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7" r:id="rId2"/>
    <p:sldMasterId id="2147483675" r:id="rId3"/>
  </p:sldMasterIdLst>
  <p:notesMasterIdLst>
    <p:notesMasterId r:id="rId19"/>
  </p:notesMasterIdLst>
  <p:sldIdLst>
    <p:sldId id="257" r:id="rId4"/>
    <p:sldId id="258" r:id="rId5"/>
    <p:sldId id="259" r:id="rId6"/>
    <p:sldId id="260" r:id="rId7"/>
    <p:sldId id="264" r:id="rId8"/>
    <p:sldId id="275" r:id="rId9"/>
    <p:sldId id="3349" r:id="rId10"/>
    <p:sldId id="3350" r:id="rId11"/>
    <p:sldId id="280" r:id="rId12"/>
    <p:sldId id="281" r:id="rId13"/>
    <p:sldId id="3323" r:id="rId14"/>
    <p:sldId id="3332" r:id="rId15"/>
    <p:sldId id="3351" r:id="rId16"/>
    <p:sldId id="262" r:id="rId17"/>
    <p:sldId id="274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3" d="100"/>
          <a:sy n="83" d="100"/>
        </p:scale>
        <p:origin x="77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09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370B5D-F4A5-4ECA-8A40-71D83C1842B8}" type="datetimeFigureOut">
              <a:rPr lang="en-US" smtClean="0"/>
              <a:t>9/13/2023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8C1A81-1653-4F65-858D-64FCC5A1D7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1459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4" name="Google Shape;124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g10d7f2020c2_0_13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72" name="Google Shape;272;g10d7f2020c2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36622292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8a91fa95a4_0_84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41" name="Google Shape;141;g8a91fa95a4_0_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4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50" name="Google Shape;150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59" name="Google Shape;15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1629f426cc6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9" name="Google Shape;199;g1629f426cc6_0_0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g253c3ba31ec_0_21:notes"/>
          <p:cNvSpPr txBox="1">
            <a:spLocks noGrp="1"/>
          </p:cNvSpPr>
          <p:nvPr>
            <p:ph type="body" idx="1"/>
          </p:nvPr>
        </p:nvSpPr>
        <p:spPr>
          <a:xfrm>
            <a:off x="933874" y="4412774"/>
            <a:ext cx="5136300" cy="418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75" tIns="46525" rIns="93075" bIns="465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 sz="1500"/>
          </a:p>
        </p:txBody>
      </p:sp>
      <p:sp>
        <p:nvSpPr>
          <p:cNvPr id="252" name="Google Shape;252;g253c3ba31ec_0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1400" cy="3483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24ca04a067d_4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7" name="Google Shape;77;g24ca04a067d_4_2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" name="Google Shape;78;g24ca04a067d_4_2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24ca04a067d_4_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46" name="Google Shape;146;g24ca04a067d_4_93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/>
          </a:p>
        </p:txBody>
      </p:sp>
      <p:sp>
        <p:nvSpPr>
          <p:cNvPr id="147" name="Google Shape;147;g24ca04a067d_4_93:notes"/>
          <p:cNvSpPr txBox="1">
            <a:spLocks noGrp="1"/>
          </p:cNvSpPr>
          <p:nvPr>
            <p:ph type="sldNum" idx="12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67" name="Google Shape;267;p15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ayout 01" type="tx">
  <p:cSld name="Layout 01">
    <p:bg>
      <p:bgPr>
        <a:solidFill>
          <a:srgbClr val="FAFCFF"/>
        </a:solidFill>
        <a:effectLst/>
      </p:bgPr>
    </p:bg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4"/>
          <p:cNvSpPr txBox="1">
            <a:spLocks noGrp="1"/>
          </p:cNvSpPr>
          <p:nvPr>
            <p:ph type="sldNum" idx="12"/>
          </p:nvPr>
        </p:nvSpPr>
        <p:spPr>
          <a:xfrm>
            <a:off x="11561550" y="282410"/>
            <a:ext cx="363138" cy="3708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Google Shape;13;p24"/>
          <p:cNvSpPr/>
          <p:nvPr/>
        </p:nvSpPr>
        <p:spPr>
          <a:xfrm>
            <a:off x="11606076" y="495597"/>
            <a:ext cx="275527" cy="19883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txBody>
          <a:bodyPr spcFirstLastPara="1" wrap="square" lIns="22850" tIns="22850" rIns="22850" bIns="228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Helvetica Neue"/>
              <a:buNone/>
            </a:pPr>
            <a:endParaRPr sz="1800" b="0" i="0" u="none" strike="noStrike" cap="none">
              <a:solidFill>
                <a:srgbClr val="73757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4" name="Google Shape;14;p24"/>
          <p:cNvSpPr>
            <a:spLocks noGrp="1"/>
          </p:cNvSpPr>
          <p:nvPr>
            <p:ph type="pic" idx="2"/>
          </p:nvPr>
        </p:nvSpPr>
        <p:spPr>
          <a:xfrm>
            <a:off x="0" y="0"/>
            <a:ext cx="12195176" cy="4645948"/>
          </a:xfrm>
          <a:prstGeom prst="rect">
            <a:avLst/>
          </a:pr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8417219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title">
  <p:cSld name="Blank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22"/>
          <p:cNvSpPr txBox="1">
            <a:spLocks noGrp="1"/>
          </p:cNvSpPr>
          <p:nvPr>
            <p:ph type="sldNum" idx="12"/>
          </p:nvPr>
        </p:nvSpPr>
        <p:spPr>
          <a:xfrm>
            <a:off x="11561550" y="282410"/>
            <a:ext cx="363138" cy="10155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t" anchorCtr="0">
            <a:sp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6057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SmartArt">
  <p:cSld name="5_SmartAr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g1100d6dea08_0_69"/>
          <p:cNvSpPr>
            <a:spLocks noGrp="1"/>
          </p:cNvSpPr>
          <p:nvPr>
            <p:ph type="dgm" idx="2"/>
          </p:nvPr>
        </p:nvSpPr>
        <p:spPr>
          <a:xfrm>
            <a:off x="609600" y="1600200"/>
            <a:ext cx="10972815" cy="525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375" tIns="91375" rIns="91375" bIns="91375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43C68"/>
              </a:buClr>
              <a:buSzPts val="4800"/>
              <a:buFont typeface="Noto Sans Symbols"/>
              <a:buChar char="▪"/>
              <a:defRPr sz="24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1pPr>
            <a:lvl2pPr marR="0" lvl="1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37572"/>
              </a:buClr>
              <a:buSzPts val="4800"/>
              <a:buFont typeface="Lato"/>
              <a:buNone/>
              <a:defRPr sz="24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2pPr>
            <a:lvl3pPr marR="0" lvl="2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37572"/>
              </a:buClr>
              <a:buSzPts val="4800"/>
              <a:buFont typeface="Lato"/>
              <a:buNone/>
              <a:defRPr sz="24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3pPr>
            <a:lvl4pPr marR="0" lvl="3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37572"/>
              </a:buClr>
              <a:buSzPts val="4800"/>
              <a:buFont typeface="Lato"/>
              <a:buNone/>
              <a:defRPr sz="24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4pPr>
            <a:lvl5pPr marR="0" lvl="4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37572"/>
              </a:buClr>
              <a:buSzPts val="4800"/>
              <a:buFont typeface="Lato"/>
              <a:buNone/>
              <a:defRPr sz="24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5pPr>
            <a:lvl6pPr marR="0" lvl="5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37572"/>
              </a:buClr>
              <a:buSzPts val="4800"/>
              <a:buFont typeface="Lato"/>
              <a:buChar char="•"/>
              <a:defRPr sz="24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6pPr>
            <a:lvl7pPr marR="0" lvl="6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37572"/>
              </a:buClr>
              <a:buSzPts val="4800"/>
              <a:buFont typeface="Lato"/>
              <a:buChar char="•"/>
              <a:defRPr sz="24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7pPr>
            <a:lvl8pPr marR="0" lvl="7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37572"/>
              </a:buClr>
              <a:buSzPts val="4800"/>
              <a:buFont typeface="Lato"/>
              <a:buChar char="•"/>
              <a:defRPr sz="24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8pPr>
            <a:lvl9pPr marR="0" lvl="8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37572"/>
              </a:buClr>
              <a:buSzPts val="4800"/>
              <a:buFont typeface="Lato"/>
              <a:buChar char="•"/>
              <a:defRPr sz="24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30" name="Google Shape;30;g1100d6dea08_0_69"/>
          <p:cNvSpPr txBox="1">
            <a:spLocks noGrp="1"/>
          </p:cNvSpPr>
          <p:nvPr>
            <p:ph type="title"/>
          </p:nvPr>
        </p:nvSpPr>
        <p:spPr>
          <a:xfrm>
            <a:off x="609600" y="92075"/>
            <a:ext cx="10972815" cy="15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g1100d6dea08_0_69"/>
          <p:cNvSpPr txBox="1">
            <a:spLocks noGrp="1"/>
          </p:cNvSpPr>
          <p:nvPr>
            <p:ph type="body" idx="1"/>
          </p:nvPr>
        </p:nvSpPr>
        <p:spPr>
          <a:xfrm>
            <a:off x="609608" y="1099347"/>
            <a:ext cx="10972815" cy="456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375" tIns="91375" rIns="91375" bIns="91375" anchor="t" anchorCtr="0">
            <a:noAutofit/>
          </a:bodyPr>
          <a:lstStyle>
            <a:lvl1pPr marL="228600" lvl="0" indent="-1143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4800"/>
              <a:buNone/>
              <a:defRPr sz="2400" b="1"/>
            </a:lvl1pPr>
            <a:lvl2pPr marL="457200" lvl="1" indent="-1143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4800"/>
              <a:buNone/>
              <a:defRPr/>
            </a:lvl2pPr>
            <a:lvl3pPr marL="685800" lvl="2" indent="-1143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4800"/>
              <a:buNone/>
              <a:defRPr/>
            </a:lvl3pPr>
            <a:lvl4pPr marL="914400" lvl="3" indent="-1143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4800"/>
              <a:buNone/>
              <a:defRPr/>
            </a:lvl4pPr>
            <a:lvl5pPr marL="1143000" lvl="4" indent="-1143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4800"/>
              <a:buNone/>
              <a:defRPr/>
            </a:lvl5pPr>
            <a:lvl6pPr marL="1371600" lvl="5" indent="-2667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4800"/>
              <a:buChar char="•"/>
              <a:defRPr/>
            </a:lvl6pPr>
            <a:lvl7pPr marL="1600200" lvl="6" indent="-2667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4800"/>
              <a:buChar char="•"/>
              <a:defRPr/>
            </a:lvl7pPr>
            <a:lvl8pPr marL="1828800" lvl="7" indent="-2667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4800"/>
              <a:buChar char="•"/>
              <a:defRPr/>
            </a:lvl8pPr>
            <a:lvl9pPr marL="2057400" lvl="8" indent="-2667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4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g1100d6dea08_0_69"/>
          <p:cNvSpPr txBox="1">
            <a:spLocks noGrp="1"/>
          </p:cNvSpPr>
          <p:nvPr>
            <p:ph type="ftr" idx="11"/>
          </p:nvPr>
        </p:nvSpPr>
        <p:spPr>
          <a:xfrm>
            <a:off x="1123953" y="6173790"/>
            <a:ext cx="8274109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5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3" name="Google Shape;33;g1100d6dea08_0_69"/>
          <p:cNvSpPr txBox="1">
            <a:spLocks noGrp="1"/>
          </p:cNvSpPr>
          <p:nvPr>
            <p:ph type="sldNum" idx="12"/>
          </p:nvPr>
        </p:nvSpPr>
        <p:spPr>
          <a:xfrm>
            <a:off x="11561551" y="282411"/>
            <a:ext cx="363189" cy="37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375" tIns="91375" rIns="91375" bIns="91375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30626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ayout 03">
  <p:cSld name="Layout 03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30"/>
          <p:cNvSpPr>
            <a:spLocks noGrp="1"/>
          </p:cNvSpPr>
          <p:nvPr>
            <p:ph type="pic" idx="2"/>
          </p:nvPr>
        </p:nvSpPr>
        <p:spPr>
          <a:xfrm>
            <a:off x="7682592" y="-1"/>
            <a:ext cx="3516759" cy="5940157"/>
          </a:xfrm>
          <a:prstGeom prst="rect">
            <a:avLst/>
          </a:prstGeom>
          <a:noFill/>
          <a:ln>
            <a:noFill/>
          </a:ln>
        </p:spPr>
      </p:sp>
      <p:grpSp>
        <p:nvGrpSpPr>
          <p:cNvPr id="36" name="Google Shape;36;p30"/>
          <p:cNvGrpSpPr/>
          <p:nvPr/>
        </p:nvGrpSpPr>
        <p:grpSpPr>
          <a:xfrm>
            <a:off x="3177" y="6223354"/>
            <a:ext cx="12185647" cy="635001"/>
            <a:chOff x="0" y="0"/>
            <a:chExt cx="24358601" cy="1270000"/>
          </a:xfrm>
        </p:grpSpPr>
        <p:sp>
          <p:nvSpPr>
            <p:cNvPr id="37" name="Google Shape;37;p30"/>
            <p:cNvSpPr/>
            <p:nvPr/>
          </p:nvSpPr>
          <p:spPr>
            <a:xfrm>
              <a:off x="0" y="0"/>
              <a:ext cx="24358601" cy="1270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>
              <a:outerShdw blurRad="1270000" dist="455140" dir="5400000" rotWithShape="0">
                <a:srgbClr val="02A2AC">
                  <a:alpha val="40000"/>
                </a:srgbClr>
              </a:outerShdw>
            </a:effectLst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3600"/>
                <a:buFont typeface="Lato"/>
                <a:buNone/>
              </a:pPr>
              <a:endPara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pic>
          <p:nvPicPr>
            <p:cNvPr id="38" name="Google Shape;38;p30" descr="IDCN_logo_large.png"/>
            <p:cNvPicPr preferRelativeResize="0"/>
            <p:nvPr/>
          </p:nvPicPr>
          <p:blipFill rotWithShape="1">
            <a:blip r:embed="rId2">
              <a:alphaModFix/>
            </a:blip>
            <a:srcRect/>
            <a:stretch/>
          </p:blipFill>
          <p:spPr>
            <a:xfrm>
              <a:off x="19735511" y="248463"/>
              <a:ext cx="4289249" cy="791367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9" name="Google Shape;39;p30"/>
          <p:cNvSpPr txBox="1">
            <a:spLocks noGrp="1"/>
          </p:cNvSpPr>
          <p:nvPr>
            <p:ph type="sldNum" idx="12"/>
          </p:nvPr>
        </p:nvSpPr>
        <p:spPr>
          <a:xfrm>
            <a:off x="11561550" y="282410"/>
            <a:ext cx="363138" cy="3708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8559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de">
  <p:cSld name="Vide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Google Shape;41;p27" descr="Image 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353800" y="6172200"/>
            <a:ext cx="722379" cy="685802"/>
          </a:xfrm>
          <a:prstGeom prst="rect">
            <a:avLst/>
          </a:prstGeom>
          <a:noFill/>
          <a:ln>
            <a:noFill/>
          </a:ln>
        </p:spPr>
      </p:pic>
      <p:sp>
        <p:nvSpPr>
          <p:cNvPr id="42" name="Google Shape;42;p27"/>
          <p:cNvSpPr/>
          <p:nvPr/>
        </p:nvSpPr>
        <p:spPr>
          <a:xfrm>
            <a:off x="0" y="1150374"/>
            <a:ext cx="12192051" cy="5707650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txBody>
          <a:bodyPr spcFirstLastPara="1" wrap="square" lIns="54400" tIns="54400" rIns="54400" bIns="544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" name="Google Shape;43;p2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27" cy="725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3200">
                <a:solidFill>
                  <a:schemeClr val="accent6"/>
                </a:solidFill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27"/>
          <p:cNvSpPr/>
          <p:nvPr/>
        </p:nvSpPr>
        <p:spPr>
          <a:xfrm rot="-5400000">
            <a:off x="10640969" y="5316791"/>
            <a:ext cx="1499418" cy="1622330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54400" tIns="54400" rIns="54400" bIns="544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5" name="Google Shape;45;p27" descr="Image 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361336" y="6172200"/>
            <a:ext cx="722379" cy="685802"/>
          </a:xfrm>
          <a:prstGeom prst="rect">
            <a:avLst/>
          </a:prstGeom>
          <a:noFill/>
          <a:ln>
            <a:noFill/>
          </a:ln>
        </p:spPr>
      </p:pic>
      <p:pic>
        <p:nvPicPr>
          <p:cNvPr id="46" name="Google Shape;46;p27" descr="Image 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353800" y="6172200"/>
            <a:ext cx="722379" cy="685802"/>
          </a:xfrm>
          <a:prstGeom prst="rect">
            <a:avLst/>
          </a:prstGeom>
          <a:noFill/>
          <a:ln>
            <a:noFill/>
          </a:ln>
        </p:spPr>
      </p:pic>
      <p:sp>
        <p:nvSpPr>
          <p:cNvPr id="47" name="Google Shape;47;p27"/>
          <p:cNvSpPr/>
          <p:nvPr/>
        </p:nvSpPr>
        <p:spPr>
          <a:xfrm>
            <a:off x="0" y="1150374"/>
            <a:ext cx="12192051" cy="5707650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txBody>
          <a:bodyPr spcFirstLastPara="1" wrap="square" lIns="54400" tIns="54400" rIns="54400" bIns="544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" name="Google Shape;48;p27"/>
          <p:cNvSpPr/>
          <p:nvPr/>
        </p:nvSpPr>
        <p:spPr>
          <a:xfrm rot="-5400000">
            <a:off x="10640969" y="5316791"/>
            <a:ext cx="1499418" cy="1622330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54400" tIns="54400" rIns="54400" bIns="544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9" name="Google Shape;49;p27" descr="Image 1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361336" y="6172200"/>
            <a:ext cx="722379" cy="685802"/>
          </a:xfrm>
          <a:prstGeom prst="rect">
            <a:avLst/>
          </a:prstGeom>
          <a:noFill/>
          <a:ln>
            <a:noFill/>
          </a:ln>
        </p:spPr>
      </p:pic>
      <p:sp>
        <p:nvSpPr>
          <p:cNvPr id="50" name="Google Shape;50;p27"/>
          <p:cNvSpPr txBox="1">
            <a:spLocks noGrp="1"/>
          </p:cNvSpPr>
          <p:nvPr>
            <p:ph type="sldNum" idx="12"/>
          </p:nvPr>
        </p:nvSpPr>
        <p:spPr>
          <a:xfrm>
            <a:off x="5892800" y="6172202"/>
            <a:ext cx="2844732" cy="368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375" tIns="91375" rIns="91375" bIns="91375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669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Comparison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40"/>
          <p:cNvSpPr txBox="1">
            <a:spLocks noGrp="1"/>
          </p:cNvSpPr>
          <p:nvPr>
            <p:ph type="title"/>
          </p:nvPr>
        </p:nvSpPr>
        <p:spPr>
          <a:xfrm>
            <a:off x="839788" y="365126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40"/>
          <p:cNvSpPr txBox="1"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228600" lvl="0" indent="-114300" algn="l">
              <a:lnSpc>
                <a:spcPct val="90000"/>
              </a:lnSpc>
              <a:spcBef>
                <a:spcPts val="999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399" b="1"/>
            </a:lvl1pPr>
            <a:lvl2pPr marL="457200" lvl="1" indent="-114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1999" b="1"/>
            </a:lvl2pPr>
            <a:lvl3pPr marL="685800" lvl="2" indent="-114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799" b="1"/>
            </a:lvl3pPr>
            <a:lvl4pPr marL="914400" lvl="3" indent="-114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599" b="1"/>
            </a:lvl4pPr>
            <a:lvl5pPr marL="1143000" lvl="4" indent="-114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599" b="1"/>
            </a:lvl5pPr>
            <a:lvl6pPr marL="1371600" lvl="5" indent="-114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599" b="1"/>
            </a:lvl6pPr>
            <a:lvl7pPr marL="1600200" lvl="6" indent="-114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599" b="1"/>
            </a:lvl7pPr>
            <a:lvl8pPr marL="1828800" lvl="7" indent="-114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599" b="1"/>
            </a:lvl8pPr>
            <a:lvl9pPr marL="2057400" lvl="8" indent="-114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599" b="1"/>
            </a:lvl9pPr>
          </a:lstStyle>
          <a:p>
            <a:endParaRPr/>
          </a:p>
        </p:txBody>
      </p:sp>
      <p:sp>
        <p:nvSpPr>
          <p:cNvPr id="37" name="Google Shape;37;p40"/>
          <p:cNvSpPr txBox="1">
            <a:spLocks noGrp="1"/>
          </p:cNvSpPr>
          <p:nvPr>
            <p:ph type="body" idx="2"/>
          </p:nvPr>
        </p:nvSpPr>
        <p:spPr>
          <a:xfrm>
            <a:off x="839789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228600" lvl="0" indent="-171450" algn="l">
              <a:lnSpc>
                <a:spcPct val="90000"/>
              </a:lnSpc>
              <a:spcBef>
                <a:spcPts val="999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457200" lvl="1" indent="-17145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685800" lvl="2" indent="-17145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914400" lvl="3" indent="-17145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1143000" lvl="4" indent="-17145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1371600" lvl="5" indent="-17145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1600200" lvl="6" indent="-17145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1828800" lvl="7" indent="-17145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2057400" lvl="8" indent="-17145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8" name="Google Shape;38;p40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228600" lvl="0" indent="-114300" algn="l">
              <a:lnSpc>
                <a:spcPct val="90000"/>
              </a:lnSpc>
              <a:spcBef>
                <a:spcPts val="999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399" b="1"/>
            </a:lvl1pPr>
            <a:lvl2pPr marL="457200" lvl="1" indent="-114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1999" b="1"/>
            </a:lvl2pPr>
            <a:lvl3pPr marL="685800" lvl="2" indent="-114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799" b="1"/>
            </a:lvl3pPr>
            <a:lvl4pPr marL="914400" lvl="3" indent="-114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599" b="1"/>
            </a:lvl4pPr>
            <a:lvl5pPr marL="1143000" lvl="4" indent="-114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599" b="1"/>
            </a:lvl5pPr>
            <a:lvl6pPr marL="1371600" lvl="5" indent="-114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599" b="1"/>
            </a:lvl6pPr>
            <a:lvl7pPr marL="1600200" lvl="6" indent="-114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599" b="1"/>
            </a:lvl7pPr>
            <a:lvl8pPr marL="1828800" lvl="7" indent="-114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599" b="1"/>
            </a:lvl8pPr>
            <a:lvl9pPr marL="2057400" lvl="8" indent="-114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599" b="1"/>
            </a:lvl9pPr>
          </a:lstStyle>
          <a:p>
            <a:endParaRPr/>
          </a:p>
        </p:txBody>
      </p:sp>
      <p:sp>
        <p:nvSpPr>
          <p:cNvPr id="39" name="Google Shape;39;p40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228600" lvl="0" indent="-171450" algn="l">
              <a:lnSpc>
                <a:spcPct val="90000"/>
              </a:lnSpc>
              <a:spcBef>
                <a:spcPts val="999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457200" lvl="1" indent="-17145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685800" lvl="2" indent="-17145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914400" lvl="3" indent="-17145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1143000" lvl="4" indent="-17145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1371600" lvl="5" indent="-17145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1600200" lvl="6" indent="-17145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1828800" lvl="7" indent="-17145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2057400" lvl="8" indent="-17145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40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1" name="Google Shape;41;p40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2" name="Google Shape;42;p40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8004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6;p33"/>
          <p:cNvSpPr/>
          <p:nvPr/>
        </p:nvSpPr>
        <p:spPr>
          <a:xfrm>
            <a:off x="3178" y="6223355"/>
            <a:ext cx="12185649" cy="63500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1270000" dist="455140" dir="5400000" rotWithShape="0">
              <a:srgbClr val="02A2AC">
                <a:alpha val="40784"/>
              </a:srgbClr>
            </a:outerShdw>
          </a:effectLst>
        </p:spPr>
        <p:txBody>
          <a:bodyPr lIns="0" tIns="0" rIns="0" bIns="0" anchor="ctr"/>
          <a:lstStyle/>
          <a:p>
            <a:pPr>
              <a:defRPr sz="3600">
                <a:latin typeface="Lato"/>
                <a:ea typeface="Lato"/>
                <a:cs typeface="Lato"/>
                <a:sym typeface="Lato"/>
              </a:defRPr>
            </a:pPr>
            <a:endParaRPr sz="1800"/>
          </a:p>
        </p:txBody>
      </p:sp>
      <p:pic>
        <p:nvPicPr>
          <p:cNvPr id="32" name="Google Shape;7;p33" descr="Google Shape;7;p3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76076" y="6347585"/>
            <a:ext cx="2145743" cy="395685"/>
          </a:xfrm>
          <a:prstGeom prst="rect">
            <a:avLst/>
          </a:prstGeom>
          <a:ln w="12700">
            <a:miter lim="400000"/>
          </a:ln>
        </p:spPr>
      </p:pic>
      <p:sp>
        <p:nvSpPr>
          <p:cNvPr id="3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561551" y="282410"/>
            <a:ext cx="352181" cy="364426"/>
          </a:xfrm>
          <a:prstGeom prst="rect">
            <a:avLst/>
          </a:prstGeom>
        </p:spPr>
        <p:txBody>
          <a:bodyPr lIns="91375" tIns="91375" rIns="91375" bIns="91375"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42418209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" type="obj">
  <p:cSld name="Title, Content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37"/>
          <p:cNvSpPr txBox="1">
            <a:spLocks noGrp="1"/>
          </p:cNvSpPr>
          <p:nvPr>
            <p:ph type="title"/>
          </p:nvPr>
        </p:nvSpPr>
        <p:spPr>
          <a:xfrm>
            <a:off x="609438" y="273600"/>
            <a:ext cx="10972575" cy="11449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37"/>
          <p:cNvSpPr txBox="1">
            <a:spLocks noGrp="1"/>
          </p:cNvSpPr>
          <p:nvPr>
            <p:ph type="body" idx="1"/>
          </p:nvPr>
        </p:nvSpPr>
        <p:spPr>
          <a:xfrm>
            <a:off x="609438" y="1604700"/>
            <a:ext cx="10972575" cy="39774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228600" lvl="0" indent="-17145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457200" lvl="1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685800" lvl="2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914400" lvl="3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1143000" lvl="4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1371600" lvl="5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1600200" lvl="6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1828800" lvl="7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2057400" lvl="8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459864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de">
  <p:cSld name="Vide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Google Shape;61;p33" descr="Image 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353800" y="6172200"/>
            <a:ext cx="722379" cy="685802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33"/>
          <p:cNvSpPr/>
          <p:nvPr/>
        </p:nvSpPr>
        <p:spPr>
          <a:xfrm>
            <a:off x="0" y="1150374"/>
            <a:ext cx="12192051" cy="5707650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txBody>
          <a:bodyPr spcFirstLastPara="1" wrap="square" lIns="54400" tIns="54400" rIns="54400" bIns="544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" name="Google Shape;63;p3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27" cy="725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4000"/>
              <a:buFont typeface="Arial"/>
              <a:buNone/>
              <a:defRPr sz="3200">
                <a:solidFill>
                  <a:schemeClr val="accent6"/>
                </a:solidFill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33"/>
          <p:cNvSpPr/>
          <p:nvPr/>
        </p:nvSpPr>
        <p:spPr>
          <a:xfrm rot="-5400000">
            <a:off x="10640969" y="5316791"/>
            <a:ext cx="1499418" cy="1622330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54400" tIns="54400" rIns="54400" bIns="544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5" name="Google Shape;65;p33" descr="Image 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361336" y="6172200"/>
            <a:ext cx="722379" cy="685802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p33" descr="Image 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353800" y="6172200"/>
            <a:ext cx="722379" cy="685802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33"/>
          <p:cNvSpPr/>
          <p:nvPr/>
        </p:nvSpPr>
        <p:spPr>
          <a:xfrm>
            <a:off x="0" y="1150374"/>
            <a:ext cx="12192051" cy="5707650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txBody>
          <a:bodyPr spcFirstLastPara="1" wrap="square" lIns="54400" tIns="54400" rIns="54400" bIns="544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33"/>
          <p:cNvSpPr/>
          <p:nvPr/>
        </p:nvSpPr>
        <p:spPr>
          <a:xfrm rot="-5400000">
            <a:off x="10640969" y="5316791"/>
            <a:ext cx="1499418" cy="1622330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54400" tIns="54400" rIns="54400" bIns="544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9" name="Google Shape;69;p33" descr="Image 1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361336" y="6172200"/>
            <a:ext cx="722379" cy="685802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Google Shape;70;p33"/>
          <p:cNvSpPr txBox="1">
            <a:spLocks noGrp="1"/>
          </p:cNvSpPr>
          <p:nvPr>
            <p:ph type="sldNum" idx="12"/>
          </p:nvPr>
        </p:nvSpPr>
        <p:spPr>
          <a:xfrm>
            <a:off x="5892800" y="6172202"/>
            <a:ext cx="2844732" cy="368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375" tIns="91375" rIns="91375" bIns="91375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06197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 Slide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3978539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x">
  <p:cSld name="Title Slide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36"/>
          <p:cNvSpPr txBox="1">
            <a:spLocks noGrp="1"/>
          </p:cNvSpPr>
          <p:nvPr>
            <p:ph type="title"/>
          </p:nvPr>
        </p:nvSpPr>
        <p:spPr>
          <a:xfrm>
            <a:off x="609438" y="273600"/>
            <a:ext cx="10972575" cy="11449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36"/>
          <p:cNvSpPr txBox="1">
            <a:spLocks noGrp="1"/>
          </p:cNvSpPr>
          <p:nvPr>
            <p:ph type="subTitle" idx="1"/>
          </p:nvPr>
        </p:nvSpPr>
        <p:spPr>
          <a:xfrm>
            <a:off x="609438" y="1604700"/>
            <a:ext cx="10972575" cy="39774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lvl="1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lvl="2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lvl="4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lvl="5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lvl="6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lvl="7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lvl="8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22899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ayout 11">
  <p:cSld name="Layout 11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5"/>
          <p:cNvSpPr txBox="1">
            <a:spLocks noGrp="1"/>
          </p:cNvSpPr>
          <p:nvPr>
            <p:ph type="sldNum" idx="12"/>
          </p:nvPr>
        </p:nvSpPr>
        <p:spPr>
          <a:xfrm>
            <a:off x="11561550" y="282410"/>
            <a:ext cx="363138" cy="3708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Google Shape;17;p25"/>
          <p:cNvSpPr/>
          <p:nvPr/>
        </p:nvSpPr>
        <p:spPr>
          <a:xfrm>
            <a:off x="11606076" y="495597"/>
            <a:ext cx="275527" cy="19883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txBody>
          <a:bodyPr spcFirstLastPara="1" wrap="square" lIns="22850" tIns="22850" rIns="22850" bIns="228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Helvetica Neue"/>
              <a:buNone/>
            </a:pPr>
            <a:endParaRPr sz="1800" b="0" i="0" u="none" strike="noStrike" cap="none">
              <a:solidFill>
                <a:srgbClr val="73757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8" name="Google Shape;18;p25"/>
          <p:cNvSpPr>
            <a:spLocks noGrp="1"/>
          </p:cNvSpPr>
          <p:nvPr>
            <p:ph type="pic" idx="2"/>
          </p:nvPr>
        </p:nvSpPr>
        <p:spPr>
          <a:xfrm>
            <a:off x="8468471" y="0"/>
            <a:ext cx="3726705" cy="6858000"/>
          </a:xfrm>
          <a:prstGeom prst="rect">
            <a:avLst/>
          </a:prstGeom>
          <a:noFill/>
          <a:ln>
            <a:noFill/>
          </a:ln>
        </p:spPr>
      </p:sp>
      <p:grpSp>
        <p:nvGrpSpPr>
          <p:cNvPr id="19" name="Google Shape;19;p25"/>
          <p:cNvGrpSpPr/>
          <p:nvPr/>
        </p:nvGrpSpPr>
        <p:grpSpPr>
          <a:xfrm>
            <a:off x="6353" y="6258090"/>
            <a:ext cx="12185647" cy="635001"/>
            <a:chOff x="0" y="0"/>
            <a:chExt cx="24358601" cy="1270000"/>
          </a:xfrm>
        </p:grpSpPr>
        <p:sp>
          <p:nvSpPr>
            <p:cNvPr id="20" name="Google Shape;20;p25"/>
            <p:cNvSpPr/>
            <p:nvPr/>
          </p:nvSpPr>
          <p:spPr>
            <a:xfrm>
              <a:off x="0" y="0"/>
              <a:ext cx="24358601" cy="1270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>
              <a:outerShdw blurRad="1270000" dist="455140" dir="5400000" rotWithShape="0">
                <a:srgbClr val="02A2AC">
                  <a:alpha val="40000"/>
                </a:srgbClr>
              </a:outerShdw>
            </a:effectLst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3600"/>
                <a:buFont typeface="Lato"/>
                <a:buNone/>
              </a:pPr>
              <a:endPara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pic>
          <p:nvPicPr>
            <p:cNvPr id="21" name="Google Shape;21;p25" descr="IDCN_logo_large.png"/>
            <p:cNvPicPr preferRelativeResize="0"/>
            <p:nvPr/>
          </p:nvPicPr>
          <p:blipFill rotWithShape="1">
            <a:blip r:embed="rId2">
              <a:alphaModFix/>
            </a:blip>
            <a:srcRect/>
            <a:stretch/>
          </p:blipFill>
          <p:spPr>
            <a:xfrm>
              <a:off x="19735511" y="248463"/>
              <a:ext cx="4289249" cy="791367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214800110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" type="twoObj">
  <p:cSld name="Title, 2 Content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38"/>
          <p:cNvSpPr txBox="1">
            <a:spLocks noGrp="1"/>
          </p:cNvSpPr>
          <p:nvPr>
            <p:ph type="title"/>
          </p:nvPr>
        </p:nvSpPr>
        <p:spPr>
          <a:xfrm>
            <a:off x="609438" y="273600"/>
            <a:ext cx="10972575" cy="11449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38"/>
          <p:cNvSpPr txBox="1">
            <a:spLocks noGrp="1"/>
          </p:cNvSpPr>
          <p:nvPr>
            <p:ph type="body" idx="1"/>
          </p:nvPr>
        </p:nvSpPr>
        <p:spPr>
          <a:xfrm>
            <a:off x="609437" y="1604700"/>
            <a:ext cx="5354549" cy="39774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228600" lvl="0" indent="-17145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457200" lvl="1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685800" lvl="2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914400" lvl="3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1143000" lvl="4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1371600" lvl="5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1600200" lvl="6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1828800" lvl="7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2057400" lvl="8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8" name="Google Shape;78;p38"/>
          <p:cNvSpPr txBox="1">
            <a:spLocks noGrp="1"/>
          </p:cNvSpPr>
          <p:nvPr>
            <p:ph type="body" idx="2"/>
          </p:nvPr>
        </p:nvSpPr>
        <p:spPr>
          <a:xfrm>
            <a:off x="6231966" y="1604700"/>
            <a:ext cx="5354549" cy="39774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228600" lvl="0" indent="-17145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457200" lvl="1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685800" lvl="2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914400" lvl="3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1143000" lvl="4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1371600" lvl="5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1600200" lvl="6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1828800" lvl="7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2057400" lvl="8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640713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39"/>
          <p:cNvSpPr txBox="1">
            <a:spLocks noGrp="1"/>
          </p:cNvSpPr>
          <p:nvPr>
            <p:ph type="title"/>
          </p:nvPr>
        </p:nvSpPr>
        <p:spPr>
          <a:xfrm>
            <a:off x="609438" y="273600"/>
            <a:ext cx="10972575" cy="11449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0285029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entered Text" type="objOnly">
  <p:cSld name="Centered Text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40"/>
          <p:cNvSpPr txBox="1">
            <a:spLocks noGrp="1"/>
          </p:cNvSpPr>
          <p:nvPr>
            <p:ph type="subTitle" idx="1"/>
          </p:nvPr>
        </p:nvSpPr>
        <p:spPr>
          <a:xfrm>
            <a:off x="609438" y="273600"/>
            <a:ext cx="10972575" cy="53080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lvl="1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lvl="2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lvl="4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lvl="5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lvl="6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lvl="7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lvl="8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4945545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and Content" type="twoObjAndObj">
  <p:cSld name="Title, 2 Content and Content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41"/>
          <p:cNvSpPr txBox="1">
            <a:spLocks noGrp="1"/>
          </p:cNvSpPr>
          <p:nvPr>
            <p:ph type="title"/>
          </p:nvPr>
        </p:nvSpPr>
        <p:spPr>
          <a:xfrm>
            <a:off x="609438" y="273600"/>
            <a:ext cx="10972575" cy="11449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41"/>
          <p:cNvSpPr txBox="1">
            <a:spLocks noGrp="1"/>
          </p:cNvSpPr>
          <p:nvPr>
            <p:ph type="body" idx="1"/>
          </p:nvPr>
        </p:nvSpPr>
        <p:spPr>
          <a:xfrm>
            <a:off x="609437" y="1604700"/>
            <a:ext cx="5354549" cy="189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228600" lvl="0" indent="-17145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457200" lvl="1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685800" lvl="2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914400" lvl="3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1143000" lvl="4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1371600" lvl="5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1600200" lvl="6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1828800" lvl="7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2057400" lvl="8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6" name="Google Shape;86;p41"/>
          <p:cNvSpPr txBox="1">
            <a:spLocks noGrp="1"/>
          </p:cNvSpPr>
          <p:nvPr>
            <p:ph type="body" idx="2"/>
          </p:nvPr>
        </p:nvSpPr>
        <p:spPr>
          <a:xfrm>
            <a:off x="6231966" y="1604700"/>
            <a:ext cx="5354549" cy="39774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228600" lvl="0" indent="-17145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457200" lvl="1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685800" lvl="2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914400" lvl="3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1143000" lvl="4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1371600" lvl="5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1600200" lvl="6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1828800" lvl="7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2057400" lvl="8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7" name="Google Shape;87;p41"/>
          <p:cNvSpPr txBox="1">
            <a:spLocks noGrp="1"/>
          </p:cNvSpPr>
          <p:nvPr>
            <p:ph type="body" idx="3"/>
          </p:nvPr>
        </p:nvSpPr>
        <p:spPr>
          <a:xfrm>
            <a:off x="609437" y="3682260"/>
            <a:ext cx="5354549" cy="189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228600" lvl="0" indent="-17145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457200" lvl="1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685800" lvl="2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914400" lvl="3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1143000" lvl="4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1371600" lvl="5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1600200" lvl="6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1828800" lvl="7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2057400" lvl="8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1076332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Content and 2 Content" type="objAndTwoObj">
  <p:cSld name="Title Content and 2 Content"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42"/>
          <p:cNvSpPr txBox="1">
            <a:spLocks noGrp="1"/>
          </p:cNvSpPr>
          <p:nvPr>
            <p:ph type="title"/>
          </p:nvPr>
        </p:nvSpPr>
        <p:spPr>
          <a:xfrm>
            <a:off x="609438" y="273600"/>
            <a:ext cx="10972575" cy="11449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42"/>
          <p:cNvSpPr txBox="1">
            <a:spLocks noGrp="1"/>
          </p:cNvSpPr>
          <p:nvPr>
            <p:ph type="body" idx="1"/>
          </p:nvPr>
        </p:nvSpPr>
        <p:spPr>
          <a:xfrm>
            <a:off x="609437" y="1604700"/>
            <a:ext cx="5354549" cy="39774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228600" lvl="0" indent="-17145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457200" lvl="1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685800" lvl="2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914400" lvl="3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1143000" lvl="4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1371600" lvl="5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1600200" lvl="6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1828800" lvl="7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2057400" lvl="8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1" name="Google Shape;91;p42"/>
          <p:cNvSpPr txBox="1">
            <a:spLocks noGrp="1"/>
          </p:cNvSpPr>
          <p:nvPr>
            <p:ph type="body" idx="2"/>
          </p:nvPr>
        </p:nvSpPr>
        <p:spPr>
          <a:xfrm>
            <a:off x="6231966" y="1604700"/>
            <a:ext cx="5354549" cy="189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228600" lvl="0" indent="-17145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457200" lvl="1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685800" lvl="2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914400" lvl="3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1143000" lvl="4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1371600" lvl="5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1600200" lvl="6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1828800" lvl="7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2057400" lvl="8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2" name="Google Shape;92;p42"/>
          <p:cNvSpPr txBox="1">
            <a:spLocks noGrp="1"/>
          </p:cNvSpPr>
          <p:nvPr>
            <p:ph type="body" idx="3"/>
          </p:nvPr>
        </p:nvSpPr>
        <p:spPr>
          <a:xfrm>
            <a:off x="6231966" y="3682260"/>
            <a:ext cx="5354549" cy="189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228600" lvl="0" indent="-17145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457200" lvl="1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685800" lvl="2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914400" lvl="3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1143000" lvl="4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1371600" lvl="5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1600200" lvl="6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1828800" lvl="7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2057400" lvl="8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3730734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over Content" type="twoObjOverTx">
  <p:cSld name="Title, 2 Content over Content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43"/>
          <p:cNvSpPr txBox="1">
            <a:spLocks noGrp="1"/>
          </p:cNvSpPr>
          <p:nvPr>
            <p:ph type="title"/>
          </p:nvPr>
        </p:nvSpPr>
        <p:spPr>
          <a:xfrm>
            <a:off x="609438" y="273600"/>
            <a:ext cx="10972575" cy="11449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43"/>
          <p:cNvSpPr txBox="1">
            <a:spLocks noGrp="1"/>
          </p:cNvSpPr>
          <p:nvPr>
            <p:ph type="body" idx="1"/>
          </p:nvPr>
        </p:nvSpPr>
        <p:spPr>
          <a:xfrm>
            <a:off x="609437" y="1604700"/>
            <a:ext cx="5354549" cy="189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228600" lvl="0" indent="-17145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457200" lvl="1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685800" lvl="2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914400" lvl="3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1143000" lvl="4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1371600" lvl="5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1600200" lvl="6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1828800" lvl="7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2057400" lvl="8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6" name="Google Shape;96;p43"/>
          <p:cNvSpPr txBox="1">
            <a:spLocks noGrp="1"/>
          </p:cNvSpPr>
          <p:nvPr>
            <p:ph type="body" idx="2"/>
          </p:nvPr>
        </p:nvSpPr>
        <p:spPr>
          <a:xfrm>
            <a:off x="6231966" y="1604700"/>
            <a:ext cx="5354549" cy="189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228600" lvl="0" indent="-17145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457200" lvl="1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685800" lvl="2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914400" lvl="3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1143000" lvl="4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1371600" lvl="5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1600200" lvl="6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1828800" lvl="7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2057400" lvl="8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7" name="Google Shape;97;p43"/>
          <p:cNvSpPr txBox="1">
            <a:spLocks noGrp="1"/>
          </p:cNvSpPr>
          <p:nvPr>
            <p:ph type="body" idx="3"/>
          </p:nvPr>
        </p:nvSpPr>
        <p:spPr>
          <a:xfrm>
            <a:off x="609438" y="3682260"/>
            <a:ext cx="10972575" cy="189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228600" lvl="0" indent="-17145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457200" lvl="1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685800" lvl="2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914400" lvl="3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1143000" lvl="4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1371600" lvl="5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1600200" lvl="6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1828800" lvl="7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2057400" lvl="8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6815229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 over Content" type="objOverTx">
  <p:cSld name="Title, Content over Content"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44"/>
          <p:cNvSpPr txBox="1">
            <a:spLocks noGrp="1"/>
          </p:cNvSpPr>
          <p:nvPr>
            <p:ph type="title"/>
          </p:nvPr>
        </p:nvSpPr>
        <p:spPr>
          <a:xfrm>
            <a:off x="609438" y="273600"/>
            <a:ext cx="10972575" cy="11449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0" name="Google Shape;100;p44"/>
          <p:cNvSpPr txBox="1">
            <a:spLocks noGrp="1"/>
          </p:cNvSpPr>
          <p:nvPr>
            <p:ph type="body" idx="1"/>
          </p:nvPr>
        </p:nvSpPr>
        <p:spPr>
          <a:xfrm>
            <a:off x="609438" y="1604700"/>
            <a:ext cx="10972575" cy="189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228600" lvl="0" indent="-17145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457200" lvl="1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685800" lvl="2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914400" lvl="3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1143000" lvl="4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1371600" lvl="5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1600200" lvl="6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1828800" lvl="7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2057400" lvl="8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1" name="Google Shape;101;p44"/>
          <p:cNvSpPr txBox="1">
            <a:spLocks noGrp="1"/>
          </p:cNvSpPr>
          <p:nvPr>
            <p:ph type="body" idx="2"/>
          </p:nvPr>
        </p:nvSpPr>
        <p:spPr>
          <a:xfrm>
            <a:off x="609438" y="3682260"/>
            <a:ext cx="10972575" cy="189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228600" lvl="0" indent="-17145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457200" lvl="1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685800" lvl="2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914400" lvl="3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1143000" lvl="4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1371600" lvl="5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1600200" lvl="6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1828800" lvl="7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2057400" lvl="8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1886635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4 Content" type="fourObj">
  <p:cSld name="Title, 4 Content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45"/>
          <p:cNvSpPr txBox="1">
            <a:spLocks noGrp="1"/>
          </p:cNvSpPr>
          <p:nvPr>
            <p:ph type="title"/>
          </p:nvPr>
        </p:nvSpPr>
        <p:spPr>
          <a:xfrm>
            <a:off x="609438" y="273600"/>
            <a:ext cx="10972575" cy="11449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45"/>
          <p:cNvSpPr txBox="1">
            <a:spLocks noGrp="1"/>
          </p:cNvSpPr>
          <p:nvPr>
            <p:ph type="body" idx="1"/>
          </p:nvPr>
        </p:nvSpPr>
        <p:spPr>
          <a:xfrm>
            <a:off x="609437" y="1604700"/>
            <a:ext cx="5354549" cy="189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228600" lvl="0" indent="-17145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457200" lvl="1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685800" lvl="2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914400" lvl="3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1143000" lvl="4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1371600" lvl="5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1600200" lvl="6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1828800" lvl="7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2057400" lvl="8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5" name="Google Shape;105;p45"/>
          <p:cNvSpPr txBox="1">
            <a:spLocks noGrp="1"/>
          </p:cNvSpPr>
          <p:nvPr>
            <p:ph type="body" idx="2"/>
          </p:nvPr>
        </p:nvSpPr>
        <p:spPr>
          <a:xfrm>
            <a:off x="6231966" y="1604700"/>
            <a:ext cx="5354549" cy="189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228600" lvl="0" indent="-17145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457200" lvl="1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685800" lvl="2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914400" lvl="3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1143000" lvl="4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1371600" lvl="5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1600200" lvl="6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1828800" lvl="7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2057400" lvl="8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6" name="Google Shape;106;p45"/>
          <p:cNvSpPr txBox="1">
            <a:spLocks noGrp="1"/>
          </p:cNvSpPr>
          <p:nvPr>
            <p:ph type="body" idx="3"/>
          </p:nvPr>
        </p:nvSpPr>
        <p:spPr>
          <a:xfrm>
            <a:off x="609437" y="3682260"/>
            <a:ext cx="5354549" cy="189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228600" lvl="0" indent="-17145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457200" lvl="1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685800" lvl="2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914400" lvl="3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1143000" lvl="4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1371600" lvl="5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1600200" lvl="6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1828800" lvl="7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2057400" lvl="8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7" name="Google Shape;107;p45"/>
          <p:cNvSpPr txBox="1">
            <a:spLocks noGrp="1"/>
          </p:cNvSpPr>
          <p:nvPr>
            <p:ph type="body" idx="4"/>
          </p:nvPr>
        </p:nvSpPr>
        <p:spPr>
          <a:xfrm>
            <a:off x="6231966" y="3682260"/>
            <a:ext cx="5354549" cy="189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228600" lvl="0" indent="-17145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457200" lvl="1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685800" lvl="2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914400" lvl="3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1143000" lvl="4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1371600" lvl="5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1600200" lvl="6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1828800" lvl="7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2057400" lvl="8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8998545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6 Content">
  <p:cSld name="Title, 6 Content"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46"/>
          <p:cNvSpPr txBox="1">
            <a:spLocks noGrp="1"/>
          </p:cNvSpPr>
          <p:nvPr>
            <p:ph type="title"/>
          </p:nvPr>
        </p:nvSpPr>
        <p:spPr>
          <a:xfrm>
            <a:off x="609438" y="273600"/>
            <a:ext cx="10972575" cy="11449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0" name="Google Shape;110;p46"/>
          <p:cNvSpPr txBox="1">
            <a:spLocks noGrp="1"/>
          </p:cNvSpPr>
          <p:nvPr>
            <p:ph type="body" idx="1"/>
          </p:nvPr>
        </p:nvSpPr>
        <p:spPr>
          <a:xfrm>
            <a:off x="609437" y="1604700"/>
            <a:ext cx="3533080" cy="189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228600" lvl="0" indent="-17145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457200" lvl="1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685800" lvl="2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914400" lvl="3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1143000" lvl="4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1371600" lvl="5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1600200" lvl="6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1828800" lvl="7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2057400" lvl="8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1" name="Google Shape;111;p46"/>
          <p:cNvSpPr txBox="1">
            <a:spLocks noGrp="1"/>
          </p:cNvSpPr>
          <p:nvPr>
            <p:ph type="body" idx="2"/>
          </p:nvPr>
        </p:nvSpPr>
        <p:spPr>
          <a:xfrm>
            <a:off x="4319370" y="1604700"/>
            <a:ext cx="3533080" cy="189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228600" lvl="0" indent="-17145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457200" lvl="1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685800" lvl="2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914400" lvl="3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1143000" lvl="4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1371600" lvl="5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1600200" lvl="6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1828800" lvl="7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2057400" lvl="8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2" name="Google Shape;112;p46"/>
          <p:cNvSpPr txBox="1">
            <a:spLocks noGrp="1"/>
          </p:cNvSpPr>
          <p:nvPr>
            <p:ph type="body" idx="3"/>
          </p:nvPr>
        </p:nvSpPr>
        <p:spPr>
          <a:xfrm>
            <a:off x="8029303" y="1604700"/>
            <a:ext cx="3533080" cy="189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228600" lvl="0" indent="-17145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457200" lvl="1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685800" lvl="2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914400" lvl="3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1143000" lvl="4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1371600" lvl="5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1600200" lvl="6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1828800" lvl="7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2057400" lvl="8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3" name="Google Shape;113;p46"/>
          <p:cNvSpPr txBox="1">
            <a:spLocks noGrp="1"/>
          </p:cNvSpPr>
          <p:nvPr>
            <p:ph type="body" idx="4"/>
          </p:nvPr>
        </p:nvSpPr>
        <p:spPr>
          <a:xfrm>
            <a:off x="609437" y="3682260"/>
            <a:ext cx="3533080" cy="189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228600" lvl="0" indent="-17145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457200" lvl="1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685800" lvl="2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914400" lvl="3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1143000" lvl="4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1371600" lvl="5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1600200" lvl="6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1828800" lvl="7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2057400" lvl="8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4" name="Google Shape;114;p46"/>
          <p:cNvSpPr txBox="1">
            <a:spLocks noGrp="1"/>
          </p:cNvSpPr>
          <p:nvPr>
            <p:ph type="body" idx="5"/>
          </p:nvPr>
        </p:nvSpPr>
        <p:spPr>
          <a:xfrm>
            <a:off x="4319370" y="3682260"/>
            <a:ext cx="3533080" cy="189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228600" lvl="0" indent="-17145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457200" lvl="1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685800" lvl="2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914400" lvl="3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1143000" lvl="4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1371600" lvl="5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1600200" lvl="6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1828800" lvl="7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2057400" lvl="8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5" name="Google Shape;115;p46"/>
          <p:cNvSpPr txBox="1">
            <a:spLocks noGrp="1"/>
          </p:cNvSpPr>
          <p:nvPr>
            <p:ph type="body" idx="6"/>
          </p:nvPr>
        </p:nvSpPr>
        <p:spPr>
          <a:xfrm>
            <a:off x="8029303" y="3682260"/>
            <a:ext cx="3533080" cy="189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228600" lvl="0" indent="-17145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457200" lvl="1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685800" lvl="2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914400" lvl="3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1143000" lvl="4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1371600" lvl="5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1600200" lvl="6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1828800" lvl="7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2057400" lvl="8" indent="-17145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6630036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ayout 03 1">
  <p:cSld name="Layout 03 1"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47"/>
          <p:cNvSpPr>
            <a:spLocks noGrp="1"/>
          </p:cNvSpPr>
          <p:nvPr>
            <p:ph type="pic" idx="2"/>
          </p:nvPr>
        </p:nvSpPr>
        <p:spPr>
          <a:xfrm>
            <a:off x="7682592" y="-1"/>
            <a:ext cx="3516782" cy="5940150"/>
          </a:xfrm>
          <a:prstGeom prst="rect">
            <a:avLst/>
          </a:prstGeom>
          <a:noFill/>
          <a:ln>
            <a:noFill/>
          </a:ln>
        </p:spPr>
      </p:sp>
      <p:grpSp>
        <p:nvGrpSpPr>
          <p:cNvPr id="118" name="Google Shape;118;p47"/>
          <p:cNvGrpSpPr/>
          <p:nvPr/>
        </p:nvGrpSpPr>
        <p:grpSpPr>
          <a:xfrm>
            <a:off x="3177" y="6223355"/>
            <a:ext cx="12185597" cy="634950"/>
            <a:chOff x="0" y="0"/>
            <a:chExt cx="24358500" cy="1269900"/>
          </a:xfrm>
        </p:grpSpPr>
        <p:sp>
          <p:nvSpPr>
            <p:cNvPr id="119" name="Google Shape;119;p47"/>
            <p:cNvSpPr/>
            <p:nvPr/>
          </p:nvSpPr>
          <p:spPr>
            <a:xfrm>
              <a:off x="0" y="0"/>
              <a:ext cx="24358500" cy="12699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>
              <a:outerShdw blurRad="1270000" dist="455140" dir="5400000" rotWithShape="0">
                <a:srgbClr val="02A2AC">
                  <a:alpha val="40000"/>
                </a:srgbClr>
              </a:outerShdw>
            </a:effectLst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737572"/>
                </a:buClr>
                <a:buSzPts val="3600"/>
                <a:buFont typeface="Lato"/>
                <a:buNone/>
              </a:pPr>
              <a:endParaRPr sz="1799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pic>
          <p:nvPicPr>
            <p:cNvPr id="120" name="Google Shape;120;p47" descr="IDCN_logo_large.png"/>
            <p:cNvPicPr preferRelativeResize="0"/>
            <p:nvPr/>
          </p:nvPicPr>
          <p:blipFill rotWithShape="1">
            <a:blip r:embed="rId2">
              <a:alphaModFix/>
            </a:blip>
            <a:srcRect/>
            <a:stretch/>
          </p:blipFill>
          <p:spPr>
            <a:xfrm>
              <a:off x="19735511" y="248463"/>
              <a:ext cx="4289250" cy="791367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21" name="Google Shape;121;p47"/>
          <p:cNvSpPr txBox="1">
            <a:spLocks noGrp="1"/>
          </p:cNvSpPr>
          <p:nvPr>
            <p:ph type="sldNum" idx="12"/>
          </p:nvPr>
        </p:nvSpPr>
        <p:spPr>
          <a:xfrm>
            <a:off x="11561550" y="282411"/>
            <a:ext cx="363189" cy="37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799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799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799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799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799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799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799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799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799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430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lank" type="blank">
  <p:cSld name="1_Blank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1"/>
          <p:cNvSpPr txBox="1">
            <a:spLocks noGrp="1"/>
          </p:cNvSpPr>
          <p:nvPr>
            <p:ph type="dt" idx="10"/>
          </p:nvPr>
        </p:nvSpPr>
        <p:spPr>
          <a:xfrm>
            <a:off x="0" y="0"/>
            <a:ext cx="1500782" cy="15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675" rIns="91400" bIns="456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4" name="Google Shape;24;p31"/>
          <p:cNvSpPr txBox="1">
            <a:spLocks noGrp="1"/>
          </p:cNvSpPr>
          <p:nvPr>
            <p:ph type="ftr" idx="11"/>
          </p:nvPr>
        </p:nvSpPr>
        <p:spPr>
          <a:xfrm>
            <a:off x="0" y="0"/>
            <a:ext cx="1500782" cy="15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675" rIns="91400" bIns="456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Google Shape;25;p31"/>
          <p:cNvSpPr txBox="1">
            <a:spLocks noGrp="1"/>
          </p:cNvSpPr>
          <p:nvPr>
            <p:ph type="sldNum" idx="12"/>
          </p:nvPr>
        </p:nvSpPr>
        <p:spPr>
          <a:xfrm>
            <a:off x="11561551" y="282411"/>
            <a:ext cx="363189" cy="37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375" tIns="91375" rIns="91375" bIns="91375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1696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title">
  <p:cSld name="Blank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22"/>
          <p:cNvSpPr txBox="1">
            <a:spLocks noGrp="1"/>
          </p:cNvSpPr>
          <p:nvPr>
            <p:ph type="sldNum" idx="12"/>
          </p:nvPr>
        </p:nvSpPr>
        <p:spPr>
          <a:xfrm>
            <a:off x="11561550" y="282410"/>
            <a:ext cx="363138" cy="10155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t" anchorCtr="0">
            <a:sp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6238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ayout 03">
  <p:cSld name="Layout 03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30"/>
          <p:cNvSpPr>
            <a:spLocks noGrp="1"/>
          </p:cNvSpPr>
          <p:nvPr>
            <p:ph type="pic" idx="2"/>
          </p:nvPr>
        </p:nvSpPr>
        <p:spPr>
          <a:xfrm>
            <a:off x="7682592" y="-1"/>
            <a:ext cx="3516759" cy="5940157"/>
          </a:xfrm>
          <a:prstGeom prst="rect">
            <a:avLst/>
          </a:prstGeom>
          <a:noFill/>
          <a:ln>
            <a:noFill/>
          </a:ln>
        </p:spPr>
      </p:sp>
      <p:grpSp>
        <p:nvGrpSpPr>
          <p:cNvPr id="36" name="Google Shape;36;p30"/>
          <p:cNvGrpSpPr/>
          <p:nvPr/>
        </p:nvGrpSpPr>
        <p:grpSpPr>
          <a:xfrm>
            <a:off x="3177" y="6223354"/>
            <a:ext cx="12185647" cy="635001"/>
            <a:chOff x="0" y="0"/>
            <a:chExt cx="24358601" cy="1270000"/>
          </a:xfrm>
        </p:grpSpPr>
        <p:sp>
          <p:nvSpPr>
            <p:cNvPr id="37" name="Google Shape;37;p30"/>
            <p:cNvSpPr/>
            <p:nvPr/>
          </p:nvSpPr>
          <p:spPr>
            <a:xfrm>
              <a:off x="0" y="0"/>
              <a:ext cx="24358601" cy="1270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>
              <a:outerShdw blurRad="1270000" dist="455140" dir="5400000" rotWithShape="0">
                <a:srgbClr val="02A2AC">
                  <a:alpha val="40000"/>
                </a:srgbClr>
              </a:outerShdw>
            </a:effectLst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3600"/>
                <a:buFont typeface="Lato"/>
                <a:buNone/>
              </a:pPr>
              <a:endPara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pic>
          <p:nvPicPr>
            <p:cNvPr id="38" name="Google Shape;38;p30" descr="IDCN_logo_large.png"/>
            <p:cNvPicPr preferRelativeResize="0"/>
            <p:nvPr/>
          </p:nvPicPr>
          <p:blipFill rotWithShape="1">
            <a:blip r:embed="rId2">
              <a:alphaModFix/>
            </a:blip>
            <a:srcRect/>
            <a:stretch/>
          </p:blipFill>
          <p:spPr>
            <a:xfrm>
              <a:off x="19735511" y="248463"/>
              <a:ext cx="4289249" cy="791367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9" name="Google Shape;39;p30"/>
          <p:cNvSpPr txBox="1">
            <a:spLocks noGrp="1"/>
          </p:cNvSpPr>
          <p:nvPr>
            <p:ph type="sldNum" idx="12"/>
          </p:nvPr>
        </p:nvSpPr>
        <p:spPr>
          <a:xfrm>
            <a:off x="11561550" y="282410"/>
            <a:ext cx="363138" cy="3708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95390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de">
  <p:cSld name="Vide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Google Shape;41;p27" descr="Image 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353800" y="6172200"/>
            <a:ext cx="722379" cy="685802"/>
          </a:xfrm>
          <a:prstGeom prst="rect">
            <a:avLst/>
          </a:prstGeom>
          <a:noFill/>
          <a:ln>
            <a:noFill/>
          </a:ln>
        </p:spPr>
      </p:pic>
      <p:sp>
        <p:nvSpPr>
          <p:cNvPr id="42" name="Google Shape;42;p27"/>
          <p:cNvSpPr/>
          <p:nvPr/>
        </p:nvSpPr>
        <p:spPr>
          <a:xfrm>
            <a:off x="0" y="1150374"/>
            <a:ext cx="12192051" cy="5707650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txBody>
          <a:bodyPr spcFirstLastPara="1" wrap="square" lIns="54400" tIns="54400" rIns="54400" bIns="544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" name="Google Shape;43;p2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27" cy="725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3200">
                <a:solidFill>
                  <a:schemeClr val="accent6"/>
                </a:solidFill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27"/>
          <p:cNvSpPr/>
          <p:nvPr/>
        </p:nvSpPr>
        <p:spPr>
          <a:xfrm rot="-5400000">
            <a:off x="10640969" y="5316791"/>
            <a:ext cx="1499418" cy="1622330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54400" tIns="54400" rIns="54400" bIns="544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5" name="Google Shape;45;p27" descr="Image 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361336" y="6172200"/>
            <a:ext cx="722379" cy="685802"/>
          </a:xfrm>
          <a:prstGeom prst="rect">
            <a:avLst/>
          </a:prstGeom>
          <a:noFill/>
          <a:ln>
            <a:noFill/>
          </a:ln>
        </p:spPr>
      </p:pic>
      <p:pic>
        <p:nvPicPr>
          <p:cNvPr id="46" name="Google Shape;46;p27" descr="Image 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353800" y="6172200"/>
            <a:ext cx="722379" cy="685802"/>
          </a:xfrm>
          <a:prstGeom prst="rect">
            <a:avLst/>
          </a:prstGeom>
          <a:noFill/>
          <a:ln>
            <a:noFill/>
          </a:ln>
        </p:spPr>
      </p:pic>
      <p:sp>
        <p:nvSpPr>
          <p:cNvPr id="47" name="Google Shape;47;p27"/>
          <p:cNvSpPr/>
          <p:nvPr/>
        </p:nvSpPr>
        <p:spPr>
          <a:xfrm>
            <a:off x="0" y="1150374"/>
            <a:ext cx="12192051" cy="5707650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txBody>
          <a:bodyPr spcFirstLastPara="1" wrap="square" lIns="54400" tIns="54400" rIns="54400" bIns="544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" name="Google Shape;48;p27"/>
          <p:cNvSpPr/>
          <p:nvPr/>
        </p:nvSpPr>
        <p:spPr>
          <a:xfrm rot="-5400000">
            <a:off x="10640969" y="5316791"/>
            <a:ext cx="1499418" cy="1622330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54400" tIns="54400" rIns="54400" bIns="544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9" name="Google Shape;49;p27" descr="Image 1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361336" y="6172200"/>
            <a:ext cx="722379" cy="685802"/>
          </a:xfrm>
          <a:prstGeom prst="rect">
            <a:avLst/>
          </a:prstGeom>
          <a:noFill/>
          <a:ln>
            <a:noFill/>
          </a:ln>
        </p:spPr>
      </p:pic>
      <p:sp>
        <p:nvSpPr>
          <p:cNvPr id="50" name="Google Shape;50;p27"/>
          <p:cNvSpPr txBox="1">
            <a:spLocks noGrp="1"/>
          </p:cNvSpPr>
          <p:nvPr>
            <p:ph type="sldNum" idx="12"/>
          </p:nvPr>
        </p:nvSpPr>
        <p:spPr>
          <a:xfrm>
            <a:off x="5892800" y="6172202"/>
            <a:ext cx="2844732" cy="368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375" tIns="91375" rIns="91375" bIns="91375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433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ayout 01" type="tx">
  <p:cSld name="Layout 01">
    <p:bg>
      <p:bgPr>
        <a:solidFill>
          <a:srgbClr val="FAFCFF"/>
        </a:solidFill>
        <a:effectLst/>
      </p:bgPr>
    </p:bg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4"/>
          <p:cNvSpPr txBox="1">
            <a:spLocks noGrp="1"/>
          </p:cNvSpPr>
          <p:nvPr>
            <p:ph type="sldNum" idx="12"/>
          </p:nvPr>
        </p:nvSpPr>
        <p:spPr>
          <a:xfrm>
            <a:off x="11561550" y="282410"/>
            <a:ext cx="363138" cy="3708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Google Shape;13;p24"/>
          <p:cNvSpPr/>
          <p:nvPr/>
        </p:nvSpPr>
        <p:spPr>
          <a:xfrm>
            <a:off x="11606076" y="495597"/>
            <a:ext cx="275527" cy="19883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txBody>
          <a:bodyPr spcFirstLastPara="1" wrap="square" lIns="22850" tIns="22850" rIns="22850" bIns="228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Helvetica Neue"/>
              <a:buNone/>
            </a:pPr>
            <a:endParaRPr sz="1800" b="0" i="0" u="none" strike="noStrike" cap="none">
              <a:solidFill>
                <a:srgbClr val="73757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4" name="Google Shape;14;p24"/>
          <p:cNvSpPr>
            <a:spLocks noGrp="1"/>
          </p:cNvSpPr>
          <p:nvPr>
            <p:ph type="pic" idx="2"/>
          </p:nvPr>
        </p:nvSpPr>
        <p:spPr>
          <a:xfrm>
            <a:off x="0" y="0"/>
            <a:ext cx="12195176" cy="4645948"/>
          </a:xfrm>
          <a:prstGeom prst="rect">
            <a:avLst/>
          </a:pr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33887397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ayout 11">
  <p:cSld name="Layout 11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5"/>
          <p:cNvSpPr txBox="1">
            <a:spLocks noGrp="1"/>
          </p:cNvSpPr>
          <p:nvPr>
            <p:ph type="sldNum" idx="12"/>
          </p:nvPr>
        </p:nvSpPr>
        <p:spPr>
          <a:xfrm>
            <a:off x="11561550" y="282410"/>
            <a:ext cx="363138" cy="3708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Google Shape;17;p25"/>
          <p:cNvSpPr/>
          <p:nvPr/>
        </p:nvSpPr>
        <p:spPr>
          <a:xfrm>
            <a:off x="11606076" y="495597"/>
            <a:ext cx="275527" cy="19883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txBody>
          <a:bodyPr spcFirstLastPara="1" wrap="square" lIns="22850" tIns="22850" rIns="22850" bIns="228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Helvetica Neue"/>
              <a:buNone/>
            </a:pPr>
            <a:endParaRPr sz="1800" b="0" i="0" u="none" strike="noStrike" cap="none">
              <a:solidFill>
                <a:srgbClr val="73757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8" name="Google Shape;18;p25"/>
          <p:cNvSpPr>
            <a:spLocks noGrp="1"/>
          </p:cNvSpPr>
          <p:nvPr>
            <p:ph type="pic" idx="2"/>
          </p:nvPr>
        </p:nvSpPr>
        <p:spPr>
          <a:xfrm>
            <a:off x="8468471" y="0"/>
            <a:ext cx="3726705" cy="6858000"/>
          </a:xfrm>
          <a:prstGeom prst="rect">
            <a:avLst/>
          </a:prstGeom>
          <a:noFill/>
          <a:ln>
            <a:noFill/>
          </a:ln>
        </p:spPr>
      </p:sp>
      <p:grpSp>
        <p:nvGrpSpPr>
          <p:cNvPr id="19" name="Google Shape;19;p25"/>
          <p:cNvGrpSpPr/>
          <p:nvPr/>
        </p:nvGrpSpPr>
        <p:grpSpPr>
          <a:xfrm>
            <a:off x="6353" y="6258090"/>
            <a:ext cx="12185647" cy="635001"/>
            <a:chOff x="0" y="0"/>
            <a:chExt cx="24358601" cy="1270000"/>
          </a:xfrm>
        </p:grpSpPr>
        <p:sp>
          <p:nvSpPr>
            <p:cNvPr id="20" name="Google Shape;20;p25"/>
            <p:cNvSpPr/>
            <p:nvPr/>
          </p:nvSpPr>
          <p:spPr>
            <a:xfrm>
              <a:off x="0" y="0"/>
              <a:ext cx="24358601" cy="1270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>
              <a:outerShdw blurRad="1270000" dist="455140" dir="5400000" rotWithShape="0">
                <a:srgbClr val="02A2AC">
                  <a:alpha val="40000"/>
                </a:srgbClr>
              </a:outerShdw>
            </a:effectLst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3600"/>
                <a:buFont typeface="Lato"/>
                <a:buNone/>
              </a:pPr>
              <a:endPara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pic>
          <p:nvPicPr>
            <p:cNvPr id="21" name="Google Shape;21;p25" descr="IDCN_logo_large.png"/>
            <p:cNvPicPr preferRelativeResize="0"/>
            <p:nvPr/>
          </p:nvPicPr>
          <p:blipFill rotWithShape="1">
            <a:blip r:embed="rId2">
              <a:alphaModFix/>
            </a:blip>
            <a:srcRect/>
            <a:stretch/>
          </p:blipFill>
          <p:spPr>
            <a:xfrm>
              <a:off x="19735511" y="248463"/>
              <a:ext cx="4289249" cy="791367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461876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lank" type="blank">
  <p:cSld name="1_Blank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1"/>
          <p:cNvSpPr txBox="1">
            <a:spLocks noGrp="1"/>
          </p:cNvSpPr>
          <p:nvPr>
            <p:ph type="dt" idx="10"/>
          </p:nvPr>
        </p:nvSpPr>
        <p:spPr>
          <a:xfrm>
            <a:off x="0" y="0"/>
            <a:ext cx="1500782" cy="15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675" rIns="91400" bIns="456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4" name="Google Shape;24;p31"/>
          <p:cNvSpPr txBox="1">
            <a:spLocks noGrp="1"/>
          </p:cNvSpPr>
          <p:nvPr>
            <p:ph type="ftr" idx="11"/>
          </p:nvPr>
        </p:nvSpPr>
        <p:spPr>
          <a:xfrm>
            <a:off x="0" y="0"/>
            <a:ext cx="1500782" cy="15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675" rIns="91400" bIns="456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Google Shape;25;p31"/>
          <p:cNvSpPr txBox="1">
            <a:spLocks noGrp="1"/>
          </p:cNvSpPr>
          <p:nvPr>
            <p:ph type="sldNum" idx="12"/>
          </p:nvPr>
        </p:nvSpPr>
        <p:spPr>
          <a:xfrm>
            <a:off x="11561551" y="282411"/>
            <a:ext cx="363189" cy="37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375" tIns="91375" rIns="91375" bIns="91375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3418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11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8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7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3"/>
          <p:cNvSpPr/>
          <p:nvPr/>
        </p:nvSpPr>
        <p:spPr>
          <a:xfrm>
            <a:off x="3177" y="6223354"/>
            <a:ext cx="12185647" cy="635001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1270000" dist="455140" dir="5400000" rotWithShape="0">
              <a:srgbClr val="02A2AC">
                <a:alpha val="40000"/>
              </a:srgbClr>
            </a:outerShdw>
          </a:effectLst>
        </p:spPr>
        <p:txBody>
          <a:bodyPr spcFirstLastPara="1" wrap="square" lIns="22850" tIns="22850" rIns="22850" bIns="2285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Lato"/>
              <a:buNone/>
            </a:pPr>
            <a:endParaRPr sz="1800" b="0" i="0" u="none" strike="noStrike" cap="none">
              <a:solidFill>
                <a:srgbClr val="737572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7" name="Google Shape;7;p23" descr="IDCN_logo_large.png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9876075" y="6347585"/>
            <a:ext cx="2145742" cy="395684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8;p23"/>
          <p:cNvSpPr txBox="1">
            <a:spLocks noGrp="1"/>
          </p:cNvSpPr>
          <p:nvPr>
            <p:ph type="title"/>
          </p:nvPr>
        </p:nvSpPr>
        <p:spPr>
          <a:xfrm>
            <a:off x="609600" y="92075"/>
            <a:ext cx="10972801" cy="1508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4000"/>
              <a:buFont typeface="Helvetica Neue"/>
              <a:buNone/>
              <a:defRPr sz="4000" b="0" i="0" u="none" strike="noStrike" cap="none">
                <a:solidFill>
                  <a:srgbClr val="73757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4000"/>
              <a:buFont typeface="Helvetica Neue"/>
              <a:buNone/>
              <a:defRPr sz="4000" b="0" i="0" u="none" strike="noStrike" cap="none">
                <a:solidFill>
                  <a:srgbClr val="73757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4000"/>
              <a:buFont typeface="Helvetica Neue"/>
              <a:buNone/>
              <a:defRPr sz="4000" b="0" i="0" u="none" strike="noStrike" cap="none">
                <a:solidFill>
                  <a:srgbClr val="73757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4000"/>
              <a:buFont typeface="Helvetica Neue"/>
              <a:buNone/>
              <a:defRPr sz="4000" b="0" i="0" u="none" strike="noStrike" cap="none">
                <a:solidFill>
                  <a:srgbClr val="73757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4000"/>
              <a:buFont typeface="Helvetica Neue"/>
              <a:buNone/>
              <a:defRPr sz="4000" b="0" i="0" u="none" strike="noStrike" cap="none">
                <a:solidFill>
                  <a:srgbClr val="73757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4000"/>
              <a:buFont typeface="Helvetica Neue"/>
              <a:buNone/>
              <a:defRPr sz="4000" b="0" i="0" u="none" strike="noStrike" cap="none">
                <a:solidFill>
                  <a:srgbClr val="73757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4000"/>
              <a:buFont typeface="Helvetica Neue"/>
              <a:buNone/>
              <a:defRPr sz="4000" b="0" i="0" u="none" strike="noStrike" cap="none">
                <a:solidFill>
                  <a:srgbClr val="73757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4000"/>
              <a:buFont typeface="Helvetica Neue"/>
              <a:buNone/>
              <a:defRPr sz="4000" b="0" i="0" u="none" strike="noStrike" cap="none">
                <a:solidFill>
                  <a:srgbClr val="73757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4000"/>
              <a:buFont typeface="Helvetica Neue"/>
              <a:buNone/>
              <a:defRPr sz="4000" b="0" i="0" u="none" strike="noStrike" cap="none">
                <a:solidFill>
                  <a:srgbClr val="73757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9" name="Google Shape;9;p23"/>
          <p:cNvSpPr txBox="1">
            <a:spLocks noGrp="1"/>
          </p:cNvSpPr>
          <p:nvPr>
            <p:ph type="body" idx="1"/>
          </p:nvPr>
        </p:nvSpPr>
        <p:spPr>
          <a:xfrm>
            <a:off x="609600" y="1600200"/>
            <a:ext cx="10972801" cy="525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rgbClr val="737572"/>
              </a:buClr>
              <a:buSzPts val="4800"/>
              <a:buFont typeface="Lato"/>
              <a:buNone/>
              <a:defRPr sz="4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rgbClr val="737572"/>
              </a:buClr>
              <a:buSzPts val="4800"/>
              <a:buFont typeface="Lato"/>
              <a:buNone/>
              <a:defRPr sz="4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rgbClr val="737572"/>
              </a:buClr>
              <a:buSzPts val="4800"/>
              <a:buFont typeface="Lato"/>
              <a:buNone/>
              <a:defRPr sz="4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rgbClr val="737572"/>
              </a:buClr>
              <a:buSzPts val="4800"/>
              <a:buFont typeface="Lato"/>
              <a:buNone/>
              <a:defRPr sz="4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rgbClr val="737572"/>
              </a:buClr>
              <a:buSzPts val="4800"/>
              <a:buFont typeface="Lato"/>
              <a:buNone/>
              <a:defRPr sz="4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marR="0" lvl="5" indent="-533400" algn="l" rtl="0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rgbClr val="737572"/>
              </a:buClr>
              <a:buSzPts val="4800"/>
              <a:buFont typeface="Lato"/>
              <a:buChar char="•"/>
              <a:defRPr sz="4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marR="0" lvl="6" indent="-533400" algn="l" rtl="0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rgbClr val="737572"/>
              </a:buClr>
              <a:buSzPts val="4800"/>
              <a:buFont typeface="Lato"/>
              <a:buChar char="•"/>
              <a:defRPr sz="4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marR="0" lvl="7" indent="-533400" algn="l" rtl="0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rgbClr val="737572"/>
              </a:buClr>
              <a:buSzPts val="4800"/>
              <a:buFont typeface="Lato"/>
              <a:buChar char="•"/>
              <a:defRPr sz="4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marR="0" lvl="8" indent="-533400" algn="l" rtl="0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rgbClr val="737572"/>
              </a:buClr>
              <a:buSzPts val="4800"/>
              <a:buFont typeface="Lato"/>
              <a:buChar char="•"/>
              <a:defRPr sz="4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10" name="Google Shape;10;p23"/>
          <p:cNvSpPr txBox="1">
            <a:spLocks noGrp="1"/>
          </p:cNvSpPr>
          <p:nvPr>
            <p:ph type="sldNum" idx="12"/>
          </p:nvPr>
        </p:nvSpPr>
        <p:spPr>
          <a:xfrm>
            <a:off x="11561550" y="282410"/>
            <a:ext cx="363138" cy="3708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137691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3"/>
          <p:cNvSpPr/>
          <p:nvPr/>
        </p:nvSpPr>
        <p:spPr>
          <a:xfrm>
            <a:off x="3177" y="6223354"/>
            <a:ext cx="12185647" cy="635001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1270000" dist="455140" dir="5400000" rotWithShape="0">
              <a:srgbClr val="02A2AC">
                <a:alpha val="40000"/>
              </a:srgbClr>
            </a:outerShdw>
          </a:effectLst>
        </p:spPr>
        <p:txBody>
          <a:bodyPr spcFirstLastPara="1" wrap="square" lIns="22850" tIns="22850" rIns="22850" bIns="2285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Lato"/>
              <a:buNone/>
            </a:pPr>
            <a:endParaRPr sz="1800" b="0" i="0" u="none" strike="noStrike" cap="none">
              <a:solidFill>
                <a:srgbClr val="737572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7" name="Google Shape;7;p23" descr="IDCN_logo_large.png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9876075" y="6347585"/>
            <a:ext cx="2145742" cy="395684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8;p23"/>
          <p:cNvSpPr txBox="1">
            <a:spLocks noGrp="1"/>
          </p:cNvSpPr>
          <p:nvPr>
            <p:ph type="title"/>
          </p:nvPr>
        </p:nvSpPr>
        <p:spPr>
          <a:xfrm>
            <a:off x="609600" y="92075"/>
            <a:ext cx="10972801" cy="1508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4000"/>
              <a:buFont typeface="Helvetica Neue"/>
              <a:buNone/>
              <a:defRPr sz="4000" b="0" i="0" u="none" strike="noStrike" cap="none">
                <a:solidFill>
                  <a:srgbClr val="73757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4000"/>
              <a:buFont typeface="Helvetica Neue"/>
              <a:buNone/>
              <a:defRPr sz="4000" b="0" i="0" u="none" strike="noStrike" cap="none">
                <a:solidFill>
                  <a:srgbClr val="73757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4000"/>
              <a:buFont typeface="Helvetica Neue"/>
              <a:buNone/>
              <a:defRPr sz="4000" b="0" i="0" u="none" strike="noStrike" cap="none">
                <a:solidFill>
                  <a:srgbClr val="73757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4000"/>
              <a:buFont typeface="Helvetica Neue"/>
              <a:buNone/>
              <a:defRPr sz="4000" b="0" i="0" u="none" strike="noStrike" cap="none">
                <a:solidFill>
                  <a:srgbClr val="73757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4000"/>
              <a:buFont typeface="Helvetica Neue"/>
              <a:buNone/>
              <a:defRPr sz="4000" b="0" i="0" u="none" strike="noStrike" cap="none">
                <a:solidFill>
                  <a:srgbClr val="73757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4000"/>
              <a:buFont typeface="Helvetica Neue"/>
              <a:buNone/>
              <a:defRPr sz="4000" b="0" i="0" u="none" strike="noStrike" cap="none">
                <a:solidFill>
                  <a:srgbClr val="73757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4000"/>
              <a:buFont typeface="Helvetica Neue"/>
              <a:buNone/>
              <a:defRPr sz="4000" b="0" i="0" u="none" strike="noStrike" cap="none">
                <a:solidFill>
                  <a:srgbClr val="73757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4000"/>
              <a:buFont typeface="Helvetica Neue"/>
              <a:buNone/>
              <a:defRPr sz="4000" b="0" i="0" u="none" strike="noStrike" cap="none">
                <a:solidFill>
                  <a:srgbClr val="73757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4000"/>
              <a:buFont typeface="Helvetica Neue"/>
              <a:buNone/>
              <a:defRPr sz="4000" b="0" i="0" u="none" strike="noStrike" cap="none">
                <a:solidFill>
                  <a:srgbClr val="73757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9" name="Google Shape;9;p23"/>
          <p:cNvSpPr txBox="1">
            <a:spLocks noGrp="1"/>
          </p:cNvSpPr>
          <p:nvPr>
            <p:ph type="body" idx="1"/>
          </p:nvPr>
        </p:nvSpPr>
        <p:spPr>
          <a:xfrm>
            <a:off x="609600" y="1600200"/>
            <a:ext cx="10972801" cy="525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rgbClr val="737572"/>
              </a:buClr>
              <a:buSzPts val="4800"/>
              <a:buFont typeface="Lato"/>
              <a:buNone/>
              <a:defRPr sz="4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rgbClr val="737572"/>
              </a:buClr>
              <a:buSzPts val="4800"/>
              <a:buFont typeface="Lato"/>
              <a:buNone/>
              <a:defRPr sz="4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rgbClr val="737572"/>
              </a:buClr>
              <a:buSzPts val="4800"/>
              <a:buFont typeface="Lato"/>
              <a:buNone/>
              <a:defRPr sz="4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rgbClr val="737572"/>
              </a:buClr>
              <a:buSzPts val="4800"/>
              <a:buFont typeface="Lato"/>
              <a:buNone/>
              <a:defRPr sz="4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rgbClr val="737572"/>
              </a:buClr>
              <a:buSzPts val="4800"/>
              <a:buFont typeface="Lato"/>
              <a:buNone/>
              <a:defRPr sz="4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marR="0" lvl="5" indent="-533400" algn="l" rtl="0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rgbClr val="737572"/>
              </a:buClr>
              <a:buSzPts val="4800"/>
              <a:buFont typeface="Lato"/>
              <a:buChar char="•"/>
              <a:defRPr sz="4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marR="0" lvl="6" indent="-533400" algn="l" rtl="0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rgbClr val="737572"/>
              </a:buClr>
              <a:buSzPts val="4800"/>
              <a:buFont typeface="Lato"/>
              <a:buChar char="•"/>
              <a:defRPr sz="4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marR="0" lvl="7" indent="-533400" algn="l" rtl="0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rgbClr val="737572"/>
              </a:buClr>
              <a:buSzPts val="4800"/>
              <a:buFont typeface="Lato"/>
              <a:buChar char="•"/>
              <a:defRPr sz="4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marR="0" lvl="8" indent="-533400" algn="l" rtl="0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rgbClr val="737572"/>
              </a:buClr>
              <a:buSzPts val="4800"/>
              <a:buFont typeface="Lato"/>
              <a:buChar char="•"/>
              <a:defRPr sz="4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10" name="Google Shape;10;p23"/>
          <p:cNvSpPr txBox="1">
            <a:spLocks noGrp="1"/>
          </p:cNvSpPr>
          <p:nvPr>
            <p:ph type="sldNum" idx="12"/>
          </p:nvPr>
        </p:nvSpPr>
        <p:spPr>
          <a:xfrm>
            <a:off x="11561550" y="282410"/>
            <a:ext cx="363138" cy="3708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99923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90" r:id="rId8"/>
    <p:sldLayoutId id="2147483691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32"/>
          <p:cNvSpPr/>
          <p:nvPr/>
        </p:nvSpPr>
        <p:spPr>
          <a:xfrm>
            <a:off x="3241" y="6223320"/>
            <a:ext cx="12185507" cy="63486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1270000" dist="455040" dir="5400000" rotWithShape="0">
              <a:srgbClr val="02A2AC">
                <a:alpha val="40000"/>
              </a:srgbClr>
            </a:outerShdw>
          </a:effectLst>
        </p:spPr>
        <p:txBody>
          <a:bodyPr spcFirstLastPara="1" wrap="square" lIns="45713" tIns="45713" rIns="45713" bIns="45713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3" name="Google Shape;53;p32" descr="IDCN_logo_large.png"/>
          <p:cNvPicPr preferRelativeResize="0"/>
          <p:nvPr/>
        </p:nvPicPr>
        <p:blipFill rotWithShape="1">
          <a:blip r:embed="rId16">
            <a:alphaModFix/>
          </a:blip>
          <a:srcRect/>
          <a:stretch/>
        </p:blipFill>
        <p:spPr>
          <a:xfrm>
            <a:off x="9876164" y="6347520"/>
            <a:ext cx="2145638" cy="395460"/>
          </a:xfrm>
          <a:prstGeom prst="rect">
            <a:avLst/>
          </a:prstGeom>
          <a:noFill/>
          <a:ln>
            <a:noFill/>
          </a:ln>
        </p:spPr>
      </p:pic>
      <p:sp>
        <p:nvSpPr>
          <p:cNvPr id="54" name="Google Shape;54;p32"/>
          <p:cNvSpPr txBox="1">
            <a:spLocks noGrp="1"/>
          </p:cNvSpPr>
          <p:nvPr>
            <p:ph type="sldNum" idx="12"/>
          </p:nvPr>
        </p:nvSpPr>
        <p:spPr>
          <a:xfrm>
            <a:off x="11561482" y="282420"/>
            <a:ext cx="362889" cy="370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5" name="Google Shape;55;p32"/>
          <p:cNvSpPr txBox="1">
            <a:spLocks noGrp="1"/>
          </p:cNvSpPr>
          <p:nvPr>
            <p:ph type="title"/>
          </p:nvPr>
        </p:nvSpPr>
        <p:spPr>
          <a:xfrm>
            <a:off x="609438" y="273600"/>
            <a:ext cx="10972575" cy="11449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6" name="Google Shape;56;p32"/>
          <p:cNvSpPr txBox="1">
            <a:spLocks noGrp="1"/>
          </p:cNvSpPr>
          <p:nvPr>
            <p:ph type="body" idx="1"/>
          </p:nvPr>
        </p:nvSpPr>
        <p:spPr>
          <a:xfrm>
            <a:off x="609438" y="1604700"/>
            <a:ext cx="10972575" cy="39774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55207050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  <p:sldLayoutId id="2147483689" r:id="rId1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jpeg"/><Relationship Id="rId3" Type="http://schemas.openxmlformats.org/officeDocument/2006/relationships/image" Target="../media/image48.jpg"/><Relationship Id="rId7" Type="http://schemas.openxmlformats.org/officeDocument/2006/relationships/image" Target="../media/image52.jpe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51.jpeg"/><Relationship Id="rId5" Type="http://schemas.openxmlformats.org/officeDocument/2006/relationships/image" Target="../media/image50.png"/><Relationship Id="rId4" Type="http://schemas.openxmlformats.org/officeDocument/2006/relationships/image" Target="../media/image49.jpg"/><Relationship Id="rId9" Type="http://schemas.openxmlformats.org/officeDocument/2006/relationships/image" Target="../media/image54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jpeg"/><Relationship Id="rId3" Type="http://schemas.openxmlformats.org/officeDocument/2006/relationships/image" Target="../media/image56.jpg"/><Relationship Id="rId7" Type="http://schemas.openxmlformats.org/officeDocument/2006/relationships/image" Target="../media/image60.jpeg"/><Relationship Id="rId2" Type="http://schemas.openxmlformats.org/officeDocument/2006/relationships/image" Target="../media/image55.jp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59.jpeg"/><Relationship Id="rId5" Type="http://schemas.openxmlformats.org/officeDocument/2006/relationships/image" Target="../media/image58.jpg"/><Relationship Id="rId4" Type="http://schemas.openxmlformats.org/officeDocument/2006/relationships/image" Target="../media/image57.jpg"/><Relationship Id="rId9" Type="http://schemas.openxmlformats.org/officeDocument/2006/relationships/image" Target="../media/image62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jpeg"/><Relationship Id="rId3" Type="http://schemas.openxmlformats.org/officeDocument/2006/relationships/slideLayout" Target="../slideLayouts/slideLayout9.xml"/><Relationship Id="rId7" Type="http://schemas.openxmlformats.org/officeDocument/2006/relationships/image" Target="../media/image66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65.jpeg"/><Relationship Id="rId5" Type="http://schemas.openxmlformats.org/officeDocument/2006/relationships/image" Target="../media/image64.jpeg"/><Relationship Id="rId4" Type="http://schemas.openxmlformats.org/officeDocument/2006/relationships/image" Target="../media/image6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18" Type="http://schemas.openxmlformats.org/officeDocument/2006/relationships/image" Target="../media/image2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17" Type="http://schemas.openxmlformats.org/officeDocument/2006/relationships/image" Target="../media/image20.pn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1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5" Type="http://schemas.openxmlformats.org/officeDocument/2006/relationships/image" Target="../media/image18.png"/><Relationship Id="rId10" Type="http://schemas.openxmlformats.org/officeDocument/2006/relationships/image" Target="../media/image13.png"/><Relationship Id="rId19" Type="http://schemas.openxmlformats.org/officeDocument/2006/relationships/image" Target="../media/image22.png"/><Relationship Id="rId4" Type="http://schemas.openxmlformats.org/officeDocument/2006/relationships/image" Target="../media/image7.png"/><Relationship Id="rId9" Type="http://schemas.openxmlformats.org/officeDocument/2006/relationships/image" Target="../media/image12.png"/><Relationship Id="rId1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34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12" Type="http://schemas.openxmlformats.org/officeDocument/2006/relationships/image" Target="../media/image3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7.png"/><Relationship Id="rId11" Type="http://schemas.openxmlformats.org/officeDocument/2006/relationships/image" Target="../media/image32.png"/><Relationship Id="rId5" Type="http://schemas.openxmlformats.org/officeDocument/2006/relationships/image" Target="../media/image26.png"/><Relationship Id="rId10" Type="http://schemas.openxmlformats.org/officeDocument/2006/relationships/image" Target="../media/image31.png"/><Relationship Id="rId4" Type="http://schemas.openxmlformats.org/officeDocument/2006/relationships/image" Target="../media/image25.png"/><Relationship Id="rId9" Type="http://schemas.openxmlformats.org/officeDocument/2006/relationships/image" Target="../media/image30.png"/><Relationship Id="rId14" Type="http://schemas.openxmlformats.org/officeDocument/2006/relationships/image" Target="../media/image3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38.jpg"/><Relationship Id="rId4" Type="http://schemas.openxmlformats.org/officeDocument/2006/relationships/image" Target="../media/image3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42.jpeg"/><Relationship Id="rId4" Type="http://schemas.openxmlformats.org/officeDocument/2006/relationships/image" Target="../media/image4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"/>
          <p:cNvSpPr txBox="1">
            <a:spLocks noGrp="1"/>
          </p:cNvSpPr>
          <p:nvPr>
            <p:ph type="sldNum" idx="12"/>
          </p:nvPr>
        </p:nvSpPr>
        <p:spPr>
          <a:xfrm>
            <a:off x="11689046" y="282410"/>
            <a:ext cx="168404" cy="2438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/>
          <a:p>
            <a:pPr algn="ctr" defTabSz="457200">
              <a:buClr>
                <a:srgbClr val="BFBFBF"/>
              </a:buClr>
              <a:buSzPts val="2000"/>
            </a:pPr>
            <a:fld id="{00000000-1234-1234-1234-123412341234}" type="slidenum">
              <a:rPr lang="en-US" sz="1000" b="1" kern="0">
                <a:solidFill>
                  <a:srgbClr val="BFBFB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pPr algn="ctr" defTabSz="457200">
                <a:buClr>
                  <a:srgbClr val="BFBFBF"/>
                </a:buClr>
                <a:buSzPts val="2000"/>
              </a:pPr>
              <a:t>1</a:t>
            </a:fld>
            <a:endParaRPr sz="1000" b="1" kern="0">
              <a:solidFill>
                <a:srgbClr val="BFBFB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127" name="Google Shape;127;p1" descr="Picture Placeholder 3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/>
          </a:blip>
          <a:srcRect l="2713" t="20575" r="2710" b="42340"/>
          <a:stretch/>
        </p:blipFill>
        <p:spPr>
          <a:xfrm>
            <a:off x="3175" y="0"/>
            <a:ext cx="12188851" cy="3377850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Google Shape;128;p1"/>
          <p:cNvSpPr/>
          <p:nvPr/>
        </p:nvSpPr>
        <p:spPr>
          <a:xfrm>
            <a:off x="-35700" y="3230350"/>
            <a:ext cx="12216450" cy="3628050"/>
          </a:xfrm>
          <a:prstGeom prst="rect">
            <a:avLst/>
          </a:prstGeom>
          <a:solidFill>
            <a:srgbClr val="02A2AC"/>
          </a:solidFill>
          <a:ln>
            <a:noFill/>
          </a:ln>
        </p:spPr>
        <p:txBody>
          <a:bodyPr spcFirstLastPara="1" wrap="square" lIns="22850" tIns="22850" rIns="22850" bIns="22850" anchor="ctr" anchorCtr="0">
            <a:noAutofit/>
          </a:bodyPr>
          <a:lstStyle/>
          <a:p>
            <a:pPr algn="ctr" defTabSz="457200">
              <a:buClr>
                <a:srgbClr val="FFFFFF"/>
              </a:buClr>
              <a:buSzPts val="3600"/>
            </a:pPr>
            <a:endParaRPr kern="0">
              <a:solidFill>
                <a:srgbClr val="737572"/>
              </a:solidFill>
              <a:highlight>
                <a:srgbClr val="02A2AC"/>
              </a:highlight>
              <a:latin typeface="Lato"/>
              <a:ea typeface="Lato"/>
              <a:cs typeface="Lato"/>
              <a:sym typeface="Lato"/>
            </a:endParaRPr>
          </a:p>
        </p:txBody>
      </p:sp>
      <p:grpSp>
        <p:nvGrpSpPr>
          <p:cNvPr id="129" name="Google Shape;129;p1"/>
          <p:cNvGrpSpPr/>
          <p:nvPr/>
        </p:nvGrpSpPr>
        <p:grpSpPr>
          <a:xfrm>
            <a:off x="393851" y="3600600"/>
            <a:ext cx="11553234" cy="30200"/>
            <a:chOff x="-1" y="-1"/>
            <a:chExt cx="20311592" cy="132486"/>
          </a:xfrm>
        </p:grpSpPr>
        <p:sp>
          <p:nvSpPr>
            <p:cNvPr id="130" name="Google Shape;130;p1"/>
            <p:cNvSpPr/>
            <p:nvPr/>
          </p:nvSpPr>
          <p:spPr>
            <a:xfrm>
              <a:off x="0" y="-1"/>
              <a:ext cx="20311591" cy="13248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22850" tIns="22850" rIns="22850" bIns="22850" anchor="ctr" anchorCtr="0">
              <a:noAutofit/>
            </a:bodyPr>
            <a:lstStyle/>
            <a:p>
              <a:pPr algn="ctr" defTabSz="457200">
                <a:buClr>
                  <a:srgbClr val="FFFFFF"/>
                </a:buClr>
                <a:buSzPts val="3600"/>
              </a:pPr>
              <a:endParaRPr kern="0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131" name="Google Shape;131;p1"/>
            <p:cNvSpPr/>
            <p:nvPr/>
          </p:nvSpPr>
          <p:spPr>
            <a:xfrm>
              <a:off x="-1" y="-1"/>
              <a:ext cx="1838943" cy="132486"/>
            </a:xfrm>
            <a:prstGeom prst="rect">
              <a:avLst/>
            </a:prstGeom>
            <a:solidFill>
              <a:srgbClr val="EE8002"/>
            </a:solidFill>
            <a:ln>
              <a:noFill/>
            </a:ln>
          </p:spPr>
          <p:txBody>
            <a:bodyPr spcFirstLastPara="1" wrap="square" lIns="22850" tIns="22850" rIns="22850" bIns="22850" anchor="ctr" anchorCtr="0">
              <a:noAutofit/>
            </a:bodyPr>
            <a:lstStyle/>
            <a:p>
              <a:pPr algn="ctr" defTabSz="457200">
                <a:buClr>
                  <a:srgbClr val="FFFFFF"/>
                </a:buClr>
                <a:buSzPts val="3600"/>
              </a:pPr>
              <a:endParaRPr kern="0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</p:grpSp>
      <p:grpSp>
        <p:nvGrpSpPr>
          <p:cNvPr id="132" name="Google Shape;132;p1"/>
          <p:cNvGrpSpPr/>
          <p:nvPr/>
        </p:nvGrpSpPr>
        <p:grpSpPr>
          <a:xfrm>
            <a:off x="393825" y="3889588"/>
            <a:ext cx="11553255" cy="2662813"/>
            <a:chOff x="-1195533" y="-575699"/>
            <a:chExt cx="21675900" cy="5325625"/>
          </a:xfrm>
        </p:grpSpPr>
        <p:sp>
          <p:nvSpPr>
            <p:cNvPr id="133" name="Google Shape;133;p1"/>
            <p:cNvSpPr txBox="1"/>
            <p:nvPr/>
          </p:nvSpPr>
          <p:spPr>
            <a:xfrm>
              <a:off x="-1195533" y="470726"/>
              <a:ext cx="21675900" cy="4279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2850" tIns="22850" rIns="22850" bIns="22850" anchor="t" anchorCtr="0">
              <a:noAutofit/>
            </a:bodyPr>
            <a:lstStyle/>
            <a:p>
              <a:pPr defTabSz="457200">
                <a:lnSpc>
                  <a:spcPct val="115000"/>
                </a:lnSpc>
                <a:spcBef>
                  <a:spcPts val="600"/>
                </a:spcBef>
                <a:buClr>
                  <a:srgbClr val="000000"/>
                </a:buClr>
                <a:buSzPts val="5500"/>
              </a:pPr>
              <a:r>
                <a:rPr lang="en-US" sz="2750" b="1" kern="0" dirty="0">
                  <a:solidFill>
                    <a:srgbClr val="FAFCFF"/>
                  </a:solidFill>
                  <a:latin typeface="Arial"/>
                  <a:ea typeface="Arial"/>
                  <a:cs typeface="Arial"/>
                  <a:sym typeface="Arial"/>
                </a:rPr>
                <a:t>IDCN LAKE GENEVA</a:t>
              </a:r>
            </a:p>
            <a:p>
              <a:pPr defTabSz="457200">
                <a:lnSpc>
                  <a:spcPct val="115000"/>
                </a:lnSpc>
                <a:spcBef>
                  <a:spcPts val="600"/>
                </a:spcBef>
                <a:buClr>
                  <a:srgbClr val="000000"/>
                </a:buClr>
                <a:buSzPts val="5500"/>
              </a:pPr>
              <a:r>
                <a:rPr lang="en-US" sz="2750" b="1" kern="0" dirty="0">
                  <a:solidFill>
                    <a:srgbClr val="FAFCFF"/>
                  </a:solidFill>
                  <a:latin typeface="Arial"/>
                  <a:ea typeface="Arial"/>
                  <a:cs typeface="Arial"/>
                  <a:sym typeface="Arial"/>
                </a:rPr>
                <a:t>CERN </a:t>
              </a:r>
              <a:endParaRPr sz="2750" b="1" kern="0" dirty="0">
                <a:solidFill>
                  <a:srgbClr val="FAFCFF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defTabSz="457200">
                <a:lnSpc>
                  <a:spcPct val="115000"/>
                </a:lnSpc>
                <a:spcBef>
                  <a:spcPts val="600"/>
                </a:spcBef>
                <a:buClr>
                  <a:srgbClr val="000000"/>
                </a:buClr>
                <a:buSzPts val="4000"/>
              </a:pPr>
              <a:endParaRPr lang="en-US" sz="2000" b="1" i="1" kern="0" dirty="0">
                <a:solidFill>
                  <a:srgbClr val="FAFCFF"/>
                </a:solidFill>
                <a:latin typeface="Arial"/>
                <a:cs typeface="Arial"/>
                <a:sym typeface="Arial"/>
              </a:endParaRPr>
            </a:p>
            <a:p>
              <a:pPr defTabSz="457200">
                <a:lnSpc>
                  <a:spcPct val="150000"/>
                </a:lnSpc>
                <a:spcBef>
                  <a:spcPts val="600"/>
                </a:spcBef>
                <a:buClr>
                  <a:srgbClr val="FFFFFF"/>
                </a:buClr>
                <a:buSzPts val="7200"/>
              </a:pPr>
              <a:endParaRPr lang="en-US" sz="1500" kern="0" dirty="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34" name="Google Shape;134;p1"/>
            <p:cNvSpPr txBox="1"/>
            <p:nvPr/>
          </p:nvSpPr>
          <p:spPr>
            <a:xfrm>
              <a:off x="-1195480" y="-575699"/>
              <a:ext cx="10029900" cy="582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2850" tIns="22850" rIns="22850" bIns="22850" anchor="t" anchorCtr="0">
              <a:noAutofit/>
            </a:bodyPr>
            <a:lstStyle/>
            <a:p>
              <a:pPr defTabSz="457200">
                <a:buClr>
                  <a:srgbClr val="FFFFFF"/>
                </a:buClr>
                <a:buSzPts val="2800"/>
              </a:pPr>
              <a:r>
                <a:rPr lang="en-US" kern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INTERNATIONAL DUAL CAREER NETWORK</a:t>
              </a:r>
              <a:endParaRPr ker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35" name="Google Shape;135;p1"/>
          <p:cNvSpPr txBox="1"/>
          <p:nvPr/>
        </p:nvSpPr>
        <p:spPr>
          <a:xfrm>
            <a:off x="9774164" y="3830763"/>
            <a:ext cx="2134500" cy="3231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13" tIns="22850" rIns="45713" bIns="22850" anchor="t" anchorCtr="0">
            <a:spAutoFit/>
          </a:bodyPr>
          <a:lstStyle/>
          <a:p>
            <a:pPr defTabSz="457200">
              <a:buClr>
                <a:srgbClr val="000000"/>
              </a:buClr>
              <a:buSzPts val="3600"/>
            </a:pPr>
            <a:r>
              <a:rPr lang="en-US" kern="0" dirty="0">
                <a:solidFill>
                  <a:srgbClr val="FAFCFF"/>
                </a:solidFill>
                <a:latin typeface="Arial"/>
                <a:cs typeface="Arial"/>
                <a:sym typeface="Arial"/>
              </a:rPr>
              <a:t>26 September</a:t>
            </a:r>
            <a:r>
              <a:rPr lang="en-US" kern="0" dirty="0">
                <a:solidFill>
                  <a:srgbClr val="FAFCFF"/>
                </a:solidFill>
                <a:latin typeface="Arial"/>
                <a:ea typeface="Arial"/>
                <a:cs typeface="Arial"/>
                <a:sym typeface="Arial"/>
              </a:rPr>
              <a:t> 2023</a:t>
            </a:r>
            <a:endParaRPr kern="0" dirty="0">
              <a:solidFill>
                <a:srgbClr val="FAFC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36" name="Google Shape;136;p1"/>
          <p:cNvGrpSpPr/>
          <p:nvPr/>
        </p:nvGrpSpPr>
        <p:grpSpPr>
          <a:xfrm>
            <a:off x="-17100" y="6191947"/>
            <a:ext cx="12179250" cy="666429"/>
            <a:chOff x="-7" y="-529621"/>
            <a:chExt cx="24358500" cy="1799700"/>
          </a:xfrm>
        </p:grpSpPr>
        <p:sp>
          <p:nvSpPr>
            <p:cNvPr id="137" name="Google Shape;137;p1"/>
            <p:cNvSpPr/>
            <p:nvPr/>
          </p:nvSpPr>
          <p:spPr>
            <a:xfrm>
              <a:off x="-7" y="-529621"/>
              <a:ext cx="24358500" cy="17997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>
              <a:outerShdw blurRad="1270000" dist="455140" dir="5400000" rotWithShape="0">
                <a:srgbClr val="02A2AC">
                  <a:alpha val="40000"/>
                </a:srgbClr>
              </a:outerShdw>
            </a:effectLst>
          </p:spPr>
          <p:txBody>
            <a:bodyPr spcFirstLastPara="1" wrap="square" lIns="22850" tIns="22850" rIns="22850" bIns="22850" anchor="ctr" anchorCtr="0">
              <a:noAutofit/>
            </a:bodyPr>
            <a:lstStyle/>
            <a:p>
              <a:pPr defTabSz="457200">
                <a:buClr>
                  <a:srgbClr val="FFFFFF"/>
                </a:buClr>
                <a:buSzPts val="3600"/>
              </a:pPr>
              <a:endParaRPr kern="0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pic>
          <p:nvPicPr>
            <p:cNvPr id="138" name="Google Shape;138;p1" descr="IDCN_logo_large.png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19061768" y="-196572"/>
              <a:ext cx="4963000" cy="1236396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9" name="Google Shape;574;p26" descr="Google Shape;574;p2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8984" y="1075696"/>
            <a:ext cx="9227760" cy="3368674"/>
          </a:xfrm>
          <a:prstGeom prst="rect">
            <a:avLst/>
          </a:prstGeom>
          <a:ln>
            <a:solidFill>
              <a:srgbClr val="89D0D7"/>
            </a:solidFill>
          </a:ln>
        </p:spPr>
      </p:pic>
      <p:sp>
        <p:nvSpPr>
          <p:cNvPr id="620" name="Google Shape;575;p26"/>
          <p:cNvSpPr txBox="1"/>
          <p:nvPr/>
        </p:nvSpPr>
        <p:spPr>
          <a:xfrm>
            <a:off x="455227" y="293981"/>
            <a:ext cx="11428230" cy="4566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0400" tIns="20400" rIns="20400" bIns="20400">
            <a:spAutoFit/>
          </a:bodyPr>
          <a:lstStyle>
            <a:lvl1pPr algn="ctr">
              <a:defRPr sz="5400" b="1">
                <a:solidFill>
                  <a:srgbClr val="3A9EA8"/>
                </a:solidFill>
              </a:defRPr>
            </a:lvl1pPr>
          </a:lstStyle>
          <a:p>
            <a:r>
              <a:rPr sz="2700"/>
              <a:t>Impact on LinkedIn: Continued Growth</a:t>
            </a:r>
          </a:p>
        </p:txBody>
      </p:sp>
      <p:sp>
        <p:nvSpPr>
          <p:cNvPr id="621" name="Google Shape;576;p26"/>
          <p:cNvSpPr txBox="1"/>
          <p:nvPr/>
        </p:nvSpPr>
        <p:spPr>
          <a:xfrm>
            <a:off x="8208868" y="5005541"/>
            <a:ext cx="2531944" cy="7847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2838" tIns="22838" rIns="22838" bIns="22838">
            <a:spAutoFit/>
          </a:bodyPr>
          <a:lstStyle>
            <a:lvl1pPr algn="r">
              <a:defRPr sz="12000" b="1">
                <a:solidFill>
                  <a:srgbClr val="2C788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rPr sz="4800" dirty="0"/>
              <a:t>7006</a:t>
            </a:r>
          </a:p>
        </p:txBody>
      </p:sp>
      <p:sp>
        <p:nvSpPr>
          <p:cNvPr id="622" name="Google Shape;577;p26"/>
          <p:cNvSpPr txBox="1"/>
          <p:nvPr/>
        </p:nvSpPr>
        <p:spPr>
          <a:xfrm>
            <a:off x="8688590" y="5729628"/>
            <a:ext cx="2121402" cy="3231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2838" tIns="22838" rIns="22838" bIns="22838">
            <a:spAutoFit/>
          </a:bodyPr>
          <a:lstStyle>
            <a:lvl1pPr algn="r">
              <a:defRPr sz="3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rPr lang="en-GB" sz="1800" dirty="0"/>
              <a:t>U</a:t>
            </a:r>
            <a:r>
              <a:rPr sz="1800" dirty="0" err="1"/>
              <a:t>nique</a:t>
            </a:r>
            <a:r>
              <a:rPr sz="1800" dirty="0"/>
              <a:t> </a:t>
            </a:r>
            <a:r>
              <a:rPr lang="en-GB" sz="1800" dirty="0"/>
              <a:t>V</a:t>
            </a:r>
            <a:r>
              <a:rPr sz="1800" dirty="0" err="1"/>
              <a:t>iews</a:t>
            </a:r>
            <a:endParaRPr sz="1800" dirty="0"/>
          </a:p>
        </p:txBody>
      </p:sp>
      <p:sp>
        <p:nvSpPr>
          <p:cNvPr id="623" name="Google Shape;578;p26"/>
          <p:cNvSpPr txBox="1"/>
          <p:nvPr/>
        </p:nvSpPr>
        <p:spPr>
          <a:xfrm>
            <a:off x="4564807" y="5027401"/>
            <a:ext cx="2361093" cy="7847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2838" tIns="22838" rIns="22838" bIns="22838">
            <a:spAutoFit/>
          </a:bodyPr>
          <a:lstStyle/>
          <a:p>
            <a:pPr algn="r">
              <a:defRPr sz="12000" b="1">
                <a:solidFill>
                  <a:srgbClr val="2C788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lang="en-GB" sz="4800" dirty="0"/>
              <a:t>1</a:t>
            </a:r>
            <a:r>
              <a:rPr sz="4800" dirty="0"/>
              <a:t>080 </a:t>
            </a:r>
          </a:p>
        </p:txBody>
      </p:sp>
      <p:sp>
        <p:nvSpPr>
          <p:cNvPr id="624" name="Google Shape;579;p26"/>
          <p:cNvSpPr txBox="1"/>
          <p:nvPr/>
        </p:nvSpPr>
        <p:spPr>
          <a:xfrm>
            <a:off x="4728772" y="5715023"/>
            <a:ext cx="2121402" cy="3231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2838" tIns="22838" rIns="22838" bIns="22838">
            <a:spAutoFit/>
          </a:bodyPr>
          <a:lstStyle>
            <a:lvl1pPr algn="r">
              <a:defRPr sz="3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rPr lang="en-GB" sz="1800" dirty="0"/>
              <a:t>M</a:t>
            </a:r>
            <a:r>
              <a:rPr sz="1800" dirty="0"/>
              <a:t>embers</a:t>
            </a:r>
          </a:p>
        </p:txBody>
      </p:sp>
      <p:pic>
        <p:nvPicPr>
          <p:cNvPr id="625" name="Google Shape;580;p26" descr="Google Shape;580;p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4861" y="5011124"/>
            <a:ext cx="787101" cy="787101"/>
          </a:xfrm>
          <a:prstGeom prst="rect">
            <a:avLst/>
          </a:prstGeom>
          <a:ln w="12700">
            <a:miter lim="400000"/>
          </a:ln>
        </p:spPr>
      </p:pic>
      <p:pic>
        <p:nvPicPr>
          <p:cNvPr id="626" name="Google Shape;581;p26" descr="Google Shape;581;p2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66494" y="4966741"/>
            <a:ext cx="995416" cy="995416"/>
          </a:xfrm>
          <a:prstGeom prst="rect">
            <a:avLst/>
          </a:prstGeom>
          <a:ln w="12700">
            <a:miter lim="400000"/>
          </a:ln>
        </p:spPr>
      </p:pic>
      <p:sp>
        <p:nvSpPr>
          <p:cNvPr id="627" name="Google Shape;582;p26"/>
          <p:cNvSpPr txBox="1"/>
          <p:nvPr/>
        </p:nvSpPr>
        <p:spPr>
          <a:xfrm>
            <a:off x="807839" y="4966741"/>
            <a:ext cx="2361093" cy="7847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2838" tIns="22838" rIns="22838" bIns="22838">
            <a:spAutoFit/>
          </a:bodyPr>
          <a:lstStyle>
            <a:lvl1pPr algn="r">
              <a:defRPr sz="12000" b="1">
                <a:solidFill>
                  <a:srgbClr val="2C788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rPr sz="4800" dirty="0"/>
              <a:t>28</a:t>
            </a:r>
          </a:p>
        </p:txBody>
      </p:sp>
      <p:sp>
        <p:nvSpPr>
          <p:cNvPr id="628" name="Google Shape;583;p26"/>
          <p:cNvSpPr txBox="1"/>
          <p:nvPr/>
        </p:nvSpPr>
        <p:spPr>
          <a:xfrm>
            <a:off x="993341" y="5687044"/>
            <a:ext cx="2121402" cy="3231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2838" tIns="22838" rIns="22838" bIns="22838">
            <a:spAutoFit/>
          </a:bodyPr>
          <a:lstStyle>
            <a:lvl1pPr algn="r">
              <a:defRPr sz="3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rPr lang="en-GB" sz="1800" dirty="0"/>
              <a:t>P</a:t>
            </a:r>
            <a:r>
              <a:rPr sz="1800" dirty="0" err="1"/>
              <a:t>osts</a:t>
            </a:r>
            <a:endParaRPr sz="1800" dirty="0"/>
          </a:p>
        </p:txBody>
      </p:sp>
      <p:pic>
        <p:nvPicPr>
          <p:cNvPr id="629" name="Google Shape;584;p26" descr="Google Shape;584;p2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92646" y="4995203"/>
            <a:ext cx="849182" cy="84918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30;g15e6532d953_0_4">
            <a:extLst>
              <a:ext uri="{FF2B5EF4-FFF2-40B4-BE49-F238E27FC236}">
                <a16:creationId xmlns:a16="http://schemas.microsoft.com/office/drawing/2014/main" id="{B489ED49-FDC7-17CB-A88F-FD6ACCAFBAF0}"/>
              </a:ext>
            </a:extLst>
          </p:cNvPr>
          <p:cNvSpPr txBox="1">
            <a:spLocks/>
          </p:cNvSpPr>
          <p:nvPr/>
        </p:nvSpPr>
        <p:spPr>
          <a:xfrm>
            <a:off x="373864" y="24395"/>
            <a:ext cx="10967100" cy="758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2838" tIns="22838" rIns="22838" bIns="22838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lnSpc>
                <a:spcPct val="90000"/>
              </a:lnSpc>
              <a:buSzPts val="4000"/>
            </a:pPr>
            <a:r>
              <a:rPr lang="en-US" sz="2700" b="1" dirty="0">
                <a:solidFill>
                  <a:srgbClr val="3A9EA8"/>
                </a:solidFill>
                <a:latin typeface="+mj-lt"/>
              </a:rPr>
              <a:t>IDCN, Lake</a:t>
            </a:r>
            <a:r>
              <a:rPr lang="en-US" sz="2700" dirty="0">
                <a:solidFill>
                  <a:srgbClr val="008080"/>
                </a:solidFill>
                <a:latin typeface="+mj-lt"/>
              </a:rPr>
              <a:t> </a:t>
            </a:r>
            <a:r>
              <a:rPr lang="en-US" sz="2700" b="1" dirty="0">
                <a:solidFill>
                  <a:srgbClr val="3A9EA8"/>
                </a:solidFill>
                <a:latin typeface="+mj-lt"/>
              </a:rPr>
              <a:t>Geneva</a:t>
            </a:r>
            <a:r>
              <a:rPr lang="en-US" sz="2700" dirty="0">
                <a:solidFill>
                  <a:srgbClr val="008080"/>
                </a:solidFill>
                <a:latin typeface="+mj-lt"/>
              </a:rPr>
              <a:t> </a:t>
            </a:r>
            <a:r>
              <a:rPr lang="en-US" sz="2700" b="1" dirty="0">
                <a:solidFill>
                  <a:srgbClr val="3A9EA8"/>
                </a:solidFill>
                <a:latin typeface="+mj-lt"/>
              </a:rPr>
              <a:t>Activities H1 2023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B4330D1-C85F-F7FF-729E-5B04C2440728}"/>
              </a:ext>
            </a:extLst>
          </p:cNvPr>
          <p:cNvSpPr txBox="1"/>
          <p:nvPr/>
        </p:nvSpPr>
        <p:spPr>
          <a:xfrm>
            <a:off x="123490" y="866661"/>
            <a:ext cx="5013111" cy="17808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1500" b="1" u="sng" dirty="0">
                <a:solidFill>
                  <a:srgbClr val="129A8D"/>
                </a:solidFill>
              </a:rPr>
              <a:t>External Events:</a:t>
            </a:r>
          </a:p>
          <a:p>
            <a:pPr>
              <a:lnSpc>
                <a:spcPct val="150000"/>
              </a:lnSpc>
            </a:pPr>
            <a:r>
              <a:rPr lang="en-GB" sz="1500" b="1" i="1" dirty="0">
                <a:solidFill>
                  <a:srgbClr val="0070C0"/>
                </a:solidFill>
              </a:rPr>
              <a:t> Face to Face and few virtual </a:t>
            </a:r>
          </a:p>
          <a:p>
            <a:pPr marL="171450" lvl="2" indent="-1714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1500" dirty="0"/>
              <a:t>Corporate Events</a:t>
            </a:r>
          </a:p>
          <a:p>
            <a:pPr marL="171450" lvl="2" indent="-1714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1500" dirty="0"/>
              <a:t>Career Mornings </a:t>
            </a:r>
            <a:r>
              <a:rPr lang="en-GB" sz="1500" b="1" u="sng" dirty="0"/>
              <a:t>  </a:t>
            </a:r>
          </a:p>
          <a:p>
            <a:pPr marL="171450" lvl="2" indent="-1714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1500" dirty="0"/>
              <a:t>Global Webinars </a:t>
            </a:r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A0C8ED35-6B3B-728E-ACDC-731E157540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132" y="3327889"/>
            <a:ext cx="2779246" cy="159888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831E260-BEAE-B82C-7FD8-0F247A4CE41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806" b="15316"/>
          <a:stretch/>
        </p:blipFill>
        <p:spPr>
          <a:xfrm>
            <a:off x="6904630" y="3683862"/>
            <a:ext cx="2247598" cy="275266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4F1543D-51A0-632D-4B6C-A9DB7CC02D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71013" y="1021691"/>
            <a:ext cx="2168774" cy="289169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FE32B84C-E617-1E88-EECB-F6C7FA4DA68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-700" r="186" b="4685"/>
          <a:stretch/>
        </p:blipFill>
        <p:spPr>
          <a:xfrm>
            <a:off x="98640" y="5060193"/>
            <a:ext cx="2891336" cy="1564465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BC8FE029-3B5A-1353-C472-0791D2AE1FEC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3215" t="8892" r="8549" b="8824"/>
          <a:stretch/>
        </p:blipFill>
        <p:spPr>
          <a:xfrm>
            <a:off x="9277465" y="654840"/>
            <a:ext cx="2791045" cy="2201555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09DC125-6F25-7628-CAFC-DDD19641F5C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74832" y="2964935"/>
            <a:ext cx="2793678" cy="2095259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ED2E1D47-525C-A41C-2D8A-C9BE8D4B2F5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817282" y="2108757"/>
            <a:ext cx="1980365" cy="2640486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C0EA12A2-9F87-CD0C-8D35-3BF665FEAE3B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-630" t="22377" r="630" b="3514"/>
          <a:stretch/>
        </p:blipFill>
        <p:spPr>
          <a:xfrm>
            <a:off x="3176809" y="4784881"/>
            <a:ext cx="3222798" cy="1791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7131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30;g15e6532d953_0_4">
            <a:extLst>
              <a:ext uri="{FF2B5EF4-FFF2-40B4-BE49-F238E27FC236}">
                <a16:creationId xmlns:a16="http://schemas.microsoft.com/office/drawing/2014/main" id="{B489ED49-FDC7-17CB-A88F-FD6ACCAFBAF0}"/>
              </a:ext>
            </a:extLst>
          </p:cNvPr>
          <p:cNvSpPr txBox="1">
            <a:spLocks/>
          </p:cNvSpPr>
          <p:nvPr/>
        </p:nvSpPr>
        <p:spPr>
          <a:xfrm>
            <a:off x="612450" y="193356"/>
            <a:ext cx="10967100" cy="758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2838" tIns="22838" rIns="22838" bIns="22838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lnSpc>
                <a:spcPct val="90000"/>
              </a:lnSpc>
              <a:buSzPts val="4000"/>
            </a:pPr>
            <a:r>
              <a:rPr lang="en-US" sz="2700" b="1" dirty="0">
                <a:solidFill>
                  <a:srgbClr val="3A9EA8"/>
                </a:solidFill>
                <a:latin typeface="+mj-lt"/>
              </a:rPr>
              <a:t>IDCN, Lake</a:t>
            </a:r>
            <a:r>
              <a:rPr lang="en-US" sz="2700" dirty="0">
                <a:solidFill>
                  <a:srgbClr val="008080"/>
                </a:solidFill>
                <a:latin typeface="+mj-lt"/>
              </a:rPr>
              <a:t> </a:t>
            </a:r>
            <a:r>
              <a:rPr lang="en-US" sz="2700" b="1" dirty="0">
                <a:solidFill>
                  <a:srgbClr val="3A9EA8"/>
                </a:solidFill>
                <a:latin typeface="+mj-lt"/>
              </a:rPr>
              <a:t>Geneva</a:t>
            </a:r>
            <a:r>
              <a:rPr lang="en-US" sz="2700" dirty="0">
                <a:solidFill>
                  <a:srgbClr val="008080"/>
                </a:solidFill>
                <a:latin typeface="+mj-lt"/>
              </a:rPr>
              <a:t> </a:t>
            </a:r>
            <a:r>
              <a:rPr lang="en-US" sz="2700" b="1" dirty="0">
                <a:solidFill>
                  <a:srgbClr val="3A9EA8"/>
                </a:solidFill>
                <a:latin typeface="+mj-lt"/>
              </a:rPr>
              <a:t>Activities H1 2023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B4330D1-C85F-F7FF-729E-5B04C2440728}"/>
              </a:ext>
            </a:extLst>
          </p:cNvPr>
          <p:cNvSpPr txBox="1"/>
          <p:nvPr/>
        </p:nvSpPr>
        <p:spPr>
          <a:xfrm>
            <a:off x="123190" y="828138"/>
            <a:ext cx="7327232" cy="18038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1600" b="1" u="sng" dirty="0">
                <a:solidFill>
                  <a:srgbClr val="129A8D"/>
                </a:solidFill>
              </a:rPr>
              <a:t>Internal Events &amp; Other Events: </a:t>
            </a:r>
          </a:p>
          <a:p>
            <a:pPr marL="171450" lvl="8" indent="-1714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1500" dirty="0"/>
              <a:t>Welcome Events : New Members : United Nations</a:t>
            </a:r>
          </a:p>
          <a:p>
            <a:pPr marL="171450" lvl="8" indent="-1714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1500" dirty="0"/>
              <a:t>Masterclass Initiative : Sunstar, PMI</a:t>
            </a:r>
          </a:p>
          <a:p>
            <a:pPr marL="171450" lvl="8" indent="-1714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1500" dirty="0"/>
              <a:t>Spouse Welcome Program: CERN</a:t>
            </a:r>
          </a:p>
          <a:p>
            <a:pPr marL="171450" lvl="8" indent="-17145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GB" sz="15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1687956-624E-58A3-61A2-3A99EA67694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778" t="25330" r="14411"/>
          <a:stretch/>
        </p:blipFill>
        <p:spPr>
          <a:xfrm>
            <a:off x="9430318" y="699636"/>
            <a:ext cx="2531686" cy="171214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426C354-72DA-9572-DE86-FD74BC741C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85816" y="2565212"/>
            <a:ext cx="1976187" cy="263491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078FBBF-E1B4-2732-754E-BA7DD269B6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19741" y="3217744"/>
            <a:ext cx="2071207" cy="276160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DCECB48-1AAC-5C6C-18A9-E873ED27A58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22507" y="799739"/>
            <a:ext cx="2007811" cy="289169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884D57A-85A4-27CD-CD1C-B545C0716009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1187" r="1622" b="19246"/>
          <a:stretch/>
        </p:blipFill>
        <p:spPr>
          <a:xfrm>
            <a:off x="3786806" y="2365754"/>
            <a:ext cx="2206569" cy="208046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77C05534-98E1-8CDD-D73B-0EA09B78B38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50926" y="4446216"/>
            <a:ext cx="2655418" cy="1991564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E5021AB5-A75A-9CA2-BB72-2434EB42F96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70018" y="2565211"/>
            <a:ext cx="2655418" cy="1991563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D6C7FAD8-EE59-8436-A0CD-900D4BBAF93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238093" y="4598549"/>
            <a:ext cx="2877597" cy="2158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7553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F9C7A2-DAC3-5ECC-8581-17679F6C4E66}"/>
              </a:ext>
            </a:extLst>
          </p:cNvPr>
          <p:cNvSpPr txBox="1"/>
          <p:nvPr/>
        </p:nvSpPr>
        <p:spPr>
          <a:xfrm>
            <a:off x="3175" y="747552"/>
            <a:ext cx="5013111" cy="7853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1600" b="1" u="sng" dirty="0">
                <a:solidFill>
                  <a:srgbClr val="129A8D"/>
                </a:solidFill>
              </a:rPr>
              <a:t>IDCN Social Event:</a:t>
            </a:r>
            <a:r>
              <a:rPr lang="en-GB" sz="1600" dirty="0"/>
              <a:t>  All Member Team Picnic:</a:t>
            </a:r>
          </a:p>
          <a:p>
            <a:pPr>
              <a:lnSpc>
                <a:spcPct val="150000"/>
              </a:lnSpc>
            </a:pPr>
            <a:r>
              <a:rPr lang="en-GB" sz="1600" b="1" i="1" dirty="0">
                <a:solidFill>
                  <a:srgbClr val="0070C0"/>
                </a:solidFill>
              </a:rPr>
              <a:t> </a:t>
            </a:r>
            <a:endParaRPr lang="en-CH" sz="1600" dirty="0"/>
          </a:p>
        </p:txBody>
      </p:sp>
      <p:sp>
        <p:nvSpPr>
          <p:cNvPr id="5" name="Google Shape;30;g15e6532d953_0_4">
            <a:extLst>
              <a:ext uri="{FF2B5EF4-FFF2-40B4-BE49-F238E27FC236}">
                <a16:creationId xmlns:a16="http://schemas.microsoft.com/office/drawing/2014/main" id="{FAFF9029-60A8-56D6-D277-AC152B61D5D1}"/>
              </a:ext>
            </a:extLst>
          </p:cNvPr>
          <p:cNvSpPr txBox="1">
            <a:spLocks/>
          </p:cNvSpPr>
          <p:nvPr/>
        </p:nvSpPr>
        <p:spPr>
          <a:xfrm>
            <a:off x="612450" y="193356"/>
            <a:ext cx="10967100" cy="758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2838" tIns="22838" rIns="22838" bIns="22838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lnSpc>
                <a:spcPct val="90000"/>
              </a:lnSpc>
              <a:buSzPts val="4000"/>
            </a:pPr>
            <a:r>
              <a:rPr lang="en-US" sz="2700" b="1" dirty="0">
                <a:solidFill>
                  <a:srgbClr val="3A9EA8"/>
                </a:solidFill>
                <a:latin typeface="+mj-lt"/>
              </a:rPr>
              <a:t>IDCN, Lake</a:t>
            </a:r>
            <a:r>
              <a:rPr lang="en-US" sz="2700" dirty="0">
                <a:solidFill>
                  <a:srgbClr val="008080"/>
                </a:solidFill>
                <a:latin typeface="+mj-lt"/>
              </a:rPr>
              <a:t> </a:t>
            </a:r>
            <a:r>
              <a:rPr lang="en-US" sz="2700" b="1" dirty="0">
                <a:solidFill>
                  <a:srgbClr val="3A9EA8"/>
                </a:solidFill>
                <a:latin typeface="+mj-lt"/>
              </a:rPr>
              <a:t>Geneva</a:t>
            </a:r>
            <a:r>
              <a:rPr lang="en-US" sz="2700" dirty="0">
                <a:solidFill>
                  <a:srgbClr val="008080"/>
                </a:solidFill>
                <a:latin typeface="+mj-lt"/>
              </a:rPr>
              <a:t> </a:t>
            </a:r>
            <a:r>
              <a:rPr lang="en-US" sz="2700" b="1" dirty="0">
                <a:solidFill>
                  <a:srgbClr val="3A9EA8"/>
                </a:solidFill>
                <a:latin typeface="+mj-lt"/>
              </a:rPr>
              <a:t>Activities H1 2023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04040AE-1D6F-4077-45D1-701AF8ACD1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0953" y="1346854"/>
            <a:ext cx="3737555" cy="537051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0607855-24E8-DBCA-8940-90B9AAAE79D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30943" y="1282106"/>
            <a:ext cx="3510766" cy="263307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B280A8F-43A3-276E-1454-137C4D699A8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27703" y="3429000"/>
            <a:ext cx="3737555" cy="2803166"/>
          </a:xfrm>
          <a:prstGeom prst="rect">
            <a:avLst/>
          </a:prstGeom>
        </p:spPr>
      </p:pic>
      <p:pic>
        <p:nvPicPr>
          <p:cNvPr id="10" name="WhatsApp Video 2023-05-25 at 15.20.59">
            <a:hlinkClick r:id="" action="ppaction://media"/>
            <a:extLst>
              <a:ext uri="{FF2B5EF4-FFF2-40B4-BE49-F238E27FC236}">
                <a16:creationId xmlns:a16="http://schemas.microsoft.com/office/drawing/2014/main" id="{AA9183D5-9A1E-A919-8782-0D56227DE742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786713" y="1346854"/>
            <a:ext cx="2125631" cy="375528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3FDA417-51EA-C1B0-3066-306BFCBB39B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96000" y="4084828"/>
            <a:ext cx="1974402" cy="2632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0626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334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9" name="Google Shape;269;p15"/>
          <p:cNvPicPr preferRelativeResize="0"/>
          <p:nvPr/>
        </p:nvPicPr>
        <p:blipFill rotWithShape="1">
          <a:blip r:embed="rId3">
            <a:alphaModFix/>
          </a:blip>
          <a:srcRect b="13538"/>
          <a:stretch/>
        </p:blipFill>
        <p:spPr>
          <a:xfrm>
            <a:off x="663107" y="307469"/>
            <a:ext cx="10865787" cy="54468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g10d7f2020c2_0_13"/>
          <p:cNvSpPr txBox="1"/>
          <p:nvPr/>
        </p:nvSpPr>
        <p:spPr>
          <a:xfrm>
            <a:off x="6359533" y="5134866"/>
            <a:ext cx="2492550" cy="14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ctr" defTabSz="457200">
              <a:buClr>
                <a:srgbClr val="000000"/>
              </a:buClr>
              <a:buSzPts val="1900"/>
            </a:pPr>
            <a:endParaRPr sz="95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5" name="Google Shape;275;g10d7f2020c2_0_13"/>
          <p:cNvSpPr txBox="1"/>
          <p:nvPr/>
        </p:nvSpPr>
        <p:spPr>
          <a:xfrm>
            <a:off x="9264413" y="487625"/>
            <a:ext cx="2681400" cy="602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13" tIns="45713" rIns="45713" bIns="45713" anchor="t" anchorCtr="0">
            <a:noAutofit/>
          </a:bodyPr>
          <a:lstStyle/>
          <a:p>
            <a:pPr defTabSz="457200">
              <a:buClr>
                <a:srgbClr val="000000"/>
              </a:buClr>
              <a:buSzPts val="4400"/>
            </a:pPr>
            <a:endParaRPr sz="2200" i="1" kern="0">
              <a:solidFill>
                <a:srgbClr val="02A2AC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76" name="Google Shape;276;g10d7f2020c2_0_13"/>
          <p:cNvSpPr txBox="1"/>
          <p:nvPr/>
        </p:nvSpPr>
        <p:spPr>
          <a:xfrm>
            <a:off x="4385850" y="2913888"/>
            <a:ext cx="3785550" cy="75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138" tIns="17138" rIns="17138" bIns="17138" anchor="t" anchorCtr="0">
            <a:noAutofit/>
          </a:bodyPr>
          <a:lstStyle/>
          <a:p>
            <a:pPr defTabSz="457200">
              <a:buClr>
                <a:srgbClr val="000000"/>
              </a:buClr>
              <a:buSzPts val="5028"/>
            </a:pPr>
            <a:r>
              <a:rPr lang="en-US" sz="4800" b="1" kern="0">
                <a:solidFill>
                  <a:srgbClr val="02A2AC"/>
                </a:solidFill>
                <a:latin typeface="Trebuchet MS"/>
                <a:ea typeface="Trebuchet MS"/>
                <a:cs typeface="Trebuchet MS"/>
                <a:sym typeface="Trebuchet MS"/>
              </a:rPr>
              <a:t>Thank you!</a:t>
            </a:r>
            <a:endParaRPr sz="4800" b="1" kern="0">
              <a:solidFill>
                <a:srgbClr val="02A2AC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36377004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" name="Google Shape;143;g8a91fa95a4_0_84" descr="nne4.jpg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125" y="0"/>
            <a:ext cx="12185651" cy="6245038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Google Shape;144;g8a91fa95a4_0_84"/>
          <p:cNvSpPr txBox="1">
            <a:spLocks noGrp="1"/>
          </p:cNvSpPr>
          <p:nvPr>
            <p:ph type="sldNum" idx="12"/>
          </p:nvPr>
        </p:nvSpPr>
        <p:spPr>
          <a:xfrm>
            <a:off x="11689046" y="282410"/>
            <a:ext cx="168404" cy="2461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algn="ctr" defTabSz="457200">
              <a:buClr>
                <a:srgbClr val="BFBFBF"/>
              </a:buClr>
              <a:buSzPts val="2000"/>
            </a:pPr>
            <a:fld id="{00000000-1234-1234-1234-123412341234}" type="slidenum">
              <a:rPr lang="en-US" sz="1000" b="1" kern="0">
                <a:solidFill>
                  <a:srgbClr val="BFBFB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pPr algn="ctr" defTabSz="457200">
                <a:buClr>
                  <a:srgbClr val="BFBFBF"/>
                </a:buClr>
                <a:buSzPts val="2000"/>
              </a:pPr>
              <a:t>2</a:t>
            </a:fld>
            <a:endParaRPr sz="1000" b="1" kern="0">
              <a:solidFill>
                <a:srgbClr val="BFBFB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45" name="Google Shape;145;g8a91fa95a4_0_84"/>
          <p:cNvSpPr/>
          <p:nvPr/>
        </p:nvSpPr>
        <p:spPr>
          <a:xfrm>
            <a:off x="4446240" y="0"/>
            <a:ext cx="7867350" cy="6245100"/>
          </a:xfrm>
          <a:prstGeom prst="rect">
            <a:avLst/>
          </a:prstGeom>
          <a:solidFill>
            <a:srgbClr val="02A2AC">
              <a:alpha val="80000"/>
            </a:srgbClr>
          </a:solidFill>
          <a:ln>
            <a:noFill/>
          </a:ln>
        </p:spPr>
        <p:txBody>
          <a:bodyPr spcFirstLastPara="1" wrap="square" lIns="22850" tIns="22850" rIns="22850" bIns="22850" anchor="ctr" anchorCtr="0">
            <a:noAutofit/>
          </a:bodyPr>
          <a:lstStyle/>
          <a:p>
            <a:pPr algn="ctr" defTabSz="457200">
              <a:buClr>
                <a:srgbClr val="FFFFFF"/>
              </a:buClr>
              <a:buSzPts val="3600"/>
            </a:pPr>
            <a:endParaRPr sz="1200" kern="0">
              <a:solidFill>
                <a:srgbClr val="73757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46" name="Google Shape;146;g8a91fa95a4_0_84"/>
          <p:cNvSpPr txBox="1"/>
          <p:nvPr/>
        </p:nvSpPr>
        <p:spPr>
          <a:xfrm>
            <a:off x="5802045" y="893319"/>
            <a:ext cx="5155738" cy="6616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2850" tIns="22850" rIns="22850" bIns="22850" anchor="t" anchorCtr="0">
            <a:spAutoFit/>
          </a:bodyPr>
          <a:lstStyle/>
          <a:p>
            <a:pPr algn="ctr" defTabSz="457200">
              <a:buClr>
                <a:srgbClr val="FFFFFF"/>
              </a:buClr>
              <a:buSzPts val="12500"/>
            </a:pPr>
            <a:r>
              <a:rPr lang="en-US" sz="4000" b="1" kern="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What is IDCN?</a:t>
            </a:r>
            <a:endParaRPr sz="4000" b="1" kern="0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47" name="Google Shape;147;g8a91fa95a4_0_84"/>
          <p:cNvSpPr txBox="1"/>
          <p:nvPr/>
        </p:nvSpPr>
        <p:spPr>
          <a:xfrm>
            <a:off x="4764678" y="1742086"/>
            <a:ext cx="7230471" cy="3286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2850" tIns="22850" rIns="22850" bIns="22850" anchor="t" anchorCtr="0">
            <a:spAutoFit/>
          </a:bodyPr>
          <a:lstStyle/>
          <a:p>
            <a:pPr algn="ctr" defTabSz="457200">
              <a:lnSpc>
                <a:spcPct val="77777"/>
              </a:lnSpc>
              <a:buClr>
                <a:srgbClr val="FFFFFF"/>
              </a:buClr>
              <a:buSzPts val="5400"/>
            </a:pPr>
            <a:br>
              <a:rPr lang="en-US" sz="2700" kern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700" kern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An association of international organizations</a:t>
            </a:r>
            <a:endParaRPr sz="2700" kern="0">
              <a:solidFill>
                <a:srgbClr val="73757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ctr" defTabSz="457200">
              <a:lnSpc>
                <a:spcPct val="77777"/>
              </a:lnSpc>
              <a:buClr>
                <a:srgbClr val="FFFFFF"/>
              </a:buClr>
              <a:buSzPts val="5400"/>
            </a:pPr>
            <a:endParaRPr sz="2700" kern="0">
              <a:solidFill>
                <a:srgbClr val="73757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ctr" defTabSz="457200">
              <a:lnSpc>
                <a:spcPct val="77777"/>
              </a:lnSpc>
              <a:buClr>
                <a:srgbClr val="FFFFFF"/>
              </a:buClr>
              <a:buSzPts val="5400"/>
            </a:pPr>
            <a:r>
              <a:rPr lang="en-US" sz="2700" kern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and corporations facilitating the integration </a:t>
            </a:r>
            <a:endParaRPr sz="2700" kern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ctr" defTabSz="457200">
              <a:lnSpc>
                <a:spcPct val="77777"/>
              </a:lnSpc>
              <a:buClr>
                <a:srgbClr val="FFFFFF"/>
              </a:buClr>
              <a:buSzPts val="5400"/>
            </a:pPr>
            <a:endParaRPr sz="2700" kern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ctr" defTabSz="457200">
              <a:lnSpc>
                <a:spcPct val="77777"/>
              </a:lnSpc>
              <a:buClr>
                <a:srgbClr val="FFFFFF"/>
              </a:buClr>
              <a:buSzPts val="5400"/>
            </a:pPr>
            <a:r>
              <a:rPr lang="en-US" sz="2700" kern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of mobile employee partners through</a:t>
            </a:r>
            <a:endParaRPr sz="2700" kern="0">
              <a:solidFill>
                <a:srgbClr val="73757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ctr" defTabSz="457200">
              <a:lnSpc>
                <a:spcPct val="77777"/>
              </a:lnSpc>
              <a:buClr>
                <a:srgbClr val="FFFFFF"/>
              </a:buClr>
              <a:buSzPts val="5400"/>
            </a:pPr>
            <a:endParaRPr sz="2700" kern="0">
              <a:solidFill>
                <a:srgbClr val="73757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ctr" defTabSz="457200">
              <a:lnSpc>
                <a:spcPct val="77777"/>
              </a:lnSpc>
              <a:buClr>
                <a:srgbClr val="FFFFFF"/>
              </a:buClr>
              <a:buSzPts val="5400"/>
            </a:pPr>
            <a:r>
              <a:rPr lang="en-US" sz="2700" b="1" kern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awareness, guidance, and professional </a:t>
            </a:r>
            <a:endParaRPr sz="2700" b="1" kern="0">
              <a:solidFill>
                <a:srgbClr val="73757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ctr" defTabSz="457200">
              <a:lnSpc>
                <a:spcPct val="77777"/>
              </a:lnSpc>
              <a:buClr>
                <a:srgbClr val="FFFFFF"/>
              </a:buClr>
              <a:buSzPts val="5400"/>
            </a:pPr>
            <a:endParaRPr sz="2700" b="1" kern="0">
              <a:solidFill>
                <a:srgbClr val="73757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ctr" defTabSz="457200">
              <a:lnSpc>
                <a:spcPct val="77777"/>
              </a:lnSpc>
              <a:buClr>
                <a:srgbClr val="FFFFFF"/>
              </a:buClr>
              <a:buSzPts val="5400"/>
            </a:pPr>
            <a:r>
              <a:rPr lang="en-US" sz="2700" b="1" kern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networking</a:t>
            </a:r>
            <a:r>
              <a:rPr lang="en-US" sz="2700" kern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sz="2700" kern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" name="Google Shape;152;p4" descr="23.jpg"/>
          <p:cNvPicPr preferRelativeResize="0"/>
          <p:nvPr/>
        </p:nvPicPr>
        <p:blipFill rotWithShape="1">
          <a:blip r:embed="rId3">
            <a:alphaModFix/>
          </a:blip>
          <a:srcRect l="47017" t="17508" r="6551" b="115"/>
          <a:stretch/>
        </p:blipFill>
        <p:spPr>
          <a:xfrm>
            <a:off x="-321995" y="180"/>
            <a:ext cx="5798340" cy="6857820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Google Shape;153;p4"/>
          <p:cNvSpPr/>
          <p:nvPr/>
        </p:nvSpPr>
        <p:spPr>
          <a:xfrm>
            <a:off x="-321995" y="0"/>
            <a:ext cx="5798340" cy="6857820"/>
          </a:xfrm>
          <a:prstGeom prst="rect">
            <a:avLst/>
          </a:prstGeom>
          <a:solidFill>
            <a:srgbClr val="02A2AC">
              <a:alpha val="71764"/>
            </a:srgbClr>
          </a:solidFill>
          <a:ln>
            <a:noFill/>
          </a:ln>
        </p:spPr>
        <p:txBody>
          <a:bodyPr spcFirstLastPara="1" wrap="square" lIns="45713" tIns="45713" rIns="45713" bIns="45713" anchor="ctr" anchorCtr="0">
            <a:noAutofit/>
          </a:bodyPr>
          <a:lstStyle/>
          <a:p>
            <a:pPr defTabSz="457200">
              <a:buClr>
                <a:srgbClr val="000000"/>
              </a:buClr>
              <a:buSzPts val="1400"/>
            </a:pPr>
            <a:endParaRPr sz="7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" name="Google Shape;154;p4"/>
          <p:cNvSpPr/>
          <p:nvPr/>
        </p:nvSpPr>
        <p:spPr>
          <a:xfrm>
            <a:off x="-321995" y="267341"/>
            <a:ext cx="3224340" cy="13165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2850" tIns="22850" rIns="22850" bIns="22850" anchor="t" anchorCtr="0">
            <a:noAutofit/>
          </a:bodyPr>
          <a:lstStyle/>
          <a:p>
            <a:pPr algn="ctr" defTabSz="457200">
              <a:buClr>
                <a:srgbClr val="000000"/>
              </a:buClr>
              <a:buSzPts val="12500"/>
            </a:pPr>
            <a:r>
              <a:rPr lang="en-US" sz="4000" b="1" kern="0" dirty="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OUR </a:t>
            </a:r>
            <a:endParaRPr sz="4000" kern="0" dirty="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algn="ctr" defTabSz="457200">
              <a:buClr>
                <a:srgbClr val="000000"/>
              </a:buClr>
              <a:buSzPts val="12500"/>
            </a:pPr>
            <a:r>
              <a:rPr lang="en-US" sz="4000" b="1" kern="0" dirty="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MISSION</a:t>
            </a:r>
            <a:endParaRPr sz="4000" kern="0" dirty="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55" name="Google Shape;155;p4"/>
          <p:cNvSpPr/>
          <p:nvPr/>
        </p:nvSpPr>
        <p:spPr>
          <a:xfrm>
            <a:off x="5476346" y="653970"/>
            <a:ext cx="6715654" cy="2775030"/>
          </a:xfrm>
          <a:prstGeom prst="rect">
            <a:avLst/>
          </a:prstGeom>
          <a:solidFill>
            <a:srgbClr val="F5E49F"/>
          </a:solidFill>
          <a:ln>
            <a:noFill/>
          </a:ln>
        </p:spPr>
        <p:txBody>
          <a:bodyPr spcFirstLastPara="1" wrap="square" lIns="54350" tIns="54350" rIns="54350" bIns="54350" anchor="t" anchorCtr="0"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GB" sz="1400" b="1" i="1" dirty="0">
                <a:solidFill>
                  <a:srgbClr val="222222"/>
                </a:solidFill>
                <a:effectLst/>
                <a:latin typeface="Calibri" panose="020F0502020204030204" pitchFamily="34" charset="0"/>
              </a:rPr>
              <a:t>IDCN is an association of multinational and local organizations that aim to support the professional integration of employee partners and spouses by hosting a variety of professional and social networking events, both locally and globally. </a:t>
            </a:r>
          </a:p>
          <a:p>
            <a:pPr algn="ctr">
              <a:lnSpc>
                <a:spcPct val="150000"/>
              </a:lnSpc>
            </a:pPr>
            <a:endParaRPr lang="en-GB" sz="1400" b="1" i="1" dirty="0">
              <a:solidFill>
                <a:srgbClr val="222222"/>
              </a:solidFill>
              <a:effectLst/>
              <a:latin typeface="Calibri" panose="020F050202020403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n-GB" sz="1400" b="1" i="1" dirty="0">
                <a:solidFill>
                  <a:srgbClr val="222222"/>
                </a:solidFill>
                <a:effectLst/>
                <a:latin typeface="Calibri" panose="020F0502020204030204" pitchFamily="34" charset="0"/>
              </a:rPr>
              <a:t>By leveraging the talent available through dual-career partners and spouses, the IDCN emphasizes the importance of fulfilling organizational responsibilities towards inclusion, diversity, corporate social responsibility, environmental, social, and governance (ESG) standards, as well as sustainability initiatives.</a:t>
            </a:r>
            <a:endParaRPr lang="en-GB" sz="1400" b="0" i="0" dirty="0">
              <a:solidFill>
                <a:srgbClr val="222222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156" name="Google Shape;156;p4"/>
          <p:cNvSpPr/>
          <p:nvPr/>
        </p:nvSpPr>
        <p:spPr>
          <a:xfrm>
            <a:off x="6096000" y="3859551"/>
            <a:ext cx="5565499" cy="2344479"/>
          </a:xfrm>
          <a:prstGeom prst="rect">
            <a:avLst/>
          </a:prstGeom>
          <a:solidFill>
            <a:srgbClr val="00C0BC">
              <a:alpha val="4705"/>
            </a:srgbClr>
          </a:solidFill>
          <a:ln>
            <a:noFill/>
          </a:ln>
        </p:spPr>
        <p:txBody>
          <a:bodyPr spcFirstLastPara="1" wrap="square" lIns="22850" tIns="22850" rIns="22850" bIns="22850" anchor="t" anchorCtr="0">
            <a:noAutofit/>
          </a:bodyPr>
          <a:lstStyle/>
          <a:p>
            <a:pPr defTabSz="457200">
              <a:buClr>
                <a:srgbClr val="000000"/>
              </a:buClr>
              <a:buSzPts val="3200"/>
            </a:pPr>
            <a:r>
              <a:rPr lang="en-US" sz="1400" kern="0" dirty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defTabSz="457200">
              <a:buClr>
                <a:srgbClr val="000000"/>
              </a:buClr>
              <a:buSzPts val="3200"/>
            </a:pPr>
            <a:r>
              <a:rPr lang="en-US" sz="1400" kern="0" dirty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 IDCN helps to make dual career assignments a success.        </a:t>
            </a:r>
            <a:endParaRPr sz="6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defTabSz="457200">
              <a:buClr>
                <a:srgbClr val="000000"/>
              </a:buClr>
              <a:buSzPts val="3200"/>
            </a:pPr>
            <a:endParaRPr sz="1400" kern="0" dirty="0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defTabSz="457200">
              <a:buClr>
                <a:srgbClr val="000000"/>
              </a:buClr>
              <a:buSzPts val="3200"/>
            </a:pPr>
            <a:r>
              <a:rPr lang="en-US" sz="1400" b="1" kern="0" dirty="0">
                <a:solidFill>
                  <a:srgbClr val="666666"/>
                </a:solidFill>
                <a:latin typeface="Architects Daughter"/>
                <a:ea typeface="Architects Daughter"/>
                <a:cs typeface="Architects Daughter"/>
                <a:sym typeface="Architects Daughter"/>
              </a:rPr>
              <a:t>                          		  </a:t>
            </a:r>
            <a:r>
              <a:rPr lang="en-US" sz="3200" b="1" kern="0" dirty="0">
                <a:solidFill>
                  <a:srgbClr val="666666"/>
                </a:solidFill>
                <a:latin typeface="Architects Daughter"/>
                <a:ea typeface="Architects Daughter"/>
                <a:cs typeface="Architects Daughter"/>
                <a:sym typeface="Architects Daughter"/>
              </a:rPr>
              <a:t>HOW ? </a:t>
            </a:r>
            <a:endParaRPr sz="3200" b="1" kern="0" dirty="0">
              <a:solidFill>
                <a:srgbClr val="000000"/>
              </a:solidFill>
              <a:latin typeface="Architects Daughter"/>
              <a:ea typeface="Architects Daughter"/>
              <a:cs typeface="Architects Daughter"/>
              <a:sym typeface="Architects Daughter"/>
            </a:endParaRPr>
          </a:p>
          <a:p>
            <a:pPr defTabSz="457200">
              <a:lnSpc>
                <a:spcPct val="150000"/>
              </a:lnSpc>
              <a:buClr>
                <a:srgbClr val="000000"/>
              </a:buClr>
              <a:buSzPts val="3200"/>
            </a:pPr>
            <a:r>
              <a:rPr lang="en-US" sz="1400" kern="0" dirty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 By providing:</a:t>
            </a:r>
          </a:p>
          <a:p>
            <a:pPr defTabSz="457200">
              <a:lnSpc>
                <a:spcPct val="150000"/>
              </a:lnSpc>
              <a:buClr>
                <a:srgbClr val="000000"/>
              </a:buClr>
              <a:buSzPts val="3200"/>
            </a:pPr>
            <a:endParaRPr sz="6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08000" indent="-108000" defTabSz="457200">
              <a:lnSpc>
                <a:spcPct val="150000"/>
              </a:lnSpc>
              <a:buClr>
                <a:srgbClr val="666666"/>
              </a:buClr>
              <a:buSzPts val="3200"/>
              <a:buFont typeface="Noto Sans"/>
              <a:buChar char="✔"/>
            </a:pPr>
            <a:r>
              <a:rPr lang="en-US" sz="1400" kern="0" dirty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 Corporate Events     </a:t>
            </a:r>
            <a:endParaRPr sz="14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08000" indent="-108000" defTabSz="457200">
              <a:lnSpc>
                <a:spcPct val="150000"/>
              </a:lnSpc>
              <a:buClr>
                <a:srgbClr val="666666"/>
              </a:buClr>
              <a:buSzPts val="3200"/>
              <a:buFont typeface="Noto Sans"/>
              <a:buChar char="✔"/>
            </a:pPr>
            <a:r>
              <a:rPr lang="en-US" sz="1400" kern="0" dirty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 Career Mornings, Workshops</a:t>
            </a:r>
          </a:p>
          <a:p>
            <a:pPr marL="108000" indent="-108000" defTabSz="457200">
              <a:lnSpc>
                <a:spcPct val="150000"/>
              </a:lnSpc>
              <a:buClr>
                <a:srgbClr val="666666"/>
              </a:buClr>
              <a:buSzPts val="3200"/>
              <a:buFont typeface="Noto Sans"/>
              <a:buChar char="✔"/>
            </a:pPr>
            <a:endParaRPr sz="14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" name="Google Shape;161;p2" descr="map-IDCN-colorée.png"/>
          <p:cNvPicPr preferRelativeResize="0"/>
          <p:nvPr/>
        </p:nvPicPr>
        <p:blipFill rotWithShape="1">
          <a:blip r:embed="rId3">
            <a:alphaModFix/>
          </a:blip>
          <a:srcRect l="177" r="176"/>
          <a:stretch/>
        </p:blipFill>
        <p:spPr>
          <a:xfrm>
            <a:off x="85325" y="68188"/>
            <a:ext cx="8692901" cy="4786513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Google Shape;162;p2"/>
          <p:cNvSpPr/>
          <p:nvPr/>
        </p:nvSpPr>
        <p:spPr>
          <a:xfrm>
            <a:off x="8984213" y="-12625"/>
            <a:ext cx="3207300" cy="6246450"/>
          </a:xfrm>
          <a:prstGeom prst="rect">
            <a:avLst/>
          </a:prstGeom>
          <a:solidFill>
            <a:srgbClr val="02A2AC"/>
          </a:solidFill>
          <a:ln>
            <a:noFill/>
          </a:ln>
        </p:spPr>
        <p:txBody>
          <a:bodyPr spcFirstLastPara="1" wrap="square" lIns="22850" tIns="22850" rIns="22850" bIns="22850" anchor="ctr" anchorCtr="0">
            <a:noAutofit/>
          </a:bodyPr>
          <a:lstStyle/>
          <a:p>
            <a:pPr algn="ctr" defTabSz="457200">
              <a:buClr>
                <a:srgbClr val="FFFFFF"/>
              </a:buClr>
              <a:buSzPts val="3600"/>
            </a:pPr>
            <a:endParaRPr kern="0">
              <a:solidFill>
                <a:srgbClr val="73757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63" name="Google Shape;163;p2"/>
          <p:cNvSpPr txBox="1"/>
          <p:nvPr/>
        </p:nvSpPr>
        <p:spPr>
          <a:xfrm>
            <a:off x="9346585" y="948301"/>
            <a:ext cx="2190000" cy="8463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2850" tIns="22850" rIns="22850" bIns="22850" anchor="t" anchorCtr="0">
            <a:spAutoFit/>
          </a:bodyPr>
          <a:lstStyle/>
          <a:p>
            <a:pPr defTabSz="457200">
              <a:buClr>
                <a:srgbClr val="333B3B"/>
              </a:buClr>
              <a:buSzPts val="5400"/>
            </a:pPr>
            <a:r>
              <a:rPr lang="en-US" sz="2600" b="1" kern="0">
                <a:solidFill>
                  <a:srgbClr val="333B3B"/>
                </a:solidFill>
                <a:latin typeface="Trebuchet MS"/>
                <a:ea typeface="Trebuchet MS"/>
                <a:cs typeface="Trebuchet MS"/>
                <a:sym typeface="Trebuchet MS"/>
              </a:rPr>
              <a:t>14 locations worldwide</a:t>
            </a:r>
            <a:endParaRPr sz="6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4" name="Google Shape;164;p2"/>
          <p:cNvSpPr txBox="1"/>
          <p:nvPr/>
        </p:nvSpPr>
        <p:spPr>
          <a:xfrm>
            <a:off x="9461262" y="428113"/>
            <a:ext cx="1960650" cy="300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2850" tIns="22850" rIns="22850" bIns="22850" anchor="t" anchorCtr="0">
            <a:spAutoFit/>
          </a:bodyPr>
          <a:lstStyle/>
          <a:p>
            <a:pPr defTabSz="457200">
              <a:buClr>
                <a:srgbClr val="FFFFFF"/>
              </a:buClr>
              <a:buSzPts val="2200"/>
            </a:pPr>
            <a:r>
              <a:rPr lang="en-US" sz="1650" b="1" kern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ABOUT IDCN</a:t>
            </a:r>
            <a:endParaRPr sz="1250" b="1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65" name="Google Shape;165;p2"/>
          <p:cNvGrpSpPr/>
          <p:nvPr/>
        </p:nvGrpSpPr>
        <p:grpSpPr>
          <a:xfrm>
            <a:off x="9926156" y="2156428"/>
            <a:ext cx="1765229" cy="4095146"/>
            <a:chOff x="977176" y="-14643"/>
            <a:chExt cx="3530456" cy="8356486"/>
          </a:xfrm>
        </p:grpSpPr>
        <p:sp>
          <p:nvSpPr>
            <p:cNvPr id="166" name="Google Shape;166;p2"/>
            <p:cNvSpPr txBox="1"/>
            <p:nvPr/>
          </p:nvSpPr>
          <p:spPr>
            <a:xfrm>
              <a:off x="977178" y="-14643"/>
              <a:ext cx="3178500" cy="157006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2850" tIns="22850" rIns="22850" bIns="22850" anchor="t" anchorCtr="0">
              <a:spAutoFit/>
            </a:bodyPr>
            <a:lstStyle/>
            <a:p>
              <a:pPr defTabSz="457200">
                <a:buClr>
                  <a:srgbClr val="FFFFFF"/>
                </a:buClr>
                <a:buSzPts val="3600"/>
              </a:pPr>
              <a:r>
                <a:rPr lang="en-US" b="1" kern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Americas</a:t>
              </a:r>
              <a:endParaRPr sz="700" ker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196850" indent="-184150" defTabSz="457200">
                <a:lnSpc>
                  <a:spcPct val="96000"/>
                </a:lnSpc>
                <a:spcBef>
                  <a:spcPts val="300"/>
                </a:spcBef>
                <a:buClr>
                  <a:srgbClr val="FFFFFF"/>
                </a:buClr>
                <a:buSzPts val="2500"/>
                <a:buFont typeface="Arial"/>
                <a:buChar char="•"/>
              </a:pPr>
              <a:r>
                <a:rPr lang="en-US" sz="1250" kern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Mexico City</a:t>
              </a:r>
              <a:endParaRPr sz="700" ker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196850" indent="-184150" defTabSz="457200">
                <a:lnSpc>
                  <a:spcPct val="96000"/>
                </a:lnSpc>
                <a:spcBef>
                  <a:spcPts val="300"/>
                </a:spcBef>
                <a:buClr>
                  <a:srgbClr val="FFFFFF"/>
                </a:buClr>
                <a:buSzPts val="2500"/>
                <a:buFont typeface="Arial"/>
                <a:buChar char="•"/>
              </a:pPr>
              <a:r>
                <a:rPr lang="en-US" sz="1250" kern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New York</a:t>
              </a:r>
              <a:endParaRPr sz="700" ker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7" name="Google Shape;167;p2"/>
            <p:cNvSpPr txBox="1"/>
            <p:nvPr/>
          </p:nvSpPr>
          <p:spPr>
            <a:xfrm>
              <a:off x="977176" y="1603633"/>
              <a:ext cx="3178630" cy="20253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2850" tIns="22850" rIns="22850" bIns="22850" anchor="t" anchorCtr="0">
              <a:spAutoFit/>
            </a:bodyPr>
            <a:lstStyle/>
            <a:p>
              <a:pPr defTabSz="457200">
                <a:buClr>
                  <a:srgbClr val="FFFFFF"/>
                </a:buClr>
                <a:buSzPts val="3600"/>
              </a:pPr>
              <a:r>
                <a:rPr lang="en-US" b="1" kern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Asia</a:t>
              </a:r>
              <a:endParaRPr sz="700" ker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204107" indent="-204107" defTabSz="457200">
                <a:lnSpc>
                  <a:spcPct val="96000"/>
                </a:lnSpc>
                <a:spcBef>
                  <a:spcPts val="300"/>
                </a:spcBef>
                <a:buClr>
                  <a:srgbClr val="FFFFFF"/>
                </a:buClr>
                <a:buSzPts val="2500"/>
                <a:buFont typeface="Arial"/>
                <a:buChar char="•"/>
              </a:pPr>
              <a:r>
                <a:rPr lang="en-US" sz="1250" kern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Dubai</a:t>
              </a:r>
              <a:endParaRPr sz="700" kern="0">
                <a:solidFill>
                  <a:srgbClr val="737572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204107" indent="-204107" defTabSz="457200">
                <a:lnSpc>
                  <a:spcPct val="96000"/>
                </a:lnSpc>
                <a:spcBef>
                  <a:spcPts val="300"/>
                </a:spcBef>
                <a:buClr>
                  <a:srgbClr val="FFFFFF"/>
                </a:buClr>
                <a:buSzPts val="2500"/>
                <a:buFont typeface="Arial"/>
                <a:buChar char="•"/>
              </a:pPr>
              <a:r>
                <a:rPr lang="en-US" sz="1250" kern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Hong Kong</a:t>
              </a:r>
              <a:endParaRPr sz="700" kern="0">
                <a:solidFill>
                  <a:srgbClr val="737572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204107" indent="-204107" defTabSz="457200">
                <a:lnSpc>
                  <a:spcPct val="96000"/>
                </a:lnSpc>
                <a:spcBef>
                  <a:spcPts val="300"/>
                </a:spcBef>
                <a:buClr>
                  <a:srgbClr val="FFFFFF"/>
                </a:buClr>
                <a:buSzPts val="2500"/>
                <a:buFont typeface="Arial"/>
                <a:buChar char="•"/>
              </a:pPr>
              <a:r>
                <a:rPr lang="en-US" sz="1250" kern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Singapore</a:t>
              </a:r>
              <a:endParaRPr sz="700" ker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8" name="Google Shape;168;p2"/>
            <p:cNvSpPr txBox="1"/>
            <p:nvPr/>
          </p:nvSpPr>
          <p:spPr>
            <a:xfrm>
              <a:off x="977178" y="3584454"/>
              <a:ext cx="3530454" cy="475738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2850" tIns="22850" rIns="22850" bIns="22850" anchor="t" anchorCtr="0">
              <a:spAutoFit/>
            </a:bodyPr>
            <a:lstStyle/>
            <a:p>
              <a:pPr defTabSz="457200">
                <a:buClr>
                  <a:srgbClr val="FFFFFF"/>
                </a:buClr>
                <a:buSzPts val="3600"/>
              </a:pPr>
              <a:r>
                <a:rPr lang="en-US" b="1" kern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Europe</a:t>
              </a:r>
              <a:endParaRPr sz="700" ker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204107" indent="-204107" defTabSz="457200">
                <a:lnSpc>
                  <a:spcPct val="96000"/>
                </a:lnSpc>
                <a:spcBef>
                  <a:spcPts val="300"/>
                </a:spcBef>
                <a:buClr>
                  <a:srgbClr val="FFFFFF"/>
                </a:buClr>
                <a:buSzPts val="2500"/>
                <a:buFont typeface="Arial"/>
                <a:buChar char="•"/>
              </a:pPr>
              <a:r>
                <a:rPr lang="en-US" sz="1250" kern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Lake Geneva</a:t>
              </a:r>
              <a:endParaRPr sz="1250" kern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204107" indent="-204107" defTabSz="457200">
                <a:lnSpc>
                  <a:spcPct val="96000"/>
                </a:lnSpc>
                <a:spcBef>
                  <a:spcPts val="300"/>
                </a:spcBef>
                <a:buClr>
                  <a:srgbClr val="FFFFFF"/>
                </a:buClr>
                <a:buSzPts val="2500"/>
                <a:buFont typeface="Arial"/>
                <a:buChar char="•"/>
              </a:pPr>
              <a:r>
                <a:rPr lang="en-US" sz="1250" kern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Basel-Zurich</a:t>
              </a:r>
              <a:endParaRPr sz="700" kern="0">
                <a:solidFill>
                  <a:srgbClr val="737572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204107" indent="-204107" defTabSz="457200">
                <a:lnSpc>
                  <a:spcPct val="96000"/>
                </a:lnSpc>
                <a:spcBef>
                  <a:spcPts val="300"/>
                </a:spcBef>
                <a:buClr>
                  <a:srgbClr val="FFFFFF"/>
                </a:buClr>
                <a:buSzPts val="2500"/>
                <a:buFont typeface="Arial"/>
                <a:buChar char="•"/>
              </a:pPr>
              <a:r>
                <a:rPr lang="en-US" sz="1250" kern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Brussels</a:t>
              </a:r>
              <a:endParaRPr sz="700" kern="0">
                <a:solidFill>
                  <a:srgbClr val="737572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204107" indent="-204107" defTabSz="457200">
                <a:lnSpc>
                  <a:spcPct val="96000"/>
                </a:lnSpc>
                <a:spcBef>
                  <a:spcPts val="300"/>
                </a:spcBef>
                <a:buClr>
                  <a:srgbClr val="FFFFFF"/>
                </a:buClr>
                <a:buSzPts val="2500"/>
                <a:buFont typeface="Arial"/>
                <a:buChar char="•"/>
              </a:pPr>
              <a:r>
                <a:rPr lang="en-US" sz="1250" kern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Copenhagen</a:t>
              </a:r>
              <a:endParaRPr sz="700" kern="0">
                <a:solidFill>
                  <a:srgbClr val="737572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204107" indent="-204107" defTabSz="457200">
                <a:lnSpc>
                  <a:spcPct val="96000"/>
                </a:lnSpc>
                <a:spcBef>
                  <a:spcPts val="300"/>
                </a:spcBef>
                <a:buClr>
                  <a:srgbClr val="FFFFFF"/>
                </a:buClr>
                <a:buSzPts val="2500"/>
                <a:buFont typeface="Arial"/>
                <a:buChar char="•"/>
              </a:pPr>
              <a:r>
                <a:rPr lang="en-US" sz="1250" kern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Jutland-Funen (DK)</a:t>
              </a:r>
              <a:endParaRPr sz="700" kern="0">
                <a:solidFill>
                  <a:srgbClr val="737572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204107" indent="-204107" defTabSz="457200">
                <a:lnSpc>
                  <a:spcPct val="96000"/>
                </a:lnSpc>
                <a:spcBef>
                  <a:spcPts val="300"/>
                </a:spcBef>
                <a:buClr>
                  <a:srgbClr val="FFFFFF"/>
                </a:buClr>
                <a:buSzPts val="2500"/>
                <a:buFont typeface="Arial"/>
                <a:buChar char="•"/>
              </a:pPr>
              <a:r>
                <a:rPr lang="en-US" sz="1250" kern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London</a:t>
              </a:r>
              <a:endParaRPr sz="700" kern="0">
                <a:solidFill>
                  <a:srgbClr val="737572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204107" indent="-204107" defTabSz="457200">
                <a:lnSpc>
                  <a:spcPct val="96000"/>
                </a:lnSpc>
                <a:spcBef>
                  <a:spcPts val="300"/>
                </a:spcBef>
                <a:buClr>
                  <a:srgbClr val="FFFFFF"/>
                </a:buClr>
                <a:buSzPts val="2500"/>
                <a:buFont typeface="Arial"/>
                <a:buChar char="•"/>
              </a:pPr>
              <a:r>
                <a:rPr lang="en-US" sz="1250" kern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Luxembourg</a:t>
              </a:r>
              <a:endParaRPr kern="0">
                <a:solidFill>
                  <a:srgbClr val="737572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204107" indent="-204107" defTabSz="457200">
                <a:lnSpc>
                  <a:spcPct val="96000"/>
                </a:lnSpc>
                <a:spcBef>
                  <a:spcPts val="300"/>
                </a:spcBef>
                <a:buClr>
                  <a:srgbClr val="FFFFFF"/>
                </a:buClr>
                <a:buSzPts val="2500"/>
                <a:buFont typeface="Arial"/>
                <a:buChar char="•"/>
              </a:pPr>
              <a:r>
                <a:rPr lang="en-US" sz="1250" kern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Munich</a:t>
              </a:r>
              <a:endParaRPr sz="700" ker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204107" indent="-204107" defTabSz="457200">
                <a:lnSpc>
                  <a:spcPct val="96000"/>
                </a:lnSpc>
                <a:spcBef>
                  <a:spcPts val="300"/>
                </a:spcBef>
                <a:buClr>
                  <a:srgbClr val="FFFFFF"/>
                </a:buClr>
                <a:buSzPts val="2500"/>
                <a:buFont typeface="Arial"/>
                <a:buChar char="•"/>
              </a:pPr>
              <a:r>
                <a:rPr lang="en-US" sz="1250" kern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Paris</a:t>
              </a:r>
              <a:endParaRPr sz="700" kern="0">
                <a:solidFill>
                  <a:srgbClr val="737572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169" name="Google Shape;169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283735" y="2012182"/>
            <a:ext cx="342900" cy="495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0" name="Google Shape;170;p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9300824" y="2811570"/>
            <a:ext cx="336550" cy="488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1" name="Google Shape;171;p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9908642" y="2496118"/>
            <a:ext cx="177800" cy="127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2" name="Google Shape;172;p2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908642" y="2720957"/>
            <a:ext cx="177801" cy="127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73" name="Google Shape;173;p2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9908642" y="3293574"/>
            <a:ext cx="177800" cy="127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4" name="Google Shape;174;p2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9908642" y="3482740"/>
            <a:ext cx="171450" cy="127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5" name="Google Shape;175;p2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9902292" y="3748638"/>
            <a:ext cx="184150" cy="127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6" name="Google Shape;176;p2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9905467" y="4297783"/>
            <a:ext cx="177800" cy="127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7" name="Google Shape;177;p2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9905467" y="4697724"/>
            <a:ext cx="177800" cy="127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8" name="Google Shape;178;p2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9923935" y="4979681"/>
            <a:ext cx="177800" cy="127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9" name="Google Shape;179;p2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9897336" y="5393099"/>
            <a:ext cx="177800" cy="127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0" name="Google Shape;180;p2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9897336" y="5171111"/>
            <a:ext cx="177800" cy="127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1" name="Google Shape;181;p2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9907722" y="4468732"/>
            <a:ext cx="177800" cy="127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2" name="Google Shape;182;p2"/>
          <p:cNvPicPr preferRelativeResize="0"/>
          <p:nvPr/>
        </p:nvPicPr>
        <p:blipFill rotWithShape="1">
          <a:blip r:embed="rId15">
            <a:alphaModFix/>
          </a:blip>
          <a:srcRect/>
          <a:stretch/>
        </p:blipFill>
        <p:spPr>
          <a:xfrm>
            <a:off x="9918741" y="5608026"/>
            <a:ext cx="177800" cy="127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3" name="Google Shape;183;p2"/>
          <p:cNvPicPr preferRelativeResize="0"/>
          <p:nvPr/>
        </p:nvPicPr>
        <p:blipFill rotWithShape="1">
          <a:blip r:embed="rId16">
            <a:alphaModFix/>
          </a:blip>
          <a:srcRect/>
          <a:stretch/>
        </p:blipFill>
        <p:spPr>
          <a:xfrm>
            <a:off x="9926156" y="6023237"/>
            <a:ext cx="177800" cy="127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4" name="Google Shape;184;p2"/>
          <p:cNvPicPr preferRelativeResize="0"/>
          <p:nvPr/>
        </p:nvPicPr>
        <p:blipFill rotWithShape="1">
          <a:blip r:embed="rId17">
            <a:alphaModFix/>
          </a:blip>
          <a:srcRect/>
          <a:stretch/>
        </p:blipFill>
        <p:spPr>
          <a:xfrm>
            <a:off x="9328764" y="3841391"/>
            <a:ext cx="330200" cy="482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5" name="Google Shape;185;p2"/>
          <p:cNvPicPr preferRelativeResize="0"/>
          <p:nvPr/>
        </p:nvPicPr>
        <p:blipFill rotWithShape="1">
          <a:blip r:embed="rId18">
            <a:alphaModFix/>
          </a:blip>
          <a:srcRect r="73458" b="10142"/>
          <a:stretch/>
        </p:blipFill>
        <p:spPr>
          <a:xfrm>
            <a:off x="9916056" y="5817018"/>
            <a:ext cx="198000" cy="136414"/>
          </a:xfrm>
          <a:prstGeom prst="rect">
            <a:avLst/>
          </a:prstGeom>
          <a:noFill/>
          <a:ln>
            <a:noFill/>
          </a:ln>
        </p:spPr>
      </p:pic>
      <p:pic>
        <p:nvPicPr>
          <p:cNvPr id="186" name="Google Shape;186;p2"/>
          <p:cNvPicPr preferRelativeResize="0"/>
          <p:nvPr/>
        </p:nvPicPr>
        <p:blipFill rotWithShape="1">
          <a:blip r:embed="rId19">
            <a:alphaModFix/>
          </a:blip>
          <a:srcRect/>
          <a:stretch/>
        </p:blipFill>
        <p:spPr>
          <a:xfrm>
            <a:off x="3175" y="4854700"/>
            <a:ext cx="8981038" cy="1379125"/>
          </a:xfrm>
          <a:prstGeom prst="rect">
            <a:avLst/>
          </a:prstGeom>
          <a:noFill/>
          <a:ln>
            <a:noFill/>
          </a:ln>
        </p:spPr>
      </p:pic>
      <p:sp>
        <p:nvSpPr>
          <p:cNvPr id="187" name="Google Shape;187;p2"/>
          <p:cNvSpPr/>
          <p:nvPr/>
        </p:nvSpPr>
        <p:spPr>
          <a:xfrm>
            <a:off x="9658964" y="4199913"/>
            <a:ext cx="1553498" cy="302846"/>
          </a:xfrm>
          <a:prstGeom prst="ellipse">
            <a:avLst/>
          </a:prstGeom>
          <a:noFill/>
          <a:ln w="571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45713" tIns="22850" rIns="45713" bIns="22850" anchor="ctr" anchorCtr="0">
            <a:noAutofit/>
          </a:bodyPr>
          <a:lstStyle/>
          <a:p>
            <a:pPr algn="ctr" defTabSz="457200">
              <a:buClr>
                <a:srgbClr val="000000"/>
              </a:buClr>
              <a:buSzPts val="1400"/>
            </a:pPr>
            <a:endParaRPr sz="700" kern="0">
              <a:solidFill>
                <a:srgbClr val="FAFC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1" name="Google Shape;201;g1629f426cc6_0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9375" y="76200"/>
            <a:ext cx="12050255" cy="6781801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1C5AC05-32E8-667D-25AE-5253C028762D}"/>
              </a:ext>
            </a:extLst>
          </p:cNvPr>
          <p:cNvSpPr txBox="1"/>
          <p:nvPr/>
        </p:nvSpPr>
        <p:spPr>
          <a:xfrm>
            <a:off x="2729707" y="3785444"/>
            <a:ext cx="6729412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457200">
              <a:buClr>
                <a:srgbClr val="000000"/>
              </a:buClr>
              <a:defRPr/>
            </a:pPr>
            <a:r>
              <a:rPr lang="en-CH" sz="700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 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g253c3ba31ec_0_21"/>
          <p:cNvSpPr/>
          <p:nvPr/>
        </p:nvSpPr>
        <p:spPr>
          <a:xfrm>
            <a:off x="8981300" y="2835100"/>
            <a:ext cx="2668800" cy="3410700"/>
          </a:xfrm>
          <a:prstGeom prst="roundRect">
            <a:avLst>
              <a:gd name="adj" fmla="val 16667"/>
            </a:avLst>
          </a:prstGeom>
          <a:solidFill>
            <a:srgbClr val="9FC5E8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45675" tIns="45675" rIns="45675" bIns="456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endParaRPr sz="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5" name="Google Shape;255;g253c3ba31ec_0_21"/>
          <p:cNvSpPr/>
          <p:nvPr/>
        </p:nvSpPr>
        <p:spPr>
          <a:xfrm>
            <a:off x="6067463" y="2899613"/>
            <a:ext cx="2668800" cy="3870300"/>
          </a:xfrm>
          <a:prstGeom prst="roundRect">
            <a:avLst>
              <a:gd name="adj" fmla="val 16667"/>
            </a:avLst>
          </a:prstGeom>
          <a:solidFill>
            <a:srgbClr val="B4A7D6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45675" tIns="45675" rIns="45675" bIns="456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9"/>
              <a:buFont typeface="Arial"/>
              <a:buNone/>
            </a:pPr>
            <a:r>
              <a:rPr lang="en-US" sz="999" b="1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Ahmet Kaya</a:t>
            </a:r>
            <a:endParaRPr sz="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6" name="Google Shape;256;g253c3ba31ec_0_21"/>
          <p:cNvSpPr/>
          <p:nvPr/>
        </p:nvSpPr>
        <p:spPr>
          <a:xfrm>
            <a:off x="3373925" y="2864437"/>
            <a:ext cx="2668800" cy="3905400"/>
          </a:xfrm>
          <a:prstGeom prst="roundRect">
            <a:avLst>
              <a:gd name="adj" fmla="val 16667"/>
            </a:avLst>
          </a:prstGeom>
          <a:solidFill>
            <a:srgbClr val="B6D7A8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45675" tIns="45675" rIns="45675" bIns="456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endParaRPr sz="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7" name="Google Shape;257;g253c3ba31ec_0_21"/>
          <p:cNvSpPr/>
          <p:nvPr/>
        </p:nvSpPr>
        <p:spPr>
          <a:xfrm>
            <a:off x="542100" y="2899613"/>
            <a:ext cx="2668800" cy="3870300"/>
          </a:xfrm>
          <a:prstGeom prst="roundRect">
            <a:avLst>
              <a:gd name="adj" fmla="val 16667"/>
            </a:avLst>
          </a:prstGeom>
          <a:solidFill>
            <a:srgbClr val="EA9999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45675" tIns="45675" rIns="45675" bIns="456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endParaRPr sz="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8" name="Google Shape;258;g253c3ba31ec_0_21"/>
          <p:cNvSpPr/>
          <p:nvPr/>
        </p:nvSpPr>
        <p:spPr>
          <a:xfrm>
            <a:off x="830995" y="2977232"/>
            <a:ext cx="2108100" cy="452100"/>
          </a:xfrm>
          <a:prstGeom prst="roundRect">
            <a:avLst>
              <a:gd name="adj" fmla="val 7495"/>
            </a:avLst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47450"/>
              </a:srgbClr>
            </a:outerShdw>
          </a:effectLst>
        </p:spPr>
        <p:txBody>
          <a:bodyPr spcFirstLastPara="1" wrap="square" lIns="22825" tIns="22825" rIns="22825" bIns="228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49"/>
              <a:buFont typeface="Arial"/>
              <a:buNone/>
            </a:pPr>
            <a:endParaRPr sz="949" b="1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MEMBERSHIP</a:t>
            </a:r>
            <a:r>
              <a:rPr lang="en-US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9"/>
              <a:buFont typeface="Arial"/>
              <a:buNone/>
            </a:pPr>
            <a:r>
              <a:rPr lang="en-US" sz="999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Enhance the overall membership experience</a:t>
            </a:r>
            <a:endParaRPr sz="999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49"/>
              <a:buFont typeface="Arial"/>
              <a:buNone/>
            </a:pPr>
            <a:endParaRPr sz="949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59" name="Google Shape;259;g253c3ba31ec_0_21"/>
          <p:cNvGrpSpPr/>
          <p:nvPr/>
        </p:nvGrpSpPr>
        <p:grpSpPr>
          <a:xfrm>
            <a:off x="3425631" y="3418836"/>
            <a:ext cx="2518614" cy="510045"/>
            <a:chOff x="18136" y="266088"/>
            <a:chExt cx="1890000" cy="510300"/>
          </a:xfrm>
        </p:grpSpPr>
        <p:sp>
          <p:nvSpPr>
            <p:cNvPr id="260" name="Google Shape;260;g253c3ba31ec_0_21"/>
            <p:cNvSpPr/>
            <p:nvPr/>
          </p:nvSpPr>
          <p:spPr>
            <a:xfrm>
              <a:off x="18136" y="266088"/>
              <a:ext cx="1890000" cy="510300"/>
            </a:xfrm>
            <a:prstGeom prst="roundRect">
              <a:avLst>
                <a:gd name="adj" fmla="val 7495"/>
              </a:avLst>
            </a:prstGeom>
            <a:solidFill>
              <a:srgbClr val="274E13"/>
            </a:solidFill>
            <a:ln>
              <a:noFill/>
            </a:ln>
          </p:spPr>
          <p:txBody>
            <a:bodyPr spcFirstLastPara="1" wrap="square" lIns="22825" tIns="22825" rIns="22825" bIns="228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99"/>
                <a:buFont typeface="Arial"/>
                <a:buNone/>
              </a:pPr>
              <a:endParaRPr sz="99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1" name="Google Shape;261;g253c3ba31ec_0_21"/>
            <p:cNvSpPr txBox="1"/>
            <p:nvPr/>
          </p:nvSpPr>
          <p:spPr>
            <a:xfrm>
              <a:off x="32841" y="362163"/>
              <a:ext cx="1860600" cy="292500"/>
            </a:xfrm>
            <a:prstGeom prst="rect">
              <a:avLst/>
            </a:prstGeom>
            <a:solidFill>
              <a:srgbClr val="274E13"/>
            </a:solidFill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99"/>
                <a:buFont typeface="Arial"/>
                <a:buNone/>
              </a:pPr>
              <a:r>
                <a:rPr lang="en-US" sz="999" b="1" i="0" u="none" strike="noStrike" cap="non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TEAM LEAD</a:t>
              </a:r>
              <a:endPara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99"/>
                <a:buFont typeface="Arial"/>
                <a:buNone/>
              </a:pPr>
              <a:r>
                <a:rPr lang="en-US" sz="999" b="1" i="0" u="none" strike="noStrike" cap="non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Joanna Ksi</a:t>
              </a:r>
              <a:r>
                <a:rPr lang="en-US" sz="999" b="1">
                  <a:solidFill>
                    <a:srgbClr val="FFFFFF"/>
                  </a:solidFill>
                </a:rPr>
                <a:t>ążek</a:t>
              </a:r>
              <a:endParaRPr sz="999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62" name="Google Shape;262;g253c3ba31ec_0_21"/>
          <p:cNvGrpSpPr/>
          <p:nvPr/>
        </p:nvGrpSpPr>
        <p:grpSpPr>
          <a:xfrm>
            <a:off x="6174177" y="3432802"/>
            <a:ext cx="2517480" cy="506116"/>
            <a:chOff x="-4488" y="251250"/>
            <a:chExt cx="1890000" cy="510300"/>
          </a:xfrm>
        </p:grpSpPr>
        <p:sp>
          <p:nvSpPr>
            <p:cNvPr id="263" name="Google Shape;263;g253c3ba31ec_0_21"/>
            <p:cNvSpPr/>
            <p:nvPr/>
          </p:nvSpPr>
          <p:spPr>
            <a:xfrm>
              <a:off x="-4488" y="251250"/>
              <a:ext cx="1890000" cy="510300"/>
            </a:xfrm>
            <a:prstGeom prst="roundRect">
              <a:avLst>
                <a:gd name="adj" fmla="val 7495"/>
              </a:avLst>
            </a:prstGeom>
            <a:solidFill>
              <a:srgbClr val="20124D"/>
            </a:solidFill>
            <a:ln>
              <a:noFill/>
            </a:ln>
          </p:spPr>
          <p:txBody>
            <a:bodyPr spcFirstLastPara="1" wrap="square" lIns="22825" tIns="22825" rIns="22825" bIns="228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99"/>
                <a:buFont typeface="Arial"/>
                <a:buNone/>
              </a:pPr>
              <a:endParaRPr sz="99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4" name="Google Shape;264;g253c3ba31ec_0_21"/>
            <p:cNvSpPr txBox="1"/>
            <p:nvPr/>
          </p:nvSpPr>
          <p:spPr>
            <a:xfrm>
              <a:off x="6708" y="360201"/>
              <a:ext cx="1867500" cy="292500"/>
            </a:xfrm>
            <a:prstGeom prst="rect">
              <a:avLst/>
            </a:prstGeom>
            <a:solidFill>
              <a:srgbClr val="20124D"/>
            </a:solidFill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99"/>
                <a:buFont typeface="Arial"/>
                <a:buNone/>
              </a:pPr>
              <a:r>
                <a:rPr lang="en-US" sz="999" b="1" i="0" u="none" strike="noStrike" cap="non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TEAM LEAD</a:t>
              </a:r>
              <a:endParaRPr sz="999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99"/>
                <a:buFont typeface="Arial"/>
                <a:buNone/>
              </a:pPr>
              <a:r>
                <a:rPr lang="en-US" sz="999" b="1" i="0" u="none" strike="noStrike" cap="none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Ahmet Kaya</a:t>
              </a:r>
              <a:endParaRPr sz="999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65" name="Google Shape;265;g253c3ba31ec_0_21"/>
          <p:cNvGrpSpPr/>
          <p:nvPr/>
        </p:nvGrpSpPr>
        <p:grpSpPr>
          <a:xfrm>
            <a:off x="9008252" y="3444839"/>
            <a:ext cx="2517480" cy="506147"/>
            <a:chOff x="-26732" y="-54137"/>
            <a:chExt cx="1890000" cy="506400"/>
          </a:xfrm>
        </p:grpSpPr>
        <p:sp>
          <p:nvSpPr>
            <p:cNvPr id="266" name="Google Shape;266;g253c3ba31ec_0_21"/>
            <p:cNvSpPr/>
            <p:nvPr/>
          </p:nvSpPr>
          <p:spPr>
            <a:xfrm>
              <a:off x="-26732" y="-54137"/>
              <a:ext cx="1890000" cy="506400"/>
            </a:xfrm>
            <a:prstGeom prst="roundRect">
              <a:avLst>
                <a:gd name="adj" fmla="val 7495"/>
              </a:avLst>
            </a:prstGeom>
            <a:solidFill>
              <a:srgbClr val="1C4587"/>
            </a:solidFill>
            <a:ln>
              <a:noFill/>
            </a:ln>
          </p:spPr>
          <p:txBody>
            <a:bodyPr spcFirstLastPara="1" wrap="square" lIns="22825" tIns="22825" rIns="22825" bIns="228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49"/>
                <a:buFont typeface="Arial"/>
                <a:buNone/>
              </a:pPr>
              <a:endParaRPr sz="9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7" name="Google Shape;267;g253c3ba31ec_0_21"/>
            <p:cNvSpPr txBox="1"/>
            <p:nvPr/>
          </p:nvSpPr>
          <p:spPr>
            <a:xfrm>
              <a:off x="10343" y="-46794"/>
              <a:ext cx="1834800" cy="292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99"/>
                <a:buFont typeface="Arial"/>
                <a:buNone/>
              </a:pPr>
              <a:endParaRPr sz="999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99"/>
                <a:buFont typeface="Arial"/>
                <a:buNone/>
              </a:pPr>
              <a:r>
                <a:rPr lang="en-US" sz="999" b="1" i="0" u="none" strike="noStrike" cap="non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TEAM LEAD</a:t>
              </a:r>
              <a:endParaRPr sz="999" b="1">
                <a:solidFill>
                  <a:srgbClr val="FFFFFF"/>
                </a:solidFill>
              </a:endParaRPr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99"/>
                <a:buFont typeface="Arial"/>
                <a:buNone/>
              </a:pPr>
              <a:r>
                <a:rPr lang="en-US" sz="999" b="1">
                  <a:solidFill>
                    <a:srgbClr val="FFFFFF"/>
                  </a:solidFill>
                </a:rPr>
                <a:t>Bethany Higgin</a:t>
              </a:r>
              <a:endParaRPr sz="999" b="1">
                <a:solidFill>
                  <a:srgbClr val="FFFFFF"/>
                </a:solidFill>
              </a:endParaRPr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99"/>
                <a:buFont typeface="Arial"/>
                <a:buNone/>
              </a:pPr>
              <a:endParaRPr sz="999" b="1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68" name="Google Shape;268;g253c3ba31ec_0_21"/>
          <p:cNvSpPr/>
          <p:nvPr/>
        </p:nvSpPr>
        <p:spPr>
          <a:xfrm>
            <a:off x="3416750" y="3975887"/>
            <a:ext cx="2508000" cy="2663100"/>
          </a:xfrm>
          <a:prstGeom prst="roundRect">
            <a:avLst>
              <a:gd name="adj" fmla="val 7495"/>
            </a:avLst>
          </a:prstGeom>
          <a:solidFill>
            <a:srgbClr val="6AA84F"/>
          </a:solidFill>
          <a:ln>
            <a:noFill/>
          </a:ln>
        </p:spPr>
        <p:txBody>
          <a:bodyPr spcFirstLastPara="1" wrap="square" lIns="22825" tIns="22825" rIns="22825" bIns="228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9"/>
              <a:buFont typeface="Arial"/>
              <a:buNone/>
            </a:pPr>
            <a:endParaRPr sz="999" b="1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69" name="Google Shape;269;g253c3ba31ec_0_21"/>
          <p:cNvGrpSpPr/>
          <p:nvPr/>
        </p:nvGrpSpPr>
        <p:grpSpPr>
          <a:xfrm>
            <a:off x="6067449" y="4044332"/>
            <a:ext cx="2625198" cy="1531838"/>
            <a:chOff x="-91959" y="-882328"/>
            <a:chExt cx="1970869" cy="1532604"/>
          </a:xfrm>
        </p:grpSpPr>
        <p:sp>
          <p:nvSpPr>
            <p:cNvPr id="270" name="Google Shape;270;g253c3ba31ec_0_21"/>
            <p:cNvSpPr/>
            <p:nvPr/>
          </p:nvSpPr>
          <p:spPr>
            <a:xfrm>
              <a:off x="-91959" y="191276"/>
              <a:ext cx="1929600" cy="459000"/>
            </a:xfrm>
            <a:prstGeom prst="roundRect">
              <a:avLst>
                <a:gd name="adj" fmla="val 7495"/>
              </a:avLst>
            </a:prstGeom>
            <a:solidFill>
              <a:srgbClr val="674EA7"/>
            </a:solidFill>
            <a:ln>
              <a:noFill/>
            </a:ln>
          </p:spPr>
          <p:txBody>
            <a:bodyPr spcFirstLastPara="1" wrap="square" lIns="22825" tIns="22825" rIns="22825" bIns="228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49"/>
                <a:buFont typeface="Arial"/>
                <a:buNone/>
              </a:pPr>
              <a:endParaRPr sz="9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1" name="Google Shape;271;g253c3ba31ec_0_21"/>
            <p:cNvSpPr txBox="1"/>
            <p:nvPr/>
          </p:nvSpPr>
          <p:spPr>
            <a:xfrm>
              <a:off x="-49190" y="-882328"/>
              <a:ext cx="1928100" cy="426600"/>
            </a:xfrm>
            <a:prstGeom prst="rect">
              <a:avLst/>
            </a:prstGeom>
            <a:solidFill>
              <a:srgbClr val="674EA7"/>
            </a:solidFill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99"/>
                <a:buFont typeface="Arial"/>
                <a:buNone/>
              </a:pPr>
              <a:r>
                <a:rPr lang="en-US" sz="999" b="1" i="0" u="none" strike="noStrike" cap="non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NEWSLETTER MANAGER </a:t>
              </a:r>
              <a:endParaRPr sz="999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99"/>
                <a:buFont typeface="Arial"/>
                <a:buNone/>
              </a:pPr>
              <a:r>
                <a:rPr lang="en-US" sz="999" b="1" i="0" u="none" strike="noStrike" cap="none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A</a:t>
              </a:r>
              <a:r>
                <a:rPr lang="en-US" sz="999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hmet Kaya</a:t>
              </a:r>
              <a:endPara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72" name="Google Shape;272;g253c3ba31ec_0_21"/>
          <p:cNvGrpSpPr/>
          <p:nvPr/>
        </p:nvGrpSpPr>
        <p:grpSpPr>
          <a:xfrm>
            <a:off x="9057635" y="4153577"/>
            <a:ext cx="2537860" cy="451874"/>
            <a:chOff x="0" y="0"/>
            <a:chExt cx="1905300" cy="452100"/>
          </a:xfrm>
        </p:grpSpPr>
        <p:sp>
          <p:nvSpPr>
            <p:cNvPr id="273" name="Google Shape;273;g253c3ba31ec_0_21"/>
            <p:cNvSpPr/>
            <p:nvPr/>
          </p:nvSpPr>
          <p:spPr>
            <a:xfrm>
              <a:off x="0" y="0"/>
              <a:ext cx="1905300" cy="452100"/>
            </a:xfrm>
            <a:prstGeom prst="roundRect">
              <a:avLst>
                <a:gd name="adj" fmla="val 7495"/>
              </a:avLst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22825" tIns="22825" rIns="22825" bIns="228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49"/>
                <a:buFont typeface="Arial"/>
                <a:buNone/>
              </a:pPr>
              <a:endParaRPr sz="9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4" name="Google Shape;274;g253c3ba31ec_0_21"/>
            <p:cNvSpPr txBox="1"/>
            <p:nvPr/>
          </p:nvSpPr>
          <p:spPr>
            <a:xfrm>
              <a:off x="9925" y="79900"/>
              <a:ext cx="1885500" cy="292500"/>
            </a:xfrm>
            <a:prstGeom prst="rect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99"/>
                <a:buFont typeface="Arial"/>
                <a:buNone/>
              </a:pPr>
              <a:r>
                <a:rPr lang="en-US" sz="999" b="1" i="0" u="none" strike="noStrike" cap="none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MEASUREMENTS  BACKUP</a:t>
              </a:r>
              <a:endPara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99"/>
                <a:buFont typeface="Arial"/>
                <a:buNone/>
              </a:pPr>
              <a:r>
                <a:rPr lang="en-US" sz="999" b="1" i="0" u="none" strike="noStrike" cap="none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Vacant</a:t>
              </a:r>
              <a:endParaRPr sz="999" b="1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75" name="Google Shape;275;g253c3ba31ec_0_21"/>
          <p:cNvSpPr txBox="1"/>
          <p:nvPr/>
        </p:nvSpPr>
        <p:spPr>
          <a:xfrm>
            <a:off x="9092127" y="2878062"/>
            <a:ext cx="2444100" cy="561300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47450"/>
              </a:srgbClr>
            </a:outerShdw>
          </a:effectLst>
        </p:spPr>
        <p:txBody>
          <a:bodyPr spcFirstLastPara="1" wrap="square" lIns="54350" tIns="54350" rIns="54350" bIns="5435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MEASUREMENT</a:t>
            </a:r>
            <a:endParaRPr sz="1200" b="1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9"/>
              <a:buFont typeface="Arial"/>
              <a:buNone/>
            </a:pPr>
            <a:r>
              <a:rPr lang="en-US" sz="999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Track key performance metrics that drive overall strategy</a:t>
            </a:r>
            <a:endParaRPr sz="999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6" name="Google Shape;276;g253c3ba31ec_0_21"/>
          <p:cNvSpPr/>
          <p:nvPr/>
        </p:nvSpPr>
        <p:spPr>
          <a:xfrm>
            <a:off x="619829" y="5117126"/>
            <a:ext cx="2517900" cy="375600"/>
          </a:xfrm>
          <a:prstGeom prst="roundRect">
            <a:avLst>
              <a:gd name="adj" fmla="val 7495"/>
            </a:avLst>
          </a:prstGeom>
          <a:solidFill>
            <a:srgbClr val="CC0000"/>
          </a:solidFill>
          <a:ln>
            <a:noFill/>
          </a:ln>
        </p:spPr>
        <p:txBody>
          <a:bodyPr spcFirstLastPara="1" wrap="square" lIns="22825" tIns="22825" rIns="22825" bIns="228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49"/>
              <a:buFont typeface="Arial"/>
              <a:buNone/>
            </a:pPr>
            <a:endParaRPr sz="949" b="1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9"/>
              <a:buFont typeface="Arial"/>
              <a:buNone/>
            </a:pPr>
            <a:r>
              <a:rPr lang="en-US" sz="999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MEMBERSHIP MANAGER</a:t>
            </a:r>
            <a:endParaRPr sz="999" b="1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9"/>
              <a:buFont typeface="Arial"/>
              <a:buNone/>
            </a:pPr>
            <a:r>
              <a:rPr lang="en-US" sz="999" b="1">
                <a:solidFill>
                  <a:srgbClr val="FFFFFF"/>
                </a:solidFill>
              </a:rPr>
              <a:t>Devi Handriyani</a:t>
            </a:r>
            <a:endParaRPr sz="999" b="1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49"/>
              <a:buFont typeface="Arial"/>
              <a:buNone/>
            </a:pPr>
            <a:endParaRPr sz="949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7" name="Google Shape;277;g253c3ba31ec_0_21"/>
          <p:cNvSpPr/>
          <p:nvPr/>
        </p:nvSpPr>
        <p:spPr>
          <a:xfrm>
            <a:off x="558797" y="1133759"/>
            <a:ext cx="11107800" cy="163110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FCD00"/>
              </a:gs>
              <a:gs pos="100000">
                <a:srgbClr val="FFF977"/>
              </a:gs>
            </a:gsLst>
            <a:lin ang="16200038" scaled="0"/>
          </a:gradFill>
          <a:ln w="9525" cap="flat" cmpd="sng">
            <a:solidFill>
              <a:srgbClr val="E0B81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45675" tIns="22825" rIns="45675" bIns="228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99"/>
              <a:buFont typeface="Arial"/>
              <a:buNone/>
            </a:pPr>
            <a:r>
              <a:rPr lang="en-US" sz="1599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President Office</a:t>
            </a:r>
            <a:endParaRPr sz="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8" name="Google Shape;278;g253c3ba31ec_0_21"/>
          <p:cNvSpPr/>
          <p:nvPr/>
        </p:nvSpPr>
        <p:spPr>
          <a:xfrm>
            <a:off x="1051767" y="1575837"/>
            <a:ext cx="10188000" cy="1141200"/>
          </a:xfrm>
          <a:prstGeom prst="roundRect">
            <a:avLst>
              <a:gd name="adj" fmla="val 16667"/>
            </a:avLst>
          </a:prstGeom>
          <a:solidFill>
            <a:srgbClr val="888888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45675" tIns="45675" rIns="45675" bIns="456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49"/>
              <a:buFont typeface="Arial"/>
              <a:buNone/>
            </a:pPr>
            <a:endParaRPr sz="849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79" name="Google Shape;279;g253c3ba31ec_0_21"/>
          <p:cNvGrpSpPr/>
          <p:nvPr/>
        </p:nvGrpSpPr>
        <p:grpSpPr>
          <a:xfrm>
            <a:off x="1189471" y="1754220"/>
            <a:ext cx="9903938" cy="375472"/>
            <a:chOff x="0" y="0"/>
            <a:chExt cx="8421000" cy="519900"/>
          </a:xfrm>
        </p:grpSpPr>
        <p:sp>
          <p:nvSpPr>
            <p:cNvPr id="280" name="Google Shape;280;g253c3ba31ec_0_21"/>
            <p:cNvSpPr/>
            <p:nvPr/>
          </p:nvSpPr>
          <p:spPr>
            <a:xfrm>
              <a:off x="0" y="0"/>
              <a:ext cx="8421000" cy="519900"/>
            </a:xfrm>
            <a:prstGeom prst="roundRect">
              <a:avLst>
                <a:gd name="adj" fmla="val 7495"/>
              </a:avLst>
            </a:prstGeom>
            <a:solidFill>
              <a:srgbClr val="262626"/>
            </a:solidFill>
            <a:ln>
              <a:noFill/>
            </a:ln>
          </p:spPr>
          <p:txBody>
            <a:bodyPr spcFirstLastPara="1" wrap="square" lIns="22825" tIns="22825" rIns="22825" bIns="228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endPara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1" name="Google Shape;281;g253c3ba31ec_0_21"/>
            <p:cNvSpPr txBox="1"/>
            <p:nvPr/>
          </p:nvSpPr>
          <p:spPr>
            <a:xfrm>
              <a:off x="20939" y="67409"/>
              <a:ext cx="8398200" cy="265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US" sz="1200" b="1" i="0" u="none" strike="noStrike" cap="non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IDCN LAKE GENEVA PRESIDENT – Pragya Bhatnagar   </a:t>
              </a:r>
              <a:endParaRPr sz="12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82" name="Google Shape;282;g253c3ba31ec_0_21"/>
          <p:cNvGrpSpPr/>
          <p:nvPr/>
        </p:nvGrpSpPr>
        <p:grpSpPr>
          <a:xfrm>
            <a:off x="1079668" y="2201679"/>
            <a:ext cx="9897201" cy="375420"/>
            <a:chOff x="0" y="-49337"/>
            <a:chExt cx="8421000" cy="519900"/>
          </a:xfrm>
        </p:grpSpPr>
        <p:sp>
          <p:nvSpPr>
            <p:cNvPr id="283" name="Google Shape;283;g253c3ba31ec_0_21"/>
            <p:cNvSpPr/>
            <p:nvPr/>
          </p:nvSpPr>
          <p:spPr>
            <a:xfrm>
              <a:off x="0" y="-49337"/>
              <a:ext cx="8421000" cy="519900"/>
            </a:xfrm>
            <a:prstGeom prst="roundRect">
              <a:avLst>
                <a:gd name="adj" fmla="val 7495"/>
              </a:avLst>
            </a:prstGeom>
            <a:solidFill>
              <a:srgbClr val="262626"/>
            </a:solidFill>
            <a:ln>
              <a:noFill/>
            </a:ln>
          </p:spPr>
          <p:txBody>
            <a:bodyPr spcFirstLastPara="1" wrap="square" lIns="22825" tIns="22825" rIns="22825" bIns="228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endPara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4" name="Google Shape;284;g253c3ba31ec_0_21"/>
            <p:cNvSpPr txBox="1"/>
            <p:nvPr/>
          </p:nvSpPr>
          <p:spPr>
            <a:xfrm>
              <a:off x="93425" y="137565"/>
              <a:ext cx="8054700" cy="146100"/>
            </a:xfrm>
            <a:prstGeom prst="rect">
              <a:avLst/>
            </a:prstGeom>
            <a:solidFill>
              <a:srgbClr val="222222"/>
            </a:solidFill>
            <a:ln w="9525" cap="flat" cmpd="sng">
              <a:solidFill>
                <a:srgbClr val="22222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US" sz="1200" b="1" i="0" u="none" strike="noStrike" cap="non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IDCN LAKE GENEVA VICE-PRESIDENT - Joanna </a:t>
              </a:r>
              <a:r>
                <a:rPr lang="en-US" sz="1200" b="1" i="0" u="none" strike="noStrike" cap="none">
                  <a:solidFill>
                    <a:schemeClr val="lt1"/>
                  </a:solidFill>
                  <a:highlight>
                    <a:srgbClr val="222222"/>
                  </a:highlight>
                  <a:latin typeface="Calibri"/>
                  <a:ea typeface="Calibri"/>
                  <a:cs typeface="Calibri"/>
                  <a:sym typeface="Calibri"/>
                </a:rPr>
                <a:t>Książek</a:t>
              </a:r>
              <a:r>
                <a:rPr lang="en-US" sz="1200" b="1" i="0" u="none" strike="noStrike" cap="none">
                  <a:solidFill>
                    <a:srgbClr val="222222"/>
                  </a:solidFill>
                  <a:latin typeface="Calibri"/>
                  <a:ea typeface="Calibri"/>
                  <a:cs typeface="Calibri"/>
                  <a:sym typeface="Calibri"/>
                </a:rPr>
                <a:t> </a:t>
              </a:r>
              <a:r>
                <a:rPr lang="en-US" sz="1200" b="1" i="0" u="none" strike="noStrike" cap="non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 </a:t>
              </a:r>
              <a:endParaRPr sz="12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85" name="Google Shape;285;g253c3ba31ec_0_21"/>
          <p:cNvSpPr txBox="1"/>
          <p:nvPr/>
        </p:nvSpPr>
        <p:spPr>
          <a:xfrm>
            <a:off x="1072581" y="347372"/>
            <a:ext cx="10025700" cy="56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2825" tIns="22825" rIns="22825" bIns="228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lang="en-US" sz="2700" b="1" i="0" u="none" strike="noStrike" cap="none">
                <a:solidFill>
                  <a:srgbClr val="3A9EA8"/>
                </a:solidFill>
                <a:latin typeface="Arial"/>
                <a:ea typeface="Arial"/>
                <a:cs typeface="Arial"/>
                <a:sym typeface="Arial"/>
              </a:rPr>
              <a:t>IDCN, Lake Geneva Organization Chart</a:t>
            </a:r>
            <a:endParaRPr sz="2700" b="1" i="0" u="none" strike="noStrike" cap="none">
              <a:solidFill>
                <a:srgbClr val="3A9EA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6" name="Google Shape;286;g253c3ba31ec_0_21"/>
          <p:cNvSpPr txBox="1"/>
          <p:nvPr/>
        </p:nvSpPr>
        <p:spPr>
          <a:xfrm>
            <a:off x="6124420" y="5257106"/>
            <a:ext cx="2574300" cy="26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9"/>
              <a:buFont typeface="Arial"/>
              <a:buNone/>
            </a:pPr>
            <a:r>
              <a:rPr lang="en-US" sz="999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CREATIVE DESIGNER </a:t>
            </a:r>
            <a:endParaRPr sz="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9"/>
              <a:buFont typeface="Arial"/>
              <a:buNone/>
            </a:pPr>
            <a:r>
              <a:rPr lang="en-US" sz="999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Jonas Reker</a:t>
            </a:r>
            <a:endParaRPr sz="999" b="1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7" name="Google Shape;287;g253c3ba31ec_0_21"/>
          <p:cNvSpPr/>
          <p:nvPr/>
        </p:nvSpPr>
        <p:spPr>
          <a:xfrm>
            <a:off x="619829" y="3454124"/>
            <a:ext cx="2517300" cy="513900"/>
          </a:xfrm>
          <a:prstGeom prst="roundRect">
            <a:avLst>
              <a:gd name="adj" fmla="val 7495"/>
            </a:avLst>
          </a:prstGeom>
          <a:solidFill>
            <a:srgbClr val="660000"/>
          </a:solidFill>
          <a:ln>
            <a:noFill/>
          </a:ln>
        </p:spPr>
        <p:txBody>
          <a:bodyPr spcFirstLastPara="1" wrap="square" lIns="22825" tIns="22825" rIns="22825" bIns="228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9"/>
              <a:buFont typeface="Arial"/>
              <a:buNone/>
            </a:pPr>
            <a:r>
              <a:rPr lang="en-US" sz="999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TEAM LEAD</a:t>
            </a:r>
            <a:endParaRPr sz="999" b="1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9"/>
              <a:buFont typeface="Arial"/>
              <a:buNone/>
            </a:pPr>
            <a:r>
              <a:rPr lang="en-US" sz="999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Devi Handriyani</a:t>
            </a:r>
            <a:endParaRPr sz="999" b="1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8" name="Google Shape;288;g253c3ba31ec_0_21"/>
          <p:cNvSpPr/>
          <p:nvPr/>
        </p:nvSpPr>
        <p:spPr>
          <a:xfrm>
            <a:off x="3616759" y="2916010"/>
            <a:ext cx="2108100" cy="506100"/>
          </a:xfrm>
          <a:prstGeom prst="roundRect">
            <a:avLst>
              <a:gd name="adj" fmla="val 7495"/>
            </a:avLst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47450"/>
              </a:srgbClr>
            </a:outerShdw>
          </a:effectLst>
        </p:spPr>
        <p:txBody>
          <a:bodyPr spcFirstLastPara="1" wrap="square" lIns="22825" tIns="22825" rIns="22825" bIns="228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49"/>
              <a:buFont typeface="Arial"/>
              <a:buNone/>
            </a:pPr>
            <a:endParaRPr sz="949" b="1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EVENTS</a:t>
            </a:r>
            <a:endParaRPr sz="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9"/>
              <a:buFont typeface="Arial"/>
              <a:buNone/>
            </a:pPr>
            <a:r>
              <a:rPr lang="en-US" sz="999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Coordinate &amp; Facilitate networking events</a:t>
            </a:r>
            <a:endParaRPr sz="999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9"/>
              <a:buFont typeface="Arial"/>
              <a:buNone/>
            </a:pPr>
            <a:endParaRPr sz="999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9" name="Google Shape;289;g253c3ba31ec_0_21"/>
          <p:cNvSpPr/>
          <p:nvPr/>
        </p:nvSpPr>
        <p:spPr>
          <a:xfrm>
            <a:off x="6446354" y="2910056"/>
            <a:ext cx="2108100" cy="561300"/>
          </a:xfrm>
          <a:prstGeom prst="roundRect">
            <a:avLst>
              <a:gd name="adj" fmla="val 7495"/>
            </a:avLst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47450"/>
              </a:srgbClr>
            </a:outerShdw>
          </a:effectLst>
        </p:spPr>
        <p:txBody>
          <a:bodyPr spcFirstLastPara="1" wrap="square" lIns="22825" tIns="22825" rIns="22825" bIns="228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49"/>
              <a:buFont typeface="Arial"/>
              <a:buNone/>
            </a:pPr>
            <a:endParaRPr sz="949" b="1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COMMUNICATION</a:t>
            </a:r>
            <a:r>
              <a:rPr lang="en-US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9"/>
              <a:buFont typeface="Arial"/>
              <a:buNone/>
            </a:pPr>
            <a:r>
              <a:rPr lang="en-US" sz="999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Facilitate internal &amp; external communication</a:t>
            </a:r>
            <a:endParaRPr sz="999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49"/>
              <a:buFont typeface="Arial"/>
              <a:buNone/>
            </a:pPr>
            <a:endParaRPr sz="949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0" name="Google Shape;290;g253c3ba31ec_0_21"/>
          <p:cNvSpPr/>
          <p:nvPr/>
        </p:nvSpPr>
        <p:spPr>
          <a:xfrm>
            <a:off x="632725" y="5653418"/>
            <a:ext cx="2517300" cy="348300"/>
          </a:xfrm>
          <a:prstGeom prst="roundRect">
            <a:avLst>
              <a:gd name="adj" fmla="val 7495"/>
            </a:avLst>
          </a:prstGeom>
          <a:solidFill>
            <a:srgbClr val="CC0000"/>
          </a:solidFill>
          <a:ln>
            <a:noFill/>
          </a:ln>
        </p:spPr>
        <p:txBody>
          <a:bodyPr spcFirstLastPara="1" wrap="square" lIns="22825" tIns="22825" rIns="22825" bIns="228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9"/>
              <a:buFont typeface="Arial"/>
              <a:buNone/>
            </a:pPr>
            <a:r>
              <a:rPr lang="en-US" sz="999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MEMBERSHIP BACKUP</a:t>
            </a:r>
            <a:endParaRPr sz="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9"/>
              <a:buFont typeface="Arial"/>
              <a:buNone/>
            </a:pPr>
            <a:r>
              <a:rPr lang="en-US" sz="999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Vacant</a:t>
            </a:r>
            <a:endParaRPr sz="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1" name="Google Shape;291;g253c3ba31ec_0_21"/>
          <p:cNvSpPr/>
          <p:nvPr/>
        </p:nvSpPr>
        <p:spPr>
          <a:xfrm>
            <a:off x="619825" y="4605437"/>
            <a:ext cx="2517300" cy="479400"/>
          </a:xfrm>
          <a:prstGeom prst="roundRect">
            <a:avLst>
              <a:gd name="adj" fmla="val 16667"/>
            </a:avLst>
          </a:prstGeom>
          <a:solidFill>
            <a:srgbClr val="CC0000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9"/>
              <a:buFont typeface="Arial"/>
              <a:buNone/>
            </a:pPr>
            <a:r>
              <a:rPr lang="en-US" sz="999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VOLUNTEER COORDINATOR</a:t>
            </a:r>
            <a:endParaRPr sz="999" b="1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9"/>
              <a:buFont typeface="Arial"/>
              <a:buNone/>
            </a:pPr>
            <a:r>
              <a:rPr lang="en-US" sz="999" b="1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Vacant</a:t>
            </a:r>
            <a:endParaRPr sz="999" b="1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9"/>
              <a:buFont typeface="Arial"/>
              <a:buNone/>
            </a:pPr>
            <a:r>
              <a:rPr lang="en-US" sz="999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700" b="0" i="0" u="none" strike="noStrike" cap="none">
              <a:solidFill>
                <a:srgbClr val="66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2" name="Google Shape;292;g253c3ba31ec_0_21"/>
          <p:cNvSpPr/>
          <p:nvPr/>
        </p:nvSpPr>
        <p:spPr>
          <a:xfrm>
            <a:off x="6085356" y="4572147"/>
            <a:ext cx="2564400" cy="487200"/>
          </a:xfrm>
          <a:prstGeom prst="roundRect">
            <a:avLst>
              <a:gd name="adj" fmla="val 7495"/>
            </a:avLst>
          </a:prstGeom>
          <a:solidFill>
            <a:srgbClr val="674EA7"/>
          </a:solidFill>
          <a:ln>
            <a:noFill/>
          </a:ln>
        </p:spPr>
        <p:txBody>
          <a:bodyPr spcFirstLastPara="1" wrap="square" lIns="54350" tIns="54350" rIns="54350" bIns="543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9"/>
              <a:buFont typeface="Arial"/>
              <a:buNone/>
            </a:pPr>
            <a:r>
              <a:rPr lang="en-US" sz="999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LINKEDIN MANAGER</a:t>
            </a:r>
            <a:endParaRPr sz="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9"/>
              <a:buFont typeface="Arial"/>
              <a:buNone/>
            </a:pPr>
            <a:r>
              <a:rPr lang="en-US" sz="999" b="1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Ahmet Kaya</a:t>
            </a:r>
            <a:endParaRPr sz="999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3" name="Google Shape;293;g253c3ba31ec_0_21"/>
          <p:cNvSpPr txBox="1"/>
          <p:nvPr/>
        </p:nvSpPr>
        <p:spPr>
          <a:xfrm>
            <a:off x="3776550" y="4086488"/>
            <a:ext cx="2148300" cy="278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22850" rIns="45700" bIns="22850" anchor="t" anchorCtr="0">
            <a:spAutoFit/>
          </a:bodyPr>
          <a:lstStyle/>
          <a:p>
            <a:pPr marL="0" marR="0" lvl="0" indent="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endParaRPr sz="700"/>
          </a:p>
          <a:p>
            <a:pPr marL="0" marR="0" lvl="0" indent="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endParaRPr sz="700"/>
          </a:p>
          <a:p>
            <a:pPr marL="228600" lvl="0" indent="-17780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Char char="▪"/>
            </a:pPr>
            <a:r>
              <a:rPr lang="en-US" sz="1000" b="1">
                <a:solidFill>
                  <a:srgbClr val="FFFFFF"/>
                </a:solidFill>
              </a:rPr>
              <a:t>Giulia Marzari</a:t>
            </a:r>
            <a:endParaRPr sz="1000" b="1">
              <a:solidFill>
                <a:srgbClr val="FFFFFF"/>
              </a:solidFill>
            </a:endParaRPr>
          </a:p>
          <a:p>
            <a:pPr marL="228600" lvl="0" indent="-17780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Char char="▪"/>
            </a:pPr>
            <a:r>
              <a:rPr lang="en-US" sz="1000" b="1">
                <a:solidFill>
                  <a:srgbClr val="FFFFFF"/>
                </a:solidFill>
              </a:rPr>
              <a:t>Jozi Rachman</a:t>
            </a:r>
            <a:endParaRPr sz="1000" b="1">
              <a:solidFill>
                <a:srgbClr val="FFFFFF"/>
              </a:solidFill>
            </a:endParaRPr>
          </a:p>
          <a:p>
            <a:pPr marL="228600" lvl="0" indent="-17780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Char char="▪"/>
            </a:pPr>
            <a:r>
              <a:rPr lang="en-US" sz="1000" b="1">
                <a:solidFill>
                  <a:srgbClr val="FFFFFF"/>
                </a:solidFill>
              </a:rPr>
              <a:t>Joreen Mufwaya</a:t>
            </a:r>
            <a:endParaRPr sz="1000" b="1">
              <a:solidFill>
                <a:srgbClr val="FFFFFF"/>
              </a:solidFill>
            </a:endParaRPr>
          </a:p>
          <a:p>
            <a:pPr marL="228600" lvl="0" indent="-17780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Char char="▪"/>
            </a:pPr>
            <a:r>
              <a:rPr lang="en-US" sz="1000" b="1">
                <a:solidFill>
                  <a:srgbClr val="FFFFFF"/>
                </a:solidFill>
              </a:rPr>
              <a:t>Glenn Borso-Tan</a:t>
            </a:r>
            <a:endParaRPr sz="1000" b="1">
              <a:solidFill>
                <a:srgbClr val="FFFFFF"/>
              </a:solidFill>
            </a:endParaRPr>
          </a:p>
          <a:p>
            <a:pPr marL="228600" lvl="0" indent="-17780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Char char="▪"/>
            </a:pPr>
            <a:r>
              <a:rPr lang="en-US" sz="1000" b="1">
                <a:solidFill>
                  <a:srgbClr val="FFFFFF"/>
                </a:solidFill>
              </a:rPr>
              <a:t>3 vacancies </a:t>
            </a:r>
            <a:endParaRPr sz="1000" b="1">
              <a:solidFill>
                <a:srgbClr val="FFFFFF"/>
              </a:solidFill>
            </a:endParaRPr>
          </a:p>
          <a:p>
            <a:pPr marL="8890" marR="0" lvl="0" indent="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9"/>
              <a:buFont typeface="Arial"/>
              <a:buNone/>
            </a:pPr>
            <a:endParaRPr sz="999" b="1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9"/>
              <a:buFont typeface="Arial"/>
              <a:buNone/>
            </a:pPr>
            <a:endParaRPr sz="999" b="1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9"/>
              <a:buFont typeface="Arial"/>
              <a:buNone/>
            </a:pPr>
            <a:endParaRPr sz="999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4" name="Google Shape;294;g253c3ba31ec_0_21"/>
          <p:cNvSpPr txBox="1"/>
          <p:nvPr/>
        </p:nvSpPr>
        <p:spPr>
          <a:xfrm>
            <a:off x="3850365" y="4096619"/>
            <a:ext cx="23238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22850" rIns="45700" bIns="2285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9"/>
              <a:buFont typeface="Arial"/>
              <a:buNone/>
            </a:pPr>
            <a:r>
              <a:rPr lang="en-US" sz="999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EVENTS TEAM </a:t>
            </a:r>
            <a:endParaRPr sz="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endParaRPr sz="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5" name="Google Shape;295;g253c3ba31ec_0_21"/>
          <p:cNvSpPr/>
          <p:nvPr/>
        </p:nvSpPr>
        <p:spPr>
          <a:xfrm>
            <a:off x="619829" y="4086491"/>
            <a:ext cx="2530200" cy="379200"/>
          </a:xfrm>
          <a:prstGeom prst="roundRect">
            <a:avLst>
              <a:gd name="adj" fmla="val 16667"/>
            </a:avLst>
          </a:prstGeom>
          <a:solidFill>
            <a:srgbClr val="CC0000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9"/>
              <a:buFont typeface="Arial"/>
              <a:buNone/>
            </a:pPr>
            <a:r>
              <a:rPr lang="en-US" sz="999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VOLUNTEER MANAGER</a:t>
            </a:r>
            <a:endParaRPr sz="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9"/>
              <a:buFont typeface="Arial"/>
              <a:buNone/>
            </a:pPr>
            <a:r>
              <a:rPr lang="en-US" sz="999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Dipanwita Dash</a:t>
            </a:r>
            <a:endParaRPr sz="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6" name="Google Shape;296;g253c3ba31ec_0_21"/>
          <p:cNvSpPr txBox="1"/>
          <p:nvPr/>
        </p:nvSpPr>
        <p:spPr>
          <a:xfrm>
            <a:off x="6083470" y="5693582"/>
            <a:ext cx="2568300" cy="426600"/>
          </a:xfrm>
          <a:prstGeom prst="rect">
            <a:avLst/>
          </a:prstGeom>
          <a:solidFill>
            <a:srgbClr val="674EA7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9"/>
              <a:buFont typeface="Arial"/>
              <a:buNone/>
            </a:pPr>
            <a:r>
              <a:rPr lang="en-US" sz="999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PHOTOGRAPHER </a:t>
            </a:r>
            <a:endParaRPr sz="999" b="1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9"/>
              <a:buFont typeface="Arial"/>
              <a:buNone/>
            </a:pPr>
            <a:r>
              <a:rPr lang="en-US" sz="999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Diarmid Farquhar</a:t>
            </a:r>
            <a:endParaRPr sz="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24ca04a067d_4_25"/>
          <p:cNvSpPr txBox="1">
            <a:spLocks noGrp="1"/>
          </p:cNvSpPr>
          <p:nvPr>
            <p:ph type="ctrTitle" idx="4294967295"/>
          </p:nvPr>
        </p:nvSpPr>
        <p:spPr>
          <a:xfrm>
            <a:off x="6349" y="173147"/>
            <a:ext cx="12179400" cy="95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388" tIns="45688" rIns="91388" bIns="45688" anchor="ctr" anchorCtr="0">
            <a:normAutofit/>
          </a:bodyPr>
          <a:lstStyle/>
          <a:p>
            <a:pPr algn="ctr">
              <a:buClr>
                <a:srgbClr val="3A9EA8"/>
              </a:buClr>
              <a:buSzPts val="5400"/>
            </a:pPr>
            <a:r>
              <a:rPr lang="en-US" sz="2700" b="1">
                <a:solidFill>
                  <a:srgbClr val="3A9EA8"/>
                </a:solidFill>
                <a:latin typeface="Arial"/>
                <a:ea typeface="Arial"/>
                <a:cs typeface="Arial"/>
                <a:sym typeface="Arial"/>
              </a:rPr>
              <a:t>IDCN Events Calendar 2023</a:t>
            </a:r>
            <a:endParaRPr sz="4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1" name="Google Shape;81;g24ca04a067d_4_25"/>
          <p:cNvSpPr txBox="1">
            <a:spLocks noGrp="1"/>
          </p:cNvSpPr>
          <p:nvPr>
            <p:ph type="subTitle" idx="4294967295"/>
          </p:nvPr>
        </p:nvSpPr>
        <p:spPr>
          <a:xfrm rot="10800000" flipH="1">
            <a:off x="11408724" y="582370"/>
            <a:ext cx="776850" cy="12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388" tIns="45688" rIns="91388" bIns="45688" anchor="t" anchorCtr="0">
            <a:normAutofit fontScale="25000" lnSpcReduction="20000"/>
          </a:bodyPr>
          <a:lstStyle/>
          <a:p>
            <a:pPr marL="228600" indent="-190500">
              <a:spcBef>
                <a:spcPts val="0"/>
              </a:spcBef>
              <a:buClr>
                <a:schemeClr val="dk1"/>
              </a:buClr>
              <a:buSzPct val="100000"/>
            </a:pPr>
            <a:endParaRPr sz="2400" i="1">
              <a:solidFill>
                <a:srgbClr val="02A2AC"/>
              </a:solidFill>
            </a:endParaRPr>
          </a:p>
          <a:p>
            <a:pPr marL="228600" indent="-190500">
              <a:spcBef>
                <a:spcPts val="1000"/>
              </a:spcBef>
              <a:buClr>
                <a:schemeClr val="dk1"/>
              </a:buClr>
              <a:buSzPct val="100000"/>
            </a:pPr>
            <a:endParaRPr sz="2400" i="1">
              <a:solidFill>
                <a:srgbClr val="02A2AC"/>
              </a:solidFill>
            </a:endParaRPr>
          </a:p>
          <a:p>
            <a:pPr marL="228600" indent="-209550">
              <a:spcBef>
                <a:spcPts val="1000"/>
              </a:spcBef>
              <a:buClr>
                <a:schemeClr val="dk1"/>
              </a:buClr>
              <a:buSzPct val="100000"/>
            </a:pPr>
            <a:endParaRPr sz="12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indent="-190500">
              <a:spcBef>
                <a:spcPts val="1000"/>
              </a:spcBef>
              <a:buClr>
                <a:schemeClr val="dk1"/>
              </a:buClr>
              <a:buSzPct val="100000"/>
            </a:pPr>
            <a:endParaRPr sz="2400" i="1">
              <a:solidFill>
                <a:srgbClr val="02A2AC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28600" indent="-209550">
              <a:spcBef>
                <a:spcPts val="1000"/>
              </a:spcBef>
              <a:buClr>
                <a:schemeClr val="dk1"/>
              </a:buClr>
              <a:buSzPct val="100000"/>
            </a:pPr>
            <a:endParaRPr sz="12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indent="-184150">
              <a:spcBef>
                <a:spcPts val="1000"/>
              </a:spcBef>
              <a:buClr>
                <a:schemeClr val="dk1"/>
              </a:buClr>
              <a:buSzPct val="100000"/>
            </a:pP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2" name="Google Shape;82;g24ca04a067d_4_25"/>
          <p:cNvSpPr/>
          <p:nvPr/>
        </p:nvSpPr>
        <p:spPr>
          <a:xfrm>
            <a:off x="766298" y="1114147"/>
            <a:ext cx="11375400" cy="323700"/>
          </a:xfrm>
          <a:prstGeom prst="roundRect">
            <a:avLst>
              <a:gd name="adj" fmla="val 16667"/>
            </a:avLst>
          </a:prstGeom>
          <a:solidFill>
            <a:srgbClr val="02A2AC"/>
          </a:solidFill>
          <a:ln w="9525" cap="flat" cmpd="sng">
            <a:solidFill>
              <a:srgbClr val="02A2A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20338" tIns="20338" rIns="20338" bIns="20338" anchor="ctr" anchorCtr="0">
            <a:noAutofit/>
          </a:bodyPr>
          <a:lstStyle/>
          <a:p>
            <a:pPr algn="ctr"/>
            <a:r>
              <a:rPr lang="en-US" sz="1300" b="1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2023</a:t>
            </a:r>
            <a:endParaRPr sz="1300" b="1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83" name="Google Shape;83;g24ca04a067d_4_25"/>
          <p:cNvSpPr/>
          <p:nvPr/>
        </p:nvSpPr>
        <p:spPr>
          <a:xfrm>
            <a:off x="11274889" y="1506636"/>
            <a:ext cx="883950" cy="251700"/>
          </a:xfrm>
          <a:prstGeom prst="roundRect">
            <a:avLst>
              <a:gd name="adj" fmla="val 16667"/>
            </a:avLst>
          </a:prstGeom>
          <a:solidFill>
            <a:srgbClr val="D1EAEA"/>
          </a:solidFill>
          <a:ln w="9525" cap="flat" cmpd="sng">
            <a:solidFill>
              <a:srgbClr val="02A2A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20338" tIns="20338" rIns="20338" bIns="20338" anchor="t" anchorCtr="0">
            <a:noAutofit/>
          </a:bodyPr>
          <a:lstStyle/>
          <a:p>
            <a:pPr algn="ctr"/>
            <a:r>
              <a:rPr lang="en-US" sz="1300">
                <a:solidFill>
                  <a:srgbClr val="02A2AC"/>
                </a:solidFill>
                <a:latin typeface="Lato"/>
                <a:ea typeface="Lato"/>
                <a:cs typeface="Lato"/>
                <a:sym typeface="Lato"/>
              </a:rPr>
              <a:t>Dec</a:t>
            </a:r>
            <a:endParaRPr sz="1300">
              <a:solidFill>
                <a:srgbClr val="02A2AC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84" name="Google Shape;84;g24ca04a067d_4_25"/>
          <p:cNvSpPr/>
          <p:nvPr/>
        </p:nvSpPr>
        <p:spPr>
          <a:xfrm>
            <a:off x="1722204" y="1506636"/>
            <a:ext cx="883950" cy="249300"/>
          </a:xfrm>
          <a:prstGeom prst="roundRect">
            <a:avLst>
              <a:gd name="adj" fmla="val 16667"/>
            </a:avLst>
          </a:prstGeom>
          <a:solidFill>
            <a:srgbClr val="D1EAEA"/>
          </a:solidFill>
          <a:ln w="9525" cap="flat" cmpd="sng">
            <a:solidFill>
              <a:srgbClr val="02A2A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20338" tIns="20338" rIns="20338" bIns="20338" anchor="t" anchorCtr="0">
            <a:noAutofit/>
          </a:bodyPr>
          <a:lstStyle/>
          <a:p>
            <a:pPr algn="ctr"/>
            <a:r>
              <a:rPr lang="en-US" sz="1300">
                <a:solidFill>
                  <a:srgbClr val="02A2AC"/>
                </a:solidFill>
                <a:latin typeface="Lato"/>
                <a:ea typeface="Lato"/>
                <a:cs typeface="Lato"/>
                <a:sym typeface="Lato"/>
              </a:rPr>
              <a:t>Feb</a:t>
            </a:r>
            <a:endParaRPr sz="1300">
              <a:solidFill>
                <a:srgbClr val="02A2AC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85" name="Google Shape;85;g24ca04a067d_4_25"/>
          <p:cNvSpPr/>
          <p:nvPr/>
        </p:nvSpPr>
        <p:spPr>
          <a:xfrm>
            <a:off x="2693208" y="1506636"/>
            <a:ext cx="883950" cy="249300"/>
          </a:xfrm>
          <a:prstGeom prst="roundRect">
            <a:avLst>
              <a:gd name="adj" fmla="val 16667"/>
            </a:avLst>
          </a:prstGeom>
          <a:solidFill>
            <a:srgbClr val="D1EAEA"/>
          </a:solidFill>
          <a:ln w="9525" cap="flat" cmpd="sng">
            <a:solidFill>
              <a:srgbClr val="02A2A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20338" tIns="20338" rIns="20338" bIns="20338" anchor="t" anchorCtr="0">
            <a:noAutofit/>
          </a:bodyPr>
          <a:lstStyle/>
          <a:p>
            <a:pPr algn="ctr"/>
            <a:r>
              <a:rPr lang="en-US" sz="1300">
                <a:solidFill>
                  <a:srgbClr val="02A2AC"/>
                </a:solidFill>
                <a:latin typeface="Lato"/>
                <a:ea typeface="Lato"/>
                <a:cs typeface="Lato"/>
                <a:sym typeface="Lato"/>
              </a:rPr>
              <a:t> Mar</a:t>
            </a:r>
            <a:endParaRPr sz="1300">
              <a:solidFill>
                <a:srgbClr val="02A2AC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86" name="Google Shape;86;g24ca04a067d_4_25"/>
          <p:cNvSpPr/>
          <p:nvPr/>
        </p:nvSpPr>
        <p:spPr>
          <a:xfrm>
            <a:off x="3655961" y="1506636"/>
            <a:ext cx="883950" cy="249300"/>
          </a:xfrm>
          <a:prstGeom prst="roundRect">
            <a:avLst>
              <a:gd name="adj" fmla="val 16667"/>
            </a:avLst>
          </a:prstGeom>
          <a:solidFill>
            <a:srgbClr val="D1EAEA"/>
          </a:solidFill>
          <a:ln w="9525" cap="flat" cmpd="sng">
            <a:solidFill>
              <a:srgbClr val="02A2A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20338" tIns="20338" rIns="20338" bIns="20338" anchor="t" anchorCtr="0">
            <a:noAutofit/>
          </a:bodyPr>
          <a:lstStyle/>
          <a:p>
            <a:pPr algn="ctr"/>
            <a:r>
              <a:rPr lang="en-US" sz="1300">
                <a:solidFill>
                  <a:srgbClr val="02A2AC"/>
                </a:solidFill>
                <a:latin typeface="Lato"/>
                <a:ea typeface="Lato"/>
                <a:cs typeface="Lato"/>
                <a:sym typeface="Lato"/>
              </a:rPr>
              <a:t>Apr</a:t>
            </a:r>
            <a:endParaRPr sz="1300">
              <a:solidFill>
                <a:srgbClr val="02A2AC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87" name="Google Shape;87;g24ca04a067d_4_25"/>
          <p:cNvSpPr/>
          <p:nvPr/>
        </p:nvSpPr>
        <p:spPr>
          <a:xfrm>
            <a:off x="4618712" y="1506636"/>
            <a:ext cx="883950" cy="249300"/>
          </a:xfrm>
          <a:prstGeom prst="roundRect">
            <a:avLst>
              <a:gd name="adj" fmla="val 16667"/>
            </a:avLst>
          </a:prstGeom>
          <a:solidFill>
            <a:srgbClr val="D1EAEA"/>
          </a:solidFill>
          <a:ln w="9525" cap="flat" cmpd="sng">
            <a:solidFill>
              <a:srgbClr val="02A2A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20338" tIns="20338" rIns="20338" bIns="20338" anchor="t" anchorCtr="0">
            <a:noAutofit/>
          </a:bodyPr>
          <a:lstStyle/>
          <a:p>
            <a:pPr algn="ctr"/>
            <a:r>
              <a:rPr lang="en-US" sz="1300">
                <a:solidFill>
                  <a:srgbClr val="02A2AC"/>
                </a:solidFill>
                <a:latin typeface="Lato"/>
                <a:ea typeface="Lato"/>
                <a:cs typeface="Lato"/>
                <a:sym typeface="Lato"/>
              </a:rPr>
              <a:t>May</a:t>
            </a:r>
            <a:endParaRPr sz="1300">
              <a:solidFill>
                <a:srgbClr val="02A2AC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88" name="Google Shape;88;g24ca04a067d_4_25"/>
          <p:cNvSpPr/>
          <p:nvPr/>
        </p:nvSpPr>
        <p:spPr>
          <a:xfrm>
            <a:off x="5573520" y="1506636"/>
            <a:ext cx="883950" cy="249300"/>
          </a:xfrm>
          <a:prstGeom prst="roundRect">
            <a:avLst>
              <a:gd name="adj" fmla="val 16667"/>
            </a:avLst>
          </a:prstGeom>
          <a:solidFill>
            <a:srgbClr val="D1EAEA"/>
          </a:solidFill>
          <a:ln w="9525" cap="flat" cmpd="sng">
            <a:solidFill>
              <a:srgbClr val="02A2A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20338" tIns="20338" rIns="20338" bIns="20338" anchor="t" anchorCtr="0">
            <a:noAutofit/>
          </a:bodyPr>
          <a:lstStyle/>
          <a:p>
            <a:pPr algn="ctr"/>
            <a:r>
              <a:rPr lang="en-US" sz="1300">
                <a:solidFill>
                  <a:srgbClr val="02A2AC"/>
                </a:solidFill>
                <a:latin typeface="Lato"/>
                <a:ea typeface="Lato"/>
                <a:cs typeface="Lato"/>
                <a:sym typeface="Lato"/>
              </a:rPr>
              <a:t>Jun</a:t>
            </a:r>
            <a:endParaRPr sz="1300">
              <a:solidFill>
                <a:srgbClr val="02A2AC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89" name="Google Shape;89;g24ca04a067d_4_25"/>
          <p:cNvSpPr/>
          <p:nvPr/>
        </p:nvSpPr>
        <p:spPr>
          <a:xfrm>
            <a:off x="6528327" y="1506636"/>
            <a:ext cx="883950" cy="249300"/>
          </a:xfrm>
          <a:prstGeom prst="roundRect">
            <a:avLst>
              <a:gd name="adj" fmla="val 16667"/>
            </a:avLst>
          </a:prstGeom>
          <a:solidFill>
            <a:srgbClr val="D1EAEA"/>
          </a:solidFill>
          <a:ln w="9525" cap="flat" cmpd="sng">
            <a:solidFill>
              <a:srgbClr val="02A2A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20338" tIns="20338" rIns="20338" bIns="20338" anchor="t" anchorCtr="0">
            <a:noAutofit/>
          </a:bodyPr>
          <a:lstStyle/>
          <a:p>
            <a:pPr algn="ctr"/>
            <a:r>
              <a:rPr lang="en-US" sz="1300">
                <a:solidFill>
                  <a:srgbClr val="02A2AC"/>
                </a:solidFill>
                <a:latin typeface="Lato"/>
                <a:ea typeface="Lato"/>
                <a:cs typeface="Lato"/>
                <a:sym typeface="Lato"/>
              </a:rPr>
              <a:t> Jul</a:t>
            </a:r>
            <a:endParaRPr sz="1300">
              <a:solidFill>
                <a:srgbClr val="02A2AC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90" name="Google Shape;90;g24ca04a067d_4_25"/>
          <p:cNvSpPr/>
          <p:nvPr/>
        </p:nvSpPr>
        <p:spPr>
          <a:xfrm>
            <a:off x="7467253" y="1506636"/>
            <a:ext cx="883950" cy="249300"/>
          </a:xfrm>
          <a:prstGeom prst="roundRect">
            <a:avLst>
              <a:gd name="adj" fmla="val 16667"/>
            </a:avLst>
          </a:prstGeom>
          <a:solidFill>
            <a:srgbClr val="D1EAEA"/>
          </a:solidFill>
          <a:ln w="9525" cap="flat" cmpd="sng">
            <a:solidFill>
              <a:srgbClr val="02A2A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20338" tIns="20338" rIns="20338" bIns="20338" anchor="t" anchorCtr="0">
            <a:noAutofit/>
          </a:bodyPr>
          <a:lstStyle/>
          <a:p>
            <a:pPr algn="ctr"/>
            <a:r>
              <a:rPr lang="en-US" sz="1300">
                <a:solidFill>
                  <a:srgbClr val="02A2AC"/>
                </a:solidFill>
                <a:latin typeface="Lato"/>
                <a:ea typeface="Lato"/>
                <a:cs typeface="Lato"/>
                <a:sym typeface="Lato"/>
              </a:rPr>
              <a:t>Aug</a:t>
            </a:r>
            <a:endParaRPr sz="1300">
              <a:solidFill>
                <a:srgbClr val="02A2AC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91" name="Google Shape;91;g24ca04a067d_4_25"/>
          <p:cNvSpPr/>
          <p:nvPr/>
        </p:nvSpPr>
        <p:spPr>
          <a:xfrm>
            <a:off x="8414118" y="1506636"/>
            <a:ext cx="883950" cy="249300"/>
          </a:xfrm>
          <a:prstGeom prst="roundRect">
            <a:avLst>
              <a:gd name="adj" fmla="val 16667"/>
            </a:avLst>
          </a:prstGeom>
          <a:solidFill>
            <a:srgbClr val="D1EAEA"/>
          </a:solidFill>
          <a:ln w="9525" cap="flat" cmpd="sng">
            <a:solidFill>
              <a:srgbClr val="02A2A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20338" tIns="20338" rIns="20338" bIns="20338" anchor="t" anchorCtr="0">
            <a:noAutofit/>
          </a:bodyPr>
          <a:lstStyle/>
          <a:p>
            <a:pPr algn="ctr"/>
            <a:r>
              <a:rPr lang="en-US" sz="1300">
                <a:solidFill>
                  <a:srgbClr val="02A2AC"/>
                </a:solidFill>
                <a:latin typeface="Lato"/>
                <a:ea typeface="Lato"/>
                <a:cs typeface="Lato"/>
                <a:sym typeface="Lato"/>
              </a:rPr>
              <a:t>Sep</a:t>
            </a:r>
            <a:endParaRPr sz="1300">
              <a:solidFill>
                <a:srgbClr val="02A2AC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92" name="Google Shape;92;g24ca04a067d_4_25"/>
          <p:cNvSpPr/>
          <p:nvPr/>
        </p:nvSpPr>
        <p:spPr>
          <a:xfrm>
            <a:off x="9376872" y="1506636"/>
            <a:ext cx="883950" cy="249300"/>
          </a:xfrm>
          <a:prstGeom prst="roundRect">
            <a:avLst>
              <a:gd name="adj" fmla="val 16667"/>
            </a:avLst>
          </a:prstGeom>
          <a:solidFill>
            <a:srgbClr val="D1EAEA"/>
          </a:solidFill>
          <a:ln w="9525" cap="flat" cmpd="sng">
            <a:solidFill>
              <a:srgbClr val="02A2A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20338" tIns="20338" rIns="20338" bIns="20338" anchor="t" anchorCtr="0">
            <a:noAutofit/>
          </a:bodyPr>
          <a:lstStyle/>
          <a:p>
            <a:pPr algn="ctr"/>
            <a:r>
              <a:rPr lang="en-US" sz="1300">
                <a:solidFill>
                  <a:srgbClr val="02A2AC"/>
                </a:solidFill>
                <a:latin typeface="Lato"/>
                <a:ea typeface="Lato"/>
                <a:cs typeface="Lato"/>
                <a:sym typeface="Lato"/>
              </a:rPr>
              <a:t>Oct</a:t>
            </a:r>
            <a:endParaRPr sz="1300">
              <a:solidFill>
                <a:srgbClr val="02A2AC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93" name="Google Shape;93;g24ca04a067d_4_25"/>
          <p:cNvSpPr/>
          <p:nvPr/>
        </p:nvSpPr>
        <p:spPr>
          <a:xfrm>
            <a:off x="10339625" y="1506636"/>
            <a:ext cx="883950" cy="249300"/>
          </a:xfrm>
          <a:prstGeom prst="roundRect">
            <a:avLst>
              <a:gd name="adj" fmla="val 16667"/>
            </a:avLst>
          </a:prstGeom>
          <a:solidFill>
            <a:srgbClr val="D1EAEA"/>
          </a:solidFill>
          <a:ln w="9525" cap="flat" cmpd="sng">
            <a:solidFill>
              <a:srgbClr val="02A2A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20338" tIns="20338" rIns="20338" bIns="20338" anchor="t" anchorCtr="0">
            <a:noAutofit/>
          </a:bodyPr>
          <a:lstStyle/>
          <a:p>
            <a:pPr algn="ctr"/>
            <a:r>
              <a:rPr lang="en-US" sz="1300">
                <a:solidFill>
                  <a:srgbClr val="02A2AC"/>
                </a:solidFill>
                <a:latin typeface="Lato"/>
                <a:ea typeface="Lato"/>
                <a:cs typeface="Lato"/>
                <a:sym typeface="Lato"/>
              </a:rPr>
              <a:t>Nov</a:t>
            </a:r>
            <a:endParaRPr sz="1300">
              <a:solidFill>
                <a:srgbClr val="02A2AC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94" name="Google Shape;94;g24ca04a067d_4_25"/>
          <p:cNvSpPr/>
          <p:nvPr/>
        </p:nvSpPr>
        <p:spPr>
          <a:xfrm>
            <a:off x="783278" y="1494026"/>
            <a:ext cx="883950" cy="249300"/>
          </a:xfrm>
          <a:prstGeom prst="roundRect">
            <a:avLst>
              <a:gd name="adj" fmla="val 16667"/>
            </a:avLst>
          </a:prstGeom>
          <a:solidFill>
            <a:srgbClr val="D1EAEA"/>
          </a:solidFill>
          <a:ln w="9525" cap="flat" cmpd="sng">
            <a:solidFill>
              <a:srgbClr val="02A2A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20338" tIns="20338" rIns="20338" bIns="20338" anchor="ctr" anchorCtr="0">
            <a:noAutofit/>
          </a:bodyPr>
          <a:lstStyle/>
          <a:p>
            <a:pPr algn="ctr"/>
            <a:r>
              <a:rPr lang="en-US" sz="1300">
                <a:solidFill>
                  <a:srgbClr val="02A2AC"/>
                </a:solidFill>
                <a:latin typeface="Lato"/>
                <a:ea typeface="Lato"/>
                <a:cs typeface="Lato"/>
                <a:sym typeface="Lato"/>
              </a:rPr>
              <a:t>Jan</a:t>
            </a:r>
            <a:endParaRPr sz="1300">
              <a:solidFill>
                <a:srgbClr val="02A2AC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95" name="Google Shape;95;g24ca04a067d_4_25"/>
          <p:cNvSpPr txBox="1"/>
          <p:nvPr/>
        </p:nvSpPr>
        <p:spPr>
          <a:xfrm>
            <a:off x="74263" y="1928103"/>
            <a:ext cx="883950" cy="46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388" tIns="45688" rIns="91388" bIns="45688" anchor="t" anchorCtr="0">
            <a:spAutoFit/>
          </a:bodyPr>
          <a:lstStyle/>
          <a:p>
            <a:r>
              <a:rPr lang="en-US" sz="1200" b="1" i="1">
                <a:solidFill>
                  <a:srgbClr val="02A2AC"/>
                </a:solidFill>
                <a:latin typeface="Lato"/>
                <a:ea typeface="Lato"/>
                <a:cs typeface="Lato"/>
                <a:sym typeface="Lato"/>
              </a:rPr>
              <a:t>Career</a:t>
            </a:r>
            <a:br>
              <a:rPr lang="en-US" sz="1200" b="1" i="1">
                <a:solidFill>
                  <a:srgbClr val="02A2AC"/>
                </a:solidFill>
                <a:latin typeface="Lato"/>
                <a:ea typeface="Lato"/>
                <a:cs typeface="Lato"/>
                <a:sym typeface="Lato"/>
              </a:rPr>
            </a:br>
            <a:r>
              <a:rPr lang="en-US" sz="1200" b="1" i="1">
                <a:solidFill>
                  <a:srgbClr val="02A2AC"/>
                </a:solidFill>
                <a:latin typeface="Lato"/>
                <a:ea typeface="Lato"/>
                <a:cs typeface="Lato"/>
                <a:sym typeface="Lato"/>
              </a:rPr>
              <a:t>Mornings</a:t>
            </a:r>
            <a:endParaRPr sz="1400"/>
          </a:p>
        </p:txBody>
      </p:sp>
      <p:sp>
        <p:nvSpPr>
          <p:cNvPr id="96" name="Google Shape;96;g24ca04a067d_4_25"/>
          <p:cNvSpPr txBox="1"/>
          <p:nvPr/>
        </p:nvSpPr>
        <p:spPr>
          <a:xfrm>
            <a:off x="24398" y="3779696"/>
            <a:ext cx="883950" cy="46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388" tIns="45688" rIns="91388" bIns="45688" anchor="t" anchorCtr="0">
            <a:spAutoFit/>
          </a:bodyPr>
          <a:lstStyle/>
          <a:p>
            <a:r>
              <a:rPr lang="en-US" sz="1200" b="1" i="1">
                <a:solidFill>
                  <a:srgbClr val="02A2AC"/>
                </a:solidFill>
                <a:latin typeface="Lato"/>
                <a:ea typeface="Lato"/>
                <a:cs typeface="Lato"/>
                <a:sym typeface="Lato"/>
              </a:rPr>
              <a:t>Corporate</a:t>
            </a:r>
            <a:br>
              <a:rPr lang="en-US" sz="1200" b="1" i="1">
                <a:solidFill>
                  <a:srgbClr val="02A2AC"/>
                </a:solidFill>
                <a:latin typeface="Lato"/>
                <a:ea typeface="Lato"/>
                <a:cs typeface="Lato"/>
                <a:sym typeface="Lato"/>
              </a:rPr>
            </a:br>
            <a:r>
              <a:rPr lang="en-US" sz="1200" b="1" i="1">
                <a:solidFill>
                  <a:srgbClr val="02A2AC"/>
                </a:solidFill>
                <a:latin typeface="Lato"/>
                <a:ea typeface="Lato"/>
                <a:cs typeface="Lato"/>
                <a:sym typeface="Lato"/>
              </a:rPr>
              <a:t>Events</a:t>
            </a:r>
            <a:endParaRPr sz="1400"/>
          </a:p>
        </p:txBody>
      </p:sp>
      <p:sp>
        <p:nvSpPr>
          <p:cNvPr id="97" name="Google Shape;97;g24ca04a067d_4_25"/>
          <p:cNvSpPr txBox="1"/>
          <p:nvPr/>
        </p:nvSpPr>
        <p:spPr>
          <a:xfrm>
            <a:off x="44088" y="5906789"/>
            <a:ext cx="719700" cy="46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388" tIns="45688" rIns="91388" bIns="45688" anchor="t" anchorCtr="0">
            <a:spAutoFit/>
          </a:bodyPr>
          <a:lstStyle/>
          <a:p>
            <a:r>
              <a:rPr lang="en-US" sz="1200" b="1" i="1">
                <a:solidFill>
                  <a:srgbClr val="02A2AC"/>
                </a:solidFill>
                <a:latin typeface="Lato"/>
                <a:ea typeface="Lato"/>
                <a:cs typeface="Lato"/>
                <a:sym typeface="Lato"/>
              </a:rPr>
              <a:t>IDCN</a:t>
            </a:r>
            <a:br>
              <a:rPr lang="en-US" sz="1200" b="1" i="1">
                <a:solidFill>
                  <a:srgbClr val="02A2AC"/>
                </a:solidFill>
                <a:latin typeface="Lato"/>
                <a:ea typeface="Lato"/>
                <a:cs typeface="Lato"/>
                <a:sym typeface="Lato"/>
              </a:rPr>
            </a:br>
            <a:r>
              <a:rPr lang="en-US" sz="1200" b="1" i="1">
                <a:solidFill>
                  <a:srgbClr val="02A2AC"/>
                </a:solidFill>
                <a:latin typeface="Lato"/>
                <a:ea typeface="Lato"/>
                <a:cs typeface="Lato"/>
                <a:sym typeface="Lato"/>
              </a:rPr>
              <a:t>Events</a:t>
            </a:r>
            <a:endParaRPr sz="1400"/>
          </a:p>
        </p:txBody>
      </p:sp>
      <p:grpSp>
        <p:nvGrpSpPr>
          <p:cNvPr id="98" name="Google Shape;98;g24ca04a067d_4_25"/>
          <p:cNvGrpSpPr/>
          <p:nvPr/>
        </p:nvGrpSpPr>
        <p:grpSpPr>
          <a:xfrm>
            <a:off x="229085" y="5053281"/>
            <a:ext cx="1457271" cy="861710"/>
            <a:chOff x="1365134" y="10682589"/>
            <a:chExt cx="2916000" cy="1723420"/>
          </a:xfrm>
        </p:grpSpPr>
        <p:sp>
          <p:nvSpPr>
            <p:cNvPr id="99" name="Google Shape;99;g24ca04a067d_4_25"/>
            <p:cNvSpPr txBox="1"/>
            <p:nvPr/>
          </p:nvSpPr>
          <p:spPr>
            <a:xfrm>
              <a:off x="1365134" y="10682589"/>
              <a:ext cx="2916000" cy="172342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388" tIns="45688" rIns="91388" bIns="45688" anchor="t" anchorCtr="0">
              <a:spAutoFit/>
            </a:bodyPr>
            <a:lstStyle/>
            <a:p>
              <a:pPr algn="ctr"/>
              <a:endParaRPr sz="1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algn="ctr"/>
              <a:endParaRPr sz="1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algn="ctr"/>
              <a:endParaRPr sz="1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algn="ctr"/>
              <a:r>
                <a:rPr lang="en-US" sz="10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MASTERCLASS:</a:t>
              </a:r>
              <a:endParaRPr sz="10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algn="ctr"/>
              <a:r>
                <a:rPr lang="en-US" sz="1000" b="1">
                  <a:solidFill>
                    <a:srgbClr val="C00000"/>
                  </a:solidFill>
                  <a:latin typeface="Calibri"/>
                  <a:ea typeface="Calibri"/>
                  <a:cs typeface="Calibri"/>
                  <a:sym typeface="Calibri"/>
                </a:rPr>
                <a:t>17 Jan</a:t>
              </a:r>
              <a:endParaRPr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00" name="Google Shape;100;g24ca04a067d_4_25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2045870" y="11023501"/>
              <a:ext cx="1487275" cy="64598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01" name="Google Shape;101;g24ca04a067d_4_25"/>
          <p:cNvSpPr txBox="1"/>
          <p:nvPr/>
        </p:nvSpPr>
        <p:spPr>
          <a:xfrm>
            <a:off x="1700802" y="2141801"/>
            <a:ext cx="926550" cy="5538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338" tIns="45663" rIns="91338" bIns="45663" anchor="t" anchorCtr="0">
            <a:spAutoFit/>
          </a:bodyPr>
          <a:lstStyle/>
          <a:p>
            <a:pPr algn="ctr"/>
            <a:r>
              <a:rPr lang="en-US" sz="1000" b="1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power of Networking</a:t>
            </a:r>
            <a:br>
              <a:rPr lang="en-US" sz="100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000" b="1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24 Feb</a:t>
            </a:r>
            <a:endParaRPr sz="1000" b="1">
              <a:solidFill>
                <a:srgbClr val="C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2" name="Google Shape;102;g24ca04a067d_4_25"/>
          <p:cNvSpPr/>
          <p:nvPr/>
        </p:nvSpPr>
        <p:spPr>
          <a:xfrm>
            <a:off x="6524713" y="1836930"/>
            <a:ext cx="1747800" cy="1790400"/>
          </a:xfrm>
          <a:prstGeom prst="roundRect">
            <a:avLst>
              <a:gd name="adj" fmla="val 16667"/>
            </a:avLst>
          </a:prstGeom>
          <a:solidFill>
            <a:srgbClr val="D1EAEA">
              <a:alpha val="32159"/>
            </a:srgbClr>
          </a:solidFill>
          <a:ln>
            <a:noFill/>
          </a:ln>
        </p:spPr>
        <p:txBody>
          <a:bodyPr spcFirstLastPara="1" wrap="square" lIns="20338" tIns="20338" rIns="20338" bIns="20338" anchor="ctr" anchorCtr="0">
            <a:noAutofit/>
          </a:bodyPr>
          <a:lstStyle/>
          <a:p>
            <a:pPr algn="ctr"/>
            <a:r>
              <a:rPr lang="en-US" sz="1300" i="1" u="sng">
                <a:solidFill>
                  <a:srgbClr val="02A2AC"/>
                </a:solidFill>
                <a:latin typeface="Lato"/>
                <a:ea typeface="Lato"/>
                <a:cs typeface="Lato"/>
                <a:sym typeface="Lato"/>
              </a:rPr>
              <a:t>Summer </a:t>
            </a:r>
            <a:endParaRPr sz="8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ctr"/>
            <a:r>
              <a:rPr lang="en-US" sz="1300" i="1" u="sng">
                <a:solidFill>
                  <a:srgbClr val="02A2AC"/>
                </a:solidFill>
                <a:latin typeface="Lato"/>
                <a:ea typeface="Lato"/>
                <a:cs typeface="Lato"/>
                <a:sym typeface="Lato"/>
              </a:rPr>
              <a:t>break</a:t>
            </a:r>
            <a:endParaRPr sz="1300" i="1" u="sng">
              <a:solidFill>
                <a:srgbClr val="02A2AC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03" name="Google Shape;103;g24ca04a067d_4_2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536755" y="1924729"/>
            <a:ext cx="1215100" cy="28451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05" name="Google Shape;105;g24ca04a067d_4_25"/>
          <p:cNvGrpSpPr/>
          <p:nvPr/>
        </p:nvGrpSpPr>
        <p:grpSpPr>
          <a:xfrm>
            <a:off x="1244805" y="5423065"/>
            <a:ext cx="1457271" cy="861710"/>
            <a:chOff x="-4380050" y="12185602"/>
            <a:chExt cx="2916000" cy="1723418"/>
          </a:xfrm>
        </p:grpSpPr>
        <p:sp>
          <p:nvSpPr>
            <p:cNvPr id="106" name="Google Shape;106;g24ca04a067d_4_25"/>
            <p:cNvSpPr txBox="1"/>
            <p:nvPr/>
          </p:nvSpPr>
          <p:spPr>
            <a:xfrm>
              <a:off x="-4380050" y="12185602"/>
              <a:ext cx="2916000" cy="172341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388" tIns="45688" rIns="91388" bIns="45688" anchor="t" anchorCtr="0">
              <a:spAutoFit/>
            </a:bodyPr>
            <a:lstStyle/>
            <a:p>
              <a:pPr algn="ctr"/>
              <a:endParaRPr sz="1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algn="ctr"/>
              <a:endParaRPr sz="1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algn="ctr"/>
              <a:endParaRPr sz="1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algn="ctr"/>
              <a:r>
                <a:rPr lang="en-US" sz="10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MASTERCLASS</a:t>
              </a:r>
              <a:endParaRPr sz="10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algn="ctr"/>
              <a:r>
                <a:rPr lang="en-US" sz="1000" b="1">
                  <a:solidFill>
                    <a:srgbClr val="C00000"/>
                  </a:solidFill>
                  <a:latin typeface="Calibri"/>
                  <a:ea typeface="Calibri"/>
                  <a:cs typeface="Calibri"/>
                  <a:sym typeface="Calibri"/>
                </a:rPr>
                <a:t>24 Feb</a:t>
              </a:r>
              <a:endParaRPr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07" name="Google Shape;107;g24ca04a067d_4_25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-3693026" y="12548258"/>
              <a:ext cx="1487275" cy="645987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08" name="Google Shape;108;g24ca04a067d_4_2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375518" y="5322642"/>
            <a:ext cx="1215100" cy="28451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9" name="Google Shape;109;g24ca04a067d_4_2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567731" y="2974561"/>
            <a:ext cx="1448861" cy="55106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10" name="Google Shape;110;g24ca04a067d_4_25"/>
          <p:cNvGrpSpPr/>
          <p:nvPr/>
        </p:nvGrpSpPr>
        <p:grpSpPr>
          <a:xfrm>
            <a:off x="2230774" y="3627211"/>
            <a:ext cx="1372654" cy="1048530"/>
            <a:chOff x="2465172" y="3342178"/>
            <a:chExt cx="1373341" cy="1048530"/>
          </a:xfrm>
        </p:grpSpPr>
        <p:pic>
          <p:nvPicPr>
            <p:cNvPr id="111" name="Google Shape;111;g24ca04a067d_4_25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2465172" y="3342178"/>
              <a:ext cx="1373341" cy="56677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2" name="Google Shape;112;g24ca04a067d_4_25"/>
            <p:cNvSpPr txBox="1"/>
            <p:nvPr/>
          </p:nvSpPr>
          <p:spPr>
            <a:xfrm>
              <a:off x="2612065" y="3836825"/>
              <a:ext cx="1226400" cy="55388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338" tIns="45663" rIns="91338" bIns="45663" anchor="t" anchorCtr="0">
              <a:spAutoFit/>
            </a:bodyPr>
            <a:lstStyle/>
            <a:p>
              <a:pPr algn="ctr"/>
              <a:r>
                <a:rPr lang="en-US" sz="1000" b="1" i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Business Creation in Switzerland</a:t>
              </a:r>
              <a:br>
                <a:rPr lang="en-US" sz="1000" b="1">
                  <a:solidFill>
                    <a:schemeClr val="lt2"/>
                  </a:solidFill>
                  <a:latin typeface="Calibri"/>
                  <a:ea typeface="Calibri"/>
                  <a:cs typeface="Calibri"/>
                  <a:sym typeface="Calibri"/>
                </a:rPr>
              </a:br>
              <a:r>
                <a:rPr lang="en-US" sz="1000" b="1">
                  <a:solidFill>
                    <a:srgbClr val="C00000"/>
                  </a:solidFill>
                  <a:latin typeface="Calibri"/>
                  <a:ea typeface="Calibri"/>
                  <a:cs typeface="Calibri"/>
                  <a:sym typeface="Calibri"/>
                </a:rPr>
                <a:t>30 Mar</a:t>
              </a:r>
              <a:endParaRPr sz="1000" b="1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13" name="Google Shape;113;g24ca04a067d_4_25"/>
          <p:cNvSpPr txBox="1"/>
          <p:nvPr/>
        </p:nvSpPr>
        <p:spPr>
          <a:xfrm>
            <a:off x="3655961" y="3486453"/>
            <a:ext cx="1225800" cy="10155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338" tIns="45663" rIns="91338" bIns="45663" anchor="t" anchorCtr="0">
            <a:spAutoFit/>
          </a:bodyPr>
          <a:lstStyle/>
          <a:p>
            <a:pPr algn="ctr"/>
            <a:r>
              <a:rPr lang="en-US" sz="1000" b="1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Marketing yourself in Switzerland</a:t>
            </a:r>
            <a:endParaRPr sz="1400" dirty="0"/>
          </a:p>
          <a:p>
            <a:pPr algn="ctr"/>
            <a:r>
              <a:rPr lang="en-US" sz="1000" b="1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&amp;</a:t>
            </a:r>
            <a:endParaRPr sz="1400" dirty="0"/>
          </a:p>
          <a:p>
            <a:pPr algn="ctr"/>
            <a:r>
              <a:rPr lang="en-US" sz="1000" b="1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Bridging academia and career</a:t>
            </a:r>
            <a:br>
              <a:rPr lang="en-US" sz="1000" b="1" dirty="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000" b="1" dirty="0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28 Apr</a:t>
            </a:r>
            <a:endParaRPr sz="1000" b="1" dirty="0">
              <a:solidFill>
                <a:srgbClr val="C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14" name="Google Shape;114;g24ca04a067d_4_25"/>
          <p:cNvGrpSpPr/>
          <p:nvPr/>
        </p:nvGrpSpPr>
        <p:grpSpPr>
          <a:xfrm>
            <a:off x="4235730" y="5593720"/>
            <a:ext cx="1923388" cy="1015598"/>
            <a:chOff x="-3343497" y="12682658"/>
            <a:chExt cx="3848700" cy="2031196"/>
          </a:xfrm>
        </p:grpSpPr>
        <p:sp>
          <p:nvSpPr>
            <p:cNvPr id="115" name="Google Shape;115;g24ca04a067d_4_25"/>
            <p:cNvSpPr txBox="1"/>
            <p:nvPr/>
          </p:nvSpPr>
          <p:spPr>
            <a:xfrm>
              <a:off x="-3343497" y="12682658"/>
              <a:ext cx="3848700" cy="203119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388" tIns="45688" rIns="91388" bIns="45688" anchor="t" anchorCtr="0">
              <a:spAutoFit/>
            </a:bodyPr>
            <a:lstStyle/>
            <a:p>
              <a:pPr algn="ctr"/>
              <a:endParaRPr sz="10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algn="ctr"/>
              <a:endParaRPr sz="10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algn="ctr"/>
              <a:endParaRPr sz="10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algn="ctr"/>
              <a:r>
                <a:rPr lang="en-US" sz="1000" b="1" i="1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All Volunteer &amp;</a:t>
              </a:r>
              <a:br>
                <a:rPr lang="en-US" sz="1000" b="1" i="1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</a:br>
              <a:r>
                <a:rPr lang="en-US" sz="1000" b="1" i="1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Partner Member Picnic </a:t>
              </a:r>
              <a:br>
                <a:rPr lang="en-US" sz="1000" b="1" i="1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</a:br>
              <a:r>
                <a:rPr lang="en-US" sz="1000" b="1" dirty="0">
                  <a:solidFill>
                    <a:srgbClr val="C00000"/>
                  </a:solidFill>
                  <a:latin typeface="Calibri"/>
                  <a:ea typeface="Calibri"/>
                  <a:cs typeface="Calibri"/>
                  <a:sym typeface="Calibri"/>
                </a:rPr>
                <a:t>25 May</a:t>
              </a:r>
              <a:endParaRPr sz="1000" b="1" dirty="0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16" name="Google Shape;116;g24ca04a067d_4_25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-2274300" y="12955208"/>
              <a:ext cx="1487275" cy="645987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17" name="Google Shape;117;g24ca04a067d_4_25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4417337" y="1892177"/>
            <a:ext cx="1323742" cy="369954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Google Shape;118;g24ca04a067d_4_25"/>
          <p:cNvSpPr txBox="1"/>
          <p:nvPr/>
        </p:nvSpPr>
        <p:spPr>
          <a:xfrm>
            <a:off x="4417337" y="2205049"/>
            <a:ext cx="1216800" cy="7077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338" tIns="45663" rIns="91338" bIns="45663" anchor="t" anchorCtr="0">
            <a:spAutoFit/>
          </a:bodyPr>
          <a:lstStyle/>
          <a:p>
            <a:pPr algn="ctr"/>
            <a:r>
              <a:rPr lang="en-US" sz="1000" b="1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How to prepare for a job interview</a:t>
            </a:r>
            <a:br>
              <a:rPr lang="en-US" sz="100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000" b="1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3 May</a:t>
            </a:r>
            <a:endParaRPr sz="1400"/>
          </a:p>
          <a:p>
            <a:pPr algn="ctr"/>
            <a:r>
              <a:rPr lang="en-US" sz="1000" b="1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WEBINAR</a:t>
            </a:r>
            <a:endParaRPr sz="1000" b="1" u="sng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0" name="Google Shape;120;g24ca04a067d_4_25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9518227" y="2055758"/>
            <a:ext cx="742683" cy="6284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g24ca04a067d_4_25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8107788" y="3070998"/>
            <a:ext cx="2932642" cy="53320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22" name="Google Shape;122;g24ca04a067d_4_25"/>
          <p:cNvGrpSpPr/>
          <p:nvPr/>
        </p:nvGrpSpPr>
        <p:grpSpPr>
          <a:xfrm>
            <a:off x="4588354" y="4504832"/>
            <a:ext cx="1152923" cy="868748"/>
            <a:chOff x="7004410" y="5221373"/>
            <a:chExt cx="1153500" cy="868748"/>
          </a:xfrm>
        </p:grpSpPr>
        <p:pic>
          <p:nvPicPr>
            <p:cNvPr id="123" name="Google Shape;123;g24ca04a067d_4_25"/>
            <p:cNvPicPr preferRelativeResize="0"/>
            <p:nvPr/>
          </p:nvPicPr>
          <p:blipFill rotWithShape="1">
            <a:blip r:embed="rId10">
              <a:alphaModFix/>
            </a:blip>
            <a:srcRect/>
            <a:stretch/>
          </p:blipFill>
          <p:spPr>
            <a:xfrm>
              <a:off x="7219145" y="5221373"/>
              <a:ext cx="724001" cy="38105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4" name="Google Shape;124;g24ca04a067d_4_25"/>
            <p:cNvSpPr txBox="1"/>
            <p:nvPr/>
          </p:nvSpPr>
          <p:spPr>
            <a:xfrm>
              <a:off x="7004410" y="5536238"/>
              <a:ext cx="1153500" cy="55388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338" tIns="45663" rIns="91338" bIns="45663" anchor="t" anchorCtr="0">
              <a:spAutoFit/>
            </a:bodyPr>
            <a:lstStyle/>
            <a:p>
              <a:pPr algn="ctr"/>
              <a:r>
                <a:rPr lang="en-US" sz="1000" b="1" i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H1 All Corporate Member Meeting</a:t>
              </a:r>
              <a:br>
                <a:rPr lang="en-US" sz="1000">
                  <a:solidFill>
                    <a:schemeClr val="lt2"/>
                  </a:solidFill>
                  <a:latin typeface="Calibri"/>
                  <a:ea typeface="Calibri"/>
                  <a:cs typeface="Calibri"/>
                  <a:sym typeface="Calibri"/>
                </a:rPr>
              </a:br>
              <a:r>
                <a:rPr lang="en-US" sz="1000" b="1">
                  <a:solidFill>
                    <a:srgbClr val="C00000"/>
                  </a:solidFill>
                  <a:latin typeface="Calibri"/>
                  <a:ea typeface="Calibri"/>
                  <a:cs typeface="Calibri"/>
                  <a:sym typeface="Calibri"/>
                </a:rPr>
                <a:t>31 May</a:t>
              </a:r>
              <a:endParaRPr sz="1000" b="1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5" name="Google Shape;125;g24ca04a067d_4_25"/>
          <p:cNvGrpSpPr/>
          <p:nvPr/>
        </p:nvGrpSpPr>
        <p:grpSpPr>
          <a:xfrm>
            <a:off x="5251407" y="2557834"/>
            <a:ext cx="1448861" cy="1865502"/>
            <a:chOff x="5469713" y="2367119"/>
            <a:chExt cx="1163273" cy="1865502"/>
          </a:xfrm>
        </p:grpSpPr>
        <p:pic>
          <p:nvPicPr>
            <p:cNvPr id="126" name="Google Shape;126;g24ca04a067d_4_25"/>
            <p:cNvPicPr preferRelativeResize="0"/>
            <p:nvPr/>
          </p:nvPicPr>
          <p:blipFill rotWithShape="1">
            <a:blip r:embed="rId11">
              <a:alphaModFix/>
            </a:blip>
            <a:srcRect/>
            <a:stretch/>
          </p:blipFill>
          <p:spPr>
            <a:xfrm>
              <a:off x="5757072" y="2367119"/>
              <a:ext cx="812085" cy="79146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7" name="Google Shape;127;g24ca04a067d_4_25"/>
            <p:cNvSpPr txBox="1"/>
            <p:nvPr/>
          </p:nvSpPr>
          <p:spPr>
            <a:xfrm>
              <a:off x="5469713" y="2940075"/>
              <a:ext cx="1163273" cy="129254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338" tIns="45663" rIns="91338" bIns="45663" anchor="t" anchorCtr="0">
              <a:spAutoFit/>
            </a:bodyPr>
            <a:lstStyle/>
            <a:p>
              <a:pPr algn="ctr"/>
              <a:br>
                <a:rPr lang="en-US" sz="1000" dirty="0">
                  <a:solidFill>
                    <a:schemeClr val="lt2"/>
                  </a:solidFill>
                  <a:latin typeface="Calibri"/>
                  <a:ea typeface="Calibri"/>
                  <a:cs typeface="Calibri"/>
                  <a:sym typeface="Calibri"/>
                </a:rPr>
              </a:br>
              <a:r>
                <a:rPr lang="en-US" sz="1000" b="1" dirty="0">
                  <a:solidFill>
                    <a:srgbClr val="C00000"/>
                  </a:solidFill>
                  <a:latin typeface="Calibri"/>
                  <a:ea typeface="Calibri"/>
                  <a:cs typeface="Calibri"/>
                  <a:sym typeface="Calibri"/>
                </a:rPr>
                <a:t>29 June</a:t>
              </a:r>
            </a:p>
            <a:p>
              <a:pPr algn="ctr"/>
              <a:r>
                <a:rPr lang="en-GB" sz="800" b="1" i="0" dirty="0">
                  <a:effectLst/>
                  <a:latin typeface="arial" panose="020B0604020202020204" pitchFamily="34" charset="0"/>
                </a:rPr>
                <a:t>Learn </a:t>
              </a:r>
              <a:r>
                <a:rPr lang="en-GB" sz="1000" b="1" i="1" dirty="0">
                  <a:solidFill>
                    <a:schemeClr val="dk1"/>
                  </a:solidFill>
                  <a:latin typeface="Calibri"/>
                  <a:ea typeface="Calibri"/>
                  <a:cs typeface="Calibri"/>
                </a:rPr>
                <a:t>about CERN </a:t>
              </a:r>
            </a:p>
            <a:p>
              <a:pPr algn="ctr"/>
              <a:r>
                <a:rPr lang="en-GB" sz="1000" b="1" i="1" dirty="0">
                  <a:solidFill>
                    <a:schemeClr val="dk1"/>
                  </a:solidFill>
                  <a:latin typeface="Calibri"/>
                  <a:ea typeface="Calibri"/>
                  <a:cs typeface="Calibri"/>
                </a:rPr>
                <a:t>opportunities,</a:t>
              </a:r>
              <a:br>
                <a:rPr lang="en-GB" sz="1000" b="1" i="1" dirty="0">
                  <a:solidFill>
                    <a:schemeClr val="dk1"/>
                  </a:solidFill>
                  <a:latin typeface="Calibri"/>
                  <a:ea typeface="Calibri"/>
                  <a:cs typeface="Calibri"/>
                </a:rPr>
              </a:br>
              <a:r>
                <a:rPr lang="en-GB" sz="1000" b="1" i="1" dirty="0">
                  <a:solidFill>
                    <a:schemeClr val="dk1"/>
                  </a:solidFill>
                  <a:latin typeface="Calibri"/>
                  <a:ea typeface="Calibri"/>
                  <a:cs typeface="Calibri"/>
                </a:rPr>
                <a:t>tips and tricks on how to build your CV</a:t>
              </a:r>
              <a:br>
                <a:rPr lang="en-GB" sz="1000" b="1" i="1" dirty="0">
                  <a:solidFill>
                    <a:schemeClr val="dk1"/>
                  </a:solidFill>
                  <a:latin typeface="Calibri"/>
                  <a:ea typeface="Calibri"/>
                  <a:cs typeface="Calibri"/>
                </a:rPr>
              </a:br>
              <a:r>
                <a:rPr lang="en-GB" sz="800" b="1" i="0" dirty="0">
                  <a:effectLst/>
                  <a:latin typeface="Helvetica" panose="020B0604020202020204" pitchFamily="34" charset="0"/>
                </a:rPr>
                <a:t> </a:t>
              </a:r>
              <a:endParaRPr sz="800" dirty="0"/>
            </a:p>
          </p:txBody>
        </p:sp>
      </p:grpSp>
      <p:grpSp>
        <p:nvGrpSpPr>
          <p:cNvPr id="128" name="Google Shape;128;g24ca04a067d_4_25"/>
          <p:cNvGrpSpPr/>
          <p:nvPr/>
        </p:nvGrpSpPr>
        <p:grpSpPr>
          <a:xfrm>
            <a:off x="2599899" y="4781295"/>
            <a:ext cx="1225787" cy="1820357"/>
            <a:chOff x="2718233" y="4691503"/>
            <a:chExt cx="1226400" cy="1820357"/>
          </a:xfrm>
        </p:grpSpPr>
        <p:pic>
          <p:nvPicPr>
            <p:cNvPr id="129" name="Google Shape;129;g24ca04a067d_4_25"/>
            <p:cNvPicPr preferRelativeResize="0"/>
            <p:nvPr/>
          </p:nvPicPr>
          <p:blipFill rotWithShape="1">
            <a:blip r:embed="rId12">
              <a:alphaModFix/>
            </a:blip>
            <a:srcRect/>
            <a:stretch/>
          </p:blipFill>
          <p:spPr>
            <a:xfrm>
              <a:off x="2877324" y="4691503"/>
              <a:ext cx="832818" cy="88902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30" name="Google Shape;130;g24ca04a067d_4_25"/>
            <p:cNvSpPr txBox="1"/>
            <p:nvPr/>
          </p:nvSpPr>
          <p:spPr>
            <a:xfrm>
              <a:off x="2718233" y="5804089"/>
              <a:ext cx="1226400" cy="70777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338" tIns="45663" rIns="91338" bIns="45663" anchor="t" anchorCtr="0">
              <a:spAutoFit/>
            </a:bodyPr>
            <a:lstStyle/>
            <a:p>
              <a:pPr algn="ctr"/>
              <a:r>
                <a:rPr lang="en-US" sz="1000" b="1" i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New IDCN Partner Members Welcome Event</a:t>
              </a:r>
              <a:br>
                <a:rPr lang="en-US" sz="1000" b="1">
                  <a:solidFill>
                    <a:schemeClr val="lt2"/>
                  </a:solidFill>
                  <a:latin typeface="Calibri"/>
                  <a:ea typeface="Calibri"/>
                  <a:cs typeface="Calibri"/>
                  <a:sym typeface="Calibri"/>
                </a:rPr>
              </a:br>
              <a:r>
                <a:rPr lang="en-US" sz="1000" b="1">
                  <a:solidFill>
                    <a:srgbClr val="C00000"/>
                  </a:solidFill>
                  <a:latin typeface="Calibri"/>
                  <a:ea typeface="Calibri"/>
                  <a:cs typeface="Calibri"/>
                  <a:sym typeface="Calibri"/>
                </a:rPr>
                <a:t>13 Mar</a:t>
              </a:r>
              <a:endParaRPr sz="1000" b="1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31" name="Google Shape;131;g24ca04a067d_4_25"/>
          <p:cNvSpPr txBox="1"/>
          <p:nvPr/>
        </p:nvSpPr>
        <p:spPr>
          <a:xfrm>
            <a:off x="6869102" y="2640704"/>
            <a:ext cx="6092850" cy="2461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388" tIns="45688" rIns="91388" bIns="45688" anchor="t" anchorCtr="0">
            <a:spAutoFit/>
          </a:bodyPr>
          <a:lstStyle/>
          <a:p>
            <a:pPr algn="ctr"/>
            <a:r>
              <a:rPr lang="en-US" sz="1000" b="1" i="1" dirty="0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Date: TBD</a:t>
            </a:r>
            <a:endParaRPr sz="1400" dirty="0"/>
          </a:p>
        </p:txBody>
      </p:sp>
      <p:sp>
        <p:nvSpPr>
          <p:cNvPr id="132" name="Google Shape;132;g24ca04a067d_4_25"/>
          <p:cNvSpPr txBox="1"/>
          <p:nvPr/>
        </p:nvSpPr>
        <p:spPr>
          <a:xfrm>
            <a:off x="7977408" y="3548291"/>
            <a:ext cx="1330213" cy="1323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388" tIns="45688" rIns="91388" bIns="45688" anchor="t" anchorCtr="0">
            <a:spAutoFit/>
          </a:bodyPr>
          <a:lstStyle/>
          <a:p>
            <a:pPr algn="ctr"/>
            <a:r>
              <a:rPr lang="en-US" sz="1000" b="1" i="1" dirty="0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5- Sept:</a:t>
            </a:r>
          </a:p>
          <a:p>
            <a:pPr algn="ctr"/>
            <a:r>
              <a:rPr lang="en-GB" sz="1000" b="1" i="1" dirty="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Learn about to integrate with the new environment as part of relocation and how to set up new business in Switzerland</a:t>
            </a:r>
            <a:endParaRPr sz="1000" b="1" i="1" dirty="0">
              <a:solidFill>
                <a:schemeClr val="dk1"/>
              </a:solidFill>
              <a:latin typeface="Calibri"/>
              <a:ea typeface="Calibri"/>
              <a:cs typeface="Calibri"/>
            </a:endParaRPr>
          </a:p>
        </p:txBody>
      </p:sp>
      <p:pic>
        <p:nvPicPr>
          <p:cNvPr id="133" name="Google Shape;133;g24ca04a067d_4_2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805644" y="5610715"/>
            <a:ext cx="743251" cy="32282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34" name="Google Shape;134;g24ca04a067d_4_25"/>
          <p:cNvGrpSpPr/>
          <p:nvPr/>
        </p:nvGrpSpPr>
        <p:grpSpPr>
          <a:xfrm>
            <a:off x="8811357" y="4646835"/>
            <a:ext cx="3287712" cy="1512536"/>
            <a:chOff x="8763979" y="4695358"/>
            <a:chExt cx="3289357" cy="1512536"/>
          </a:xfrm>
        </p:grpSpPr>
        <p:grpSp>
          <p:nvGrpSpPr>
            <p:cNvPr id="135" name="Google Shape;135;g24ca04a067d_4_25"/>
            <p:cNvGrpSpPr/>
            <p:nvPr/>
          </p:nvGrpSpPr>
          <p:grpSpPr>
            <a:xfrm>
              <a:off x="8763979" y="5206836"/>
              <a:ext cx="1229250" cy="861710"/>
              <a:chOff x="19154606" y="10246093"/>
              <a:chExt cx="2458500" cy="1723418"/>
            </a:xfrm>
          </p:grpSpPr>
          <p:sp>
            <p:nvSpPr>
              <p:cNvPr id="136" name="Google Shape;136;g24ca04a067d_4_25"/>
              <p:cNvSpPr txBox="1"/>
              <p:nvPr/>
            </p:nvSpPr>
            <p:spPr>
              <a:xfrm>
                <a:off x="19154606" y="10246093"/>
                <a:ext cx="2458500" cy="172341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388" tIns="45688" rIns="91388" bIns="45688" anchor="t" anchorCtr="0">
                <a:spAutoFit/>
              </a:bodyPr>
              <a:lstStyle/>
              <a:p>
                <a:pPr algn="ctr"/>
                <a:endParaRPr sz="10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  <a:p>
                <a:pPr algn="ctr"/>
                <a:endParaRPr sz="10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  <a:p>
                <a:pPr algn="ctr"/>
                <a:br>
                  <a:rPr lang="en-US" sz="1000" b="1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rPr>
                </a:br>
                <a:r>
                  <a:rPr lang="en-US" sz="1000" b="1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Volunteer meet-up</a:t>
                </a:r>
                <a:endParaRPr sz="1000" i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  <a:p>
                <a:pPr algn="ctr"/>
                <a:r>
                  <a:rPr lang="en-US" sz="1000" b="1" i="1">
                    <a:solidFill>
                      <a:srgbClr val="C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planned</a:t>
                </a:r>
                <a:endParaRPr sz="10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137" name="Google Shape;137;g24ca04a067d_4_25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19675124" y="10478546"/>
                <a:ext cx="1487275" cy="645987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138" name="Google Shape;138;g24ca04a067d_4_25"/>
            <p:cNvGrpSpPr/>
            <p:nvPr/>
          </p:nvGrpSpPr>
          <p:grpSpPr>
            <a:xfrm>
              <a:off x="10341836" y="5411891"/>
              <a:ext cx="1711500" cy="796003"/>
              <a:chOff x="20677321" y="10823798"/>
              <a:chExt cx="3423000" cy="1592006"/>
            </a:xfrm>
          </p:grpSpPr>
          <p:pic>
            <p:nvPicPr>
              <p:cNvPr id="139" name="Google Shape;139;g24ca04a067d_4_25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22398570" y="10823798"/>
                <a:ext cx="1487275" cy="645987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40" name="Google Shape;140;g24ca04a067d_4_25"/>
              <p:cNvSpPr txBox="1"/>
              <p:nvPr/>
            </p:nvSpPr>
            <p:spPr>
              <a:xfrm>
                <a:off x="20677321" y="11615714"/>
                <a:ext cx="3423000" cy="800090"/>
              </a:xfrm>
              <a:prstGeom prst="rect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388" tIns="45688" rIns="91388" bIns="45688" anchor="t" anchorCtr="0">
                <a:spAutoFit/>
              </a:bodyPr>
              <a:lstStyle/>
              <a:p>
                <a:pPr algn="r"/>
                <a:r>
                  <a:rPr lang="en-US" sz="1000" b="1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Volunteer Christmas Lunch </a:t>
                </a:r>
                <a:r>
                  <a:rPr lang="en-US" sz="1000" b="1" i="1">
                    <a:solidFill>
                      <a:srgbClr val="C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planned</a:t>
                </a:r>
                <a:r>
                  <a:rPr lang="en-US" sz="1000" b="1">
                    <a:solidFill>
                      <a:srgbClr val="C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 1</a:t>
                </a:r>
                <a:r>
                  <a:rPr lang="en-US" sz="1000" b="1" baseline="30000">
                    <a:solidFill>
                      <a:srgbClr val="C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st</a:t>
                </a:r>
                <a:r>
                  <a:rPr lang="en-US" sz="1000" b="1">
                    <a:solidFill>
                      <a:srgbClr val="C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 half Dec</a:t>
                </a:r>
                <a:endParaRPr sz="1000" b="1">
                  <a:solidFill>
                    <a:srgbClr val="C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41" name="Google Shape;141;g24ca04a067d_4_25"/>
            <p:cNvGrpSpPr/>
            <p:nvPr/>
          </p:nvGrpSpPr>
          <p:grpSpPr>
            <a:xfrm>
              <a:off x="9606379" y="4695358"/>
              <a:ext cx="1226400" cy="979811"/>
              <a:chOff x="7367547" y="4983898"/>
              <a:chExt cx="1226400" cy="979811"/>
            </a:xfrm>
          </p:grpSpPr>
          <p:sp>
            <p:nvSpPr>
              <p:cNvPr id="142" name="Google Shape;142;g24ca04a067d_4_25"/>
              <p:cNvSpPr txBox="1"/>
              <p:nvPr/>
            </p:nvSpPr>
            <p:spPr>
              <a:xfrm>
                <a:off x="7367547" y="5255938"/>
                <a:ext cx="1226400" cy="70777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338" tIns="45663" rIns="91338" bIns="45663" anchor="t" anchorCtr="0">
                <a:spAutoFit/>
              </a:bodyPr>
              <a:lstStyle/>
              <a:p>
                <a:pPr algn="ctr"/>
                <a:r>
                  <a:rPr lang="en-US" sz="1000" b="1" i="1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New IDCN Partner Members Welcome Event</a:t>
                </a:r>
                <a:br>
                  <a:rPr lang="en-US" sz="1000" b="1">
                    <a:solidFill>
                      <a:schemeClr val="lt2"/>
                    </a:solidFill>
                    <a:latin typeface="Calibri"/>
                    <a:ea typeface="Calibri"/>
                    <a:cs typeface="Calibri"/>
                    <a:sym typeface="Calibri"/>
                  </a:rPr>
                </a:br>
                <a:r>
                  <a:rPr lang="en-US" sz="1000" b="1" i="1">
                    <a:solidFill>
                      <a:srgbClr val="C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planned</a:t>
                </a:r>
                <a:endParaRPr sz="1000" b="1" i="1">
                  <a:solidFill>
                    <a:srgbClr val="C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143" name="Google Shape;143;g24ca04a067d_4_25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7602036" y="4983898"/>
                <a:ext cx="743638" cy="322994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pic>
        <p:nvPicPr>
          <p:cNvPr id="2" name="Google Shape;121;g24ca04a067d_4_25">
            <a:extLst>
              <a:ext uri="{FF2B5EF4-FFF2-40B4-BE49-F238E27FC236}">
                <a16:creationId xmlns:a16="http://schemas.microsoft.com/office/drawing/2014/main" id="{6EC02D6E-3715-FAE5-BB72-799D28617EBF}"/>
              </a:ext>
            </a:extLst>
          </p:cNvPr>
          <p:cNvPicPr preferRelativeResize="0"/>
          <p:nvPr/>
        </p:nvPicPr>
        <p:blipFill rotWithShape="1">
          <a:blip r:embed="rId9">
            <a:alphaModFix/>
          </a:blip>
          <a:srcRect r="69858" b="1863"/>
          <a:stretch/>
        </p:blipFill>
        <p:spPr>
          <a:xfrm>
            <a:off x="552500" y="4645466"/>
            <a:ext cx="993725" cy="60685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BF4C881-7448-836C-3C8D-40A8763CAA2D}"/>
              </a:ext>
            </a:extLst>
          </p:cNvPr>
          <p:cNvSpPr txBox="1"/>
          <p:nvPr/>
        </p:nvSpPr>
        <p:spPr>
          <a:xfrm>
            <a:off x="275852" y="4815734"/>
            <a:ext cx="5501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rgbClr val="3333CC"/>
                </a:solidFill>
              </a:rPr>
              <a:t>PMI</a:t>
            </a:r>
            <a:endParaRPr lang="en-CH" sz="1600" b="1" dirty="0">
              <a:solidFill>
                <a:srgbClr val="3333CC"/>
              </a:solidFill>
            </a:endParaRPr>
          </a:p>
        </p:txBody>
      </p:sp>
      <p:pic>
        <p:nvPicPr>
          <p:cNvPr id="1026" name="Picture 2" descr="Procter &amp; Gamble - Wikipedia">
            <a:extLst>
              <a:ext uri="{FF2B5EF4-FFF2-40B4-BE49-F238E27FC236}">
                <a16:creationId xmlns:a16="http://schemas.microsoft.com/office/drawing/2014/main" id="{6FA62912-E00C-0300-B761-2AB214719B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17792" y="2231379"/>
            <a:ext cx="507533" cy="507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Google Shape;132;g24ca04a067d_4_25">
            <a:extLst>
              <a:ext uri="{FF2B5EF4-FFF2-40B4-BE49-F238E27FC236}">
                <a16:creationId xmlns:a16="http://schemas.microsoft.com/office/drawing/2014/main" id="{601E728C-0CAD-4017-2AC6-7E52BF37F091}"/>
              </a:ext>
            </a:extLst>
          </p:cNvPr>
          <p:cNvSpPr txBox="1"/>
          <p:nvPr/>
        </p:nvSpPr>
        <p:spPr>
          <a:xfrm>
            <a:off x="10206453" y="2775394"/>
            <a:ext cx="1330213" cy="400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388" tIns="45688" rIns="91388" bIns="45688" anchor="t" anchorCtr="0">
            <a:spAutoFit/>
          </a:bodyPr>
          <a:lstStyle/>
          <a:p>
            <a:pPr algn="ctr"/>
            <a:r>
              <a:rPr lang="en-US" sz="1000" b="1" i="1" dirty="0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21- November</a:t>
            </a:r>
          </a:p>
          <a:p>
            <a:pPr algn="ctr"/>
            <a:r>
              <a:rPr lang="en-GB" sz="1000" b="1" i="1" dirty="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Topic; TBD</a:t>
            </a:r>
            <a:endParaRPr sz="1000" b="1" i="1" dirty="0">
              <a:solidFill>
                <a:schemeClr val="dk1"/>
              </a:solidFill>
              <a:latin typeface="Calibri"/>
              <a:ea typeface="Calibri"/>
              <a:cs typeface="Calibri"/>
            </a:endParaRPr>
          </a:p>
        </p:txBody>
      </p:sp>
      <p:pic>
        <p:nvPicPr>
          <p:cNvPr id="1028" name="Picture 4" descr="IMD Business School for Management and Leadership Courses">
            <a:extLst>
              <a:ext uri="{FF2B5EF4-FFF2-40B4-BE49-F238E27FC236}">
                <a16:creationId xmlns:a16="http://schemas.microsoft.com/office/drawing/2014/main" id="{6A615025-EC9B-6E9B-BEF0-E6C7ADBDB2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36317" y="2308618"/>
            <a:ext cx="707321" cy="371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Google Shape;132;g24ca04a067d_4_25">
            <a:extLst>
              <a:ext uri="{FF2B5EF4-FFF2-40B4-BE49-F238E27FC236}">
                <a16:creationId xmlns:a16="http://schemas.microsoft.com/office/drawing/2014/main" id="{332DD376-BA1E-FDA9-1CDF-38F1201B7652}"/>
              </a:ext>
            </a:extLst>
          </p:cNvPr>
          <p:cNvSpPr txBox="1"/>
          <p:nvPr/>
        </p:nvSpPr>
        <p:spPr>
          <a:xfrm>
            <a:off x="11024870" y="2776013"/>
            <a:ext cx="1330213" cy="2461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388" tIns="45688" rIns="91388" bIns="45688" anchor="t" anchorCtr="0">
            <a:spAutoFit/>
          </a:bodyPr>
          <a:lstStyle/>
          <a:p>
            <a:pPr algn="ctr"/>
            <a:r>
              <a:rPr lang="en-GB" sz="1000" b="1" i="1" dirty="0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TBD</a:t>
            </a:r>
            <a:endParaRPr sz="1000" b="1" i="1" dirty="0">
              <a:solidFill>
                <a:schemeClr val="dk1"/>
              </a:solidFill>
              <a:latin typeface="Calibri"/>
              <a:ea typeface="Calibri"/>
              <a:cs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24ca04a067d_4_93"/>
          <p:cNvSpPr txBox="1">
            <a:spLocks noGrp="1"/>
          </p:cNvSpPr>
          <p:nvPr>
            <p:ph type="title"/>
          </p:nvPr>
        </p:nvSpPr>
        <p:spPr>
          <a:xfrm>
            <a:off x="1221052" y="233755"/>
            <a:ext cx="9749896" cy="8591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13" tIns="22850" rIns="45713" bIns="22850" anchor="ctr" anchorCtr="0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en-US" sz="2700" b="1" i="1" dirty="0">
                <a:solidFill>
                  <a:srgbClr val="3A9EA8"/>
                </a:solidFill>
                <a:latin typeface="Arial"/>
                <a:ea typeface="Arial"/>
                <a:cs typeface="Arial"/>
                <a:sym typeface="Arial"/>
              </a:rPr>
              <a:t>New Partner Members’ Welcome Event!</a:t>
            </a:r>
            <a:endParaRPr sz="2700" i="1" dirty="0"/>
          </a:p>
        </p:txBody>
      </p:sp>
      <p:sp>
        <p:nvSpPr>
          <p:cNvPr id="150" name="Google Shape;150;g24ca04a067d_4_93"/>
          <p:cNvSpPr txBox="1">
            <a:spLocks noGrp="1"/>
          </p:cNvSpPr>
          <p:nvPr>
            <p:ph type="body" idx="2"/>
          </p:nvPr>
        </p:nvSpPr>
        <p:spPr>
          <a:xfrm>
            <a:off x="207520" y="1355979"/>
            <a:ext cx="5596200" cy="5093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13" tIns="22850" rIns="45713" bIns="22850" anchor="t" anchorCtr="0">
            <a:normAutofit/>
          </a:bodyPr>
          <a:lstStyle/>
          <a:p>
            <a:pPr marL="456971" indent="-342729">
              <a:lnSpc>
                <a:spcPct val="150000"/>
              </a:lnSpc>
              <a:buFont typeface="Noto Sans Symbols"/>
              <a:buChar char="⮚"/>
            </a:pPr>
            <a:r>
              <a:rPr lang="en-US" sz="1800" dirty="0">
                <a:solidFill>
                  <a:srgbClr val="02A2AC"/>
                </a:solidFill>
                <a:latin typeface="Arial"/>
                <a:ea typeface="Arial"/>
                <a:cs typeface="Arial"/>
                <a:sym typeface="Arial"/>
              </a:rPr>
              <a:t>Started as online webinars, now on-site</a:t>
            </a:r>
            <a:endParaRPr dirty="0"/>
          </a:p>
          <a:p>
            <a:pPr marL="456971" indent="-342729">
              <a:lnSpc>
                <a:spcPct val="150000"/>
              </a:lnSpc>
              <a:buFont typeface="Noto Sans Symbols"/>
              <a:buChar char="⮚"/>
            </a:pPr>
            <a:r>
              <a:rPr lang="en-US" sz="1800" dirty="0">
                <a:solidFill>
                  <a:srgbClr val="02A2AC"/>
                </a:solidFill>
                <a:latin typeface="Arial"/>
                <a:ea typeface="Arial"/>
                <a:cs typeface="Arial"/>
                <a:sym typeface="Arial"/>
              </a:rPr>
              <a:t>Twice or three times a year</a:t>
            </a:r>
            <a:endParaRPr dirty="0"/>
          </a:p>
          <a:p>
            <a:pPr marL="456971" indent="-342729">
              <a:lnSpc>
                <a:spcPct val="150000"/>
              </a:lnSpc>
              <a:buFont typeface="Noto Sans Symbols"/>
              <a:buChar char="⮚"/>
            </a:pPr>
            <a:r>
              <a:rPr lang="en-US" sz="1800" dirty="0">
                <a:solidFill>
                  <a:srgbClr val="02A2AC"/>
                </a:solidFill>
                <a:latin typeface="Arial"/>
                <a:ea typeface="Arial"/>
                <a:cs typeface="Arial"/>
                <a:sym typeface="Arial"/>
              </a:rPr>
              <a:t>Objective: a warm welcome in a form of informative and fun session, also to maintain pipeline of the prospect volunteers:</a:t>
            </a:r>
            <a:endParaRPr sz="1800" dirty="0">
              <a:solidFill>
                <a:srgbClr val="02A2AC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3943" lvl="1" indent="-342729">
              <a:lnSpc>
                <a:spcPct val="150000"/>
              </a:lnSpc>
              <a:buFont typeface="Noto Sans Symbols"/>
              <a:buChar char="⮚"/>
            </a:pPr>
            <a:r>
              <a:rPr lang="en-US" sz="1800" dirty="0">
                <a:solidFill>
                  <a:srgbClr val="02A2AC"/>
                </a:solidFill>
                <a:latin typeface="Arial"/>
                <a:ea typeface="Arial"/>
                <a:cs typeface="Arial"/>
                <a:sym typeface="Arial"/>
              </a:rPr>
              <a:t>Presentation of IDCN by volunteers from </a:t>
            </a:r>
            <a:br>
              <a:rPr lang="en-US" sz="1800" dirty="0">
                <a:solidFill>
                  <a:srgbClr val="02A2AC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1800" dirty="0">
                <a:solidFill>
                  <a:srgbClr val="02A2AC"/>
                </a:solidFill>
                <a:latin typeface="Arial"/>
                <a:ea typeface="Arial"/>
                <a:cs typeface="Arial"/>
                <a:sym typeface="Arial"/>
              </a:rPr>
              <a:t>the 4 teams who speak about their work</a:t>
            </a:r>
            <a:endParaRPr dirty="0"/>
          </a:p>
          <a:p>
            <a:pPr marL="913943" lvl="1" indent="-342729">
              <a:lnSpc>
                <a:spcPct val="150000"/>
              </a:lnSpc>
              <a:buFont typeface="Noto Sans Symbols"/>
              <a:buChar char="⮚"/>
            </a:pPr>
            <a:r>
              <a:rPr lang="en-US" sz="1800" dirty="0">
                <a:solidFill>
                  <a:srgbClr val="02A2AC"/>
                </a:solidFill>
                <a:latin typeface="Arial"/>
                <a:ea typeface="Arial"/>
                <a:cs typeface="Arial"/>
                <a:sym typeface="Arial"/>
              </a:rPr>
              <a:t>Interactive Ice breaker: know your neighbor/peer/partner</a:t>
            </a:r>
            <a:endParaRPr sz="1800" dirty="0">
              <a:solidFill>
                <a:srgbClr val="02A2AC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3943" lvl="1" indent="-342729">
              <a:lnSpc>
                <a:spcPct val="150000"/>
              </a:lnSpc>
              <a:buFont typeface="Noto Sans Symbols"/>
              <a:buChar char="⮚"/>
            </a:pPr>
            <a:r>
              <a:rPr lang="en-US" sz="1800" dirty="0">
                <a:solidFill>
                  <a:srgbClr val="02A2AC"/>
                </a:solidFill>
                <a:latin typeface="Arial"/>
                <a:ea typeface="Arial"/>
                <a:cs typeface="Arial"/>
                <a:sym typeface="Arial"/>
              </a:rPr>
              <a:t>A fun quiz about IDCN and Switzerland</a:t>
            </a:r>
            <a:endParaRPr sz="1800" dirty="0">
              <a:solidFill>
                <a:srgbClr val="02A2AC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1" name="Google Shape;151;g24ca04a067d_4_93" descr="A group of people&#10;&#10;Description automatically generated with low confidence"/>
          <p:cNvPicPr preferRelativeResize="0"/>
          <p:nvPr/>
        </p:nvPicPr>
        <p:blipFill rotWithShape="1">
          <a:blip r:embed="rId3">
            <a:alphaModFix/>
          </a:blip>
          <a:srcRect t="2343" r="3623"/>
          <a:stretch/>
        </p:blipFill>
        <p:spPr>
          <a:xfrm>
            <a:off x="8620633" y="1092936"/>
            <a:ext cx="3225485" cy="2400738"/>
          </a:xfrm>
          <a:prstGeom prst="rect">
            <a:avLst/>
          </a:prstGeom>
          <a:noFill/>
          <a:ln w="38100" cap="sq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0800" dist="38100" dir="2700000" algn="tl" rotWithShape="0">
              <a:srgbClr val="000000">
                <a:alpha val="42750"/>
              </a:srgbClr>
            </a:outerShdw>
          </a:effectLst>
        </p:spPr>
      </p:pic>
      <p:pic>
        <p:nvPicPr>
          <p:cNvPr id="153" name="Google Shape;153;g24ca04a067d_4_9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74407" y="2158494"/>
            <a:ext cx="3594270" cy="254101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2" name="Google Shape;152;g24ca04a067d_4_93" descr="A group of people in a room&#10;&#10;Description automatically generated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687476" y="3652132"/>
            <a:ext cx="3388025" cy="25410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" name="Google Shape;546;p25"/>
          <p:cNvSpPr txBox="1"/>
          <p:nvPr/>
        </p:nvSpPr>
        <p:spPr>
          <a:xfrm>
            <a:off x="486074" y="367714"/>
            <a:ext cx="11428230" cy="4566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0400" tIns="20400" rIns="20400" bIns="20400">
            <a:spAutoFit/>
          </a:bodyPr>
          <a:lstStyle>
            <a:lvl1pPr algn="ctr">
              <a:defRPr sz="5400" b="1">
                <a:solidFill>
                  <a:srgbClr val="3A9EA8"/>
                </a:solidFill>
              </a:defRPr>
            </a:lvl1pPr>
          </a:lstStyle>
          <a:p>
            <a:r>
              <a:rPr sz="2700"/>
              <a:t>Newsletters, Posters, Success Stories </a:t>
            </a:r>
          </a:p>
        </p:txBody>
      </p:sp>
      <p:pic>
        <p:nvPicPr>
          <p:cNvPr id="601" name="VF_page-0001.jpg" descr="VF_page-00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073" y="970964"/>
            <a:ext cx="2374554" cy="35168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02" name="IDCN Terms Poster.png" descr="IDCN Terms Post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31374" y="1236458"/>
            <a:ext cx="2099212" cy="40000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03" name="VF.png" descr="VF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07382" y="1567538"/>
            <a:ext cx="2374554" cy="35178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04" name="IDCN Lake Geneva Picnic (1).jpg" descr="IDCN Lake Geneva Picnic (1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10065" y="970964"/>
            <a:ext cx="2486053" cy="35168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pSp>
        <p:nvGrpSpPr>
          <p:cNvPr id="617" name="Google Shape;547;p25"/>
          <p:cNvGrpSpPr/>
          <p:nvPr/>
        </p:nvGrpSpPr>
        <p:grpSpPr>
          <a:xfrm>
            <a:off x="714750" y="5267795"/>
            <a:ext cx="11049167" cy="979313"/>
            <a:chOff x="0" y="0"/>
            <a:chExt cx="22098333" cy="1958622"/>
          </a:xfrm>
        </p:grpSpPr>
        <p:sp>
          <p:nvSpPr>
            <p:cNvPr id="605" name="Google Shape;548;p25"/>
            <p:cNvSpPr txBox="1"/>
            <p:nvPr/>
          </p:nvSpPr>
          <p:spPr>
            <a:xfrm>
              <a:off x="5852457" y="41817"/>
              <a:ext cx="1347020" cy="191680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22838" tIns="22838" rIns="22838" bIns="22838" numCol="1" anchor="t">
              <a:noAutofit/>
            </a:bodyPr>
            <a:lstStyle>
              <a:lvl1pPr algn="r">
                <a:defRPr sz="12000" b="1">
                  <a:solidFill>
                    <a:srgbClr val="2C7880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endParaRPr sz="6000" dirty="0"/>
            </a:p>
          </p:txBody>
        </p:sp>
        <p:sp>
          <p:nvSpPr>
            <p:cNvPr id="606" name="Google Shape;549;p25"/>
            <p:cNvSpPr/>
            <p:nvPr/>
          </p:nvSpPr>
          <p:spPr>
            <a:xfrm>
              <a:off x="7320770" y="198690"/>
              <a:ext cx="1" cy="1570707"/>
            </a:xfrm>
            <a:prstGeom prst="line">
              <a:avLst/>
            </a:prstGeom>
            <a:noFill/>
            <a:ln w="38100" cap="flat">
              <a:solidFill>
                <a:srgbClr val="2C788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 sz="900"/>
            </a:p>
          </p:txBody>
        </p:sp>
        <p:sp>
          <p:nvSpPr>
            <p:cNvPr id="607" name="Google Shape;550;p25"/>
            <p:cNvSpPr txBox="1"/>
            <p:nvPr/>
          </p:nvSpPr>
          <p:spPr>
            <a:xfrm>
              <a:off x="7481063" y="285328"/>
              <a:ext cx="2959577" cy="120541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22838" tIns="22838" rIns="22838" bIns="22838" numCol="1" anchor="t">
              <a:noAutofit/>
            </a:bodyPr>
            <a:lstStyle>
              <a:lvl1pPr>
                <a:defRPr sz="3600" b="1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r>
                <a:rPr sz="2000"/>
                <a:t>success story</a:t>
              </a:r>
            </a:p>
          </p:txBody>
        </p:sp>
        <p:sp>
          <p:nvSpPr>
            <p:cNvPr id="608" name="Google Shape;551;p25"/>
            <p:cNvSpPr txBox="1"/>
            <p:nvPr/>
          </p:nvSpPr>
          <p:spPr>
            <a:xfrm>
              <a:off x="10555107" y="0"/>
              <a:ext cx="1949780" cy="191680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22838" tIns="22838" rIns="22838" bIns="22838" numCol="1" anchor="t">
              <a:noAutofit/>
            </a:bodyPr>
            <a:lstStyle>
              <a:lvl1pPr algn="r">
                <a:defRPr sz="12000" b="1">
                  <a:solidFill>
                    <a:srgbClr val="2C7880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endParaRPr sz="6000" dirty="0"/>
            </a:p>
          </p:txBody>
        </p:sp>
        <p:sp>
          <p:nvSpPr>
            <p:cNvPr id="609" name="Google Shape;552;p25"/>
            <p:cNvSpPr/>
            <p:nvPr/>
          </p:nvSpPr>
          <p:spPr>
            <a:xfrm>
              <a:off x="12626179" y="218329"/>
              <a:ext cx="1" cy="1570707"/>
            </a:xfrm>
            <a:prstGeom prst="line">
              <a:avLst/>
            </a:prstGeom>
            <a:noFill/>
            <a:ln w="38100" cap="flat">
              <a:solidFill>
                <a:srgbClr val="2C788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 sz="900"/>
            </a:p>
          </p:txBody>
        </p:sp>
        <p:sp>
          <p:nvSpPr>
            <p:cNvPr id="610" name="Google Shape;553;p25"/>
            <p:cNvSpPr txBox="1"/>
            <p:nvPr/>
          </p:nvSpPr>
          <p:spPr>
            <a:xfrm>
              <a:off x="12792050" y="292156"/>
              <a:ext cx="2959576" cy="120541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22838" tIns="22838" rIns="22838" bIns="22838" numCol="1" anchor="t">
              <a:noAutofit/>
            </a:bodyPr>
            <a:lstStyle>
              <a:lvl1pPr>
                <a:defRPr sz="3600" b="1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r>
                <a:rPr sz="2000" dirty="0"/>
                <a:t>published newsletters</a:t>
              </a:r>
            </a:p>
          </p:txBody>
        </p:sp>
        <p:sp>
          <p:nvSpPr>
            <p:cNvPr id="611" name="Google Shape;554;p25"/>
            <p:cNvSpPr txBox="1"/>
            <p:nvPr/>
          </p:nvSpPr>
          <p:spPr>
            <a:xfrm>
              <a:off x="16671630" y="36381"/>
              <a:ext cx="2124985" cy="191680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22838" tIns="22838" rIns="22838" bIns="22838" numCol="1" anchor="t">
              <a:noAutofit/>
            </a:bodyPr>
            <a:lstStyle/>
            <a:p>
              <a:pPr algn="r">
                <a:defRPr sz="12000" b="1">
                  <a:solidFill>
                    <a:srgbClr val="2C7880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r>
                <a:rPr dirty="0">
                  <a:solidFill>
                    <a:srgbClr val="000000"/>
                  </a:solidFill>
                </a:rPr>
                <a:t> </a:t>
              </a:r>
            </a:p>
          </p:txBody>
        </p:sp>
        <p:sp>
          <p:nvSpPr>
            <p:cNvPr id="612" name="Google Shape;555;p25"/>
            <p:cNvSpPr/>
            <p:nvPr/>
          </p:nvSpPr>
          <p:spPr>
            <a:xfrm>
              <a:off x="18917908" y="223982"/>
              <a:ext cx="1" cy="1570707"/>
            </a:xfrm>
            <a:prstGeom prst="line">
              <a:avLst/>
            </a:prstGeom>
            <a:noFill/>
            <a:ln w="38100" cap="flat">
              <a:solidFill>
                <a:srgbClr val="2C788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 sz="900"/>
            </a:p>
          </p:txBody>
        </p:sp>
        <p:sp>
          <p:nvSpPr>
            <p:cNvPr id="613" name="Google Shape;556;p25"/>
            <p:cNvSpPr txBox="1"/>
            <p:nvPr/>
          </p:nvSpPr>
          <p:spPr>
            <a:xfrm>
              <a:off x="19138755" y="397513"/>
              <a:ext cx="2959578" cy="120541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22838" tIns="22838" rIns="22838" bIns="22838" numCol="1" anchor="t">
              <a:noAutofit/>
            </a:bodyPr>
            <a:lstStyle/>
            <a:p>
              <a:pPr>
                <a:defRPr sz="3600" b="1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r>
                <a:rPr sz="2000" b="1" dirty="0">
                  <a:solidFill>
                    <a:srgbClr val="000000"/>
                  </a:solidFill>
                  <a:latin typeface="Helvetica Neue"/>
                  <a:sym typeface="Helvetica Neue"/>
                </a:rPr>
                <a:t>volunteer</a:t>
              </a:r>
            </a:p>
            <a:p>
              <a:pPr>
                <a:defRPr sz="3600" b="1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r>
                <a:rPr sz="2000" b="1" dirty="0">
                  <a:solidFill>
                    <a:srgbClr val="000000"/>
                  </a:solidFill>
                  <a:latin typeface="Helvetica Neue"/>
                  <a:sym typeface="Helvetica Neue"/>
                </a:rPr>
                <a:t>profiles</a:t>
              </a:r>
            </a:p>
          </p:txBody>
        </p:sp>
        <p:sp>
          <p:nvSpPr>
            <p:cNvPr id="614" name="Google Shape;557;p25"/>
            <p:cNvSpPr txBox="1"/>
            <p:nvPr/>
          </p:nvSpPr>
          <p:spPr>
            <a:xfrm>
              <a:off x="0" y="30727"/>
              <a:ext cx="1347020" cy="191680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22838" tIns="22838" rIns="22838" bIns="22838" numCol="1" anchor="t">
              <a:noAutofit/>
            </a:bodyPr>
            <a:lstStyle/>
            <a:p>
              <a:pPr algn="r">
                <a:defRPr sz="12000" b="1">
                  <a:solidFill>
                    <a:srgbClr val="2C7880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r>
                <a:rPr dirty="0">
                  <a:solidFill>
                    <a:srgbClr val="000000"/>
                  </a:solidFill>
                </a:rPr>
                <a:t> </a:t>
              </a:r>
            </a:p>
          </p:txBody>
        </p:sp>
        <p:sp>
          <p:nvSpPr>
            <p:cNvPr id="615" name="Google Shape;558;p25"/>
            <p:cNvSpPr/>
            <p:nvPr/>
          </p:nvSpPr>
          <p:spPr>
            <a:xfrm flipH="1">
              <a:off x="1468312" y="218329"/>
              <a:ext cx="1" cy="1570707"/>
            </a:xfrm>
            <a:prstGeom prst="line">
              <a:avLst/>
            </a:prstGeom>
            <a:noFill/>
            <a:ln w="38100" cap="flat">
              <a:solidFill>
                <a:srgbClr val="2C788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 sz="900"/>
            </a:p>
          </p:txBody>
        </p:sp>
        <p:sp>
          <p:nvSpPr>
            <p:cNvPr id="616" name="Google Shape;559;p25"/>
            <p:cNvSpPr txBox="1"/>
            <p:nvPr/>
          </p:nvSpPr>
          <p:spPr>
            <a:xfrm>
              <a:off x="1628605" y="279784"/>
              <a:ext cx="2959577" cy="120541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22838" tIns="22838" rIns="22838" bIns="22838" numCol="1" anchor="t">
              <a:noAutofit/>
            </a:bodyPr>
            <a:lstStyle>
              <a:lvl1pPr>
                <a:defRPr sz="3600" b="1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r>
                <a:rPr sz="2000" dirty="0"/>
                <a:t>bi-annual report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7" grpId="0" animBg="1" advAuto="0"/>
    </p:bldLst>
  </p:timing>
</p:sld>
</file>

<file path=ppt/theme/theme1.xml><?xml version="1.0" encoding="utf-8"?>
<a:theme xmlns:a="http://schemas.openxmlformats.org/drawingml/2006/main" name="Default Theme">
  <a:themeElements>
    <a:clrScheme name="Default Theme">
      <a:dk1>
        <a:srgbClr val="737572"/>
      </a:dk1>
      <a:lt1>
        <a:srgbClr val="FAFCFF"/>
      </a:lt1>
      <a:dk2>
        <a:srgbClr val="A7A7A7"/>
      </a:dk2>
      <a:lt2>
        <a:srgbClr val="535353"/>
      </a:lt2>
      <a:accent1>
        <a:srgbClr val="E2BB19"/>
      </a:accent1>
      <a:accent2>
        <a:srgbClr val="EFD562"/>
      </a:accent2>
      <a:accent3>
        <a:srgbClr val="AA8C14"/>
      </a:accent3>
      <a:accent4>
        <a:srgbClr val="868789"/>
      </a:accent4>
      <a:accent5>
        <a:srgbClr val="B1B2B4"/>
      </a:accent5>
      <a:accent6>
        <a:srgbClr val="333C3C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Default Theme">
  <a:themeElements>
    <a:clrScheme name="Default Theme">
      <a:dk1>
        <a:srgbClr val="737572"/>
      </a:dk1>
      <a:lt1>
        <a:srgbClr val="FAFCFF"/>
      </a:lt1>
      <a:dk2>
        <a:srgbClr val="A7A7A7"/>
      </a:dk2>
      <a:lt2>
        <a:srgbClr val="535353"/>
      </a:lt2>
      <a:accent1>
        <a:srgbClr val="E2BB19"/>
      </a:accent1>
      <a:accent2>
        <a:srgbClr val="EFD562"/>
      </a:accent2>
      <a:accent3>
        <a:srgbClr val="AA8C14"/>
      </a:accent3>
      <a:accent4>
        <a:srgbClr val="868789"/>
      </a:accent4>
      <a:accent5>
        <a:srgbClr val="B1B2B4"/>
      </a:accent5>
      <a:accent6>
        <a:srgbClr val="333C3C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Office Theme">
  <a:themeElements>
    <a:clrScheme name="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BB19"/>
      </a:accent1>
      <a:accent2>
        <a:srgbClr val="EFD562"/>
      </a:accent2>
      <a:accent3>
        <a:srgbClr val="AA8C14"/>
      </a:accent3>
      <a:accent4>
        <a:srgbClr val="868789"/>
      </a:accent4>
      <a:accent5>
        <a:srgbClr val="B1B2B4"/>
      </a:accent5>
      <a:accent6>
        <a:srgbClr val="333C3C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660</Words>
  <Application>Microsoft Office PowerPoint</Application>
  <PresentationFormat>Widescreen</PresentationFormat>
  <Paragraphs>204</Paragraphs>
  <Slides>15</Slides>
  <Notes>10</Notes>
  <HiddenSlides>0</HiddenSlides>
  <MMClips>1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15</vt:i4>
      </vt:variant>
    </vt:vector>
  </HeadingPairs>
  <TitlesOfParts>
    <vt:vector size="30" baseType="lpstr">
      <vt:lpstr>Architects Daughter</vt:lpstr>
      <vt:lpstr>arial</vt:lpstr>
      <vt:lpstr>arial</vt:lpstr>
      <vt:lpstr>Calibri</vt:lpstr>
      <vt:lpstr>Helvetica</vt:lpstr>
      <vt:lpstr>Helvetica Neue</vt:lpstr>
      <vt:lpstr>Lato</vt:lpstr>
      <vt:lpstr>Noto Sans</vt:lpstr>
      <vt:lpstr>Noto Sans Symbols</vt:lpstr>
      <vt:lpstr>Times New Roman</vt:lpstr>
      <vt:lpstr>Trebuchet MS</vt:lpstr>
      <vt:lpstr>Wingdings</vt:lpstr>
      <vt:lpstr>Default Theme</vt:lpstr>
      <vt:lpstr>1_Default Theme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IDCN Events Calendar 2023</vt:lpstr>
      <vt:lpstr>New Partner Members’ Welcome Event!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Jozi Rachman</dc:creator>
  <cp:lastModifiedBy>Pragya Bhatnagar</cp:lastModifiedBy>
  <cp:revision>7</cp:revision>
  <dcterms:created xsi:type="dcterms:W3CDTF">2023-03-10T11:42:49Z</dcterms:created>
  <dcterms:modified xsi:type="dcterms:W3CDTF">2023-09-13T13:56:53Z</dcterms:modified>
</cp:coreProperties>
</file>