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75" r:id="rId2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17" autoAdjust="0"/>
  </p:normalViewPr>
  <p:slideViewPr>
    <p:cSldViewPr>
      <p:cViewPr>
        <p:scale>
          <a:sx n="100" d="100"/>
          <a:sy n="100" d="100"/>
        </p:scale>
        <p:origin x="-63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gijsbertderijk\Desktop\EuCARD-WP7%20%20-%20HFM\collaboration%20meetings\coll-meeting-2010-06-8&amp;9\!OLE_LINK2" TargetMode="External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>
                <a:solidFill>
                  <a:schemeClr val="bg2"/>
                </a:solidFill>
              </a:rPr>
              <a:t>HFM-meeting, June 8</a:t>
            </a:r>
            <a:r>
              <a:rPr lang="en-US" sz="1400" b="0" baseline="30000">
                <a:solidFill>
                  <a:schemeClr val="bg2"/>
                </a:solidFill>
              </a:rPr>
              <a:t>th</a:t>
            </a:r>
            <a:r>
              <a:rPr lang="en-US" sz="1400" b="0">
                <a:solidFill>
                  <a:schemeClr val="bg2"/>
                </a:solidFill>
              </a:rPr>
              <a:t> 2010, G. de Rijk, HFM-task1</a:t>
            </a: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5" name="Document" r:id="rId3" imgW="3162300" imgH="2057400" progId="Word.Document.12">
                  <p:link updateAutomatic="1"/>
                </p:oleObj>
              </mc:Choice>
              <mc:Fallback>
                <p:oleObj name="Document" r:id="rId3" imgW="3162300" imgH="20574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file:///\\localhost\Users\gijsbertderijk\Desktop\EuCARD-WP7%20%20-%20HFM\collaboration%20meetings\coll-meeting-2010-06-8&amp;9\!OLE_LINK2" TargetMode="Externa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853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>
                <a:solidFill>
                  <a:schemeClr val="bg2"/>
                </a:solidFill>
              </a:rPr>
              <a:t>HFM-meeting</a:t>
            </a:r>
            <a:r>
              <a:rPr lang="en-US" sz="1400" b="0" dirty="0" smtClean="0">
                <a:solidFill>
                  <a:schemeClr val="bg2"/>
                </a:solidFill>
              </a:rPr>
              <a:t>, March 22</a:t>
            </a:r>
            <a:r>
              <a:rPr lang="en-US" sz="1400" b="0" baseline="30000" dirty="0" smtClean="0">
                <a:solidFill>
                  <a:schemeClr val="bg2"/>
                </a:solidFill>
              </a:rPr>
              <a:t>nd</a:t>
            </a:r>
            <a:r>
              <a:rPr lang="en-US" sz="1400" b="0" dirty="0" smtClean="0">
                <a:solidFill>
                  <a:schemeClr val="bg2"/>
                </a:solidFill>
              </a:rPr>
              <a:t> 2011, </a:t>
            </a:r>
            <a:r>
              <a:rPr lang="en-US" sz="1400" b="0" dirty="0">
                <a:solidFill>
                  <a:schemeClr val="bg2"/>
                </a:solidFill>
              </a:rPr>
              <a:t>G. de </a:t>
            </a:r>
            <a:r>
              <a:rPr lang="en-US" sz="1400" b="0" dirty="0" smtClean="0">
                <a:solidFill>
                  <a:schemeClr val="bg2"/>
                </a:solidFill>
              </a:rPr>
              <a:t>Rijk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Document" r:id="rId14" imgW="3162300" imgH="2057400" progId="Word.Document.12">
                  <p:link updateAutomatic="1"/>
                </p:oleObj>
              </mc:Choice>
              <mc:Fallback>
                <p:oleObj name="Document" r:id="rId14" imgW="3162300" imgH="2057400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526110"/>
              </p:ext>
            </p:extLst>
          </p:nvPr>
        </p:nvGraphicFramePr>
        <p:xfrm>
          <a:off x="467544" y="1340768"/>
          <a:ext cx="8496945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1"/>
                <a:gridCol w="1368152"/>
                <a:gridCol w="3009934"/>
                <a:gridCol w="1699389"/>
                <a:gridCol w="16993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planning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delivr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</a:p>
                    <a:p>
                      <a:r>
                        <a:rPr lang="en-US" dirty="0" smtClean="0"/>
                        <a:t>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</a:t>
                      </a:r>
                      <a:r>
                        <a:rPr lang="en-US" dirty="0" err="1" smtClean="0"/>
                        <a:t>th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Ok,  report </a:t>
                      </a:r>
                      <a:r>
                        <a:rPr lang="en-US" dirty="0" err="1" smtClean="0"/>
                        <a:t>tbd</a:t>
                      </a:r>
                      <a:r>
                        <a:rPr lang="en-US" dirty="0" smtClean="0"/>
                        <a:t>, last 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+3 M </a:t>
                      </a:r>
                      <a:r>
                        <a:rPr lang="en-US" dirty="0" err="1" smtClean="0"/>
                        <a:t>justif</a:t>
                      </a:r>
                      <a:r>
                        <a:rPr lang="en-US" dirty="0" smtClean="0"/>
                        <a:t>. </a:t>
                      </a:r>
                      <a:r>
                        <a:rPr lang="en-US" dirty="0" err="1" smtClean="0"/>
                        <a:t>tbd</a:t>
                      </a:r>
                      <a:r>
                        <a:rPr lang="en-US" dirty="0" smtClean="0"/>
                        <a:t>, last 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+9 M </a:t>
                      </a:r>
                      <a:r>
                        <a:rPr lang="en-US" dirty="0" err="1" smtClean="0"/>
                        <a:t>justif</a:t>
                      </a:r>
                      <a:r>
                        <a:rPr lang="en-US" dirty="0" smtClean="0"/>
                        <a:t>. </a:t>
                      </a:r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+6 M </a:t>
                      </a:r>
                      <a:r>
                        <a:rPr lang="en-US" dirty="0" err="1" smtClean="0"/>
                        <a:t>justif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Tbd</a:t>
                      </a:r>
                      <a:r>
                        <a:rPr lang="en-US" baseline="0" dirty="0" smtClean="0"/>
                        <a:t>, last 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nearly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Conditional, </a:t>
                      </a:r>
                      <a:r>
                        <a:rPr lang="en-US" dirty="0" err="1" smtClean="0"/>
                        <a:t>justif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nearly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tbd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95536" y="4869160"/>
            <a:ext cx="8610600" cy="1800200"/>
          </a:xfrm>
        </p:spPr>
        <p:txBody>
          <a:bodyPr/>
          <a:lstStyle/>
          <a:p>
            <a:r>
              <a:rPr lang="en-US" dirty="0" smtClean="0"/>
              <a:t>Templates for 6M report this week, back to </a:t>
            </a:r>
            <a:r>
              <a:rPr lang="en-US" dirty="0"/>
              <a:t>GdR &amp; FK </a:t>
            </a:r>
            <a:r>
              <a:rPr lang="en-US" dirty="0" smtClean="0"/>
              <a:t>by 7 Apr</a:t>
            </a:r>
          </a:p>
          <a:p>
            <a:r>
              <a:rPr lang="en-US" dirty="0" smtClean="0"/>
              <a:t>Planning to GdR &amp; FK by 31 March (</a:t>
            </a:r>
            <a:r>
              <a:rPr lang="en-US" dirty="0" err="1" smtClean="0"/>
              <a:t>gantt</a:t>
            </a:r>
            <a:r>
              <a:rPr lang="en-US" dirty="0" smtClean="0"/>
              <a:t>)</a:t>
            </a:r>
          </a:p>
          <a:p>
            <a:r>
              <a:rPr lang="en-US" dirty="0" smtClean="0"/>
              <a:t>Designs + report by 1 June (3D model </a:t>
            </a:r>
            <a:r>
              <a:rPr lang="en-US" dirty="0" err="1" smtClean="0"/>
              <a:t>picts</a:t>
            </a:r>
            <a:r>
              <a:rPr lang="en-US" dirty="0" smtClean="0"/>
              <a:t> + description)</a:t>
            </a:r>
          </a:p>
          <a:p>
            <a:r>
              <a:rPr lang="en-US" dirty="0" smtClean="0"/>
              <a:t>Deliverable justifications by 31 March (1 page max.)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93960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19350</TotalTime>
  <Words>120</Words>
  <Application>Microsoft Macintosh PowerPoint</Application>
  <PresentationFormat>On-screen Show (4:3)</PresentationFormat>
  <Paragraphs>42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Modèle par défaut</vt:lpstr>
      <vt:lpstr>\\localhost\Users\gijsbertderijk\Desktop\EuCARD-WP7  - HFM\collaboration meetings\coll-meeting-2010-06-8&amp;9\!OLE_LINK2</vt:lpstr>
      <vt:lpstr>\\localhost\Users\gijsbertderijk\Desktop\EuCARD-WP7  - HFM\collaboration meetings\coll-meeting-2010-06-8&amp;9\!OLE_LINK2</vt:lpstr>
      <vt:lpstr>plans</vt:lpstr>
    </vt:vector>
  </TitlesOfParts>
  <Company>DSM/DAPNIA/STCM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Gijsbert de Rijk</cp:lastModifiedBy>
  <cp:revision>1727</cp:revision>
  <cp:lastPrinted>2008-12-04T13:32:35Z</cp:lastPrinted>
  <dcterms:created xsi:type="dcterms:W3CDTF">2010-06-06T10:48:50Z</dcterms:created>
  <dcterms:modified xsi:type="dcterms:W3CDTF">2011-03-22T15:39:35Z</dcterms:modified>
</cp:coreProperties>
</file>