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669" r:id="rId3"/>
    <p:sldId id="670" r:id="rId4"/>
    <p:sldId id="671" r:id="rId5"/>
    <p:sldId id="674" r:id="rId6"/>
    <p:sldId id="675" r:id="rId7"/>
  </p:sldIdLst>
  <p:sldSz cx="9144000" cy="6858000" type="screen4x3"/>
  <p:notesSz cx="9855200" cy="67183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99"/>
    <a:srgbClr val="00FFCC"/>
    <a:srgbClr val="66FF99"/>
    <a:srgbClr val="66FFFF"/>
    <a:srgbClr val="FF9933"/>
    <a:srgbClr val="0000FF"/>
    <a:srgbClr val="FF0000"/>
    <a:srgbClr val="2255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17" autoAdjust="0"/>
  </p:normalViewPr>
  <p:slideViewPr>
    <p:cSldViewPr>
      <p:cViewPr>
        <p:scale>
          <a:sx n="100" d="100"/>
          <a:sy n="100" d="100"/>
        </p:scale>
        <p:origin x="-8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810" y="-90"/>
      </p:cViewPr>
      <p:guideLst>
        <p:guide orient="horz" pos="2117"/>
        <p:guide pos="31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Arnaud Devred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Arial" charset="0"/>
              </a:defRPr>
            </a:lvl1pPr>
          </a:lstStyle>
          <a:p>
            <a:fld id="{37CE4E23-16E5-974B-9B3C-98D8B54195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7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9613" y="504825"/>
            <a:ext cx="3359150" cy="2519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4450" y="3192463"/>
            <a:ext cx="7226300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Arnaud Devred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</a:defRPr>
            </a:lvl1pPr>
          </a:lstStyle>
          <a:p>
            <a:fld id="{0A1DCB63-B0E9-544F-9E07-A55C4C68C5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16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gijsbertderijk\Desktop\EuCARD-WP7%20%20-%20HFM\collaboration%20meetings\coll-meeting-2010-06-8&amp;9\!OLE_LINK2" TargetMode="External"/><Relationship Id="rId4" Type="http://schemas.openxmlformats.org/officeDocument/2006/relationships/image" Target="../media/image1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>
                <a:solidFill>
                  <a:schemeClr val="bg2"/>
                </a:solidFill>
              </a:rPr>
              <a:t>HFM-meeting, June 8</a:t>
            </a:r>
            <a:r>
              <a:rPr lang="en-US" sz="1400" b="0" baseline="30000">
                <a:solidFill>
                  <a:schemeClr val="bg2"/>
                </a:solidFill>
              </a:rPr>
              <a:t>th</a:t>
            </a:r>
            <a:r>
              <a:rPr lang="en-US" sz="1400" b="0">
                <a:solidFill>
                  <a:schemeClr val="bg2"/>
                </a:solidFill>
              </a:rPr>
              <a:t> 2010, G. de Rijk, HFM-task1</a:t>
            </a: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2255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 userDrawn="1"/>
        </p:nvGraphicFramePr>
        <p:xfrm>
          <a:off x="142875" y="736600"/>
          <a:ext cx="979488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5" name="Document" r:id="rId3" imgW="3162300" imgH="2057400" progId="Word.Document.12">
                  <p:link updateAutomatic="1"/>
                </p:oleObj>
              </mc:Choice>
              <mc:Fallback>
                <p:oleObj name="Document" r:id="rId3" imgW="3162300" imgH="20574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142875" y="736600"/>
                        <a:ext cx="979488" cy="41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 userDrawn="1"/>
        </p:nvSpPr>
        <p:spPr>
          <a:xfrm>
            <a:off x="165100" y="5549900"/>
            <a:ext cx="1841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en-GB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996741-AF1D-D64C-9899-B6D81FF77E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6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D481BF-D856-4845-9DBE-EBA93BB7C5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3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0"/>
            <a:ext cx="2190750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41985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544DA-F879-6A4E-B2F9-E8B8192C90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8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C57388-5BA1-214C-B04D-06BAAA3280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59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278DA-FC37-D546-B04B-ACB975305F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1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E73F2-704C-DB4F-92A8-BBA19C93E7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461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327776-9446-1744-AB0B-6079ED86D1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1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71864-7C32-DE4E-8D05-CF0114A137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412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F6357B-6A2F-6646-A898-56152AFF36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4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A00DEC-34D9-814C-98B9-9E868A54BF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53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B791C-9880-704D-9E49-1FD0BC564F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3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file:///\\localhost\Users\gijsbertderijk\Desktop\EuCARD-WP7%20%20-%20HFM\collaboration%20meetings\coll-meeting-2010-06-8&amp;9\!OLE_LINK2" TargetMode="Externa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8534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610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fld id="{C8506450-7D1F-554C-9F3F-EA915644AE6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 rot="16200000">
            <a:off x="-2590800" y="38862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 dirty="0">
                <a:solidFill>
                  <a:schemeClr val="bg2"/>
                </a:solidFill>
              </a:rPr>
              <a:t>HFM-meeting</a:t>
            </a:r>
            <a:r>
              <a:rPr lang="en-US" sz="1400" b="0" dirty="0" smtClean="0">
                <a:solidFill>
                  <a:schemeClr val="bg2"/>
                </a:solidFill>
              </a:rPr>
              <a:t>, March 22</a:t>
            </a:r>
            <a:r>
              <a:rPr lang="en-US" sz="1400" b="0" baseline="30000" dirty="0" smtClean="0">
                <a:solidFill>
                  <a:schemeClr val="bg2"/>
                </a:solidFill>
              </a:rPr>
              <a:t>nd</a:t>
            </a:r>
            <a:r>
              <a:rPr lang="en-US" sz="1400" b="0" dirty="0" smtClean="0">
                <a:solidFill>
                  <a:schemeClr val="bg2"/>
                </a:solidFill>
              </a:rPr>
              <a:t> 2011, </a:t>
            </a:r>
            <a:r>
              <a:rPr lang="en-US" sz="1400" b="0" dirty="0">
                <a:solidFill>
                  <a:schemeClr val="bg2"/>
                </a:solidFill>
              </a:rPr>
              <a:t>G. de Rijk, </a:t>
            </a:r>
            <a:r>
              <a:rPr lang="en-US" sz="1400" b="0" dirty="0" smtClean="0">
                <a:solidFill>
                  <a:schemeClr val="bg2"/>
                </a:solidFill>
              </a:rPr>
              <a:t>SMC</a:t>
            </a:r>
            <a:endParaRPr lang="en-US" sz="1400" b="0" dirty="0">
              <a:solidFill>
                <a:schemeClr val="bg2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2255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 userDrawn="1"/>
        </p:nvGraphicFramePr>
        <p:xfrm>
          <a:off x="142875" y="736600"/>
          <a:ext cx="979488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Document" r:id="rId14" imgW="3162300" imgH="2057400" progId="Word.Document.12">
                  <p:link updateAutomatic="1"/>
                </p:oleObj>
              </mc:Choice>
              <mc:Fallback>
                <p:oleObj name="Document" r:id="rId14" imgW="3162300" imgH="2057400" progId="Word.Document.12">
                  <p:link updateAutomatic="1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497" b="17497"/>
                      <a:stretch>
                        <a:fillRect/>
                      </a:stretch>
                    </p:blipFill>
                    <p:spPr bwMode="auto">
                      <a:xfrm>
                        <a:off x="142875" y="736600"/>
                        <a:ext cx="979488" cy="41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77768C6F-8B60-544A-8084-CE853B9143E3}" type="slidenum">
              <a:rPr lang="en-US" sz="1200" b="0">
                <a:latin typeface="Times New Roman" charset="0"/>
              </a:rPr>
              <a:pPr/>
              <a:t>1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143000"/>
            <a:ext cx="8077200" cy="182880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da-DK" sz="2800" dirty="0"/>
              <a:t>Status SMC models</a:t>
            </a:r>
            <a:endParaRPr lang="fr-FR" sz="2800" dirty="0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5364" name="Rectangle 9"/>
          <p:cNvSpPr>
            <a:spLocks noChangeArrowheads="1"/>
          </p:cNvSpPr>
          <p:nvPr/>
        </p:nvSpPr>
        <p:spPr bwMode="auto">
          <a:xfrm>
            <a:off x="1724025" y="4038600"/>
            <a:ext cx="569595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dirty="0" err="1">
                <a:latin typeface="Arial" charset="0"/>
                <a:cs typeface="Arial" charset="0"/>
              </a:rPr>
              <a:t>Gijs</a:t>
            </a:r>
            <a:r>
              <a:rPr lang="en-US" sz="2000" dirty="0">
                <a:latin typeface="Arial" charset="0"/>
                <a:cs typeface="Arial" charset="0"/>
              </a:rPr>
              <a:t> de </a:t>
            </a:r>
            <a:r>
              <a:rPr lang="en-US" sz="2000" dirty="0" smtClean="0">
                <a:latin typeface="Arial" charset="0"/>
                <a:cs typeface="Arial" charset="0"/>
              </a:rPr>
              <a:t>Rijk for Juan-Carlos Perez</a:t>
            </a:r>
            <a:endParaRPr lang="en-US" sz="1400" b="0" dirty="0">
              <a:latin typeface="Arial" charset="0"/>
              <a:cs typeface="Arial" charset="0"/>
            </a:endParaRPr>
          </a:p>
          <a:p>
            <a:pPr algn="ctr"/>
            <a:r>
              <a:rPr lang="en-US" sz="2000" dirty="0">
                <a:latin typeface="Arial" charset="0"/>
                <a:cs typeface="Arial" charset="0"/>
              </a:rPr>
              <a:t> </a:t>
            </a:r>
          </a:p>
          <a:p>
            <a:pPr algn="ctr"/>
            <a:endParaRPr lang="en-US" sz="2000" b="0" dirty="0">
              <a:latin typeface="Arial" charset="0"/>
              <a:cs typeface="Arial" charset="0"/>
            </a:endParaRPr>
          </a:p>
          <a:p>
            <a:pPr algn="ctr"/>
            <a:r>
              <a:rPr lang="en-US" sz="2000" b="0" dirty="0" smtClean="0">
                <a:latin typeface="Arial" charset="0"/>
                <a:cs typeface="Arial" charset="0"/>
              </a:rPr>
              <a:t>22</a:t>
            </a:r>
            <a:r>
              <a:rPr lang="en-US" sz="2000" b="0" baseline="30000" dirty="0" smtClean="0">
                <a:latin typeface="Arial" charset="0"/>
                <a:cs typeface="Arial" charset="0"/>
              </a:rPr>
              <a:t>nd</a:t>
            </a:r>
            <a:r>
              <a:rPr lang="en-US" sz="2000" b="0" dirty="0" smtClean="0">
                <a:latin typeface="Arial" charset="0"/>
                <a:cs typeface="Arial" charset="0"/>
              </a:rPr>
              <a:t> March 2011</a:t>
            </a:r>
            <a:endParaRPr lang="en-US" sz="2000" b="0" dirty="0">
              <a:latin typeface="Arial" charset="0"/>
              <a:cs typeface="Arial" charset="0"/>
            </a:endParaRPr>
          </a:p>
          <a:p>
            <a:pPr algn="ctr"/>
            <a:r>
              <a:rPr lang="en-US" sz="2000" b="0" dirty="0">
                <a:latin typeface="Arial" charset="0"/>
                <a:cs typeface="Arial" charset="0"/>
              </a:rPr>
              <a:t>Genève</a:t>
            </a:r>
            <a:endParaRPr lang="fr-FR" sz="2000" dirty="0">
              <a:latin typeface="Arial" charset="0"/>
              <a:cs typeface="Arial" charset="0"/>
            </a:endParaRPr>
          </a:p>
        </p:txBody>
      </p:sp>
      <p:sp>
        <p:nvSpPr>
          <p:cNvPr id="15365" name="Rectangle 23"/>
          <p:cNvSpPr>
            <a:spLocks noChangeArrowheads="1"/>
          </p:cNvSpPr>
          <p:nvPr/>
        </p:nvSpPr>
        <p:spPr bwMode="auto">
          <a:xfrm>
            <a:off x="533400" y="2971800"/>
            <a:ext cx="8610600" cy="457200"/>
          </a:xfrm>
          <a:prstGeom prst="rect">
            <a:avLst/>
          </a:prstGeom>
          <a:solidFill>
            <a:srgbClr val="2255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</a:rPr>
              <a:t>SMC3</a:t>
            </a:r>
            <a:endParaRPr lang="en-GB" dirty="0">
              <a:latin typeface="Arial" charset="0"/>
              <a:ea typeface="ＭＳ Ｐゴシック" charset="0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4839072" cy="1565920"/>
          </a:xfrm>
        </p:spPr>
        <p:txBody>
          <a:bodyPr/>
          <a:lstStyle/>
          <a:p>
            <a:r>
              <a:rPr lang="en-GB" dirty="0" smtClean="0">
                <a:latin typeface="Arial" charset="0"/>
                <a:ea typeface="ＭＳ Ｐゴシック" charset="0"/>
              </a:rPr>
              <a:t>1.25 mm diameter PIT</a:t>
            </a:r>
          </a:p>
          <a:p>
            <a:r>
              <a:rPr lang="en-GB" dirty="0" smtClean="0">
                <a:latin typeface="Arial" charset="0"/>
                <a:ea typeface="ＭＳ Ｐゴシック" charset="0"/>
              </a:rPr>
              <a:t>14 strand cable at CEA</a:t>
            </a:r>
          </a:p>
          <a:p>
            <a:r>
              <a:rPr lang="en-GB" dirty="0" smtClean="0">
                <a:latin typeface="Arial" charset="0"/>
                <a:ea typeface="ＭＳ Ｐゴシック" charset="0"/>
              </a:rPr>
              <a:t>2 double pancakes, 21 turns per layer</a:t>
            </a:r>
          </a:p>
          <a:p>
            <a:r>
              <a:rPr lang="en-GB" dirty="0" smtClean="0">
                <a:latin typeface="Arial" charset="0"/>
                <a:ea typeface="ＭＳ Ｐゴシック" charset="0"/>
              </a:rPr>
              <a:t>TQ type sock glass-fibre insulation</a:t>
            </a:r>
            <a:endParaRPr lang="en-GB" dirty="0">
              <a:latin typeface="Arial" charset="0"/>
              <a:ea typeface="ＭＳ Ｐゴシック" charset="0"/>
            </a:endParaRP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pPr>
              <a:buFontTx/>
              <a:buNone/>
            </a:pPr>
            <a:endParaRPr lang="en-GB" dirty="0">
              <a:latin typeface="Arial" charset="0"/>
              <a:ea typeface="ＭＳ Ｐゴシック" charset="0"/>
            </a:endParaRP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endParaRPr lang="en-GB" dirty="0">
              <a:latin typeface="Arial" charset="0"/>
              <a:ea typeface="ＭＳ Ｐゴシック" charset="0"/>
            </a:endParaRPr>
          </a:p>
          <a:p>
            <a:endParaRPr lang="en-GB" dirty="0">
              <a:latin typeface="Arial" charset="0"/>
              <a:ea typeface="ＭＳ Ｐゴシック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E9E06224-6FA2-204D-BEAF-600646D3117B}" type="slidenum">
              <a:rPr lang="en-US" sz="1200" b="0">
                <a:latin typeface="Times New Roman" charset="0"/>
              </a:rPr>
              <a:pPr/>
              <a:t>2</a:t>
            </a:fld>
            <a:endParaRPr lang="en-US" sz="1200" b="0">
              <a:latin typeface="Times New Roman" charset="0"/>
            </a:endParaRPr>
          </a:p>
        </p:txBody>
      </p:sp>
      <p:pic>
        <p:nvPicPr>
          <p:cNvPr id="3" name="Picture 2" descr="1-IMG_093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000" y="3933056"/>
            <a:ext cx="3792000" cy="2844000"/>
          </a:xfrm>
          <a:prstGeom prst="rect">
            <a:avLst/>
          </a:prstGeom>
        </p:spPr>
      </p:pic>
      <p:pic>
        <p:nvPicPr>
          <p:cNvPr id="5" name="Picture 4" descr="3-IMG_098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000" y="1124744"/>
            <a:ext cx="3792000" cy="2844000"/>
          </a:xfrm>
          <a:prstGeom prst="rect">
            <a:avLst/>
          </a:prstGeom>
        </p:spPr>
      </p:pic>
      <p:pic>
        <p:nvPicPr>
          <p:cNvPr id="6" name="Picture 5" descr="4-IMG_035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31760" y="3332936"/>
            <a:ext cx="3840000" cy="2880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</a:rPr>
              <a:t>reaction</a:t>
            </a:r>
            <a:endParaRPr lang="en-GB" dirty="0">
              <a:latin typeface="Arial" charset="0"/>
              <a:ea typeface="ＭＳ Ｐゴシック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F0DA5BC5-E638-7849-B19F-17334BFA12B8}" type="slidenum">
              <a:rPr lang="en-US" sz="1200" b="0">
                <a:latin typeface="Times New Roman" charset="0"/>
              </a:rPr>
              <a:pPr/>
              <a:t>3</a:t>
            </a:fld>
            <a:endParaRPr lang="en-US" sz="1200" b="0">
              <a:latin typeface="Times New Roman" charset="0"/>
            </a:endParaRPr>
          </a:p>
        </p:txBody>
      </p:sp>
      <p:pic>
        <p:nvPicPr>
          <p:cNvPr id="3" name="Picture 2" descr="5-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268761"/>
            <a:ext cx="4175999" cy="3131999"/>
          </a:xfrm>
          <a:prstGeom prst="rect">
            <a:avLst/>
          </a:prstGeom>
        </p:spPr>
      </p:pic>
      <p:pic>
        <p:nvPicPr>
          <p:cNvPr id="4" name="Picture 3" descr="6-IMG_228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268760"/>
            <a:ext cx="4175999" cy="313199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A224BB7-049C-614B-9363-BCC3034A1A18}" type="slidenum">
              <a:rPr lang="en-US" sz="1200" b="0">
                <a:latin typeface="Times New Roman" charset="0"/>
              </a:rPr>
              <a:pPr/>
              <a:t>4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4403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>
                <a:latin typeface="Arial" charset="0"/>
                <a:ea typeface="ＭＳ Ｐゴシック" charset="0"/>
                <a:cs typeface="ＭＳ Ｐゴシック" charset="0"/>
              </a:rPr>
              <a:t>instrumentation</a:t>
            </a:r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7" name="Slide Number Placeholder 3"/>
          <p:cNvSpPr txBox="1">
            <a:spLocks noGrp="1"/>
          </p:cNvSpPr>
          <p:nvPr/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/>
            <a:fld id="{2965074F-92D8-F34B-AA89-81D04FB7DE01}" type="slidenum">
              <a:rPr lang="en-US" sz="1200" b="0">
                <a:latin typeface="Times New Roman" charset="0"/>
              </a:rPr>
              <a:pPr algn="r"/>
              <a:t>4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4403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44039" name="Rectangle 6"/>
          <p:cNvSpPr>
            <a:spLocks noChangeArrowheads="1"/>
          </p:cNvSpPr>
          <p:nvPr/>
        </p:nvSpPr>
        <p:spPr bwMode="auto">
          <a:xfrm>
            <a:off x="250825" y="5589588"/>
            <a:ext cx="84248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0" name="Rectangle 7"/>
          <p:cNvSpPr>
            <a:spLocks noChangeArrowheads="1"/>
          </p:cNvSpPr>
          <p:nvPr/>
        </p:nvSpPr>
        <p:spPr bwMode="auto">
          <a:xfrm>
            <a:off x="539750" y="5734050"/>
            <a:ext cx="8135938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2" name="Picture 1" descr="7-DSC029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24744"/>
            <a:ext cx="3840000" cy="2880000"/>
          </a:xfrm>
          <a:prstGeom prst="rect">
            <a:avLst/>
          </a:prstGeom>
        </p:spPr>
      </p:pic>
      <p:pic>
        <p:nvPicPr>
          <p:cNvPr id="3" name="Picture 2" descr="8-DSC0290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124744"/>
            <a:ext cx="3840000" cy="2880000"/>
          </a:xfrm>
          <a:prstGeom prst="rect">
            <a:avLst/>
          </a:prstGeom>
        </p:spPr>
      </p:pic>
      <p:pic>
        <p:nvPicPr>
          <p:cNvPr id="4" name="Picture 3" descr="9-DSC0297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978000"/>
            <a:ext cx="3840000" cy="2880000"/>
          </a:xfrm>
          <a:prstGeom prst="rect">
            <a:avLst/>
          </a:prstGeom>
        </p:spPr>
      </p:pic>
      <p:pic>
        <p:nvPicPr>
          <p:cNvPr id="5" name="Picture 4" descr="10-DSC0300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978000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908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Impregnation</a:t>
            </a:r>
            <a:endParaRPr lang="en-US" dirty="0"/>
          </a:p>
        </p:txBody>
      </p:sp>
      <p:pic>
        <p:nvPicPr>
          <p:cNvPr id="5" name="Content Placeholder 4" descr="11-IMG_160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32" b="6932"/>
          <a:stretch>
            <a:fillRect/>
          </a:stretch>
        </p:blipFill>
        <p:spPr>
          <a:xfrm rot="5400000">
            <a:off x="-521723" y="2114010"/>
            <a:ext cx="5182514" cy="334799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 descr="12-IMG_16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96008" y="1844752"/>
            <a:ext cx="5183996" cy="388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548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SMC3a</a:t>
            </a:r>
          </a:p>
          <a:p>
            <a:pPr lvl="1"/>
            <a:r>
              <a:rPr lang="en-US" dirty="0"/>
              <a:t>Calibrate sensors</a:t>
            </a:r>
          </a:p>
          <a:p>
            <a:pPr lvl="1"/>
            <a:r>
              <a:rPr lang="en-US" dirty="0"/>
              <a:t>Assemble in structure</a:t>
            </a:r>
          </a:p>
          <a:p>
            <a:pPr lvl="1"/>
            <a:r>
              <a:rPr lang="en-US" dirty="0"/>
              <a:t>Test in SM18 in May</a:t>
            </a:r>
          </a:p>
          <a:p>
            <a:endParaRPr lang="en-US" dirty="0"/>
          </a:p>
          <a:p>
            <a:r>
              <a:rPr lang="en-US" dirty="0" smtClean="0"/>
              <a:t>SMC3b</a:t>
            </a:r>
          </a:p>
          <a:p>
            <a:pPr lvl="1"/>
            <a:r>
              <a:rPr lang="en-US" dirty="0" smtClean="0"/>
              <a:t>Make 2 </a:t>
            </a:r>
            <a:r>
              <a:rPr lang="en-US" dirty="0" smtClean="0"/>
              <a:t>more coils (</a:t>
            </a:r>
            <a:r>
              <a:rPr lang="en-US" smtClean="0"/>
              <a:t>start in April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implement </a:t>
            </a:r>
            <a:r>
              <a:rPr lang="en-US" dirty="0" smtClean="0"/>
              <a:t>what we have learned in SMC3a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57388-5BA1-214C-B04D-06BAAA3280B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393960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19317</TotalTime>
  <Words>81</Words>
  <Application>Microsoft Macintosh PowerPoint</Application>
  <PresentationFormat>On-screen Show (4:3)</PresentationFormat>
  <Paragraphs>35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Modèle par défaut</vt:lpstr>
      <vt:lpstr>\\localhost\Users\gijsbertderijk\Desktop\EuCARD-WP7  - HFM\collaboration meetings\coll-meeting-2010-06-8&amp;9\!OLE_LINK2</vt:lpstr>
      <vt:lpstr>\\localhost\Users\gijsbertderijk\Desktop\EuCARD-WP7  - HFM\collaboration meetings\coll-meeting-2010-06-8&amp;9\!OLE_LINK2</vt:lpstr>
      <vt:lpstr> Status SMC models</vt:lpstr>
      <vt:lpstr>SMC3</vt:lpstr>
      <vt:lpstr>reaction</vt:lpstr>
      <vt:lpstr>instrumentation</vt:lpstr>
      <vt:lpstr>Impregnation</vt:lpstr>
      <vt:lpstr>plans</vt:lpstr>
    </vt:vector>
  </TitlesOfParts>
  <Company>DSM/DAPNIA/STCM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Pré-étude Mécanique du quadripôle Nb3Sn</dc:title>
  <dc:creator>Cédric GOURDIN</dc:creator>
  <cp:lastModifiedBy>Gijsbert de Rijk</cp:lastModifiedBy>
  <cp:revision>1720</cp:revision>
  <cp:lastPrinted>2008-12-04T13:32:35Z</cp:lastPrinted>
  <dcterms:created xsi:type="dcterms:W3CDTF">2010-06-06T10:48:50Z</dcterms:created>
  <dcterms:modified xsi:type="dcterms:W3CDTF">2011-03-21T13:41:41Z</dcterms:modified>
</cp:coreProperties>
</file>