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54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82082-7961-07B1-FFC3-1C2006073E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187717-273D-47AC-774B-A21BBA0A05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3F4DE-A414-93A6-623D-BA5D2D300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5EB16-3F2E-4FD4-8198-E2BA956E1795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59FF7E-F9CF-C5D9-53E3-2DEC9C8D4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3E341-6B26-17FC-73B2-DD76758A7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652A-B166-4752-9496-0CF0051379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400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596B6-1AFB-6F2F-E79A-E110EC74E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08D138-DC50-49BB-2AEB-0F35632738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EAD66-860A-00CC-DA15-FF9AAD2AE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5EB16-3F2E-4FD4-8198-E2BA956E1795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7F735-D603-20D0-5824-0D258E818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4E477-1E5B-291D-850C-2B8C26388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652A-B166-4752-9496-0CF0051379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61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FE39D6-E5B6-26AD-8695-C5EB4E48FA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3B8DB1-2049-5B43-CAB2-EF1E1A0605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C7F87-C311-B722-A5E5-9EC7590CD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5EB16-3F2E-4FD4-8198-E2BA956E1795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B953D8-D974-3A15-83E3-2D7F9FA52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63EA0-4997-8C4C-44C9-476E9D4E1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652A-B166-4752-9496-0CF0051379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56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9A65A-AEB7-0949-56CB-C7D47352A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1DA23-2E17-F923-662C-4FBA36A540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B45AB-1279-7517-B4C9-624EB4EE5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5EB16-3F2E-4FD4-8198-E2BA956E1795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393A9-9225-1927-B136-0C67A4527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2B3AD-689E-C862-5104-FC1A7CB1E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652A-B166-4752-9496-0CF0051379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72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8FDFB-CD3A-3434-8B6A-8AB464D65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8F6E4A-B84A-F024-EDA8-E0AD111826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940BD-F93F-C6BD-60C4-A8AD1A885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5EB16-3F2E-4FD4-8198-E2BA956E1795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37F06-A343-95F6-DBBB-0ECBCEE2F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9EEC7B-30F1-79C2-3C02-FB59C8606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652A-B166-4752-9496-0CF0051379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670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28DCB-712D-A75C-CB58-1F3CDD311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1BEE3-A87F-3982-E8D4-35E5050DF1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39A1F-8A94-447A-A7AB-9A8CAEA5FC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EC9B6E-2571-BF91-90BB-AAEC200DA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5EB16-3F2E-4FD4-8198-E2BA956E1795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EA133E-CFB9-38EC-0C7F-9B4CA6F5A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2D45A9-2745-A45A-2C57-DFFF799CC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652A-B166-4752-9496-0CF0051379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496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55988-8CF5-41F8-EAE2-F229B96F3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970941-E593-92D9-3A1D-D46CDECB7E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E24B73-A4DB-292C-832B-8FA108EA2B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8281D0-F19B-86A3-4DED-D0F2AE6868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B11F7D-0A69-3B75-557C-F8F365B942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95EC5D-FD08-7EA0-9771-68A322A1E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5EB16-3F2E-4FD4-8198-E2BA956E1795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4D0823-9986-BAE8-B735-C6675752D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87806B-332F-54B3-709B-F84FDDB04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652A-B166-4752-9496-0CF0051379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091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89C78-2F75-0517-932B-F8C2643E2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DFDF6A-8144-3C7A-022C-44DC4CF8A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5EB16-3F2E-4FD4-8198-E2BA956E1795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3C2D9E-159C-F7F6-ED1F-901882C96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473974-3E6A-F0A4-AF1E-17F2F26C5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652A-B166-4752-9496-0CF0051379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273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DF2441-318B-3271-A7AD-C4AED4FCF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5EB16-3F2E-4FD4-8198-E2BA956E1795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D21BEC-B200-067C-07D1-C8096DCE1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1CACEC-D7A5-6B31-3DE0-0596D2FE7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652A-B166-4752-9496-0CF0051379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698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8A41E-1CE3-AFB7-C2AB-25265B664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1311A-28D0-8026-AF83-291163C1B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8C24E2-F25A-F30E-29D6-B30AC8CDAC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F57C59-98FD-371F-3D1A-611B2DC43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5EB16-3F2E-4FD4-8198-E2BA956E1795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964550-5829-D34A-3BF0-D83761D69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271052-CE25-BECD-1282-2694EB7DA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652A-B166-4752-9496-0CF0051379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27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C1992-9760-FE45-A6E3-1DC8AFEEF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211ADB-2148-B9DB-7BA1-2F88B7EB9C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F5465E-3CB6-0924-5789-3519410A72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93A9ED-103D-1B72-6C89-81539D35D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5EB16-3F2E-4FD4-8198-E2BA956E1795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E57677-F61F-0F9B-1DFA-756ADB9E1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10408A-A793-10B9-42B4-96F994898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652A-B166-4752-9496-0CF0051379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199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B84A80-F433-B8D7-0B43-E7C430B7A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EDA6E2-BD1B-4C36-905A-D21BB16B69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C5AC9-769C-9C97-8B21-E1FBDFBDC2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5EB16-3F2E-4FD4-8198-E2BA956E1795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FCC81-AA60-F7C0-2855-40B22EEC01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A29D0-31B5-A572-5E13-CAFDF3F1F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C652A-B166-4752-9496-0CF0051379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891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173E8-6699-ED92-99F2-266DD1AF9A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377497-055A-C9E9-A270-20D8FA8469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231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870E1-308C-C9DD-36D1-07F2FB4F4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F11083-72B4-28FB-A979-A899B82DA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575" y="423863"/>
            <a:ext cx="10563225" cy="1266825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9D9C14E-2503-AB15-9D13-51A634379A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0575" y="1690688"/>
            <a:ext cx="5933145" cy="4351338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09E04A-AED5-8207-C869-FAA4F32EDE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2771" y="1690688"/>
            <a:ext cx="3651978" cy="488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601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870E1-308C-C9DD-36D1-07F2FB4F4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4B75C86-2E97-61F3-F7D9-B52AF8AE70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038" y="141668"/>
            <a:ext cx="12112881" cy="6602515"/>
          </a:xfrm>
        </p:spPr>
      </p:pic>
    </p:spTree>
    <p:extLst>
      <p:ext uri="{BB962C8B-B14F-4D97-AF65-F5344CB8AC3E}">
        <p14:creationId xmlns:p14="http://schemas.microsoft.com/office/powerpoint/2010/main" val="55057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Alexej Grudiev</dc:creator>
  <cp:lastModifiedBy>Alexej Grudiev</cp:lastModifiedBy>
  <cp:revision>3</cp:revision>
  <dcterms:created xsi:type="dcterms:W3CDTF">2023-05-15T06:47:05Z</dcterms:created>
  <dcterms:modified xsi:type="dcterms:W3CDTF">2023-05-15T07:26:01Z</dcterms:modified>
</cp:coreProperties>
</file>