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9" r:id="rId2"/>
    <p:sldId id="294" r:id="rId3"/>
    <p:sldId id="292" r:id="rId4"/>
    <p:sldId id="29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84371" autoAdjust="0"/>
  </p:normalViewPr>
  <p:slideViewPr>
    <p:cSldViewPr snapToGrid="0" snapToObjects="1">
      <p:cViewPr varScale="1">
        <p:scale>
          <a:sx n="96" d="100"/>
          <a:sy n="96" d="100"/>
        </p:scale>
        <p:origin x="117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55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63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76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3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6929444357?pwd=bFk2OHdYUXA4NnhiQjcyQ2p0VGxnZz09#succes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SPS status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Arthur Spierer for the SPS team</a:t>
            </a:r>
          </a:p>
          <a:p>
            <a:pPr algn="l"/>
            <a:r>
              <a:rPr lang="en-US" dirty="0"/>
              <a:t>11</a:t>
            </a:r>
            <a:r>
              <a:rPr lang="en-US" sz="1800" baseline="30000" dirty="0"/>
              <a:t>th</a:t>
            </a:r>
            <a:r>
              <a:rPr lang="en-US" sz="1800" dirty="0"/>
              <a:t> of May 2022, PS-SPS users meeting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231"/>
    </mc:Choice>
    <mc:Fallback xmlns="">
      <p:transition spd="slow" advTm="3923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162F56-40A3-4D65-BC82-F4B676496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2" y="968188"/>
            <a:ext cx="11380811" cy="5094682"/>
          </a:xfrm>
        </p:spPr>
        <p:txBody>
          <a:bodyPr/>
          <a:lstStyle/>
          <a:p>
            <a:pPr lvl="1"/>
            <a:r>
              <a:rPr lang="en-GB" b="1" dirty="0"/>
              <a:t>Very good overall availability this week</a:t>
            </a:r>
          </a:p>
          <a:p>
            <a:pPr lvl="1"/>
            <a:r>
              <a:rPr lang="en-GB" b="1" dirty="0"/>
              <a:t>SFTPRO</a:t>
            </a:r>
          </a:p>
          <a:p>
            <a:pPr lvl="2"/>
            <a:r>
              <a:rPr lang="en-GB" dirty="0"/>
              <a:t>T2/T4/T6/T10 : 25/55/113/31 at the moment of writing</a:t>
            </a:r>
          </a:p>
          <a:p>
            <a:pPr lvl="2"/>
            <a:r>
              <a:rPr lang="en-GB" dirty="0"/>
              <a:t>From 15</a:t>
            </a:r>
            <a:r>
              <a:rPr lang="en-GB" baseline="30000" dirty="0"/>
              <a:t>th</a:t>
            </a:r>
            <a:r>
              <a:rPr lang="en-GB" dirty="0"/>
              <a:t>: 90/60/60 as planned</a:t>
            </a:r>
          </a:p>
          <a:p>
            <a:pPr lvl="2"/>
            <a:r>
              <a:rPr lang="en-GB" dirty="0">
                <a:effectLst/>
                <a:latin typeface="Arial" panose="020B0604020202020204" pitchFamily="34" charset="0"/>
              </a:rPr>
              <a:t>50 and 100 Hz automatic compensation accelerated on GPU from Friday onwards</a:t>
            </a:r>
          </a:p>
          <a:p>
            <a:pPr lvl="1"/>
            <a:r>
              <a:rPr lang="en-GB" b="1" dirty="0" err="1"/>
              <a:t>HiRadMat</a:t>
            </a:r>
            <a:r>
              <a:rPr lang="en-GB" b="1" dirty="0"/>
              <a:t> (Week 22)</a:t>
            </a:r>
          </a:p>
          <a:p>
            <a:pPr lvl="2"/>
            <a:r>
              <a:rPr lang="en-GB" dirty="0"/>
              <a:t>Access to TT61/TJ7/TNC will take place during the LHC access 8.30 to 12.30 on Friday</a:t>
            </a:r>
          </a:p>
          <a:p>
            <a:pPr lvl="1"/>
            <a:r>
              <a:rPr lang="en-GB" b="1" dirty="0"/>
              <a:t>AWAKE</a:t>
            </a:r>
          </a:p>
          <a:p>
            <a:pPr lvl="2"/>
            <a:r>
              <a:rPr lang="en-GB" dirty="0"/>
              <a:t>Proposal of compensation for MD to follow</a:t>
            </a:r>
          </a:p>
          <a:p>
            <a:pPr lvl="2"/>
            <a:r>
              <a:rPr lang="en-GB" dirty="0"/>
              <a:t>Details of the Sequences in the minutes</a:t>
            </a:r>
          </a:p>
          <a:p>
            <a:pPr lvl="1"/>
            <a:r>
              <a:rPr lang="en-GB" b="1" dirty="0"/>
              <a:t>Next week</a:t>
            </a:r>
            <a:r>
              <a:rPr lang="en-GB" dirty="0"/>
              <a:t>:</a:t>
            </a:r>
          </a:p>
          <a:p>
            <a:pPr lvl="2"/>
            <a:r>
              <a:rPr lang="en-GB" dirty="0"/>
              <a:t>MDs and AWAKE continuing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SPS week 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A38889D-FED3-F293-4553-B152C49C45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of May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9337E8-A382-FB0A-5E64-93C9643250B7}"/>
              </a:ext>
            </a:extLst>
          </p:cNvPr>
          <p:cNvSpPr txBox="1"/>
          <p:nvPr/>
        </p:nvSpPr>
        <p:spPr>
          <a:xfrm>
            <a:off x="7136295" y="321857"/>
            <a:ext cx="7100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CH" sz="1800" b="1" dirty="0" err="1"/>
              <a:t>Coordinator</a:t>
            </a:r>
            <a:r>
              <a:rPr lang="fr-CH" sz="1800" b="1" dirty="0"/>
              <a:t> </a:t>
            </a:r>
            <a:r>
              <a:rPr lang="fr-CH" sz="1800" b="1" dirty="0" err="1"/>
              <a:t>next</a:t>
            </a:r>
            <a:r>
              <a:rPr lang="fr-CH" sz="1800" b="1" dirty="0"/>
              <a:t> </a:t>
            </a:r>
            <a:r>
              <a:rPr lang="fr-CH" sz="1800" b="1" dirty="0" err="1"/>
              <a:t>week</a:t>
            </a:r>
            <a:r>
              <a:rPr lang="fr-CH" sz="1800" b="1" dirty="0"/>
              <a:t>: Carlo Zannini</a:t>
            </a:r>
          </a:p>
          <a:p>
            <a:pPr lvl="1"/>
            <a:r>
              <a:rPr lang="fr-CH" sz="1800" b="1" dirty="0">
                <a:hlinkClick r:id="rId3"/>
              </a:rPr>
              <a:t>Coordination meeting </a:t>
            </a:r>
            <a:r>
              <a:rPr lang="fr-CH" sz="1800" b="1" dirty="0"/>
              <a:t>on </a:t>
            </a:r>
            <a:r>
              <a:rPr lang="fr-CH" sz="1800" b="1" dirty="0" err="1"/>
              <a:t>Monday</a:t>
            </a:r>
            <a:r>
              <a:rPr lang="fr-CH" sz="1800" b="1" dirty="0"/>
              <a:t> 11.30</a:t>
            </a:r>
          </a:p>
        </p:txBody>
      </p:sp>
    </p:spTree>
    <p:extLst>
      <p:ext uri="{BB962C8B-B14F-4D97-AF65-F5344CB8AC3E}">
        <p14:creationId xmlns:p14="http://schemas.microsoft.com/office/powerpoint/2010/main" val="321834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SPS availability overview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C5553C-646D-07A5-4BE2-9D5D49DEF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587" y="927149"/>
            <a:ext cx="9821517" cy="5259264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8792729-DF84-06A9-B931-C18D681DA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of May 2023</a:t>
            </a:r>
          </a:p>
        </p:txBody>
      </p:sp>
    </p:spTree>
    <p:extLst>
      <p:ext uri="{BB962C8B-B14F-4D97-AF65-F5344CB8AC3E}">
        <p14:creationId xmlns:p14="http://schemas.microsoft.com/office/powerpoint/2010/main" val="317686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Cycles composition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321E989-B75C-E41E-4A41-1D210557F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2" y="968188"/>
            <a:ext cx="11380811" cy="5094682"/>
          </a:xfrm>
        </p:spPr>
        <p:txBody>
          <a:bodyPr/>
          <a:lstStyle/>
          <a:p>
            <a:pPr lvl="1"/>
            <a:r>
              <a:rPr lang="en-GB" dirty="0"/>
              <a:t>Thursday MD sequence: </a:t>
            </a:r>
          </a:p>
          <a:p>
            <a:pPr lvl="2"/>
            <a:r>
              <a:rPr lang="en-GB" dirty="0"/>
              <a:t>SFTPRO: 17b, LHCMD25: 20bp, MD1: 3bp </a:t>
            </a:r>
          </a:p>
          <a:p>
            <a:pPr lvl="2"/>
            <a:r>
              <a:rPr lang="en-GB" dirty="0"/>
              <a:t>1xSFTPRO/32bp</a:t>
            </a:r>
          </a:p>
          <a:p>
            <a:pPr lvl="1"/>
            <a:r>
              <a:rPr lang="en-GB" dirty="0"/>
              <a:t>AWAKE compensation sequence:</a:t>
            </a:r>
          </a:p>
          <a:p>
            <a:pPr lvl="2"/>
            <a:r>
              <a:rPr lang="en-GB" dirty="0"/>
              <a:t>2xSFTPRO: 17bp, 3xAWAKE: 6bp, 2xMD1: 3bp </a:t>
            </a:r>
          </a:p>
          <a:p>
            <a:pPr lvl="2"/>
            <a:r>
              <a:rPr lang="en-GB" dirty="0"/>
              <a:t>2xSFTPRO/42bp</a:t>
            </a:r>
          </a:p>
          <a:p>
            <a:pPr lvl="1"/>
            <a:r>
              <a:rPr lang="en-GB" dirty="0"/>
              <a:t>AWAKE standard sequence:</a:t>
            </a:r>
          </a:p>
          <a:p>
            <a:pPr lvl="2"/>
            <a:r>
              <a:rPr lang="en-GB" dirty="0"/>
              <a:t>2xSFTPRO/36bp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C61C201-0A2D-D471-57B1-C34D84E820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of May 2023</a:t>
            </a:r>
          </a:p>
        </p:txBody>
      </p:sp>
    </p:spTree>
    <p:extLst>
      <p:ext uri="{BB962C8B-B14F-4D97-AF65-F5344CB8AC3E}">
        <p14:creationId xmlns:p14="http://schemas.microsoft.com/office/powerpoint/2010/main" val="181310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18396</TotalTime>
  <Words>203</Words>
  <Application>Microsoft Office PowerPoint</Application>
  <PresentationFormat>Widescreen</PresentationFormat>
  <Paragraphs>41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SPS status</vt:lpstr>
      <vt:lpstr>SPS week 19</vt:lpstr>
      <vt:lpstr>SPS availability overview</vt:lpstr>
      <vt:lpstr>Cycles composition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Arthur Spierer</dc:creator>
  <cp:lastModifiedBy>Arthur Spierer</cp:lastModifiedBy>
  <cp:revision>393</cp:revision>
  <dcterms:created xsi:type="dcterms:W3CDTF">2021-12-06T08:07:16Z</dcterms:created>
  <dcterms:modified xsi:type="dcterms:W3CDTF">2023-05-11T08:09:06Z</dcterms:modified>
</cp:coreProperties>
</file>