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78" r:id="rId2"/>
    <p:sldId id="277" r:id="rId3"/>
    <p:sldId id="309" r:id="rId4"/>
    <p:sldId id="301" r:id="rId5"/>
    <p:sldId id="258" r:id="rId6"/>
    <p:sldId id="307" r:id="rId7"/>
    <p:sldId id="279" r:id="rId8"/>
    <p:sldId id="310" r:id="rId9"/>
    <p:sldId id="308" r:id="rId10"/>
    <p:sldId id="311" r:id="rId11"/>
    <p:sldId id="283" r:id="rId12"/>
    <p:sldId id="284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1" autoAdjust="0"/>
    <p:restoredTop sz="94730" autoAdjust="0"/>
  </p:normalViewPr>
  <p:slideViewPr>
    <p:cSldViewPr snapToGrid="0" snapToObjects="1">
      <p:cViewPr varScale="1">
        <p:scale>
          <a:sx n="90" d="100"/>
          <a:sy n="90" d="100"/>
        </p:scale>
        <p:origin x="-58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F916F-0976-B849-A87E-145A9DA94B4F}" type="datetime1">
              <a:rPr lang="fr-FR"/>
              <a:pPr/>
              <a:t>09/03/2011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E76CD4-7AE0-6F47-A22F-EB557A89A1A7}" type="slidenum">
              <a:rPr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DE5FC-600B-8A45-8D27-991C12D6856F}" type="datetime1">
              <a:rPr lang="fr-FR"/>
              <a:pPr/>
              <a:t>09/03/2011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590D6-780D-8146-9AE4-B30F82FC558B}" type="slidenum">
              <a:rPr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590D6-780D-8146-9AE4-B30F82FC558B}" type="slidenum">
              <a:rPr lang="en-US" smtClean="0"/>
              <a:pPr/>
              <a:t>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CH"/>
              <a:t>Click to edit Master subtitle style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20" name="Footer Placeholder 2"/>
          <p:cNvSpPr txBox="1">
            <a:spLocks/>
          </p:cNvSpPr>
          <p:nvPr userDrawn="1"/>
        </p:nvSpPr>
        <p:spPr>
          <a:xfrm>
            <a:off x="242097" y="6388385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Bartolomeu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Rabacal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(PH-AID-DA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21" name="Date Placeholder 13"/>
          <p:cNvSpPr txBox="1">
            <a:spLocks/>
          </p:cNvSpPr>
          <p:nvPr userDrawn="1"/>
        </p:nvSpPr>
        <p:spPr>
          <a:xfrm>
            <a:off x="5791200" y="6389820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9/3/11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D17DA2F1-F203-46F5-8751-392AFF213074}" type="datetime1">
              <a:rPr lang="en-US" smtClean="0"/>
              <a:pPr/>
              <a:t>3/9/2011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Bartolomeu</a:t>
            </a:r>
            <a:r>
              <a:rPr lang="en-GB" dirty="0" smtClean="0"/>
              <a:t> </a:t>
            </a:r>
            <a:r>
              <a:rPr lang="en-GB" dirty="0" err="1" smtClean="0"/>
              <a:t>Rabacal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8752-FE2D-CA47-958B-08F5364ACCE0}" type="slidenum">
              <a:rPr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E408752-FE2D-CA47-958B-08F5364ACCE0}" type="slidenum">
              <a:rPr/>
              <a:pPr/>
              <a:t>‹#›</a:t>
            </a:fld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F1275C78-6FDE-4DED-8184-AC3DD68327A9}" type="datetime1">
              <a:rPr lang="en-US" smtClean="0"/>
              <a:pPr/>
              <a:t>3/9/2011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Bartolomeu</a:t>
            </a:r>
            <a:r>
              <a:rPr lang="en-GB" dirty="0" smtClean="0"/>
              <a:t> </a:t>
            </a:r>
            <a:r>
              <a:rPr lang="en-GB" dirty="0" err="1" smtClean="0"/>
              <a:t>Rabacal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E408752-FE2D-CA47-958B-08F5364ACCE0}" type="slidenum">
              <a:rPr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81444" y="1848072"/>
            <a:ext cx="8124228" cy="4250976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Slide Number Placeholder 22"/>
          <p:cNvSpPr txBox="1">
            <a:spLocks/>
          </p:cNvSpPr>
          <p:nvPr userDrawn="1"/>
        </p:nvSpPr>
        <p:spPr>
          <a:xfrm>
            <a:off x="4361688" y="6357659"/>
            <a:ext cx="457200" cy="31721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408752-FE2D-CA47-958B-08F5364ACCE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408752-FE2D-CA47-958B-08F5364ACCE0}" type="slidenum">
              <a:rPr/>
              <a:pPr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  <a:prstGeom prst="rect">
            <a:avLst/>
          </a:prstGeom>
        </p:spPr>
        <p:txBody>
          <a:bodyPr/>
          <a:lstStyle/>
          <a:p>
            <a:fld id="{2AD0ED39-8B46-4EEC-B71F-50A1FEB8177E}" type="datetime1">
              <a:rPr lang="en-US" smtClean="0"/>
              <a:pPr/>
              <a:t>3/9/2011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Bartolomeu</a:t>
            </a:r>
            <a:r>
              <a:rPr lang="en-GB" dirty="0" smtClean="0"/>
              <a:t> </a:t>
            </a:r>
            <a:r>
              <a:rPr lang="en-GB" dirty="0" err="1" smtClean="0"/>
              <a:t>Rabacal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8752-FE2D-CA47-958B-08F5364ACCE0}" type="slidenum">
              <a:rPr/>
              <a:pPr/>
              <a:t>‹#›</a:t>
            </a:fld>
            <a:endParaRPr lang="en-GB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648AAE15-6BD5-4D74-866D-54C426A606C2}" type="datetime1">
              <a:rPr lang="en-US" smtClean="0"/>
              <a:pPr/>
              <a:t>3/9/2011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Bartolomeu</a:t>
            </a:r>
            <a:r>
              <a:rPr lang="en-GB" dirty="0" smtClean="0"/>
              <a:t> </a:t>
            </a:r>
            <a:r>
              <a:rPr lang="en-GB" dirty="0" err="1" smtClean="0"/>
              <a:t>Rabacal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E408752-FE2D-CA47-958B-08F5364ACCE0}" type="slidenum">
              <a:rPr/>
              <a:pPr/>
              <a:t>‹#›</a:t>
            </a:fld>
            <a:endParaRPr lang="en-GB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7DE3DCFF-E10F-4BD2-840E-125A1758706C}" type="datetime1">
              <a:rPr lang="en-US" smtClean="0"/>
              <a:pPr/>
              <a:t>3/9/2011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Bartolomeu</a:t>
            </a:r>
            <a:r>
              <a:rPr lang="en-GB" dirty="0" smtClean="0"/>
              <a:t> </a:t>
            </a:r>
            <a:r>
              <a:rPr lang="en-GB" dirty="0" err="1" smtClean="0"/>
              <a:t>Rabacal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E408752-FE2D-CA47-958B-08F5364ACCE0}" type="slidenum">
              <a:rPr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7C648C3F-25AC-4B5F-8527-227DFB4C0B99}" type="datetime1">
              <a:rPr lang="en-US" smtClean="0"/>
              <a:pPr/>
              <a:t>3/9/2011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Bartolomeu</a:t>
            </a:r>
            <a:r>
              <a:rPr lang="en-GB" dirty="0" smtClean="0"/>
              <a:t> </a:t>
            </a:r>
            <a:r>
              <a:rPr lang="en-GB" dirty="0" err="1" smtClean="0"/>
              <a:t>Rabacal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408752-FE2D-CA47-958B-08F5364ACCE0}" type="slidenum">
              <a:rPr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408752-FE2D-CA47-958B-08F5364ACCE0}" type="slidenum">
              <a:rPr/>
              <a:pPr/>
              <a:t>‹#›</a:t>
            </a:fld>
            <a:endParaRPr lang="en-GB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348E5B70-8D0C-4700-9803-DC17C704858C}" type="datetime1">
              <a:rPr lang="en-US" smtClean="0"/>
              <a:pPr/>
              <a:t>3/9/2011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Bartolomeu</a:t>
            </a:r>
            <a:r>
              <a:rPr lang="en-GB" dirty="0" smtClean="0"/>
              <a:t> </a:t>
            </a:r>
            <a:r>
              <a:rPr lang="en-GB" dirty="0" err="1" smtClean="0"/>
              <a:t>Rabacal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E408752-FE2D-CA47-958B-08F5364ACCE0}" type="slidenum">
              <a:rPr/>
              <a:pPr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7F553911-E7F9-4E12-A4DA-AC3E4EB707EE}" type="datetime1">
              <a:rPr lang="en-US" smtClean="0"/>
              <a:pPr/>
              <a:t>3/9/2011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Bartolomeu</a:t>
            </a:r>
            <a:r>
              <a:rPr lang="en-GB" dirty="0" smtClean="0"/>
              <a:t> </a:t>
            </a:r>
            <a:r>
              <a:rPr lang="en-GB" dirty="0" err="1" smtClean="0"/>
              <a:t>Rabacal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61688" y="6357659"/>
            <a:ext cx="457200" cy="31721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408752-FE2D-CA47-958B-08F5364ACCE0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722744" y="1796450"/>
            <a:ext cx="8113408" cy="432698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3" eaLnBrk="1" latinLnBrk="0" hangingPunct="1"/>
            <a:r>
              <a:rPr kumimoji="0" lang="fr-CH" dirty="0" err="1" smtClean="0"/>
              <a:t>Fourth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4" eaLnBrk="1" latinLnBrk="0" hangingPunct="1"/>
            <a:r>
              <a:rPr kumimoji="0" lang="fr-CH" dirty="0" err="1" smtClean="0"/>
              <a:t>Fifth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sp>
        <p:nvSpPr>
          <p:cNvPr id="20" name="Footer Placeholder 2"/>
          <p:cNvSpPr txBox="1">
            <a:spLocks/>
          </p:cNvSpPr>
          <p:nvPr userDrawn="1"/>
        </p:nvSpPr>
        <p:spPr>
          <a:xfrm>
            <a:off x="242097" y="6388385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Bartolomeu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Rabacal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(PH-AID-DA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21" name="Date Placeholder 13"/>
          <p:cNvSpPr txBox="1">
            <a:spLocks/>
          </p:cNvSpPr>
          <p:nvPr userDrawn="1"/>
        </p:nvSpPr>
        <p:spPr>
          <a:xfrm>
            <a:off x="5791200" y="6389820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9/3/11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Status, new features &amp; Discussions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AMORE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QA &amp; DQM : thresholds status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Make sure that the class </a:t>
            </a:r>
            <a:r>
              <a:rPr lang="en-US" dirty="0" err="1" smtClean="0"/>
              <a:t>AliQAThresholds</a:t>
            </a:r>
            <a:r>
              <a:rPr lang="en-US" dirty="0" smtClean="0"/>
              <a:t> committed in </a:t>
            </a:r>
            <a:r>
              <a:rPr lang="en-US" dirty="0" err="1" smtClean="0"/>
              <a:t>AliRoot</a:t>
            </a:r>
            <a:r>
              <a:rPr lang="en-US" dirty="0" smtClean="0"/>
              <a:t> (STEER) and ported to the release</a:t>
            </a:r>
          </a:p>
          <a:p>
            <a:r>
              <a:rPr lang="en-US" dirty="0" smtClean="0"/>
              <a:t>In coordination with the offline activate and test the thresholds feature at P2</a:t>
            </a:r>
          </a:p>
          <a:p>
            <a:r>
              <a:rPr lang="en-US" dirty="0" smtClean="0"/>
              <a:t>Proceed to the </a:t>
            </a:r>
            <a:r>
              <a:rPr lang="en-US" smtClean="0"/>
              <a:t>online activation </a:t>
            </a:r>
            <a:r>
              <a:rPr lang="en-US" dirty="0" smtClean="0"/>
              <a:t>and tests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81444" y="1848072"/>
            <a:ext cx="8124228" cy="3964899"/>
          </a:xfrm>
        </p:spPr>
        <p:txBody>
          <a:bodyPr anchor="ctr"/>
          <a:lstStyle/>
          <a:p>
            <a:r>
              <a:rPr lang="en-GB" dirty="0"/>
              <a:t>Announcements</a:t>
            </a:r>
          </a:p>
          <a:p>
            <a:r>
              <a:rPr lang="en-GB" dirty="0"/>
              <a:t>Time for questions and remarks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Backup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98230" y="1763372"/>
            <a:ext cx="8207442" cy="4335675"/>
          </a:xfrm>
        </p:spPr>
        <p:txBody>
          <a:bodyPr>
            <a:normAutofit/>
          </a:bodyPr>
          <a:lstStyle/>
          <a:p>
            <a:r>
              <a:rPr lang="en-GB" dirty="0" smtClean="0"/>
              <a:t>Christmas shutdown activities and changes</a:t>
            </a:r>
          </a:p>
          <a:p>
            <a:r>
              <a:rPr lang="en-GB" dirty="0" smtClean="0"/>
              <a:t>Pending </a:t>
            </a:r>
            <a:r>
              <a:rPr lang="en-GB" dirty="0"/>
              <a:t>points (previous meetings) + new developments</a:t>
            </a:r>
          </a:p>
          <a:p>
            <a:pPr lvl="1"/>
            <a:r>
              <a:rPr lang="en-GB" dirty="0"/>
              <a:t>AMORE &amp; </a:t>
            </a:r>
            <a:r>
              <a:rPr lang="en-GB" dirty="0" smtClean="0"/>
              <a:t>GUI09</a:t>
            </a:r>
            <a:endParaRPr lang="en-GB" dirty="0"/>
          </a:p>
          <a:p>
            <a:pPr lvl="1"/>
            <a:r>
              <a:rPr lang="en-GB" dirty="0" smtClean="0"/>
              <a:t>DAQ/QA agents</a:t>
            </a:r>
            <a:endParaRPr lang="en-GB" dirty="0"/>
          </a:p>
          <a:p>
            <a:pPr lvl="1"/>
            <a:r>
              <a:rPr lang="en-GB" dirty="0"/>
              <a:t>QA </a:t>
            </a:r>
            <a:r>
              <a:rPr lang="en-GB" dirty="0" smtClean="0"/>
              <a:t>online</a:t>
            </a:r>
            <a:endParaRPr lang="en-GB" dirty="0"/>
          </a:p>
          <a:p>
            <a:r>
              <a:rPr lang="en-GB" dirty="0"/>
              <a:t>News on AMORE feedback to offline (aka thresholds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Christmas shutdown activities and changes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Move from SLC4 to SLC5</a:t>
            </a:r>
          </a:p>
          <a:p>
            <a:r>
              <a:rPr lang="en-US" dirty="0" smtClean="0"/>
              <a:t>Move from 32 bits architecture to 64 bits</a:t>
            </a:r>
          </a:p>
          <a:p>
            <a:r>
              <a:rPr lang="en-US" dirty="0" smtClean="0"/>
              <a:t>New DQM nodes </a:t>
            </a:r>
          </a:p>
          <a:p>
            <a:pPr lvl="1"/>
            <a:r>
              <a:rPr lang="en-US" dirty="0" smtClean="0"/>
              <a:t>Blades  with 16 cores and 16 GB of RAM</a:t>
            </a:r>
            <a:endParaRPr lang="en-US" dirty="0"/>
          </a:p>
          <a:p>
            <a:pPr lvl="1"/>
            <a:r>
              <a:rPr lang="en-US" dirty="0" smtClean="0"/>
              <a:t>At least 1 blade per detector</a:t>
            </a:r>
          </a:p>
          <a:p>
            <a:r>
              <a:rPr lang="en-US" dirty="0" smtClean="0"/>
              <a:t>New DQM shifter station</a:t>
            </a:r>
          </a:p>
          <a:p>
            <a:r>
              <a:rPr lang="en-US" dirty="0" smtClean="0"/>
              <a:t>New version of all the DQM related </a:t>
            </a:r>
            <a:r>
              <a:rPr lang="en-US" dirty="0" err="1" smtClean="0"/>
              <a:t>softwares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 Many important changes,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	yet the restart was pretty smooth 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Pending points: AMORE, GUI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87734" y="1805358"/>
            <a:ext cx="8217937" cy="429369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 Amore gets stuck at the same cycle number. No updates of MOs from there on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Zapf Dingbats"/>
                <a:ea typeface="Zapf Dingbats"/>
                <a:cs typeface="Zapf Dingbats"/>
                <a:sym typeface="Wingdings"/>
              </a:rPr>
              <a:t>✗</a:t>
            </a:r>
          </a:p>
          <a:p>
            <a:pPr lvl="1"/>
            <a:r>
              <a:rPr lang="en-GB" sz="2400" dirty="0" smtClean="0"/>
              <a:t>Under investigation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Zapf Dingbats"/>
                <a:ea typeface="Zapf Dingbats"/>
                <a:cs typeface="Zapf Dingbats"/>
                <a:sym typeface="Wingdings"/>
              </a:rPr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Zapf Dingbats"/>
                <a:ea typeface="Zapf Dingbats"/>
                <a:cs typeface="Zapf Dingbats"/>
                <a:sym typeface="Wingdings"/>
              </a:rPr>
              <a:t>✗</a:t>
            </a:r>
            <a:r>
              <a:rPr lang="en-GB" sz="2000" dirty="0" smtClean="0"/>
              <a:t> </a:t>
            </a:r>
            <a:r>
              <a:rPr lang="en-GB" dirty="0" smtClean="0">
                <a:sym typeface="Wingdings"/>
              </a:rPr>
              <a:t>DIM, DNS issues</a:t>
            </a:r>
            <a:r>
              <a:rPr lang="en-GB" sz="2000" dirty="0" smtClean="0">
                <a:sym typeface="Wingdings"/>
              </a:rPr>
              <a:t>?</a:t>
            </a:r>
            <a:endParaRPr lang="en-GB" sz="2300" dirty="0" smtClean="0"/>
          </a:p>
          <a:p>
            <a:pPr lvl="1"/>
            <a:endParaRPr lang="en-GB" dirty="0" smtClean="0"/>
          </a:p>
          <a:p>
            <a:pPr>
              <a:buNone/>
            </a:pPr>
            <a:r>
              <a:rPr lang="en-GB" dirty="0" smtClean="0"/>
              <a:t>	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Pending points: </a:t>
            </a:r>
            <a:r>
              <a:rPr lang="en-GB" dirty="0" smtClean="0"/>
              <a:t>DAQ/QA agents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8230" y="1826350"/>
            <a:ext cx="8207442" cy="4272697"/>
          </a:xfrm>
        </p:spPr>
        <p:txBody>
          <a:bodyPr/>
          <a:lstStyle/>
          <a:p>
            <a:r>
              <a:rPr lang="en-GB" sz="2800" dirty="0" smtClean="0"/>
              <a:t>Agents not correctly restarted. The agent is not properly killed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Zapf Dingbats"/>
              <a:ea typeface="Zapf Dingbats"/>
              <a:cs typeface="Zapf Dingbats"/>
              <a:sym typeface="Wingdings"/>
            </a:endParaRPr>
          </a:p>
          <a:p>
            <a:pPr lvl="1"/>
            <a:r>
              <a:rPr lang="en-GB" dirty="0" smtClean="0"/>
              <a:t>Under investigation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Zapf Dingbats"/>
                <a:ea typeface="Zapf Dingbats"/>
                <a:cs typeface="Zapf Dingbats"/>
                <a:sym typeface="Wingdings"/>
              </a:rPr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Zapf Dingbats"/>
                <a:ea typeface="Zapf Dingbats"/>
                <a:cs typeface="Zapf Dingbats"/>
                <a:sym typeface="Wingdings"/>
              </a:rPr>
              <a:t>✗</a:t>
            </a:r>
            <a:r>
              <a:rPr lang="en-GB" dirty="0" smtClean="0"/>
              <a:t>DIM, Kill function fails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Pending points: QA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45164" y="1941810"/>
            <a:ext cx="8060508" cy="4157238"/>
          </a:xfrm>
        </p:spPr>
        <p:txBody>
          <a:bodyPr/>
          <a:lstStyle/>
          <a:p>
            <a:r>
              <a:rPr lang="en-GB" dirty="0"/>
              <a:t>Read the OCDB at SOR and not at load time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Zapf Dingbats"/>
                <a:ea typeface="Zapf Dingbats"/>
                <a:cs typeface="Zapf Dingbats"/>
                <a:sym typeface="Wingdings"/>
              </a:rPr>
              <a:t>✗</a:t>
            </a:r>
            <a:endParaRPr lang="en-GB" dirty="0"/>
          </a:p>
          <a:p>
            <a:r>
              <a:rPr lang="en-GB" dirty="0"/>
              <a:t>Instantiate the correct </a:t>
            </a:r>
            <a:r>
              <a:rPr lang="en-GB" dirty="0" err="1"/>
              <a:t>muon</a:t>
            </a:r>
            <a:r>
              <a:rPr lang="en-GB" dirty="0"/>
              <a:t> </a:t>
            </a:r>
            <a:r>
              <a:rPr lang="en-GB" dirty="0" err="1"/>
              <a:t>QADataMakerRec</a:t>
            </a:r>
            <a:r>
              <a:rPr lang="en-GB" dirty="0"/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Zapf Dingbats"/>
                <a:ea typeface="Zapf Dingbats"/>
                <a:cs typeface="Zapf Dingbats"/>
                <a:sym typeface="Wingdings"/>
              </a:rPr>
              <a:t>✗</a:t>
            </a:r>
            <a:endParaRPr lang="en-GB" dirty="0"/>
          </a:p>
          <a:p>
            <a:r>
              <a:rPr lang="en-GB" dirty="0"/>
              <a:t>QA framework: </a:t>
            </a:r>
            <a:r>
              <a:rPr lang="en-US" dirty="0" smtClean="0"/>
              <a:t>Not strictly DQM, but QA related, QA would be much more useful if we’d have a merging of the output root file </a:t>
            </a:r>
            <a:r>
              <a:rPr lang="en-US" i="1" dirty="0" smtClean="0"/>
              <a:t>per run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Zapf Dingbats"/>
                <a:ea typeface="Zapf Dingbats"/>
                <a:cs typeface="Zapf Dingbats"/>
                <a:sym typeface="Wingdings"/>
              </a:rPr>
              <a:t>✗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Pending points: misc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03772" y="1731884"/>
            <a:ext cx="8301899" cy="4367164"/>
          </a:xfrm>
        </p:spPr>
        <p:txBody>
          <a:bodyPr/>
          <a:lstStyle/>
          <a:p>
            <a:r>
              <a:rPr lang="en-US" dirty="0">
                <a:sym typeface="Wingdings"/>
              </a:rPr>
              <a:t>Add some general reconstruction QA for the DQM shifter (e.g</a:t>
            </a:r>
            <a:r>
              <a:rPr lang="en-US" dirty="0" smtClean="0">
                <a:sym typeface="Wingdings"/>
              </a:rPr>
              <a:t>. reconstruction</a:t>
            </a:r>
            <a:r>
              <a:rPr lang="en-US" dirty="0">
                <a:sym typeface="Wingdings"/>
              </a:rPr>
              <a:t>)     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Zapf Dingbats"/>
                <a:ea typeface="Zapf Dingbats"/>
                <a:cs typeface="Zapf Dingbats"/>
                <a:sym typeface="Wingdings"/>
              </a:rPr>
              <a:t>✗</a:t>
            </a:r>
          </a:p>
          <a:p>
            <a:r>
              <a:rPr lang="en-GB" dirty="0" smtClean="0"/>
              <a:t>TRD </a:t>
            </a:r>
            <a:r>
              <a:rPr lang="en-GB" dirty="0"/>
              <a:t>request: keep long-term metrics in a database (within </a:t>
            </a:r>
            <a:r>
              <a:rPr lang="en-GB" dirty="0" smtClean="0"/>
              <a:t>amore)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Zapf Dingbats"/>
              <a:ea typeface="Zapf Dingbats"/>
              <a:cs typeface="Zapf Dingbats"/>
              <a:sym typeface="Wingdings"/>
            </a:endParaRPr>
          </a:p>
          <a:p>
            <a:pPr lvl="1"/>
            <a:r>
              <a:rPr lang="en-US" sz="2700" dirty="0">
                <a:solidFill>
                  <a:schemeClr val="tx1"/>
                </a:solidFill>
                <a:sym typeface="Wingdings"/>
              </a:rPr>
              <a:t>A </a:t>
            </a:r>
            <a:r>
              <a:rPr lang="en-US" sz="2700" dirty="0" smtClean="0">
                <a:solidFill>
                  <a:schemeClr val="tx1"/>
                </a:solidFill>
                <a:sym typeface="Wingdings"/>
              </a:rPr>
              <a:t>solution is </a:t>
            </a:r>
            <a:r>
              <a:rPr lang="en-US" sz="2700" dirty="0">
                <a:solidFill>
                  <a:schemeClr val="tx1"/>
                </a:solidFill>
                <a:sym typeface="Wingdings"/>
              </a:rPr>
              <a:t>being tried by </a:t>
            </a:r>
            <a:r>
              <a:rPr lang="en-US" sz="2700" dirty="0" err="1">
                <a:solidFill>
                  <a:schemeClr val="tx1"/>
                </a:solidFill>
                <a:sym typeface="Wingdings"/>
              </a:rPr>
              <a:t>Sylwester</a:t>
            </a:r>
            <a:r>
              <a:rPr lang="en-US" sz="2700" dirty="0">
                <a:solidFill>
                  <a:schemeClr val="tx1"/>
                </a:solidFill>
                <a:sym typeface="Wingdings"/>
              </a:rPr>
              <a:t> </a:t>
            </a:r>
            <a:r>
              <a:rPr lang="en-US" sz="2700" dirty="0" err="1" smtClean="0">
                <a:solidFill>
                  <a:schemeClr val="tx1"/>
                </a:solidFill>
                <a:sym typeface="Wingdings"/>
              </a:rPr>
              <a:t>Radomski</a:t>
            </a:r>
            <a:r>
              <a:rPr lang="en-US" sz="2700" dirty="0" smtClean="0">
                <a:solidFill>
                  <a:schemeClr val="tx1"/>
                </a:solidFill>
                <a:sym typeface="Wingdings"/>
              </a:rPr>
              <a:t>. </a:t>
            </a:r>
            <a:r>
              <a:rPr lang="en-US" sz="2700" dirty="0" smtClean="0">
                <a:solidFill>
                  <a:schemeClr val="tx1"/>
                </a:solidFill>
                <a:sym typeface="Wingdings"/>
              </a:rPr>
              <a:t>See </a:t>
            </a:r>
            <a:r>
              <a:rPr lang="en-US" sz="2700" dirty="0" err="1" smtClean="0">
                <a:solidFill>
                  <a:schemeClr val="tx1"/>
                </a:solidFill>
                <a:sym typeface="Wingdings"/>
              </a:rPr>
              <a:t>Sylwester’s</a:t>
            </a:r>
            <a:r>
              <a:rPr lang="en-US" sz="2700" dirty="0" smtClean="0">
                <a:solidFill>
                  <a:schemeClr val="tx1"/>
                </a:solidFill>
                <a:sym typeface="Wingdings"/>
              </a:rPr>
              <a:t> </a:t>
            </a:r>
            <a:r>
              <a:rPr lang="en-US" sz="2700" dirty="0" err="1" smtClean="0">
                <a:solidFill>
                  <a:schemeClr val="tx1"/>
                </a:solidFill>
                <a:sym typeface="Wingdings"/>
              </a:rPr>
              <a:t>followup</a:t>
            </a:r>
            <a:r>
              <a:rPr lang="en-US" sz="2700" dirty="0" smtClean="0">
                <a:solidFill>
                  <a:schemeClr val="tx1"/>
                </a:solidFill>
                <a:sym typeface="Wingdings"/>
              </a:rPr>
              <a:t> next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Zapf Dingbats"/>
              <a:ea typeface="Zapf Dingbats"/>
              <a:cs typeface="Zapf Dingbats"/>
              <a:sym typeface="Wingdings"/>
            </a:endParaRPr>
          </a:p>
          <a:p>
            <a:r>
              <a:rPr lang="en-GB" dirty="0"/>
              <a:t>Request to access DCS data from AMORE and the other way around (TPC, SPD, DCS) </a:t>
            </a:r>
            <a:endParaRPr lang="en-US" dirty="0">
              <a:solidFill>
                <a:schemeClr val="tx1"/>
              </a:solidFill>
              <a:sym typeface="Wingdings"/>
            </a:endParaRPr>
          </a:p>
          <a:p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3443862" y="3156898"/>
            <a:ext cx="390489" cy="411480"/>
            <a:chOff x="7596408" y="5298491"/>
            <a:chExt cx="838925" cy="891392"/>
          </a:xfrm>
          <a:effectLst/>
        </p:grpSpPr>
        <p:sp>
          <p:nvSpPr>
            <p:cNvPr id="17" name="Circular Arrow 16"/>
            <p:cNvSpPr/>
            <p:nvPr/>
          </p:nvSpPr>
          <p:spPr>
            <a:xfrm>
              <a:off x="7596408" y="5298491"/>
              <a:ext cx="822960" cy="822960"/>
            </a:xfrm>
            <a:prstGeom prst="circularArrow">
              <a:avLst>
                <a:gd name="adj1" fmla="val 9343"/>
                <a:gd name="adj2" fmla="val 884905"/>
                <a:gd name="adj3" fmla="val 20564620"/>
                <a:gd name="adj4" fmla="val 10800000"/>
                <a:gd name="adj5" fmla="val 15998"/>
              </a:avLst>
            </a:prstGeom>
            <a:ln w="31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18" name="Circular Arrow 17"/>
            <p:cNvSpPr/>
            <p:nvPr/>
          </p:nvSpPr>
          <p:spPr>
            <a:xfrm flipH="1" flipV="1">
              <a:off x="7612373" y="5366923"/>
              <a:ext cx="822960" cy="822960"/>
            </a:xfrm>
            <a:prstGeom prst="circularArrow">
              <a:avLst>
                <a:gd name="adj1" fmla="val 9343"/>
                <a:gd name="adj2" fmla="val 884905"/>
                <a:gd name="adj3" fmla="val 20564620"/>
                <a:gd name="adj4" fmla="val 10800000"/>
                <a:gd name="adj5" fmla="val 15998"/>
              </a:avLst>
            </a:prstGeom>
            <a:ln w="31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</p:grpSp>
      <p:grpSp>
        <p:nvGrpSpPr>
          <p:cNvPr id="19" name="Group 18"/>
          <p:cNvGrpSpPr/>
          <p:nvPr/>
        </p:nvGrpSpPr>
        <p:grpSpPr>
          <a:xfrm>
            <a:off x="6435798" y="4962610"/>
            <a:ext cx="390489" cy="411480"/>
            <a:chOff x="7596408" y="5298491"/>
            <a:chExt cx="838925" cy="891392"/>
          </a:xfrm>
          <a:effectLst/>
        </p:grpSpPr>
        <p:sp>
          <p:nvSpPr>
            <p:cNvPr id="20" name="Circular Arrow 19"/>
            <p:cNvSpPr/>
            <p:nvPr/>
          </p:nvSpPr>
          <p:spPr>
            <a:xfrm>
              <a:off x="7596408" y="5298491"/>
              <a:ext cx="822960" cy="822960"/>
            </a:xfrm>
            <a:prstGeom prst="circularArrow">
              <a:avLst>
                <a:gd name="adj1" fmla="val 9343"/>
                <a:gd name="adj2" fmla="val 884905"/>
                <a:gd name="adj3" fmla="val 20564620"/>
                <a:gd name="adj4" fmla="val 10800000"/>
                <a:gd name="adj5" fmla="val 15998"/>
              </a:avLst>
            </a:prstGeom>
            <a:ln w="31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1" name="Circular Arrow 20"/>
            <p:cNvSpPr/>
            <p:nvPr/>
          </p:nvSpPr>
          <p:spPr>
            <a:xfrm flipH="1" flipV="1">
              <a:off x="7612373" y="5366923"/>
              <a:ext cx="822960" cy="822960"/>
            </a:xfrm>
            <a:prstGeom prst="circularArrow">
              <a:avLst>
                <a:gd name="adj1" fmla="val 9343"/>
                <a:gd name="adj2" fmla="val 884905"/>
                <a:gd name="adj3" fmla="val 20564620"/>
                <a:gd name="adj4" fmla="val 10800000"/>
                <a:gd name="adj5" fmla="val 15998"/>
              </a:avLst>
            </a:prstGeom>
            <a:ln w="31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Event Species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Proper event species identification at P2</a:t>
            </a:r>
          </a:p>
          <a:p>
            <a:r>
              <a:rPr lang="en-US" dirty="0">
                <a:sym typeface="Wingdings"/>
              </a:rPr>
              <a:t> </a:t>
            </a:r>
            <a:r>
              <a:rPr lang="en-GB" dirty="0"/>
              <a:t>each </a:t>
            </a:r>
            <a:r>
              <a:rPr lang="en-GB" dirty="0" err="1"/>
              <a:t>histo</a:t>
            </a:r>
            <a:r>
              <a:rPr lang="en-GB" dirty="0"/>
              <a:t> is published 4 times</a:t>
            </a:r>
          </a:p>
          <a:p>
            <a:r>
              <a:rPr lang="en-US" dirty="0">
                <a:sym typeface="Wingdings"/>
              </a:rPr>
              <a:t> </a:t>
            </a:r>
            <a:r>
              <a:rPr lang="en-GB" dirty="0"/>
              <a:t>summary image contains 4 times the </a:t>
            </a:r>
            <a:r>
              <a:rPr lang="en-GB" dirty="0" err="1"/>
              <a:t>histos</a:t>
            </a:r>
            <a:endParaRPr lang="en-GB" dirty="0"/>
          </a:p>
          <a:p>
            <a:endParaRPr lang="en-GB" dirty="0"/>
          </a:p>
          <a:p>
            <a:r>
              <a:rPr lang="en-GB" dirty="0"/>
              <a:t>Logical as we can’t know what </a:t>
            </a:r>
            <a:r>
              <a:rPr lang="en-GB" dirty="0" err="1"/>
              <a:t>histos</a:t>
            </a:r>
            <a:r>
              <a:rPr lang="en-GB" dirty="0"/>
              <a:t> will be </a:t>
            </a:r>
            <a:r>
              <a:rPr lang="en-GB" dirty="0" smtClean="0"/>
              <a:t>filled before run</a:t>
            </a:r>
          </a:p>
          <a:p>
            <a:endParaRPr lang="en-GB" dirty="0" smtClean="0"/>
          </a:p>
          <a:p>
            <a:r>
              <a:rPr lang="en-GB" dirty="0" smtClean="0"/>
              <a:t>But identification issue in histograms. Proposals?</a:t>
            </a:r>
            <a:endParaRPr lang="en-GB" dirty="0"/>
          </a:p>
          <a:p>
            <a:endParaRPr lang="en-GB" dirty="0"/>
          </a:p>
          <a:p>
            <a:r>
              <a:rPr lang="en-GB" dirty="0"/>
              <a:t>DQM shifter currently look at </a:t>
            </a:r>
            <a:r>
              <a:rPr lang="en-GB" dirty="0" err="1"/>
              <a:t>LowMultiplicity</a:t>
            </a:r>
            <a:endParaRPr lang="en-GB" dirty="0"/>
          </a:p>
          <a:p>
            <a:r>
              <a:rPr lang="en-US" dirty="0">
                <a:sym typeface="Wingdings"/>
              </a:rPr>
              <a:t> switch the default layouts when HI runs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QA &amp; DQM : thresholds status</a:t>
            </a:r>
          </a:p>
        </p:txBody>
      </p:sp>
      <p:pic>
        <p:nvPicPr>
          <p:cNvPr id="1028" name="Picture 4" descr="\\cern.ch\dfs\Users\b\bvonhall\Desktop\Picture1.png"/>
          <p:cNvPicPr>
            <a:picLocks noChangeAspect="1" noChangeArrowheads="1"/>
          </p:cNvPicPr>
          <p:nvPr/>
        </p:nvPicPr>
        <p:blipFill>
          <a:blip r:embed="rId2"/>
          <a:srcRect b="18235"/>
          <a:stretch>
            <a:fillRect/>
          </a:stretch>
        </p:blipFill>
        <p:spPr bwMode="auto">
          <a:xfrm>
            <a:off x="2664965" y="1611535"/>
            <a:ext cx="3913188" cy="4141993"/>
          </a:xfrm>
          <a:prstGeom prst="rect">
            <a:avLst/>
          </a:prstGeom>
          <a:noFill/>
        </p:spPr>
      </p:pic>
      <p:pic>
        <p:nvPicPr>
          <p:cNvPr id="9" name="Picture 4" descr="\\cern.ch\dfs\Users\b\bvonhall\Desktop\Picture1.png"/>
          <p:cNvPicPr>
            <a:picLocks noChangeAspect="1" noChangeArrowheads="1"/>
          </p:cNvPicPr>
          <p:nvPr/>
        </p:nvPicPr>
        <p:blipFill>
          <a:blip r:embed="rId2"/>
          <a:srcRect b="18235"/>
          <a:stretch>
            <a:fillRect/>
          </a:stretch>
        </p:blipFill>
        <p:spPr bwMode="auto">
          <a:xfrm>
            <a:off x="1498216" y="0"/>
            <a:ext cx="6479161" cy="685799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6658</TotalTime>
  <Words>379</Words>
  <Application>Microsoft Office PowerPoint</Application>
  <PresentationFormat>On-screen Show (4:3)</PresentationFormat>
  <Paragraphs>58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AMORE</vt:lpstr>
      <vt:lpstr>Outline</vt:lpstr>
      <vt:lpstr>Christmas shutdown activities and changes</vt:lpstr>
      <vt:lpstr>Pending points: AMORE, GUI</vt:lpstr>
      <vt:lpstr>Pending points: DAQ/QA agents</vt:lpstr>
      <vt:lpstr>Pending points: QA</vt:lpstr>
      <vt:lpstr>Pending points: misc</vt:lpstr>
      <vt:lpstr>Event Species</vt:lpstr>
      <vt:lpstr>QA &amp; DQM : thresholds status</vt:lpstr>
      <vt:lpstr>QA &amp; DQM : thresholds status</vt:lpstr>
      <vt:lpstr>Questions</vt:lpstr>
      <vt:lpstr>Backup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last meeting</dc:title>
  <dc:creator>Eco Eco</dc:creator>
  <cp:lastModifiedBy>CERN</cp:lastModifiedBy>
  <cp:revision>300</cp:revision>
  <dcterms:created xsi:type="dcterms:W3CDTF">2011-02-18T08:23:13Z</dcterms:created>
  <dcterms:modified xsi:type="dcterms:W3CDTF">2011-03-09T13:20:17Z</dcterms:modified>
</cp:coreProperties>
</file>