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63" r:id="rId5"/>
    <p:sldId id="264" r:id="rId6"/>
    <p:sldId id="265" r:id="rId7"/>
    <p:sldId id="266" r:id="rId8"/>
    <p:sldId id="267" r:id="rId9"/>
    <p:sldId id="268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BDEA70-A404-4710-9D3B-2EDA05D7876F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DAD29E1-B64E-4486-8E85-696C99A98958}">
      <dgm:prSet/>
      <dgm:spPr/>
      <dgm:t>
        <a:bodyPr/>
        <a:lstStyle/>
        <a:p>
          <a:r>
            <a:rPr lang="de-DE"/>
            <a:t>What did I do?</a:t>
          </a:r>
          <a:endParaRPr lang="en-US"/>
        </a:p>
      </dgm:t>
    </dgm:pt>
    <dgm:pt modelId="{56E23796-9A83-46B4-A535-B5D84BCD9722}" type="parTrans" cxnId="{C4A6272A-7F93-44F0-BB91-372588E4CD58}">
      <dgm:prSet/>
      <dgm:spPr/>
      <dgm:t>
        <a:bodyPr/>
        <a:lstStyle/>
        <a:p>
          <a:endParaRPr lang="en-US"/>
        </a:p>
      </dgm:t>
    </dgm:pt>
    <dgm:pt modelId="{9EE0C0A8-30FE-4AE6-B2F2-4298F036DF3D}" type="sibTrans" cxnId="{C4A6272A-7F93-44F0-BB91-372588E4CD5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16D4C571-82CB-400D-AE30-E0BBFA0B9ECF}">
      <dgm:prSet/>
      <dgm:spPr/>
      <dgm:t>
        <a:bodyPr/>
        <a:lstStyle/>
        <a:p>
          <a:r>
            <a:rPr lang="de-DE"/>
            <a:t>How did I do it?</a:t>
          </a:r>
          <a:endParaRPr lang="en-US"/>
        </a:p>
      </dgm:t>
    </dgm:pt>
    <dgm:pt modelId="{020B90F5-9BDB-4A21-8470-5E5A58DDF775}" type="parTrans" cxnId="{FFF82007-4C87-4B25-8378-25910CEE5016}">
      <dgm:prSet/>
      <dgm:spPr/>
      <dgm:t>
        <a:bodyPr/>
        <a:lstStyle/>
        <a:p>
          <a:endParaRPr lang="en-US"/>
        </a:p>
      </dgm:t>
    </dgm:pt>
    <dgm:pt modelId="{AA79BC1E-6462-490E-A8AB-5BEAAEE61D11}" type="sibTrans" cxnId="{FFF82007-4C87-4B25-8378-25910CEE5016}">
      <dgm:prSet/>
      <dgm:spPr/>
      <dgm:t>
        <a:bodyPr/>
        <a:lstStyle/>
        <a:p>
          <a:endParaRPr lang="en-US"/>
        </a:p>
      </dgm:t>
    </dgm:pt>
    <dgm:pt modelId="{E0C39A2C-802A-5440-82D9-361CD4C26488}" type="pres">
      <dgm:prSet presAssocID="{5BBDEA70-A404-4710-9D3B-2EDA05D7876F}" presName="linear" presStyleCnt="0">
        <dgm:presLayoutVars>
          <dgm:animLvl val="lvl"/>
          <dgm:resizeHandles val="exact"/>
        </dgm:presLayoutVars>
      </dgm:prSet>
      <dgm:spPr/>
    </dgm:pt>
    <dgm:pt modelId="{E0BEC4BA-834B-184E-8FBB-BD022B5A6BE8}" type="pres">
      <dgm:prSet presAssocID="{6DAD29E1-B64E-4486-8E85-696C99A9895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25B4617-240B-024F-85B8-E4C22B45C9D6}" type="pres">
      <dgm:prSet presAssocID="{9EE0C0A8-30FE-4AE6-B2F2-4298F036DF3D}" presName="spacer" presStyleCnt="0"/>
      <dgm:spPr/>
    </dgm:pt>
    <dgm:pt modelId="{44CDA6BF-F6B1-374A-8D05-B15D2A3A44D8}" type="pres">
      <dgm:prSet presAssocID="{16D4C571-82CB-400D-AE30-E0BBFA0B9ECF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52633C06-48BD-304C-8972-9EF3B0C61104}" type="presOf" srcId="{6DAD29E1-B64E-4486-8E85-696C99A98958}" destId="{E0BEC4BA-834B-184E-8FBB-BD022B5A6BE8}" srcOrd="0" destOrd="0" presId="urn:microsoft.com/office/officeart/2005/8/layout/vList2"/>
    <dgm:cxn modelId="{FFF82007-4C87-4B25-8378-25910CEE5016}" srcId="{5BBDEA70-A404-4710-9D3B-2EDA05D7876F}" destId="{16D4C571-82CB-400D-AE30-E0BBFA0B9ECF}" srcOrd="1" destOrd="0" parTransId="{020B90F5-9BDB-4A21-8470-5E5A58DDF775}" sibTransId="{AA79BC1E-6462-490E-A8AB-5BEAAEE61D11}"/>
    <dgm:cxn modelId="{C4A6272A-7F93-44F0-BB91-372588E4CD58}" srcId="{5BBDEA70-A404-4710-9D3B-2EDA05D7876F}" destId="{6DAD29E1-B64E-4486-8E85-696C99A98958}" srcOrd="0" destOrd="0" parTransId="{56E23796-9A83-46B4-A535-B5D84BCD9722}" sibTransId="{9EE0C0A8-30FE-4AE6-B2F2-4298F036DF3D}"/>
    <dgm:cxn modelId="{7DBDC151-E5CA-7A4A-8DF4-61D0252C146C}" type="presOf" srcId="{5BBDEA70-A404-4710-9D3B-2EDA05D7876F}" destId="{E0C39A2C-802A-5440-82D9-361CD4C26488}" srcOrd="0" destOrd="0" presId="urn:microsoft.com/office/officeart/2005/8/layout/vList2"/>
    <dgm:cxn modelId="{637F63DB-E950-E041-9AFE-388E6197B03F}" type="presOf" srcId="{16D4C571-82CB-400D-AE30-E0BBFA0B9ECF}" destId="{44CDA6BF-F6B1-374A-8D05-B15D2A3A44D8}" srcOrd="0" destOrd="0" presId="urn:microsoft.com/office/officeart/2005/8/layout/vList2"/>
    <dgm:cxn modelId="{D87003F9-0E2E-F54E-80CD-9A5576ED2F98}" type="presParOf" srcId="{E0C39A2C-802A-5440-82D9-361CD4C26488}" destId="{E0BEC4BA-834B-184E-8FBB-BD022B5A6BE8}" srcOrd="0" destOrd="0" presId="urn:microsoft.com/office/officeart/2005/8/layout/vList2"/>
    <dgm:cxn modelId="{F99DE3DE-61F4-5E4C-8622-ABCBC6312002}" type="presParOf" srcId="{E0C39A2C-802A-5440-82D9-361CD4C26488}" destId="{725B4617-240B-024F-85B8-E4C22B45C9D6}" srcOrd="1" destOrd="0" presId="urn:microsoft.com/office/officeart/2005/8/layout/vList2"/>
    <dgm:cxn modelId="{C8C26DD5-73F9-4545-8668-D6AB4DC9B7A9}" type="presParOf" srcId="{E0C39A2C-802A-5440-82D9-361CD4C26488}" destId="{44CDA6BF-F6B1-374A-8D05-B15D2A3A44D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10CB55-61CE-4A48-BAA8-4D3367E361BC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4F063AF-23DB-41C9-93F9-7805FA28F7A3}">
      <dgm:prSet/>
      <dgm:spPr/>
      <dgm:t>
        <a:bodyPr/>
        <a:lstStyle/>
        <a:p>
          <a:r>
            <a:rPr lang="en-US"/>
            <a:t>Date, version &amp; platform -&gt; CSV file</a:t>
          </a:r>
        </a:p>
      </dgm:t>
    </dgm:pt>
    <dgm:pt modelId="{4DBCBA44-A678-4D10-B94E-BC9FD47C0D9E}" type="parTrans" cxnId="{5ED586DA-D15C-4CD0-A5D5-8B04D0031265}">
      <dgm:prSet/>
      <dgm:spPr/>
      <dgm:t>
        <a:bodyPr/>
        <a:lstStyle/>
        <a:p>
          <a:endParaRPr lang="en-US"/>
        </a:p>
      </dgm:t>
    </dgm:pt>
    <dgm:pt modelId="{6C84F15D-48FE-4A43-BB95-1F3D429C8063}" type="sibTrans" cxnId="{5ED586DA-D15C-4CD0-A5D5-8B04D0031265}">
      <dgm:prSet/>
      <dgm:spPr/>
      <dgm:t>
        <a:bodyPr/>
        <a:lstStyle/>
        <a:p>
          <a:endParaRPr lang="en-US"/>
        </a:p>
      </dgm:t>
    </dgm:pt>
    <dgm:pt modelId="{1F97105A-89A7-490F-8A0D-D70AB212B0CB}">
      <dgm:prSet/>
      <dgm:spPr/>
      <dgm:t>
        <a:bodyPr/>
        <a:lstStyle/>
        <a:p>
          <a:r>
            <a:rPr lang="en-US"/>
            <a:t>Version diagram </a:t>
          </a:r>
        </a:p>
      </dgm:t>
    </dgm:pt>
    <dgm:pt modelId="{C2030647-ACB8-4424-B470-F266C858B927}" type="parTrans" cxnId="{2035240E-4C11-4184-BCFE-40E576691377}">
      <dgm:prSet/>
      <dgm:spPr/>
      <dgm:t>
        <a:bodyPr/>
        <a:lstStyle/>
        <a:p>
          <a:endParaRPr lang="en-US"/>
        </a:p>
      </dgm:t>
    </dgm:pt>
    <dgm:pt modelId="{9638786D-38D8-4D64-908E-B247FE001CC4}" type="sibTrans" cxnId="{2035240E-4C11-4184-BCFE-40E576691377}">
      <dgm:prSet/>
      <dgm:spPr/>
      <dgm:t>
        <a:bodyPr/>
        <a:lstStyle/>
        <a:p>
          <a:endParaRPr lang="en-US"/>
        </a:p>
      </dgm:t>
    </dgm:pt>
    <dgm:pt modelId="{591CD315-1CEC-43F7-BBC4-CD9852A74A6F}">
      <dgm:prSet/>
      <dgm:spPr/>
      <dgm:t>
        <a:bodyPr/>
        <a:lstStyle/>
        <a:p>
          <a:r>
            <a:rPr lang="en-US"/>
            <a:t>Platform diagram</a:t>
          </a:r>
        </a:p>
      </dgm:t>
    </dgm:pt>
    <dgm:pt modelId="{A5D0E9DA-AC1F-4742-B564-70531448BC64}" type="parTrans" cxnId="{F5F27CB7-F28A-4DD1-B993-B696DB598711}">
      <dgm:prSet/>
      <dgm:spPr/>
      <dgm:t>
        <a:bodyPr/>
        <a:lstStyle/>
        <a:p>
          <a:endParaRPr lang="en-US"/>
        </a:p>
      </dgm:t>
    </dgm:pt>
    <dgm:pt modelId="{A64582E9-3A65-4B97-A044-B1A274397D03}" type="sibTrans" cxnId="{F5F27CB7-F28A-4DD1-B993-B696DB598711}">
      <dgm:prSet/>
      <dgm:spPr/>
      <dgm:t>
        <a:bodyPr/>
        <a:lstStyle/>
        <a:p>
          <a:endParaRPr lang="en-US"/>
        </a:p>
      </dgm:t>
    </dgm:pt>
    <dgm:pt modelId="{54C52C27-BDCE-604C-A47E-3DABEAF1CDF0}" type="pres">
      <dgm:prSet presAssocID="{2310CB55-61CE-4A48-BAA8-4D3367E361BC}" presName="linear" presStyleCnt="0">
        <dgm:presLayoutVars>
          <dgm:animLvl val="lvl"/>
          <dgm:resizeHandles val="exact"/>
        </dgm:presLayoutVars>
      </dgm:prSet>
      <dgm:spPr/>
    </dgm:pt>
    <dgm:pt modelId="{AA265D61-D803-624D-B14C-39608BBA7B60}" type="pres">
      <dgm:prSet presAssocID="{24F063AF-23DB-41C9-93F9-7805FA28F7A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BFFB8B8-5484-2D45-B904-E31FB7039EE4}" type="pres">
      <dgm:prSet presAssocID="{6C84F15D-48FE-4A43-BB95-1F3D429C8063}" presName="spacer" presStyleCnt="0"/>
      <dgm:spPr/>
    </dgm:pt>
    <dgm:pt modelId="{16CAB98B-EBB8-1C4A-A42E-DBED88903464}" type="pres">
      <dgm:prSet presAssocID="{1F97105A-89A7-490F-8A0D-D70AB212B0C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71CDFF2-EA87-6249-877B-3E1C73D13E7E}" type="pres">
      <dgm:prSet presAssocID="{9638786D-38D8-4D64-908E-B247FE001CC4}" presName="spacer" presStyleCnt="0"/>
      <dgm:spPr/>
    </dgm:pt>
    <dgm:pt modelId="{BC60A088-A593-5344-91C9-CFFB921A3F78}" type="pres">
      <dgm:prSet presAssocID="{591CD315-1CEC-43F7-BBC4-CD9852A74A6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2035240E-4C11-4184-BCFE-40E576691377}" srcId="{2310CB55-61CE-4A48-BAA8-4D3367E361BC}" destId="{1F97105A-89A7-490F-8A0D-D70AB212B0CB}" srcOrd="1" destOrd="0" parTransId="{C2030647-ACB8-4424-B470-F266C858B927}" sibTransId="{9638786D-38D8-4D64-908E-B247FE001CC4}"/>
    <dgm:cxn modelId="{888A2EA2-B679-8F42-AC5D-39489EAAF4D1}" type="presOf" srcId="{2310CB55-61CE-4A48-BAA8-4D3367E361BC}" destId="{54C52C27-BDCE-604C-A47E-3DABEAF1CDF0}" srcOrd="0" destOrd="0" presId="urn:microsoft.com/office/officeart/2005/8/layout/vList2"/>
    <dgm:cxn modelId="{F5F27CB7-F28A-4DD1-B993-B696DB598711}" srcId="{2310CB55-61CE-4A48-BAA8-4D3367E361BC}" destId="{591CD315-1CEC-43F7-BBC4-CD9852A74A6F}" srcOrd="2" destOrd="0" parTransId="{A5D0E9DA-AC1F-4742-B564-70531448BC64}" sibTransId="{A64582E9-3A65-4B97-A044-B1A274397D03}"/>
    <dgm:cxn modelId="{EA8570D1-3A2D-134C-B3A1-C68ED5A86B2C}" type="presOf" srcId="{1F97105A-89A7-490F-8A0D-D70AB212B0CB}" destId="{16CAB98B-EBB8-1C4A-A42E-DBED88903464}" srcOrd="0" destOrd="0" presId="urn:microsoft.com/office/officeart/2005/8/layout/vList2"/>
    <dgm:cxn modelId="{9914DBD7-CB2D-994C-8B45-0D9E85C20E44}" type="presOf" srcId="{591CD315-1CEC-43F7-BBC4-CD9852A74A6F}" destId="{BC60A088-A593-5344-91C9-CFFB921A3F78}" srcOrd="0" destOrd="0" presId="urn:microsoft.com/office/officeart/2005/8/layout/vList2"/>
    <dgm:cxn modelId="{5ED586DA-D15C-4CD0-A5D5-8B04D0031265}" srcId="{2310CB55-61CE-4A48-BAA8-4D3367E361BC}" destId="{24F063AF-23DB-41C9-93F9-7805FA28F7A3}" srcOrd="0" destOrd="0" parTransId="{4DBCBA44-A678-4D10-B94E-BC9FD47C0D9E}" sibTransId="{6C84F15D-48FE-4A43-BB95-1F3D429C8063}"/>
    <dgm:cxn modelId="{0A5656DC-3EDE-5548-BE02-DCB8B4ADA4E2}" type="presOf" srcId="{24F063AF-23DB-41C9-93F9-7805FA28F7A3}" destId="{AA265D61-D803-624D-B14C-39608BBA7B60}" srcOrd="0" destOrd="0" presId="urn:microsoft.com/office/officeart/2005/8/layout/vList2"/>
    <dgm:cxn modelId="{9266B875-F5A1-BB4A-AE87-12A87A47230A}" type="presParOf" srcId="{54C52C27-BDCE-604C-A47E-3DABEAF1CDF0}" destId="{AA265D61-D803-624D-B14C-39608BBA7B60}" srcOrd="0" destOrd="0" presId="urn:microsoft.com/office/officeart/2005/8/layout/vList2"/>
    <dgm:cxn modelId="{7949C558-94BE-7547-AF75-142C8E00CA84}" type="presParOf" srcId="{54C52C27-BDCE-604C-A47E-3DABEAF1CDF0}" destId="{DBFFB8B8-5484-2D45-B904-E31FB7039EE4}" srcOrd="1" destOrd="0" presId="urn:microsoft.com/office/officeart/2005/8/layout/vList2"/>
    <dgm:cxn modelId="{5E920C79-4BF1-9D42-8B1C-8E6018EF0CBC}" type="presParOf" srcId="{54C52C27-BDCE-604C-A47E-3DABEAF1CDF0}" destId="{16CAB98B-EBB8-1C4A-A42E-DBED88903464}" srcOrd="2" destOrd="0" presId="urn:microsoft.com/office/officeart/2005/8/layout/vList2"/>
    <dgm:cxn modelId="{AA9EBCFA-2E72-0840-BEE3-0E1C927CF196}" type="presParOf" srcId="{54C52C27-BDCE-604C-A47E-3DABEAF1CDF0}" destId="{F71CDFF2-EA87-6249-877B-3E1C73D13E7E}" srcOrd="3" destOrd="0" presId="urn:microsoft.com/office/officeart/2005/8/layout/vList2"/>
    <dgm:cxn modelId="{086D5CD3-DFAD-064C-8B41-29960661D9D3}" type="presParOf" srcId="{54C52C27-BDCE-604C-A47E-3DABEAF1CDF0}" destId="{BC60A088-A593-5344-91C9-CFFB921A3F7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BEC4BA-834B-184E-8FBB-BD022B5A6BE8}">
      <dsp:nvSpPr>
        <dsp:cNvPr id="0" name=""/>
        <dsp:cNvSpPr/>
      </dsp:nvSpPr>
      <dsp:spPr>
        <a:xfrm>
          <a:off x="0" y="875459"/>
          <a:ext cx="6253721" cy="15590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6500" kern="1200"/>
            <a:t>What did I do?</a:t>
          </a:r>
          <a:endParaRPr lang="en-US" sz="6500" kern="1200"/>
        </a:p>
      </dsp:txBody>
      <dsp:txXfrm>
        <a:off x="76105" y="951564"/>
        <a:ext cx="6101511" cy="1406815"/>
      </dsp:txXfrm>
    </dsp:sp>
    <dsp:sp modelId="{44CDA6BF-F6B1-374A-8D05-B15D2A3A44D8}">
      <dsp:nvSpPr>
        <dsp:cNvPr id="0" name=""/>
        <dsp:cNvSpPr/>
      </dsp:nvSpPr>
      <dsp:spPr>
        <a:xfrm>
          <a:off x="0" y="2621684"/>
          <a:ext cx="6253721" cy="1559025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6500" kern="1200"/>
            <a:t>How did I do it?</a:t>
          </a:r>
          <a:endParaRPr lang="en-US" sz="6500" kern="1200"/>
        </a:p>
      </dsp:txBody>
      <dsp:txXfrm>
        <a:off x="76105" y="2697789"/>
        <a:ext cx="6101511" cy="14068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265D61-D803-624D-B14C-39608BBA7B60}">
      <dsp:nvSpPr>
        <dsp:cNvPr id="0" name=""/>
        <dsp:cNvSpPr/>
      </dsp:nvSpPr>
      <dsp:spPr>
        <a:xfrm>
          <a:off x="0" y="26084"/>
          <a:ext cx="6253721" cy="15912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Date, version &amp; platform -&gt; CSV file</a:t>
          </a:r>
        </a:p>
      </dsp:txBody>
      <dsp:txXfrm>
        <a:off x="77676" y="103760"/>
        <a:ext cx="6098369" cy="1435848"/>
      </dsp:txXfrm>
    </dsp:sp>
    <dsp:sp modelId="{16CAB98B-EBB8-1C4A-A42E-DBED88903464}">
      <dsp:nvSpPr>
        <dsp:cNvPr id="0" name=""/>
        <dsp:cNvSpPr/>
      </dsp:nvSpPr>
      <dsp:spPr>
        <a:xfrm>
          <a:off x="0" y="1732485"/>
          <a:ext cx="6253721" cy="159120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Version diagram </a:t>
          </a:r>
        </a:p>
      </dsp:txBody>
      <dsp:txXfrm>
        <a:off x="77676" y="1810161"/>
        <a:ext cx="6098369" cy="1435848"/>
      </dsp:txXfrm>
    </dsp:sp>
    <dsp:sp modelId="{BC60A088-A593-5344-91C9-CFFB921A3F78}">
      <dsp:nvSpPr>
        <dsp:cNvPr id="0" name=""/>
        <dsp:cNvSpPr/>
      </dsp:nvSpPr>
      <dsp:spPr>
        <a:xfrm>
          <a:off x="0" y="3438885"/>
          <a:ext cx="6253721" cy="159120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Platform diagram</a:t>
          </a:r>
        </a:p>
      </dsp:txBody>
      <dsp:txXfrm>
        <a:off x="77676" y="3516561"/>
        <a:ext cx="6098369" cy="14358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5T12:04:10.749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47 121 14247,'65'-10'-984,"-9"2"0,-33 8 403,1 0 619,8 0-15,1 0 31,9 0 40,-4 0 70,7 0-120,2 0-63,1 0 40,2 0-8,-3 0 39,4 4 106,-4-3-20,8 3-119,-7-4-37,3 0 16,-5 0-32,5 0 123,-3 0-73,7-4 0,1 3 19,9-3-24,10 4 4,4-4 76,5 3-56,-4-4-104,-1 1 62,-5 3 1,1-3 6,-5 0 42,0 3 4,3-3-43,-1 4 5,6 0-1,-3 0-62,0 4 64,3 1 27,2 0-10,-4 4-19,1-8-15,-6 7 3,-1-7 50,12 7-21,-5-7 48,11 3 5,-8-4 57,-2 0-113,-7-4-3,7 3-62,-7-7 18,4 7 9,-6-3 11,-4 4 12,1 0 7,-1 0-10,0 0-1,-8 0-1,-2 0 33,-8 4 129,-1-3-45,-3 3-31,2-4-146,-2 0 27,-1 0 30,12-4 79,-9 3-57,9-3 7,-3 0-40,1 3-10,4-4 13,0 1 190,0 3-118,0-7-26,0 7-43,0-7-5,-5 7-38,13-8 47,-15 8 3,10-3 0,-16 4-62,-2 0 82,-3 0 53,-5 0 12,3 0-66,-3 0-40,4 0 12,1 0-3,-1 0 8,5 0 61,0 0 136,9 0-197,-4-4-4,12 3-15,3-3 37,4 0 45,-1 3-36,-5-4 2,-4 5-48,0 0 15,-4 0 0,-1 0 7,-5 0 1,-3 0 0,2 0 0,-2 0 0,-1 5 0,4-4 0,-4 3 59,9-4 128,-3 0-242,7 0 51,-8 0-15,4 0 16,-4 0 3,3 0 0,2 0 0,-4 0 0,14 0 0,-16 0 10,21 0 31,-14 0 0,11 0-11,-3 0-20,0 0-8,-5 0 14,-1 0 64,-3-4-44,0 3 37,3-4-22,-4 1-31,5 3-14,-4-3-15,7 0-9,-6 3 24,11-3-7,-7 4 2,7 0 0,-2 0-4,11 0 2,-1 0 1,10 0 0,-2 0 0,-4 0 14,2 0 53,-12 0 18,-1 0-53,-5 0-22,-4 0-30,-8 0 44,1 0 26,-10 0-26,2 0-19,1-4 21,0 3-32,5-4 2,4 5 4,0 0-10,9-4 8,2 3 2,3-3 0,0 4 0,0 0 0,-4 0 0,4 0 0,-13 0 0,8 0 0,-5 0 0,2 0 0,4 0 0,-1 0 0,1 0 0,0 0 0,-1 0 0,0 0 0,-3 0 0,3 0 0,-4 0-28,0 0 9,0 0 3,8 0 0,-6 4-6,23 1-33,-13 1 27,15 2 12,-8-3 12,-5 4 9,-5 1 10,-4-1-11,-1 0-3,-3-3-1,3 2 0,-9-7 0,0 3 0,0-4 0,-3 4 0,2-3 0,-3 3 0,-4-4 0,-6 0 0,-1 5 21,-3-4 2,0 3-25,4-4 0,-4 0-2,0 0 3,-1 0-6,-4 0-36,0 0-124,-4 0 300,3 0-34,-3-4-177,4-2-87,-5 1-320,4-3 382,-3 7 103,-87 13-14,43-8 25,-28 5 0,-6-1-9,3-8-1,-3 0-1,-14 4 0,7-3 0,-5 3 0,1-8-30,-4 3 28,6-7 3,-1 7-2,12-3 1,-7 4 4,7 0-3,-13-4-23,0 3 11,-1-4 10,-4 1-32,5 3 36,-4-3-2,-2 4-3,1 0 6,0 0-29,5 0 1,4 0 17,-7 0 1,6 0-23,-4 0 35,-10 0-5,3 0 0,-11 0 2,5 0 0,1 0-3,-2 0 0,-4-4-7,-4 3-25,-1-3 30,-4 4 1,-1 0 5,5 0-3,-3 0 2,7 0-3,-7 0 0,3 0 0,-4 0 0,-5-4 0,0 3 0,1-5 0,-3 3 0,40 2 0,10-1 0,-2 0 0,-14-2 0,14 4 0,-3-1 0,-43-7 0,1 7 0,8-4-72,5 1 29,-3 3 41,6-3 4,-7 4-18,4 0-7,-4 0 19,-5 0-36,7 0 28,34 0 0,0 0 33,-39 0-21,-8-4 1,7 3 5,8-3-5,0 4-1,-4 0 0,-1 0-5,4 0-17,-2 0 17,20 0 3,-22 0 0,15 0 9,-18 0-5,4 0-2,-1 0 0,-4 4 0,-5-3 0,47 1 0,0 0-2,-3-2 0,0 0 0,3 1 1,1 1-31,-50 1 27,36 0-6,-30-3 5,24 5 3,20-5 0,-2 1-36,-47 3 11,6 0-8,5-3-49,8 3 55,2 0 6,3-3 22,4 3 5,6 1 22,1-4-32,3 3 6,-4-4-3,-5 0-26,4 0 25,-12 0-28,-2 4-44,-13-3 34,-5 3 6,45-2 1,-1 0 14,0-2 0,0 1 21,-1 3 1,-2 1-8,1-5 1,1 1-2,3 0 1,0 2-7,-1-1 1,0 0 14,-41 3-1,-3 0-26,3-1 6,1 1-1,4-4-7,1 3 12,8-4 34,2 4-25,7-3 25,-2 3-14,10-4-3,-5 0 0,7 0 0,0 0 0,-3 0 0,2 4 8,1-3 17,-3 7 9,7-6 10,1 2 32,10-4 0,0 0-74,8 0 9,-4 0-5,9 0-42,-7 0 32,1 0 4,-11 0-1,-2 0 9,-4 0 0,0 0-7,-4 0-1,-5 0 0,-2 0-3,-2 0 3,4 0 0,4 0 0,0 0-24,10 0-1,8 0 23,11 0 12,13 0-10,-6 0 70,0 0 4,-4 0-17,6 20-24,14 2 31,4 11 11,10-2 12,-4-7 0,7 0 10,-7 7 57,3-10-124,0 10 73,1-7 32,1 0-36,2 2-54,-7-2 122,3 4-130,0 0 0,-3-4 123,7 3-118,-2-3 8,-1 0 1,3 3 6,-7-4 22,3 5 66,-4 0-72,0-4 11,0 3-74,0-3-33,0 4 16,0 0-2,0-4 43,0 3 73,0-4-98,0 5 9,0 0 107,0-4-20,-4 3 5,3-3-84,-3 4-14,8 0 52,-3-4 18,7 3-131,-7-3 16,4 3 17,-1 1 9,-3-4 7,3 3 0,-4-3 0,4 4 4,-3 0 8,3-4-9,0 3 9,-3-3 15,4 4-23,-5 0-4,0-5 2,0 4 20,0-3-21,0 4-19,0 0-13,0-4 10,0 3 10,0-3 9,0 4 3,0 0 217,0-5-163,0 4-36,0-3-73,0 4 111,0 0-36,0-4-33,0 3 7,0-3 5,4 4 141,-3 0-132,3-5-59,-8 4 51,-1-3 125,-5 0-233,-3 3 750,2-7-749,19 11 152,17-19 46,1 5-80,13-21-50,-20-2-5,18 1 18,5 1 19,6 4-5,3 0 34,-5-4-20,1 3-23,8-3-22,-7 4 21,7 0-7,-12 0 2,2 0 33,-2 0 8,-1 0-22,8 0-26,-11 0 11,11 0-6,-11 0 15,6 4-18,-7-3-93,4 7 91,-5-7 44,5 8-10,-4-8-7,3 7 22,-3-3-9,-1 0-34,0 4 18,5-8 11,-4 7-1,8-7-2,-4 3 4,5 0-14,-5-3 10,4 3-9,-4 0-2,1-2 12,-6 2 2,-5-4-1,-4 0-12,0 0-3,0 0-27,0 0 22,0 0-45,0 4 24,-4-3 28,3 3-3,-4-4 29,5 0-3,0 0-12,-4 4 2,3-3 11,-3 3 12,4-4 57,0 0 389,-4 0-446,-6-25-38,-8 7 9,-6-18 82,0 9 6,-3 7-22,3-11 55,-8 6 91,3-3-77,-7 1-115,7 3-16,-3-4-39,4 0-20,0 0 35,0 0 20,0 0-1,0 0-160,0 5 141,0-4 22,0 3-12,0-4-38,4 0-14,-3 4 6,3-3 24,0 3 79,1-4-61,0 5-17,0-4 50,-1 3-23,-3-4-6,3 0-189,0 4 155,-3-3-28,3 3 85,-4-4-7,-4 0-88,3 4 67,-7-2-8,3 2-945,-1 0 1019,52 30 60,-21-9-41,44 28-43,-36-24-66,5 3 25,-1-4 12,0 0-11,1 0-35,-5 0 49,-1 4 4,-4-3 2,4 8 25,-3-8 5,7 7-18,-3-7 111,5 3-28,-1-4-171,0 0 82,5 0-41,-8 0 30,2 0 3,-8 0 0,0 0 0,4 0 0,-3 4 0,7-3 0,-7 3 0,3-4 2,-8 0 5,3 0-8,-3 0-164,4 0-457,0 0 611,-99 4-47,28-2-11,-23 2 0,-5 0 12,-9-3 6,-9 7 35,6-7 23,-1 7-31,0-2-26,4 3 1,1-4 35,5 3-14,-1-2-16,0 3-18,1 0 28,3-4 13,10 4 11,15-8 39,9 7-25,14-7 246,0 3-160,87 17-55,-37-16 29,26 8 1,6-1 2,3-11-61,5 3-29,18-4 3,-16 0-5,9 0-23,-8 0-52,-5 0 68,0 0 41,1 0-9,7 4 2,-6-3 20,11 3-22,-3-4 0,0 5-50,0-4-16,-1 3-130,-12-4 84,-2 0 106,-22 0-46,-11 0-31,-105 4 42,40-3 28,-28 3 0,-6 0 16,-14 1 1,31 0 0,-3 0 0,0-1 0,-1 1-3,-1 0 0,0-1 4,4 1 0,-1 0-5,-1-1 0,0 1 0,6 0 0,1-1-143,-47 6 111,14-1 24,10 0-1,4 1-2,9-5-6,9 3 2,7-7 29,16 3 471,2-4-498,95 9 58,-19-7-4,17 4 0,6 0-45,-20-5 1,-1-1 5,3 2 0,1 0 2,1 0 1,-1 0-18,-3 1 0,-2 0 4,49 6 8,-6 0 1,-5 1 0,-8-1 0,3 0 0,-8-4 0,17 4 0,-11-8 14,16 3 12,-4-4 24,-42 0 1,1 0-32,5 0 0,2 0-15,-3 0 1,2 0 0,1-1 0,1-1 6,-5 0 0,-2 1 1,30-3-4,-2 0 1,-26 3-51,29-2 40,-37 2 9,4-1 0,4 0 31,21 1-38,-17-1 0,2 0-9,-6 2 1,-1 0 2,0 0 1,-2 0-2,46 0 9,-9 0-28,-5 0-91,-14 0 96,3 0-13,-19 0 41,5 0 5,-17 0 1,-4 0-8,-6 0-5,-9 4 14,4-3 29,-3 3 209,4-4 20,0 0 247,-4 0-493,-10-33 21,-9 17 43,-6-24-7,-8 14 27,4 6-109,-4-13-18,-1 1 8,5 3 40,1-3 91,4 4-103,-4 0-30,3 4 12,-3-3-15,4 4-67,0-5-40,0 0-32,4 4-426,-3-3 622,-18 7-34,-4 6 1,-12 5-29,1 14 8,-8-4 7,-13 7-5,-30-7 8,-15 3 1,42-4 0,-1 0 1,-2 0 0,1 0 0,5 0 1,0 0-1,-46 0-1,39 0-5,-33 0 4,23 0 0,20 0 0,-3 0-19,-3 0 0,1 0 0,-45 1-25,46 1 0,3-1 12,-12 0 43,9 1 1,-1 0-19,-17 3 16,17-5 1,-2 1-7,-41 3 0,48-4 1,-1 0-1,-45 0 0,37 0-2,-29 0 0,40 0 0,-35-4-124,5 3 76,10-4 33,-12 5-65,20 0 22,-4 0 16,13 0 7,1 0 28,2 0-14,-3 0 16,1 0 6,-2 0-6,-4-4 16,0 3-4,0-3-4,4 0-3,-11 3 0,5-7 0,-20 7-76,-2-8-4,-4 8 26,-9-3-15,4 4 24,0 0 64,1 0-7,0 0-1,3 0-8,-3 4 4,8-3-7,2 3 0,7-4 0,-2 0 0,6 0 0,-2 0 0,4 0 15,8 0-7,-2 0 0,7-4-16,0 3-33,1-3-16,5 4 21,3 0-15,-2 0 79,6 0 2,-2 0-26,8 0 1,5 0 105,5 0 86,-4-8-107,6 2-41,-6-12-80,17-5 79,2-2-2,8-3-28,0 1-14,0 4-13,0-5-19,8 0 26,-2 4-7,16-3 4,-7-1-195,8-1 120,-4 1 29,-5 1 83,4 12-151,-4-7 114,13 16-10,-2-3 2,12 9 81,0 9 21,14-3 24,6 7 33,16-3 51,-1-5-74,10-1-153,-2-4 47,4 0 23,0 0 24,-4 0-37,7 0-28,-6 0-5,7 0 61,-4 0-2,0 0 3,-1 0-19,5 0-3,6 0-31,-43 2 0,0 0 19,3-1 0,0-1 37,-2 2 1,0 0-14,-1-2 0,-1 0 25,43 0-51,5 0 1,-47 0 0,0 0-57,5 0 1,-3 0-3,16 0 49,-18-2 1,0 0-7,15 1 4,-16-1 0,3 0-9,0 2 1,-1 0 9,48-4 0,-47 3 1,1 1 24,-1-2 0,0 0-10,1-1 1,0 1-1,0 2 0,0-1-25,-1-2 0,1-2-7,-1 3 1,0-1 5,5-2 1,0 1-1,-3 1 1,0 0-2,1 1 1,-1 0 2,42-2 0,-8 3 0,-9-3 0,-2 4 0,-20 0 0,1 0 0,-17 0-2,0 0-3,-5 0 4,-4 0-9,-5 0-147,-5 0 29,4 0 211,-2 0 59,3 0-149,-1 0-9,-3 0 37,3 0-11,1 0-12,-4 0-20,3-4-909,-3 3 913,-29 46 8,12-24 18,-28 43-3,26-32 3,-4 7-8,7 12 0,-7 0 0,-1 1 188,-9-5 9,-14-6-72,-15-12-113,-26-2 1,-25-8-17,33-9 0,0-2 0,-36 5-13,42-7 0,1 0 1,-29 4 8,19-3 0,0 1 0,-23 1 4,30-2 0,-2-1 1,-43 2 11,43-2 1,-1 1 0,1 0 0,0 0-5,0 1 0,0 0 0,-3 0 0,-1 0 3,-1 0 0,0 0 0,-1 1 0,0-1-6,3 0 1,-1 0 0,2-1 0,1 0-1,-1 1 0,0 0 1,-2-2-1,0 0 19,-4 2 0,3 0 1,-31 0 19,-6 2 1,8-3-23,30-3 1,1 1-1,-30 2-2,32-2 0,1 0 0,-17-1-9,19 0 0,1 1 0,-13-1-29,-26 2 12,41-3 5,-1-2 0,-2 2 0,-19 1 4,21-4 1,-2 1 0,-37 3 0,10-4 0,14 0 0,9 0 0,5 0 0,8 0-7,6 0-14,1 0-54,-1 0-36,-2 0 12,-6 4 15,2-3 131,1 3 20,0 1-62,9-4 25,1 3-28,4-4 26,4 0 11,-3 0-29,3 0-8,-4 0-12,0 4-3,5-3 92,-4 3-39,3-4-119,-4 0 37,0 0 40,4 0 7,-3 4-100,3-3 44,-4 3 56,0-4 53,5 4-194,-4-2 60,3 6 154,-4-7 21,0 3 33,4-4 153,-3 0-1269,3 0 616,-4 8 372,5 7 36,4 0 9,5 15-27,1-9 105,7 11 96,-7-4 26,12-4-92,-7 3-197,3-3 21,-5 0-34,5 2 148,-3-2-57,7 4 21,-7-4 4,7 3-15,-8-3 24,8 4 13,-3 0 40,0-4-127,3 3 219,-3-4-143,0 5-107,-1-4 23,-5 3 10,1-3 152,0 0-28,-1 3 147,5-3-367,-3-1-52,7 4 325,-41-36-90,29 33-249,-30-41 252,113 34-69,-52-17-15,75 0-8,-73 0 0,17 0-3,-8 0 47,-1 0-41,-2 0 24,-2 0 11,4 0 18,0 0-31,-4 0-24,3 0 2,-3-4 44,4 3-3,0-4 55,-4 1-45,3 3-39,-4-7-90,1 3 59,3 0-147,-3-4 144,4 8 36,0-3-2,-4 4 3,3 0-13,1 0-3,1 0 0,7 0 0,-3 0 1,0 0 5,-5 0-5,-1 0 2,-3 0 8,4 0 68,0 0-37,0 0 14,4 0-32,1 0 20,4-4-48,-3 3 5,6-3 14,-10 0-33,6 3 7,-12-3-1,-1 4 3,4 0-21,-2 0 26,3 0 3,-1 0 2,-4 0 2,5 0 82,0 0-74,-4 0-10,3 0-9,-3 0 2,4 0-570,0 0 579,-95-5 12,29 9-54,-19-4 0,-5 1 38,-3 4 5,0 3-14,-5-7 26,4 7-7,-4-7-8,5 4-1,4-5 0,5 4 0,5-3 0,9 3-46,0-4-41,5 0 9,0 0 44,0 0 4,-1 4 53,1-3-30,4 3 37,1 0-219,8-3 549,-3 3-310,94 9-9,-47-10-35,32 6 0,7-1 24,-6-7 12,17 3-82,5-4 35,-1 0-70,-7 0 6,1 0 61,-11 4-2,-5-3 105,-3 7-8,-10-7-45,6 3-33,-2-4 7,-5 0-42,3 0 24,-8 0 3,4 0-1,0 0 60,1 0 0,-1 0-48,-4 0-14,3 0 4,-7 0-59,8 0 47,-8 0 7,3 0 0,-4 0 4,-5 0 9,4 0-9,-3 0-1,4 0 0,0 0 0,-4 0 0,3 0 0,-3 0 0,4 0 40,0 0 8,-4 0-32,2 0-2,-2 0-56,4 0 42,0 0 0,-4 0 97,3 0-95,-3-4-3,4 3 87,0-3 280,-4 0 580,2-1-653,-10-17-348,2 1-1,-13-7 37,-1 1 20,-4 4-67,0-5 45,0 0 18,0 4 3,0-3 102,0 3-102,0-4-8,0 0-62,0 4-44,0-3-12,-4 4 55,3-5-6,-3 0 127,-1 4-67,4-3-23,-3 3-144,4-4 50,0 0 76,0 4 37,0-3-77,-4 3-26,3-3 88,-3-1-873,8 4 846,14 1 264,7 13-16,12 5-101,0 11 5,9 3-77,-3-4 20,8-1 21,-4-4-14,3 0-3,-6 0-36,6 0-11,-4 0 49,2 0-15,7 0 43,1 0-49,5 0 14,8 0 30,2 0-43,-1 0-23,0 0-2,-5 0-5,-4 0 3,3 0 28,1 0 65,2-4-6,6 3-71,-2-7-33,-1 3 16,4-1-42,-8-2-5,8 7 44,-4-3 14,5 4-11,-5 0 34,4-4 32,-8 3 3,-1-3-58,-1 4 9,-2-5-14,3 4-16,-4-3 18,-1 0 2,-8 3 0,-6-3 0,-4 0 0,-9 3 0,3-3 0,-7 4 0,-1 0 0,-1-4-126,-3 2 116,4-2-2,0 4 5,-4 0 34,3 0-13,-3 0-44,3 0 16,1 0 9,0 0-87,0-4 20,4 3 17,-2-3-12,2 4-895,-9 0 907,-99 4 41,32-3 1,-28 3-1,-7-1 10,-20 1 0,17-1 32,-2-3 0,24 0-23,-30 0 1,29 0-2,-30 0 0,33 0-3,-29 0 1,31-1-2,-24-2 0,20 1 0,-31-1 0,27 2 0,-32 1 0,34 0-6,-25 0-2,39 0 5,-4 1 0,-3-2 0,-16-3 3,20 4 0,-1-1 3,-40-7-2,12 7-11,-3-7-25,8 7-74,4-8-15,-5 4 128,4 0-52,-12-3-138,5 7 39,-4-4 135,3 5-28,-12 0 8,-7 0 0,46 0 0,0 0-16,-3 0 0,3 0 0,-29 3 20,4 1-29,34-1-17,-55 1 8,29 1-21,20-1 0,-3 1 44,2 0 1,1 0-157,-49 4-52,5 4-7,6 2 31,14 4-107,8 3 35,-2 6 200,2 14 34,-1 10 206,7 5 66,9-6-71,5-5-47,-1-9-64,-12 5-63,1-4 86,-11-1-38,3 0 12,-3-8-30,3-1 47,-8-2-34,16-10 78,-1 2-5,17-5-65,9-7-4,6 7-80,8-12-71,-8 11 155,6-1-3,-6 3 1,5 0 27,2-5 60,-7 0 58,3 1 12,0-5-6,-3 3 245,4-7-147,-5 3-76,4-16-74,1 0 21,4-10 163,9-1-250,2-1 34,8-4 35,0 0 25,0 4-188,0-3 205,0 3-147,-4-4-16,-2 5 9,-3-4-1,0 3-4,4 0 4,0-3 0,5 3 0,5-4 0,0 4 17,0-2 6,3 2-25,-7-4-3,3 0-17,-4 4 86,0-3-29,0 3-17,0-4 36,0 0-76,0 4 176,0-3-139,0 4 36,0-5 18,0 0-71,0 4-17,0-3 73,0 3 141,0-4-44,0 0-161,0 4-201,0-3 194,0 4 134,0-5-69,0 0-7,4 4-124,-2-3 71,2 3-17,0-4-277,-3 0 279,3 4-94,-4-3 181,0 4-64,4-5 4,-3 0-271,3 4-124,0-3 67,2 3 0,3-4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5T12:04:30.522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26 15209,'77'-11'-984,"2"5"0,-20 14 656,19-3 0,-29-3 0,2 0 203,3-2 1,0 0 0,32 0 133,2 0 1,-23 0-24,32 0 1,-28 0 1,-19 0 0,2 0 1,20 0 9,-15 0 0,0 0 0,18 0-9,-24 0 0,0 0 0,40 0 25,-40 0 1,0 0 0,0 0 0,0 0-3,0 0 1,0 0 0,1-1 0,1-1 2,-1 1 1,0-1 0,1 1-1,0-1-8,0 2 0,-1 0 0,1 0 0,1 0-9,1 0 1,0 0 0,2-1 0,0-1-1,-1 1 1,1 0 0,0-1 0,0 1-2,0 1 1,0 0 0,-2 0-1,1 0 4,1 0 0,-1 0 0,0 0 1,1 0-37,-1 0 1,1 0 0,-1 0-1,0 0 16,3 0 0,-2 0 0,-2 0 0,0 0 22,0 0 1,1 0-1,-2-1 1,0-1 9,1 1 1,1-1 0,-2 1 0,-1-1-8,1 2 0,0 0 1,2 0-1,0 0-8,7 0 1,-1 0 0,30 0-5,7 0 1,-11 3 2,-36-2 0,1 1 1,0 0-1,0 0-2,7-1 0,-1 1 0,33-1-27,-33 2 1,-2 0 0,14-1 8,25 1 0,-12 1-14,-29-3 1,0 0-1,30 3 30,-30-2 1,-2-1-1,18 0 45,28 2 1,-30-1 30,30 1 0,-33-3-57,25 3 0,-33-1 3,21 1 0,-27-2 13,24 2-84,-33-2 56,54 3 0,-28-4-6,25 4-293,-13 0-75,-22-3 374,-20 7 0,-26 0 0,-15 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5T12:04:32.672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43 14001,'68'-10'-984,"2"6"0,-22 5 634,16 7 1,26-11 365,-38 2 0,-2-1 0,34-2 9,1-1 1,-27 3 0,27-1 1,-28 2 7,33 1 1,-27-1-37,36-2 0,-27 1-2,-17 0 1,0-1 0,19 1-9,-19 0 1,0 1-1,18 0 7,-20 1 1,-1 0 0,18 0 0,26 0 0,-31 0 7,31 0 0,-30 1-2,30 2 1,-31-1-2,-14 1 1,0-1 0,17 1-2,-12 0 0,1 0 0,19 0 16,-19 0 0,-1-1 1,14 0 90,24 1 1,-12 1-16,-28-3 1,-1 1 0,31 4-60,-33-3 1,0 0 0,15 2 8,22 0 0,-5-2-74,-25 0 0,0 0 0,25 0-49,-32 0 0,0-1 1,39 0 36,-38 0 0,0-1 0,-1 1 1,-2 0 41,2-1 0,0 1 9,-1-1 1,1 1-1,9-2 1,3 1 12,4 0 0,-1 0 0,-2 0 0,-1-1 37,3 2 0,-2-1 0,31 1-38,-38 0 0,-1-1 1,18 1-37,-22 1 0,1-1 0,19 1 22,-18 0 1,0 0 0,17 0-44,-20 0 1,0-1 0,16 1 7,29 3 0,-31-3 101,32 2 1,-32-2-33,31 3 0,-34-4-17,32 1 1,-33 0-34,33 0 1,-35 1-4,26-1 0,-30-2-32,27 2 0,-25 0 27,28 0 1,-29 0 11,23-3 0,-27 0 16,24 0 7,-33 0-11,6 0 0,3 0-3,21 0-1,-19 0 0,3 0 0,0 0 0,-1 0 5,-2 0 1,0 0-4,-1 0 0,1 0-2,-1 0 1,-2 0 0,40 0 2,5 0 26,-17 4 27,19-3-18,-21 6 0,7-6 10,-21 7 53,-16-7-202,-5 3-496,-8-4 325,-12 0 1,-2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5T12:04:48.933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42 13957,'90'0'-492,"-38"0"0,2 0-492,43 0 767,-28 0 1,30 0 316,-16 0-79,-20 0 0,-11 0 0,1 0 11,30 0 1,-9-1-4,6-2 1,-23 2-1,28-1 0,-28 1-2,29 1 1,-31 0-19,28 0 26,-35 0 13,3 1 1,5 1 19,24 3-44,-20-3 0,3 1 7,-6 0 1,0 1 1,6-3 0,0-1 31,-6 2 1,1-1-18,4-1 1,-1 0-2,-6 2 0,-1 0-44,2-1 0,-1-1 19,-5 2 1,0 0-47,4-2 0,-1 0 30,-2 0 0,-1 0 2,49 3 3,-11-2 1,9 3 62,-11 0-21,12-3-27,-6 2 15,-1 1-11,0-3-26,0 3 34,1-4 21,-5 0 6,7 0-18,-9 0 4,-2 0 14,6 0 3,-15 0 67,19 0-62,-17 0-33,14 0 9,5 0 20,3 0-49,-45 0 1,1 0 12,41 0-31,-41 0 0,-1 0 105,37 0-42,-34 0 1,0 0 76,39 0-84,-42 0 1,1 0-31,45 0-73,-3 0 67,-1 0 103,-4 0 5,-3 0-114,-5 0-18,-5 0-14,-3-4-2,-4 3 6,-1-3 70,-7 1 11,2 2-19,-6-3-43,3 4-1,0 0-19,-3 0 7,3 0 1,0 0 17,0 0 40,5 0 59,-1 0-42,1-4-40,-1 3 22,0-6-37,4 6 49,-10-6 11,16 6-13,-11-6-22,9 2-47,4 0-4,-6 2-10,6 3 14,-11 0 9,14 0 0,-16 0 0,5 0 0,6 0 0,-14 0 0,19 0-21,-18 0 12,3 0 6,-4 0 4,-11-4-4,17 3 36,-12-3 133,14 4-29,-7-3-70,2 2-1,-2-3 86,0 4-116,-2-4-63,-2 3 29,-1-6-11,-4 6-25,0-3 28,-5 4 6,-6 0 20,8 0-9,-11 0-9,13 0-39,-15 0 11,7 0 18,-11 0 0,-5 0-320,-5 0 0,-7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C8158-674E-43EA-41AA-8D74268805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A4316A-718E-741F-E8BC-38A590A285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663BC-95B6-D261-01D1-6FA2DE6D3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E1C-8B37-0942-AE0B-7480CA5E8839}" type="datetimeFigureOut">
              <a:rPr lang="de-DE" smtClean="0"/>
              <a:t>15.05.23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52876-326B-8EBF-972F-EE668E476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71A78-C315-7919-D080-4F58AFC0B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1470-1561-AA43-9C12-50F0E48063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4700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E0941-66C3-3A61-E019-C3379F307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B45269-072F-9EFC-C214-06CBAD950F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7D7FA2-FE40-BC6D-0C28-4C0074E9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E1C-8B37-0942-AE0B-7480CA5E8839}" type="datetimeFigureOut">
              <a:rPr lang="de-DE" smtClean="0"/>
              <a:t>15.05.23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1CB5F-34F4-6170-B3F8-50DB59B2A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A0FB1F-3621-ECB5-00A3-CA04035C4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1470-1561-AA43-9C12-50F0E48063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7112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B68655-F658-C673-BD5C-7E508F2505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53D489-15E5-5E3F-1D05-BDE1286454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777DCC-D459-C13C-701F-1F87F9B4B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E1C-8B37-0942-AE0B-7480CA5E8839}" type="datetimeFigureOut">
              <a:rPr lang="de-DE" smtClean="0"/>
              <a:t>15.05.23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27399-2A5A-B028-1EDF-76EE5E9E3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26CA02-457D-2F07-D415-95BF9EF59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1470-1561-AA43-9C12-50F0E48063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6679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82B63-9994-99C5-FFCB-7EC6018A5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B460C-9106-5E95-149E-7EBA10E0D2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456644-7EB3-9D78-F1A6-7619BFE6F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E1C-8B37-0942-AE0B-7480CA5E8839}" type="datetimeFigureOut">
              <a:rPr lang="de-DE" smtClean="0"/>
              <a:t>15.05.23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06324-B6F3-DD57-DB7D-89A932E63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8E9325-B4C3-4E83-0832-3297F1713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1470-1561-AA43-9C12-50F0E48063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6181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85E37-06AB-5C12-DF4F-5FF2878FA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F16F0B-F372-68F0-65FB-063CEE4F80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45791-D7FB-8B9A-AEDD-7398C9984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E1C-8B37-0942-AE0B-7480CA5E8839}" type="datetimeFigureOut">
              <a:rPr lang="de-DE" smtClean="0"/>
              <a:t>15.05.23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15C69-2CE0-3F2F-6B8F-B784297F4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8CDF3-2DF9-E76C-FF10-6C3A8B883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1470-1561-AA43-9C12-50F0E48063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93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19ACC-5F5E-A66C-B3AE-05E6BC79E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47BF1-3FAB-AB4D-C8E1-DAC6757A88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F0F564-8AB8-990E-AC93-B68BF82230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3D96AC-56EA-E977-A8FB-C3F4C3583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E1C-8B37-0942-AE0B-7480CA5E8839}" type="datetimeFigureOut">
              <a:rPr lang="de-DE" smtClean="0"/>
              <a:t>15.05.23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5CFE98-0E64-3289-F14A-7EFF02CBA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0FA067-5BDC-C3A2-9E1F-0B50A7D1E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1470-1561-AA43-9C12-50F0E48063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899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535DB-37F2-75CB-BFB0-D55C0B6C1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65F4BF-1BD1-B745-E111-91CEC22A5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415BAC-AE60-A356-B26C-F68B520248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F5FE2E-AA0E-8629-759C-6F343CF809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190D52-F1A9-1D1A-3F48-2FD783634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67E9CF-30E0-91A0-34CE-6F3DE25F0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E1C-8B37-0942-AE0B-7480CA5E8839}" type="datetimeFigureOut">
              <a:rPr lang="de-DE" smtClean="0"/>
              <a:t>15.05.23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F2C69C-3A27-F70E-A64B-9574BFAA7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EB3C15-9FC8-6E37-9877-F556D5A18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1470-1561-AA43-9C12-50F0E48063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6301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34909-43C9-C593-7734-3EE03DE6B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D87767-778A-8409-3C75-9923C8EA3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E1C-8B37-0942-AE0B-7480CA5E8839}" type="datetimeFigureOut">
              <a:rPr lang="de-DE" smtClean="0"/>
              <a:t>15.05.23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47B49A-2750-E275-19D7-788B17143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EC2776-0A55-C7B6-3AF2-8E7693886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1470-1561-AA43-9C12-50F0E48063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374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B2F5C9-5192-84C9-F456-8CA03FC13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E1C-8B37-0942-AE0B-7480CA5E8839}" type="datetimeFigureOut">
              <a:rPr lang="de-DE" smtClean="0"/>
              <a:t>15.05.23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1094A-3021-651E-A9A2-64AA08A2E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5651FE-2EDF-5358-5051-CA0AA4CE4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1470-1561-AA43-9C12-50F0E48063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140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14171-51A9-48F0-B0DA-0293CF03E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C633C-DB17-4FD9-434A-89D8AAD3B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FB637E-C4EE-243B-2494-945A6DF03E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10AFCF-6111-3D4F-5D28-B998DAF7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E1C-8B37-0942-AE0B-7480CA5E8839}" type="datetimeFigureOut">
              <a:rPr lang="de-DE" smtClean="0"/>
              <a:t>15.05.23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B6C049-B0E2-D64C-4CC6-16F20159B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43D933-C753-92B4-A228-23F27994F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1470-1561-AA43-9C12-50F0E48063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2706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8040D-FCDA-16C9-C0F4-B6290A1C6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4C20DC-0E7A-46CB-2805-394464EE9A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7BB4D0-30C9-0815-74D3-5C389079C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8133D-AC91-1C7D-2F34-139293F59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E1C-8B37-0942-AE0B-7480CA5E8839}" type="datetimeFigureOut">
              <a:rPr lang="de-DE" smtClean="0"/>
              <a:t>15.05.23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174F3A-34AC-1A6D-4863-807842C2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3D194D-5807-514C-5BF1-FC7AE150F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1470-1561-AA43-9C12-50F0E48063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6393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66AED2-F311-4C07-276D-6ED4B2EB8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C7DBA-DCCC-299D-DE03-33CE8E5810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3A44C-37BD-55C6-081E-20C111C2A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42E1C-8B37-0942-AE0B-7480CA5E8839}" type="datetimeFigureOut">
              <a:rPr lang="de-DE" smtClean="0"/>
              <a:t>15.05.23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CD52A-9E37-B258-B3F2-9FDE17324E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1D362-336A-A59C-59EE-9C02F82E7B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C1470-1561-AA43-9C12-50F0E48063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1606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customXml" Target="../ink/ink2.xml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customXml" Target="../ink/ink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22A397E7-BF60-45B2-84C7-B074B76C37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D882AC-D5B7-4998-C30D-0A8B5B0DCA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12228" r="-1" b="1050"/>
          <a:stretch/>
        </p:blipFill>
        <p:spPr>
          <a:xfrm>
            <a:off x="4283902" y="10"/>
            <a:ext cx="7908098" cy="6857992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890DEF05-784E-4B61-89E4-04C4ECF4E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36000">
                <a:schemeClr val="tx1">
                  <a:lumMod val="95000"/>
                  <a:lumOff val="5000"/>
                </a:schemeClr>
              </a:gs>
              <a:gs pos="81000">
                <a:schemeClr val="tx1">
                  <a:lumMod val="95000"/>
                  <a:lumOff val="5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D5526E-F8ED-2858-F6D0-9537F2EBA0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8663" y="1115219"/>
            <a:ext cx="5505449" cy="2387600"/>
          </a:xfrm>
        </p:spPr>
        <p:txBody>
          <a:bodyPr>
            <a:normAutofit/>
          </a:bodyPr>
          <a:lstStyle/>
          <a:p>
            <a:pPr algn="l"/>
            <a:r>
              <a:rPr lang="de-DE" sz="5000">
                <a:solidFill>
                  <a:schemeClr val="bg1"/>
                </a:solidFill>
              </a:rPr>
              <a:t>My CERN internship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662993-BED4-2CD9-5075-415BA2235B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8663" y="3902075"/>
            <a:ext cx="5505449" cy="1655762"/>
          </a:xfrm>
        </p:spPr>
        <p:txBody>
          <a:bodyPr>
            <a:normAutofit/>
          </a:bodyPr>
          <a:lstStyle/>
          <a:p>
            <a:pPr algn="l"/>
            <a:r>
              <a:rPr lang="de-DE" sz="2000">
                <a:solidFill>
                  <a:schemeClr val="bg1"/>
                </a:solidFill>
              </a:rPr>
              <a:t>Anastasia Kudzeshvili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41BAEC7-F7B0-4224-8B18-8F74B7D87F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28585" y="3681408"/>
            <a:ext cx="1193482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0374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4AD0ED-45F1-4AB2-8C18-7DED238A0F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430622-9855-482E-98A8-1FAECC9090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5C76D5-716D-420A-ABDC-55BF6D9ED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9875022-E2DB-4A9E-8832-E7009F0E40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BFBDCA6-4D2C-451E-8205-8C334DCEEE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395B2B7-3263-461B-8800-669EBE8842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727DC78-6D51-415D-878D-516F840FB6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405FB7A-34E4-454E-80C1-3AF31F6003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56EC0F8-CE39-4C95-B52D-033DBF561C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400609A-0EA6-F45D-72FB-903103878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3326" y="609600"/>
            <a:ext cx="8229600" cy="2819399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Thank you for your attention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3162FBC-1EE8-4355-8B2B-CB9A5B4BD5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2940EF9-7ECF-49BA-8F14-5EBC7ADE07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F9A5AE3-5A1E-4528-BDC2-D32A66EFF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39C6801-3BB8-4C41-9385-D9CE4F1485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8EA6929-FF51-4E95-8E16-80E9F371AE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BE91CBD-B19A-4299-90BD-CC3AB69766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6CE109B-4241-4CF1-B587-868774BB44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D107650-C271-404F-98D8-BB8E7E0306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1F01725-EDBB-493E-A610-EF9ACBABB2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C8E2A80-F420-488D-AE39-E20BC61B19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58A20B2-85E4-4C64-A75F-376DA772A4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88BDCE8-2392-4F5E-B6B4-AD19C903B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03493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9">
            <a:extLst>
              <a:ext uri="{FF2B5EF4-FFF2-40B4-BE49-F238E27FC236}">
                <a16:creationId xmlns:a16="http://schemas.microsoft.com/office/drawing/2014/main" id="{A3EFF7B1-6CB7-47D1-AD37-B870CA2B21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11">
            <a:extLst>
              <a:ext uri="{FF2B5EF4-FFF2-40B4-BE49-F238E27FC236}">
                <a16:creationId xmlns:a16="http://schemas.microsoft.com/office/drawing/2014/main" id="{7FA2962B-21B6-4689-A95D-A8FF6ADE4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13">
            <a:extLst>
              <a:ext uri="{FF2B5EF4-FFF2-40B4-BE49-F238E27FC236}">
                <a16:creationId xmlns:a16="http://schemas.microsoft.com/office/drawing/2014/main" id="{A745280D-ED36-41FE-8EB1-CE597C99CF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117348" y="774914"/>
            <a:ext cx="304800" cy="429768"/>
            <a:chOff x="215328" y="-46937"/>
            <a:chExt cx="304800" cy="2773841"/>
          </a:xfrm>
        </p:grpSpPr>
        <p:cxnSp>
          <p:nvCxnSpPr>
            <p:cNvPr id="49" name="Straight Connector 14">
              <a:extLst>
                <a:ext uri="{FF2B5EF4-FFF2-40B4-BE49-F238E27FC236}">
                  <a16:creationId xmlns:a16="http://schemas.microsoft.com/office/drawing/2014/main" id="{3D26CEB3-5AE4-4088-AD63-396DB50F28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15">
              <a:extLst>
                <a:ext uri="{FF2B5EF4-FFF2-40B4-BE49-F238E27FC236}">
                  <a16:creationId xmlns:a16="http://schemas.microsoft.com/office/drawing/2014/main" id="{4AA9279A-AD34-474C-834E-6BF658144A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16">
              <a:extLst>
                <a:ext uri="{FF2B5EF4-FFF2-40B4-BE49-F238E27FC236}">
                  <a16:creationId xmlns:a16="http://schemas.microsoft.com/office/drawing/2014/main" id="{B3589559-7D9A-4ECD-90BB-A5565E2DAE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17">
              <a:extLst>
                <a:ext uri="{FF2B5EF4-FFF2-40B4-BE49-F238E27FC236}">
                  <a16:creationId xmlns:a16="http://schemas.microsoft.com/office/drawing/2014/main" id="{701B1A71-DCEA-4EB2-8133-98A2CD6F09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19">
            <a:extLst>
              <a:ext uri="{FF2B5EF4-FFF2-40B4-BE49-F238E27FC236}">
                <a16:creationId xmlns:a16="http://schemas.microsoft.com/office/drawing/2014/main" id="{80E95A5C-1E97-41C3-9DEC-245FF6DEB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D3C3374-C720-4FCD-B6CD-AEF1D1A619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21">
              <a:extLst>
                <a:ext uri="{FF2B5EF4-FFF2-40B4-BE49-F238E27FC236}">
                  <a16:creationId xmlns:a16="http://schemas.microsoft.com/office/drawing/2014/main" id="{7639E2EF-4D23-4EA3-B29E-D6362FF722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30820A4-6CEA-4BF7-8DE4-F5B2D2EB23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23">
              <a:extLst>
                <a:ext uri="{FF2B5EF4-FFF2-40B4-BE49-F238E27FC236}">
                  <a16:creationId xmlns:a16="http://schemas.microsoft.com/office/drawing/2014/main" id="{F320E002-8AED-4D4F-A104-0585FFFB9A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A0BF3F3-3A09-42CE-9483-114BD01DD9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233BD5C-DFC7-4EB7-B348-7C9B5B8D0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A00D2CE1-35C1-46E6-BD59-CEE668BD9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29">
            <a:extLst>
              <a:ext uri="{FF2B5EF4-FFF2-40B4-BE49-F238E27FC236}">
                <a16:creationId xmlns:a16="http://schemas.microsoft.com/office/drawing/2014/main" id="{A58DCE86-9AE1-46D1-96D6-04B8B3EDF6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9B74739-D423-4F25-A976-0A6CD86D17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31">
              <a:extLst>
                <a:ext uri="{FF2B5EF4-FFF2-40B4-BE49-F238E27FC236}">
                  <a16:creationId xmlns:a16="http://schemas.microsoft.com/office/drawing/2014/main" id="{6018E700-FF08-42AA-9237-24E7A74AD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6B3488A-8A55-403E-B9C9-75AFA0CF53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5089B9D-BA8D-4A64-B95F-33940D9D68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E18403B7-F2C7-4C07-8522-21C319109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37">
            <a:extLst>
              <a:ext uri="{FF2B5EF4-FFF2-40B4-BE49-F238E27FC236}">
                <a16:creationId xmlns:a16="http://schemas.microsoft.com/office/drawing/2014/main" id="{23B58CC6-A99E-43AF-A467-256F19287F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E97852-3A18-4317-B17E-8C45174F96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39">
              <a:extLst>
                <a:ext uri="{FF2B5EF4-FFF2-40B4-BE49-F238E27FC236}">
                  <a16:creationId xmlns:a16="http://schemas.microsoft.com/office/drawing/2014/main" id="{F9D0BC6E-6D0B-4589-B1BF-372BAA3839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30B892E-E062-4B0A-B79E-E55D36EC9A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D1A4DF9-C28A-4C0A-B273-702F0C4880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5073CB2-05B9-D692-3868-B3CB88EA6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95992"/>
            <a:ext cx="4195140" cy="5638831"/>
          </a:xfrm>
          <a:noFill/>
        </p:spPr>
        <p:txBody>
          <a:bodyPr anchor="ctr">
            <a:normAutofit/>
          </a:bodyPr>
          <a:lstStyle/>
          <a:p>
            <a:r>
              <a:rPr lang="de-DE" sz="4800"/>
              <a:t>Table of content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7C13FDB-D51A-A0BF-0528-4C1E26BE3C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3441248"/>
              </p:ext>
            </p:extLst>
          </p:nvPr>
        </p:nvGraphicFramePr>
        <p:xfrm>
          <a:off x="4915947" y="866585"/>
          <a:ext cx="6253722" cy="5056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5670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9">
            <a:extLst>
              <a:ext uri="{FF2B5EF4-FFF2-40B4-BE49-F238E27FC236}">
                <a16:creationId xmlns:a16="http://schemas.microsoft.com/office/drawing/2014/main" id="{A3EFF7B1-6CB7-47D1-AD37-B870CA2B21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1">
            <a:extLst>
              <a:ext uri="{FF2B5EF4-FFF2-40B4-BE49-F238E27FC236}">
                <a16:creationId xmlns:a16="http://schemas.microsoft.com/office/drawing/2014/main" id="{7FA2962B-21B6-4689-A95D-A8FF6ADE4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13">
            <a:extLst>
              <a:ext uri="{FF2B5EF4-FFF2-40B4-BE49-F238E27FC236}">
                <a16:creationId xmlns:a16="http://schemas.microsoft.com/office/drawing/2014/main" id="{A745280D-ED36-41FE-8EB1-CE597C99CF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117348" y="774914"/>
            <a:ext cx="304800" cy="429768"/>
            <a:chOff x="215328" y="-46937"/>
            <a:chExt cx="304800" cy="2773841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D26CEB3-5AE4-4088-AD63-396DB50F28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15">
              <a:extLst>
                <a:ext uri="{FF2B5EF4-FFF2-40B4-BE49-F238E27FC236}">
                  <a16:creationId xmlns:a16="http://schemas.microsoft.com/office/drawing/2014/main" id="{4AA9279A-AD34-474C-834E-6BF658144A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3589559-7D9A-4ECD-90BB-A5565E2DAE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01B1A71-DCEA-4EB2-8133-98A2CD6F09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0E95A5C-1E97-41C3-9DEC-245FF6DEB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D3C3374-C720-4FCD-B6CD-AEF1D1A619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639E2EF-4D23-4EA3-B29E-D6362FF722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30820A4-6CEA-4BF7-8DE4-F5B2D2EB23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320E002-8AED-4D4F-A104-0585FFFB9A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A0BF3F3-3A09-42CE-9483-114BD01DD9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233BD5C-DFC7-4EB7-B348-7C9B5B8D0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A00D2CE1-35C1-46E6-BD59-CEE668BD9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58DCE86-9AE1-46D1-96D6-04B8B3EDF6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9B74739-D423-4F25-A976-0A6CD86D17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018E700-FF08-42AA-9237-24E7A74AD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6B3488A-8A55-403E-B9C9-75AFA0CF53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5089B9D-BA8D-4A64-B95F-33940D9D68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E18403B7-F2C7-4C07-8522-21C319109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3B58CC6-A99E-43AF-A467-256F19287F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E97852-3A18-4317-B17E-8C45174F96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9D0BC6E-6D0B-4589-B1BF-372BAA3839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30B892E-E062-4B0A-B79E-E55D36EC9A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D1A4DF9-C28A-4C0A-B273-702F0C4880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B24473F-87CA-E010-E27A-AEBF986F0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95992"/>
            <a:ext cx="4195140" cy="5638831"/>
          </a:xfrm>
          <a:noFill/>
        </p:spPr>
        <p:txBody>
          <a:bodyPr anchor="ctr">
            <a:normAutofit/>
          </a:bodyPr>
          <a:lstStyle/>
          <a:p>
            <a:r>
              <a:rPr lang="en-US" sz="4800"/>
              <a:t>What did I do?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7F7FE3F-12E6-699B-1390-7F89F3876D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5399330"/>
              </p:ext>
            </p:extLst>
          </p:nvPr>
        </p:nvGraphicFramePr>
        <p:xfrm>
          <a:off x="4915947" y="866585"/>
          <a:ext cx="6253722" cy="5056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69570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7A453D2-15D8-4403-815F-291FA1634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61EA6B-09CA-445B-AB0D-8DF76FA92D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352BBB9-69A8-405C-9209-A9FE217AED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BA8247A-9874-4F57-82F4-AEB016E661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30C3CE4-8479-4B6E-9C21-D7B0CD89EF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7BCD297-22FC-4ECD-95DC-8581D5E6B1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61A25F1-8873-4D98-B8D5-169EA0AC92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B7BCAD9-3EF1-4FCE-AFA0-BD2C545A73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6649524-3638-4334-8ED6-539D10DF4B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87C448A-BF33-CEF1-3766-64CB21AED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962" y="317578"/>
            <a:ext cx="4651076" cy="1951075"/>
          </a:xfrm>
          <a:noFill/>
        </p:spPr>
        <p:txBody>
          <a:bodyPr anchor="t">
            <a:norm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Date, version &amp; platform -&gt; CSV file</a:t>
            </a:r>
            <a:endParaRPr lang="de-DE" sz="2400">
              <a:solidFill>
                <a:schemeClr val="bg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8114C98-A349-4111-A123-E8EAB86ABE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70FB431-AE18-414D-92F4-1D12D1991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4467063-D74E-4D42-8790-B9F6D69584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1D19BAC-1681-47BC-AAF5-92FAFFF6F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4347C2B-E846-452C-97AA-7E254FC1C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0EA2B35-7959-4C2A-84AA-FF5D94FED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E2D3D3F2-ABBB-4453-B1C5-1BEBF7E4D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214E4A5-A0D2-42C4-8D14-D2A7E495F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494D7A0-6B21-41E8-A7D3-0033BBB791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E141D7D-32B0-448E-A666-EA8703AFCF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D87E268-6345-420F-8B97-B37ED0410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5E1622E-7FA6-4760-A2BF-A8105EBF7B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Content Placeholder 4" descr="A screen 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3C7C3464-59BB-E22C-8517-536ABD03E1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370" b="-688"/>
          <a:stretch/>
        </p:blipFill>
        <p:spPr>
          <a:xfrm>
            <a:off x="636700" y="914709"/>
            <a:ext cx="11303207" cy="5511537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AF19A774-30A5-488B-9BAF-629C644029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474192" y="2852760"/>
            <a:ext cx="304800" cy="429768"/>
            <a:chOff x="215328" y="-46937"/>
            <a:chExt cx="304800" cy="277384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91EBF88-5B98-4258-A542-14C3AF2E52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FBC2D58-9E3C-490D-BD7A-61EF07EA79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6CF1BB4-1C1D-4EDE-BA26-0243FCF83B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0C83729-E02F-4512-AFE7-F4792228BD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08087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F4D5922-434B-4829-B93E-02DC38A295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5FBA24-5C01-4635-A984-1DB6E340B0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CC798D4-B209-4E34-9C6C-3F193F568B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978A49B-F5A6-496A-A982-29894DDDAA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8E00D50-A714-44D5-8901-A31A15038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BEA8776-76AA-4CA9-A8C6-52F167CE66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6D08EC1-F4E9-46DD-9535-3BA68F0184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915C91F-752D-4BBD-8583-4B2E302B2D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6CE8DCB-ACCB-4132-8CD8-93C435A42D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7D3CECE-8040-112F-8DEF-D840879C3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0936"/>
            <a:ext cx="6341652" cy="2819399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48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819102A-0400-4C1F-8614-973F5262EF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1A0CF5C-68C2-4432-BC2D-5A124C7B6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877278" y="4945279"/>
            <a:ext cx="1285875" cy="549007"/>
            <a:chOff x="7029447" y="3514725"/>
            <a:chExt cx="1285875" cy="549007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3E76A51-C6FF-4566-9670-D405D4DA76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069446D-7888-44DB-87EF-972BCEA0A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450BCE5-EB53-44C2-B9B9-771BAD516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B2D4461-C687-4A45-933F-C4CCB4E24F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F1485CA-41D2-421F-B28D-15EF845D5F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4ED96A1-E6CA-493F-8610-6B8B7A28E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C9231B8-0812-4FDE-9AC6-94984E20AC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BF59FE3-7AD8-46E8-9440-D268639942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EEEDF00-F676-4147-BAF0-64840E2857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4D3F73A-55E6-4A58-872D-BE9E9C7C30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 descr="A picture containing screenshot, black, art, design&#10;&#10;Description automatically generated">
            <a:extLst>
              <a:ext uri="{FF2B5EF4-FFF2-40B4-BE49-F238E27FC236}">
                <a16:creationId xmlns:a16="http://schemas.microsoft.com/office/drawing/2014/main" id="{C0AC5680-302C-4236-7D42-EA715A1D84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6141" b="-2"/>
          <a:stretch/>
        </p:blipFill>
        <p:spPr>
          <a:xfrm>
            <a:off x="8819032" y="386077"/>
            <a:ext cx="3134162" cy="5901222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8D2BC472-0671-410F-BA77-E46AA6210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7734301" y="850149"/>
            <a:ext cx="304800" cy="429768"/>
            <a:chOff x="215328" y="-46937"/>
            <a:chExt cx="304800" cy="277384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DC68B2A3-267E-4DE4-8DD5-C0378482D2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6474CC6-D7FB-4A38-8991-680F048CFF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5825D0E-A1E4-4466-81B2-33325B3B3F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1BD1E16-C3EF-4A05-9C71-590A55BFC5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Content Placeholder 4" descr="A screen 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69B7410F-B5C4-BF8D-0110-0D8866C183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332" r="-4" b="-4"/>
          <a:stretch/>
        </p:blipFill>
        <p:spPr>
          <a:xfrm>
            <a:off x="262396" y="386077"/>
            <a:ext cx="8398417" cy="590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496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7A453D2-15D8-4403-815F-291FA1634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61EA6B-09CA-445B-AB0D-8DF76FA92D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E65F23-789E-4CB9-B34F-46A85E25D6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CA207F7-3B67-4EA2-8EC5-1260B55A07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D4CC450-51C3-4A41-B2B1-68A15D57C5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D62506D-F8E8-4C55-B160-D4FE898504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6004793-0083-43B9-81A2-20F71D2C7D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3D192AA-AFCB-470F-B66A-18815C3525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079B0CF-0B4C-42A9-9769-3AC0A34FAC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6BF4FFC-C174-6083-D23A-AED7022B9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0936"/>
            <a:ext cx="5260992" cy="2096756"/>
          </a:xfrm>
          <a:noFill/>
        </p:spPr>
        <p:txBody>
          <a:bodyPr anchor="t">
            <a:norm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Version diagram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8114C98-A349-4111-A123-E8EAB86ABE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70FB431-AE18-414D-92F4-1D12D1991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4467063-D74E-4D42-8790-B9F6D69584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1D19BAC-1681-47BC-AAF5-92FAFFF6F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4347C2B-E846-452C-97AA-7E254FC1C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0EA2B35-7959-4C2A-84AA-FF5D94FED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E2D3D3F2-ABBB-4453-B1C5-1BEBF7E4D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214E4A5-A0D2-42C4-8D14-D2A7E495F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494D7A0-6B21-41E8-A7D3-0033BBB791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E141D7D-32B0-448E-A666-EA8703AFCF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D87E268-6345-420F-8B97-B37ED0410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5E1622E-7FA6-4760-A2BF-A8105EBF7B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6BFC1EF-B8B1-5643-865F-816C2469BC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9123"/>
          <a:stretch/>
        </p:blipFill>
        <p:spPr>
          <a:xfrm>
            <a:off x="718596" y="1484611"/>
            <a:ext cx="10346665" cy="4525443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4043ADFC-DC2E-40D2-954D-4A13B908DA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475716" y="3029889"/>
            <a:ext cx="304800" cy="429768"/>
            <a:chOff x="215328" y="-46937"/>
            <a:chExt cx="304800" cy="277384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975E7D3-10F5-4E53-902F-9E79C98C22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DC51AAB-5A3B-4730-B8AC-46C96AC0B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3A6F2D9-1476-4E35-988D-D4CCB15C8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E17F678-D5C6-49BF-933D-1E65F69B3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59964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text, screenshot, line, diagram&#10;&#10;Description automatically generated">
            <a:extLst>
              <a:ext uri="{FF2B5EF4-FFF2-40B4-BE49-F238E27FC236}">
                <a16:creationId xmlns:a16="http://schemas.microsoft.com/office/drawing/2014/main" id="{26CFD6F9-F0D6-2FEB-E45D-2B4B68653F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1967" y="254943"/>
            <a:ext cx="9348066" cy="6348113"/>
          </a:xfrm>
        </p:spPr>
      </p:pic>
    </p:spTree>
    <p:extLst>
      <p:ext uri="{BB962C8B-B14F-4D97-AF65-F5344CB8AC3E}">
        <p14:creationId xmlns:p14="http://schemas.microsoft.com/office/powerpoint/2010/main" val="4185859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7A453D2-15D8-4403-815F-291FA1634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61EA6B-09CA-445B-AB0D-8DF76FA92D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E65F23-789E-4CB9-B34F-46A85E25D6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CA207F7-3B67-4EA2-8EC5-1260B55A07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D4CC450-51C3-4A41-B2B1-68A15D57C5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D62506D-F8E8-4C55-B160-D4FE898504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6004793-0083-43B9-81A2-20F71D2C7D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3D192AA-AFCB-470F-B66A-18815C3525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079B0CF-0B4C-42A9-9769-3AC0A34FAC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5AC08CE-77B6-8068-42D8-7F3ABE609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740" y="536020"/>
            <a:ext cx="5260992" cy="2096756"/>
          </a:xfrm>
          <a:noFill/>
        </p:spPr>
        <p:txBody>
          <a:bodyPr anchor="t">
            <a:normAutofit/>
          </a:bodyPr>
          <a:lstStyle/>
          <a:p>
            <a:r>
              <a:rPr lang="en-US" sz="2400" err="1">
                <a:solidFill>
                  <a:schemeClr val="bg1"/>
                </a:solidFill>
              </a:rPr>
              <a:t>Platfrom</a:t>
            </a:r>
            <a:r>
              <a:rPr lang="en-US" sz="2400">
                <a:solidFill>
                  <a:schemeClr val="bg1"/>
                </a:solidFill>
              </a:rPr>
              <a:t> diagram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8114C98-A349-4111-A123-E8EAB86ABE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70FB431-AE18-414D-92F4-1D12D1991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4467063-D74E-4D42-8790-B9F6D69584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1D19BAC-1681-47BC-AAF5-92FAFFF6F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4347C2B-E846-452C-97AA-7E254FC1C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0EA2B35-7959-4C2A-84AA-FF5D94FED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E2D3D3F2-ABBB-4453-B1C5-1BEBF7E4D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214E4A5-A0D2-42C4-8D14-D2A7E495F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494D7A0-6B21-41E8-A7D3-0033BBB791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E141D7D-32B0-448E-A666-EA8703AFCF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D87E268-6345-420F-8B97-B37ED0410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5E1622E-7FA6-4760-A2BF-A8105EBF7B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Content Placeholder 4" descr="A screen shot of a computer program&#10;&#10;Description automatically generated with low confidence">
            <a:extLst>
              <a:ext uri="{FF2B5EF4-FFF2-40B4-BE49-F238E27FC236}">
                <a16:creationId xmlns:a16="http://schemas.microsoft.com/office/drawing/2014/main" id="{75F577B2-1AE6-EFDD-D009-D72F7DD17E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799" y="1093375"/>
            <a:ext cx="8797421" cy="5476393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4043ADFC-DC2E-40D2-954D-4A13B908DA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475716" y="3029889"/>
            <a:ext cx="304800" cy="429768"/>
            <a:chOff x="215328" y="-46937"/>
            <a:chExt cx="304800" cy="277384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975E7D3-10F5-4E53-902F-9E79C98C22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DC51AAB-5A3B-4730-B8AC-46C96AC0B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3A6F2D9-1476-4E35-988D-D4CCB15C8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E17F678-D5C6-49BF-933D-1E65F69B3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8FE44C20-BFA0-C5CB-4C51-C4F7FFC5282F}"/>
                  </a:ext>
                </a:extLst>
              </p14:cNvPr>
              <p14:cNvContentPartPr/>
              <p14:nvPr/>
            </p14:nvContentPartPr>
            <p14:xfrm>
              <a:off x="1194734" y="2292349"/>
              <a:ext cx="4316760" cy="916560"/>
            </p14:xfrm>
          </p:contentPart>
        </mc:Choice>
        <mc:Fallback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8FE44C20-BFA0-C5CB-4C51-C4F7FFC5282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04734" y="2112349"/>
                <a:ext cx="4496400" cy="127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8C7DDF06-3C4B-8BFB-9A14-AC65A83F7FCE}"/>
                  </a:ext>
                </a:extLst>
              </p14:cNvPr>
              <p14:cNvContentPartPr/>
              <p14:nvPr/>
            </p14:nvContentPartPr>
            <p14:xfrm>
              <a:off x="1184078" y="3738813"/>
              <a:ext cx="2540520" cy="37080"/>
            </p14:xfrm>
          </p:contentPart>
        </mc:Choice>
        <mc:Fallback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8C7DDF06-3C4B-8BFB-9A14-AC65A83F7FC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4078" y="3558813"/>
                <a:ext cx="2720160" cy="39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224D59B8-0E77-2A8D-760A-BB5470C87808}"/>
                  </a:ext>
                </a:extLst>
              </p14:cNvPr>
              <p14:cNvContentPartPr/>
              <p14:nvPr/>
            </p14:nvContentPartPr>
            <p14:xfrm>
              <a:off x="1193078" y="4124373"/>
              <a:ext cx="3044880" cy="77040"/>
            </p14:xfrm>
          </p:contentPart>
        </mc:Choice>
        <mc:Fallback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224D59B8-0E77-2A8D-760A-BB5470C8780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03067" y="3944373"/>
                <a:ext cx="3224541" cy="43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147A7D2F-7B5B-9D2D-56ED-E05E821A0F28}"/>
                  </a:ext>
                </a:extLst>
              </p14:cNvPr>
              <p14:cNvContentPartPr/>
              <p14:nvPr/>
            </p14:nvContentPartPr>
            <p14:xfrm>
              <a:off x="1204174" y="5880685"/>
              <a:ext cx="3436920" cy="33120"/>
            </p14:xfrm>
          </p:contentPart>
        </mc:Choice>
        <mc:Fallback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147A7D2F-7B5B-9D2D-56ED-E05E821A0F2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14174" y="5702620"/>
                <a:ext cx="3616560" cy="38889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17825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text, screenshot, diagram, number&#10;&#10;Description automatically generated">
            <a:extLst>
              <a:ext uri="{FF2B5EF4-FFF2-40B4-BE49-F238E27FC236}">
                <a16:creationId xmlns:a16="http://schemas.microsoft.com/office/drawing/2014/main" id="{6223690D-AC12-5DF9-9A38-C960EF049C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6915" y="251513"/>
            <a:ext cx="9358169" cy="6354974"/>
          </a:xfrm>
        </p:spPr>
      </p:pic>
    </p:spTree>
    <p:extLst>
      <p:ext uri="{BB962C8B-B14F-4D97-AF65-F5344CB8AC3E}">
        <p14:creationId xmlns:p14="http://schemas.microsoft.com/office/powerpoint/2010/main" val="1127029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My CERN internship</vt:lpstr>
      <vt:lpstr>Table of content</vt:lpstr>
      <vt:lpstr>What did I do?</vt:lpstr>
      <vt:lpstr>Date, version &amp; platform -&gt; CSV file</vt:lpstr>
      <vt:lpstr>PowerPoint Presentation</vt:lpstr>
      <vt:lpstr>Version diagram</vt:lpstr>
      <vt:lpstr>PowerPoint Presentation</vt:lpstr>
      <vt:lpstr>Platfrom diagram</vt:lpstr>
      <vt:lpstr>PowerPoint Presentation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CERN internship</dc:title>
  <dc:creator>Kudzeshvili, Anastasia</dc:creator>
  <cp:lastModifiedBy>Kudzeshvili, Anastasia</cp:lastModifiedBy>
  <cp:revision>1</cp:revision>
  <dcterms:created xsi:type="dcterms:W3CDTF">2023-05-15T11:11:55Z</dcterms:created>
  <dcterms:modified xsi:type="dcterms:W3CDTF">2023-05-15T14:33:42Z</dcterms:modified>
</cp:coreProperties>
</file>