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52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D7ED2-FA2F-0B8B-CBF6-CB09A4D9D2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A1DB55-D096-FA80-C462-496690CA41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7E4B0E-3176-28C7-E118-2C9DD5EF1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B617E8-B312-2D2C-7153-C1CD4CAC9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2B42E-E642-32BE-71FA-767799BD1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53672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4D384-4B77-9FCF-60B9-1B07D854A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09D9E0-B40F-6E2F-1B91-3122460C6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E8A8E-4E77-EDDC-DF40-EEE59F83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ACA1C-5058-DD5E-4141-6D077376C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3D444E-76B0-520B-4B2F-6DE42B62A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6579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A26BCF-C4ED-BA70-47A0-FF7A88F21E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57C47C-43A8-6F3E-771C-53E032F054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DD16E-FDA2-D0CC-F868-015790A8D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6EF247-43A9-2C27-01AF-3F572B528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1E9C5-A617-202E-B718-BF549E45D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8626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2C78C0-293A-B1ED-4390-FAE22B1B6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988BC9-96FC-E791-639D-B99F4A272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7432C4-8F58-7439-3A26-5C5BBC8A9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1A7B5B-BD69-1FC6-A106-C5584F598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E864B3-26EE-D6A7-96BC-E6C57884C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05927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6D83F-7D4F-BD51-BFBC-773884FE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A79753-443F-A113-0A10-5986CD6A1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931C5B-8ADE-9804-9FA4-C603C62B1F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F31647-F754-439F-092E-E3258E752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1BDD5-925D-DBFD-BAEB-31A0AED91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4512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45A5C-0F4E-4BE3-34C3-511B9EECC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58C56-12AF-5845-3398-B39DC9732A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ABC42-D214-CD96-AE9B-D9D6FE4927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942CC0-8DE3-8ED3-0E37-0AD2D721E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306AA9-F701-2764-33F6-933373CEF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03249-0BB4-CE24-4838-3B68D058E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6591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7CA702-760E-82D4-723E-F7835F36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89ADA8-C3B2-0145-5B9E-B1C3212B18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F5702-F98E-898F-13BD-4AB44007E3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01195-7D21-F946-A5A7-EC4D8CF9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1BE0FA-F661-355D-3224-ECC16D8C5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C5B4CE-0C8B-320D-D707-5B17BD37D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6EA28E-54E7-8F34-FF4D-4698CDACB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9553B7-3059-7C29-D1A5-726077E50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987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0CAE5-4FAA-E36F-0A77-AB50989D7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EEE74F-6D67-6F11-B369-39A346CCA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1AB73E-5F55-F71A-46EA-FCD328A51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CDBF7C-223B-FA62-FB0A-5C7D4FE4A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204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197602-05D9-2C3C-1BC0-B4DA950E6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57E580-9524-263E-4D1D-28AC96ACF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508AEF-BA70-2284-2620-66DEB156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01479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8D857-1A04-AEEE-22B5-9B2EDDB58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954711-466F-80C2-4EEC-353050986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7A0917-CC27-2486-F371-FC602AE1A0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DC7317-E87A-7FC8-9EAA-92DA0C90D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07ABD6-EAD5-8645-7561-3BA1909C5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31223E-BCB6-DEB8-A51B-48584785D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84565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C9693-EA7D-0A95-426B-5F0B2CCBF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8555BC-A593-796F-2238-AA8F409CD0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854428-13EA-7576-2161-759353AB6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1DDD5F-52FD-ABA1-9E41-92F4BF72E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00230F-10ED-1785-BCDB-1DFD8465F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CBA6D4-C8DF-860B-1917-46DF1EAA7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39683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42CED5-3BEE-D87D-D135-0E8FADEF0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2EEFAC-3143-B8F6-9EA1-4954C0935B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36848-F6EC-0D53-BE6F-BC451CA00C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D69E5-D82C-2D49-AAB8-840FFC5440B3}" type="datetimeFigureOut">
              <a:rPr lang="en-CH" smtClean="0"/>
              <a:t>17.05.23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84AC61-C351-F74F-4FC5-9E6CBEEDE0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D1D59-8FAC-5924-C631-2A7694B865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6AE77-BB9B-3C49-805D-B54F4E1E277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666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37F39-37A4-32F8-7A7D-471FE8CE79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PS/SPS user meeting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A6FFAD-5E73-F569-85AF-FC91C87026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C. Zannini for the SPS team</a:t>
            </a:r>
          </a:p>
        </p:txBody>
      </p:sp>
    </p:spTree>
    <p:extLst>
      <p:ext uri="{BB962C8B-B14F-4D97-AF65-F5344CB8AC3E}">
        <p14:creationId xmlns:p14="http://schemas.microsoft.com/office/powerpoint/2010/main" val="7288265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C6791-6C61-D63C-825E-3C5D32A8A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Physics beam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16E1D-FE28-0129-0EA4-B28F14AE9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SFTPRO</a:t>
            </a:r>
          </a:p>
          <a:p>
            <a:pPr lvl="1"/>
            <a:r>
              <a:rPr lang="en-GB" dirty="0"/>
              <a:t>Automatic optimization for 50Hz correction successfully running</a:t>
            </a:r>
          </a:p>
          <a:p>
            <a:pPr lvl="1"/>
            <a:r>
              <a:rPr lang="en-GB" dirty="0"/>
              <a:t>As requested, intensity step/adjustment on Monday (from 30 to 90 units on T2 and reduction to 60 units in T6)</a:t>
            </a:r>
          </a:p>
          <a:p>
            <a:pPr lvl="1"/>
            <a:r>
              <a:rPr lang="en-GB" dirty="0"/>
              <a:t>Adjustment of RF settings to improve beam quality</a:t>
            </a:r>
          </a:p>
          <a:p>
            <a:pPr lvl="1"/>
            <a:r>
              <a:rPr lang="en-US" dirty="0"/>
              <a:t>MD on empty bucket channeling and TT20 optics ongoing today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HiRadMat</a:t>
            </a:r>
            <a:endParaRPr lang="en-GB" dirty="0"/>
          </a:p>
          <a:p>
            <a:r>
              <a:rPr lang="en-GB" dirty="0"/>
              <a:t>AWAKE</a:t>
            </a:r>
          </a:p>
          <a:p>
            <a:pPr lvl="1"/>
            <a:r>
              <a:rPr lang="en-US" dirty="0"/>
              <a:t>This week is a semi-dedicated AWAKE week (possibility to run AWAKE in a dedicated manner for a certain time between LHC fill)</a:t>
            </a:r>
          </a:p>
          <a:p>
            <a:pPr lvl="2"/>
            <a:r>
              <a:rPr lang="en-US" dirty="0"/>
              <a:t>Any interest to implement this?</a:t>
            </a: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88103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D890F0-3C75-8EE7-05FF-051DD683E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487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Th.-Th. availability</a:t>
            </a:r>
          </a:p>
        </p:txBody>
      </p:sp>
      <p:pic>
        <p:nvPicPr>
          <p:cNvPr id="5" name="Content Placeholder 4" descr="Chart, bar chart&#10;&#10;Description automatically generated">
            <a:extLst>
              <a:ext uri="{FF2B5EF4-FFF2-40B4-BE49-F238E27FC236}">
                <a16:creationId xmlns:a16="http://schemas.microsoft.com/office/drawing/2014/main" id="{433814A1-3458-9D17-5975-470FF6D8FA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301456" y="1196418"/>
            <a:ext cx="4110228" cy="3433064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781BE3-A6D6-B928-CE79-FE798FA655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25" y="1210261"/>
            <a:ext cx="6107811" cy="3405378"/>
          </a:xfrm>
          <a:prstGeom prst="rect">
            <a:avLst/>
          </a:prstGeom>
        </p:spPr>
      </p:pic>
      <p:pic>
        <p:nvPicPr>
          <p:cNvPr id="11" name="Picture 10" descr="Calendar&#10;&#10;Description automatically generated">
            <a:extLst>
              <a:ext uri="{FF2B5EF4-FFF2-40B4-BE49-F238E27FC236}">
                <a16:creationId xmlns:a16="http://schemas.microsoft.com/office/drawing/2014/main" id="{9796D282-25DD-6E4F-A80A-2E6EC04416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5637" y="4677367"/>
            <a:ext cx="9350121" cy="203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165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102</Words>
  <Application>Microsoft Macintosh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 2013 - 2022</vt:lpstr>
      <vt:lpstr>PS/SPS user meeting</vt:lpstr>
      <vt:lpstr>Physics beam</vt:lpstr>
      <vt:lpstr>Th.-Th. availability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PS/SPS user meeting</dc:title>
  <dc:creator>Carlo Zannini</dc:creator>
  <cp:lastModifiedBy>Carlo Zannini</cp:lastModifiedBy>
  <cp:revision>9</cp:revision>
  <dcterms:created xsi:type="dcterms:W3CDTF">2023-04-27T07:45:44Z</dcterms:created>
  <dcterms:modified xsi:type="dcterms:W3CDTF">2023-05-17T09:18:31Z</dcterms:modified>
</cp:coreProperties>
</file>