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h0gGhDPHO7DJV/WC7HNMqXLUovA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A75989-1473-4196-9220-EBCD6DFAA6D9}">
  <a:tblStyle styleId="{A3A75989-1473-4196-9220-EBCD6DFAA6D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3"/>
    <p:restoredTop sz="94711"/>
  </p:normalViewPr>
  <p:slideViewPr>
    <p:cSldViewPr snapToGrid="0">
      <p:cViewPr varScale="1">
        <p:scale>
          <a:sx n="116" d="100"/>
          <a:sy n="116" d="100"/>
        </p:scale>
        <p:origin x="99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4f4eabd20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g134f4eabd2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784412" y="-645459"/>
            <a:ext cx="10623176" cy="23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GR" sz="48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STATUS REPORT OF THE n_TOF FACILITY</a:t>
            </a:r>
            <a:endParaRPr sz="4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2891820" y="2320883"/>
            <a:ext cx="6408360" cy="125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90"/>
              <a:buFont typeface="Arial"/>
              <a:buNone/>
            </a:pPr>
            <a:endParaRPr sz="279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408" y="4683801"/>
            <a:ext cx="996480" cy="188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CERN – Logos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7408" y="4705761"/>
            <a:ext cx="1833840" cy="1863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6240" y="4161960"/>
            <a:ext cx="3909600" cy="2409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Safety at n_TOF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115761" y="4321221"/>
            <a:ext cx="3632200" cy="22479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1"/>
          <p:cNvGraphicFramePr/>
          <p:nvPr/>
        </p:nvGraphicFramePr>
        <p:xfrm>
          <a:off x="1564888" y="2249519"/>
          <a:ext cx="9088450" cy="1924314"/>
        </p:xfrm>
        <a:graphic>
          <a:graphicData uri="http://schemas.openxmlformats.org/drawingml/2006/table">
            <a:tbl>
              <a:tblPr firstRow="1" bandRow="1">
                <a:noFill/>
                <a:tableStyleId>{A3A75989-1473-4196-9220-EBCD6DFAA6D9}</a:tableStyleId>
              </a:tblPr>
              <a:tblGrid>
                <a:gridCol w="454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44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Nikolas Patronis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Physics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 &amp; Univ. of Ioannina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Michael Bacak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n_TOF Run Coordinator</a:t>
                      </a:r>
                      <a:endParaRPr sz="2800" b="0" u="none" strike="noStrike" cap="none">
                        <a:solidFill>
                          <a:srgbClr val="0070C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90000"/>
                        </a:lnSpc>
                        <a:spcBef>
                          <a:spcPts val="1001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R" sz="2800" b="0" u="none" strike="noStrike" cap="none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</a:t>
                      </a: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2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34f4eabd20_0_20"/>
          <p:cNvSpPr txBox="1"/>
          <p:nvPr/>
        </p:nvSpPr>
        <p:spPr>
          <a:xfrm>
            <a:off x="4356150" y="15805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</a:t>
            </a:r>
            <a:r>
              <a:rPr lang="en-US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lang="en-GR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g134f4eabd20_0_20"/>
          <p:cNvSpPr txBox="1"/>
          <p:nvPr/>
        </p:nvSpPr>
        <p:spPr>
          <a:xfrm>
            <a:off x="4029640" y="866050"/>
            <a:ext cx="4913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Char char="●"/>
            </a:pPr>
            <a:r>
              <a:rPr lang="en-GR" sz="21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Total Physics PoT</a:t>
            </a:r>
            <a:r>
              <a:rPr lang="en-GR" sz="21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  </a:t>
            </a:r>
            <a:r>
              <a:rPr lang="en-US" sz="2100" dirty="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3.7</a:t>
            </a:r>
            <a:r>
              <a:rPr lang="en-GR" sz="2100" b="0" i="0" u="none" strike="noStrike" cap="none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E18</a:t>
            </a:r>
            <a:endParaRPr sz="2100" b="0" i="0" u="none" strike="noStrike" cap="none" dirty="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 b="0" i="0" u="none" strike="noStrike" cap="none" dirty="0">
              <a:solidFill>
                <a:srgbClr val="0070C0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2B5916-4548-3FFF-2D48-CF03A3029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14" y="1271566"/>
            <a:ext cx="7993571" cy="520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/>
        </p:nvSpPr>
        <p:spPr>
          <a:xfrm>
            <a:off x="4356150" y="168560"/>
            <a:ext cx="3479700" cy="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R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Week </a:t>
            </a:r>
            <a:r>
              <a:rPr lang="en-US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lang="en-GR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R" sz="40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Status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986C37-A95F-E54E-881D-F5613D1C3045}"/>
              </a:ext>
            </a:extLst>
          </p:cNvPr>
          <p:cNvSpPr txBox="1"/>
          <p:nvPr/>
        </p:nvSpPr>
        <p:spPr>
          <a:xfrm>
            <a:off x="751490" y="1281079"/>
            <a:ext cx="10689020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EAR1: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Smooth data taking for the </a:t>
            </a:r>
            <a:r>
              <a:rPr lang="en-GB" sz="2400" b="0" i="0" u="none" strike="noStrike" baseline="30000" dirty="0">
                <a:solidFill>
                  <a:schemeClr val="accent1"/>
                </a:solidFill>
                <a:effectLst/>
                <a:latin typeface="-apple-system"/>
              </a:rPr>
              <a:t>181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Ta(n,</a:t>
            </a:r>
            <a:r>
              <a:rPr lang="el-GR" sz="2400" dirty="0">
                <a:solidFill>
                  <a:schemeClr val="accent1"/>
                </a:solidFill>
                <a:latin typeface="-apple-system"/>
              </a:rPr>
              <a:t>γ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reaction study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EAR2: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One more week of auxiliary capture setup measurements. 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NEAR: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No irradiation in the activation area. </a:t>
            </a: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PoT</a:t>
            </a: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: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</a:t>
            </a:r>
            <a:r>
              <a:rPr lang="en-GB" sz="2400" dirty="0">
                <a:solidFill>
                  <a:schemeClr val="accent1"/>
                </a:solidFill>
                <a:latin typeface="-apple-system"/>
              </a:rPr>
              <a:t>3.7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E18; According to our expectations. </a:t>
            </a:r>
            <a:r>
              <a:rPr lang="en-GB" sz="2400" b="0" i="0" u="sng" strike="noStrike" dirty="0">
                <a:solidFill>
                  <a:schemeClr val="accent1"/>
                </a:solidFill>
                <a:effectLst/>
                <a:latin typeface="-apple-system"/>
              </a:rPr>
              <a:t>Many thanks to the PS teams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!</a:t>
            </a:r>
            <a:endParaRPr lang="el-GR" sz="2400" b="0" i="0" u="none" strike="noStrike" dirty="0">
              <a:solidFill>
                <a:schemeClr val="accent1"/>
              </a:solidFill>
              <a:effectLst/>
              <a:latin typeface="-apple-system"/>
            </a:endParaRPr>
          </a:p>
          <a:p>
            <a:pPr marL="285750" indent="-285750" algn="l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b="1" i="0" u="none" strike="noStrike" dirty="0">
                <a:solidFill>
                  <a:schemeClr val="accent1"/>
                </a:solidFill>
                <a:effectLst/>
                <a:latin typeface="-apple-system"/>
              </a:rPr>
              <a:t>Scheduled beam-off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 Wednesday </a:t>
            </a:r>
            <a:r>
              <a:rPr lang="en-GB" sz="2400" dirty="0">
                <a:solidFill>
                  <a:schemeClr val="accent1"/>
                </a:solidFill>
                <a:latin typeface="-apple-system"/>
              </a:rPr>
              <a:t>24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.05.2023 -&gt; 09:00 - 14:00 (5h); mounting NEAR irradiation setup to </a:t>
            </a:r>
            <a:r>
              <a:rPr lang="en-GB" sz="2400" baseline="30000" dirty="0">
                <a:solidFill>
                  <a:schemeClr val="accent1"/>
                </a:solidFill>
                <a:latin typeface="-apple-system"/>
              </a:rPr>
              <a:t>89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Y(</a:t>
            </a:r>
            <a:r>
              <a:rPr lang="en-GB" sz="2400" b="0" i="0" u="none" strike="noStrike" dirty="0" err="1">
                <a:solidFill>
                  <a:schemeClr val="accent1"/>
                </a:solidFill>
                <a:effectLst/>
                <a:latin typeface="-apple-system"/>
              </a:rPr>
              <a:t>n,g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) </a:t>
            </a:r>
            <a:r>
              <a:rPr lang="en-GB" sz="2400" b="0" i="0" u="none" strike="noStrike">
                <a:solidFill>
                  <a:schemeClr val="accent1"/>
                </a:solidFill>
                <a:effectLst/>
                <a:latin typeface="-apple-system"/>
              </a:rPr>
              <a:t>with </a:t>
            </a:r>
            <a:r>
              <a:rPr lang="en-GB" sz="2400" b="0" u="sng">
                <a:solidFill>
                  <a:schemeClr val="accent1"/>
                </a:solidFill>
                <a:latin typeface="-apple-system"/>
              </a:rPr>
              <a:t>5</a:t>
            </a:r>
            <a:r>
              <a:rPr lang="en-GB" sz="2400" b="0" i="0" u="none" strike="noStrike">
                <a:solidFill>
                  <a:schemeClr val="accent1"/>
                </a:solidFill>
                <a:effectLst/>
                <a:latin typeface="-apple-system"/>
              </a:rPr>
              <a:t>mm </a:t>
            </a:r>
            <a:r>
              <a:rPr lang="en-GB" sz="2400" b="0" i="0" u="none" strike="noStrike" dirty="0">
                <a:solidFill>
                  <a:schemeClr val="accent1"/>
                </a:solidFill>
                <a:effectLst/>
                <a:latin typeface="-apple-system"/>
              </a:rPr>
              <a:t>B4C filters</a:t>
            </a:r>
          </a:p>
          <a:p>
            <a:br>
              <a:rPr lang="en-GB" dirty="0">
                <a:solidFill>
                  <a:schemeClr val="accent1"/>
                </a:solidFill>
              </a:rPr>
            </a:br>
            <a:endParaRPr lang="en-GR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4016905" y="2335400"/>
            <a:ext cx="4158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lang="en-GR" sz="72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8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446232" y="5444795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iTED @ EAR1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6223180" y="5397532"/>
            <a:ext cx="21762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sTED @ EAR2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1976</TotalTime>
  <Words>127</Words>
  <Application>Microsoft Macintosh PowerPoint</Application>
  <PresentationFormat>Widescreen</PresentationFormat>
  <Paragraphs>19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-apple-system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Νικόλαος Πατρώνης</dc:creator>
  <cp:lastModifiedBy>Nikolas Patronis</cp:lastModifiedBy>
  <cp:revision>9</cp:revision>
  <dcterms:created xsi:type="dcterms:W3CDTF">2021-08-13T06:49:04Z</dcterms:created>
  <dcterms:modified xsi:type="dcterms:W3CDTF">2023-05-17T07:06:45Z</dcterms:modified>
</cp:coreProperties>
</file>