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B2C89-992B-2FBF-4DA9-D3D90BFE69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3A4DC6-BA95-E239-4BFF-3BA11BE55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67C29-5951-3593-C2B7-0AAF2559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42F6E-1626-E070-26A2-A2E921AC4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71DB8-2698-56BB-501A-DB000F9A3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35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B3DF0-3544-FD9A-F474-662A2CD6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2B470B-F79A-A454-27B4-32C5643C5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64EADC-55AE-9497-DADD-36C8A44BB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4A6B6-C933-0C40-A13B-86E36ECD9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38718-99FA-2BC0-6C45-7614595C8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53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4C6E95-19CF-2FBD-929B-5D0697957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DD05C7-9FD4-3722-CD57-4F3526E80C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12859-EF5C-B7E0-A4ED-E0023C83F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6592B-2F4E-D897-E5A8-3CC8EAFD4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92B79-B336-E048-9671-C573DA475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522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F6F60-AA71-54A3-BF96-7F36B04FC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E59F1-01F8-4F1B-088F-40230C85A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51C89-5444-B7B4-FB3A-77E1D32E8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73656-4394-3525-1678-AE603295E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7FC71-F28E-5D19-5632-513842327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35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A990-0836-BE72-66D4-2F0BE68DD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F38DD-9C41-A6A5-72F9-574F1EEBB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5834C-B5EB-5667-58D7-3375FB032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9519F-2CE1-0FC0-439C-2628476F5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1A20A-8438-B78A-157E-CDEAB3805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63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5843-B3B7-0173-D2E4-A29984339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20328-9B6D-7765-C91C-F0BCB2F4C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F4A91F-519E-5549-A7DF-868AAE504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FF878-74D1-BDD9-D09E-FC42D6E49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4FECA-D0E5-2B98-DA72-3D01E0B60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813847-3570-6776-0A97-63398A66C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7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C6C4D-4E2A-DDC6-AC43-48DA5B00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EC450-FF95-AC23-77BF-B0B0C5ECB5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1A3359-672C-4BD0-43C1-AE46F0CF9A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D085D3-BF24-E109-51EB-B69663C48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648082-BD40-237B-80C2-89A3A418A8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9FEF45-3D34-6DA6-EC8D-86FB069EE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80F296-52ED-3C63-4CE7-1DD848C52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C23CA0-CC98-EE7C-E32F-9D92DC99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89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CCA4D-EE7B-B83E-CFC7-816AA5D52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1A9CE-5E38-6522-20B6-27B580FE3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5A062-CE76-4C54-A678-F732CA5C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7B4C0C-076C-6A65-B901-7E731408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46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48F571-8916-9B46-BE59-EF7DEDEB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07E24-8EBB-CBCC-50E8-44972D2F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B1EDA-61E2-756F-9984-B96C5C99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21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54E0-F4FC-1E7D-05CB-1E26C06E3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5C335-585E-B1C9-C4D2-4A942EC55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3F7B4B-6D92-9AE1-735B-648494911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3275DB-F956-499E-B5DA-7FED13FF2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A21D2-8BE7-AA27-235F-AFA880EF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F042AB-3CA5-22FB-4B1A-A27BCE23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48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322F-12D5-84C7-0990-7880BD927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CA05B3-43FE-BE50-C8DE-476ABDF2C0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906E4-6B81-D1A6-99A7-B9E2BADED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7706E4-6647-313B-A6A5-88BBE4C26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F0393-9326-9D4F-983E-27949DCAA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C8E7B4-9D6C-198C-AECD-12E97CD1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87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761B86-D9EF-CBBF-D7DB-4D3325BDF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DD9FFB-4D01-8B49-4931-0F1415B61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11E1A-539C-05D1-B43E-013BF4606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6EA88-9CCC-4171-8B31-8E12EE3C50E7}" type="datetimeFigureOut">
              <a:rPr lang="de-DE" smtClean="0"/>
              <a:t>17.05.2023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8435E-89D8-D21A-3C90-973451A73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0BDE1-17EA-9A9F-D8AE-59EF4A745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C811A-86CA-4B03-A0A6-ADDF5D6B288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13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plot, screenshot, diagram&#10;&#10;Description automatically generated">
            <a:extLst>
              <a:ext uri="{FF2B5EF4-FFF2-40B4-BE49-F238E27FC236}">
                <a16:creationId xmlns:a16="http://schemas.microsoft.com/office/drawing/2014/main" id="{FCCC8580-FB39-A53A-A92B-60F1C8975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00"/>
            <a:ext cx="12192000" cy="6502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DCF5579-C349-7924-4D7A-A17127F7CA7A}"/>
              </a:ext>
            </a:extLst>
          </p:cNvPr>
          <p:cNvCxnSpPr/>
          <p:nvPr/>
        </p:nvCxnSpPr>
        <p:spPr>
          <a:xfrm flipV="1">
            <a:off x="3495675" y="962025"/>
            <a:ext cx="0" cy="50101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2C41768-1548-0DFF-8810-137D93770DE4}"/>
              </a:ext>
            </a:extLst>
          </p:cNvPr>
          <p:cNvSpPr txBox="1"/>
          <p:nvPr/>
        </p:nvSpPr>
        <p:spPr>
          <a:xfrm flipH="1">
            <a:off x="3495675" y="592693"/>
            <a:ext cx="134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Wire </a:t>
            </a:r>
            <a:r>
              <a:rPr lang="de-DE" dirty="0" err="1">
                <a:solidFill>
                  <a:schemeClr val="accent1"/>
                </a:solidFill>
              </a:rPr>
              <a:t>broke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2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green and red lines&#10;&#10;Description automatically generated with low confidence">
            <a:extLst>
              <a:ext uri="{FF2B5EF4-FFF2-40B4-BE49-F238E27FC236}">
                <a16:creationId xmlns:a16="http://schemas.microsoft.com/office/drawing/2014/main" id="{A4C58265-170D-1EB5-1487-C12FFDEB23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41"/>
            <a:ext cx="12192000" cy="65024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C4C44DD-3F0A-8A52-631E-C208B9A8FE3A}"/>
              </a:ext>
            </a:extLst>
          </p:cNvPr>
          <p:cNvCxnSpPr/>
          <p:nvPr/>
        </p:nvCxnSpPr>
        <p:spPr>
          <a:xfrm flipV="1">
            <a:off x="6975993" y="877272"/>
            <a:ext cx="0" cy="50101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C8415F7-6739-A1C5-4B75-12EC1051F7C3}"/>
              </a:ext>
            </a:extLst>
          </p:cNvPr>
          <p:cNvSpPr txBox="1"/>
          <p:nvPr/>
        </p:nvSpPr>
        <p:spPr>
          <a:xfrm flipH="1">
            <a:off x="7087960" y="424742"/>
            <a:ext cx="1348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Wire </a:t>
            </a:r>
            <a:r>
              <a:rPr lang="de-DE" dirty="0" err="1">
                <a:solidFill>
                  <a:schemeClr val="accent1"/>
                </a:solidFill>
              </a:rPr>
              <a:t>broke</a:t>
            </a:r>
            <a:endParaRPr lang="de-DE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505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ms004617@mslic.uni-kl.de</dc:creator>
  <cp:lastModifiedBy>ms004617@mslic.uni-kl.de</cp:lastModifiedBy>
  <cp:revision>1</cp:revision>
  <dcterms:created xsi:type="dcterms:W3CDTF">2023-05-17T06:23:40Z</dcterms:created>
  <dcterms:modified xsi:type="dcterms:W3CDTF">2023-05-17T06:30:10Z</dcterms:modified>
</cp:coreProperties>
</file>