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5"/>
  </p:notesMasterIdLst>
  <p:sldIdLst>
    <p:sldId id="256" r:id="rId2"/>
    <p:sldId id="260" r:id="rId3"/>
    <p:sldId id="261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607D8F-C0E1-4A39-88B1-8165C464F1C0}">
  <a:tblStyle styleId="{8A607D8F-C0E1-4A39-88B1-8165C464F1C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/>
    <p:restoredTop sz="94643"/>
  </p:normalViewPr>
  <p:slideViewPr>
    <p:cSldViewPr snapToGrid="0">
      <p:cViewPr varScale="1">
        <p:scale>
          <a:sx n="100" d="100"/>
          <a:sy n="100" d="100"/>
        </p:scale>
        <p:origin x="160" y="10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e27d73334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e27d73334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27d73334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e27d73334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Africa Physics Education/Community Engagement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5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Kenneth Cecire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Jesutofunmi Fajemisin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208800" y="352325"/>
            <a:ext cx="8623500" cy="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Plenary Talks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208775" y="1152475"/>
            <a:ext cx="8623500" cy="379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" sz="2500" b="1"/>
              <a:t>20 + 5 minutes each</a:t>
            </a:r>
            <a:endParaRPr sz="2500" b="1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" sz="2500"/>
              <a:t>Physics Education Plenary Talk : </a:t>
            </a:r>
            <a:r>
              <a:rPr lang="en" sz="2500" b="1"/>
              <a:t>Prof Nashwa Eassa</a:t>
            </a:r>
            <a:r>
              <a:rPr lang="en" sz="2500"/>
              <a:t>, Al Neelain University, Sudan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" sz="2500"/>
              <a:t>African Community Engagement : </a:t>
            </a:r>
            <a:r>
              <a:rPr lang="en" sz="2500" b="1"/>
              <a:t>Prof Jean Greyling</a:t>
            </a:r>
            <a:r>
              <a:rPr lang="en" sz="2500"/>
              <a:t>, Nelson Mandela University. SA (</a:t>
            </a:r>
            <a:r>
              <a:rPr lang="en" sz="2500" b="1"/>
              <a:t>Accepted</a:t>
            </a:r>
            <a:r>
              <a:rPr lang="en" sz="2500"/>
              <a:t>)</a:t>
            </a:r>
            <a:endParaRPr sz="25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2100"/>
              <a:t>Title - </a:t>
            </a:r>
            <a:r>
              <a:rPr lang="en" sz="1900" b="1">
                <a:solidFill>
                  <a:srgbClr val="0000FF"/>
                </a:solidFill>
                <a:highlight>
                  <a:srgbClr val="FFFFFF"/>
                </a:highlight>
              </a:rPr>
              <a:t>Harvesting the pipeline does not solve the skills shortages on our continent</a:t>
            </a:r>
            <a:endParaRPr sz="1900" b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Invited Talks</a:t>
            </a: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672700" cy="37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Four Speakers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20 minutes each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Question time - Lunch Discussion 1 - 2 pm</a:t>
            </a:r>
            <a:endParaRPr/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Char char="➔"/>
            </a:pPr>
            <a:r>
              <a:rPr lang="en" sz="1400">
                <a:solidFill>
                  <a:srgbClr val="000000"/>
                </a:solidFill>
              </a:rPr>
              <a:t>Pedro Abreu, IPPOG, Pierre Auger (</a:t>
            </a:r>
            <a:r>
              <a:rPr lang="en" sz="1400" b="1">
                <a:solidFill>
                  <a:srgbClr val="000000"/>
                </a:solidFill>
              </a:rPr>
              <a:t>Ken invites</a:t>
            </a:r>
            <a:r>
              <a:rPr lang="en" sz="1400">
                <a:solidFill>
                  <a:srgbClr val="000000"/>
                </a:solidFill>
              </a:rPr>
              <a:t>) - Waiting for response</a:t>
            </a:r>
            <a:endParaRPr sz="1400">
              <a:solidFill>
                <a:srgbClr val="00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➔"/>
            </a:pPr>
            <a:r>
              <a:rPr lang="en" sz="1400">
                <a:solidFill>
                  <a:srgbClr val="980000"/>
                </a:solidFill>
              </a:rPr>
              <a:t>Dr. Maria Rosaria Masullo INFN Napoli Italy </a:t>
            </a:r>
            <a:r>
              <a:rPr lang="en" sz="1400">
                <a:solidFill>
                  <a:srgbClr val="000000"/>
                </a:solidFill>
              </a:rPr>
              <a:t>(Funmi invites) - </a:t>
            </a:r>
            <a:r>
              <a:rPr lang="en" sz="1400" b="1">
                <a:solidFill>
                  <a:srgbClr val="000000"/>
                </a:solidFill>
              </a:rPr>
              <a:t>Waiting for response</a:t>
            </a:r>
            <a:endParaRPr sz="1400" b="1">
              <a:solidFill>
                <a:srgbClr val="00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➔"/>
            </a:pPr>
            <a:r>
              <a:rPr lang="en" sz="1400">
                <a:solidFill>
                  <a:srgbClr val="000000"/>
                </a:solidFill>
              </a:rPr>
              <a:t>Elora McFall, Institute of Physics, University of Limerick, Ireland (Funmi invites) - </a:t>
            </a:r>
            <a:r>
              <a:rPr lang="en" sz="1400" b="1">
                <a:solidFill>
                  <a:srgbClr val="000000"/>
                </a:solidFill>
              </a:rPr>
              <a:t>Waiting for response</a:t>
            </a:r>
            <a:endParaRPr sz="1400" b="1">
              <a:solidFill>
                <a:srgbClr val="00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➔"/>
            </a:pPr>
            <a:r>
              <a:rPr lang="en" sz="1400">
                <a:solidFill>
                  <a:srgbClr val="000000"/>
                </a:solidFill>
              </a:rPr>
              <a:t>Kate Shaw - Physics without frontiers (</a:t>
            </a:r>
            <a:r>
              <a:rPr lang="en" sz="1400" b="1">
                <a:solidFill>
                  <a:srgbClr val="000000"/>
                </a:solidFill>
              </a:rPr>
              <a:t>Ken invites</a:t>
            </a:r>
            <a:r>
              <a:rPr lang="en" sz="1400">
                <a:solidFill>
                  <a:srgbClr val="000000"/>
                </a:solidFill>
              </a:rPr>
              <a:t>) waiting for response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1"/>
                </a:solidFill>
              </a:rPr>
              <a:t>Backup Speakers</a:t>
            </a:r>
            <a:endParaRPr sz="1300" b="1">
              <a:solidFill>
                <a:schemeClr val="dk1"/>
              </a:solidFill>
            </a:endParaRPr>
          </a:p>
          <a:p>
            <a:pPr marL="457200" lvl="0" indent="-2952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AutoNum type="arabicPeriod"/>
            </a:pPr>
            <a:r>
              <a:rPr lang="en" sz="1050">
                <a:solidFill>
                  <a:srgbClr val="434343"/>
                </a:solidFill>
              </a:rPr>
              <a:t>Prof Abebe Kebede - Book Support to Ethiopia</a:t>
            </a:r>
            <a:endParaRPr sz="1050">
              <a:solidFill>
                <a:srgbClr val="434343"/>
              </a:solidFill>
            </a:endParaRPr>
          </a:p>
          <a:p>
            <a:pPr marL="457200" lvl="0" indent="-2952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AutoNum type="arabicPeriod"/>
            </a:pPr>
            <a:r>
              <a:rPr lang="en" sz="1050">
                <a:solidFill>
                  <a:srgbClr val="434343"/>
                </a:solidFill>
              </a:rPr>
              <a:t>Reema Al Tamimi - </a:t>
            </a:r>
            <a:r>
              <a:rPr lang="en" sz="800">
                <a:solidFill>
                  <a:srgbClr val="434343"/>
                </a:solidFill>
              </a:rPr>
              <a:t>“Science communication as a tool to challenge conspiracy theories around science”</a:t>
            </a:r>
            <a:endParaRPr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168</Words>
  <Application>Microsoft Macintosh PowerPoint</Application>
  <PresentationFormat>On-screen Show (16:9)</PresentationFormat>
  <Paragraphs>21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Africa Physics Education/Community Engagement</vt:lpstr>
      <vt:lpstr>Plenary Talks</vt:lpstr>
      <vt:lpstr>Invited Talks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 Physics Education/Community Engagement</dc:title>
  <cp:lastModifiedBy>Ketevi Adikle Assamagan</cp:lastModifiedBy>
  <cp:revision>1</cp:revision>
  <dcterms:modified xsi:type="dcterms:W3CDTF">2023-05-09T14:26:29Z</dcterms:modified>
</cp:coreProperties>
</file>