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55" r:id="rId2"/>
    <p:sldMasterId id="2147483663" r:id="rId3"/>
  </p:sldMasterIdLst>
  <p:notesMasterIdLst>
    <p:notesMasterId r:id="rId16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</p:sldIdLst>
  <p:sldSz cx="12192000" cy="6858000"/>
  <p:notesSz cx="6858000" cy="9144000"/>
  <p:embeddedFontLst>
    <p:embeddedFont>
      <p:font typeface="Architects Daughter" panose="020B0604020202020204" charset="0"/>
      <p:regular r:id="rId17"/>
    </p:embeddedFon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Helvetica Neue" panose="020B0604020202020204" charset="0"/>
      <p:regular r:id="rId22"/>
      <p:bold r:id="rId23"/>
      <p:italic r:id="rId24"/>
      <p:boldItalic r:id="rId25"/>
    </p:embeddedFont>
    <p:embeddedFont>
      <p:font typeface="Lato" panose="020F0502020204030203" pitchFamily="34" charset="0"/>
      <p:regular r:id="rId26"/>
      <p:bold r:id="rId27"/>
      <p:italic r:id="rId28"/>
      <p:boldItalic r:id="rId29"/>
    </p:embeddedFont>
    <p:embeddedFont>
      <p:font typeface="Noto Sans" panose="020B0502040504020204" pitchFamily="34" charset="0"/>
      <p:regular r:id="rId30"/>
      <p:bold r:id="rId31"/>
      <p:italic r:id="rId32"/>
      <p:boldItalic r:id="rId33"/>
    </p:embeddedFont>
    <p:embeddedFont>
      <p:font typeface="Trebuchet MS" panose="020B0603020202020204" pitchFamily="34" charset="0"/>
      <p:regular r:id="rId34"/>
      <p:bold r:id="rId35"/>
      <p:italic r:id="rId36"/>
      <p:boldItalic r:id="rId3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8" roundtripDataSignature="AMtx7mhg5Gq5m4MmsByQgL4UjLvB7gPFq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E2D271E-967C-43A2-847D-97586B7940F1}">
  <a:tblStyle styleId="{3E2D271E-967C-43A2-847D-97586B7940F1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46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9" Type="http://schemas.openxmlformats.org/officeDocument/2006/relationships/presProps" Target="presProps.xml"/><Relationship Id="rId21" Type="http://schemas.openxmlformats.org/officeDocument/2006/relationships/font" Target="fonts/font5.fntdata"/><Relationship Id="rId34" Type="http://schemas.openxmlformats.org/officeDocument/2006/relationships/font" Target="fonts/font18.fntdata"/><Relationship Id="rId42" Type="http://schemas.openxmlformats.org/officeDocument/2006/relationships/tableStyles" Target="tableStyle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font" Target="fonts/font13.fntdata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8.fntdata"/><Relationship Id="rId32" Type="http://schemas.openxmlformats.org/officeDocument/2006/relationships/font" Target="fonts/font16.fntdata"/><Relationship Id="rId37" Type="http://schemas.openxmlformats.org/officeDocument/2006/relationships/font" Target="fonts/font21.fntdata"/><Relationship Id="rId40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font" Target="fonts/font7.fntdata"/><Relationship Id="rId28" Type="http://schemas.openxmlformats.org/officeDocument/2006/relationships/font" Target="fonts/font12.fntdata"/><Relationship Id="rId36" Type="http://schemas.openxmlformats.org/officeDocument/2006/relationships/font" Target="fonts/font20.fntdata"/><Relationship Id="rId10" Type="http://schemas.openxmlformats.org/officeDocument/2006/relationships/slide" Target="slides/slide7.xml"/><Relationship Id="rId19" Type="http://schemas.openxmlformats.org/officeDocument/2006/relationships/font" Target="fonts/font3.fntdata"/><Relationship Id="rId31" Type="http://schemas.openxmlformats.org/officeDocument/2006/relationships/font" Target="fonts/font15.fnt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font" Target="fonts/font14.fntdata"/><Relationship Id="rId35" Type="http://schemas.openxmlformats.org/officeDocument/2006/relationships/font" Target="fonts/font19.fntdata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33" Type="http://schemas.openxmlformats.org/officeDocument/2006/relationships/font" Target="fonts/font17.fntdata"/><Relationship Id="rId38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/>
          </a:p>
        </p:txBody>
      </p:sp>
      <p:sp>
        <p:nvSpPr>
          <p:cNvPr id="168" name="Google Shape;16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40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/>
          </a:p>
        </p:txBody>
      </p:sp>
      <p:sp>
        <p:nvSpPr>
          <p:cNvPr id="317" name="Google Shape;317;p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23930e0559d_1_19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/>
          </a:p>
        </p:txBody>
      </p:sp>
      <p:sp>
        <p:nvSpPr>
          <p:cNvPr id="325" name="Google Shape;325;g23930e0559d_1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9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/>
          </a:p>
        </p:txBody>
      </p:sp>
      <p:sp>
        <p:nvSpPr>
          <p:cNvPr id="334" name="Google Shape;33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2390b0069c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85" name="Google Shape;185;g2390b0069c6_0_0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Add Q&amp;A to Conclusion and feedback?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/>
          </a:p>
        </p:txBody>
      </p:sp>
      <p:sp>
        <p:nvSpPr>
          <p:cNvPr id="194" name="Google Shape;19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/>
          </a:p>
        </p:txBody>
      </p:sp>
      <p:sp>
        <p:nvSpPr>
          <p:cNvPr id="203" name="Google Shape;2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/>
          </a:p>
        </p:txBody>
      </p:sp>
      <p:sp>
        <p:nvSpPr>
          <p:cNvPr id="212" name="Google Shape;21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3" name="Google Shape;243;p5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253c3ba31ec_0_21:notes"/>
          <p:cNvSpPr txBox="1">
            <a:spLocks noGrp="1"/>
          </p:cNvSpPr>
          <p:nvPr>
            <p:ph type="body" idx="1"/>
          </p:nvPr>
        </p:nvSpPr>
        <p:spPr>
          <a:xfrm>
            <a:off x="933874" y="4412774"/>
            <a:ext cx="5136300" cy="418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75" tIns="46525" rIns="93075" bIns="465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500"/>
          </a:p>
        </p:txBody>
      </p:sp>
      <p:sp>
        <p:nvSpPr>
          <p:cNvPr id="252" name="Google Shape;252;g253c3ba31ec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1400" cy="3483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99" name="Google Shape;299;p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8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/>
          </a:p>
        </p:txBody>
      </p:sp>
      <p:sp>
        <p:nvSpPr>
          <p:cNvPr id="304" name="Google Shape;30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yout 01" type="tx">
  <p:cSld name="TITLE_AND_BODY">
    <p:bg>
      <p:bgPr>
        <a:solidFill>
          <a:srgbClr val="FAFCFF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1"/>
          <p:cNvSpPr txBox="1">
            <a:spLocks noGrp="1"/>
          </p:cNvSpPr>
          <p:nvPr>
            <p:ph type="sldNum" idx="12"/>
          </p:nvPr>
        </p:nvSpPr>
        <p:spPr>
          <a:xfrm>
            <a:off x="11561550" y="282410"/>
            <a:ext cx="363138" cy="370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7" name="Google Shape;17;p11"/>
          <p:cNvSpPr/>
          <p:nvPr/>
        </p:nvSpPr>
        <p:spPr>
          <a:xfrm>
            <a:off x="11606076" y="495597"/>
            <a:ext cx="275527" cy="19883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spcFirstLastPara="1" wrap="square" lIns="22850" tIns="22850" rIns="22850" bIns="228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Helvetica Neue"/>
              <a:buNone/>
            </a:pPr>
            <a:endParaRPr sz="1800" b="0" i="0" u="none" strike="noStrike" cap="none">
              <a:solidFill>
                <a:srgbClr val="73757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" name="Google Shape;18;p11"/>
          <p:cNvSpPr>
            <a:spLocks noGrp="1"/>
          </p:cNvSpPr>
          <p:nvPr>
            <p:ph type="pic" idx="2"/>
          </p:nvPr>
        </p:nvSpPr>
        <p:spPr>
          <a:xfrm>
            <a:off x="0" y="0"/>
            <a:ext cx="12195176" cy="4645948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yout 11">
  <p:cSld name="Layout 11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3"/>
          <p:cNvSpPr txBox="1">
            <a:spLocks noGrp="1"/>
          </p:cNvSpPr>
          <p:nvPr>
            <p:ph type="sldNum" idx="12"/>
          </p:nvPr>
        </p:nvSpPr>
        <p:spPr>
          <a:xfrm>
            <a:off x="11561550" y="282410"/>
            <a:ext cx="363138" cy="370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9" name="Google Shape;69;p23"/>
          <p:cNvSpPr/>
          <p:nvPr/>
        </p:nvSpPr>
        <p:spPr>
          <a:xfrm>
            <a:off x="11606076" y="495597"/>
            <a:ext cx="275527" cy="19883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spcFirstLastPara="1" wrap="square" lIns="22850" tIns="22850" rIns="22850" bIns="228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Helvetica Neue"/>
              <a:buNone/>
            </a:pPr>
            <a:endParaRPr sz="1800" b="0" i="0" u="none" strike="noStrike" cap="none">
              <a:solidFill>
                <a:srgbClr val="73757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0" name="Google Shape;70;p23"/>
          <p:cNvSpPr>
            <a:spLocks noGrp="1"/>
          </p:cNvSpPr>
          <p:nvPr>
            <p:ph type="pic" idx="2"/>
          </p:nvPr>
        </p:nvSpPr>
        <p:spPr>
          <a:xfrm>
            <a:off x="8468471" y="0"/>
            <a:ext cx="3726705" cy="6858000"/>
          </a:xfrm>
          <a:prstGeom prst="rect">
            <a:avLst/>
          </a:prstGeom>
          <a:noFill/>
          <a:ln>
            <a:noFill/>
          </a:ln>
        </p:spPr>
      </p:sp>
      <p:grpSp>
        <p:nvGrpSpPr>
          <p:cNvPr id="71" name="Google Shape;71;p23"/>
          <p:cNvGrpSpPr/>
          <p:nvPr/>
        </p:nvGrpSpPr>
        <p:grpSpPr>
          <a:xfrm>
            <a:off x="6353" y="6258090"/>
            <a:ext cx="12185647" cy="635001"/>
            <a:chOff x="0" y="0"/>
            <a:chExt cx="24358601" cy="1270000"/>
          </a:xfrm>
        </p:grpSpPr>
        <p:sp>
          <p:nvSpPr>
            <p:cNvPr id="72" name="Google Shape;72;p23"/>
            <p:cNvSpPr/>
            <p:nvPr/>
          </p:nvSpPr>
          <p:spPr>
            <a:xfrm>
              <a:off x="0" y="0"/>
              <a:ext cx="24358601" cy="1270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0" dist="455140" dir="5400000" rotWithShape="0">
                <a:srgbClr val="02A2AC">
                  <a:alpha val="4000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3600"/>
                <a:buFont typeface="Lato"/>
                <a:buNone/>
              </a:pPr>
              <a:endPara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pic>
          <p:nvPicPr>
            <p:cNvPr id="73" name="Google Shape;73;p23" descr="IDCN_logo_large.png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19735511" y="248463"/>
              <a:ext cx="4289249" cy="791367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 type="blank">
  <p:cSld name="BLANK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4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1500782" cy="15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675" rIns="91400" bIns="456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" name="Google Shape;76;p24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1500782" cy="15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675" rIns="91400" bIns="456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7" name="Google Shape;77;p24"/>
          <p:cNvSpPr txBox="1">
            <a:spLocks noGrp="1"/>
          </p:cNvSpPr>
          <p:nvPr>
            <p:ph type="sldNum" idx="12"/>
          </p:nvPr>
        </p:nvSpPr>
        <p:spPr>
          <a:xfrm>
            <a:off x="11561551" y="282411"/>
            <a:ext cx="363189" cy="37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75" tIns="91375" rIns="91375" bIns="91375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yout 03">
  <p:cSld name="Layout 03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5"/>
          <p:cNvSpPr>
            <a:spLocks noGrp="1"/>
          </p:cNvSpPr>
          <p:nvPr>
            <p:ph type="pic" idx="2"/>
          </p:nvPr>
        </p:nvSpPr>
        <p:spPr>
          <a:xfrm>
            <a:off x="7682592" y="-1"/>
            <a:ext cx="3516759" cy="5940157"/>
          </a:xfrm>
          <a:prstGeom prst="rect">
            <a:avLst/>
          </a:prstGeom>
          <a:noFill/>
          <a:ln>
            <a:noFill/>
          </a:ln>
        </p:spPr>
      </p:sp>
      <p:grpSp>
        <p:nvGrpSpPr>
          <p:cNvPr id="80" name="Google Shape;80;p25"/>
          <p:cNvGrpSpPr/>
          <p:nvPr/>
        </p:nvGrpSpPr>
        <p:grpSpPr>
          <a:xfrm>
            <a:off x="3177" y="6223354"/>
            <a:ext cx="12185647" cy="635001"/>
            <a:chOff x="0" y="0"/>
            <a:chExt cx="24358601" cy="1270000"/>
          </a:xfrm>
        </p:grpSpPr>
        <p:sp>
          <p:nvSpPr>
            <p:cNvPr id="81" name="Google Shape;81;p25"/>
            <p:cNvSpPr/>
            <p:nvPr/>
          </p:nvSpPr>
          <p:spPr>
            <a:xfrm>
              <a:off x="0" y="0"/>
              <a:ext cx="24358601" cy="1270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0" dist="455140" dir="5400000" rotWithShape="0">
                <a:srgbClr val="02A2AC">
                  <a:alpha val="4000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3600"/>
                <a:buFont typeface="Lato"/>
                <a:buNone/>
              </a:pPr>
              <a:endPara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pic>
          <p:nvPicPr>
            <p:cNvPr id="82" name="Google Shape;82;p25" descr="IDCN_logo_large.png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19735511" y="248463"/>
              <a:ext cx="4289249" cy="79136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83" name="Google Shape;83;p25"/>
          <p:cNvSpPr txBox="1">
            <a:spLocks noGrp="1"/>
          </p:cNvSpPr>
          <p:nvPr>
            <p:ph type="sldNum" idx="12"/>
          </p:nvPr>
        </p:nvSpPr>
        <p:spPr>
          <a:xfrm>
            <a:off x="11561550" y="282410"/>
            <a:ext cx="363138" cy="370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Google Shape;85;p26" descr="Image 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353800" y="6172200"/>
            <a:ext cx="722379" cy="685802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26"/>
          <p:cNvSpPr/>
          <p:nvPr/>
        </p:nvSpPr>
        <p:spPr>
          <a:xfrm>
            <a:off x="0" y="1150374"/>
            <a:ext cx="12192051" cy="570765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spcFirstLastPara="1" wrap="square" lIns="54400" tIns="54400" rIns="54400" bIns="544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2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27" cy="725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3200">
                <a:solidFill>
                  <a:schemeClr val="accent6"/>
                </a:solidFill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26"/>
          <p:cNvSpPr/>
          <p:nvPr/>
        </p:nvSpPr>
        <p:spPr>
          <a:xfrm rot="-5400000">
            <a:off x="10640969" y="5316791"/>
            <a:ext cx="1499418" cy="162233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54400" tIns="54400" rIns="54400" bIns="544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9" name="Google Shape;89;p26" descr="Image 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361336" y="6172200"/>
            <a:ext cx="722379" cy="685802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26" descr="Image 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353800" y="6172200"/>
            <a:ext cx="722379" cy="685802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26"/>
          <p:cNvSpPr/>
          <p:nvPr/>
        </p:nvSpPr>
        <p:spPr>
          <a:xfrm>
            <a:off x="0" y="1150374"/>
            <a:ext cx="12192051" cy="570765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spcFirstLastPara="1" wrap="square" lIns="54400" tIns="54400" rIns="54400" bIns="544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26"/>
          <p:cNvSpPr/>
          <p:nvPr/>
        </p:nvSpPr>
        <p:spPr>
          <a:xfrm rot="-5400000">
            <a:off x="10640969" y="5316791"/>
            <a:ext cx="1499418" cy="162233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54400" tIns="54400" rIns="54400" bIns="544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3" name="Google Shape;93;p26" descr="Image 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361336" y="6172200"/>
            <a:ext cx="722379" cy="685802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26"/>
          <p:cNvSpPr txBox="1">
            <a:spLocks noGrp="1"/>
          </p:cNvSpPr>
          <p:nvPr>
            <p:ph type="sldNum" idx="12"/>
          </p:nvPr>
        </p:nvSpPr>
        <p:spPr>
          <a:xfrm>
            <a:off x="5892800" y="6172202"/>
            <a:ext cx="2844732" cy="368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75" tIns="91375" rIns="91375" bIns="91375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0"/>
          <p:cNvSpPr txBox="1">
            <a:spLocks noGrp="1"/>
          </p:cNvSpPr>
          <p:nvPr>
            <p:ph type="title"/>
          </p:nvPr>
        </p:nvSpPr>
        <p:spPr>
          <a:xfrm>
            <a:off x="609438" y="273600"/>
            <a:ext cx="10972575" cy="1144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20"/>
          <p:cNvSpPr txBox="1">
            <a:spLocks noGrp="1"/>
          </p:cNvSpPr>
          <p:nvPr>
            <p:ph type="body" idx="1"/>
          </p:nvPr>
        </p:nvSpPr>
        <p:spPr>
          <a:xfrm>
            <a:off x="609438" y="1604700"/>
            <a:ext cx="10972575" cy="39774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Google Shape;105;p27" descr="Image 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353800" y="6172200"/>
            <a:ext cx="722379" cy="685802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27"/>
          <p:cNvSpPr/>
          <p:nvPr/>
        </p:nvSpPr>
        <p:spPr>
          <a:xfrm>
            <a:off x="0" y="1150374"/>
            <a:ext cx="12192051" cy="570765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spcFirstLastPara="1" wrap="square" lIns="54400" tIns="54400" rIns="54400" bIns="544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27" cy="725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000"/>
              <a:buFont typeface="Arial"/>
              <a:buNone/>
              <a:defRPr sz="3200">
                <a:solidFill>
                  <a:schemeClr val="accent6"/>
                </a:solidFill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27"/>
          <p:cNvSpPr/>
          <p:nvPr/>
        </p:nvSpPr>
        <p:spPr>
          <a:xfrm rot="-5400000">
            <a:off x="10640969" y="5316791"/>
            <a:ext cx="1499418" cy="162233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54400" tIns="54400" rIns="54400" bIns="544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9" name="Google Shape;109;p27" descr="Image 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361336" y="6172200"/>
            <a:ext cx="722379" cy="6858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27" descr="Image 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353800" y="6172200"/>
            <a:ext cx="722379" cy="685802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27"/>
          <p:cNvSpPr/>
          <p:nvPr/>
        </p:nvSpPr>
        <p:spPr>
          <a:xfrm>
            <a:off x="0" y="1150374"/>
            <a:ext cx="12192051" cy="570765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spcFirstLastPara="1" wrap="square" lIns="54400" tIns="54400" rIns="54400" bIns="544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27"/>
          <p:cNvSpPr/>
          <p:nvPr/>
        </p:nvSpPr>
        <p:spPr>
          <a:xfrm rot="-5400000">
            <a:off x="10640969" y="5316791"/>
            <a:ext cx="1499418" cy="162233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54400" tIns="54400" rIns="54400" bIns="544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3" name="Google Shape;113;p27" descr="Image 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361336" y="6172200"/>
            <a:ext cx="722379" cy="685802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27"/>
          <p:cNvSpPr txBox="1">
            <a:spLocks noGrp="1"/>
          </p:cNvSpPr>
          <p:nvPr>
            <p:ph type="sldNum" idx="12"/>
          </p:nvPr>
        </p:nvSpPr>
        <p:spPr>
          <a:xfrm>
            <a:off x="5892800" y="6172202"/>
            <a:ext cx="2844732" cy="368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75" tIns="91375" rIns="91375" bIns="91375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9"/>
          <p:cNvSpPr txBox="1">
            <a:spLocks noGrp="1"/>
          </p:cNvSpPr>
          <p:nvPr>
            <p:ph type="title"/>
          </p:nvPr>
        </p:nvSpPr>
        <p:spPr>
          <a:xfrm>
            <a:off x="609438" y="273600"/>
            <a:ext cx="10972575" cy="1144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29"/>
          <p:cNvSpPr txBox="1">
            <a:spLocks noGrp="1"/>
          </p:cNvSpPr>
          <p:nvPr>
            <p:ph type="subTitle" idx="1"/>
          </p:nvPr>
        </p:nvSpPr>
        <p:spPr>
          <a:xfrm>
            <a:off x="609438" y="1604700"/>
            <a:ext cx="10972575" cy="39774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lvl="1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lvl="5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lvl="6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lvl="7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lvl="8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30"/>
          <p:cNvSpPr txBox="1">
            <a:spLocks noGrp="1"/>
          </p:cNvSpPr>
          <p:nvPr>
            <p:ph type="title"/>
          </p:nvPr>
        </p:nvSpPr>
        <p:spPr>
          <a:xfrm>
            <a:off x="609438" y="273600"/>
            <a:ext cx="10972575" cy="1144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30"/>
          <p:cNvSpPr txBox="1">
            <a:spLocks noGrp="1"/>
          </p:cNvSpPr>
          <p:nvPr>
            <p:ph type="body" idx="1"/>
          </p:nvPr>
        </p:nvSpPr>
        <p:spPr>
          <a:xfrm>
            <a:off x="609437" y="1604700"/>
            <a:ext cx="5354549" cy="39774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2" name="Google Shape;122;p30"/>
          <p:cNvSpPr txBox="1">
            <a:spLocks noGrp="1"/>
          </p:cNvSpPr>
          <p:nvPr>
            <p:ph type="body" idx="2"/>
          </p:nvPr>
        </p:nvSpPr>
        <p:spPr>
          <a:xfrm>
            <a:off x="6231966" y="1604700"/>
            <a:ext cx="5354549" cy="39774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31"/>
          <p:cNvSpPr txBox="1">
            <a:spLocks noGrp="1"/>
          </p:cNvSpPr>
          <p:nvPr>
            <p:ph type="title"/>
          </p:nvPr>
        </p:nvSpPr>
        <p:spPr>
          <a:xfrm>
            <a:off x="609438" y="273600"/>
            <a:ext cx="10972575" cy="1144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yout 11">
  <p:cSld name="Layout 11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2"/>
          <p:cNvSpPr txBox="1">
            <a:spLocks noGrp="1"/>
          </p:cNvSpPr>
          <p:nvPr>
            <p:ph type="sldNum" idx="12"/>
          </p:nvPr>
        </p:nvSpPr>
        <p:spPr>
          <a:xfrm>
            <a:off x="11561550" y="282410"/>
            <a:ext cx="363138" cy="370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1" name="Google Shape;21;p12"/>
          <p:cNvSpPr/>
          <p:nvPr/>
        </p:nvSpPr>
        <p:spPr>
          <a:xfrm>
            <a:off x="11606076" y="495597"/>
            <a:ext cx="275527" cy="19883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spcFirstLastPara="1" wrap="square" lIns="22850" tIns="22850" rIns="22850" bIns="228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Helvetica Neue"/>
              <a:buNone/>
            </a:pPr>
            <a:endParaRPr sz="1800" b="0" i="0" u="none" strike="noStrike" cap="none">
              <a:solidFill>
                <a:srgbClr val="73757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2" name="Google Shape;22;p12"/>
          <p:cNvSpPr>
            <a:spLocks noGrp="1"/>
          </p:cNvSpPr>
          <p:nvPr>
            <p:ph type="pic" idx="2"/>
          </p:nvPr>
        </p:nvSpPr>
        <p:spPr>
          <a:xfrm>
            <a:off x="8468471" y="0"/>
            <a:ext cx="3726705" cy="6858000"/>
          </a:xfrm>
          <a:prstGeom prst="rect">
            <a:avLst/>
          </a:prstGeom>
          <a:noFill/>
          <a:ln>
            <a:noFill/>
          </a:ln>
        </p:spPr>
      </p:sp>
      <p:grpSp>
        <p:nvGrpSpPr>
          <p:cNvPr id="23" name="Google Shape;23;p12"/>
          <p:cNvGrpSpPr/>
          <p:nvPr/>
        </p:nvGrpSpPr>
        <p:grpSpPr>
          <a:xfrm>
            <a:off x="6353" y="6258090"/>
            <a:ext cx="12185647" cy="635001"/>
            <a:chOff x="0" y="0"/>
            <a:chExt cx="24358601" cy="1270000"/>
          </a:xfrm>
        </p:grpSpPr>
        <p:sp>
          <p:nvSpPr>
            <p:cNvPr id="24" name="Google Shape;24;p12"/>
            <p:cNvSpPr/>
            <p:nvPr/>
          </p:nvSpPr>
          <p:spPr>
            <a:xfrm>
              <a:off x="0" y="0"/>
              <a:ext cx="24358601" cy="1270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0" dist="455140" dir="5400000" rotWithShape="0">
                <a:srgbClr val="02A2AC">
                  <a:alpha val="4000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3600"/>
                <a:buFont typeface="Lato"/>
                <a:buNone/>
              </a:pPr>
              <a:endPara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pic>
          <p:nvPicPr>
            <p:cNvPr id="25" name="Google Shape;25;p12" descr="IDCN_logo_large.png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19735511" y="248463"/>
              <a:ext cx="4289249" cy="791367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32"/>
          <p:cNvSpPr txBox="1">
            <a:spLocks noGrp="1"/>
          </p:cNvSpPr>
          <p:nvPr>
            <p:ph type="subTitle" idx="1"/>
          </p:nvPr>
        </p:nvSpPr>
        <p:spPr>
          <a:xfrm>
            <a:off x="609438" y="273600"/>
            <a:ext cx="10972575" cy="53080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lvl="1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lvl="5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lvl="6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lvl="7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lvl="8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33"/>
          <p:cNvSpPr txBox="1">
            <a:spLocks noGrp="1"/>
          </p:cNvSpPr>
          <p:nvPr>
            <p:ph type="title"/>
          </p:nvPr>
        </p:nvSpPr>
        <p:spPr>
          <a:xfrm>
            <a:off x="609438" y="273600"/>
            <a:ext cx="10972575" cy="1144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33"/>
          <p:cNvSpPr txBox="1">
            <a:spLocks noGrp="1"/>
          </p:cNvSpPr>
          <p:nvPr>
            <p:ph type="body" idx="1"/>
          </p:nvPr>
        </p:nvSpPr>
        <p:spPr>
          <a:xfrm>
            <a:off x="609437" y="1604700"/>
            <a:ext cx="5354549" cy="18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0" name="Google Shape;130;p33"/>
          <p:cNvSpPr txBox="1">
            <a:spLocks noGrp="1"/>
          </p:cNvSpPr>
          <p:nvPr>
            <p:ph type="body" idx="2"/>
          </p:nvPr>
        </p:nvSpPr>
        <p:spPr>
          <a:xfrm>
            <a:off x="6231966" y="1604700"/>
            <a:ext cx="5354549" cy="39774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1" name="Google Shape;131;p33"/>
          <p:cNvSpPr txBox="1">
            <a:spLocks noGrp="1"/>
          </p:cNvSpPr>
          <p:nvPr>
            <p:ph type="body" idx="3"/>
          </p:nvPr>
        </p:nvSpPr>
        <p:spPr>
          <a:xfrm>
            <a:off x="609437" y="3682260"/>
            <a:ext cx="5354549" cy="18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34"/>
          <p:cNvSpPr txBox="1">
            <a:spLocks noGrp="1"/>
          </p:cNvSpPr>
          <p:nvPr>
            <p:ph type="title"/>
          </p:nvPr>
        </p:nvSpPr>
        <p:spPr>
          <a:xfrm>
            <a:off x="609438" y="273600"/>
            <a:ext cx="10972575" cy="1144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4" name="Google Shape;134;p34"/>
          <p:cNvSpPr txBox="1">
            <a:spLocks noGrp="1"/>
          </p:cNvSpPr>
          <p:nvPr>
            <p:ph type="body" idx="1"/>
          </p:nvPr>
        </p:nvSpPr>
        <p:spPr>
          <a:xfrm>
            <a:off x="609437" y="1604700"/>
            <a:ext cx="5354549" cy="39774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5" name="Google Shape;135;p34"/>
          <p:cNvSpPr txBox="1">
            <a:spLocks noGrp="1"/>
          </p:cNvSpPr>
          <p:nvPr>
            <p:ph type="body" idx="2"/>
          </p:nvPr>
        </p:nvSpPr>
        <p:spPr>
          <a:xfrm>
            <a:off x="6231966" y="1604700"/>
            <a:ext cx="5354549" cy="18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6" name="Google Shape;136;p34"/>
          <p:cNvSpPr txBox="1">
            <a:spLocks noGrp="1"/>
          </p:cNvSpPr>
          <p:nvPr>
            <p:ph type="body" idx="3"/>
          </p:nvPr>
        </p:nvSpPr>
        <p:spPr>
          <a:xfrm>
            <a:off x="6231966" y="3682260"/>
            <a:ext cx="5354549" cy="18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5"/>
          <p:cNvSpPr txBox="1">
            <a:spLocks noGrp="1"/>
          </p:cNvSpPr>
          <p:nvPr>
            <p:ph type="title"/>
          </p:nvPr>
        </p:nvSpPr>
        <p:spPr>
          <a:xfrm>
            <a:off x="609438" y="273600"/>
            <a:ext cx="10972575" cy="1144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35"/>
          <p:cNvSpPr txBox="1">
            <a:spLocks noGrp="1"/>
          </p:cNvSpPr>
          <p:nvPr>
            <p:ph type="body" idx="1"/>
          </p:nvPr>
        </p:nvSpPr>
        <p:spPr>
          <a:xfrm>
            <a:off x="609437" y="1604700"/>
            <a:ext cx="5354549" cy="18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0" name="Google Shape;140;p35"/>
          <p:cNvSpPr txBox="1">
            <a:spLocks noGrp="1"/>
          </p:cNvSpPr>
          <p:nvPr>
            <p:ph type="body" idx="2"/>
          </p:nvPr>
        </p:nvSpPr>
        <p:spPr>
          <a:xfrm>
            <a:off x="6231966" y="1604700"/>
            <a:ext cx="5354549" cy="18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1" name="Google Shape;141;p35"/>
          <p:cNvSpPr txBox="1">
            <a:spLocks noGrp="1"/>
          </p:cNvSpPr>
          <p:nvPr>
            <p:ph type="body" idx="3"/>
          </p:nvPr>
        </p:nvSpPr>
        <p:spPr>
          <a:xfrm>
            <a:off x="609438" y="3682260"/>
            <a:ext cx="10972575" cy="18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36"/>
          <p:cNvSpPr txBox="1">
            <a:spLocks noGrp="1"/>
          </p:cNvSpPr>
          <p:nvPr>
            <p:ph type="title"/>
          </p:nvPr>
        </p:nvSpPr>
        <p:spPr>
          <a:xfrm>
            <a:off x="609438" y="273600"/>
            <a:ext cx="10972575" cy="1144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4" name="Google Shape;144;p36"/>
          <p:cNvSpPr txBox="1">
            <a:spLocks noGrp="1"/>
          </p:cNvSpPr>
          <p:nvPr>
            <p:ph type="body" idx="1"/>
          </p:nvPr>
        </p:nvSpPr>
        <p:spPr>
          <a:xfrm>
            <a:off x="609438" y="1604700"/>
            <a:ext cx="10972575" cy="18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5" name="Google Shape;145;p36"/>
          <p:cNvSpPr txBox="1">
            <a:spLocks noGrp="1"/>
          </p:cNvSpPr>
          <p:nvPr>
            <p:ph type="body" idx="2"/>
          </p:nvPr>
        </p:nvSpPr>
        <p:spPr>
          <a:xfrm>
            <a:off x="609438" y="3682260"/>
            <a:ext cx="10972575" cy="18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37"/>
          <p:cNvSpPr txBox="1">
            <a:spLocks noGrp="1"/>
          </p:cNvSpPr>
          <p:nvPr>
            <p:ph type="title"/>
          </p:nvPr>
        </p:nvSpPr>
        <p:spPr>
          <a:xfrm>
            <a:off x="609438" y="273600"/>
            <a:ext cx="10972575" cy="1144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p37"/>
          <p:cNvSpPr txBox="1">
            <a:spLocks noGrp="1"/>
          </p:cNvSpPr>
          <p:nvPr>
            <p:ph type="body" idx="1"/>
          </p:nvPr>
        </p:nvSpPr>
        <p:spPr>
          <a:xfrm>
            <a:off x="609437" y="1604700"/>
            <a:ext cx="5354549" cy="18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9" name="Google Shape;149;p37"/>
          <p:cNvSpPr txBox="1">
            <a:spLocks noGrp="1"/>
          </p:cNvSpPr>
          <p:nvPr>
            <p:ph type="body" idx="2"/>
          </p:nvPr>
        </p:nvSpPr>
        <p:spPr>
          <a:xfrm>
            <a:off x="6231966" y="1604700"/>
            <a:ext cx="5354549" cy="18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0" name="Google Shape;150;p37"/>
          <p:cNvSpPr txBox="1">
            <a:spLocks noGrp="1"/>
          </p:cNvSpPr>
          <p:nvPr>
            <p:ph type="body" idx="3"/>
          </p:nvPr>
        </p:nvSpPr>
        <p:spPr>
          <a:xfrm>
            <a:off x="609437" y="3682260"/>
            <a:ext cx="5354549" cy="18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1" name="Google Shape;151;p37"/>
          <p:cNvSpPr txBox="1">
            <a:spLocks noGrp="1"/>
          </p:cNvSpPr>
          <p:nvPr>
            <p:ph type="body" idx="4"/>
          </p:nvPr>
        </p:nvSpPr>
        <p:spPr>
          <a:xfrm>
            <a:off x="6231966" y="3682260"/>
            <a:ext cx="5354549" cy="18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38"/>
          <p:cNvSpPr txBox="1">
            <a:spLocks noGrp="1"/>
          </p:cNvSpPr>
          <p:nvPr>
            <p:ph type="title"/>
          </p:nvPr>
        </p:nvSpPr>
        <p:spPr>
          <a:xfrm>
            <a:off x="609438" y="273600"/>
            <a:ext cx="10972575" cy="1144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38"/>
          <p:cNvSpPr txBox="1">
            <a:spLocks noGrp="1"/>
          </p:cNvSpPr>
          <p:nvPr>
            <p:ph type="body" idx="1"/>
          </p:nvPr>
        </p:nvSpPr>
        <p:spPr>
          <a:xfrm>
            <a:off x="609437" y="1604700"/>
            <a:ext cx="3533080" cy="18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5" name="Google Shape;155;p38"/>
          <p:cNvSpPr txBox="1">
            <a:spLocks noGrp="1"/>
          </p:cNvSpPr>
          <p:nvPr>
            <p:ph type="body" idx="2"/>
          </p:nvPr>
        </p:nvSpPr>
        <p:spPr>
          <a:xfrm>
            <a:off x="4319370" y="1604700"/>
            <a:ext cx="3533080" cy="18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6" name="Google Shape;156;p38"/>
          <p:cNvSpPr txBox="1">
            <a:spLocks noGrp="1"/>
          </p:cNvSpPr>
          <p:nvPr>
            <p:ph type="body" idx="3"/>
          </p:nvPr>
        </p:nvSpPr>
        <p:spPr>
          <a:xfrm>
            <a:off x="8029303" y="1604700"/>
            <a:ext cx="3533080" cy="18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7" name="Google Shape;157;p38"/>
          <p:cNvSpPr txBox="1">
            <a:spLocks noGrp="1"/>
          </p:cNvSpPr>
          <p:nvPr>
            <p:ph type="body" idx="4"/>
          </p:nvPr>
        </p:nvSpPr>
        <p:spPr>
          <a:xfrm>
            <a:off x="609437" y="3682260"/>
            <a:ext cx="3533080" cy="18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8" name="Google Shape;158;p38"/>
          <p:cNvSpPr txBox="1">
            <a:spLocks noGrp="1"/>
          </p:cNvSpPr>
          <p:nvPr>
            <p:ph type="body" idx="5"/>
          </p:nvPr>
        </p:nvSpPr>
        <p:spPr>
          <a:xfrm>
            <a:off x="4319370" y="3682260"/>
            <a:ext cx="3533080" cy="18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9" name="Google Shape;159;p38"/>
          <p:cNvSpPr txBox="1">
            <a:spLocks noGrp="1"/>
          </p:cNvSpPr>
          <p:nvPr>
            <p:ph type="body" idx="6"/>
          </p:nvPr>
        </p:nvSpPr>
        <p:spPr>
          <a:xfrm>
            <a:off x="8029303" y="3682260"/>
            <a:ext cx="3533080" cy="18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yout 03 1">
  <p:cSld name="Layout 03 1"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39"/>
          <p:cNvSpPr>
            <a:spLocks noGrp="1"/>
          </p:cNvSpPr>
          <p:nvPr>
            <p:ph type="pic" idx="2"/>
          </p:nvPr>
        </p:nvSpPr>
        <p:spPr>
          <a:xfrm>
            <a:off x="7682592" y="-1"/>
            <a:ext cx="3516782" cy="5940150"/>
          </a:xfrm>
          <a:prstGeom prst="rect">
            <a:avLst/>
          </a:prstGeom>
          <a:noFill/>
          <a:ln>
            <a:noFill/>
          </a:ln>
        </p:spPr>
      </p:sp>
      <p:grpSp>
        <p:nvGrpSpPr>
          <p:cNvPr id="162" name="Google Shape;162;p39"/>
          <p:cNvGrpSpPr/>
          <p:nvPr/>
        </p:nvGrpSpPr>
        <p:grpSpPr>
          <a:xfrm>
            <a:off x="3177" y="6223355"/>
            <a:ext cx="12185597" cy="634950"/>
            <a:chOff x="0" y="0"/>
            <a:chExt cx="24358500" cy="1269900"/>
          </a:xfrm>
        </p:grpSpPr>
        <p:sp>
          <p:nvSpPr>
            <p:cNvPr id="163" name="Google Shape;163;p39"/>
            <p:cNvSpPr/>
            <p:nvPr/>
          </p:nvSpPr>
          <p:spPr>
            <a:xfrm>
              <a:off x="0" y="0"/>
              <a:ext cx="24358500" cy="12699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0" dist="455140" dir="5400000" rotWithShape="0">
                <a:srgbClr val="02A2AC">
                  <a:alpha val="4000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37572"/>
                </a:buClr>
                <a:buSzPts val="3600"/>
                <a:buFont typeface="Lato"/>
                <a:buNone/>
              </a:pPr>
              <a:endParaRPr sz="1799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pic>
          <p:nvPicPr>
            <p:cNvPr id="164" name="Google Shape;164;p39" descr="IDCN_logo_large.png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19735511" y="248463"/>
              <a:ext cx="4289250" cy="79136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65" name="Google Shape;165;p39"/>
          <p:cNvSpPr txBox="1">
            <a:spLocks noGrp="1"/>
          </p:cNvSpPr>
          <p:nvPr>
            <p:ph type="sldNum" idx="12"/>
          </p:nvPr>
        </p:nvSpPr>
        <p:spPr>
          <a:xfrm>
            <a:off x="11561550" y="282411"/>
            <a:ext cx="363189" cy="37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799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799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799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799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799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799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799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799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799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 type="blank">
  <p:cSld name="BLANK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3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1500782" cy="15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675" rIns="91400" bIns="456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8" name="Google Shape;28;p13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1500782" cy="15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675" rIns="91400" bIns="456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" name="Google Shape;29;p13"/>
          <p:cNvSpPr txBox="1">
            <a:spLocks noGrp="1"/>
          </p:cNvSpPr>
          <p:nvPr>
            <p:ph type="sldNum" idx="12"/>
          </p:nvPr>
        </p:nvSpPr>
        <p:spPr>
          <a:xfrm>
            <a:off x="11561551" y="282411"/>
            <a:ext cx="363189" cy="37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75" tIns="91375" rIns="91375" bIns="91375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title">
  <p:cSld name="TITLE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4"/>
          <p:cNvSpPr txBox="1">
            <a:spLocks noGrp="1"/>
          </p:cNvSpPr>
          <p:nvPr>
            <p:ph type="sldNum" idx="12"/>
          </p:nvPr>
        </p:nvSpPr>
        <p:spPr>
          <a:xfrm>
            <a:off x="11561550" y="282410"/>
            <a:ext cx="363138" cy="10155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sp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yout 03">
  <p:cSld name="Layout 03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8"/>
          <p:cNvSpPr>
            <a:spLocks noGrp="1"/>
          </p:cNvSpPr>
          <p:nvPr>
            <p:ph type="pic" idx="2"/>
          </p:nvPr>
        </p:nvSpPr>
        <p:spPr>
          <a:xfrm>
            <a:off x="7682592" y="-1"/>
            <a:ext cx="3516759" cy="5940157"/>
          </a:xfrm>
          <a:prstGeom prst="rect">
            <a:avLst/>
          </a:prstGeom>
          <a:noFill/>
          <a:ln>
            <a:noFill/>
          </a:ln>
        </p:spPr>
      </p:sp>
      <p:grpSp>
        <p:nvGrpSpPr>
          <p:cNvPr id="34" name="Google Shape;34;p18"/>
          <p:cNvGrpSpPr/>
          <p:nvPr/>
        </p:nvGrpSpPr>
        <p:grpSpPr>
          <a:xfrm>
            <a:off x="3177" y="6223354"/>
            <a:ext cx="12185647" cy="635001"/>
            <a:chOff x="0" y="0"/>
            <a:chExt cx="24358601" cy="1270000"/>
          </a:xfrm>
        </p:grpSpPr>
        <p:sp>
          <p:nvSpPr>
            <p:cNvPr id="35" name="Google Shape;35;p18"/>
            <p:cNvSpPr/>
            <p:nvPr/>
          </p:nvSpPr>
          <p:spPr>
            <a:xfrm>
              <a:off x="0" y="0"/>
              <a:ext cx="24358601" cy="1270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0" dist="455140" dir="5400000" rotWithShape="0">
                <a:srgbClr val="02A2AC">
                  <a:alpha val="4000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3600"/>
                <a:buFont typeface="Lato"/>
                <a:buNone/>
              </a:pPr>
              <a:endPara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pic>
          <p:nvPicPr>
            <p:cNvPr id="36" name="Google Shape;36;p18" descr="IDCN_logo_large.png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19735511" y="248463"/>
              <a:ext cx="4289249" cy="79136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7" name="Google Shape;37;p18"/>
          <p:cNvSpPr txBox="1">
            <a:spLocks noGrp="1"/>
          </p:cNvSpPr>
          <p:nvPr>
            <p:ph type="sldNum" idx="12"/>
          </p:nvPr>
        </p:nvSpPr>
        <p:spPr>
          <a:xfrm>
            <a:off x="11561550" y="282410"/>
            <a:ext cx="363138" cy="370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Google Shape;39;p21" descr="Image 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353800" y="6172200"/>
            <a:ext cx="722379" cy="685802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21"/>
          <p:cNvSpPr/>
          <p:nvPr/>
        </p:nvSpPr>
        <p:spPr>
          <a:xfrm>
            <a:off x="0" y="1150374"/>
            <a:ext cx="12192051" cy="570765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spcFirstLastPara="1" wrap="square" lIns="54400" tIns="54400" rIns="54400" bIns="544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Google Shape;41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27" cy="725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3200">
                <a:solidFill>
                  <a:schemeClr val="accent6"/>
                </a:solidFill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1"/>
          <p:cNvSpPr/>
          <p:nvPr/>
        </p:nvSpPr>
        <p:spPr>
          <a:xfrm rot="-5400000">
            <a:off x="10640969" y="5316791"/>
            <a:ext cx="1499418" cy="162233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54400" tIns="54400" rIns="54400" bIns="544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3" name="Google Shape;43;p21" descr="Image 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361336" y="6172200"/>
            <a:ext cx="722379" cy="685802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Google Shape;44;p21" descr="Image 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353800" y="6172200"/>
            <a:ext cx="722379" cy="685802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p21"/>
          <p:cNvSpPr/>
          <p:nvPr/>
        </p:nvSpPr>
        <p:spPr>
          <a:xfrm>
            <a:off x="0" y="1150374"/>
            <a:ext cx="12192051" cy="570765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spcFirstLastPara="1" wrap="square" lIns="54400" tIns="54400" rIns="54400" bIns="544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21"/>
          <p:cNvSpPr/>
          <p:nvPr/>
        </p:nvSpPr>
        <p:spPr>
          <a:xfrm rot="-5400000">
            <a:off x="10640969" y="5316791"/>
            <a:ext cx="1499418" cy="162233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54400" tIns="54400" rIns="54400" bIns="544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7" name="Google Shape;47;p21" descr="Image 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361336" y="6172200"/>
            <a:ext cx="722379" cy="685802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Google Shape;48;p21"/>
          <p:cNvSpPr txBox="1">
            <a:spLocks noGrp="1"/>
          </p:cNvSpPr>
          <p:nvPr>
            <p:ph type="sldNum" idx="12"/>
          </p:nvPr>
        </p:nvSpPr>
        <p:spPr>
          <a:xfrm>
            <a:off x="5892800" y="6172202"/>
            <a:ext cx="2844732" cy="368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75" tIns="91375" rIns="91375" bIns="91375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SmartArt">
  <p:cSld name="5_SmartArt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6"/>
          <p:cNvSpPr>
            <a:spLocks noGrp="1"/>
          </p:cNvSpPr>
          <p:nvPr>
            <p:ph type="dgm" idx="2"/>
          </p:nvPr>
        </p:nvSpPr>
        <p:spPr>
          <a:xfrm>
            <a:off x="609600" y="1600200"/>
            <a:ext cx="10972815" cy="52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75" tIns="91375" rIns="91375" bIns="9137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43C68"/>
              </a:buClr>
              <a:buSzPts val="4800"/>
              <a:buFont typeface="Noto Sans Symbols"/>
              <a:buChar char="▪"/>
              <a:defRPr sz="24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R="0" lvl="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None/>
              <a:defRPr sz="24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R="0" lvl="2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None/>
              <a:defRPr sz="24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R="0" lvl="3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None/>
              <a:defRPr sz="24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R="0" lvl="4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None/>
              <a:defRPr sz="24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R="0" lvl="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Char char="•"/>
              <a:defRPr sz="24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R="0" lvl="6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Char char="•"/>
              <a:defRPr sz="24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R="0" lvl="7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Char char="•"/>
              <a:defRPr sz="24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R="0" lvl="8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Char char="•"/>
              <a:defRPr sz="24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57" name="Google Shape;57;p16"/>
          <p:cNvSpPr txBox="1">
            <a:spLocks noGrp="1"/>
          </p:cNvSpPr>
          <p:nvPr>
            <p:ph type="title"/>
          </p:nvPr>
        </p:nvSpPr>
        <p:spPr>
          <a:xfrm>
            <a:off x="609600" y="92075"/>
            <a:ext cx="10972815" cy="15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6"/>
          <p:cNvSpPr txBox="1">
            <a:spLocks noGrp="1"/>
          </p:cNvSpPr>
          <p:nvPr>
            <p:ph type="body" idx="1"/>
          </p:nvPr>
        </p:nvSpPr>
        <p:spPr>
          <a:xfrm>
            <a:off x="609608" y="1099347"/>
            <a:ext cx="10972815" cy="456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75" tIns="91375" rIns="91375" bIns="913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48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4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4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4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4800"/>
              <a:buNone/>
              <a:defRPr/>
            </a:lvl5pPr>
            <a:lvl6pPr marL="2743200" lvl="5" indent="-533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4800"/>
              <a:buChar char="•"/>
              <a:defRPr/>
            </a:lvl6pPr>
            <a:lvl7pPr marL="3200400" lvl="6" indent="-533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4800"/>
              <a:buChar char="•"/>
              <a:defRPr/>
            </a:lvl7pPr>
            <a:lvl8pPr marL="3657600" lvl="7" indent="-533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4800"/>
              <a:buChar char="•"/>
              <a:defRPr/>
            </a:lvl8pPr>
            <a:lvl9pPr marL="4114800" lvl="8" indent="-533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4800"/>
              <a:buChar char="•"/>
              <a:defRPr/>
            </a:lvl9pPr>
          </a:lstStyle>
          <a:p>
            <a:endParaRPr/>
          </a:p>
        </p:txBody>
      </p:sp>
      <p:sp>
        <p:nvSpPr>
          <p:cNvPr id="59" name="Google Shape;59;p16"/>
          <p:cNvSpPr txBox="1">
            <a:spLocks noGrp="1"/>
          </p:cNvSpPr>
          <p:nvPr>
            <p:ph type="ftr" idx="11"/>
          </p:nvPr>
        </p:nvSpPr>
        <p:spPr>
          <a:xfrm>
            <a:off x="1123953" y="6173790"/>
            <a:ext cx="8274109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5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Google Shape;60;p16"/>
          <p:cNvSpPr txBox="1">
            <a:spLocks noGrp="1"/>
          </p:cNvSpPr>
          <p:nvPr>
            <p:ph type="sldNum" idx="12"/>
          </p:nvPr>
        </p:nvSpPr>
        <p:spPr>
          <a:xfrm>
            <a:off x="11561551" y="282411"/>
            <a:ext cx="363189" cy="37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75" tIns="91375" rIns="91375" bIns="91375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title">
  <p:cSld name="TITLE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7"/>
          <p:cNvSpPr txBox="1">
            <a:spLocks noGrp="1"/>
          </p:cNvSpPr>
          <p:nvPr>
            <p:ph type="sldNum" idx="12"/>
          </p:nvPr>
        </p:nvSpPr>
        <p:spPr>
          <a:xfrm>
            <a:off x="11561550" y="282410"/>
            <a:ext cx="363138" cy="10155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sp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yout 01" type="tx">
  <p:cSld name="TITLE_AND_BODY">
    <p:bg>
      <p:bgPr>
        <a:solidFill>
          <a:srgbClr val="FAFCFF"/>
        </a:solid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2"/>
          <p:cNvSpPr txBox="1">
            <a:spLocks noGrp="1"/>
          </p:cNvSpPr>
          <p:nvPr>
            <p:ph type="sldNum" idx="12"/>
          </p:nvPr>
        </p:nvSpPr>
        <p:spPr>
          <a:xfrm>
            <a:off x="11561550" y="282410"/>
            <a:ext cx="363138" cy="370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5" name="Google Shape;65;p22"/>
          <p:cNvSpPr/>
          <p:nvPr/>
        </p:nvSpPr>
        <p:spPr>
          <a:xfrm>
            <a:off x="11606076" y="495597"/>
            <a:ext cx="275527" cy="19883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spcFirstLastPara="1" wrap="square" lIns="22850" tIns="22850" rIns="22850" bIns="228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Helvetica Neue"/>
              <a:buNone/>
            </a:pPr>
            <a:endParaRPr sz="1800" b="0" i="0" u="none" strike="noStrike" cap="none">
              <a:solidFill>
                <a:srgbClr val="73757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66" name="Google Shape;66;p22"/>
          <p:cNvSpPr>
            <a:spLocks noGrp="1"/>
          </p:cNvSpPr>
          <p:nvPr>
            <p:ph type="pic" idx="2"/>
          </p:nvPr>
        </p:nvSpPr>
        <p:spPr>
          <a:xfrm>
            <a:off x="0" y="0"/>
            <a:ext cx="12195176" cy="4645948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0"/>
          <p:cNvSpPr/>
          <p:nvPr/>
        </p:nvSpPr>
        <p:spPr>
          <a:xfrm>
            <a:off x="3177" y="6223354"/>
            <a:ext cx="12185647" cy="635001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270000" dist="455140" dir="5400000" rotWithShape="0">
              <a:srgbClr val="02A2AC">
                <a:alpha val="40000"/>
              </a:srgbClr>
            </a:outerShdw>
          </a:effectLst>
        </p:spPr>
        <p:txBody>
          <a:bodyPr spcFirstLastPara="1" wrap="square" lIns="22850" tIns="22850" rIns="22850" bIns="228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Lato"/>
              <a:buNone/>
            </a:pPr>
            <a:endParaRPr sz="1800" b="0" i="0" u="none" strike="noStrike" cap="none">
              <a:solidFill>
                <a:srgbClr val="73757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1" name="Google Shape;11;p10" descr="IDCN_logo_large.png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876075" y="6347585"/>
            <a:ext cx="2145742" cy="395684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0"/>
          <p:cNvSpPr txBox="1">
            <a:spLocks noGrp="1"/>
          </p:cNvSpPr>
          <p:nvPr>
            <p:ph type="title"/>
          </p:nvPr>
        </p:nvSpPr>
        <p:spPr>
          <a:xfrm>
            <a:off x="609600" y="92075"/>
            <a:ext cx="10972801" cy="1508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4000"/>
              <a:buFont typeface="Helvetica Neue"/>
              <a:buNone/>
              <a:defRPr sz="4000" b="0" i="0" u="none" strike="noStrike" cap="none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4000"/>
              <a:buFont typeface="Helvetica Neue"/>
              <a:buNone/>
              <a:defRPr sz="4000" b="0" i="0" u="none" strike="noStrike" cap="none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4000"/>
              <a:buFont typeface="Helvetica Neue"/>
              <a:buNone/>
              <a:defRPr sz="4000" b="0" i="0" u="none" strike="noStrike" cap="none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4000"/>
              <a:buFont typeface="Helvetica Neue"/>
              <a:buNone/>
              <a:defRPr sz="4000" b="0" i="0" u="none" strike="noStrike" cap="none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4000"/>
              <a:buFont typeface="Helvetica Neue"/>
              <a:buNone/>
              <a:defRPr sz="4000" b="0" i="0" u="none" strike="noStrike" cap="none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4000"/>
              <a:buFont typeface="Helvetica Neue"/>
              <a:buNone/>
              <a:defRPr sz="4000" b="0" i="0" u="none" strike="noStrike" cap="none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4000"/>
              <a:buFont typeface="Helvetica Neue"/>
              <a:buNone/>
              <a:defRPr sz="4000" b="0" i="0" u="none" strike="noStrike" cap="none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4000"/>
              <a:buFont typeface="Helvetica Neue"/>
              <a:buNone/>
              <a:defRPr sz="4000" b="0" i="0" u="none" strike="noStrike" cap="none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4000"/>
              <a:buFont typeface="Helvetica Neue"/>
              <a:buNone/>
              <a:defRPr sz="4000" b="0" i="0" u="none" strike="noStrike" cap="none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13" name="Google Shape;13;p10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1" cy="52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None/>
              <a:defRPr sz="4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None/>
              <a:defRPr sz="4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None/>
              <a:defRPr sz="4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None/>
              <a:defRPr sz="4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None/>
              <a:defRPr sz="4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5334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Char char="•"/>
              <a:defRPr sz="4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5334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Char char="•"/>
              <a:defRPr sz="4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5334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Char char="•"/>
              <a:defRPr sz="4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5334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Char char="•"/>
              <a:defRPr sz="4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14" name="Google Shape;14;p10"/>
          <p:cNvSpPr txBox="1">
            <a:spLocks noGrp="1"/>
          </p:cNvSpPr>
          <p:nvPr>
            <p:ph type="sldNum" idx="12"/>
          </p:nvPr>
        </p:nvSpPr>
        <p:spPr>
          <a:xfrm>
            <a:off x="11561550" y="282410"/>
            <a:ext cx="363138" cy="370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5"/>
          <p:cNvSpPr/>
          <p:nvPr/>
        </p:nvSpPr>
        <p:spPr>
          <a:xfrm>
            <a:off x="3177" y="6223354"/>
            <a:ext cx="12185647" cy="635001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270000" dist="455140" dir="5400000" rotWithShape="0">
              <a:srgbClr val="02A2AC">
                <a:alpha val="40000"/>
              </a:srgbClr>
            </a:outerShdw>
          </a:effectLst>
        </p:spPr>
        <p:txBody>
          <a:bodyPr spcFirstLastPara="1" wrap="square" lIns="22850" tIns="22850" rIns="22850" bIns="228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Lato"/>
              <a:buNone/>
            </a:pPr>
            <a:endParaRPr sz="1800" b="0" i="0" u="none" strike="noStrike" cap="none">
              <a:solidFill>
                <a:srgbClr val="73757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51" name="Google Shape;51;p15" descr="IDCN_logo_large.png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9876075" y="6347585"/>
            <a:ext cx="2145742" cy="395684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15"/>
          <p:cNvSpPr txBox="1">
            <a:spLocks noGrp="1"/>
          </p:cNvSpPr>
          <p:nvPr>
            <p:ph type="title"/>
          </p:nvPr>
        </p:nvSpPr>
        <p:spPr>
          <a:xfrm>
            <a:off x="609600" y="92075"/>
            <a:ext cx="10972801" cy="1508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4000"/>
              <a:buFont typeface="Helvetica Neue"/>
              <a:buNone/>
              <a:defRPr sz="4000" b="0" i="0" u="none" strike="noStrike" cap="none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4000"/>
              <a:buFont typeface="Helvetica Neue"/>
              <a:buNone/>
              <a:defRPr sz="4000" b="0" i="0" u="none" strike="noStrike" cap="none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4000"/>
              <a:buFont typeface="Helvetica Neue"/>
              <a:buNone/>
              <a:defRPr sz="4000" b="0" i="0" u="none" strike="noStrike" cap="none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4000"/>
              <a:buFont typeface="Helvetica Neue"/>
              <a:buNone/>
              <a:defRPr sz="4000" b="0" i="0" u="none" strike="noStrike" cap="none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4000"/>
              <a:buFont typeface="Helvetica Neue"/>
              <a:buNone/>
              <a:defRPr sz="4000" b="0" i="0" u="none" strike="noStrike" cap="none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4000"/>
              <a:buFont typeface="Helvetica Neue"/>
              <a:buNone/>
              <a:defRPr sz="4000" b="0" i="0" u="none" strike="noStrike" cap="none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4000"/>
              <a:buFont typeface="Helvetica Neue"/>
              <a:buNone/>
              <a:defRPr sz="4000" b="0" i="0" u="none" strike="noStrike" cap="none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4000"/>
              <a:buFont typeface="Helvetica Neue"/>
              <a:buNone/>
              <a:defRPr sz="4000" b="0" i="0" u="none" strike="noStrike" cap="none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4000"/>
              <a:buFont typeface="Helvetica Neue"/>
              <a:buNone/>
              <a:defRPr sz="4000" b="0" i="0" u="none" strike="noStrike" cap="none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53" name="Google Shape;53;p15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1" cy="52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None/>
              <a:defRPr sz="4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None/>
              <a:defRPr sz="4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None/>
              <a:defRPr sz="4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None/>
              <a:defRPr sz="4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None/>
              <a:defRPr sz="4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5334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Char char="•"/>
              <a:defRPr sz="4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5334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Char char="•"/>
              <a:defRPr sz="4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5334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Char char="•"/>
              <a:defRPr sz="4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5334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Char char="•"/>
              <a:defRPr sz="4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54" name="Google Shape;54;p15"/>
          <p:cNvSpPr txBox="1">
            <a:spLocks noGrp="1"/>
          </p:cNvSpPr>
          <p:nvPr>
            <p:ph type="sldNum" idx="12"/>
          </p:nvPr>
        </p:nvSpPr>
        <p:spPr>
          <a:xfrm>
            <a:off x="11561550" y="282410"/>
            <a:ext cx="363138" cy="370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9"/>
          <p:cNvSpPr/>
          <p:nvPr/>
        </p:nvSpPr>
        <p:spPr>
          <a:xfrm>
            <a:off x="3241" y="6223320"/>
            <a:ext cx="12185507" cy="63486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270000" dist="455040" dir="5400000" rotWithShape="0">
              <a:srgbClr val="02A2AC">
                <a:alpha val="40000"/>
              </a:srgbClr>
            </a:outerShdw>
          </a:effectLst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7" name="Google Shape;97;p19" descr="IDCN_logo_large.png"/>
          <p:cNvPicPr preferRelativeResize="0"/>
          <p:nvPr/>
        </p:nvPicPr>
        <p:blipFill rotWithShape="1">
          <a:blip r:embed="rId16">
            <a:alphaModFix/>
          </a:blip>
          <a:srcRect/>
          <a:stretch/>
        </p:blipFill>
        <p:spPr>
          <a:xfrm>
            <a:off x="9876164" y="6347520"/>
            <a:ext cx="2145638" cy="395460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9"/>
          <p:cNvSpPr txBox="1">
            <a:spLocks noGrp="1"/>
          </p:cNvSpPr>
          <p:nvPr>
            <p:ph type="sldNum" idx="12"/>
          </p:nvPr>
        </p:nvSpPr>
        <p:spPr>
          <a:xfrm>
            <a:off x="11561482" y="282420"/>
            <a:ext cx="362889" cy="370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9" name="Google Shape;99;p19"/>
          <p:cNvSpPr txBox="1">
            <a:spLocks noGrp="1"/>
          </p:cNvSpPr>
          <p:nvPr>
            <p:ph type="title"/>
          </p:nvPr>
        </p:nvSpPr>
        <p:spPr>
          <a:xfrm>
            <a:off x="609438" y="273600"/>
            <a:ext cx="10972575" cy="1144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19"/>
          <p:cNvSpPr txBox="1">
            <a:spLocks noGrp="1"/>
          </p:cNvSpPr>
          <p:nvPr>
            <p:ph type="body" idx="1"/>
          </p:nvPr>
        </p:nvSpPr>
        <p:spPr>
          <a:xfrm>
            <a:off x="609438" y="1604700"/>
            <a:ext cx="10972575" cy="39774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18" Type="http://schemas.openxmlformats.org/officeDocument/2006/relationships/image" Target="../media/image2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17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10" Type="http://schemas.openxmlformats.org/officeDocument/2006/relationships/image" Target="../media/image14.png"/><Relationship Id="rId19" Type="http://schemas.openxmlformats.org/officeDocument/2006/relationships/image" Target="../media/image23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9.jpg"/><Relationship Id="rId4" Type="http://schemas.openxmlformats.org/officeDocument/2006/relationships/image" Target="../media/image2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"/>
          <p:cNvSpPr txBox="1">
            <a:spLocks noGrp="1"/>
          </p:cNvSpPr>
          <p:nvPr>
            <p:ph type="sldNum" idx="12"/>
          </p:nvPr>
        </p:nvSpPr>
        <p:spPr>
          <a:xfrm>
            <a:off x="11689046" y="282410"/>
            <a:ext cx="168404" cy="243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FBFBF"/>
              </a:buClr>
              <a:buSzPts val="2000"/>
              <a:buNone/>
            </a:pPr>
            <a:fld id="{00000000-1234-1234-1234-123412341234}" type="slidenum">
              <a:rPr lang="en-US" sz="1000" b="1">
                <a:solidFill>
                  <a:srgbClr val="BFBFB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fld>
            <a:endParaRPr sz="1000" b="1">
              <a:solidFill>
                <a:srgbClr val="BFBFB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171" name="Google Shape;171;p1" descr="Picture Placeholder 3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l="2713" t="20575" r="2710" b="42340"/>
          <a:stretch/>
        </p:blipFill>
        <p:spPr>
          <a:xfrm>
            <a:off x="3175" y="0"/>
            <a:ext cx="12188851" cy="3377850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1"/>
          <p:cNvSpPr/>
          <p:nvPr/>
        </p:nvSpPr>
        <p:spPr>
          <a:xfrm>
            <a:off x="-35700" y="3230350"/>
            <a:ext cx="12216450" cy="3628050"/>
          </a:xfrm>
          <a:prstGeom prst="rect">
            <a:avLst/>
          </a:prstGeom>
          <a:solidFill>
            <a:srgbClr val="02A2AC"/>
          </a:solidFill>
          <a:ln>
            <a:noFill/>
          </a:ln>
        </p:spPr>
        <p:txBody>
          <a:bodyPr spcFirstLastPara="1" wrap="square" lIns="22850" tIns="22850" rIns="22850" bIns="228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737572"/>
              </a:solidFill>
              <a:highlight>
                <a:srgbClr val="02A2AC"/>
              </a:highlight>
              <a:latin typeface="Lato"/>
              <a:ea typeface="Lato"/>
              <a:cs typeface="Lato"/>
              <a:sym typeface="Lato"/>
            </a:endParaRPr>
          </a:p>
        </p:txBody>
      </p:sp>
      <p:grpSp>
        <p:nvGrpSpPr>
          <p:cNvPr id="173" name="Google Shape;173;p1"/>
          <p:cNvGrpSpPr/>
          <p:nvPr/>
        </p:nvGrpSpPr>
        <p:grpSpPr>
          <a:xfrm>
            <a:off x="393851" y="3600600"/>
            <a:ext cx="11553234" cy="30200"/>
            <a:chOff x="-1" y="-1"/>
            <a:chExt cx="20311592" cy="132486"/>
          </a:xfrm>
        </p:grpSpPr>
        <p:sp>
          <p:nvSpPr>
            <p:cNvPr id="174" name="Google Shape;174;p1"/>
            <p:cNvSpPr/>
            <p:nvPr/>
          </p:nvSpPr>
          <p:spPr>
            <a:xfrm>
              <a:off x="0" y="-1"/>
              <a:ext cx="20311591" cy="13248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22850" tIns="22850" rIns="22850" bIns="2285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75" name="Google Shape;175;p1"/>
            <p:cNvSpPr/>
            <p:nvPr/>
          </p:nvSpPr>
          <p:spPr>
            <a:xfrm>
              <a:off x="-1" y="-1"/>
              <a:ext cx="1838943" cy="132486"/>
            </a:xfrm>
            <a:prstGeom prst="rect">
              <a:avLst/>
            </a:prstGeom>
            <a:solidFill>
              <a:srgbClr val="EE8002"/>
            </a:solidFill>
            <a:ln>
              <a:noFill/>
            </a:ln>
          </p:spPr>
          <p:txBody>
            <a:bodyPr spcFirstLastPara="1" wrap="square" lIns="22850" tIns="22850" rIns="22850" bIns="2285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grpSp>
        <p:nvGrpSpPr>
          <p:cNvPr id="176" name="Google Shape;176;p1"/>
          <p:cNvGrpSpPr/>
          <p:nvPr/>
        </p:nvGrpSpPr>
        <p:grpSpPr>
          <a:xfrm>
            <a:off x="393825" y="3889588"/>
            <a:ext cx="11553255" cy="2662813"/>
            <a:chOff x="-1195533" y="-575699"/>
            <a:chExt cx="21675900" cy="5325625"/>
          </a:xfrm>
        </p:grpSpPr>
        <p:sp>
          <p:nvSpPr>
            <p:cNvPr id="177" name="Google Shape;177;p1"/>
            <p:cNvSpPr txBox="1"/>
            <p:nvPr/>
          </p:nvSpPr>
          <p:spPr>
            <a:xfrm>
              <a:off x="-1195533" y="470726"/>
              <a:ext cx="21675900" cy="4279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850" tIns="22850" rIns="22850" bIns="22850" anchor="t" anchorCtr="0">
              <a:noAutofit/>
            </a:bodyPr>
            <a:lstStyle/>
            <a:p>
              <a:pPr marL="0" marR="0" lvl="0" indent="0" algn="l" rtl="0">
                <a:lnSpc>
                  <a:spcPct val="115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000000"/>
                </a:buClr>
                <a:buSzPts val="2750"/>
                <a:buFont typeface="Arial"/>
                <a:buNone/>
              </a:pPr>
              <a:r>
                <a:rPr lang="en-US" sz="2750" b="1" i="0" u="none" strike="noStrike" cap="none">
                  <a:solidFill>
                    <a:srgbClr val="FAFCFF"/>
                  </a:solidFill>
                  <a:latin typeface="Arial"/>
                  <a:ea typeface="Arial"/>
                  <a:cs typeface="Arial"/>
                  <a:sym typeface="Arial"/>
                </a:rPr>
                <a:t>IDCN Lake Geneva </a:t>
              </a:r>
              <a:r>
                <a:rPr lang="en-US" sz="2750" b="1">
                  <a:solidFill>
                    <a:srgbClr val="FAFCFF"/>
                  </a:solidFill>
                </a:rPr>
                <a:t>Career Morning</a:t>
              </a:r>
              <a:r>
                <a:rPr lang="en-US" sz="2750" b="1" i="0" u="none" strike="noStrike" cap="none">
                  <a:solidFill>
                    <a:srgbClr val="FAFCFF"/>
                  </a:solidFill>
                  <a:latin typeface="Arial"/>
                  <a:ea typeface="Arial"/>
                  <a:cs typeface="Arial"/>
                  <a:sym typeface="Arial"/>
                </a:rPr>
                <a:t> with </a:t>
              </a:r>
              <a:r>
                <a:rPr lang="en-US" sz="2750" b="1">
                  <a:solidFill>
                    <a:srgbClr val="FAFCFF"/>
                  </a:solidFill>
                </a:rPr>
                <a:t>CERN</a:t>
              </a:r>
              <a:endParaRPr sz="2750" b="1">
                <a:solidFill>
                  <a:srgbClr val="FAFCFF"/>
                </a:solidFill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1200"/>
                </a:spcBef>
                <a:spcAft>
                  <a:spcPts val="0"/>
                </a:spcAft>
                <a:buNone/>
              </a:pPr>
              <a:r>
                <a:rPr lang="en-US" sz="1800" b="1" i="1">
                  <a:solidFill>
                    <a:srgbClr val="FFFFFF"/>
                  </a:solidFill>
                </a:rPr>
                <a:t>“CERN. A place like nowhere else on Earth!</a:t>
              </a:r>
              <a:br>
                <a:rPr lang="en-US" sz="1800" b="1" i="1">
                  <a:solidFill>
                    <a:srgbClr val="FFFFFF"/>
                  </a:solidFill>
                </a:rPr>
              </a:br>
              <a:r>
                <a:rPr lang="en-US" sz="1800" b="1" i="1">
                  <a:solidFill>
                    <a:srgbClr val="FFFFFF"/>
                  </a:solidFill>
                </a:rPr>
                <a:t>             Learn about CERN opportunities; tips and tricks on how to build your CV.”</a:t>
              </a:r>
              <a:r>
                <a:rPr lang="en-US" sz="1800" b="1">
                  <a:solidFill>
                    <a:srgbClr val="FFFFFF"/>
                  </a:solidFill>
                </a:rPr>
                <a:t> </a:t>
              </a:r>
              <a:endParaRPr sz="3250" b="1" i="1" u="none" strike="noStrike" cap="none">
                <a:solidFill>
                  <a:srgbClr val="FFFFFF"/>
                </a:solidFill>
              </a:endParaRPr>
            </a:p>
            <a:p>
              <a:pPr marL="0" marR="0" lvl="0" indent="0" algn="l" rtl="0">
                <a:lnSpc>
                  <a:spcPct val="115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000000"/>
                </a:buClr>
                <a:buSzPts val="2750"/>
                <a:buFont typeface="Arial"/>
                <a:buNone/>
              </a:pPr>
              <a:endParaRPr sz="2750" b="1" i="1" u="none" strike="noStrike" cap="none">
                <a:solidFill>
                  <a:srgbClr val="FAFCFF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15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endParaRPr sz="2000" b="1" i="1" u="none" strike="noStrike" cap="none">
                <a:solidFill>
                  <a:srgbClr val="FAFCFF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5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Arial"/>
                <a:buNone/>
              </a:pPr>
              <a:endParaRPr sz="15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78" name="Google Shape;178;p1"/>
            <p:cNvSpPr txBox="1"/>
            <p:nvPr/>
          </p:nvSpPr>
          <p:spPr>
            <a:xfrm>
              <a:off x="-1195480" y="-575699"/>
              <a:ext cx="10029900" cy="582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850" tIns="22850" rIns="22850" bIns="228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0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INTERNATIONAL DUAL CAREER NETWORK</a:t>
              </a: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79" name="Google Shape;179;p1"/>
          <p:cNvSpPr txBox="1"/>
          <p:nvPr/>
        </p:nvSpPr>
        <p:spPr>
          <a:xfrm>
            <a:off x="9774164" y="3830763"/>
            <a:ext cx="2134500" cy="3231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22850" rIns="45700" bIns="2285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rgbClr val="FAFCFF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1800">
                <a:solidFill>
                  <a:srgbClr val="FAFCFF"/>
                </a:solidFill>
              </a:rPr>
              <a:t>9</a:t>
            </a:r>
            <a:r>
              <a:rPr lang="en-US" sz="1800" b="0" i="0" u="none" strike="noStrike" cap="none">
                <a:solidFill>
                  <a:srgbClr val="FAFC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>
                <a:solidFill>
                  <a:srgbClr val="FAFCFF"/>
                </a:solidFill>
              </a:rPr>
              <a:t>June </a:t>
            </a:r>
            <a:r>
              <a:rPr lang="en-US" sz="1800" b="0" i="0" u="none" strike="noStrike" cap="none">
                <a:solidFill>
                  <a:srgbClr val="FAFCFF"/>
                </a:solidFill>
                <a:latin typeface="Arial"/>
                <a:ea typeface="Arial"/>
                <a:cs typeface="Arial"/>
                <a:sym typeface="Arial"/>
              </a:rPr>
              <a:t>2023</a:t>
            </a:r>
            <a:endParaRPr sz="1800" b="0" i="0" u="none" strike="noStrike" cap="none">
              <a:solidFill>
                <a:srgbClr val="FAFC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0" name="Google Shape;180;p1"/>
          <p:cNvGrpSpPr/>
          <p:nvPr/>
        </p:nvGrpSpPr>
        <p:grpSpPr>
          <a:xfrm>
            <a:off x="-17100" y="6191947"/>
            <a:ext cx="12179250" cy="666429"/>
            <a:chOff x="-7" y="-529621"/>
            <a:chExt cx="24358500" cy="1799700"/>
          </a:xfrm>
        </p:grpSpPr>
        <p:sp>
          <p:nvSpPr>
            <p:cNvPr id="181" name="Google Shape;181;p1"/>
            <p:cNvSpPr/>
            <p:nvPr/>
          </p:nvSpPr>
          <p:spPr>
            <a:xfrm>
              <a:off x="-7" y="-529621"/>
              <a:ext cx="24358500" cy="17997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0" dist="455140" dir="5400000" rotWithShape="0">
                <a:srgbClr val="02A2AC">
                  <a:alpha val="40000"/>
                </a:srgbClr>
              </a:outerShdw>
            </a:effectLst>
          </p:spPr>
          <p:txBody>
            <a:bodyPr spcFirstLastPara="1" wrap="square" lIns="22850" tIns="22850" rIns="22850" bIns="2285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pic>
          <p:nvPicPr>
            <p:cNvPr id="182" name="Google Shape;182;p1" descr="IDCN_logo_large.png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19061768" y="-196572"/>
              <a:ext cx="4963000" cy="1236396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40"/>
          <p:cNvSpPr txBox="1"/>
          <p:nvPr/>
        </p:nvSpPr>
        <p:spPr>
          <a:xfrm>
            <a:off x="6359533" y="5134866"/>
            <a:ext cx="2492550" cy="14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endParaRPr sz="9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0" name="Google Shape;320;p40"/>
          <p:cNvSpPr txBox="1"/>
          <p:nvPr/>
        </p:nvSpPr>
        <p:spPr>
          <a:xfrm>
            <a:off x="9264413" y="487625"/>
            <a:ext cx="2681400" cy="602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endParaRPr sz="2200" b="0" i="1" u="none" strike="noStrike" cap="none">
              <a:solidFill>
                <a:srgbClr val="02A2AC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21" name="Google Shape;321;p40"/>
          <p:cNvSpPr txBox="1"/>
          <p:nvPr/>
        </p:nvSpPr>
        <p:spPr>
          <a:xfrm>
            <a:off x="1489229" y="1402110"/>
            <a:ext cx="8103000" cy="7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125" tIns="17125" rIns="17125" bIns="171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US" sz="4800" b="1" i="0" u="none" strike="noStrike" cap="none">
                <a:solidFill>
                  <a:srgbClr val="02A2AC"/>
                </a:solidFill>
                <a:latin typeface="Trebuchet MS"/>
                <a:ea typeface="Trebuchet MS"/>
                <a:cs typeface="Trebuchet MS"/>
                <a:sym typeface="Trebuchet MS"/>
              </a:rPr>
              <a:t>Q &amp; A</a:t>
            </a:r>
            <a:endParaRPr sz="4800" b="1" i="0" u="none" strike="noStrike" cap="none">
              <a:solidFill>
                <a:srgbClr val="02A2AC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22" name="Google Shape;322;p40"/>
          <p:cNvSpPr txBox="1"/>
          <p:nvPr/>
        </p:nvSpPr>
        <p:spPr>
          <a:xfrm>
            <a:off x="3060880" y="2467050"/>
            <a:ext cx="54273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-336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Trebuchet MS"/>
              <a:buAutoNum type="arabicPeriod"/>
            </a:pPr>
            <a:endParaRPr sz="17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23930e0559d_1_19"/>
          <p:cNvSpPr txBox="1"/>
          <p:nvPr/>
        </p:nvSpPr>
        <p:spPr>
          <a:xfrm>
            <a:off x="6359533" y="5134866"/>
            <a:ext cx="2492700" cy="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endParaRPr sz="9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8" name="Google Shape;328;g23930e0559d_1_19"/>
          <p:cNvSpPr txBox="1"/>
          <p:nvPr/>
        </p:nvSpPr>
        <p:spPr>
          <a:xfrm>
            <a:off x="9264413" y="487625"/>
            <a:ext cx="2681400" cy="6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endParaRPr sz="2200" b="0" i="1" u="none" strike="noStrike" cap="none">
              <a:solidFill>
                <a:srgbClr val="02A2AC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29" name="Google Shape;329;g23930e0559d_1_19"/>
          <p:cNvSpPr txBox="1"/>
          <p:nvPr/>
        </p:nvSpPr>
        <p:spPr>
          <a:xfrm>
            <a:off x="3060880" y="2934525"/>
            <a:ext cx="54273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endParaRPr sz="1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0" name="Google Shape;330;g23930e0559d_1_19"/>
          <p:cNvSpPr txBox="1">
            <a:spLocks noGrp="1"/>
          </p:cNvSpPr>
          <p:nvPr>
            <p:ph type="title"/>
          </p:nvPr>
        </p:nvSpPr>
        <p:spPr>
          <a:xfrm>
            <a:off x="609438" y="273600"/>
            <a:ext cx="10972500" cy="114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</a:pPr>
            <a:r>
              <a:rPr lang="en-US" sz="4800" b="1">
                <a:solidFill>
                  <a:srgbClr val="02A2AC"/>
                </a:solidFill>
                <a:latin typeface="Trebuchet MS"/>
                <a:ea typeface="Trebuchet MS"/>
                <a:cs typeface="Trebuchet MS"/>
                <a:sym typeface="Trebuchet MS"/>
              </a:rPr>
              <a:t>Kindly scan the QR code for feedback.</a:t>
            </a:r>
            <a:endParaRPr/>
          </a:p>
        </p:txBody>
      </p:sp>
      <p:pic>
        <p:nvPicPr>
          <p:cNvPr id="331" name="Google Shape;331;g23930e0559d_1_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54280" y="1577275"/>
            <a:ext cx="3399019" cy="33990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9"/>
          <p:cNvSpPr txBox="1"/>
          <p:nvPr/>
        </p:nvSpPr>
        <p:spPr>
          <a:xfrm>
            <a:off x="6359533" y="5134866"/>
            <a:ext cx="2492550" cy="14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endParaRPr sz="9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7" name="Google Shape;337;p9"/>
          <p:cNvSpPr txBox="1"/>
          <p:nvPr/>
        </p:nvSpPr>
        <p:spPr>
          <a:xfrm>
            <a:off x="9264413" y="487625"/>
            <a:ext cx="2681400" cy="602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endParaRPr sz="2200" b="0" i="1" u="none" strike="noStrike" cap="none">
              <a:solidFill>
                <a:srgbClr val="02A2AC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38" name="Google Shape;338;p9"/>
          <p:cNvSpPr txBox="1"/>
          <p:nvPr/>
        </p:nvSpPr>
        <p:spPr>
          <a:xfrm>
            <a:off x="4385850" y="2913888"/>
            <a:ext cx="3785550" cy="7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125" tIns="17125" rIns="17125" bIns="171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US" sz="4800" b="1" i="0" u="none" strike="noStrike" cap="none">
                <a:solidFill>
                  <a:srgbClr val="02A2AC"/>
                </a:solidFill>
                <a:latin typeface="Trebuchet MS"/>
                <a:ea typeface="Trebuchet MS"/>
                <a:cs typeface="Trebuchet MS"/>
                <a:sym typeface="Trebuchet MS"/>
              </a:rPr>
              <a:t>Thank you!</a:t>
            </a:r>
            <a:endParaRPr sz="4800" b="1" i="0" u="none" strike="noStrike" cap="none">
              <a:solidFill>
                <a:srgbClr val="02A2AC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Google Shape;187;g2390b0069c6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1998" cy="6270475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g2390b0069c6_0_0"/>
          <p:cNvSpPr/>
          <p:nvPr/>
        </p:nvSpPr>
        <p:spPr>
          <a:xfrm>
            <a:off x="4178089" y="-62"/>
            <a:ext cx="8017200" cy="6270600"/>
          </a:xfrm>
          <a:prstGeom prst="rect">
            <a:avLst/>
          </a:prstGeom>
          <a:solidFill>
            <a:srgbClr val="02A2AC">
              <a:alpha val="80000"/>
            </a:srgbClr>
          </a:solidFill>
          <a:ln>
            <a:noFill/>
          </a:ln>
        </p:spPr>
        <p:txBody>
          <a:bodyPr spcFirstLastPara="1" wrap="square" lIns="22850" tIns="22850" rIns="22850" bIns="228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Lato"/>
              <a:buNone/>
            </a:pPr>
            <a:endParaRPr sz="1800" b="0" i="0" u="none" strike="noStrike" cap="none">
              <a:solidFill>
                <a:srgbClr val="73757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9" name="Google Shape;189;g2390b0069c6_0_0"/>
          <p:cNvSpPr txBox="1"/>
          <p:nvPr/>
        </p:nvSpPr>
        <p:spPr>
          <a:xfrm>
            <a:off x="5345175" y="115950"/>
            <a:ext cx="5222400" cy="6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50" tIns="22850" rIns="22850" bIns="2285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300"/>
              <a:buFont typeface="Trebuchet MS"/>
              <a:buNone/>
            </a:pPr>
            <a:r>
              <a:rPr lang="en-US" sz="4000" b="1" i="0" u="none" strike="noStrike" cap="non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AGENDA</a:t>
            </a:r>
            <a:endParaRPr sz="4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g2390b0069c6_0_0"/>
          <p:cNvSpPr txBox="1"/>
          <p:nvPr/>
        </p:nvSpPr>
        <p:spPr>
          <a:xfrm>
            <a:off x="11810589" y="1142888"/>
            <a:ext cx="1769700" cy="20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endParaRPr sz="700" b="0" i="0" u="none" strike="noStrike" cap="non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graphicFrame>
        <p:nvGraphicFramePr>
          <p:cNvPr id="191" name="Google Shape;191;g2390b0069c6_0_0"/>
          <p:cNvGraphicFramePr/>
          <p:nvPr>
            <p:extLst>
              <p:ext uri="{D42A27DB-BD31-4B8C-83A1-F6EECF244321}">
                <p14:modId xmlns:p14="http://schemas.microsoft.com/office/powerpoint/2010/main" val="1143640483"/>
              </p:ext>
            </p:extLst>
          </p:nvPr>
        </p:nvGraphicFramePr>
        <p:xfrm>
          <a:off x="4289225" y="1142900"/>
          <a:ext cx="7666000" cy="4904325"/>
        </p:xfrm>
        <a:graphic>
          <a:graphicData uri="http://schemas.openxmlformats.org/drawingml/2006/table">
            <a:tbl>
              <a:tblPr>
                <a:noFill/>
                <a:tableStyleId>{3E2D271E-967C-43A2-847D-97586B7940F1}</a:tableStyleId>
              </a:tblPr>
              <a:tblGrid>
                <a:gridCol w="1595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70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86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300" u="none" strike="noStrike" cap="none">
                          <a:solidFill>
                            <a:schemeClr val="lt1"/>
                          </a:solidFill>
                        </a:rPr>
                        <a:t>09:00 - 09:30</a:t>
                      </a:r>
                      <a:endParaRPr sz="13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300" u="none" strike="noStrike" cap="none">
                          <a:solidFill>
                            <a:schemeClr val="lt1"/>
                          </a:solidFill>
                        </a:rPr>
                        <a:t>Registration</a:t>
                      </a:r>
                      <a:endParaRPr sz="13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46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300" u="none" strike="noStrike" cap="none">
                          <a:solidFill>
                            <a:schemeClr val="lt1"/>
                          </a:solidFill>
                        </a:rPr>
                        <a:t>09:30 - 09:40</a:t>
                      </a:r>
                      <a:endParaRPr sz="13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200" u="none" strike="noStrike" cap="none">
                          <a:solidFill>
                            <a:schemeClr val="lt1"/>
                          </a:solidFill>
                        </a:rPr>
                        <a:t>Open and welcome - </a:t>
                      </a:r>
                      <a:r>
                        <a:rPr lang="en-US" sz="1200" b="1">
                          <a:solidFill>
                            <a:schemeClr val="lt1"/>
                          </a:solidFill>
                        </a:rPr>
                        <a:t>Joanna Książek</a:t>
                      </a:r>
                      <a:r>
                        <a:rPr lang="en-US" sz="1200">
                          <a:solidFill>
                            <a:schemeClr val="lt1"/>
                          </a:solidFill>
                        </a:rPr>
                        <a:t>, Events Team Lead &amp; Vice President, IDCN Lake Geneva, </a:t>
                      </a:r>
                      <a:r>
                        <a:rPr lang="en-US" sz="1200" b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Louise Carvalho, </a:t>
                      </a:r>
                      <a:r>
                        <a:rPr lang="en-US" sz="120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Head of Diversity and Inclusion, CERN</a:t>
                      </a:r>
                      <a:endParaRPr sz="12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0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300" u="none" strike="noStrike" cap="none">
                          <a:solidFill>
                            <a:schemeClr val="lt1"/>
                          </a:solidFill>
                        </a:rPr>
                        <a:t>09:40 - 09:50</a:t>
                      </a:r>
                      <a:endParaRPr sz="13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300" u="none" strike="noStrike" cap="none">
                          <a:solidFill>
                            <a:schemeClr val="lt1"/>
                          </a:solidFill>
                        </a:rPr>
                        <a:t>IDCN presentation - </a:t>
                      </a:r>
                      <a:r>
                        <a:rPr lang="en-US" sz="1300" b="1">
                          <a:solidFill>
                            <a:srgbClr val="FFFFFF"/>
                          </a:solidFill>
                        </a:rPr>
                        <a:t>Pragya Bhatnaga</a:t>
                      </a:r>
                      <a:r>
                        <a:rPr lang="en-US" sz="1300" u="none" strike="noStrike" cap="none">
                          <a:solidFill>
                            <a:schemeClr val="lt1"/>
                          </a:solidFill>
                        </a:rPr>
                        <a:t>, </a:t>
                      </a:r>
                      <a:r>
                        <a:rPr lang="en-US" sz="1300">
                          <a:solidFill>
                            <a:schemeClr val="lt1"/>
                          </a:solidFill>
                        </a:rPr>
                        <a:t>Partner</a:t>
                      </a:r>
                      <a:r>
                        <a:rPr lang="en-US" sz="1300" u="none" strike="noStrike" cap="none">
                          <a:solidFill>
                            <a:schemeClr val="lt1"/>
                          </a:solidFill>
                        </a:rPr>
                        <a:t> President, IDCN Lake Geneva</a:t>
                      </a:r>
                      <a:endParaRPr sz="13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68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300" u="none" strike="noStrike" cap="none">
                          <a:solidFill>
                            <a:schemeClr val="lt1"/>
                          </a:solidFill>
                        </a:rPr>
                        <a:t>09:50 - 10:</a:t>
                      </a:r>
                      <a:r>
                        <a:rPr lang="en-US" sz="1300">
                          <a:solidFill>
                            <a:schemeClr val="lt1"/>
                          </a:solidFill>
                        </a:rPr>
                        <a:t>30</a:t>
                      </a:r>
                      <a:endParaRPr sz="13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300" b="1">
                          <a:solidFill>
                            <a:schemeClr val="lt1"/>
                          </a:solidFill>
                        </a:rPr>
                        <a:t>Session 1: </a:t>
                      </a:r>
                      <a:r>
                        <a:rPr lang="en-US" sz="1300">
                          <a:solidFill>
                            <a:schemeClr val="lt1"/>
                          </a:solidFill>
                        </a:rPr>
                        <a:t>CERN :an overview of our career opportunity &amp; selection process with Q&amp;A </a:t>
                      </a:r>
                      <a:r>
                        <a:rPr lang="en-US" sz="1300" u="none" strike="noStrike" cap="none">
                          <a:solidFill>
                            <a:schemeClr val="lt1"/>
                          </a:solidFill>
                        </a:rPr>
                        <a:t> -</a:t>
                      </a:r>
                      <a:r>
                        <a:rPr lang="en-US" sz="1300" b="1" u="none" strike="noStrike" cap="none">
                          <a:solidFill>
                            <a:schemeClr val="lt1"/>
                          </a:solidFill>
                        </a:rPr>
                        <a:t> </a:t>
                      </a:r>
                      <a:r>
                        <a:rPr lang="en-US" sz="1300" b="1">
                          <a:solidFill>
                            <a:srgbClr val="FFFFFF"/>
                          </a:solidFill>
                        </a:rPr>
                        <a:t>Barbara Bider</a:t>
                      </a:r>
                      <a:r>
                        <a:rPr lang="en-US" sz="1300" b="1" u="none" strike="noStrike" cap="none">
                          <a:solidFill>
                            <a:schemeClr val="lt1"/>
                          </a:solidFill>
                        </a:rPr>
                        <a:t>, </a:t>
                      </a:r>
                      <a:r>
                        <a:rPr lang="en-US" sz="1300">
                          <a:solidFill>
                            <a:schemeClr val="lt1"/>
                          </a:solidFill>
                        </a:rPr>
                        <a:t>Talent Acquisition Team, </a:t>
                      </a:r>
                      <a:r>
                        <a:rPr lang="en-US" sz="1300" b="1">
                          <a:solidFill>
                            <a:schemeClr val="lt1"/>
                          </a:solidFill>
                        </a:rPr>
                        <a:t>Adam Kus</a:t>
                      </a:r>
                      <a:r>
                        <a:rPr lang="en-US" sz="1300">
                          <a:solidFill>
                            <a:schemeClr val="lt1"/>
                          </a:solidFill>
                        </a:rPr>
                        <a:t>,Talent Acquisition Team, CERN</a:t>
                      </a:r>
                      <a:endParaRPr sz="13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156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300">
                          <a:solidFill>
                            <a:schemeClr val="lt1"/>
                          </a:solidFill>
                        </a:rPr>
                        <a:t>10:30 - 11:00</a:t>
                      </a:r>
                      <a:endParaRPr sz="13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300" b="1" u="none" strike="noStrike" cap="none" dirty="0">
                          <a:solidFill>
                            <a:schemeClr val="lt1"/>
                          </a:solidFill>
                        </a:rPr>
                        <a:t>Session 2: </a:t>
                      </a:r>
                      <a:r>
                        <a:rPr lang="en-US" sz="1300" i="1" dirty="0">
                          <a:solidFill>
                            <a:srgbClr val="FFFFFF"/>
                          </a:solidFill>
                        </a:rPr>
                        <a:t>Testimonials from CERN my journey as an expat with Q&amp;A:</a:t>
                      </a:r>
                      <a:endParaRPr sz="1300" i="1" u="none" strike="noStrike" cap="none" dirty="0">
                        <a:solidFill>
                          <a:srgbClr val="FFFFFF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300" b="1" dirty="0">
                          <a:solidFill>
                            <a:srgbClr val="FFFFFF"/>
                          </a:solidFill>
                        </a:rPr>
                        <a:t>Malgorzata Grosbart</a:t>
                      </a:r>
                      <a:r>
                        <a:rPr lang="en-US" sz="1300" dirty="0">
                          <a:solidFill>
                            <a:srgbClr val="FFFFFF"/>
                          </a:solidFill>
                        </a:rPr>
                        <a:t>, PhD - Senior Research Fellow </a:t>
                      </a:r>
                      <a:r>
                        <a:rPr lang="en-US" sz="1300" u="none" strike="noStrike" cap="none" dirty="0">
                          <a:solidFill>
                            <a:schemeClr val="lt1"/>
                          </a:solidFill>
                        </a:rPr>
                        <a:t>director, </a:t>
                      </a:r>
                      <a:endParaRPr sz="1300" u="none" strike="noStrike" cap="none" dirty="0">
                        <a:solidFill>
                          <a:schemeClr val="lt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300" b="1" dirty="0">
                          <a:solidFill>
                            <a:srgbClr val="FFFFFF"/>
                          </a:solidFill>
                        </a:rPr>
                        <a:t>Sabrina Holthausen</a:t>
                      </a:r>
                      <a:r>
                        <a:rPr lang="en-US" sz="1300" dirty="0">
                          <a:solidFill>
                            <a:srgbClr val="FFFFFF"/>
                          </a:solidFill>
                        </a:rPr>
                        <a:t> - Intercultural Management &amp; International Communications Expert, CERN </a:t>
                      </a:r>
                      <a:endParaRPr sz="1300" u="none" strike="noStrike" cap="none" dirty="0">
                        <a:solidFill>
                          <a:srgbClr val="FFFFFF"/>
                        </a:solidFill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79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300" u="none" strike="noStrike" cap="none" dirty="0">
                          <a:solidFill>
                            <a:schemeClr val="lt1"/>
                          </a:solidFill>
                        </a:rPr>
                        <a:t>1</a:t>
                      </a:r>
                      <a:r>
                        <a:rPr lang="en-US" sz="1300" dirty="0">
                          <a:solidFill>
                            <a:schemeClr val="lt1"/>
                          </a:solidFill>
                        </a:rPr>
                        <a:t>1</a:t>
                      </a:r>
                      <a:r>
                        <a:rPr lang="en-US" sz="1300" u="none" strike="noStrike" cap="none" dirty="0">
                          <a:solidFill>
                            <a:schemeClr val="lt1"/>
                          </a:solidFill>
                        </a:rPr>
                        <a:t>:</a:t>
                      </a:r>
                      <a:r>
                        <a:rPr lang="en-US" sz="1300" dirty="0">
                          <a:solidFill>
                            <a:schemeClr val="lt1"/>
                          </a:solidFill>
                        </a:rPr>
                        <a:t>30</a:t>
                      </a:r>
                      <a:r>
                        <a:rPr lang="en-US" sz="1300" u="none" strike="noStrike" cap="none" dirty="0">
                          <a:solidFill>
                            <a:schemeClr val="lt1"/>
                          </a:solidFill>
                        </a:rPr>
                        <a:t> - 1</a:t>
                      </a:r>
                      <a:r>
                        <a:rPr lang="en-US" sz="1300" dirty="0">
                          <a:solidFill>
                            <a:schemeClr val="lt1"/>
                          </a:solidFill>
                        </a:rPr>
                        <a:t>2:15</a:t>
                      </a:r>
                      <a:endParaRPr sz="1300" u="none" strike="noStrike" cap="none" dirty="0">
                        <a:solidFill>
                          <a:schemeClr val="lt1"/>
                        </a:solidFill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300" b="1" u="none" strike="noStrike" cap="none">
                          <a:solidFill>
                            <a:schemeClr val="lt1"/>
                          </a:solidFill>
                        </a:rPr>
                        <a:t>Session </a:t>
                      </a:r>
                      <a:r>
                        <a:rPr lang="en-US" sz="1300" b="1">
                          <a:solidFill>
                            <a:schemeClr val="lt1"/>
                          </a:solidFill>
                        </a:rPr>
                        <a:t>3</a:t>
                      </a:r>
                      <a:r>
                        <a:rPr lang="en-US" sz="1300" b="1" u="none" strike="noStrike" cap="none">
                          <a:solidFill>
                            <a:schemeClr val="lt1"/>
                          </a:solidFill>
                        </a:rPr>
                        <a:t>:</a:t>
                      </a:r>
                      <a:r>
                        <a:rPr lang="en-US" sz="1300" u="none" strike="noStrike" cap="none">
                          <a:solidFill>
                            <a:schemeClr val="lt1"/>
                          </a:solidFill>
                        </a:rPr>
                        <a:t> </a:t>
                      </a:r>
                      <a:r>
                        <a:rPr lang="en-US" sz="1300" i="1">
                          <a:solidFill>
                            <a:srgbClr val="FFFFFF"/>
                          </a:solidFill>
                        </a:rPr>
                        <a:t>CV writing presentation</a:t>
                      </a:r>
                      <a:r>
                        <a:rPr lang="en-US" sz="1300">
                          <a:solidFill>
                            <a:srgbClr val="4472C4"/>
                          </a:solidFill>
                        </a:rPr>
                        <a:t> </a:t>
                      </a:r>
                      <a:r>
                        <a:rPr lang="en-US" sz="1300" i="1">
                          <a:solidFill>
                            <a:srgbClr val="FFFFFF"/>
                          </a:solidFill>
                        </a:rPr>
                        <a:t> </a:t>
                      </a:r>
                      <a:r>
                        <a:rPr lang="en-US" sz="1300" u="none" strike="noStrike" cap="none">
                          <a:solidFill>
                            <a:schemeClr val="lt1"/>
                          </a:solidFill>
                        </a:rPr>
                        <a:t>-</a:t>
                      </a:r>
                      <a:r>
                        <a:rPr lang="en-US" sz="1300" b="1" u="none" strike="noStrike" cap="none">
                          <a:solidFill>
                            <a:schemeClr val="lt1"/>
                          </a:solidFill>
                        </a:rPr>
                        <a:t> </a:t>
                      </a:r>
                      <a:r>
                        <a:rPr lang="en-US" sz="1300" b="1">
                          <a:solidFill>
                            <a:srgbClr val="FFFFFF"/>
                          </a:solidFill>
                        </a:rPr>
                        <a:t>Rocio Alot,</a:t>
                      </a:r>
                      <a:r>
                        <a:rPr lang="en-US" sz="1300">
                          <a:solidFill>
                            <a:srgbClr val="FFFFFF"/>
                          </a:solidFill>
                        </a:rPr>
                        <a:t> Recruitment and Sourcing Specialist, CERN</a:t>
                      </a:r>
                      <a:endParaRPr sz="1300" b="1" u="none" strike="noStrike" cap="none">
                        <a:solidFill>
                          <a:srgbClr val="FFFFFF"/>
                        </a:solidFill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00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lt1"/>
                          </a:solidFill>
                        </a:rPr>
                        <a:t>12:15 - 12:45</a:t>
                      </a:r>
                      <a:endParaRPr sz="13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300">
                          <a:solidFill>
                            <a:schemeClr val="lt1"/>
                          </a:solidFill>
                        </a:rPr>
                        <a:t>Q &amp; A &amp; closure </a:t>
                      </a:r>
                      <a:endParaRPr sz="1300" b="1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100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lt1"/>
                          </a:solidFill>
                        </a:rPr>
                        <a:t>12:45 - 13:15</a:t>
                      </a:r>
                      <a:endParaRPr sz="1300">
                        <a:solidFill>
                          <a:schemeClr val="lt1"/>
                        </a:solidFill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-US" sz="1300" dirty="0">
                          <a:solidFill>
                            <a:srgbClr val="FFFFFF"/>
                          </a:solidFill>
                        </a:rPr>
                        <a:t>Light networking lunch and networking</a:t>
                      </a:r>
                      <a:endParaRPr sz="1300" dirty="0">
                        <a:solidFill>
                          <a:srgbClr val="FFFFFF"/>
                        </a:solidFill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" name="Google Shape;196;p2" descr="nne4.jpg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25" y="0"/>
            <a:ext cx="12185651" cy="6245038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2"/>
          <p:cNvSpPr txBox="1">
            <a:spLocks noGrp="1"/>
          </p:cNvSpPr>
          <p:nvPr>
            <p:ph type="sldNum" idx="12"/>
          </p:nvPr>
        </p:nvSpPr>
        <p:spPr>
          <a:xfrm>
            <a:off x="11689046" y="282410"/>
            <a:ext cx="168404" cy="246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FBFBF"/>
              </a:buClr>
              <a:buSzPts val="2000"/>
              <a:buNone/>
            </a:pPr>
            <a:fld id="{00000000-1234-1234-1234-123412341234}" type="slidenum">
              <a:rPr lang="en-US" sz="1000" b="1">
                <a:solidFill>
                  <a:srgbClr val="BFBFB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fld>
            <a:endParaRPr sz="1000" b="1">
              <a:solidFill>
                <a:srgbClr val="BFBFB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98" name="Google Shape;198;p2"/>
          <p:cNvSpPr/>
          <p:nvPr/>
        </p:nvSpPr>
        <p:spPr>
          <a:xfrm>
            <a:off x="4446240" y="0"/>
            <a:ext cx="7867350" cy="6245100"/>
          </a:xfrm>
          <a:prstGeom prst="rect">
            <a:avLst/>
          </a:prstGeom>
          <a:solidFill>
            <a:srgbClr val="02A2AC">
              <a:alpha val="80000"/>
            </a:srgbClr>
          </a:solidFill>
          <a:ln>
            <a:noFill/>
          </a:ln>
        </p:spPr>
        <p:txBody>
          <a:bodyPr spcFirstLastPara="1" wrap="square" lIns="22850" tIns="22850" rIns="22850" bIns="228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73757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99" name="Google Shape;199;p2"/>
          <p:cNvSpPr txBox="1"/>
          <p:nvPr/>
        </p:nvSpPr>
        <p:spPr>
          <a:xfrm>
            <a:off x="5802045" y="893319"/>
            <a:ext cx="5155738" cy="661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50" tIns="22850" rIns="22850" bIns="2285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US" sz="4000" b="1" i="0" u="none" strike="noStrike" cap="non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What is IDCN?</a:t>
            </a:r>
            <a:endParaRPr sz="4000" b="1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00" name="Google Shape;200;p2"/>
          <p:cNvSpPr txBox="1"/>
          <p:nvPr/>
        </p:nvSpPr>
        <p:spPr>
          <a:xfrm>
            <a:off x="4764678" y="1742086"/>
            <a:ext cx="7230471" cy="3286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50" tIns="22850" rIns="22850" bIns="22850" anchor="t" anchorCtr="0">
            <a:spAutoFit/>
          </a:bodyPr>
          <a:lstStyle/>
          <a:p>
            <a:pPr marL="0" marR="0" lvl="0" indent="0" algn="ctr" rtl="0">
              <a:lnSpc>
                <a:spcPct val="7777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br>
              <a:rPr lang="en-US" sz="27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7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An association of international organizations</a:t>
            </a:r>
            <a:endParaRPr sz="2700" b="0" i="0" u="none" strike="noStrike" cap="none">
              <a:solidFill>
                <a:srgbClr val="73757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7777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endParaRPr sz="2700" b="0" i="0" u="none" strike="noStrike" cap="none">
              <a:solidFill>
                <a:srgbClr val="73757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7777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n-US" sz="27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and corporations facilitating the integration </a:t>
            </a:r>
            <a:endParaRPr sz="27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7777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endParaRPr sz="27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7777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n-US" sz="27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of mobile employee partners through</a:t>
            </a:r>
            <a:endParaRPr sz="2700" b="0" i="0" u="none" strike="noStrike" cap="none">
              <a:solidFill>
                <a:srgbClr val="73757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7777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endParaRPr sz="2700" b="0" i="0" u="none" strike="noStrike" cap="none">
              <a:solidFill>
                <a:srgbClr val="73757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7777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n-US" sz="27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awareness, guidance, and professional </a:t>
            </a:r>
            <a:endParaRPr sz="2700" b="1" i="0" u="none" strike="noStrike" cap="none">
              <a:solidFill>
                <a:srgbClr val="73757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7777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endParaRPr sz="2700" b="1" i="0" u="none" strike="noStrike" cap="none">
              <a:solidFill>
                <a:srgbClr val="73757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7777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n-US" sz="27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networking</a:t>
            </a:r>
            <a:r>
              <a:rPr lang="en-US" sz="27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27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Google Shape;205;p3" descr="23.jpg"/>
          <p:cNvPicPr preferRelativeResize="0"/>
          <p:nvPr/>
        </p:nvPicPr>
        <p:blipFill rotWithShape="1">
          <a:blip r:embed="rId3">
            <a:alphaModFix/>
          </a:blip>
          <a:srcRect l="47017" t="17508" r="6551" b="115"/>
          <a:stretch/>
        </p:blipFill>
        <p:spPr>
          <a:xfrm>
            <a:off x="-11225" y="0"/>
            <a:ext cx="5798340" cy="6857820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3"/>
          <p:cNvSpPr/>
          <p:nvPr/>
        </p:nvSpPr>
        <p:spPr>
          <a:xfrm>
            <a:off x="3175" y="0"/>
            <a:ext cx="5798400" cy="6857700"/>
          </a:xfrm>
          <a:prstGeom prst="rect">
            <a:avLst/>
          </a:prstGeom>
          <a:solidFill>
            <a:srgbClr val="02A2AC">
              <a:alpha val="69411"/>
            </a:srgbClr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3"/>
          <p:cNvSpPr/>
          <p:nvPr/>
        </p:nvSpPr>
        <p:spPr>
          <a:xfrm>
            <a:off x="1290175" y="348364"/>
            <a:ext cx="3224340" cy="13165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50" tIns="22850" rIns="22850" bIns="2285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US" sz="4000" b="1" i="0" u="none" strike="noStrike" cap="non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OUR </a:t>
            </a:r>
            <a:endParaRPr sz="40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US" sz="4000" b="1" i="0" u="none" strike="noStrike" cap="non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MISSION</a:t>
            </a:r>
            <a:endParaRPr sz="40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08" name="Google Shape;208;p3"/>
          <p:cNvSpPr/>
          <p:nvPr/>
        </p:nvSpPr>
        <p:spPr>
          <a:xfrm>
            <a:off x="6324955" y="811530"/>
            <a:ext cx="5645400" cy="1706700"/>
          </a:xfrm>
          <a:prstGeom prst="rect">
            <a:avLst/>
          </a:prstGeom>
          <a:solidFill>
            <a:srgbClr val="F5E49F"/>
          </a:solidFill>
          <a:ln>
            <a:noFill/>
          </a:ln>
        </p:spPr>
        <p:txBody>
          <a:bodyPr spcFirstLastPara="1" wrap="square" lIns="54350" tIns="54350" rIns="54350" bIns="54350" anchor="t" anchorCtr="0">
            <a:noAutofit/>
          </a:bodyPr>
          <a:lstStyle/>
          <a:p>
            <a:pPr marL="140400" marR="0" lvl="0" indent="-140400" algn="l" rtl="0">
              <a:lnSpc>
                <a:spcPct val="104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200"/>
              <a:buFont typeface="Arial"/>
              <a:buChar char="•"/>
            </a:pPr>
            <a:r>
              <a:rPr lang="en-US" sz="1600" b="0" i="0" u="none" strike="noStrike" cap="none">
                <a:solidFill>
                  <a:srgbClr val="737572"/>
                </a:solidFill>
                <a:latin typeface="Arial"/>
                <a:ea typeface="Arial"/>
                <a:cs typeface="Arial"/>
                <a:sym typeface="Arial"/>
              </a:rPr>
              <a:t>Make relocation more attractive to employee partners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40400" marR="0" lvl="0" indent="-140400" algn="l" rtl="0">
              <a:lnSpc>
                <a:spcPct val="104000"/>
              </a:lnSpc>
              <a:spcBef>
                <a:spcPts val="1401"/>
              </a:spcBef>
              <a:spcAft>
                <a:spcPts val="0"/>
              </a:spcAft>
              <a:buClr>
                <a:srgbClr val="737572"/>
              </a:buClr>
              <a:buSzPts val="3200"/>
              <a:buFont typeface="Arial"/>
              <a:buChar char="•"/>
            </a:pPr>
            <a:r>
              <a:rPr lang="en-US" sz="1600" b="0" i="0" u="none" strike="noStrike" cap="none">
                <a:solidFill>
                  <a:srgbClr val="737572"/>
                </a:solidFill>
                <a:latin typeface="Arial"/>
                <a:ea typeface="Arial"/>
                <a:cs typeface="Arial"/>
                <a:sym typeface="Arial"/>
              </a:rPr>
              <a:t>Ensure the long-term success of international mobility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40400" marR="0" lvl="0" indent="-140400" algn="l" rtl="0">
              <a:lnSpc>
                <a:spcPct val="104000"/>
              </a:lnSpc>
              <a:spcBef>
                <a:spcPts val="1401"/>
              </a:spcBef>
              <a:spcAft>
                <a:spcPts val="0"/>
              </a:spcAft>
              <a:buClr>
                <a:srgbClr val="737572"/>
              </a:buClr>
              <a:buSzPts val="3200"/>
              <a:buFont typeface="Arial"/>
              <a:buChar char="•"/>
            </a:pPr>
            <a:r>
              <a:rPr lang="en-US" sz="1600" b="0" i="0" u="none" strike="noStrike" cap="none">
                <a:solidFill>
                  <a:srgbClr val="737572"/>
                </a:solidFill>
                <a:latin typeface="Arial"/>
                <a:ea typeface="Arial"/>
                <a:cs typeface="Arial"/>
                <a:sym typeface="Arial"/>
              </a:rPr>
              <a:t>Facilitate professional integration of the dual career partner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40400" marR="0" lvl="0" indent="-140400" algn="l" rtl="0">
              <a:lnSpc>
                <a:spcPct val="104000"/>
              </a:lnSpc>
              <a:spcBef>
                <a:spcPts val="1401"/>
              </a:spcBef>
              <a:spcAft>
                <a:spcPts val="0"/>
              </a:spcAft>
              <a:buClr>
                <a:srgbClr val="737572"/>
              </a:buClr>
              <a:buSzPts val="3200"/>
              <a:buFont typeface="Arial"/>
              <a:buChar char="•"/>
            </a:pPr>
            <a:r>
              <a:rPr lang="en-US" sz="1600" b="0" i="0" u="none" strike="noStrike" cap="none">
                <a:solidFill>
                  <a:srgbClr val="737572"/>
                </a:solidFill>
                <a:latin typeface="Arial"/>
                <a:ea typeface="Arial"/>
                <a:cs typeface="Arial"/>
                <a:sym typeface="Arial"/>
              </a:rPr>
              <a:t>Provide a professional network for the dual career partner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p3"/>
          <p:cNvSpPr/>
          <p:nvPr/>
        </p:nvSpPr>
        <p:spPr>
          <a:xfrm>
            <a:off x="6324955" y="2949481"/>
            <a:ext cx="5565499" cy="2780640"/>
          </a:xfrm>
          <a:prstGeom prst="rect">
            <a:avLst/>
          </a:prstGeom>
          <a:solidFill>
            <a:srgbClr val="00C0BC">
              <a:alpha val="2352"/>
            </a:srgbClr>
          </a:solidFill>
          <a:ln>
            <a:noFill/>
          </a:ln>
        </p:spPr>
        <p:txBody>
          <a:bodyPr spcFirstLastPara="1" wrap="square" lIns="22850" tIns="22850" rIns="22850" bIns="228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IDCN helps to make dual career assignments a success.        </a:t>
            </a: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1" i="0" u="none" strike="noStrike" cap="none">
                <a:solidFill>
                  <a:srgbClr val="666666"/>
                </a:solidFill>
                <a:latin typeface="Architects Daughter"/>
                <a:ea typeface="Architects Daughter"/>
                <a:cs typeface="Architects Daughter"/>
                <a:sym typeface="Architects Daughter"/>
              </a:rPr>
              <a:t>                                    </a:t>
            </a:r>
            <a:r>
              <a:rPr lang="en-US" sz="3600" b="1" i="0" u="none" strike="noStrike" cap="none">
                <a:solidFill>
                  <a:srgbClr val="666666"/>
                </a:solidFill>
                <a:latin typeface="Architects Daughter"/>
                <a:ea typeface="Architects Daughter"/>
                <a:cs typeface="Architects Daughter"/>
                <a:sym typeface="Architects Daughter"/>
              </a:rPr>
              <a:t>HOW ? </a:t>
            </a:r>
            <a:endParaRPr sz="3600" b="1" i="0" u="none" strike="noStrike" cap="none">
              <a:solidFill>
                <a:srgbClr val="000000"/>
              </a:solidFill>
              <a:latin typeface="Architects Daughter"/>
              <a:ea typeface="Architects Daughter"/>
              <a:cs typeface="Architects Daughter"/>
              <a:sym typeface="Architects Daughter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By providing: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8000" marR="0" lvl="0" indent="-108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3200"/>
              <a:buFont typeface="Noto Sans"/>
              <a:buChar char="✔"/>
            </a:pPr>
            <a:r>
              <a:rPr lang="en-US" sz="16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 Corporate Events     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8000" marR="0" lvl="0" indent="-108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3200"/>
              <a:buFont typeface="Noto Sans"/>
              <a:buChar char="✔"/>
            </a:pPr>
            <a:r>
              <a:rPr lang="en-US" sz="16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 Career Mornings, Workshops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4" name="Google Shape;214;p4" descr="map-IDCN-colorée.png"/>
          <p:cNvPicPr preferRelativeResize="0"/>
          <p:nvPr/>
        </p:nvPicPr>
        <p:blipFill rotWithShape="1">
          <a:blip r:embed="rId3">
            <a:alphaModFix/>
          </a:blip>
          <a:srcRect l="177" r="176"/>
          <a:stretch/>
        </p:blipFill>
        <p:spPr>
          <a:xfrm>
            <a:off x="85325" y="68188"/>
            <a:ext cx="8692901" cy="4786513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p4"/>
          <p:cNvSpPr/>
          <p:nvPr/>
        </p:nvSpPr>
        <p:spPr>
          <a:xfrm>
            <a:off x="8984213" y="-12625"/>
            <a:ext cx="3207300" cy="6246450"/>
          </a:xfrm>
          <a:prstGeom prst="rect">
            <a:avLst/>
          </a:prstGeom>
          <a:solidFill>
            <a:srgbClr val="02A2AC"/>
          </a:solidFill>
          <a:ln>
            <a:noFill/>
          </a:ln>
        </p:spPr>
        <p:txBody>
          <a:bodyPr spcFirstLastPara="1" wrap="square" lIns="22850" tIns="22850" rIns="22850" bIns="228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73757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6" name="Google Shape;216;p4"/>
          <p:cNvSpPr txBox="1"/>
          <p:nvPr/>
        </p:nvSpPr>
        <p:spPr>
          <a:xfrm>
            <a:off x="9346585" y="948301"/>
            <a:ext cx="2190000" cy="8463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50" tIns="22850" rIns="22850" bIns="2285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lang="en-US" sz="2600" b="1" i="0" u="none" strike="noStrike" cap="none">
                <a:solidFill>
                  <a:srgbClr val="333B3B"/>
                </a:solidFill>
                <a:latin typeface="Trebuchet MS"/>
                <a:ea typeface="Trebuchet MS"/>
                <a:cs typeface="Trebuchet MS"/>
                <a:sym typeface="Trebuchet MS"/>
              </a:rPr>
              <a:t>14 locations worldwide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p4"/>
          <p:cNvSpPr txBox="1"/>
          <p:nvPr/>
        </p:nvSpPr>
        <p:spPr>
          <a:xfrm>
            <a:off x="9461262" y="428113"/>
            <a:ext cx="1960650" cy="300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50" tIns="22850" rIns="22850" bIns="2285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50"/>
              <a:buFont typeface="Arial"/>
              <a:buNone/>
            </a:pPr>
            <a:r>
              <a:rPr lang="en-US" sz="165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ABOUT IDCN</a:t>
            </a:r>
            <a:endParaRPr sz="125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8" name="Google Shape;218;p4"/>
          <p:cNvGrpSpPr/>
          <p:nvPr/>
        </p:nvGrpSpPr>
        <p:grpSpPr>
          <a:xfrm>
            <a:off x="9926156" y="2156428"/>
            <a:ext cx="1765229" cy="4095146"/>
            <a:chOff x="977176" y="-14643"/>
            <a:chExt cx="3530456" cy="8356486"/>
          </a:xfrm>
        </p:grpSpPr>
        <p:sp>
          <p:nvSpPr>
            <p:cNvPr id="219" name="Google Shape;219;p4"/>
            <p:cNvSpPr txBox="1"/>
            <p:nvPr/>
          </p:nvSpPr>
          <p:spPr>
            <a:xfrm>
              <a:off x="977178" y="-14643"/>
              <a:ext cx="3178500" cy="157006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850" tIns="22850" rIns="22850" bIns="2285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1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Americas</a:t>
              </a:r>
              <a:endPara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196850" marR="0" lvl="0" indent="-184150" algn="l" rtl="0">
                <a:lnSpc>
                  <a:spcPct val="96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FFFFFF"/>
                </a:buClr>
                <a:buSzPts val="2500"/>
                <a:buFont typeface="Arial"/>
                <a:buChar char="•"/>
              </a:pPr>
              <a:r>
                <a:rPr lang="en-US" sz="1250" b="0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Mexico City</a:t>
              </a:r>
              <a:endPara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196850" marR="0" lvl="0" indent="-184150" algn="l" rtl="0">
                <a:lnSpc>
                  <a:spcPct val="96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FFFFFF"/>
                </a:buClr>
                <a:buSzPts val="2500"/>
                <a:buFont typeface="Arial"/>
                <a:buChar char="•"/>
              </a:pPr>
              <a:r>
                <a:rPr lang="en-US" sz="1250" b="0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New York</a:t>
              </a:r>
              <a:endPara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" name="Google Shape;220;p4"/>
            <p:cNvSpPr txBox="1"/>
            <p:nvPr/>
          </p:nvSpPr>
          <p:spPr>
            <a:xfrm>
              <a:off x="977176" y="1603633"/>
              <a:ext cx="3178630" cy="20253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850" tIns="22850" rIns="22850" bIns="2285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1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Asia</a:t>
              </a:r>
              <a:endPara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204107" marR="0" lvl="0" indent="-204107" algn="l" rtl="0">
                <a:lnSpc>
                  <a:spcPct val="96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FFFFFF"/>
                </a:buClr>
                <a:buSzPts val="2500"/>
                <a:buFont typeface="Arial"/>
                <a:buChar char="•"/>
              </a:pPr>
              <a:r>
                <a:rPr lang="en-US" sz="1250" b="0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Dubai</a:t>
              </a:r>
              <a:endParaRPr sz="700" b="0" i="0" u="none" strike="noStrike" cap="none">
                <a:solidFill>
                  <a:srgbClr val="737572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204107" marR="0" lvl="0" indent="-204107" algn="l" rtl="0">
                <a:lnSpc>
                  <a:spcPct val="96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FFFFFF"/>
                </a:buClr>
                <a:buSzPts val="2500"/>
                <a:buFont typeface="Arial"/>
                <a:buChar char="•"/>
              </a:pPr>
              <a:r>
                <a:rPr lang="en-US" sz="1250" b="0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Hong Kong</a:t>
              </a:r>
              <a:endParaRPr sz="700" b="0" i="0" u="none" strike="noStrike" cap="none">
                <a:solidFill>
                  <a:srgbClr val="737572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204107" marR="0" lvl="0" indent="-204107" algn="l" rtl="0">
                <a:lnSpc>
                  <a:spcPct val="96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FFFFFF"/>
                </a:buClr>
                <a:buSzPts val="2500"/>
                <a:buFont typeface="Arial"/>
                <a:buChar char="•"/>
              </a:pPr>
              <a:r>
                <a:rPr lang="en-US" sz="1250" b="0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Singapore</a:t>
              </a:r>
              <a:endPara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" name="Google Shape;221;p4"/>
            <p:cNvSpPr txBox="1"/>
            <p:nvPr/>
          </p:nvSpPr>
          <p:spPr>
            <a:xfrm>
              <a:off x="977178" y="3584454"/>
              <a:ext cx="3530454" cy="47573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850" tIns="22850" rIns="22850" bIns="2285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1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Europe</a:t>
              </a:r>
              <a:endPara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204107" marR="0" lvl="0" indent="-204107" algn="l" rtl="0">
                <a:lnSpc>
                  <a:spcPct val="96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FFFFFF"/>
                </a:buClr>
                <a:buSzPts val="2500"/>
                <a:buFont typeface="Arial"/>
                <a:buChar char="•"/>
              </a:pPr>
              <a:r>
                <a:rPr lang="en-US" sz="1250" b="0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Lake Geneva</a:t>
              </a:r>
              <a:endParaRPr sz="125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204107" marR="0" lvl="0" indent="-204107" algn="l" rtl="0">
                <a:lnSpc>
                  <a:spcPct val="96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FFFFFF"/>
                </a:buClr>
                <a:buSzPts val="2500"/>
                <a:buFont typeface="Arial"/>
                <a:buChar char="•"/>
              </a:pPr>
              <a:r>
                <a:rPr lang="en-US" sz="1250" b="0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Basel-Zurich</a:t>
              </a:r>
              <a:endParaRPr sz="700" b="0" i="0" u="none" strike="noStrike" cap="none">
                <a:solidFill>
                  <a:srgbClr val="737572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204107" marR="0" lvl="0" indent="-204107" algn="l" rtl="0">
                <a:lnSpc>
                  <a:spcPct val="96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FFFFFF"/>
                </a:buClr>
                <a:buSzPts val="2500"/>
                <a:buFont typeface="Arial"/>
                <a:buChar char="•"/>
              </a:pPr>
              <a:r>
                <a:rPr lang="en-US" sz="1250" b="0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Brussels</a:t>
              </a:r>
              <a:endParaRPr sz="700" b="0" i="0" u="none" strike="noStrike" cap="none">
                <a:solidFill>
                  <a:srgbClr val="737572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204107" marR="0" lvl="0" indent="-204107" algn="l" rtl="0">
                <a:lnSpc>
                  <a:spcPct val="96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FFFFFF"/>
                </a:buClr>
                <a:buSzPts val="2500"/>
                <a:buFont typeface="Arial"/>
                <a:buChar char="•"/>
              </a:pPr>
              <a:r>
                <a:rPr lang="en-US" sz="1250" b="0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Copenhagen</a:t>
              </a:r>
              <a:endParaRPr sz="700" b="0" i="0" u="none" strike="noStrike" cap="none">
                <a:solidFill>
                  <a:srgbClr val="737572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204107" marR="0" lvl="0" indent="-204107" algn="l" rtl="0">
                <a:lnSpc>
                  <a:spcPct val="96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FFFFFF"/>
                </a:buClr>
                <a:buSzPts val="2500"/>
                <a:buFont typeface="Arial"/>
                <a:buChar char="•"/>
              </a:pPr>
              <a:r>
                <a:rPr lang="en-US" sz="1250" b="0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Jutland-Funen (DK)</a:t>
              </a:r>
              <a:endParaRPr sz="700" b="0" i="0" u="none" strike="noStrike" cap="none">
                <a:solidFill>
                  <a:srgbClr val="737572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204107" marR="0" lvl="0" indent="-204107" algn="l" rtl="0">
                <a:lnSpc>
                  <a:spcPct val="96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FFFFFF"/>
                </a:buClr>
                <a:buSzPts val="2500"/>
                <a:buFont typeface="Arial"/>
                <a:buChar char="•"/>
              </a:pPr>
              <a:r>
                <a:rPr lang="en-US" sz="1250" b="0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London</a:t>
              </a:r>
              <a:endParaRPr sz="700" b="0" i="0" u="none" strike="noStrike" cap="none">
                <a:solidFill>
                  <a:srgbClr val="737572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204107" marR="0" lvl="0" indent="-204107" algn="l" rtl="0">
                <a:lnSpc>
                  <a:spcPct val="96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FFFFFF"/>
                </a:buClr>
                <a:buSzPts val="2500"/>
                <a:buFont typeface="Arial"/>
                <a:buChar char="•"/>
              </a:pPr>
              <a:r>
                <a:rPr lang="en-US" sz="1250" b="0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Luxembourg</a:t>
              </a:r>
              <a:endParaRPr sz="1800" b="0" i="0" u="none" strike="noStrike" cap="none">
                <a:solidFill>
                  <a:srgbClr val="737572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204107" marR="0" lvl="0" indent="-204107" algn="l" rtl="0">
                <a:lnSpc>
                  <a:spcPct val="96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FFFFFF"/>
                </a:buClr>
                <a:buSzPts val="2500"/>
                <a:buFont typeface="Arial"/>
                <a:buChar char="•"/>
              </a:pPr>
              <a:r>
                <a:rPr lang="en-US" sz="1250" b="0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Munich</a:t>
              </a:r>
              <a:endPara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204107" marR="0" lvl="0" indent="-204107" algn="l" rtl="0">
                <a:lnSpc>
                  <a:spcPct val="96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FFFFFF"/>
                </a:buClr>
                <a:buSzPts val="2500"/>
                <a:buFont typeface="Arial"/>
                <a:buChar char="•"/>
              </a:pPr>
              <a:r>
                <a:rPr lang="en-US" sz="1250" b="0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Paris</a:t>
              </a:r>
              <a:endParaRPr sz="700" b="0" i="0" u="none" strike="noStrike" cap="none">
                <a:solidFill>
                  <a:srgbClr val="737572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222" name="Google Shape;222;p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283735" y="2012182"/>
            <a:ext cx="34290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300824" y="2811570"/>
            <a:ext cx="336550" cy="488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" name="Google Shape;224;p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9908642" y="2496118"/>
            <a:ext cx="177800" cy="12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" name="Google Shape;225;p4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908642" y="2720957"/>
            <a:ext cx="177801" cy="127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" name="Google Shape;226;p4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908642" y="3293574"/>
            <a:ext cx="177800" cy="12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p4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9908642" y="3482740"/>
            <a:ext cx="171450" cy="12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p4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9902292" y="3748638"/>
            <a:ext cx="184150" cy="12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" name="Google Shape;229;p4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9905467" y="4297783"/>
            <a:ext cx="177800" cy="12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0" name="Google Shape;230;p4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9905467" y="4697724"/>
            <a:ext cx="177800" cy="12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1" name="Google Shape;231;p4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9923935" y="4979681"/>
            <a:ext cx="177800" cy="12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Google Shape;232;p4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9897336" y="5393099"/>
            <a:ext cx="177800" cy="12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Google Shape;233;p4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9897336" y="5171111"/>
            <a:ext cx="177800" cy="12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Google Shape;234;p4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9907722" y="4468732"/>
            <a:ext cx="177800" cy="12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" name="Google Shape;235;p4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9918741" y="5608026"/>
            <a:ext cx="177800" cy="12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Google Shape;236;p4"/>
          <p:cNvPicPr preferRelativeResize="0"/>
          <p:nvPr/>
        </p:nvPicPr>
        <p:blipFill rotWithShape="1">
          <a:blip r:embed="rId16">
            <a:alphaModFix/>
          </a:blip>
          <a:srcRect/>
          <a:stretch/>
        </p:blipFill>
        <p:spPr>
          <a:xfrm>
            <a:off x="9926156" y="6023237"/>
            <a:ext cx="177800" cy="12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7" name="Google Shape;237;p4"/>
          <p:cNvPicPr preferRelativeResize="0"/>
          <p:nvPr/>
        </p:nvPicPr>
        <p:blipFill rotWithShape="1">
          <a:blip r:embed="rId17">
            <a:alphaModFix/>
          </a:blip>
          <a:srcRect/>
          <a:stretch/>
        </p:blipFill>
        <p:spPr>
          <a:xfrm>
            <a:off x="9328764" y="3841391"/>
            <a:ext cx="330200" cy="482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" name="Google Shape;238;p4"/>
          <p:cNvPicPr preferRelativeResize="0"/>
          <p:nvPr/>
        </p:nvPicPr>
        <p:blipFill rotWithShape="1">
          <a:blip r:embed="rId18">
            <a:alphaModFix/>
          </a:blip>
          <a:srcRect r="73458" b="10142"/>
          <a:stretch/>
        </p:blipFill>
        <p:spPr>
          <a:xfrm>
            <a:off x="9916056" y="5817018"/>
            <a:ext cx="198000" cy="136414"/>
          </a:xfrm>
          <a:prstGeom prst="rect">
            <a:avLst/>
          </a:prstGeom>
          <a:noFill/>
          <a:ln>
            <a:noFill/>
          </a:ln>
        </p:spPr>
      </p:pic>
      <p:pic>
        <p:nvPicPr>
          <p:cNvPr id="239" name="Google Shape;239;p4"/>
          <p:cNvPicPr preferRelativeResize="0"/>
          <p:nvPr/>
        </p:nvPicPr>
        <p:blipFill rotWithShape="1">
          <a:blip r:embed="rId19">
            <a:alphaModFix/>
          </a:blip>
          <a:srcRect/>
          <a:stretch/>
        </p:blipFill>
        <p:spPr>
          <a:xfrm>
            <a:off x="3175" y="4854700"/>
            <a:ext cx="8981038" cy="1379125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4"/>
          <p:cNvSpPr/>
          <p:nvPr/>
        </p:nvSpPr>
        <p:spPr>
          <a:xfrm>
            <a:off x="9811170" y="4372032"/>
            <a:ext cx="1553400" cy="302700"/>
          </a:xfrm>
          <a:prstGeom prst="ellipse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22850" rIns="45700" bIns="228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endParaRPr sz="700" b="0" i="0" u="none" strike="noStrike" cap="none">
              <a:solidFill>
                <a:srgbClr val="FAFC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" name="Google Shape;245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9375" y="76200"/>
            <a:ext cx="12050255" cy="6781801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p5"/>
          <p:cNvSpPr txBox="1"/>
          <p:nvPr/>
        </p:nvSpPr>
        <p:spPr>
          <a:xfrm>
            <a:off x="2729707" y="3785444"/>
            <a:ext cx="6729412" cy="200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en-US"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" name="Google Shape;247;p5"/>
          <p:cNvSpPr/>
          <p:nvPr/>
        </p:nvSpPr>
        <p:spPr>
          <a:xfrm>
            <a:off x="3789075" y="5275375"/>
            <a:ext cx="1069800" cy="10698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8" name="Google Shape;248;p5"/>
          <p:cNvSpPr txBox="1"/>
          <p:nvPr/>
        </p:nvSpPr>
        <p:spPr>
          <a:xfrm>
            <a:off x="3595975" y="5446750"/>
            <a:ext cx="16389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rgbClr val="FFFFFF"/>
              </a:highlight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rgbClr val="FFFFFF"/>
              </a:highlight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49" name="Google Shape;249;p5" descr="A picture containing icon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201929" y="5542300"/>
            <a:ext cx="2426997" cy="535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253c3ba31ec_0_21"/>
          <p:cNvSpPr/>
          <p:nvPr/>
        </p:nvSpPr>
        <p:spPr>
          <a:xfrm>
            <a:off x="8981300" y="2835100"/>
            <a:ext cx="2668800" cy="3410700"/>
          </a:xfrm>
          <a:prstGeom prst="roundRect">
            <a:avLst>
              <a:gd name="adj" fmla="val 16667"/>
            </a:avLst>
          </a:prstGeom>
          <a:solidFill>
            <a:srgbClr val="9FC5E8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675" tIns="45675" rIns="45675" bIns="456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Google Shape;255;g253c3ba31ec_0_21"/>
          <p:cNvSpPr/>
          <p:nvPr/>
        </p:nvSpPr>
        <p:spPr>
          <a:xfrm>
            <a:off x="6067463" y="2899613"/>
            <a:ext cx="2668800" cy="3870300"/>
          </a:xfrm>
          <a:prstGeom prst="roundRect">
            <a:avLst>
              <a:gd name="adj" fmla="val 16667"/>
            </a:avLst>
          </a:prstGeom>
          <a:solidFill>
            <a:srgbClr val="B4A7D6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675" tIns="45675" rIns="45675" bIns="456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9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Ahmet Kaya</a:t>
            </a: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" name="Google Shape;256;g253c3ba31ec_0_21"/>
          <p:cNvSpPr/>
          <p:nvPr/>
        </p:nvSpPr>
        <p:spPr>
          <a:xfrm>
            <a:off x="3373925" y="2864437"/>
            <a:ext cx="2668800" cy="3905400"/>
          </a:xfrm>
          <a:prstGeom prst="roundRect">
            <a:avLst>
              <a:gd name="adj" fmla="val 16667"/>
            </a:avLst>
          </a:prstGeom>
          <a:solidFill>
            <a:srgbClr val="B6D7A8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675" tIns="45675" rIns="45675" bIns="456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" name="Google Shape;257;g253c3ba31ec_0_21"/>
          <p:cNvSpPr/>
          <p:nvPr/>
        </p:nvSpPr>
        <p:spPr>
          <a:xfrm>
            <a:off x="542100" y="2899613"/>
            <a:ext cx="2668800" cy="3870300"/>
          </a:xfrm>
          <a:prstGeom prst="roundRect">
            <a:avLst>
              <a:gd name="adj" fmla="val 16667"/>
            </a:avLst>
          </a:prstGeom>
          <a:solidFill>
            <a:srgbClr val="EA9999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675" tIns="45675" rIns="45675" bIns="456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8" name="Google Shape;258;g253c3ba31ec_0_21"/>
          <p:cNvSpPr/>
          <p:nvPr/>
        </p:nvSpPr>
        <p:spPr>
          <a:xfrm>
            <a:off x="830995" y="2977232"/>
            <a:ext cx="2108100" cy="452100"/>
          </a:xfrm>
          <a:prstGeom prst="roundRect">
            <a:avLst>
              <a:gd name="adj" fmla="val 7495"/>
            </a:avLst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47840"/>
              </a:srgbClr>
            </a:outerShdw>
          </a:effectLst>
        </p:spPr>
        <p:txBody>
          <a:bodyPr spcFirstLastPara="1" wrap="square" lIns="22825" tIns="22825" rIns="22825" bIns="228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49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MEMBERSHIP</a:t>
            </a:r>
            <a:r>
              <a:rPr lang="en-US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9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Enhance the overall membership experience</a:t>
            </a:r>
            <a:endParaRPr sz="999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49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59" name="Google Shape;259;g253c3ba31ec_0_21"/>
          <p:cNvGrpSpPr/>
          <p:nvPr/>
        </p:nvGrpSpPr>
        <p:grpSpPr>
          <a:xfrm>
            <a:off x="3425631" y="3418836"/>
            <a:ext cx="2518614" cy="510045"/>
            <a:chOff x="18136" y="266088"/>
            <a:chExt cx="1890000" cy="510300"/>
          </a:xfrm>
        </p:grpSpPr>
        <p:sp>
          <p:nvSpPr>
            <p:cNvPr id="260" name="Google Shape;260;g253c3ba31ec_0_21"/>
            <p:cNvSpPr/>
            <p:nvPr/>
          </p:nvSpPr>
          <p:spPr>
            <a:xfrm>
              <a:off x="18136" y="266088"/>
              <a:ext cx="1890000" cy="510300"/>
            </a:xfrm>
            <a:prstGeom prst="roundRect">
              <a:avLst>
                <a:gd name="adj" fmla="val 7495"/>
              </a:avLst>
            </a:prstGeom>
            <a:solidFill>
              <a:srgbClr val="274E13"/>
            </a:solidFill>
            <a:ln>
              <a:noFill/>
            </a:ln>
          </p:spPr>
          <p:txBody>
            <a:bodyPr spcFirstLastPara="1" wrap="square" lIns="22825" tIns="22825" rIns="22825" bIns="2282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9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" name="Google Shape;261;g253c3ba31ec_0_21"/>
            <p:cNvSpPr txBox="1"/>
            <p:nvPr/>
          </p:nvSpPr>
          <p:spPr>
            <a:xfrm>
              <a:off x="32841" y="362163"/>
              <a:ext cx="1860600" cy="292500"/>
            </a:xfrm>
            <a:prstGeom prst="rect">
              <a:avLst/>
            </a:prstGeom>
            <a:solidFill>
              <a:srgbClr val="274E13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99" b="1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TEAM LEAD</a:t>
              </a:r>
              <a:endPara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99" b="1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Joanna Ksiazek</a:t>
              </a:r>
              <a:endParaRPr sz="999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62" name="Google Shape;262;g253c3ba31ec_0_21"/>
          <p:cNvGrpSpPr/>
          <p:nvPr/>
        </p:nvGrpSpPr>
        <p:grpSpPr>
          <a:xfrm>
            <a:off x="6174177" y="3432802"/>
            <a:ext cx="2517480" cy="506116"/>
            <a:chOff x="-4488" y="251250"/>
            <a:chExt cx="1890000" cy="510300"/>
          </a:xfrm>
        </p:grpSpPr>
        <p:sp>
          <p:nvSpPr>
            <p:cNvPr id="263" name="Google Shape;263;g253c3ba31ec_0_21"/>
            <p:cNvSpPr/>
            <p:nvPr/>
          </p:nvSpPr>
          <p:spPr>
            <a:xfrm>
              <a:off x="-4488" y="251250"/>
              <a:ext cx="1890000" cy="510300"/>
            </a:xfrm>
            <a:prstGeom prst="roundRect">
              <a:avLst>
                <a:gd name="adj" fmla="val 7495"/>
              </a:avLst>
            </a:prstGeom>
            <a:solidFill>
              <a:srgbClr val="20124D"/>
            </a:solidFill>
            <a:ln>
              <a:noFill/>
            </a:ln>
          </p:spPr>
          <p:txBody>
            <a:bodyPr spcFirstLastPara="1" wrap="square" lIns="22825" tIns="22825" rIns="22825" bIns="2282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9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" name="Google Shape;264;g253c3ba31ec_0_21"/>
            <p:cNvSpPr txBox="1"/>
            <p:nvPr/>
          </p:nvSpPr>
          <p:spPr>
            <a:xfrm>
              <a:off x="6708" y="360201"/>
              <a:ext cx="1867500" cy="292500"/>
            </a:xfrm>
            <a:prstGeom prst="rect">
              <a:avLst/>
            </a:prstGeom>
            <a:solidFill>
              <a:srgbClr val="20124D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99" b="1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TEAM LEAD</a:t>
              </a:r>
              <a:endParaRPr sz="999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99" b="1" i="0" u="none" strike="noStrike" cap="non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Ahmet Kaya</a:t>
              </a:r>
              <a:endParaRPr sz="999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65" name="Google Shape;265;g253c3ba31ec_0_21"/>
          <p:cNvGrpSpPr/>
          <p:nvPr/>
        </p:nvGrpSpPr>
        <p:grpSpPr>
          <a:xfrm>
            <a:off x="9008252" y="3444839"/>
            <a:ext cx="2517480" cy="506147"/>
            <a:chOff x="-26732" y="-54137"/>
            <a:chExt cx="1890000" cy="506400"/>
          </a:xfrm>
        </p:grpSpPr>
        <p:sp>
          <p:nvSpPr>
            <p:cNvPr id="266" name="Google Shape;266;g253c3ba31ec_0_21"/>
            <p:cNvSpPr/>
            <p:nvPr/>
          </p:nvSpPr>
          <p:spPr>
            <a:xfrm>
              <a:off x="-26732" y="-54137"/>
              <a:ext cx="1890000" cy="506400"/>
            </a:xfrm>
            <a:prstGeom prst="roundRect">
              <a:avLst>
                <a:gd name="adj" fmla="val 7495"/>
              </a:avLst>
            </a:prstGeom>
            <a:solidFill>
              <a:srgbClr val="1C4587"/>
            </a:solidFill>
            <a:ln>
              <a:noFill/>
            </a:ln>
          </p:spPr>
          <p:txBody>
            <a:bodyPr spcFirstLastPara="1" wrap="square" lIns="22825" tIns="22825" rIns="22825" bIns="2282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7" name="Google Shape;267;g253c3ba31ec_0_21"/>
            <p:cNvSpPr txBox="1"/>
            <p:nvPr/>
          </p:nvSpPr>
          <p:spPr>
            <a:xfrm>
              <a:off x="10343" y="-46794"/>
              <a:ext cx="1834800" cy="292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99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99" b="1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TEAM LEAD</a:t>
              </a:r>
              <a:endParaRPr sz="999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99" b="1" i="0" u="none" strike="noStrike" cap="non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Angeliki Sklapani</a:t>
              </a:r>
              <a:endParaRPr sz="999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99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68" name="Google Shape;268;g253c3ba31ec_0_21"/>
          <p:cNvSpPr/>
          <p:nvPr/>
        </p:nvSpPr>
        <p:spPr>
          <a:xfrm>
            <a:off x="3416750" y="3975887"/>
            <a:ext cx="2508000" cy="2663100"/>
          </a:xfrm>
          <a:prstGeom prst="roundRect">
            <a:avLst>
              <a:gd name="adj" fmla="val 7495"/>
            </a:avLst>
          </a:prstGeom>
          <a:solidFill>
            <a:srgbClr val="6AA84F"/>
          </a:solidFill>
          <a:ln>
            <a:noFill/>
          </a:ln>
        </p:spPr>
        <p:txBody>
          <a:bodyPr spcFirstLastPara="1" wrap="square" lIns="22825" tIns="22825" rIns="22825" bIns="228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99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69" name="Google Shape;269;g253c3ba31ec_0_21"/>
          <p:cNvGrpSpPr/>
          <p:nvPr/>
        </p:nvGrpSpPr>
        <p:grpSpPr>
          <a:xfrm>
            <a:off x="6067449" y="4044332"/>
            <a:ext cx="2625198" cy="1531838"/>
            <a:chOff x="-91959" y="-882328"/>
            <a:chExt cx="1970869" cy="1532604"/>
          </a:xfrm>
        </p:grpSpPr>
        <p:sp>
          <p:nvSpPr>
            <p:cNvPr id="270" name="Google Shape;270;g253c3ba31ec_0_21"/>
            <p:cNvSpPr/>
            <p:nvPr/>
          </p:nvSpPr>
          <p:spPr>
            <a:xfrm>
              <a:off x="-91959" y="191276"/>
              <a:ext cx="1929600" cy="459000"/>
            </a:xfrm>
            <a:prstGeom prst="roundRect">
              <a:avLst>
                <a:gd name="adj" fmla="val 7495"/>
              </a:avLst>
            </a:prstGeom>
            <a:solidFill>
              <a:srgbClr val="674EA7"/>
            </a:solidFill>
            <a:ln>
              <a:noFill/>
            </a:ln>
          </p:spPr>
          <p:txBody>
            <a:bodyPr spcFirstLastPara="1" wrap="square" lIns="22825" tIns="22825" rIns="22825" bIns="2282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1" name="Google Shape;271;g253c3ba31ec_0_21"/>
            <p:cNvSpPr txBox="1"/>
            <p:nvPr/>
          </p:nvSpPr>
          <p:spPr>
            <a:xfrm>
              <a:off x="-49190" y="-882328"/>
              <a:ext cx="1928100" cy="426600"/>
            </a:xfrm>
            <a:prstGeom prst="rect">
              <a:avLst/>
            </a:prstGeom>
            <a:solidFill>
              <a:srgbClr val="674EA7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99" b="1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NEWSLETTER MANAGER </a:t>
              </a:r>
              <a:endParaRPr sz="999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99" b="1" i="0" u="none" strike="noStrike" cap="non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Akira Takahashi</a:t>
              </a:r>
              <a:endPara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72" name="Google Shape;272;g253c3ba31ec_0_21"/>
          <p:cNvGrpSpPr/>
          <p:nvPr/>
        </p:nvGrpSpPr>
        <p:grpSpPr>
          <a:xfrm>
            <a:off x="9057635" y="4153577"/>
            <a:ext cx="2537860" cy="451874"/>
            <a:chOff x="0" y="0"/>
            <a:chExt cx="1905300" cy="452100"/>
          </a:xfrm>
        </p:grpSpPr>
        <p:sp>
          <p:nvSpPr>
            <p:cNvPr id="273" name="Google Shape;273;g253c3ba31ec_0_21"/>
            <p:cNvSpPr/>
            <p:nvPr/>
          </p:nvSpPr>
          <p:spPr>
            <a:xfrm>
              <a:off x="0" y="0"/>
              <a:ext cx="1905300" cy="452100"/>
            </a:xfrm>
            <a:prstGeom prst="roundRect">
              <a:avLst>
                <a:gd name="adj" fmla="val 7495"/>
              </a:avLst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22825" tIns="22825" rIns="22825" bIns="2282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" name="Google Shape;274;g253c3ba31ec_0_21"/>
            <p:cNvSpPr txBox="1"/>
            <p:nvPr/>
          </p:nvSpPr>
          <p:spPr>
            <a:xfrm>
              <a:off x="9925" y="79900"/>
              <a:ext cx="1885500" cy="292500"/>
            </a:xfrm>
            <a:prstGeom prst="rect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99" b="1" i="0" u="none" strike="noStrike" cap="non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MEASUREMENTS  BACKUP</a:t>
              </a:r>
              <a:endPara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99" b="1" i="0" u="none" strike="noStrike" cap="non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Vacant</a:t>
              </a:r>
              <a:endParaRPr sz="999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75" name="Google Shape;275;g253c3ba31ec_0_21"/>
          <p:cNvSpPr txBox="1"/>
          <p:nvPr/>
        </p:nvSpPr>
        <p:spPr>
          <a:xfrm>
            <a:off x="9092127" y="2878062"/>
            <a:ext cx="2444100" cy="5613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47840"/>
              </a:srgbClr>
            </a:outerShdw>
          </a:effectLst>
        </p:spPr>
        <p:txBody>
          <a:bodyPr spcFirstLastPara="1" wrap="square" lIns="54350" tIns="54350" rIns="54350" bIns="5435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MEASUREMENT</a:t>
            </a:r>
            <a:endParaRPr sz="1200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9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Track key performance metrics that drive overall strategy</a:t>
            </a:r>
            <a:endParaRPr sz="999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6" name="Google Shape;276;g253c3ba31ec_0_21"/>
          <p:cNvSpPr/>
          <p:nvPr/>
        </p:nvSpPr>
        <p:spPr>
          <a:xfrm>
            <a:off x="619829" y="5117126"/>
            <a:ext cx="2517900" cy="375600"/>
          </a:xfrm>
          <a:prstGeom prst="roundRect">
            <a:avLst>
              <a:gd name="adj" fmla="val 7495"/>
            </a:avLst>
          </a:prstGeom>
          <a:solidFill>
            <a:srgbClr val="CC0000"/>
          </a:solidFill>
          <a:ln>
            <a:noFill/>
          </a:ln>
        </p:spPr>
        <p:txBody>
          <a:bodyPr spcFirstLastPara="1" wrap="square" lIns="22825" tIns="22825" rIns="22825" bIns="228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49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9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MEMBERSHIP MANAGER</a:t>
            </a:r>
            <a:endParaRPr sz="999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9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Ion Serbusca</a:t>
            </a:r>
            <a:endParaRPr sz="999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49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" name="Google Shape;277;g253c3ba31ec_0_21"/>
          <p:cNvSpPr/>
          <p:nvPr/>
        </p:nvSpPr>
        <p:spPr>
          <a:xfrm>
            <a:off x="558797" y="1133759"/>
            <a:ext cx="11107800" cy="16311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CD00"/>
              </a:gs>
              <a:gs pos="100000">
                <a:srgbClr val="FFF977"/>
              </a:gs>
            </a:gsLst>
            <a:lin ang="16200038" scaled="0"/>
          </a:gradFill>
          <a:ln w="9525" cap="flat" cmpd="sng">
            <a:solidFill>
              <a:srgbClr val="E0B81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675" tIns="22825" rIns="45675" bIns="2282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99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President Office</a:t>
            </a: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" name="Google Shape;278;g253c3ba31ec_0_21"/>
          <p:cNvSpPr/>
          <p:nvPr/>
        </p:nvSpPr>
        <p:spPr>
          <a:xfrm>
            <a:off x="1051767" y="1575837"/>
            <a:ext cx="10188000" cy="1141200"/>
          </a:xfrm>
          <a:prstGeom prst="roundRect">
            <a:avLst>
              <a:gd name="adj" fmla="val 16667"/>
            </a:avLst>
          </a:prstGeom>
          <a:solidFill>
            <a:srgbClr val="888888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675" tIns="45675" rIns="45675" bIns="456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49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79" name="Google Shape;279;g253c3ba31ec_0_21"/>
          <p:cNvGrpSpPr/>
          <p:nvPr/>
        </p:nvGrpSpPr>
        <p:grpSpPr>
          <a:xfrm>
            <a:off x="1189471" y="1754220"/>
            <a:ext cx="9903938" cy="375472"/>
            <a:chOff x="0" y="0"/>
            <a:chExt cx="8421000" cy="519900"/>
          </a:xfrm>
        </p:grpSpPr>
        <p:sp>
          <p:nvSpPr>
            <p:cNvPr id="280" name="Google Shape;280;g253c3ba31ec_0_21"/>
            <p:cNvSpPr/>
            <p:nvPr/>
          </p:nvSpPr>
          <p:spPr>
            <a:xfrm>
              <a:off x="0" y="0"/>
              <a:ext cx="8421000" cy="519900"/>
            </a:xfrm>
            <a:prstGeom prst="roundRect">
              <a:avLst>
                <a:gd name="adj" fmla="val 7495"/>
              </a:avLst>
            </a:prstGeom>
            <a:solidFill>
              <a:srgbClr val="262626"/>
            </a:solidFill>
            <a:ln>
              <a:noFill/>
            </a:ln>
          </p:spPr>
          <p:txBody>
            <a:bodyPr spcFirstLastPara="1" wrap="square" lIns="22825" tIns="22825" rIns="22825" bIns="2282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1" name="Google Shape;281;g253c3ba31ec_0_21"/>
            <p:cNvSpPr txBox="1"/>
            <p:nvPr/>
          </p:nvSpPr>
          <p:spPr>
            <a:xfrm>
              <a:off x="20939" y="67409"/>
              <a:ext cx="8398200" cy="265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 b="1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IDCN LAKE GENEVA PRESIDENT – Pragya Bhatnagar   </a:t>
              </a:r>
              <a:endParaRPr sz="12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82" name="Google Shape;282;g253c3ba31ec_0_21"/>
          <p:cNvGrpSpPr/>
          <p:nvPr/>
        </p:nvGrpSpPr>
        <p:grpSpPr>
          <a:xfrm>
            <a:off x="1079668" y="2201679"/>
            <a:ext cx="9897201" cy="375420"/>
            <a:chOff x="0" y="-49337"/>
            <a:chExt cx="8421000" cy="519900"/>
          </a:xfrm>
        </p:grpSpPr>
        <p:sp>
          <p:nvSpPr>
            <p:cNvPr id="283" name="Google Shape;283;g253c3ba31ec_0_21"/>
            <p:cNvSpPr/>
            <p:nvPr/>
          </p:nvSpPr>
          <p:spPr>
            <a:xfrm>
              <a:off x="0" y="-49337"/>
              <a:ext cx="8421000" cy="519900"/>
            </a:xfrm>
            <a:prstGeom prst="roundRect">
              <a:avLst>
                <a:gd name="adj" fmla="val 7495"/>
              </a:avLst>
            </a:prstGeom>
            <a:solidFill>
              <a:srgbClr val="262626"/>
            </a:solidFill>
            <a:ln>
              <a:noFill/>
            </a:ln>
          </p:spPr>
          <p:txBody>
            <a:bodyPr spcFirstLastPara="1" wrap="square" lIns="22825" tIns="22825" rIns="22825" bIns="2282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" name="Google Shape;284;g253c3ba31ec_0_21"/>
            <p:cNvSpPr txBox="1"/>
            <p:nvPr/>
          </p:nvSpPr>
          <p:spPr>
            <a:xfrm>
              <a:off x="93425" y="137565"/>
              <a:ext cx="8054700" cy="146100"/>
            </a:xfrm>
            <a:prstGeom prst="rect">
              <a:avLst/>
            </a:prstGeom>
            <a:solidFill>
              <a:srgbClr val="222222"/>
            </a:solidFill>
            <a:ln w="9525" cap="flat" cmpd="sng">
              <a:solidFill>
                <a:srgbClr val="22222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 b="1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IDCN LAKE GENEVA VICE-PRESIDENT - Joanna </a:t>
              </a:r>
              <a:r>
                <a:rPr lang="en-US" sz="1200" b="1" i="0" u="none" strike="noStrike" cap="none">
                  <a:solidFill>
                    <a:schemeClr val="lt1"/>
                  </a:solidFill>
                  <a:highlight>
                    <a:srgbClr val="222222"/>
                  </a:highlight>
                  <a:latin typeface="Calibri"/>
                  <a:ea typeface="Calibri"/>
                  <a:cs typeface="Calibri"/>
                  <a:sym typeface="Calibri"/>
                </a:rPr>
                <a:t>Książek</a:t>
              </a:r>
              <a:r>
                <a:rPr lang="en-US" sz="1200" b="1" i="0" u="none" strike="noStrike" cap="none">
                  <a:solidFill>
                    <a:srgbClr val="222222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r>
                <a:rPr lang="en-US" sz="1200" b="1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endParaRPr sz="12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85" name="Google Shape;285;g253c3ba31ec_0_21"/>
          <p:cNvSpPr txBox="1"/>
          <p:nvPr/>
        </p:nvSpPr>
        <p:spPr>
          <a:xfrm>
            <a:off x="1072581" y="347372"/>
            <a:ext cx="10025700" cy="56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25" tIns="22825" rIns="22825" bIns="2282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700" b="1" i="0" u="none" strike="noStrike" cap="none">
                <a:solidFill>
                  <a:srgbClr val="3A9EA8"/>
                </a:solidFill>
                <a:latin typeface="Arial"/>
                <a:ea typeface="Arial"/>
                <a:cs typeface="Arial"/>
                <a:sym typeface="Arial"/>
              </a:rPr>
              <a:t>IDCN, Lake Geneva Organization Chart</a:t>
            </a:r>
            <a:endParaRPr sz="2700" b="1" i="0" u="none" strike="noStrike" cap="none">
              <a:solidFill>
                <a:srgbClr val="3A9EA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6" name="Google Shape;286;g253c3ba31ec_0_21"/>
          <p:cNvSpPr txBox="1"/>
          <p:nvPr/>
        </p:nvSpPr>
        <p:spPr>
          <a:xfrm>
            <a:off x="6124420" y="5257106"/>
            <a:ext cx="2574300" cy="2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9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CREATIVE DESIGNER </a:t>
            </a: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9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Jonas Reker</a:t>
            </a:r>
            <a:endParaRPr sz="999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" name="Google Shape;287;g253c3ba31ec_0_21"/>
          <p:cNvSpPr/>
          <p:nvPr/>
        </p:nvSpPr>
        <p:spPr>
          <a:xfrm>
            <a:off x="619829" y="3454124"/>
            <a:ext cx="2517300" cy="513900"/>
          </a:xfrm>
          <a:prstGeom prst="roundRect">
            <a:avLst>
              <a:gd name="adj" fmla="val 7495"/>
            </a:avLst>
          </a:prstGeom>
          <a:solidFill>
            <a:srgbClr val="660000"/>
          </a:solidFill>
          <a:ln>
            <a:noFill/>
          </a:ln>
        </p:spPr>
        <p:txBody>
          <a:bodyPr spcFirstLastPara="1" wrap="square" lIns="22825" tIns="22825" rIns="22825" bIns="228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9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TEAM LEAD</a:t>
            </a:r>
            <a:endParaRPr sz="999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9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Ion Serbusca</a:t>
            </a:r>
            <a:endParaRPr sz="999" b="1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8" name="Google Shape;288;g253c3ba31ec_0_21"/>
          <p:cNvSpPr/>
          <p:nvPr/>
        </p:nvSpPr>
        <p:spPr>
          <a:xfrm>
            <a:off x="3616759" y="2916010"/>
            <a:ext cx="2108100" cy="506100"/>
          </a:xfrm>
          <a:prstGeom prst="roundRect">
            <a:avLst>
              <a:gd name="adj" fmla="val 7495"/>
            </a:avLst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47840"/>
              </a:srgbClr>
            </a:outerShdw>
          </a:effectLst>
        </p:spPr>
        <p:txBody>
          <a:bodyPr spcFirstLastPara="1" wrap="square" lIns="22825" tIns="22825" rIns="22825" bIns="228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49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EVENTS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9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Coordinate &amp; Facilitate networking events</a:t>
            </a:r>
            <a:endParaRPr sz="999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99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9" name="Google Shape;289;g253c3ba31ec_0_21"/>
          <p:cNvSpPr/>
          <p:nvPr/>
        </p:nvSpPr>
        <p:spPr>
          <a:xfrm>
            <a:off x="6446354" y="2910056"/>
            <a:ext cx="2108100" cy="561300"/>
          </a:xfrm>
          <a:prstGeom prst="roundRect">
            <a:avLst>
              <a:gd name="adj" fmla="val 7495"/>
            </a:avLst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47840"/>
              </a:srgbClr>
            </a:outerShdw>
          </a:effectLst>
        </p:spPr>
        <p:txBody>
          <a:bodyPr spcFirstLastPara="1" wrap="square" lIns="22825" tIns="22825" rIns="22825" bIns="228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49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COMMUNICATION</a:t>
            </a:r>
            <a:r>
              <a:rPr lang="en-US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9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Facilitate internal &amp; external communication</a:t>
            </a:r>
            <a:endParaRPr sz="999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49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Google Shape;290;g253c3ba31ec_0_21"/>
          <p:cNvSpPr/>
          <p:nvPr/>
        </p:nvSpPr>
        <p:spPr>
          <a:xfrm>
            <a:off x="632725" y="5653418"/>
            <a:ext cx="2517300" cy="348300"/>
          </a:xfrm>
          <a:prstGeom prst="roundRect">
            <a:avLst>
              <a:gd name="adj" fmla="val 7495"/>
            </a:avLst>
          </a:prstGeom>
          <a:solidFill>
            <a:srgbClr val="CC0000"/>
          </a:solidFill>
          <a:ln>
            <a:noFill/>
          </a:ln>
        </p:spPr>
        <p:txBody>
          <a:bodyPr spcFirstLastPara="1" wrap="square" lIns="22825" tIns="22825" rIns="22825" bIns="228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9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MEMBERSHIP BACKUP</a:t>
            </a: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9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Sofie Agergaard</a:t>
            </a: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1" name="Google Shape;291;g253c3ba31ec_0_21"/>
          <p:cNvSpPr/>
          <p:nvPr/>
        </p:nvSpPr>
        <p:spPr>
          <a:xfrm>
            <a:off x="619825" y="4605437"/>
            <a:ext cx="2517300" cy="479400"/>
          </a:xfrm>
          <a:prstGeom prst="roundRect">
            <a:avLst>
              <a:gd name="adj" fmla="val 16667"/>
            </a:avLst>
          </a:prstGeom>
          <a:solidFill>
            <a:srgbClr val="CC0000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9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VOLUNTEER COORDINATOR</a:t>
            </a:r>
            <a:endParaRPr sz="999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9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Vacant</a:t>
            </a:r>
            <a:endParaRPr sz="999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9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700" b="0" i="0" u="none" strike="noStrike" cap="none">
              <a:solidFill>
                <a:srgbClr val="66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" name="Google Shape;292;g253c3ba31ec_0_21"/>
          <p:cNvSpPr/>
          <p:nvPr/>
        </p:nvSpPr>
        <p:spPr>
          <a:xfrm>
            <a:off x="6085356" y="4572147"/>
            <a:ext cx="2564400" cy="487200"/>
          </a:xfrm>
          <a:prstGeom prst="roundRect">
            <a:avLst>
              <a:gd name="adj" fmla="val 7495"/>
            </a:avLst>
          </a:prstGeom>
          <a:solidFill>
            <a:srgbClr val="674EA7"/>
          </a:solidFill>
          <a:ln>
            <a:noFill/>
          </a:ln>
        </p:spPr>
        <p:txBody>
          <a:bodyPr spcFirstLastPara="1" wrap="square" lIns="54350" tIns="54350" rIns="54350" bIns="543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9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LINKEDIN MANAGER</a:t>
            </a: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9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Ahmet Kaya</a:t>
            </a:r>
            <a:endParaRPr sz="999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" name="Google Shape;293;g253c3ba31ec_0_21"/>
          <p:cNvSpPr txBox="1"/>
          <p:nvPr/>
        </p:nvSpPr>
        <p:spPr>
          <a:xfrm>
            <a:off x="3776550" y="4086488"/>
            <a:ext cx="2148300" cy="35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22850" rIns="45700" bIns="22850" anchor="t" anchorCtr="0">
            <a:spAutoFit/>
          </a:bodyPr>
          <a:lstStyle/>
          <a:p>
            <a:pPr marL="0" marR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71363" marR="0" lvl="0" indent="-171363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FAFCFF"/>
              </a:buClr>
              <a:buSzPts val="2279"/>
              <a:buFont typeface="Noto Sans Symbols"/>
              <a:buChar char="▪"/>
            </a:pPr>
            <a:r>
              <a:rPr lang="en-US" sz="999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Giulia Marzari</a:t>
            </a: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71363" marR="0" lvl="0" indent="-162473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99"/>
              <a:buFont typeface="Arial"/>
              <a:buChar char="▪"/>
            </a:pPr>
            <a:r>
              <a:rPr lang="en-US" sz="999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Jozi Rachman</a:t>
            </a:r>
            <a:endParaRPr sz="999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71363" marR="0" lvl="0" indent="-162473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99"/>
              <a:buFont typeface="Arial"/>
              <a:buChar char="▪"/>
            </a:pPr>
            <a:r>
              <a:rPr lang="en-US" sz="999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Joreen Mufwaya</a:t>
            </a:r>
            <a:endParaRPr sz="999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177768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99"/>
              <a:buFont typeface="Calibri"/>
              <a:buChar char="▪"/>
            </a:pPr>
            <a:r>
              <a:rPr lang="en-US" sz="999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Glenn Borso-Tan</a:t>
            </a:r>
            <a:endParaRPr sz="999" b="1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8890" marR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99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99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99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Google Shape;294;g253c3ba31ec_0_21"/>
          <p:cNvSpPr txBox="1"/>
          <p:nvPr/>
        </p:nvSpPr>
        <p:spPr>
          <a:xfrm>
            <a:off x="3845315" y="4050756"/>
            <a:ext cx="23238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22850" rIns="45700" bIns="2285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9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EVENTS TEAM </a:t>
            </a: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Google Shape;295;g253c3ba31ec_0_21"/>
          <p:cNvSpPr/>
          <p:nvPr/>
        </p:nvSpPr>
        <p:spPr>
          <a:xfrm>
            <a:off x="619829" y="4086491"/>
            <a:ext cx="2530200" cy="379200"/>
          </a:xfrm>
          <a:prstGeom prst="roundRect">
            <a:avLst>
              <a:gd name="adj" fmla="val 16667"/>
            </a:avLst>
          </a:prstGeom>
          <a:solidFill>
            <a:srgbClr val="CC0000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9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VOLUNTEER MANAGER</a:t>
            </a: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9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Dipanwita Dash</a:t>
            </a: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6" name="Google Shape;296;g253c3ba31ec_0_21"/>
          <p:cNvSpPr txBox="1"/>
          <p:nvPr/>
        </p:nvSpPr>
        <p:spPr>
          <a:xfrm>
            <a:off x="6083470" y="5693582"/>
            <a:ext cx="2568300" cy="426600"/>
          </a:xfrm>
          <a:prstGeom prst="rect">
            <a:avLst/>
          </a:prstGeom>
          <a:solidFill>
            <a:srgbClr val="674EA7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9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PHOTOGRAPHER </a:t>
            </a:r>
            <a:endParaRPr sz="999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9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Diarmid Farquhar</a:t>
            </a: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1" name="Google Shape;301;p7"/>
          <p:cNvPicPr preferRelativeResize="0"/>
          <p:nvPr/>
        </p:nvPicPr>
        <p:blipFill rotWithShape="1">
          <a:blip r:embed="rId3">
            <a:alphaModFix/>
          </a:blip>
          <a:srcRect b="13538"/>
          <a:stretch/>
        </p:blipFill>
        <p:spPr>
          <a:xfrm>
            <a:off x="663107" y="307469"/>
            <a:ext cx="10865787" cy="54468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8"/>
          <p:cNvSpPr txBox="1"/>
          <p:nvPr/>
        </p:nvSpPr>
        <p:spPr>
          <a:xfrm>
            <a:off x="5425683" y="5362791"/>
            <a:ext cx="2492700" cy="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endParaRPr sz="9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7" name="Google Shape;307;p8"/>
          <p:cNvSpPr txBox="1"/>
          <p:nvPr/>
        </p:nvSpPr>
        <p:spPr>
          <a:xfrm>
            <a:off x="9264413" y="487625"/>
            <a:ext cx="2681400" cy="602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endParaRPr sz="2200" b="0" i="1" u="none" strike="noStrike" cap="none">
              <a:solidFill>
                <a:srgbClr val="02A2AC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08" name="Google Shape;308;p8"/>
          <p:cNvSpPr txBox="1"/>
          <p:nvPr/>
        </p:nvSpPr>
        <p:spPr>
          <a:xfrm>
            <a:off x="1721479" y="274596"/>
            <a:ext cx="8102991" cy="7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125" tIns="17125" rIns="17125" bIns="171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US" sz="4800" b="1" i="0" u="none" strike="noStrike" cap="none">
                <a:solidFill>
                  <a:srgbClr val="02A2AC"/>
                </a:solidFill>
                <a:latin typeface="Trebuchet MS"/>
                <a:ea typeface="Trebuchet MS"/>
                <a:cs typeface="Trebuchet MS"/>
                <a:sym typeface="Trebuchet MS"/>
              </a:rPr>
              <a:t>Today’s Speakers</a:t>
            </a:r>
            <a:endParaRPr sz="4800" b="1" i="0" u="none" strike="noStrike" cap="none">
              <a:solidFill>
                <a:srgbClr val="02A2AC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09" name="Google Shape;309;p8"/>
          <p:cNvSpPr txBox="1"/>
          <p:nvPr/>
        </p:nvSpPr>
        <p:spPr>
          <a:xfrm>
            <a:off x="1066200" y="5340685"/>
            <a:ext cx="30288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600" b="1"/>
              <a:t>Adam Kus</a:t>
            </a:r>
            <a:endParaRPr sz="16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b="1"/>
              <a:t>Talent Acquisition Team, CERN</a:t>
            </a:r>
            <a:endParaRPr b="1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b="1"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310" name="Google Shape;310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0325" y="1361550"/>
            <a:ext cx="3265700" cy="3644876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49410"/>
              </a:srgbClr>
            </a:outerShdw>
          </a:effectLst>
        </p:spPr>
      </p:pic>
      <p:pic>
        <p:nvPicPr>
          <p:cNvPr id="311" name="Google Shape;311;p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73573" y="1366685"/>
            <a:ext cx="3644875" cy="3644875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49410"/>
              </a:srgbClr>
            </a:outerShdw>
          </a:effectLst>
        </p:spPr>
      </p:pic>
      <p:pic>
        <p:nvPicPr>
          <p:cNvPr id="312" name="Google Shape;312;p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120900" y="1361550"/>
            <a:ext cx="3644875" cy="3644875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49410"/>
              </a:srgbClr>
            </a:outerShdw>
          </a:effectLst>
        </p:spPr>
      </p:pic>
      <p:sp>
        <p:nvSpPr>
          <p:cNvPr id="313" name="Google Shape;313;p8"/>
          <p:cNvSpPr txBox="1"/>
          <p:nvPr/>
        </p:nvSpPr>
        <p:spPr>
          <a:xfrm>
            <a:off x="4361350" y="5338885"/>
            <a:ext cx="30288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600" b="1"/>
              <a:t>Barbara Binder</a:t>
            </a:r>
            <a:endParaRPr sz="16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b="1"/>
              <a:t>Talent Acquisition Team, CERN</a:t>
            </a:r>
            <a:endParaRPr b="1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b="1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14" name="Google Shape;314;p8"/>
          <p:cNvSpPr txBox="1"/>
          <p:nvPr/>
        </p:nvSpPr>
        <p:spPr>
          <a:xfrm>
            <a:off x="8247125" y="5359350"/>
            <a:ext cx="3354300" cy="98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600" b="1"/>
              <a:t>Rocio Alot</a:t>
            </a:r>
            <a:endParaRPr sz="16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b="1"/>
              <a:t>Recruitment and Sourcing Specialist, CERN</a:t>
            </a:r>
            <a:endParaRPr b="1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b="1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Default Theme">
      <a:dk1>
        <a:srgbClr val="737572"/>
      </a:dk1>
      <a:lt1>
        <a:srgbClr val="FAFCFF"/>
      </a:lt1>
      <a:dk2>
        <a:srgbClr val="A7A7A7"/>
      </a:dk2>
      <a:lt2>
        <a:srgbClr val="535353"/>
      </a:lt2>
      <a:accent1>
        <a:srgbClr val="E2BB19"/>
      </a:accent1>
      <a:accent2>
        <a:srgbClr val="EFD562"/>
      </a:accent2>
      <a:accent3>
        <a:srgbClr val="AA8C14"/>
      </a:accent3>
      <a:accent4>
        <a:srgbClr val="868789"/>
      </a:accent4>
      <a:accent5>
        <a:srgbClr val="B1B2B4"/>
      </a:accent5>
      <a:accent6>
        <a:srgbClr val="333C3C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Default Theme">
  <a:themeElements>
    <a:clrScheme name="Default Theme">
      <a:dk1>
        <a:srgbClr val="737572"/>
      </a:dk1>
      <a:lt1>
        <a:srgbClr val="FAFCFF"/>
      </a:lt1>
      <a:dk2>
        <a:srgbClr val="A7A7A7"/>
      </a:dk2>
      <a:lt2>
        <a:srgbClr val="535353"/>
      </a:lt2>
      <a:accent1>
        <a:srgbClr val="E2BB19"/>
      </a:accent1>
      <a:accent2>
        <a:srgbClr val="EFD562"/>
      </a:accent2>
      <a:accent3>
        <a:srgbClr val="AA8C14"/>
      </a:accent3>
      <a:accent4>
        <a:srgbClr val="868789"/>
      </a:accent4>
      <a:accent5>
        <a:srgbClr val="B1B2B4"/>
      </a:accent5>
      <a:accent6>
        <a:srgbClr val="333C3C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BB19"/>
      </a:accent1>
      <a:accent2>
        <a:srgbClr val="EFD562"/>
      </a:accent2>
      <a:accent3>
        <a:srgbClr val="AA8C14"/>
      </a:accent3>
      <a:accent4>
        <a:srgbClr val="868789"/>
      </a:accent4>
      <a:accent5>
        <a:srgbClr val="B1B2B4"/>
      </a:accent5>
      <a:accent6>
        <a:srgbClr val="333C3C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480</Words>
  <Application>Microsoft Office PowerPoint</Application>
  <PresentationFormat>Widescreen</PresentationFormat>
  <Paragraphs>131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24" baseType="lpstr">
      <vt:lpstr>Trebuchet MS</vt:lpstr>
      <vt:lpstr>Helvetica Neue</vt:lpstr>
      <vt:lpstr>Noto Sans Symbols</vt:lpstr>
      <vt:lpstr>Times New Roman</vt:lpstr>
      <vt:lpstr>Lato</vt:lpstr>
      <vt:lpstr>Arial</vt:lpstr>
      <vt:lpstr>Noto Sans</vt:lpstr>
      <vt:lpstr>Calibri</vt:lpstr>
      <vt:lpstr>Architects Daughter</vt:lpstr>
      <vt:lpstr>Default Theme</vt:lpstr>
      <vt:lpstr>1_Default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Kindly scan the QR code for feedback.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Jozi Rachman</dc:creator>
  <cp:lastModifiedBy>Priscilla Marinho Valavicius</cp:lastModifiedBy>
  <cp:revision>2</cp:revision>
  <dcterms:created xsi:type="dcterms:W3CDTF">2023-03-10T11:42:49Z</dcterms:created>
  <dcterms:modified xsi:type="dcterms:W3CDTF">2023-06-27T14:12:25Z</dcterms:modified>
</cp:coreProperties>
</file>