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Helvetica Neue" panose="020B0604020202020204" charset="0"/>
      <p:regular r:id="rId8"/>
      <p:bold r:id="rId9"/>
      <p:italic r:id="rId10"/>
      <p:boldItalic r:id="rId11"/>
    </p:embeddedFont>
    <p:embeddedFont>
      <p:font typeface="Lato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gsRzURMGyT4kdvFkuFsV2/uE1H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1" type="tx">
  <p:cSld name="TITLE_AND_BODY">
    <p:bg>
      <p:bgPr>
        <a:solidFill>
          <a:srgbClr val="FAFC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11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Google Shape;18;p11"/>
          <p:cNvSpPr>
            <a:spLocks noGrp="1"/>
          </p:cNvSpPr>
          <p:nvPr>
            <p:ph type="pic" idx="2"/>
          </p:nvPr>
        </p:nvSpPr>
        <p:spPr>
          <a:xfrm>
            <a:off x="0" y="0"/>
            <a:ext cx="12195176" cy="464594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11">
  <p:cSld name="Layout 1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" name="Google Shape;21;p12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Google Shape;22;p12"/>
          <p:cNvSpPr>
            <a:spLocks noGrp="1"/>
          </p:cNvSpPr>
          <p:nvPr>
            <p:ph type="pic" idx="2"/>
          </p:nvPr>
        </p:nvSpPr>
        <p:spPr>
          <a:xfrm>
            <a:off x="8468471" y="0"/>
            <a:ext cx="3726705" cy="68580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3" name="Google Shape;23;p12"/>
          <p:cNvGrpSpPr/>
          <p:nvPr/>
        </p:nvGrpSpPr>
        <p:grpSpPr>
          <a:xfrm>
            <a:off x="6353" y="6258090"/>
            <a:ext cx="12185647" cy="635001"/>
            <a:chOff x="0" y="0"/>
            <a:chExt cx="24358601" cy="1270000"/>
          </a:xfrm>
        </p:grpSpPr>
        <p:sp>
          <p:nvSpPr>
            <p:cNvPr id="24" name="Google Shape;24;p12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5" name="Google Shape;25;p12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3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sldNum" idx="12"/>
          </p:nvPr>
        </p:nvSpPr>
        <p:spPr>
          <a:xfrm>
            <a:off x="11561551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title">
  <p:cSld name="TITL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1015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3">
  <p:cSld name="Layout 03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8"/>
          <p:cNvSpPr>
            <a:spLocks noGrp="1"/>
          </p:cNvSpPr>
          <p:nvPr>
            <p:ph type="pic" idx="2"/>
          </p:nvPr>
        </p:nvSpPr>
        <p:spPr>
          <a:xfrm>
            <a:off x="7682592" y="-1"/>
            <a:ext cx="3516759" cy="5940157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34" name="Google Shape;34;p18"/>
          <p:cNvGrpSpPr/>
          <p:nvPr/>
        </p:nvGrpSpPr>
        <p:grpSpPr>
          <a:xfrm>
            <a:off x="3177" y="6223354"/>
            <a:ext cx="12185647" cy="635001"/>
            <a:chOff x="0" y="0"/>
            <a:chExt cx="24358601" cy="1270000"/>
          </a:xfrm>
        </p:grpSpPr>
        <p:sp>
          <p:nvSpPr>
            <p:cNvPr id="35" name="Google Shape;35;p18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36" name="Google Shape;36;p18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" name="Google Shape;37;p18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21" descr="Image 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21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27" cy="72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200"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21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21" descr="Image 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21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1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Google Shape;47;p21" descr="Imag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21"/>
          <p:cNvSpPr txBox="1">
            <a:spLocks noGrp="1"/>
          </p:cNvSpPr>
          <p:nvPr>
            <p:ph type="sldNum" idx="12"/>
          </p:nvPr>
        </p:nvSpPr>
        <p:spPr>
          <a:xfrm>
            <a:off x="5892800" y="6172202"/>
            <a:ext cx="2844732" cy="368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>
            <a:off x="3177" y="6223354"/>
            <a:ext cx="12185647" cy="6350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1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" name="Google Shape;11;p10" descr="IDCN_logo_lar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876075" y="6347585"/>
            <a:ext cx="2145742" cy="3956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0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01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"/>
          <p:cNvSpPr txBox="1">
            <a:spLocks noGrp="1"/>
          </p:cNvSpPr>
          <p:nvPr>
            <p:ph type="sldNum" idx="12"/>
          </p:nvPr>
        </p:nvSpPr>
        <p:spPr>
          <a:xfrm>
            <a:off x="11689046" y="282410"/>
            <a:ext cx="168404" cy="243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ts val="2000"/>
              <a:buNone/>
            </a:pPr>
            <a:fld id="{00000000-1234-1234-1234-123412341234}" type="slidenum">
              <a:rPr lang="en-US" sz="1000" b="1">
                <a:solidFill>
                  <a:srgbClr val="BFBFB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fld>
            <a:endParaRPr sz="1000" b="1">
              <a:solidFill>
                <a:srgbClr val="BFBFB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54" name="Google Shape;54;p1" descr="Picture Placeholder 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713" t="20575" r="2710" b="42340"/>
          <a:stretch/>
        </p:blipFill>
        <p:spPr>
          <a:xfrm>
            <a:off x="3175" y="0"/>
            <a:ext cx="12188851" cy="337785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"/>
          <p:cNvSpPr/>
          <p:nvPr/>
        </p:nvSpPr>
        <p:spPr>
          <a:xfrm>
            <a:off x="-35700" y="3230350"/>
            <a:ext cx="12216450" cy="3628050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737572"/>
              </a:solidFill>
              <a:highlight>
                <a:srgbClr val="02A2AC"/>
              </a:highlight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56" name="Google Shape;56;p1"/>
          <p:cNvGrpSpPr/>
          <p:nvPr/>
        </p:nvGrpSpPr>
        <p:grpSpPr>
          <a:xfrm>
            <a:off x="393851" y="3600600"/>
            <a:ext cx="11553234" cy="30200"/>
            <a:chOff x="-1" y="-1"/>
            <a:chExt cx="20311592" cy="132486"/>
          </a:xfrm>
        </p:grpSpPr>
        <p:sp>
          <p:nvSpPr>
            <p:cNvPr id="57" name="Google Shape;57;p1"/>
            <p:cNvSpPr/>
            <p:nvPr/>
          </p:nvSpPr>
          <p:spPr>
            <a:xfrm>
              <a:off x="0" y="-1"/>
              <a:ext cx="20311591" cy="1324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58" name="Google Shape;58;p1"/>
            <p:cNvSpPr/>
            <p:nvPr/>
          </p:nvSpPr>
          <p:spPr>
            <a:xfrm>
              <a:off x="-1" y="-1"/>
              <a:ext cx="1838943" cy="132486"/>
            </a:xfrm>
            <a:prstGeom prst="rect">
              <a:avLst/>
            </a:prstGeom>
            <a:solidFill>
              <a:srgbClr val="EE8002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59" name="Google Shape;59;p1"/>
          <p:cNvGrpSpPr/>
          <p:nvPr/>
        </p:nvGrpSpPr>
        <p:grpSpPr>
          <a:xfrm>
            <a:off x="355409" y="3889588"/>
            <a:ext cx="11553255" cy="2615657"/>
            <a:chOff x="-1267608" y="-575699"/>
            <a:chExt cx="21675900" cy="5231313"/>
          </a:xfrm>
        </p:grpSpPr>
        <p:sp>
          <p:nvSpPr>
            <p:cNvPr id="60" name="Google Shape;60;p1"/>
            <p:cNvSpPr txBox="1"/>
            <p:nvPr/>
          </p:nvSpPr>
          <p:spPr>
            <a:xfrm>
              <a:off x="-1267608" y="376415"/>
              <a:ext cx="21675900" cy="42791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2750"/>
                <a:buFont typeface="Arial"/>
                <a:buNone/>
              </a:pPr>
              <a:r>
                <a:rPr lang="en-US" sz="2750" b="1" i="0" u="none" strike="noStrike" cap="none" dirty="0">
                  <a:solidFill>
                    <a:srgbClr val="FAFCFF"/>
                  </a:solidFill>
                  <a:latin typeface="Arial"/>
                  <a:ea typeface="Arial"/>
                  <a:cs typeface="Arial"/>
                  <a:sym typeface="Arial"/>
                </a:rPr>
                <a:t>IDCN Lake Geneva Corporate Event with </a:t>
              </a:r>
              <a:r>
                <a:rPr lang="en-US" sz="2750" b="1" i="0" u="none" strike="noStrike" cap="none" dirty="0" smtClean="0">
                  <a:solidFill>
                    <a:srgbClr val="FAFCFF"/>
                  </a:solidFill>
                  <a:latin typeface="Arial"/>
                  <a:ea typeface="Arial"/>
                  <a:cs typeface="Arial"/>
                  <a:sym typeface="Arial"/>
                </a:rPr>
                <a:t>CERN</a:t>
              </a:r>
            </a:p>
            <a:p>
              <a:r>
                <a:rPr lang="en-GB" b="1" dirty="0" smtClean="0">
                  <a:solidFill>
                    <a:schemeClr val="bg1"/>
                  </a:solidFill>
                </a:rPr>
                <a:t>Learn </a:t>
              </a:r>
              <a:r>
                <a:rPr lang="en-GB" b="1" dirty="0">
                  <a:solidFill>
                    <a:schemeClr val="bg1"/>
                  </a:solidFill>
                </a:rPr>
                <a:t>about CERN opportunities and tips and tricks on how to build your CV</a:t>
              </a:r>
              <a:r>
                <a:rPr lang="en-GB" b="1" dirty="0">
                  <a:solidFill>
                    <a:schemeClr val="bg1"/>
                  </a:solidFill>
                </a:rPr>
                <a:t>. CERN. A place like nowhere else on Earth!</a:t>
              </a:r>
              <a:endParaRPr lang="en-GB" dirty="0">
                <a:solidFill>
                  <a:schemeClr val="bg1"/>
                </a:solidFill>
              </a:endParaRPr>
            </a:p>
            <a:p>
              <a:endParaRPr lang="en-GB" dirty="0">
                <a:solidFill>
                  <a:schemeClr val="bg1"/>
                </a:solidFill>
              </a:endParaRPr>
            </a:p>
            <a:p>
              <a:pPr marL="0" marR="0" lvl="0" indent="0" algn="l" rtl="0">
                <a:lnSpc>
                  <a:spcPct val="115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2750"/>
                <a:buFont typeface="Arial"/>
                <a:buNone/>
              </a:pPr>
              <a:endParaRPr sz="2000" b="1" i="1" u="none" strike="noStrike" cap="none" dirty="0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5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1" name="Google Shape;61;p1"/>
            <p:cNvSpPr txBox="1"/>
            <p:nvPr/>
          </p:nvSpPr>
          <p:spPr>
            <a:xfrm>
              <a:off x="-1195480" y="-575699"/>
              <a:ext cx="10029900" cy="58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INTERNATIONAL DUAL CAREER NETWORK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" name="Google Shape;62;p1"/>
          <p:cNvSpPr txBox="1"/>
          <p:nvPr/>
        </p:nvSpPr>
        <p:spPr>
          <a:xfrm>
            <a:off x="9774164" y="3830763"/>
            <a:ext cx="2134500" cy="32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solidFill>
                  <a:srgbClr val="FAFCFF"/>
                </a:solidFill>
              </a:rPr>
              <a:t>29</a:t>
            </a:r>
            <a:r>
              <a:rPr lang="en-US" sz="1800" b="0" i="0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>
                <a:solidFill>
                  <a:srgbClr val="FAFCFF"/>
                </a:solidFill>
              </a:rPr>
              <a:t>June</a:t>
            </a:r>
            <a:r>
              <a:rPr lang="en-US" sz="1800" b="0" i="0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rPr>
              <a:t> 2023</a:t>
            </a:r>
            <a:endParaRPr sz="1800" b="0" i="0" u="none" strike="noStrike" cap="none">
              <a:solidFill>
                <a:srgbClr val="FAFC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" name="Google Shape;63;p1"/>
          <p:cNvGrpSpPr/>
          <p:nvPr/>
        </p:nvGrpSpPr>
        <p:grpSpPr>
          <a:xfrm>
            <a:off x="-17100" y="6191947"/>
            <a:ext cx="12179250" cy="666429"/>
            <a:chOff x="-7" y="-529621"/>
            <a:chExt cx="24358500" cy="1799700"/>
          </a:xfrm>
        </p:grpSpPr>
        <p:sp>
          <p:nvSpPr>
            <p:cNvPr id="64" name="Google Shape;64;p1"/>
            <p:cNvSpPr/>
            <p:nvPr/>
          </p:nvSpPr>
          <p:spPr>
            <a:xfrm>
              <a:off x="-7" y="-529621"/>
              <a:ext cx="24358500" cy="1799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65" name="Google Shape;65;p1" descr="IDCN_logo_large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061768" y="-196572"/>
              <a:ext cx="4963000" cy="123639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Default Theme">
      <a:dk1>
        <a:srgbClr val="737572"/>
      </a:dk1>
      <a:lt1>
        <a:srgbClr val="FAFCFF"/>
      </a:lt1>
      <a:dk2>
        <a:srgbClr val="A7A7A7"/>
      </a:dk2>
      <a:lt2>
        <a:srgbClr val="535353"/>
      </a:lt2>
      <a:accent1>
        <a:srgbClr val="E2BB19"/>
      </a:accent1>
      <a:accent2>
        <a:srgbClr val="EFD562"/>
      </a:accent2>
      <a:accent3>
        <a:srgbClr val="AA8C14"/>
      </a:accent3>
      <a:accent4>
        <a:srgbClr val="868789"/>
      </a:accent4>
      <a:accent5>
        <a:srgbClr val="B1B2B4"/>
      </a:accent5>
      <a:accent6>
        <a:srgbClr val="333C3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Lato</vt:lpstr>
      <vt:lpstr>Arial</vt:lpstr>
      <vt:lpstr>Default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Jozi Rachman</dc:creator>
  <cp:lastModifiedBy>Priscilla Marinho Valavicius</cp:lastModifiedBy>
  <cp:revision>3</cp:revision>
  <dcterms:created xsi:type="dcterms:W3CDTF">2023-03-10T11:42:49Z</dcterms:created>
  <dcterms:modified xsi:type="dcterms:W3CDTF">2023-05-25T13:34:04Z</dcterms:modified>
</cp:coreProperties>
</file>