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7"/>
  </p:notesMasterIdLst>
  <p:sldIdLst>
    <p:sldId id="256" r:id="rId2"/>
    <p:sldId id="294" r:id="rId3"/>
    <p:sldId id="509" r:id="rId4"/>
    <p:sldId id="296" r:id="rId5"/>
    <p:sldId id="512" r:id="rId6"/>
    <p:sldId id="273" r:id="rId7"/>
    <p:sldId id="303" r:id="rId8"/>
    <p:sldId id="304" r:id="rId9"/>
    <p:sldId id="305" r:id="rId10"/>
    <p:sldId id="306" r:id="rId11"/>
    <p:sldId id="447" r:id="rId12"/>
    <p:sldId id="307" r:id="rId13"/>
    <p:sldId id="442" r:id="rId14"/>
    <p:sldId id="451" r:id="rId15"/>
    <p:sldId id="500" r:id="rId16"/>
    <p:sldId id="502" r:id="rId17"/>
    <p:sldId id="462" r:id="rId18"/>
    <p:sldId id="464" r:id="rId19"/>
    <p:sldId id="259" r:id="rId20"/>
    <p:sldId id="449" r:id="rId21"/>
    <p:sldId id="460" r:id="rId22"/>
    <p:sldId id="470" r:id="rId23"/>
    <p:sldId id="466" r:id="rId24"/>
    <p:sldId id="477" r:id="rId25"/>
    <p:sldId id="474" r:id="rId26"/>
    <p:sldId id="475" r:id="rId27"/>
    <p:sldId id="457" r:id="rId28"/>
    <p:sldId id="454" r:id="rId29"/>
    <p:sldId id="476" r:id="rId30"/>
    <p:sldId id="478" r:id="rId31"/>
    <p:sldId id="266" r:id="rId32"/>
    <p:sldId id="417" r:id="rId33"/>
    <p:sldId id="495" r:id="rId34"/>
    <p:sldId id="455" r:id="rId35"/>
    <p:sldId id="479" r:id="rId36"/>
    <p:sldId id="456" r:id="rId37"/>
    <p:sldId id="481" r:id="rId38"/>
    <p:sldId id="496" r:id="rId39"/>
    <p:sldId id="482" r:id="rId40"/>
    <p:sldId id="486" r:id="rId41"/>
    <p:sldId id="492" r:id="rId42"/>
    <p:sldId id="267" r:id="rId43"/>
    <p:sldId id="506" r:id="rId44"/>
    <p:sldId id="507" r:id="rId45"/>
    <p:sldId id="499" r:id="rId46"/>
    <p:sldId id="497" r:id="rId47"/>
    <p:sldId id="498" r:id="rId48"/>
    <p:sldId id="473" r:id="rId49"/>
    <p:sldId id="258" r:id="rId50"/>
    <p:sldId id="488" r:id="rId51"/>
    <p:sldId id="437" r:id="rId52"/>
    <p:sldId id="300" r:id="rId53"/>
    <p:sldId id="443" r:id="rId54"/>
    <p:sldId id="444" r:id="rId55"/>
    <p:sldId id="446" r:id="rId56"/>
    <p:sldId id="309" r:id="rId57"/>
    <p:sldId id="511" r:id="rId58"/>
    <p:sldId id="448" r:id="rId59"/>
    <p:sldId id="468" r:id="rId60"/>
    <p:sldId id="490" r:id="rId61"/>
    <p:sldId id="469" r:id="rId62"/>
    <p:sldId id="504" r:id="rId63"/>
    <p:sldId id="505" r:id="rId64"/>
    <p:sldId id="483" r:id="rId65"/>
    <p:sldId id="485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7370595E-A3B2-46E9-83EF-026E7A11DCEA}">
          <p14:sldIdLst>
            <p14:sldId id="256"/>
          </p14:sldIdLst>
        </p14:section>
        <p14:section name="Outline" id="{BC8E4198-FE0D-4B65-94A7-B70F03C5CA84}">
          <p14:sldIdLst>
            <p14:sldId id="294"/>
          </p14:sldIdLst>
        </p14:section>
        <p14:section name="Theory" id="{77B878F4-EE03-4B84-A1AE-9C36C092B3AE}">
          <p14:sldIdLst>
            <p14:sldId id="509"/>
            <p14:sldId id="296"/>
            <p14:sldId id="512"/>
          </p14:sldIdLst>
        </p14:section>
        <p14:section name="Detector" id="{DF3F9CA5-5781-4B16-A835-CE70A6A9F68F}">
          <p14:sldIdLst>
            <p14:sldId id="273"/>
            <p14:sldId id="303"/>
            <p14:sldId id="304"/>
            <p14:sldId id="305"/>
            <p14:sldId id="306"/>
          </p14:sldIdLst>
        </p14:section>
        <p14:section name="Low mass Z'" id="{9D99B4B9-3D07-4A55-802F-6BEBE5E6E89E}">
          <p14:sldIdLst>
            <p14:sldId id="447"/>
            <p14:sldId id="307"/>
            <p14:sldId id="442"/>
            <p14:sldId id="451"/>
            <p14:sldId id="500"/>
            <p14:sldId id="502"/>
            <p14:sldId id="462"/>
            <p14:sldId id="464"/>
            <p14:sldId id="259"/>
            <p14:sldId id="449"/>
            <p14:sldId id="460"/>
            <p14:sldId id="470"/>
            <p14:sldId id="466"/>
            <p14:sldId id="477"/>
            <p14:sldId id="474"/>
            <p14:sldId id="475"/>
            <p14:sldId id="457"/>
            <p14:sldId id="454"/>
            <p14:sldId id="476"/>
            <p14:sldId id="478"/>
          </p14:sldIdLst>
        </p14:section>
        <p14:section name="Di-Higgs" id="{0BEF0A84-4925-4ADF-82E6-5D739B2A879F}">
          <p14:sldIdLst>
            <p14:sldId id="266"/>
            <p14:sldId id="417"/>
            <p14:sldId id="495"/>
            <p14:sldId id="455"/>
            <p14:sldId id="479"/>
            <p14:sldId id="456"/>
            <p14:sldId id="481"/>
            <p14:sldId id="496"/>
            <p14:sldId id="482"/>
            <p14:sldId id="486"/>
            <p14:sldId id="492"/>
          </p14:sldIdLst>
        </p14:section>
        <p14:section name="Conclusion &amp; Outlooks" id="{FCD4C307-CFF1-4D7F-B5EC-990CDDD60849}">
          <p14:sldIdLst>
            <p14:sldId id="267"/>
            <p14:sldId id="506"/>
            <p14:sldId id="507"/>
            <p14:sldId id="499"/>
            <p14:sldId id="497"/>
            <p14:sldId id="498"/>
            <p14:sldId id="473"/>
          </p14:sldIdLst>
        </p14:section>
        <p14:section name="HH combinations" id="{57D02152-5610-45FB-AFC2-F2FCA22BC5BD}">
          <p14:sldIdLst>
            <p14:sldId id="258"/>
            <p14:sldId id="488"/>
            <p14:sldId id="437"/>
          </p14:sldIdLst>
        </p14:section>
        <p14:section name="Backups" id="{90E13941-50AC-45D4-A724-91E6C0858081}">
          <p14:sldIdLst>
            <p14:sldId id="300"/>
            <p14:sldId id="443"/>
            <p14:sldId id="444"/>
            <p14:sldId id="446"/>
            <p14:sldId id="309"/>
            <p14:sldId id="511"/>
            <p14:sldId id="448"/>
            <p14:sldId id="468"/>
            <p14:sldId id="490"/>
            <p14:sldId id="469"/>
            <p14:sldId id="504"/>
            <p14:sldId id="505"/>
            <p14:sldId id="483"/>
            <p14:sldId id="4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7049"/>
    <a:srgbClr val="993300"/>
    <a:srgbClr val="FFFA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9FBB45-F7F8-44AF-B7E9-C9A606EB8EA7}" v="14" dt="2023-05-22T08:42:26.073"/>
    <p1510:client id="{74E9D7FB-E75E-4E21-B8CC-8CCF6EA64BA3}" v="2" dt="2023-05-22T11:33:40.103"/>
    <p1510:client id="{F63E320F-FB31-442B-B7D3-8950FDBE430A}" v="293" dt="2023-05-22T03:04:39.9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5306" autoAdjust="0"/>
  </p:normalViewPr>
  <p:slideViewPr>
    <p:cSldViewPr snapToGrid="0">
      <p:cViewPr varScale="1">
        <p:scale>
          <a:sx n="97" d="100"/>
          <a:sy n="97" d="100"/>
        </p:scale>
        <p:origin x="1042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e Yang" userId="10e047add687ad1a" providerId="LiveId" clId="{B9F992BC-95C0-40F2-8DEB-C38456A5FADA}"/>
    <pc:docChg chg="undo custSel addSld delSld modSld sldOrd delSection modSection">
      <pc:chgData name="Zhe Yang" userId="10e047add687ad1a" providerId="LiveId" clId="{B9F992BC-95C0-40F2-8DEB-C38456A5FADA}" dt="2023-05-18T12:55:48.187" v="895"/>
      <pc:docMkLst>
        <pc:docMk/>
      </pc:docMkLst>
      <pc:sldChg chg="ord">
        <pc:chgData name="Zhe Yang" userId="10e047add687ad1a" providerId="LiveId" clId="{B9F992BC-95C0-40F2-8DEB-C38456A5FADA}" dt="2023-05-18T12:55:48.187" v="895"/>
        <pc:sldMkLst>
          <pc:docMk/>
          <pc:sldMk cId="3566800369" sldId="258"/>
        </pc:sldMkLst>
      </pc:sldChg>
      <pc:sldChg chg="modSp mod">
        <pc:chgData name="Zhe Yang" userId="10e047add687ad1a" providerId="LiveId" clId="{B9F992BC-95C0-40F2-8DEB-C38456A5FADA}" dt="2023-05-18T01:26:17.162" v="312" actId="207"/>
        <pc:sldMkLst>
          <pc:docMk/>
          <pc:sldMk cId="3664363747" sldId="259"/>
        </pc:sldMkLst>
        <pc:spChg chg="mod">
          <ac:chgData name="Zhe Yang" userId="10e047add687ad1a" providerId="LiveId" clId="{B9F992BC-95C0-40F2-8DEB-C38456A5FADA}" dt="2023-05-18T01:26:17.162" v="312" actId="207"/>
          <ac:spMkLst>
            <pc:docMk/>
            <pc:sldMk cId="3664363747" sldId="259"/>
            <ac:spMk id="6" creationId="{46EA5BBF-C1AB-6F06-D094-E4A21AE9CDCF}"/>
          </ac:spMkLst>
        </pc:spChg>
      </pc:sldChg>
      <pc:sldChg chg="ord">
        <pc:chgData name="Zhe Yang" userId="10e047add687ad1a" providerId="LiveId" clId="{B9F992BC-95C0-40F2-8DEB-C38456A5FADA}" dt="2023-05-18T12:55:34.481" v="891"/>
        <pc:sldMkLst>
          <pc:docMk/>
          <pc:sldMk cId="3501157403" sldId="269"/>
        </pc:sldMkLst>
      </pc:sldChg>
      <pc:sldChg chg="modAnim">
        <pc:chgData name="Zhe Yang" userId="10e047add687ad1a" providerId="LiveId" clId="{B9F992BC-95C0-40F2-8DEB-C38456A5FADA}" dt="2023-05-18T01:02:04.963" v="300"/>
        <pc:sldMkLst>
          <pc:docMk/>
          <pc:sldMk cId="1720139909" sldId="296"/>
        </pc:sldMkLst>
      </pc:sldChg>
      <pc:sldChg chg="del">
        <pc:chgData name="Zhe Yang" userId="10e047add687ad1a" providerId="LiveId" clId="{B9F992BC-95C0-40F2-8DEB-C38456A5FADA}" dt="2023-05-18T12:55:19.091" v="889" actId="47"/>
        <pc:sldMkLst>
          <pc:docMk/>
          <pc:sldMk cId="1919360731" sldId="302"/>
        </pc:sldMkLst>
      </pc:sldChg>
      <pc:sldChg chg="addSp modSp mod">
        <pc:chgData name="Zhe Yang" userId="10e047add687ad1a" providerId="LiveId" clId="{B9F992BC-95C0-40F2-8DEB-C38456A5FADA}" dt="2023-05-18T03:22:14.166" v="319" actId="1076"/>
        <pc:sldMkLst>
          <pc:docMk/>
          <pc:sldMk cId="2542324697" sldId="304"/>
        </pc:sldMkLst>
        <pc:spChg chg="add mod">
          <ac:chgData name="Zhe Yang" userId="10e047add687ad1a" providerId="LiveId" clId="{B9F992BC-95C0-40F2-8DEB-C38456A5FADA}" dt="2023-05-18T03:22:14.166" v="319" actId="1076"/>
          <ac:spMkLst>
            <pc:docMk/>
            <pc:sldMk cId="2542324697" sldId="304"/>
            <ac:spMk id="3" creationId="{AC76BF57-9C21-476D-F339-81DE73E6CBCD}"/>
          </ac:spMkLst>
        </pc:spChg>
      </pc:sldChg>
      <pc:sldChg chg="modSp mod">
        <pc:chgData name="Zhe Yang" userId="10e047add687ad1a" providerId="LiveId" clId="{B9F992BC-95C0-40F2-8DEB-C38456A5FADA}" dt="2023-05-17T07:02:05.528" v="24" actId="20577"/>
        <pc:sldMkLst>
          <pc:docMk/>
          <pc:sldMk cId="3261912549" sldId="306"/>
        </pc:sldMkLst>
        <pc:spChg chg="mod">
          <ac:chgData name="Zhe Yang" userId="10e047add687ad1a" providerId="LiveId" clId="{B9F992BC-95C0-40F2-8DEB-C38456A5FADA}" dt="2023-05-17T07:02:05.528" v="24" actId="20577"/>
          <ac:spMkLst>
            <pc:docMk/>
            <pc:sldMk cId="3261912549" sldId="306"/>
            <ac:spMk id="2" creationId="{3B45E9F8-CC24-9019-D1BA-F11B6253308A}"/>
          </ac:spMkLst>
        </pc:spChg>
      </pc:sldChg>
      <pc:sldChg chg="addSp modSp mod">
        <pc:chgData name="Zhe Yang" userId="10e047add687ad1a" providerId="LiveId" clId="{B9F992BC-95C0-40F2-8DEB-C38456A5FADA}" dt="2023-05-17T07:26:39.805" v="292" actId="20577"/>
        <pc:sldMkLst>
          <pc:docMk/>
          <pc:sldMk cId="4243538442" sldId="307"/>
        </pc:sldMkLst>
        <pc:spChg chg="mod">
          <ac:chgData name="Zhe Yang" userId="10e047add687ad1a" providerId="LiveId" clId="{B9F992BC-95C0-40F2-8DEB-C38456A5FADA}" dt="2023-05-17T07:25:52.440" v="276" actId="1076"/>
          <ac:spMkLst>
            <pc:docMk/>
            <pc:sldMk cId="4243538442" sldId="307"/>
            <ac:spMk id="3" creationId="{4702B624-2CEE-394A-DEEE-57424A1456A0}"/>
          </ac:spMkLst>
        </pc:spChg>
        <pc:spChg chg="mod">
          <ac:chgData name="Zhe Yang" userId="10e047add687ad1a" providerId="LiveId" clId="{B9F992BC-95C0-40F2-8DEB-C38456A5FADA}" dt="2023-05-17T07:12:43.685" v="48" actId="1076"/>
          <ac:spMkLst>
            <pc:docMk/>
            <pc:sldMk cId="4243538442" sldId="307"/>
            <ac:spMk id="7" creationId="{00000000-0000-0000-0000-000000000000}"/>
          </ac:spMkLst>
        </pc:spChg>
        <pc:spChg chg="mod">
          <ac:chgData name="Zhe Yang" userId="10e047add687ad1a" providerId="LiveId" clId="{B9F992BC-95C0-40F2-8DEB-C38456A5FADA}" dt="2023-05-17T07:14:46.589" v="61" actId="1076"/>
          <ac:spMkLst>
            <pc:docMk/>
            <pc:sldMk cId="4243538442" sldId="307"/>
            <ac:spMk id="11" creationId="{C678AEA1-4604-17EA-CC8C-AF8D95A70D4A}"/>
          </ac:spMkLst>
        </pc:spChg>
        <pc:spChg chg="mod">
          <ac:chgData name="Zhe Yang" userId="10e047add687ad1a" providerId="LiveId" clId="{B9F992BC-95C0-40F2-8DEB-C38456A5FADA}" dt="2023-05-17T07:06:55.120" v="28" actId="164"/>
          <ac:spMkLst>
            <pc:docMk/>
            <pc:sldMk cId="4243538442" sldId="307"/>
            <ac:spMk id="12" creationId="{A527BC41-0182-9ECE-D9D8-1A024CD63DB3}"/>
          </ac:spMkLst>
        </pc:spChg>
        <pc:spChg chg="mod">
          <ac:chgData name="Zhe Yang" userId="10e047add687ad1a" providerId="LiveId" clId="{B9F992BC-95C0-40F2-8DEB-C38456A5FADA}" dt="2023-05-17T07:25:26.473" v="271" actId="368"/>
          <ac:spMkLst>
            <pc:docMk/>
            <pc:sldMk cId="4243538442" sldId="307"/>
            <ac:spMk id="13" creationId="{DB1C056F-C800-36A5-432C-0AF7E44F8F11}"/>
          </ac:spMkLst>
        </pc:spChg>
        <pc:spChg chg="mod">
          <ac:chgData name="Zhe Yang" userId="10e047add687ad1a" providerId="LiveId" clId="{B9F992BC-95C0-40F2-8DEB-C38456A5FADA}" dt="2023-05-17T07:07:26.383" v="34" actId="1076"/>
          <ac:spMkLst>
            <pc:docMk/>
            <pc:sldMk cId="4243538442" sldId="307"/>
            <ac:spMk id="14" creationId="{E5973871-ABBA-E5FB-9385-DDF6710C91A7}"/>
          </ac:spMkLst>
        </pc:spChg>
        <pc:spChg chg="add mod">
          <ac:chgData name="Zhe Yang" userId="10e047add687ad1a" providerId="LiveId" clId="{B9F992BC-95C0-40F2-8DEB-C38456A5FADA}" dt="2023-05-17T07:26:39.805" v="292" actId="20577"/>
          <ac:spMkLst>
            <pc:docMk/>
            <pc:sldMk cId="4243538442" sldId="307"/>
            <ac:spMk id="15" creationId="{8717A3D9-20B2-48E6-07FF-11F477E1472D}"/>
          </ac:spMkLst>
        </pc:spChg>
        <pc:spChg chg="mod">
          <ac:chgData name="Zhe Yang" userId="10e047add687ad1a" providerId="LiveId" clId="{B9F992BC-95C0-40F2-8DEB-C38456A5FADA}" dt="2023-05-17T07:14:43.334" v="60" actId="1076"/>
          <ac:spMkLst>
            <pc:docMk/>
            <pc:sldMk cId="4243538442" sldId="307"/>
            <ac:spMk id="16" creationId="{CB5B1932-52EB-1366-490B-D11830ACE3D7}"/>
          </ac:spMkLst>
        </pc:spChg>
        <pc:spChg chg="mod">
          <ac:chgData name="Zhe Yang" userId="10e047add687ad1a" providerId="LiveId" clId="{B9F992BC-95C0-40F2-8DEB-C38456A5FADA}" dt="2023-05-17T07:24:22.074" v="259" actId="1076"/>
          <ac:spMkLst>
            <pc:docMk/>
            <pc:sldMk cId="4243538442" sldId="307"/>
            <ac:spMk id="33" creationId="{B7681057-55FA-3DAE-7B6A-59CEE83CB12D}"/>
          </ac:spMkLst>
        </pc:spChg>
        <pc:grpChg chg="add mod">
          <ac:chgData name="Zhe Yang" userId="10e047add687ad1a" providerId="LiveId" clId="{B9F992BC-95C0-40F2-8DEB-C38456A5FADA}" dt="2023-05-17T07:24:15.149" v="256" actId="1076"/>
          <ac:grpSpMkLst>
            <pc:docMk/>
            <pc:sldMk cId="4243538442" sldId="307"/>
            <ac:grpSpMk id="9" creationId="{EDDB398A-727D-BA66-143E-97A1D6AFC87C}"/>
          </ac:grpSpMkLst>
        </pc:grpChg>
        <pc:grpChg chg="add mod">
          <ac:chgData name="Zhe Yang" userId="10e047add687ad1a" providerId="LiveId" clId="{B9F992BC-95C0-40F2-8DEB-C38456A5FADA}" dt="2023-05-17T07:25:23.468" v="269" actId="1076"/>
          <ac:grpSpMkLst>
            <pc:docMk/>
            <pc:sldMk cId="4243538442" sldId="307"/>
            <ac:grpSpMk id="10" creationId="{7521714B-9041-2261-CC63-8103A93C7E20}"/>
          </ac:grpSpMkLst>
        </pc:grpChg>
        <pc:picChg chg="mod">
          <ac:chgData name="Zhe Yang" userId="10e047add687ad1a" providerId="LiveId" clId="{B9F992BC-95C0-40F2-8DEB-C38456A5FADA}" dt="2023-05-17T07:06:55.120" v="28" actId="164"/>
          <ac:picMkLst>
            <pc:docMk/>
            <pc:sldMk cId="4243538442" sldId="307"/>
            <ac:picMk id="6" creationId="{53B631AF-002E-577C-F18D-DDE00EB9E8FA}"/>
          </ac:picMkLst>
        </pc:picChg>
        <pc:picChg chg="mod">
          <ac:chgData name="Zhe Yang" userId="10e047add687ad1a" providerId="LiveId" clId="{B9F992BC-95C0-40F2-8DEB-C38456A5FADA}" dt="2023-05-17T07:06:59.146" v="29" actId="164"/>
          <ac:picMkLst>
            <pc:docMk/>
            <pc:sldMk cId="4243538442" sldId="307"/>
            <ac:picMk id="8" creationId="{06C827D9-972A-615A-6DB8-08BC7D152434}"/>
          </ac:picMkLst>
        </pc:picChg>
        <pc:picChg chg="mod">
          <ac:chgData name="Zhe Yang" userId="10e047add687ad1a" providerId="LiveId" clId="{B9F992BC-95C0-40F2-8DEB-C38456A5FADA}" dt="2023-05-17T07:13:26.924" v="56" actId="1076"/>
          <ac:picMkLst>
            <pc:docMk/>
            <pc:sldMk cId="4243538442" sldId="307"/>
            <ac:picMk id="18" creationId="{622CFCDB-2BF9-C071-B48F-166E2324AEA8}"/>
          </ac:picMkLst>
        </pc:picChg>
        <pc:picChg chg="mod">
          <ac:chgData name="Zhe Yang" userId="10e047add687ad1a" providerId="LiveId" clId="{B9F992BC-95C0-40F2-8DEB-C38456A5FADA}" dt="2023-05-17T07:24:18.128" v="258" actId="1076"/>
          <ac:picMkLst>
            <pc:docMk/>
            <pc:sldMk cId="4243538442" sldId="307"/>
            <ac:picMk id="32" creationId="{EDF1504F-3B52-0A5B-F543-9FE852C658A1}"/>
          </ac:picMkLst>
        </pc:picChg>
      </pc:sldChg>
      <pc:sldChg chg="ord">
        <pc:chgData name="Zhe Yang" userId="10e047add687ad1a" providerId="LiveId" clId="{B9F992BC-95C0-40F2-8DEB-C38456A5FADA}" dt="2023-05-18T12:55:34.481" v="891"/>
        <pc:sldMkLst>
          <pc:docMk/>
          <pc:sldMk cId="3085848926" sldId="437"/>
        </pc:sldMkLst>
      </pc:sldChg>
      <pc:sldChg chg="modSp mod">
        <pc:chgData name="Zhe Yang" userId="10e047add687ad1a" providerId="LiveId" clId="{B9F992BC-95C0-40F2-8DEB-C38456A5FADA}" dt="2023-05-18T01:23:34.437" v="302" actId="207"/>
        <pc:sldMkLst>
          <pc:docMk/>
          <pc:sldMk cId="1540908541" sldId="442"/>
        </pc:sldMkLst>
        <pc:spChg chg="mod">
          <ac:chgData name="Zhe Yang" userId="10e047add687ad1a" providerId="LiveId" clId="{B9F992BC-95C0-40F2-8DEB-C38456A5FADA}" dt="2023-05-18T01:23:34.437" v="302" actId="207"/>
          <ac:spMkLst>
            <pc:docMk/>
            <pc:sldMk cId="1540908541" sldId="442"/>
            <ac:spMk id="3" creationId="{630E88B1-0FDA-41B6-8AA8-A97230D312F6}"/>
          </ac:spMkLst>
        </pc:spChg>
      </pc:sldChg>
      <pc:sldChg chg="modSp mod">
        <pc:chgData name="Zhe Yang" userId="10e047add687ad1a" providerId="LiveId" clId="{B9F992BC-95C0-40F2-8DEB-C38456A5FADA}" dt="2023-05-17T07:27:29.598" v="299" actId="1076"/>
        <pc:sldMkLst>
          <pc:docMk/>
          <pc:sldMk cId="2448895491" sldId="451"/>
        </pc:sldMkLst>
        <pc:spChg chg="mod">
          <ac:chgData name="Zhe Yang" userId="10e047add687ad1a" providerId="LiveId" clId="{B9F992BC-95C0-40F2-8DEB-C38456A5FADA}" dt="2023-05-17T07:27:17.472" v="296" actId="207"/>
          <ac:spMkLst>
            <pc:docMk/>
            <pc:sldMk cId="2448895491" sldId="451"/>
            <ac:spMk id="6" creationId="{A806FD25-AA64-02EB-798B-979EED104EB6}"/>
          </ac:spMkLst>
        </pc:spChg>
        <pc:spChg chg="mod">
          <ac:chgData name="Zhe Yang" userId="10e047add687ad1a" providerId="LiveId" clId="{B9F992BC-95C0-40F2-8DEB-C38456A5FADA}" dt="2023-05-17T07:27:29.598" v="299" actId="1076"/>
          <ac:spMkLst>
            <pc:docMk/>
            <pc:sldMk cId="2448895491" sldId="451"/>
            <ac:spMk id="19" creationId="{C2CB42D0-8F14-01E3-45D1-0773C7751BDB}"/>
          </ac:spMkLst>
        </pc:spChg>
        <pc:cxnChg chg="mod">
          <ac:chgData name="Zhe Yang" userId="10e047add687ad1a" providerId="LiveId" clId="{B9F992BC-95C0-40F2-8DEB-C38456A5FADA}" dt="2023-05-17T07:27:27.656" v="298" actId="14100"/>
          <ac:cxnSpMkLst>
            <pc:docMk/>
            <pc:sldMk cId="2448895491" sldId="451"/>
            <ac:cxnSpMk id="18" creationId="{8FBCBE96-86E2-E86F-A267-C2CEB93659B5}"/>
          </ac:cxnSpMkLst>
        </pc:cxnChg>
      </pc:sldChg>
      <pc:sldChg chg="addSp modSp mod modNotesTx">
        <pc:chgData name="Zhe Yang" userId="10e047add687ad1a" providerId="LiveId" clId="{B9F992BC-95C0-40F2-8DEB-C38456A5FADA}" dt="2023-05-18T06:15:54.195" v="574" actId="1076"/>
        <pc:sldMkLst>
          <pc:docMk/>
          <pc:sldMk cId="2726063167" sldId="454"/>
        </pc:sldMkLst>
        <pc:spChg chg="add mod">
          <ac:chgData name="Zhe Yang" userId="10e047add687ad1a" providerId="LiveId" clId="{B9F992BC-95C0-40F2-8DEB-C38456A5FADA}" dt="2023-05-18T06:15:54.195" v="574" actId="1076"/>
          <ac:spMkLst>
            <pc:docMk/>
            <pc:sldMk cId="2726063167" sldId="454"/>
            <ac:spMk id="3" creationId="{36EB881B-DB57-46A4-8301-9E91ACDAFF8E}"/>
          </ac:spMkLst>
        </pc:spChg>
        <pc:spChg chg="mod">
          <ac:chgData name="Zhe Yang" userId="10e047add687ad1a" providerId="LiveId" clId="{B9F992BC-95C0-40F2-8DEB-C38456A5FADA}" dt="2023-05-18T06:14:38.538" v="530" actId="27636"/>
          <ac:spMkLst>
            <pc:docMk/>
            <pc:sldMk cId="2726063167" sldId="454"/>
            <ac:spMk id="8" creationId="{D0436739-73B2-50AA-C448-5CA4B99B2B22}"/>
          </ac:spMkLst>
        </pc:spChg>
        <pc:spChg chg="mod">
          <ac:chgData name="Zhe Yang" userId="10e047add687ad1a" providerId="LiveId" clId="{B9F992BC-95C0-40F2-8DEB-C38456A5FADA}" dt="2023-05-18T06:14:44.357" v="531" actId="1076"/>
          <ac:spMkLst>
            <pc:docMk/>
            <pc:sldMk cId="2726063167" sldId="454"/>
            <ac:spMk id="13" creationId="{5B4F203F-ACF1-FB41-C356-2B198E358BF6}"/>
          </ac:spMkLst>
        </pc:spChg>
      </pc:sldChg>
      <pc:sldChg chg="addSp modSp mod">
        <pc:chgData name="Zhe Yang" userId="10e047add687ad1a" providerId="LiveId" clId="{B9F992BC-95C0-40F2-8DEB-C38456A5FADA}" dt="2023-05-18T09:21:52.001" v="880" actId="20577"/>
        <pc:sldMkLst>
          <pc:docMk/>
          <pc:sldMk cId="3016847620" sldId="457"/>
        </pc:sldMkLst>
        <pc:spChg chg="mod">
          <ac:chgData name="Zhe Yang" userId="10e047add687ad1a" providerId="LiveId" clId="{B9F992BC-95C0-40F2-8DEB-C38456A5FADA}" dt="2023-05-18T09:21:52.001" v="880" actId="20577"/>
          <ac:spMkLst>
            <pc:docMk/>
            <pc:sldMk cId="3016847620" sldId="457"/>
            <ac:spMk id="6" creationId="{A1567C4C-84FA-5BA8-133C-DFF5FB88A85D}"/>
          </ac:spMkLst>
        </pc:spChg>
        <pc:picChg chg="add mod">
          <ac:chgData name="Zhe Yang" userId="10e047add687ad1a" providerId="LiveId" clId="{B9F992BC-95C0-40F2-8DEB-C38456A5FADA}" dt="2023-05-18T09:17:40.798" v="862" actId="1076"/>
          <ac:picMkLst>
            <pc:docMk/>
            <pc:sldMk cId="3016847620" sldId="457"/>
            <ac:picMk id="7" creationId="{BEFD60E6-C4A4-CE42-D92C-7F341BC51EEE}"/>
          </ac:picMkLst>
        </pc:picChg>
        <pc:picChg chg="add mod">
          <ac:chgData name="Zhe Yang" userId="10e047add687ad1a" providerId="LiveId" clId="{B9F992BC-95C0-40F2-8DEB-C38456A5FADA}" dt="2023-05-18T09:20:12.498" v="874" actId="1076"/>
          <ac:picMkLst>
            <pc:docMk/>
            <pc:sldMk cId="3016847620" sldId="457"/>
            <ac:picMk id="9" creationId="{2578B0C7-561C-76AD-CE9D-35C93541E1AC}"/>
          </ac:picMkLst>
        </pc:picChg>
      </pc:sldChg>
      <pc:sldChg chg="modSp mod">
        <pc:chgData name="Zhe Yang" userId="10e047add687ad1a" providerId="LiveId" clId="{B9F992BC-95C0-40F2-8DEB-C38456A5FADA}" dt="2023-05-18T06:07:30.024" v="517" actId="1076"/>
        <pc:sldMkLst>
          <pc:docMk/>
          <pc:sldMk cId="3349388296" sldId="460"/>
        </pc:sldMkLst>
        <pc:spChg chg="mod">
          <ac:chgData name="Zhe Yang" userId="10e047add687ad1a" providerId="LiveId" clId="{B9F992BC-95C0-40F2-8DEB-C38456A5FADA}" dt="2023-05-18T06:07:07.126" v="510" actId="20577"/>
          <ac:spMkLst>
            <pc:docMk/>
            <pc:sldMk cId="3349388296" sldId="460"/>
            <ac:spMk id="3" creationId="{2D3CA75F-DC68-EA40-B1ED-250D6849F9BD}"/>
          </ac:spMkLst>
        </pc:spChg>
        <pc:spChg chg="mod">
          <ac:chgData name="Zhe Yang" userId="10e047add687ad1a" providerId="LiveId" clId="{B9F992BC-95C0-40F2-8DEB-C38456A5FADA}" dt="2023-05-18T06:07:30.024" v="517" actId="1076"/>
          <ac:spMkLst>
            <pc:docMk/>
            <pc:sldMk cId="3349388296" sldId="460"/>
            <ac:spMk id="11" creationId="{D788B31C-FDE3-4388-89EC-8E47DAC1F149}"/>
          </ac:spMkLst>
        </pc:spChg>
        <pc:picChg chg="mod modCrop">
          <ac:chgData name="Zhe Yang" userId="10e047add687ad1a" providerId="LiveId" clId="{B9F992BC-95C0-40F2-8DEB-C38456A5FADA}" dt="2023-05-18T06:07:27.326" v="516" actId="1076"/>
          <ac:picMkLst>
            <pc:docMk/>
            <pc:sldMk cId="3349388296" sldId="460"/>
            <ac:picMk id="9" creationId="{A2EDC3DD-6357-421A-8A52-E7F808EA941B}"/>
          </ac:picMkLst>
        </pc:picChg>
      </pc:sldChg>
      <pc:sldChg chg="modSp mod">
        <pc:chgData name="Zhe Yang" userId="10e047add687ad1a" providerId="LiveId" clId="{B9F992BC-95C0-40F2-8DEB-C38456A5FADA}" dt="2023-05-18T06:32:50.348" v="577" actId="113"/>
        <pc:sldMkLst>
          <pc:docMk/>
          <pc:sldMk cId="187710971" sldId="470"/>
        </pc:sldMkLst>
        <pc:spChg chg="mod">
          <ac:chgData name="Zhe Yang" userId="10e047add687ad1a" providerId="LiveId" clId="{B9F992BC-95C0-40F2-8DEB-C38456A5FADA}" dt="2023-05-18T06:32:50.348" v="577" actId="113"/>
          <ac:spMkLst>
            <pc:docMk/>
            <pc:sldMk cId="187710971" sldId="470"/>
            <ac:spMk id="3" creationId="{C988A36C-C937-4BA1-B76B-19F2E964A028}"/>
          </ac:spMkLst>
        </pc:spChg>
      </pc:sldChg>
      <pc:sldChg chg="ord">
        <pc:chgData name="Zhe Yang" userId="10e047add687ad1a" providerId="LiveId" clId="{B9F992BC-95C0-40F2-8DEB-C38456A5FADA}" dt="2023-05-18T12:55:34.481" v="891"/>
        <pc:sldMkLst>
          <pc:docMk/>
          <pc:sldMk cId="439317872" sldId="488"/>
        </pc:sldMkLst>
      </pc:sldChg>
      <pc:sldChg chg="del">
        <pc:chgData name="Zhe Yang" userId="10e047add687ad1a" providerId="LiveId" clId="{B9F992BC-95C0-40F2-8DEB-C38456A5FADA}" dt="2023-05-18T03:20:46.634" v="313" actId="47"/>
        <pc:sldMkLst>
          <pc:docMk/>
          <pc:sldMk cId="3119584672" sldId="493"/>
        </pc:sldMkLst>
      </pc:sldChg>
      <pc:sldChg chg="del">
        <pc:chgData name="Zhe Yang" userId="10e047add687ad1a" providerId="LiveId" clId="{B9F992BC-95C0-40F2-8DEB-C38456A5FADA}" dt="2023-05-17T06:59:13.025" v="0" actId="2696"/>
        <pc:sldMkLst>
          <pc:docMk/>
          <pc:sldMk cId="947042055" sldId="499"/>
        </pc:sldMkLst>
      </pc:sldChg>
      <pc:sldChg chg="modSp add mod">
        <pc:chgData name="Zhe Yang" userId="10e047add687ad1a" providerId="LiveId" clId="{B9F992BC-95C0-40F2-8DEB-C38456A5FADA}" dt="2023-05-17T07:00:26.675" v="15" actId="20577"/>
        <pc:sldMkLst>
          <pc:docMk/>
          <pc:sldMk cId="3144908177" sldId="499"/>
        </pc:sldMkLst>
        <pc:spChg chg="mod">
          <ac:chgData name="Zhe Yang" userId="10e047add687ad1a" providerId="LiveId" clId="{B9F992BC-95C0-40F2-8DEB-C38456A5FADA}" dt="2023-05-17T07:00:26.675" v="15" actId="20577"/>
          <ac:spMkLst>
            <pc:docMk/>
            <pc:sldMk cId="3144908177" sldId="499"/>
            <ac:spMk id="2" creationId="{554173A1-183B-4DDB-6447-5C6614F37054}"/>
          </ac:spMkLst>
        </pc:spChg>
      </pc:sldChg>
      <pc:sldChg chg="ord">
        <pc:chgData name="Zhe Yang" userId="10e047add687ad1a" providerId="LiveId" clId="{B9F992BC-95C0-40F2-8DEB-C38456A5FADA}" dt="2023-05-18T12:55:07.301" v="884"/>
        <pc:sldMkLst>
          <pc:docMk/>
          <pc:sldMk cId="3123881713" sldId="506"/>
        </pc:sldMkLst>
      </pc:sldChg>
      <pc:sldChg chg="ord">
        <pc:chgData name="Zhe Yang" userId="10e047add687ad1a" providerId="LiveId" clId="{B9F992BC-95C0-40F2-8DEB-C38456A5FADA}" dt="2023-05-18T12:55:12.257" v="888"/>
        <pc:sldMkLst>
          <pc:docMk/>
          <pc:sldMk cId="3592520576" sldId="507"/>
        </pc:sldMkLst>
      </pc:sldChg>
      <pc:sldChg chg="add del">
        <pc:chgData name="Zhe Yang" userId="10e047add687ad1a" providerId="LiveId" clId="{B9F992BC-95C0-40F2-8DEB-C38456A5FADA}" dt="2023-05-17T07:26:47.202" v="293" actId="47"/>
        <pc:sldMkLst>
          <pc:docMk/>
          <pc:sldMk cId="4143601903" sldId="509"/>
        </pc:sldMkLst>
      </pc:sldChg>
    </pc:docChg>
  </pc:docChgLst>
  <pc:docChgLst>
    <pc:chgData name="Yang Zhe" userId="10e047add687ad1a" providerId="LiveId" clId="{F63E320F-FB31-442B-B7D3-8950FDBE430A}"/>
    <pc:docChg chg="undo custSel addSld delSld modSld sldOrd modSection">
      <pc:chgData name="Yang Zhe" userId="10e047add687ad1a" providerId="LiveId" clId="{F63E320F-FB31-442B-B7D3-8950FDBE430A}" dt="2023-05-22T03:05:33.187" v="1209" actId="1076"/>
      <pc:docMkLst>
        <pc:docMk/>
      </pc:docMkLst>
      <pc:sldChg chg="modSp mod modNotesTx">
        <pc:chgData name="Yang Zhe" userId="10e047add687ad1a" providerId="LiveId" clId="{F63E320F-FB31-442B-B7D3-8950FDBE430A}" dt="2023-05-21T12:31:13.158" v="1074"/>
        <pc:sldMkLst>
          <pc:docMk/>
          <pc:sldMk cId="3664363747" sldId="259"/>
        </pc:sldMkLst>
        <pc:spChg chg="mod">
          <ac:chgData name="Yang Zhe" userId="10e047add687ad1a" providerId="LiveId" clId="{F63E320F-FB31-442B-B7D3-8950FDBE430A}" dt="2023-05-21T12:31:11.885" v="1073" actId="27636"/>
          <ac:spMkLst>
            <pc:docMk/>
            <pc:sldMk cId="3664363747" sldId="259"/>
            <ac:spMk id="6" creationId="{46EA5BBF-C1AB-6F06-D094-E4A21AE9CDCF}"/>
          </ac:spMkLst>
        </pc:spChg>
      </pc:sldChg>
      <pc:sldChg chg="modSp mod ord">
        <pc:chgData name="Yang Zhe" userId="10e047add687ad1a" providerId="LiveId" clId="{F63E320F-FB31-442B-B7D3-8950FDBE430A}" dt="2023-05-21T12:50:45.029" v="1085"/>
        <pc:sldMkLst>
          <pc:docMk/>
          <pc:sldMk cId="3320930614" sldId="267"/>
        </pc:sldMkLst>
        <pc:spChg chg="mod">
          <ac:chgData name="Yang Zhe" userId="10e047add687ad1a" providerId="LiveId" clId="{F63E320F-FB31-442B-B7D3-8950FDBE430A}" dt="2023-05-19T14:20:06.923" v="424" actId="20577"/>
          <ac:spMkLst>
            <pc:docMk/>
            <pc:sldMk cId="3320930614" sldId="267"/>
            <ac:spMk id="3" creationId="{3CC653B5-C6F6-FA84-943D-8A5A1090A13A}"/>
          </ac:spMkLst>
        </pc:spChg>
      </pc:sldChg>
      <pc:sldChg chg="modNotesTx">
        <pc:chgData name="Yang Zhe" userId="10e047add687ad1a" providerId="LiveId" clId="{F63E320F-FB31-442B-B7D3-8950FDBE430A}" dt="2023-05-20T09:43:03.400" v="894"/>
        <pc:sldMkLst>
          <pc:docMk/>
          <pc:sldMk cId="2144179840" sldId="273"/>
        </pc:sldMkLst>
      </pc:sldChg>
      <pc:sldChg chg="modSp">
        <pc:chgData name="Yang Zhe" userId="10e047add687ad1a" providerId="LiveId" clId="{F63E320F-FB31-442B-B7D3-8950FDBE430A}" dt="2023-05-21T02:36:43.813" v="916" actId="20577"/>
        <pc:sldMkLst>
          <pc:docMk/>
          <pc:sldMk cId="650914302" sldId="294"/>
        </pc:sldMkLst>
        <pc:spChg chg="mod">
          <ac:chgData name="Yang Zhe" userId="10e047add687ad1a" providerId="LiveId" clId="{F63E320F-FB31-442B-B7D3-8950FDBE430A}" dt="2023-05-21T02:36:43.813" v="916" actId="20577"/>
          <ac:spMkLst>
            <pc:docMk/>
            <pc:sldMk cId="650914302" sldId="294"/>
            <ac:spMk id="3" creationId="{F9F1332B-A8EF-51D7-2281-06CC54A76DD1}"/>
          </ac:spMkLst>
        </pc:spChg>
      </pc:sldChg>
      <pc:sldChg chg="delSp modSp mod delAnim">
        <pc:chgData name="Yang Zhe" userId="10e047add687ad1a" providerId="LiveId" clId="{F63E320F-FB31-442B-B7D3-8950FDBE430A}" dt="2023-05-22T01:52:09.069" v="1187" actId="20577"/>
        <pc:sldMkLst>
          <pc:docMk/>
          <pc:sldMk cId="1720139909" sldId="296"/>
        </pc:sldMkLst>
        <pc:spChg chg="del">
          <ac:chgData name="Yang Zhe" userId="10e047add687ad1a" providerId="LiveId" clId="{F63E320F-FB31-442B-B7D3-8950FDBE430A}" dt="2023-05-22T01:23:33.036" v="1146" actId="478"/>
          <ac:spMkLst>
            <pc:docMk/>
            <pc:sldMk cId="1720139909" sldId="296"/>
            <ac:spMk id="16" creationId="{FDADA3E3-ED4E-F154-5382-C08376A33F7D}"/>
          </ac:spMkLst>
        </pc:spChg>
        <pc:spChg chg="mod">
          <ac:chgData name="Yang Zhe" userId="10e047add687ad1a" providerId="LiveId" clId="{F63E320F-FB31-442B-B7D3-8950FDBE430A}" dt="2023-05-22T01:22:14.619" v="1135" actId="1076"/>
          <ac:spMkLst>
            <pc:docMk/>
            <pc:sldMk cId="1720139909" sldId="296"/>
            <ac:spMk id="24" creationId="{00000000-0000-0000-0000-000000000000}"/>
          </ac:spMkLst>
        </pc:spChg>
        <pc:spChg chg="del">
          <ac:chgData name="Yang Zhe" userId="10e047add687ad1a" providerId="LiveId" clId="{F63E320F-FB31-442B-B7D3-8950FDBE430A}" dt="2023-05-22T01:23:34.857" v="1147" actId="478"/>
          <ac:spMkLst>
            <pc:docMk/>
            <pc:sldMk cId="1720139909" sldId="296"/>
            <ac:spMk id="26" creationId="{00000000-0000-0000-0000-000000000000}"/>
          </ac:spMkLst>
        </pc:spChg>
        <pc:spChg chg="mod">
          <ac:chgData name="Yang Zhe" userId="10e047add687ad1a" providerId="LiveId" clId="{F63E320F-FB31-442B-B7D3-8950FDBE430A}" dt="2023-05-22T01:52:09.069" v="1187" actId="20577"/>
          <ac:spMkLst>
            <pc:docMk/>
            <pc:sldMk cId="1720139909" sldId="296"/>
            <ac:spMk id="31" creationId="{70BB2284-C7E2-ABF8-9EC2-60B3D9695194}"/>
          </ac:spMkLst>
        </pc:spChg>
        <pc:grpChg chg="del">
          <ac:chgData name="Yang Zhe" userId="10e047add687ad1a" providerId="LiveId" clId="{F63E320F-FB31-442B-B7D3-8950FDBE430A}" dt="2023-05-22T01:23:30.537" v="1145" actId="478"/>
          <ac:grpSpMkLst>
            <pc:docMk/>
            <pc:sldMk cId="1720139909" sldId="296"/>
            <ac:grpSpMk id="17" creationId="{35CB9A6D-F0FE-895F-3EF8-BDE3C75077A3}"/>
          </ac:grpSpMkLst>
        </pc:grpChg>
        <pc:cxnChg chg="mod">
          <ac:chgData name="Yang Zhe" userId="10e047add687ad1a" providerId="LiveId" clId="{F63E320F-FB31-442B-B7D3-8950FDBE430A}" dt="2023-05-22T01:22:31.604" v="1136" actId="14100"/>
          <ac:cxnSpMkLst>
            <pc:docMk/>
            <pc:sldMk cId="1720139909" sldId="296"/>
            <ac:cxnSpMk id="25" creationId="{B8751A4B-C63B-F25D-11F5-7F50E824F687}"/>
          </ac:cxnSpMkLst>
        </pc:cxnChg>
      </pc:sldChg>
      <pc:sldChg chg="modNotesTx">
        <pc:chgData name="Yang Zhe" userId="10e047add687ad1a" providerId="LiveId" clId="{F63E320F-FB31-442B-B7D3-8950FDBE430A}" dt="2023-05-20T09:32:06.424" v="893" actId="20577"/>
        <pc:sldMkLst>
          <pc:docMk/>
          <pc:sldMk cId="291862350" sldId="303"/>
        </pc:sldMkLst>
      </pc:sldChg>
      <pc:sldChg chg="modSp mod">
        <pc:chgData name="Yang Zhe" userId="10e047add687ad1a" providerId="LiveId" clId="{F63E320F-FB31-442B-B7D3-8950FDBE430A}" dt="2023-05-22T02:30:01.233" v="1199" actId="20577"/>
        <pc:sldMkLst>
          <pc:docMk/>
          <pc:sldMk cId="2544961381" sldId="305"/>
        </pc:sldMkLst>
        <pc:spChg chg="mod">
          <ac:chgData name="Yang Zhe" userId="10e047add687ad1a" providerId="LiveId" clId="{F63E320F-FB31-442B-B7D3-8950FDBE430A}" dt="2023-05-22T02:30:01.233" v="1199" actId="20577"/>
          <ac:spMkLst>
            <pc:docMk/>
            <pc:sldMk cId="2544961381" sldId="305"/>
            <ac:spMk id="8" creationId="{2CC34A6C-C0DD-221B-F719-E23902B80413}"/>
          </ac:spMkLst>
        </pc:spChg>
      </pc:sldChg>
      <pc:sldChg chg="modNotesTx">
        <pc:chgData name="Yang Zhe" userId="10e047add687ad1a" providerId="LiveId" clId="{F63E320F-FB31-442B-B7D3-8950FDBE430A}" dt="2023-05-20T11:48:24.294" v="896"/>
        <pc:sldMkLst>
          <pc:docMk/>
          <pc:sldMk cId="3261912549" sldId="306"/>
        </pc:sldMkLst>
      </pc:sldChg>
      <pc:sldChg chg="modSp mod">
        <pc:chgData name="Yang Zhe" userId="10e047add687ad1a" providerId="LiveId" clId="{F63E320F-FB31-442B-B7D3-8950FDBE430A}" dt="2023-05-21T12:21:38.919" v="1071" actId="20577"/>
        <pc:sldMkLst>
          <pc:docMk/>
          <pc:sldMk cId="1540908541" sldId="442"/>
        </pc:sldMkLst>
        <pc:spChg chg="mod">
          <ac:chgData name="Yang Zhe" userId="10e047add687ad1a" providerId="LiveId" clId="{F63E320F-FB31-442B-B7D3-8950FDBE430A}" dt="2023-05-21T12:21:38.919" v="1071" actId="20577"/>
          <ac:spMkLst>
            <pc:docMk/>
            <pc:sldMk cId="1540908541" sldId="442"/>
            <ac:spMk id="3" creationId="{630E88B1-0FDA-41B6-8AA8-A97230D312F6}"/>
          </ac:spMkLst>
        </pc:spChg>
      </pc:sldChg>
      <pc:sldChg chg="addSp modSp mod modNotesTx">
        <pc:chgData name="Yang Zhe" userId="10e047add687ad1a" providerId="LiveId" clId="{F63E320F-FB31-442B-B7D3-8950FDBE430A}" dt="2023-05-21T03:39:52.254" v="986" actId="20577"/>
        <pc:sldMkLst>
          <pc:docMk/>
          <pc:sldMk cId="2448895491" sldId="451"/>
        </pc:sldMkLst>
        <pc:spChg chg="mod">
          <ac:chgData name="Yang Zhe" userId="10e047add687ad1a" providerId="LiveId" clId="{F63E320F-FB31-442B-B7D3-8950FDBE430A}" dt="2023-05-21T03:39:52.254" v="986" actId="20577"/>
          <ac:spMkLst>
            <pc:docMk/>
            <pc:sldMk cId="2448895491" sldId="451"/>
            <ac:spMk id="6" creationId="{A806FD25-AA64-02EB-798B-979EED104EB6}"/>
          </ac:spMkLst>
        </pc:spChg>
        <pc:spChg chg="mod">
          <ac:chgData name="Yang Zhe" userId="10e047add687ad1a" providerId="LiveId" clId="{F63E320F-FB31-442B-B7D3-8950FDBE430A}" dt="2023-05-20T08:57:18.642" v="820" actId="20577"/>
          <ac:spMkLst>
            <pc:docMk/>
            <pc:sldMk cId="2448895491" sldId="451"/>
            <ac:spMk id="11" creationId="{2F07BCFC-083C-54A9-7935-EF7D2AF0D8F2}"/>
          </ac:spMkLst>
        </pc:spChg>
        <pc:spChg chg="mod">
          <ac:chgData name="Yang Zhe" userId="10e047add687ad1a" providerId="LiveId" clId="{F63E320F-FB31-442B-B7D3-8950FDBE430A}" dt="2023-05-20T06:50:42.600" v="514" actId="1076"/>
          <ac:spMkLst>
            <pc:docMk/>
            <pc:sldMk cId="2448895491" sldId="451"/>
            <ac:spMk id="14" creationId="{F0605657-ED39-9A14-7C7A-6CC0E86DF7BA}"/>
          </ac:spMkLst>
        </pc:spChg>
        <pc:spChg chg="mod">
          <ac:chgData name="Yang Zhe" userId="10e047add687ad1a" providerId="LiveId" clId="{F63E320F-FB31-442B-B7D3-8950FDBE430A}" dt="2023-05-20T08:57:18.642" v="820" actId="20577"/>
          <ac:spMkLst>
            <pc:docMk/>
            <pc:sldMk cId="2448895491" sldId="451"/>
            <ac:spMk id="17" creationId="{6B2388E6-B3AC-60FF-59B8-067993DD9C0E}"/>
          </ac:spMkLst>
        </pc:spChg>
        <pc:spChg chg="mod">
          <ac:chgData name="Yang Zhe" userId="10e047add687ad1a" providerId="LiveId" clId="{F63E320F-FB31-442B-B7D3-8950FDBE430A}" dt="2023-05-20T08:57:18.642" v="820" actId="20577"/>
          <ac:spMkLst>
            <pc:docMk/>
            <pc:sldMk cId="2448895491" sldId="451"/>
            <ac:spMk id="22" creationId="{8D850FA2-5722-4C99-C584-61E88FC34049}"/>
          </ac:spMkLst>
        </pc:spChg>
        <pc:spChg chg="mod">
          <ac:chgData name="Yang Zhe" userId="10e047add687ad1a" providerId="LiveId" clId="{F63E320F-FB31-442B-B7D3-8950FDBE430A}" dt="2023-05-20T08:57:35.027" v="822" actId="1076"/>
          <ac:spMkLst>
            <pc:docMk/>
            <pc:sldMk cId="2448895491" sldId="451"/>
            <ac:spMk id="23" creationId="{D4D1CDCF-363D-0927-5B04-796039DCE25A}"/>
          </ac:spMkLst>
        </pc:spChg>
        <pc:spChg chg="mod">
          <ac:chgData name="Yang Zhe" userId="10e047add687ad1a" providerId="LiveId" clId="{F63E320F-FB31-442B-B7D3-8950FDBE430A}" dt="2023-05-20T08:57:18.642" v="820" actId="20577"/>
          <ac:spMkLst>
            <pc:docMk/>
            <pc:sldMk cId="2448895491" sldId="451"/>
            <ac:spMk id="27" creationId="{F5A82386-3C63-8D04-74F7-11870839EDF8}"/>
          </ac:spMkLst>
        </pc:spChg>
        <pc:spChg chg="mod">
          <ac:chgData name="Yang Zhe" userId="10e047add687ad1a" providerId="LiveId" clId="{F63E320F-FB31-442B-B7D3-8950FDBE430A}" dt="2023-05-20T08:57:18.642" v="820" actId="20577"/>
          <ac:spMkLst>
            <pc:docMk/>
            <pc:sldMk cId="2448895491" sldId="451"/>
            <ac:spMk id="31" creationId="{70A6D780-2C60-6585-3C26-6A439E32477C}"/>
          </ac:spMkLst>
        </pc:spChg>
        <pc:spChg chg="mod">
          <ac:chgData name="Yang Zhe" userId="10e047add687ad1a" providerId="LiveId" clId="{F63E320F-FB31-442B-B7D3-8950FDBE430A}" dt="2023-05-20T08:57:18.642" v="820" actId="20577"/>
          <ac:spMkLst>
            <pc:docMk/>
            <pc:sldMk cId="2448895491" sldId="451"/>
            <ac:spMk id="34" creationId="{EABE259C-0746-6A32-E657-6AAC685AFC21}"/>
          </ac:spMkLst>
        </pc:spChg>
        <pc:spChg chg="mod">
          <ac:chgData name="Yang Zhe" userId="10e047add687ad1a" providerId="LiveId" clId="{F63E320F-FB31-442B-B7D3-8950FDBE430A}" dt="2023-05-20T08:57:30.215" v="821" actId="1076"/>
          <ac:spMkLst>
            <pc:docMk/>
            <pc:sldMk cId="2448895491" sldId="451"/>
            <ac:spMk id="35" creationId="{5ADE245C-FDF4-259B-E61E-509E46B03F0E}"/>
          </ac:spMkLst>
        </pc:spChg>
        <pc:grpChg chg="mod">
          <ac:chgData name="Yang Zhe" userId="10e047add687ad1a" providerId="LiveId" clId="{F63E320F-FB31-442B-B7D3-8950FDBE430A}" dt="2023-05-20T06:50:51.674" v="515" actId="1076"/>
          <ac:grpSpMkLst>
            <pc:docMk/>
            <pc:sldMk cId="2448895491" sldId="451"/>
            <ac:grpSpMk id="7" creationId="{67C62705-9753-F584-BB41-3BBBAA27C139}"/>
          </ac:grpSpMkLst>
        </pc:grpChg>
        <pc:grpChg chg="add mod">
          <ac:chgData name="Yang Zhe" userId="10e047add687ad1a" providerId="LiveId" clId="{F63E320F-FB31-442B-B7D3-8950FDBE430A}" dt="2023-05-20T08:57:18.642" v="820" actId="20577"/>
          <ac:grpSpMkLst>
            <pc:docMk/>
            <pc:sldMk cId="2448895491" sldId="451"/>
            <ac:grpSpMk id="8" creationId="{E90A2D30-CECB-5055-EA19-4AE51D117109}"/>
          </ac:grpSpMkLst>
        </pc:grpChg>
        <pc:grpChg chg="mod">
          <ac:chgData name="Yang Zhe" userId="10e047add687ad1a" providerId="LiveId" clId="{F63E320F-FB31-442B-B7D3-8950FDBE430A}" dt="2023-05-20T08:57:18.642" v="820" actId="20577"/>
          <ac:grpSpMkLst>
            <pc:docMk/>
            <pc:sldMk cId="2448895491" sldId="451"/>
            <ac:grpSpMk id="9" creationId="{8EC4A2E7-95CE-EA31-A34C-D63CA002768F}"/>
          </ac:grpSpMkLst>
        </pc:grpChg>
        <pc:grpChg chg="mod">
          <ac:chgData name="Yang Zhe" userId="10e047add687ad1a" providerId="LiveId" clId="{F63E320F-FB31-442B-B7D3-8950FDBE430A}" dt="2023-05-20T08:57:18.642" v="820" actId="20577"/>
          <ac:grpSpMkLst>
            <pc:docMk/>
            <pc:sldMk cId="2448895491" sldId="451"/>
            <ac:grpSpMk id="10" creationId="{8E73B805-E8D1-D70D-1E3F-D073E65F97DA}"/>
          </ac:grpSpMkLst>
        </pc:grp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13" creationId="{91930D66-E2F5-64BD-B79A-204BA84C97BF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15" creationId="{306C7300-FFFB-07FB-04F3-40D4C0B0AC0A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16" creationId="{E3BF0E3F-FC1B-822C-7BEA-ECBDAEFD81BF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0" creationId="{B7FF48D9-38A3-5250-CD94-9A36FE24690D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1" creationId="{5DACF553-919C-32BF-EA22-1D47B4245E86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4" creationId="{15A2675F-F55F-1028-B777-4DEC3BABF812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5" creationId="{68F9D09A-0E8A-CF55-D8E6-E67838E76D51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6" creationId="{DB6F03E1-C213-0A75-7F95-B7F7FEFF05E9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8" creationId="{17B84DDB-59E6-0674-2113-49DBEEFC79DB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29" creationId="{723CAEA0-8D17-66A3-521E-D1C864A6FC0D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30" creationId="{940C43A5-2F37-1074-8E6B-DEFEA3B53A30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32" creationId="{17A24B5C-693A-3918-0D8E-4186B6C00A29}"/>
          </ac:cxnSpMkLst>
        </pc:cxnChg>
        <pc:cxnChg chg="mod">
          <ac:chgData name="Yang Zhe" userId="10e047add687ad1a" providerId="LiveId" clId="{F63E320F-FB31-442B-B7D3-8950FDBE430A}" dt="2023-05-20T08:57:18.642" v="820" actId="20577"/>
          <ac:cxnSpMkLst>
            <pc:docMk/>
            <pc:sldMk cId="2448895491" sldId="451"/>
            <ac:cxnSpMk id="33" creationId="{2C96C7A7-E8FD-C8D5-0C55-9B74DF21782E}"/>
          </ac:cxnSpMkLst>
        </pc:cxnChg>
        <pc:cxnChg chg="add mod">
          <ac:chgData name="Yang Zhe" userId="10e047add687ad1a" providerId="LiveId" clId="{F63E320F-FB31-442B-B7D3-8950FDBE430A}" dt="2023-05-20T08:58:07.434" v="825" actId="208"/>
          <ac:cxnSpMkLst>
            <pc:docMk/>
            <pc:sldMk cId="2448895491" sldId="451"/>
            <ac:cxnSpMk id="37" creationId="{DAB18B8E-A995-24F9-6B92-6DCAB367A526}"/>
          </ac:cxnSpMkLst>
        </pc:cxnChg>
        <pc:cxnChg chg="add mod">
          <ac:chgData name="Yang Zhe" userId="10e047add687ad1a" providerId="LiveId" clId="{F63E320F-FB31-442B-B7D3-8950FDBE430A}" dt="2023-05-20T08:58:23.004" v="827" actId="1076"/>
          <ac:cxnSpMkLst>
            <pc:docMk/>
            <pc:sldMk cId="2448895491" sldId="451"/>
            <ac:cxnSpMk id="38" creationId="{BE5BFB5C-1B6C-F9C8-D1D8-21B7078C99FF}"/>
          </ac:cxnSpMkLst>
        </pc:cxnChg>
      </pc:sldChg>
      <pc:sldChg chg="modSp mod modNotesTx">
        <pc:chgData name="Yang Zhe" userId="10e047add687ad1a" providerId="LiveId" clId="{F63E320F-FB31-442B-B7D3-8950FDBE430A}" dt="2023-05-22T03:05:33.187" v="1209" actId="1076"/>
        <pc:sldMkLst>
          <pc:docMk/>
          <pc:sldMk cId="1303882875" sldId="455"/>
        </pc:sldMkLst>
        <pc:spChg chg="mod">
          <ac:chgData name="Yang Zhe" userId="10e047add687ad1a" providerId="LiveId" clId="{F63E320F-FB31-442B-B7D3-8950FDBE430A}" dt="2023-05-22T03:05:13.948" v="1201" actId="21"/>
          <ac:spMkLst>
            <pc:docMk/>
            <pc:sldMk cId="1303882875" sldId="455"/>
            <ac:spMk id="14" creationId="{1266EF69-8214-A288-8CCB-65614F6271E4}"/>
          </ac:spMkLst>
        </pc:spChg>
        <pc:spChg chg="mod">
          <ac:chgData name="Yang Zhe" userId="10e047add687ad1a" providerId="LiveId" clId="{F63E320F-FB31-442B-B7D3-8950FDBE430A}" dt="2023-05-22T03:05:18.527" v="1203" actId="21"/>
          <ac:spMkLst>
            <pc:docMk/>
            <pc:sldMk cId="1303882875" sldId="455"/>
            <ac:spMk id="15" creationId="{03678923-4B13-3038-BFC0-94457A6C19EB}"/>
          </ac:spMkLst>
        </pc:spChg>
        <pc:spChg chg="mod">
          <ac:chgData name="Yang Zhe" userId="10e047add687ad1a" providerId="LiveId" clId="{F63E320F-FB31-442B-B7D3-8950FDBE430A}" dt="2023-05-22T03:05:24.082" v="1206" actId="21"/>
          <ac:spMkLst>
            <pc:docMk/>
            <pc:sldMk cId="1303882875" sldId="455"/>
            <ac:spMk id="27" creationId="{552B229C-8F1C-4530-6DEA-FDC81E1477DB}"/>
          </ac:spMkLst>
        </pc:spChg>
        <pc:grpChg chg="mod">
          <ac:chgData name="Yang Zhe" userId="10e047add687ad1a" providerId="LiveId" clId="{F63E320F-FB31-442B-B7D3-8950FDBE430A}" dt="2023-05-22T03:05:33.187" v="1209" actId="1076"/>
          <ac:grpSpMkLst>
            <pc:docMk/>
            <pc:sldMk cId="1303882875" sldId="455"/>
            <ac:grpSpMk id="28" creationId="{DB0A5060-130E-3E4D-C723-EF70EF3F1A23}"/>
          </ac:grpSpMkLst>
        </pc:grpChg>
      </pc:sldChg>
      <pc:sldChg chg="modSp">
        <pc:chgData name="Yang Zhe" userId="10e047add687ad1a" providerId="LiveId" clId="{F63E320F-FB31-442B-B7D3-8950FDBE430A}" dt="2023-05-21T11:46:31.584" v="1057" actId="20577"/>
        <pc:sldMkLst>
          <pc:docMk/>
          <pc:sldMk cId="168033035" sldId="456"/>
        </pc:sldMkLst>
        <pc:spChg chg="mod">
          <ac:chgData name="Yang Zhe" userId="10e047add687ad1a" providerId="LiveId" clId="{F63E320F-FB31-442B-B7D3-8950FDBE430A}" dt="2023-05-21T11:46:31.584" v="1057" actId="20577"/>
          <ac:spMkLst>
            <pc:docMk/>
            <pc:sldMk cId="168033035" sldId="456"/>
            <ac:spMk id="3" creationId="{3CC653B5-C6F6-FA84-943D-8A5A1090A13A}"/>
          </ac:spMkLst>
        </pc:spChg>
      </pc:sldChg>
      <pc:sldChg chg="modSp mod">
        <pc:chgData name="Yang Zhe" userId="10e047add687ad1a" providerId="LiveId" clId="{F63E320F-FB31-442B-B7D3-8950FDBE430A}" dt="2023-05-21T03:39:29.868" v="962" actId="20577"/>
        <pc:sldMkLst>
          <pc:docMk/>
          <pc:sldMk cId="586743582" sldId="464"/>
        </pc:sldMkLst>
        <pc:spChg chg="mod">
          <ac:chgData name="Yang Zhe" userId="10e047add687ad1a" providerId="LiveId" clId="{F63E320F-FB31-442B-B7D3-8950FDBE430A}" dt="2023-05-21T03:39:29.868" v="962" actId="20577"/>
          <ac:spMkLst>
            <pc:docMk/>
            <pc:sldMk cId="586743582" sldId="464"/>
            <ac:spMk id="6" creationId="{A1567C4C-84FA-5BA8-133C-DFF5FB88A85D}"/>
          </ac:spMkLst>
        </pc:spChg>
      </pc:sldChg>
      <pc:sldChg chg="modSp">
        <pc:chgData name="Yang Zhe" userId="10e047add687ad1a" providerId="LiveId" clId="{F63E320F-FB31-442B-B7D3-8950FDBE430A}" dt="2023-05-20T07:14:31.493" v="592"/>
        <pc:sldMkLst>
          <pc:docMk/>
          <pc:sldMk cId="3191763431" sldId="468"/>
        </pc:sldMkLst>
        <pc:picChg chg="mod">
          <ac:chgData name="Yang Zhe" userId="10e047add687ad1a" providerId="LiveId" clId="{F63E320F-FB31-442B-B7D3-8950FDBE430A}" dt="2023-05-20T07:14:26.084" v="591"/>
          <ac:picMkLst>
            <pc:docMk/>
            <pc:sldMk cId="3191763431" sldId="468"/>
            <ac:picMk id="5" creationId="{07F56E86-62D7-411C-B599-ABBA67659B4E}"/>
          </ac:picMkLst>
        </pc:picChg>
        <pc:picChg chg="mod">
          <ac:chgData name="Yang Zhe" userId="10e047add687ad1a" providerId="LiveId" clId="{F63E320F-FB31-442B-B7D3-8950FDBE430A}" dt="2023-05-20T07:14:31.493" v="592"/>
          <ac:picMkLst>
            <pc:docMk/>
            <pc:sldMk cId="3191763431" sldId="468"/>
            <ac:picMk id="6" creationId="{68190E30-B048-4951-A38C-E0C854846E8A}"/>
          </ac:picMkLst>
        </pc:picChg>
      </pc:sldChg>
      <pc:sldChg chg="addSp delSp modSp mod modClrScheme chgLayout">
        <pc:chgData name="Yang Zhe" userId="10e047add687ad1a" providerId="LiveId" clId="{F63E320F-FB31-442B-B7D3-8950FDBE430A}" dt="2023-05-20T07:24:28.772" v="818" actId="20577"/>
        <pc:sldMkLst>
          <pc:docMk/>
          <pc:sldMk cId="4244492909" sldId="473"/>
        </pc:sldMkLst>
        <pc:spChg chg="mod ord">
          <ac:chgData name="Yang Zhe" userId="10e047add687ad1a" providerId="LiveId" clId="{F63E320F-FB31-442B-B7D3-8950FDBE430A}" dt="2023-05-20T07:20:06.492" v="654" actId="700"/>
          <ac:spMkLst>
            <pc:docMk/>
            <pc:sldMk cId="4244492909" sldId="473"/>
            <ac:spMk id="2" creationId="{BA55AC0B-7E8A-09E0-89AA-4D985C1A434E}"/>
          </ac:spMkLst>
        </pc:spChg>
        <pc:spChg chg="del mod">
          <ac:chgData name="Yang Zhe" userId="10e047add687ad1a" providerId="LiveId" clId="{F63E320F-FB31-442B-B7D3-8950FDBE430A}" dt="2023-05-20T07:13:09.240" v="589" actId="700"/>
          <ac:spMkLst>
            <pc:docMk/>
            <pc:sldMk cId="4244492909" sldId="473"/>
            <ac:spMk id="3" creationId="{3CC653B5-C6F6-FA84-943D-8A5A1090A13A}"/>
          </ac:spMkLst>
        </pc:spChg>
        <pc:spChg chg="mod ord">
          <ac:chgData name="Yang Zhe" userId="10e047add687ad1a" providerId="LiveId" clId="{F63E320F-FB31-442B-B7D3-8950FDBE430A}" dt="2023-05-20T07:20:06.492" v="654" actId="700"/>
          <ac:spMkLst>
            <pc:docMk/>
            <pc:sldMk cId="4244492909" sldId="473"/>
            <ac:spMk id="4" creationId="{EA577E09-94BD-199C-906F-63F060BBBB07}"/>
          </ac:spMkLst>
        </pc:spChg>
        <pc:spChg chg="mod ord">
          <ac:chgData name="Yang Zhe" userId="10e047add687ad1a" providerId="LiveId" clId="{F63E320F-FB31-442B-B7D3-8950FDBE430A}" dt="2023-05-20T07:20:06.492" v="654" actId="700"/>
          <ac:spMkLst>
            <pc:docMk/>
            <pc:sldMk cId="4244492909" sldId="473"/>
            <ac:spMk id="5" creationId="{4983FDB7-510E-6FC8-7DAD-2BE72D91DF0E}"/>
          </ac:spMkLst>
        </pc:spChg>
        <pc:spChg chg="add mod ord">
          <ac:chgData name="Yang Zhe" userId="10e047add687ad1a" providerId="LiveId" clId="{F63E320F-FB31-442B-B7D3-8950FDBE430A}" dt="2023-05-20T07:24:28.772" v="818" actId="20577"/>
          <ac:spMkLst>
            <pc:docMk/>
            <pc:sldMk cId="4244492909" sldId="473"/>
            <ac:spMk id="6" creationId="{65F44275-629C-12FE-21E8-0D32D42902E8}"/>
          </ac:spMkLst>
        </pc:spChg>
      </pc:sldChg>
      <pc:sldChg chg="modNotesTx">
        <pc:chgData name="Yang Zhe" userId="10e047add687ad1a" providerId="LiveId" clId="{F63E320F-FB31-442B-B7D3-8950FDBE430A}" dt="2023-05-21T02:33:41.777" v="913"/>
        <pc:sldMkLst>
          <pc:docMk/>
          <pc:sldMk cId="14721832" sldId="478"/>
        </pc:sldMkLst>
      </pc:sldChg>
      <pc:sldChg chg="modSp mod">
        <pc:chgData name="Yang Zhe" userId="10e047add687ad1a" providerId="LiveId" clId="{F63E320F-FB31-442B-B7D3-8950FDBE430A}" dt="2023-05-21T12:46:15.291" v="1083" actId="27636"/>
        <pc:sldMkLst>
          <pc:docMk/>
          <pc:sldMk cId="1026139396" sldId="479"/>
        </pc:sldMkLst>
        <pc:spChg chg="mod">
          <ac:chgData name="Yang Zhe" userId="10e047add687ad1a" providerId="LiveId" clId="{F63E320F-FB31-442B-B7D3-8950FDBE430A}" dt="2023-05-21T12:46:15.291" v="1083" actId="27636"/>
          <ac:spMkLst>
            <pc:docMk/>
            <pc:sldMk cId="1026139396" sldId="479"/>
            <ac:spMk id="3" creationId="{630E88B1-0FDA-41B6-8AA8-A97230D312F6}"/>
          </ac:spMkLst>
        </pc:spChg>
      </pc:sldChg>
      <pc:sldChg chg="modSp">
        <pc:chgData name="Yang Zhe" userId="10e047add687ad1a" providerId="LiveId" clId="{F63E320F-FB31-442B-B7D3-8950FDBE430A}" dt="2023-05-22T03:04:39.956" v="1200" actId="207"/>
        <pc:sldMkLst>
          <pc:docMk/>
          <pc:sldMk cId="3811777786" sldId="495"/>
        </pc:sldMkLst>
        <pc:spChg chg="mod">
          <ac:chgData name="Yang Zhe" userId="10e047add687ad1a" providerId="LiveId" clId="{F63E320F-FB31-442B-B7D3-8950FDBE430A}" dt="2023-05-22T03:04:39.956" v="1200" actId="207"/>
          <ac:spMkLst>
            <pc:docMk/>
            <pc:sldMk cId="3811777786" sldId="495"/>
            <ac:spMk id="3" creationId="{2B55D04C-B492-C9A7-76CD-F17F6ECDBD4B}"/>
          </ac:spMkLst>
        </pc:spChg>
      </pc:sldChg>
      <pc:sldChg chg="addSp modSp mod">
        <pc:chgData name="Yang Zhe" userId="10e047add687ad1a" providerId="LiveId" clId="{F63E320F-FB31-442B-B7D3-8950FDBE430A}" dt="2023-05-20T07:12:24" v="586" actId="1076"/>
        <pc:sldMkLst>
          <pc:docMk/>
          <pc:sldMk cId="1930427112" sldId="497"/>
        </pc:sldMkLst>
        <pc:spChg chg="add mod">
          <ac:chgData name="Yang Zhe" userId="10e047add687ad1a" providerId="LiveId" clId="{F63E320F-FB31-442B-B7D3-8950FDBE430A}" dt="2023-05-20T07:12:24" v="586" actId="1076"/>
          <ac:spMkLst>
            <pc:docMk/>
            <pc:sldMk cId="1930427112" sldId="497"/>
            <ac:spMk id="6" creationId="{34C956E9-6E02-E156-A367-E5F848CEDBE4}"/>
          </ac:spMkLst>
        </pc:spChg>
      </pc:sldChg>
      <pc:sldChg chg="ord">
        <pc:chgData name="Yang Zhe" userId="10e047add687ad1a" providerId="LiveId" clId="{F63E320F-FB31-442B-B7D3-8950FDBE430A}" dt="2023-05-21T13:34:57.422" v="1087"/>
        <pc:sldMkLst>
          <pc:docMk/>
          <pc:sldMk cId="3144908177" sldId="499"/>
        </pc:sldMkLst>
      </pc:sldChg>
      <pc:sldChg chg="modSp">
        <pc:chgData name="Yang Zhe" userId="10e047add687ad1a" providerId="LiveId" clId="{F63E320F-FB31-442B-B7D3-8950FDBE430A}" dt="2023-05-21T11:49:01.743" v="1058" actId="207"/>
        <pc:sldMkLst>
          <pc:docMk/>
          <pc:sldMk cId="473958808" sldId="502"/>
        </pc:sldMkLst>
        <pc:spChg chg="mod">
          <ac:chgData name="Yang Zhe" userId="10e047add687ad1a" providerId="LiveId" clId="{F63E320F-FB31-442B-B7D3-8950FDBE430A}" dt="2023-05-21T11:49:01.743" v="1058" actId="207"/>
          <ac:spMkLst>
            <pc:docMk/>
            <pc:sldMk cId="473958808" sldId="502"/>
            <ac:spMk id="11" creationId="{00000000-0000-0000-0000-000000000000}"/>
          </ac:spMkLst>
        </pc:spChg>
      </pc:sldChg>
      <pc:sldChg chg="modSp mod">
        <pc:chgData name="Yang Zhe" userId="10e047add687ad1a" providerId="LiveId" clId="{F63E320F-FB31-442B-B7D3-8950FDBE430A}" dt="2023-05-21T12:04:05.070" v="1059" actId="14100"/>
        <pc:sldMkLst>
          <pc:docMk/>
          <pc:sldMk cId="3592520576" sldId="507"/>
        </pc:sldMkLst>
        <pc:spChg chg="mod">
          <ac:chgData name="Yang Zhe" userId="10e047add687ad1a" providerId="LiveId" clId="{F63E320F-FB31-442B-B7D3-8950FDBE430A}" dt="2023-05-21T12:04:05.070" v="1059" actId="14100"/>
          <ac:spMkLst>
            <pc:docMk/>
            <pc:sldMk cId="3592520576" sldId="507"/>
            <ac:spMk id="25" creationId="{BD27719C-6160-3111-6EC0-96B81C8EF82C}"/>
          </ac:spMkLst>
        </pc:spChg>
      </pc:sldChg>
      <pc:sldChg chg="addSp delSp modSp mod">
        <pc:chgData name="Yang Zhe" userId="10e047add687ad1a" providerId="LiveId" clId="{F63E320F-FB31-442B-B7D3-8950FDBE430A}" dt="2023-05-22T01:23:04.331" v="1143" actId="478"/>
        <pc:sldMkLst>
          <pc:docMk/>
          <pc:sldMk cId="1635444997" sldId="509"/>
        </pc:sldMkLst>
        <pc:spChg chg="add del mod">
          <ac:chgData name="Yang Zhe" userId="10e047add687ad1a" providerId="LiveId" clId="{F63E320F-FB31-442B-B7D3-8950FDBE430A}" dt="2023-05-22T01:23:00.219" v="1139" actId="478"/>
          <ac:spMkLst>
            <pc:docMk/>
            <pc:sldMk cId="1635444997" sldId="509"/>
            <ac:spMk id="6" creationId="{2C2B1B01-1079-363A-A343-64863DEDCCD0}"/>
          </ac:spMkLst>
        </pc:spChg>
        <pc:spChg chg="del">
          <ac:chgData name="Yang Zhe" userId="10e047add687ad1a" providerId="LiveId" clId="{F63E320F-FB31-442B-B7D3-8950FDBE430A}" dt="2023-05-22T01:22:47.790" v="1137" actId="478"/>
          <ac:spMkLst>
            <pc:docMk/>
            <pc:sldMk cId="1635444997" sldId="509"/>
            <ac:spMk id="24" creationId="{00000000-0000-0000-0000-000000000000}"/>
          </ac:spMkLst>
        </pc:spChg>
        <pc:spChg chg="del mod">
          <ac:chgData name="Yang Zhe" userId="10e047add687ad1a" providerId="LiveId" clId="{F63E320F-FB31-442B-B7D3-8950FDBE430A}" dt="2023-05-22T01:23:02.583" v="1141" actId="478"/>
          <ac:spMkLst>
            <pc:docMk/>
            <pc:sldMk cId="1635444997" sldId="509"/>
            <ac:spMk id="31" creationId="{70BB2284-C7E2-ABF8-9EC2-60B3D9695194}"/>
          </ac:spMkLst>
        </pc:spChg>
        <pc:cxnChg chg="del">
          <ac:chgData name="Yang Zhe" userId="10e047add687ad1a" providerId="LiveId" clId="{F63E320F-FB31-442B-B7D3-8950FDBE430A}" dt="2023-05-22T01:23:03.609" v="1142" actId="478"/>
          <ac:cxnSpMkLst>
            <pc:docMk/>
            <pc:sldMk cId="1635444997" sldId="509"/>
            <ac:cxnSpMk id="23" creationId="{2F427ED9-AAB1-5E21-22EE-C632B1AF4CD8}"/>
          </ac:cxnSpMkLst>
        </pc:cxnChg>
        <pc:cxnChg chg="del">
          <ac:chgData name="Yang Zhe" userId="10e047add687ad1a" providerId="LiveId" clId="{F63E320F-FB31-442B-B7D3-8950FDBE430A}" dt="2023-05-22T01:23:04.331" v="1143" actId="478"/>
          <ac:cxnSpMkLst>
            <pc:docMk/>
            <pc:sldMk cId="1635444997" sldId="509"/>
            <ac:cxnSpMk id="25" creationId="{B8751A4B-C63B-F25D-11F5-7F50E824F687}"/>
          </ac:cxnSpMkLst>
        </pc:cxnChg>
      </pc:sldChg>
      <pc:sldChg chg="addSp modSp new del mod">
        <pc:chgData name="Yang Zhe" userId="10e047add687ad1a" providerId="LiveId" clId="{F63E320F-FB31-442B-B7D3-8950FDBE430A}" dt="2023-05-20T06:55:52.942" v="577" actId="47"/>
        <pc:sldMkLst>
          <pc:docMk/>
          <pc:sldMk cId="1794856927" sldId="510"/>
        </pc:sldMkLst>
        <pc:spChg chg="add mod">
          <ac:chgData name="Yang Zhe" userId="10e047add687ad1a" providerId="LiveId" clId="{F63E320F-FB31-442B-B7D3-8950FDBE430A}" dt="2023-05-20T06:54:56.512" v="573" actId="164"/>
          <ac:spMkLst>
            <pc:docMk/>
            <pc:sldMk cId="1794856927" sldId="510"/>
            <ac:spMk id="4" creationId="{69D465FE-C917-6BDB-90A3-F12A29AEB34D}"/>
          </ac:spMkLst>
        </pc:spChg>
        <pc:spChg chg="add mod">
          <ac:chgData name="Yang Zhe" userId="10e047add687ad1a" providerId="LiveId" clId="{F63E320F-FB31-442B-B7D3-8950FDBE430A}" dt="2023-05-20T06:54:56.512" v="573" actId="164"/>
          <ac:spMkLst>
            <pc:docMk/>
            <pc:sldMk cId="1794856927" sldId="510"/>
            <ac:spMk id="8" creationId="{3578E43B-E063-6BAC-6541-744CBF3F96E1}"/>
          </ac:spMkLst>
        </pc:spChg>
        <pc:spChg chg="add mod">
          <ac:chgData name="Yang Zhe" userId="10e047add687ad1a" providerId="LiveId" clId="{F63E320F-FB31-442B-B7D3-8950FDBE430A}" dt="2023-05-20T06:54:56.512" v="573" actId="164"/>
          <ac:spMkLst>
            <pc:docMk/>
            <pc:sldMk cId="1794856927" sldId="510"/>
            <ac:spMk id="11" creationId="{F003598B-1A22-C790-E6A3-35982579EDB8}"/>
          </ac:spMkLst>
        </pc:spChg>
        <pc:spChg chg="add mod">
          <ac:chgData name="Yang Zhe" userId="10e047add687ad1a" providerId="LiveId" clId="{F63E320F-FB31-442B-B7D3-8950FDBE430A}" dt="2023-05-20T06:54:56.512" v="573" actId="164"/>
          <ac:spMkLst>
            <pc:docMk/>
            <pc:sldMk cId="1794856927" sldId="510"/>
            <ac:spMk id="12" creationId="{5E34FFB1-E30E-F401-782E-F476B571A4EE}"/>
          </ac:spMkLst>
        </pc:spChg>
        <pc:spChg chg="add mod">
          <ac:chgData name="Yang Zhe" userId="10e047add687ad1a" providerId="LiveId" clId="{F63E320F-FB31-442B-B7D3-8950FDBE430A}" dt="2023-05-20T06:55:00.202" v="574" actId="164"/>
          <ac:spMkLst>
            <pc:docMk/>
            <pc:sldMk cId="1794856927" sldId="510"/>
            <ac:spMk id="13" creationId="{316EB6F0-CF4C-E3EE-D5CA-EBF7D5234442}"/>
          </ac:spMkLst>
        </pc:spChg>
        <pc:spChg chg="add mod">
          <ac:chgData name="Yang Zhe" userId="10e047add687ad1a" providerId="LiveId" clId="{F63E320F-FB31-442B-B7D3-8950FDBE430A}" dt="2023-05-20T06:55:00.202" v="574" actId="164"/>
          <ac:spMkLst>
            <pc:docMk/>
            <pc:sldMk cId="1794856927" sldId="510"/>
            <ac:spMk id="17" creationId="{B86FBE4B-69E1-3A45-CB3E-C5CD924A323E}"/>
          </ac:spMkLst>
        </pc:spChg>
        <pc:spChg chg="add mod">
          <ac:chgData name="Yang Zhe" userId="10e047add687ad1a" providerId="LiveId" clId="{F63E320F-FB31-442B-B7D3-8950FDBE430A}" dt="2023-05-20T06:55:00.202" v="574" actId="164"/>
          <ac:spMkLst>
            <pc:docMk/>
            <pc:sldMk cId="1794856927" sldId="510"/>
            <ac:spMk id="20" creationId="{FE5C257F-C858-44FB-335D-C6C985B7E2A8}"/>
          </ac:spMkLst>
        </pc:spChg>
        <pc:spChg chg="add mod">
          <ac:chgData name="Yang Zhe" userId="10e047add687ad1a" providerId="LiveId" clId="{F63E320F-FB31-442B-B7D3-8950FDBE430A}" dt="2023-05-20T06:55:00.202" v="574" actId="164"/>
          <ac:spMkLst>
            <pc:docMk/>
            <pc:sldMk cId="1794856927" sldId="510"/>
            <ac:spMk id="21" creationId="{CCC3A690-CF1D-A932-B218-327B1C8FED45}"/>
          </ac:spMkLst>
        </pc:spChg>
        <pc:grpChg chg="add mod">
          <ac:chgData name="Yang Zhe" userId="10e047add687ad1a" providerId="LiveId" clId="{F63E320F-FB31-442B-B7D3-8950FDBE430A}" dt="2023-05-20T06:54:56.512" v="573" actId="164"/>
          <ac:grpSpMkLst>
            <pc:docMk/>
            <pc:sldMk cId="1794856927" sldId="510"/>
            <ac:grpSpMk id="41" creationId="{88F47791-0CDE-3741-1965-2A20FE783D0C}"/>
          </ac:grpSpMkLst>
        </pc:grpChg>
        <pc:grpChg chg="add mod">
          <ac:chgData name="Yang Zhe" userId="10e047add687ad1a" providerId="LiveId" clId="{F63E320F-FB31-442B-B7D3-8950FDBE430A}" dt="2023-05-20T06:55:00.202" v="574" actId="164"/>
          <ac:grpSpMkLst>
            <pc:docMk/>
            <pc:sldMk cId="1794856927" sldId="510"/>
            <ac:grpSpMk id="42" creationId="{24B08531-C5D2-353A-5A8D-A2C86434E37C}"/>
          </ac:grpSpMkLst>
        </pc:grpChg>
        <pc:cxnChg chg="add mod">
          <ac:chgData name="Yang Zhe" userId="10e047add687ad1a" providerId="LiveId" clId="{F63E320F-FB31-442B-B7D3-8950FDBE430A}" dt="2023-05-20T06:54:56.512" v="573" actId="164"/>
          <ac:cxnSpMkLst>
            <pc:docMk/>
            <pc:sldMk cId="1794856927" sldId="510"/>
            <ac:cxnSpMk id="5" creationId="{8A0232F2-93FF-57F8-DB77-4818302D1919}"/>
          </ac:cxnSpMkLst>
        </pc:cxnChg>
        <pc:cxnChg chg="add mod">
          <ac:chgData name="Yang Zhe" userId="10e047add687ad1a" providerId="LiveId" clId="{F63E320F-FB31-442B-B7D3-8950FDBE430A}" dt="2023-05-20T06:54:56.512" v="573" actId="164"/>
          <ac:cxnSpMkLst>
            <pc:docMk/>
            <pc:sldMk cId="1794856927" sldId="510"/>
            <ac:cxnSpMk id="6" creationId="{D0DF0BC2-D836-69D0-3268-29B52F2EAE94}"/>
          </ac:cxnSpMkLst>
        </pc:cxnChg>
        <pc:cxnChg chg="add mod">
          <ac:chgData name="Yang Zhe" userId="10e047add687ad1a" providerId="LiveId" clId="{F63E320F-FB31-442B-B7D3-8950FDBE430A}" dt="2023-05-20T06:54:56.512" v="573" actId="164"/>
          <ac:cxnSpMkLst>
            <pc:docMk/>
            <pc:sldMk cId="1794856927" sldId="510"/>
            <ac:cxnSpMk id="7" creationId="{672181B1-F3DC-2F4A-6905-2AFA674A5B3B}"/>
          </ac:cxnSpMkLst>
        </pc:cxnChg>
        <pc:cxnChg chg="add mod">
          <ac:chgData name="Yang Zhe" userId="10e047add687ad1a" providerId="LiveId" clId="{F63E320F-FB31-442B-B7D3-8950FDBE430A}" dt="2023-05-20T06:54:56.512" v="573" actId="164"/>
          <ac:cxnSpMkLst>
            <pc:docMk/>
            <pc:sldMk cId="1794856927" sldId="510"/>
            <ac:cxnSpMk id="9" creationId="{F80ACA83-3FED-4B7E-26EE-A115A0443A01}"/>
          </ac:cxnSpMkLst>
        </pc:cxnChg>
        <pc:cxnChg chg="add mod">
          <ac:chgData name="Yang Zhe" userId="10e047add687ad1a" providerId="LiveId" clId="{F63E320F-FB31-442B-B7D3-8950FDBE430A}" dt="2023-05-20T06:54:56.512" v="573" actId="164"/>
          <ac:cxnSpMkLst>
            <pc:docMk/>
            <pc:sldMk cId="1794856927" sldId="510"/>
            <ac:cxnSpMk id="10" creationId="{435D6830-55BC-90DD-C1CB-6C27B36C0047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14" creationId="{75C2A551-A5FF-BD2B-CD63-E82530F3FD01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15" creationId="{1E26BE1D-DDC5-8057-815A-44789798CCF8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16" creationId="{7851AE71-C3CB-7558-D1C3-EDDBBA84C0A5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18" creationId="{784959C5-DC94-F4F3-390B-3C169E6B3CF8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19" creationId="{A79D9063-F533-FF53-1B83-300F5CBC327A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22" creationId="{854FB356-4D5C-017E-46BD-10CFE35F8528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27" creationId="{75194B9D-D70F-399D-9DFA-C88828465137}"/>
          </ac:cxnSpMkLst>
        </pc:cxnChg>
        <pc:cxnChg chg="add mod">
          <ac:chgData name="Yang Zhe" userId="10e047add687ad1a" providerId="LiveId" clId="{F63E320F-FB31-442B-B7D3-8950FDBE430A}" dt="2023-05-20T06:55:00.202" v="574" actId="164"/>
          <ac:cxnSpMkLst>
            <pc:docMk/>
            <pc:sldMk cId="1794856927" sldId="510"/>
            <ac:cxnSpMk id="38" creationId="{899ADD65-7990-AD43-48B5-FBA1F7212770}"/>
          </ac:cxnSpMkLst>
        </pc:cxnChg>
      </pc:sldChg>
      <pc:sldChg chg="add del">
        <pc:chgData name="Yang Zhe" userId="10e047add687ad1a" providerId="LiveId" clId="{F63E320F-FB31-442B-B7D3-8950FDBE430A}" dt="2023-05-20T07:24:22.011" v="817" actId="47"/>
        <pc:sldMkLst>
          <pc:docMk/>
          <pc:sldMk cId="2312774536" sldId="510"/>
        </pc:sldMkLst>
      </pc:sldChg>
      <pc:sldChg chg="addSp delSp modSp new mod ord modClrScheme chgLayout">
        <pc:chgData name="Yang Zhe" userId="10e047add687ad1a" providerId="LiveId" clId="{F63E320F-FB31-442B-B7D3-8950FDBE430A}" dt="2023-05-21T04:45:56.964" v="1026" actId="20577"/>
        <pc:sldMkLst>
          <pc:docMk/>
          <pc:sldMk cId="2391064547" sldId="510"/>
        </pc:sldMkLst>
        <pc:spChg chg="mod ord">
          <ac:chgData name="Yang Zhe" userId="10e047add687ad1a" providerId="LiveId" clId="{F63E320F-FB31-442B-B7D3-8950FDBE430A}" dt="2023-05-21T04:45:17.497" v="993" actId="700"/>
          <ac:spMkLst>
            <pc:docMk/>
            <pc:sldMk cId="2391064547" sldId="510"/>
            <ac:spMk id="2" creationId="{C1E9E658-5EE8-BD73-0C5A-658AAE87B4F0}"/>
          </ac:spMkLst>
        </pc:spChg>
        <pc:spChg chg="mod ord">
          <ac:chgData name="Yang Zhe" userId="10e047add687ad1a" providerId="LiveId" clId="{F63E320F-FB31-442B-B7D3-8950FDBE430A}" dt="2023-05-21T04:45:17.497" v="993" actId="700"/>
          <ac:spMkLst>
            <pc:docMk/>
            <pc:sldMk cId="2391064547" sldId="510"/>
            <ac:spMk id="3" creationId="{EA1FFA3C-DAE1-D9FA-8E6D-5969B03C623D}"/>
          </ac:spMkLst>
        </pc:spChg>
        <pc:spChg chg="del mod ord">
          <ac:chgData name="Yang Zhe" userId="10e047add687ad1a" providerId="LiveId" clId="{F63E320F-FB31-442B-B7D3-8950FDBE430A}" dt="2023-05-21T04:45:17.497" v="993" actId="700"/>
          <ac:spMkLst>
            <pc:docMk/>
            <pc:sldMk cId="2391064547" sldId="510"/>
            <ac:spMk id="4" creationId="{D83A404C-8433-BDD5-C2DC-AB9FFFA85759}"/>
          </ac:spMkLst>
        </pc:spChg>
        <pc:spChg chg="add mod ord">
          <ac:chgData name="Yang Zhe" userId="10e047add687ad1a" providerId="LiveId" clId="{F63E320F-FB31-442B-B7D3-8950FDBE430A}" dt="2023-05-21T04:45:56.964" v="1026" actId="20577"/>
          <ac:spMkLst>
            <pc:docMk/>
            <pc:sldMk cId="2391064547" sldId="510"/>
            <ac:spMk id="7" creationId="{E2BCA288-9C24-3238-226A-7ED59B7C5792}"/>
          </ac:spMkLst>
        </pc:spChg>
        <pc:spChg chg="add del mod ord">
          <ac:chgData name="Yang Zhe" userId="10e047add687ad1a" providerId="LiveId" clId="{F63E320F-FB31-442B-B7D3-8950FDBE430A}" dt="2023-05-21T04:45:20.769" v="995"/>
          <ac:spMkLst>
            <pc:docMk/>
            <pc:sldMk cId="2391064547" sldId="510"/>
            <ac:spMk id="8" creationId="{B98953B6-98D9-9759-9CC9-1BB5D3834379}"/>
          </ac:spMkLst>
        </pc:spChg>
        <pc:picChg chg="add del">
          <ac:chgData name="Yang Zhe" userId="10e047add687ad1a" providerId="LiveId" clId="{F63E320F-FB31-442B-B7D3-8950FDBE430A}" dt="2023-05-21T04:45:19.641" v="994" actId="21"/>
          <ac:picMkLst>
            <pc:docMk/>
            <pc:sldMk cId="2391064547" sldId="510"/>
            <ac:picMk id="6" creationId="{1900EFFD-6E8B-0FF4-D439-7D89350C5DFC}"/>
          </ac:picMkLst>
        </pc:picChg>
        <pc:picChg chg="add mod">
          <ac:chgData name="Yang Zhe" userId="10e047add687ad1a" providerId="LiveId" clId="{F63E320F-FB31-442B-B7D3-8950FDBE430A}" dt="2023-05-21T04:45:39.222" v="996"/>
          <ac:picMkLst>
            <pc:docMk/>
            <pc:sldMk cId="2391064547" sldId="510"/>
            <ac:picMk id="9" creationId="{39E291B7-AC24-A8F7-912D-317CC2EE0975}"/>
          </ac:picMkLst>
        </pc:picChg>
      </pc:sldChg>
      <pc:sldChg chg="addSp delSp modSp new mod">
        <pc:chgData name="Yang Zhe" userId="10e047add687ad1a" providerId="LiveId" clId="{F63E320F-FB31-442B-B7D3-8950FDBE430A}" dt="2023-05-21T14:21:23.226" v="1129" actId="27636"/>
        <pc:sldMkLst>
          <pc:docMk/>
          <pc:sldMk cId="2014860471" sldId="511"/>
        </pc:sldMkLst>
        <pc:spChg chg="mod">
          <ac:chgData name="Yang Zhe" userId="10e047add687ad1a" providerId="LiveId" clId="{F63E320F-FB31-442B-B7D3-8950FDBE430A}" dt="2023-05-21T14:21:23.226" v="1129" actId="27636"/>
          <ac:spMkLst>
            <pc:docMk/>
            <pc:sldMk cId="2014860471" sldId="511"/>
            <ac:spMk id="2" creationId="{ACCBDD2F-ACB6-EA59-5A13-2C35E62420A7}"/>
          </ac:spMkLst>
        </pc:spChg>
        <pc:spChg chg="del">
          <ac:chgData name="Yang Zhe" userId="10e047add687ad1a" providerId="LiveId" clId="{F63E320F-FB31-442B-B7D3-8950FDBE430A}" dt="2023-05-21T14:20:59.851" v="1089" actId="22"/>
          <ac:spMkLst>
            <pc:docMk/>
            <pc:sldMk cId="2014860471" sldId="511"/>
            <ac:spMk id="3" creationId="{CF56B5D3-9C3D-8EF2-C865-DF4E1F169AED}"/>
          </ac:spMkLst>
        </pc:spChg>
        <pc:picChg chg="add mod ord">
          <ac:chgData name="Yang Zhe" userId="10e047add687ad1a" providerId="LiveId" clId="{F63E320F-FB31-442B-B7D3-8950FDBE430A}" dt="2023-05-21T14:21:04" v="1090"/>
          <ac:picMkLst>
            <pc:docMk/>
            <pc:sldMk cId="2014860471" sldId="511"/>
            <ac:picMk id="7" creationId="{5F211B4D-627E-2700-3253-772F91449AAA}"/>
          </ac:picMkLst>
        </pc:picChg>
      </pc:sldChg>
      <pc:sldChg chg="modSp add mod">
        <pc:chgData name="Yang Zhe" userId="10e047add687ad1a" providerId="LiveId" clId="{F63E320F-FB31-442B-B7D3-8950FDBE430A}" dt="2023-05-22T02:00:15.813" v="1191" actId="20577"/>
        <pc:sldMkLst>
          <pc:docMk/>
          <pc:sldMk cId="353008560" sldId="512"/>
        </pc:sldMkLst>
        <pc:spChg chg="mod">
          <ac:chgData name="Yang Zhe" userId="10e047add687ad1a" providerId="LiveId" clId="{F63E320F-FB31-442B-B7D3-8950FDBE430A}" dt="2023-05-22T01:25:53.615" v="1183" actId="113"/>
          <ac:spMkLst>
            <pc:docMk/>
            <pc:sldMk cId="353008560" sldId="512"/>
            <ac:spMk id="15" creationId="{0FA84CF2-5EAC-C567-B3C6-21D7A0AC0E1A}"/>
          </ac:spMkLst>
        </pc:spChg>
        <pc:spChg chg="mod">
          <ac:chgData name="Yang Zhe" userId="10e047add687ad1a" providerId="LiveId" clId="{F63E320F-FB31-442B-B7D3-8950FDBE430A}" dt="2023-05-22T01:25:51.327" v="1182" actId="113"/>
          <ac:spMkLst>
            <pc:docMk/>
            <pc:sldMk cId="353008560" sldId="512"/>
            <ac:spMk id="16" creationId="{FDADA3E3-ED4E-F154-5382-C08376A33F7D}"/>
          </ac:spMkLst>
        </pc:spChg>
        <pc:spChg chg="mod">
          <ac:chgData name="Yang Zhe" userId="10e047add687ad1a" providerId="LiveId" clId="{F63E320F-FB31-442B-B7D3-8950FDBE430A}" dt="2023-05-22T02:00:15.813" v="1191" actId="20577"/>
          <ac:spMkLst>
            <pc:docMk/>
            <pc:sldMk cId="353008560" sldId="512"/>
            <ac:spMk id="31" creationId="{70BB2284-C7E2-ABF8-9EC2-60B3D9695194}"/>
          </ac:spMkLst>
        </pc:spChg>
        <pc:grpChg chg="mod">
          <ac:chgData name="Yang Zhe" userId="10e047add687ad1a" providerId="LiveId" clId="{F63E320F-FB31-442B-B7D3-8950FDBE430A}" dt="2023-05-22T01:26:00.399" v="1184" actId="14100"/>
          <ac:grpSpMkLst>
            <pc:docMk/>
            <pc:sldMk cId="353008560" sldId="512"/>
            <ac:grpSpMk id="17" creationId="{35CB9A6D-F0FE-895F-3EF8-BDE3C75077A3}"/>
          </ac:grpSpMkLst>
        </pc:grpChg>
        <pc:cxnChg chg="mod">
          <ac:chgData name="Yang Zhe" userId="10e047add687ad1a" providerId="LiveId" clId="{F63E320F-FB31-442B-B7D3-8950FDBE430A}" dt="2023-05-22T01:26:09.114" v="1185" actId="1076"/>
          <ac:cxnSpMkLst>
            <pc:docMk/>
            <pc:sldMk cId="353008560" sldId="512"/>
            <ac:cxnSpMk id="9" creationId="{FFB4BC64-5207-6A54-104D-580901F0C3F6}"/>
          </ac:cxnSpMkLst>
        </pc:cxnChg>
      </pc:sldChg>
    </pc:docChg>
  </pc:docChgLst>
  <pc:docChgLst>
    <pc:chgData name="Zhe Yang" userId="10e047add687ad1a" providerId="LiveId" clId="{74E9D7FB-E75E-4E21-B8CC-8CCF6EA64BA3}"/>
    <pc:docChg chg="undo custSel addSld delSld modSld modSection">
      <pc:chgData name="Zhe Yang" userId="10e047add687ad1a" providerId="LiveId" clId="{74E9D7FB-E75E-4E21-B8CC-8CCF6EA64BA3}" dt="2023-05-22T11:34:40.505" v="47" actId="478"/>
      <pc:docMkLst>
        <pc:docMk/>
      </pc:docMkLst>
      <pc:sldChg chg="modNotesTx">
        <pc:chgData name="Zhe Yang" userId="10e047add687ad1a" providerId="LiveId" clId="{74E9D7FB-E75E-4E21-B8CC-8CCF6EA64BA3}" dt="2023-05-22T11:31:48.113" v="19" actId="20577"/>
        <pc:sldMkLst>
          <pc:docMk/>
          <pc:sldMk cId="3664363747" sldId="259"/>
        </pc:sldMkLst>
      </pc:sldChg>
      <pc:sldChg chg="modNotesTx">
        <pc:chgData name="Zhe Yang" userId="10e047add687ad1a" providerId="LiveId" clId="{74E9D7FB-E75E-4E21-B8CC-8CCF6EA64BA3}" dt="2023-05-22T11:31:12.634" v="8" actId="20577"/>
        <pc:sldMkLst>
          <pc:docMk/>
          <pc:sldMk cId="2144179840" sldId="273"/>
        </pc:sldMkLst>
      </pc:sldChg>
      <pc:sldChg chg="modNotesTx">
        <pc:chgData name="Zhe Yang" userId="10e047add687ad1a" providerId="LiveId" clId="{74E9D7FB-E75E-4E21-B8CC-8CCF6EA64BA3}" dt="2023-05-22T11:31:05.979" v="6" actId="20577"/>
        <pc:sldMkLst>
          <pc:docMk/>
          <pc:sldMk cId="1720139909" sldId="296"/>
        </pc:sldMkLst>
      </pc:sldChg>
      <pc:sldChg chg="modNotesTx">
        <pc:chgData name="Zhe Yang" userId="10e047add687ad1a" providerId="LiveId" clId="{74E9D7FB-E75E-4E21-B8CC-8CCF6EA64BA3}" dt="2023-05-22T11:33:05.855" v="37" actId="20577"/>
        <pc:sldMkLst>
          <pc:docMk/>
          <pc:sldMk cId="839959164" sldId="300"/>
        </pc:sldMkLst>
      </pc:sldChg>
      <pc:sldChg chg="modNotesTx">
        <pc:chgData name="Zhe Yang" userId="10e047add687ad1a" providerId="LiveId" clId="{74E9D7FB-E75E-4E21-B8CC-8CCF6EA64BA3}" dt="2023-05-22T11:31:15.203" v="9" actId="20577"/>
        <pc:sldMkLst>
          <pc:docMk/>
          <pc:sldMk cId="291862350" sldId="303"/>
        </pc:sldMkLst>
      </pc:sldChg>
      <pc:sldChg chg="modNotesTx">
        <pc:chgData name="Zhe Yang" userId="10e047add687ad1a" providerId="LiveId" clId="{74E9D7FB-E75E-4E21-B8CC-8CCF6EA64BA3}" dt="2023-05-22T11:31:17.628" v="10" actId="20577"/>
        <pc:sldMkLst>
          <pc:docMk/>
          <pc:sldMk cId="2542324697" sldId="304"/>
        </pc:sldMkLst>
      </pc:sldChg>
      <pc:sldChg chg="modNotesTx">
        <pc:chgData name="Zhe Yang" userId="10e047add687ad1a" providerId="LiveId" clId="{74E9D7FB-E75E-4E21-B8CC-8CCF6EA64BA3}" dt="2023-05-22T11:31:20.408" v="11" actId="20577"/>
        <pc:sldMkLst>
          <pc:docMk/>
          <pc:sldMk cId="2544961381" sldId="305"/>
        </pc:sldMkLst>
      </pc:sldChg>
      <pc:sldChg chg="modNotesTx">
        <pc:chgData name="Zhe Yang" userId="10e047add687ad1a" providerId="LiveId" clId="{74E9D7FB-E75E-4E21-B8CC-8CCF6EA64BA3}" dt="2023-05-22T11:31:22.788" v="12" actId="20577"/>
        <pc:sldMkLst>
          <pc:docMk/>
          <pc:sldMk cId="3261912549" sldId="306"/>
        </pc:sldMkLst>
      </pc:sldChg>
      <pc:sldChg chg="modNotesTx">
        <pc:chgData name="Zhe Yang" userId="10e047add687ad1a" providerId="LiveId" clId="{74E9D7FB-E75E-4E21-B8CC-8CCF6EA64BA3}" dt="2023-05-22T11:31:26.840" v="13" actId="20577"/>
        <pc:sldMkLst>
          <pc:docMk/>
          <pc:sldMk cId="4243538442" sldId="307"/>
        </pc:sldMkLst>
      </pc:sldChg>
      <pc:sldChg chg="delSp mod">
        <pc:chgData name="Zhe Yang" userId="10e047add687ad1a" providerId="LiveId" clId="{74E9D7FB-E75E-4E21-B8CC-8CCF6EA64BA3}" dt="2023-05-22T11:34:18.268" v="39" actId="478"/>
        <pc:sldMkLst>
          <pc:docMk/>
          <pc:sldMk cId="2571692915" sldId="309"/>
        </pc:sldMkLst>
        <pc:spChg chg="del">
          <ac:chgData name="Zhe Yang" userId="10e047add687ad1a" providerId="LiveId" clId="{74E9D7FB-E75E-4E21-B8CC-8CCF6EA64BA3}" dt="2023-05-22T11:34:18.268" v="39" actId="478"/>
          <ac:spMkLst>
            <pc:docMk/>
            <pc:sldMk cId="2571692915" sldId="309"/>
            <ac:spMk id="5" creationId="{D7AAAA3F-8138-A40F-36FC-B5E158B4BA6C}"/>
          </ac:spMkLst>
        </pc:spChg>
      </pc:sldChg>
      <pc:sldChg chg="modNotesTx">
        <pc:chgData name="Zhe Yang" userId="10e047add687ad1a" providerId="LiveId" clId="{74E9D7FB-E75E-4E21-B8CC-8CCF6EA64BA3}" dt="2023-05-22T11:32:23.214" v="27" actId="20577"/>
        <pc:sldMkLst>
          <pc:docMk/>
          <pc:sldMk cId="3557721055" sldId="417"/>
        </pc:sldMkLst>
      </pc:sldChg>
      <pc:sldChg chg="modNotesTx">
        <pc:chgData name="Zhe Yang" userId="10e047add687ad1a" providerId="LiveId" clId="{74E9D7FB-E75E-4E21-B8CC-8CCF6EA64BA3}" dt="2023-05-22T11:33:02.503" v="36" actId="20577"/>
        <pc:sldMkLst>
          <pc:docMk/>
          <pc:sldMk cId="3085848926" sldId="437"/>
        </pc:sldMkLst>
      </pc:sldChg>
      <pc:sldChg chg="modNotesTx">
        <pc:chgData name="Zhe Yang" userId="10e047add687ad1a" providerId="LiveId" clId="{74E9D7FB-E75E-4E21-B8CC-8CCF6EA64BA3}" dt="2023-05-22T11:31:29.946" v="14" actId="20577"/>
        <pc:sldMkLst>
          <pc:docMk/>
          <pc:sldMk cId="1540908541" sldId="442"/>
        </pc:sldMkLst>
      </pc:sldChg>
      <pc:sldChg chg="delSp mod">
        <pc:chgData name="Zhe Yang" userId="10e047add687ad1a" providerId="LiveId" clId="{74E9D7FB-E75E-4E21-B8CC-8CCF6EA64BA3}" dt="2023-05-22T11:34:25.527" v="41" actId="478"/>
        <pc:sldMkLst>
          <pc:docMk/>
          <pc:sldMk cId="684723614" sldId="448"/>
        </pc:sldMkLst>
        <pc:spChg chg="del">
          <ac:chgData name="Zhe Yang" userId="10e047add687ad1a" providerId="LiveId" clId="{74E9D7FB-E75E-4E21-B8CC-8CCF6EA64BA3}" dt="2023-05-22T11:34:25.527" v="41" actId="478"/>
          <ac:spMkLst>
            <pc:docMk/>
            <pc:sldMk cId="684723614" sldId="448"/>
            <ac:spMk id="5" creationId="{D7AAAA3F-8138-A40F-36FC-B5E158B4BA6C}"/>
          </ac:spMkLst>
        </pc:spChg>
      </pc:sldChg>
      <pc:sldChg chg="modNotesTx">
        <pc:chgData name="Zhe Yang" userId="10e047add687ad1a" providerId="LiveId" clId="{74E9D7FB-E75E-4E21-B8CC-8CCF6EA64BA3}" dt="2023-05-22T11:31:32.683" v="15" actId="20577"/>
        <pc:sldMkLst>
          <pc:docMk/>
          <pc:sldMk cId="2448895491" sldId="451"/>
        </pc:sldMkLst>
      </pc:sldChg>
      <pc:sldChg chg="modNotesTx">
        <pc:chgData name="Zhe Yang" userId="10e047add687ad1a" providerId="LiveId" clId="{74E9D7FB-E75E-4E21-B8CC-8CCF6EA64BA3}" dt="2023-05-22T11:32:04.644" v="23" actId="20577"/>
        <pc:sldMkLst>
          <pc:docMk/>
          <pc:sldMk cId="2726063167" sldId="454"/>
        </pc:sldMkLst>
      </pc:sldChg>
      <pc:sldChg chg="modNotesTx">
        <pc:chgData name="Zhe Yang" userId="10e047add687ad1a" providerId="LiveId" clId="{74E9D7FB-E75E-4E21-B8CC-8CCF6EA64BA3}" dt="2023-05-22T11:32:30.174" v="29" actId="20577"/>
        <pc:sldMkLst>
          <pc:docMk/>
          <pc:sldMk cId="1303882875" sldId="455"/>
        </pc:sldMkLst>
      </pc:sldChg>
      <pc:sldChg chg="modNotesTx">
        <pc:chgData name="Zhe Yang" userId="10e047add687ad1a" providerId="LiveId" clId="{74E9D7FB-E75E-4E21-B8CC-8CCF6EA64BA3}" dt="2023-05-22T11:32:36.379" v="31" actId="20577"/>
        <pc:sldMkLst>
          <pc:docMk/>
          <pc:sldMk cId="168033035" sldId="456"/>
        </pc:sldMkLst>
      </pc:sldChg>
      <pc:sldChg chg="modNotesTx">
        <pc:chgData name="Zhe Yang" userId="10e047add687ad1a" providerId="LiveId" clId="{74E9D7FB-E75E-4E21-B8CC-8CCF6EA64BA3}" dt="2023-05-22T11:32:02.469" v="22" actId="20577"/>
        <pc:sldMkLst>
          <pc:docMk/>
          <pc:sldMk cId="3016847620" sldId="457"/>
        </pc:sldMkLst>
      </pc:sldChg>
      <pc:sldChg chg="modNotesTx">
        <pc:chgData name="Zhe Yang" userId="10e047add687ad1a" providerId="LiveId" clId="{74E9D7FB-E75E-4E21-B8CC-8CCF6EA64BA3}" dt="2023-05-22T11:31:52.159" v="20" actId="20577"/>
        <pc:sldMkLst>
          <pc:docMk/>
          <pc:sldMk cId="3349388296" sldId="460"/>
        </pc:sldMkLst>
      </pc:sldChg>
      <pc:sldChg chg="modNotesTx">
        <pc:chgData name="Zhe Yang" userId="10e047add687ad1a" providerId="LiveId" clId="{74E9D7FB-E75E-4E21-B8CC-8CCF6EA64BA3}" dt="2023-05-22T11:31:44.664" v="18" actId="20577"/>
        <pc:sldMkLst>
          <pc:docMk/>
          <pc:sldMk cId="586743582" sldId="464"/>
        </pc:sldMkLst>
      </pc:sldChg>
      <pc:sldChg chg="delSp mod">
        <pc:chgData name="Zhe Yang" userId="10e047add687ad1a" providerId="LiveId" clId="{74E9D7FB-E75E-4E21-B8CC-8CCF6EA64BA3}" dt="2023-05-22T11:34:28.999" v="43" actId="478"/>
        <pc:sldMkLst>
          <pc:docMk/>
          <pc:sldMk cId="2073328580" sldId="469"/>
        </pc:sldMkLst>
        <pc:spChg chg="del">
          <ac:chgData name="Zhe Yang" userId="10e047add687ad1a" providerId="LiveId" clId="{74E9D7FB-E75E-4E21-B8CC-8CCF6EA64BA3}" dt="2023-05-22T11:34:28.999" v="43" actId="478"/>
          <ac:spMkLst>
            <pc:docMk/>
            <pc:sldMk cId="2073328580" sldId="469"/>
            <ac:spMk id="15" creationId="{B39C6BB5-7839-FDEF-648A-31BCACAF58B6}"/>
          </ac:spMkLst>
        </pc:spChg>
      </pc:sldChg>
      <pc:sldChg chg="modNotesTx">
        <pc:chgData name="Zhe Yang" userId="10e047add687ad1a" providerId="LiveId" clId="{74E9D7FB-E75E-4E21-B8CC-8CCF6EA64BA3}" dt="2023-05-22T11:31:54.341" v="21" actId="20577"/>
        <pc:sldMkLst>
          <pc:docMk/>
          <pc:sldMk cId="187710971" sldId="470"/>
        </pc:sldMkLst>
      </pc:sldChg>
      <pc:sldChg chg="modNotesTx">
        <pc:chgData name="Zhe Yang" userId="10e047add687ad1a" providerId="LiveId" clId="{74E9D7FB-E75E-4E21-B8CC-8CCF6EA64BA3}" dt="2023-05-22T11:32:14.185" v="24" actId="20577"/>
        <pc:sldMkLst>
          <pc:docMk/>
          <pc:sldMk cId="14721832" sldId="478"/>
        </pc:sldMkLst>
      </pc:sldChg>
      <pc:sldChg chg="modNotesTx">
        <pc:chgData name="Zhe Yang" userId="10e047add687ad1a" providerId="LiveId" clId="{74E9D7FB-E75E-4E21-B8CC-8CCF6EA64BA3}" dt="2023-05-22T11:32:32.590" v="30" actId="20577"/>
        <pc:sldMkLst>
          <pc:docMk/>
          <pc:sldMk cId="1026139396" sldId="479"/>
        </pc:sldMkLst>
      </pc:sldChg>
      <pc:sldChg chg="del">
        <pc:chgData name="Zhe Yang" userId="10e047add687ad1a" providerId="LiveId" clId="{74E9D7FB-E75E-4E21-B8CC-8CCF6EA64BA3}" dt="2023-05-22T11:25:23.612" v="0" actId="47"/>
        <pc:sldMkLst>
          <pc:docMk/>
          <pc:sldMk cId="3991628482" sldId="480"/>
        </pc:sldMkLst>
      </pc:sldChg>
      <pc:sldChg chg="modNotesTx">
        <pc:chgData name="Zhe Yang" userId="10e047add687ad1a" providerId="LiveId" clId="{74E9D7FB-E75E-4E21-B8CC-8CCF6EA64BA3}" dt="2023-05-22T11:32:43.812" v="33" actId="20577"/>
        <pc:sldMkLst>
          <pc:docMk/>
          <pc:sldMk cId="2918005574" sldId="482"/>
        </pc:sldMkLst>
      </pc:sldChg>
      <pc:sldChg chg="delSp mod">
        <pc:chgData name="Zhe Yang" userId="10e047add687ad1a" providerId="LiveId" clId="{74E9D7FB-E75E-4E21-B8CC-8CCF6EA64BA3}" dt="2023-05-22T11:34:37.880" v="46" actId="478"/>
        <pc:sldMkLst>
          <pc:docMk/>
          <pc:sldMk cId="353944904" sldId="483"/>
        </pc:sldMkLst>
        <pc:spChg chg="del">
          <ac:chgData name="Zhe Yang" userId="10e047add687ad1a" providerId="LiveId" clId="{74E9D7FB-E75E-4E21-B8CC-8CCF6EA64BA3}" dt="2023-05-22T11:34:37.880" v="46" actId="478"/>
          <ac:spMkLst>
            <pc:docMk/>
            <pc:sldMk cId="353944904" sldId="483"/>
            <ac:spMk id="4" creationId="{97733146-A514-7E71-C870-78FE29645E35}"/>
          </ac:spMkLst>
        </pc:spChg>
      </pc:sldChg>
      <pc:sldChg chg="del">
        <pc:chgData name="Zhe Yang" userId="10e047add687ad1a" providerId="LiveId" clId="{74E9D7FB-E75E-4E21-B8CC-8CCF6EA64BA3}" dt="2023-05-22T11:25:25.103" v="1" actId="47"/>
        <pc:sldMkLst>
          <pc:docMk/>
          <pc:sldMk cId="435188262" sldId="484"/>
        </pc:sldMkLst>
      </pc:sldChg>
      <pc:sldChg chg="del">
        <pc:chgData name="Zhe Yang" userId="10e047add687ad1a" providerId="LiveId" clId="{74E9D7FB-E75E-4E21-B8CC-8CCF6EA64BA3}" dt="2023-05-22T11:26:58.731" v="3" actId="2696"/>
        <pc:sldMkLst>
          <pc:docMk/>
          <pc:sldMk cId="6678553" sldId="485"/>
        </pc:sldMkLst>
      </pc:sldChg>
      <pc:sldChg chg="delSp add mod modNotesTx">
        <pc:chgData name="Zhe Yang" userId="10e047add687ad1a" providerId="LiveId" clId="{74E9D7FB-E75E-4E21-B8CC-8CCF6EA64BA3}" dt="2023-05-22T11:34:40.505" v="47" actId="478"/>
        <pc:sldMkLst>
          <pc:docMk/>
          <pc:sldMk cId="2823093363" sldId="485"/>
        </pc:sldMkLst>
        <pc:spChg chg="del">
          <ac:chgData name="Zhe Yang" userId="10e047add687ad1a" providerId="LiveId" clId="{74E9D7FB-E75E-4E21-B8CC-8CCF6EA64BA3}" dt="2023-05-22T11:34:40.505" v="47" actId="478"/>
          <ac:spMkLst>
            <pc:docMk/>
            <pc:sldMk cId="2823093363" sldId="485"/>
            <ac:spMk id="5" creationId="{D7AAAA3F-8138-A40F-36FC-B5E158B4BA6C}"/>
          </ac:spMkLst>
        </pc:spChg>
      </pc:sldChg>
      <pc:sldChg chg="modNotesTx">
        <pc:chgData name="Zhe Yang" userId="10e047add687ad1a" providerId="LiveId" clId="{74E9D7FB-E75E-4E21-B8CC-8CCF6EA64BA3}" dt="2023-05-22T11:32:45.865" v="34" actId="20577"/>
        <pc:sldMkLst>
          <pc:docMk/>
          <pc:sldMk cId="3441235953" sldId="486"/>
        </pc:sldMkLst>
      </pc:sldChg>
      <pc:sldChg chg="delSp mod">
        <pc:chgData name="Zhe Yang" userId="10e047add687ad1a" providerId="LiveId" clId="{74E9D7FB-E75E-4E21-B8CC-8CCF6EA64BA3}" dt="2023-05-22T11:34:27.816" v="42" actId="478"/>
        <pc:sldMkLst>
          <pc:docMk/>
          <pc:sldMk cId="4119770523" sldId="490"/>
        </pc:sldMkLst>
        <pc:spChg chg="del">
          <ac:chgData name="Zhe Yang" userId="10e047add687ad1a" providerId="LiveId" clId="{74E9D7FB-E75E-4E21-B8CC-8CCF6EA64BA3}" dt="2023-05-22T11:34:27.816" v="42" actId="478"/>
          <ac:spMkLst>
            <pc:docMk/>
            <pc:sldMk cId="4119770523" sldId="490"/>
            <ac:spMk id="4" creationId="{20546301-E8FB-98C8-77A9-333F079804E8}"/>
          </ac:spMkLst>
        </pc:spChg>
      </pc:sldChg>
      <pc:sldChg chg="modNotesTx">
        <pc:chgData name="Zhe Yang" userId="10e047add687ad1a" providerId="LiveId" clId="{74E9D7FB-E75E-4E21-B8CC-8CCF6EA64BA3}" dt="2023-05-22T11:32:49.137" v="35" actId="20577"/>
        <pc:sldMkLst>
          <pc:docMk/>
          <pc:sldMk cId="831005528" sldId="492"/>
        </pc:sldMkLst>
      </pc:sldChg>
      <pc:sldChg chg="modNotesTx">
        <pc:chgData name="Zhe Yang" userId="10e047add687ad1a" providerId="LiveId" clId="{74E9D7FB-E75E-4E21-B8CC-8CCF6EA64BA3}" dt="2023-05-22T11:32:26.501" v="28" actId="20577"/>
        <pc:sldMkLst>
          <pc:docMk/>
          <pc:sldMk cId="3811777786" sldId="495"/>
        </pc:sldMkLst>
      </pc:sldChg>
      <pc:sldChg chg="modNotesTx">
        <pc:chgData name="Zhe Yang" userId="10e047add687ad1a" providerId="LiveId" clId="{74E9D7FB-E75E-4E21-B8CC-8CCF6EA64BA3}" dt="2023-05-22T11:32:40.999" v="32" actId="20577"/>
        <pc:sldMkLst>
          <pc:docMk/>
          <pc:sldMk cId="489984995" sldId="496"/>
        </pc:sldMkLst>
      </pc:sldChg>
      <pc:sldChg chg="modNotesTx">
        <pc:chgData name="Zhe Yang" userId="10e047add687ad1a" providerId="LiveId" clId="{74E9D7FB-E75E-4E21-B8CC-8CCF6EA64BA3}" dt="2023-05-22T11:31:35.193" v="16" actId="20577"/>
        <pc:sldMkLst>
          <pc:docMk/>
          <pc:sldMk cId="373643826" sldId="500"/>
        </pc:sldMkLst>
      </pc:sldChg>
      <pc:sldChg chg="modNotesTx">
        <pc:chgData name="Zhe Yang" userId="10e047add687ad1a" providerId="LiveId" clId="{74E9D7FB-E75E-4E21-B8CC-8CCF6EA64BA3}" dt="2023-05-22T11:31:38.659" v="17" actId="20577"/>
        <pc:sldMkLst>
          <pc:docMk/>
          <pc:sldMk cId="473958808" sldId="502"/>
        </pc:sldMkLst>
      </pc:sldChg>
      <pc:sldChg chg="delSp mod">
        <pc:chgData name="Zhe Yang" userId="10e047add687ad1a" providerId="LiveId" clId="{74E9D7FB-E75E-4E21-B8CC-8CCF6EA64BA3}" dt="2023-05-22T11:34:30.143" v="44" actId="478"/>
        <pc:sldMkLst>
          <pc:docMk/>
          <pc:sldMk cId="2839915161" sldId="504"/>
        </pc:sldMkLst>
        <pc:spChg chg="del">
          <ac:chgData name="Zhe Yang" userId="10e047add687ad1a" providerId="LiveId" clId="{74E9D7FB-E75E-4E21-B8CC-8CCF6EA64BA3}" dt="2023-05-22T11:34:30.143" v="44" actId="478"/>
          <ac:spMkLst>
            <pc:docMk/>
            <pc:sldMk cId="2839915161" sldId="504"/>
            <ac:spMk id="5" creationId="{D7AAAA3F-8138-A40F-36FC-B5E158B4BA6C}"/>
          </ac:spMkLst>
        </pc:spChg>
      </pc:sldChg>
      <pc:sldChg chg="delSp mod">
        <pc:chgData name="Zhe Yang" userId="10e047add687ad1a" providerId="LiveId" clId="{74E9D7FB-E75E-4E21-B8CC-8CCF6EA64BA3}" dt="2023-05-22T11:34:35.585" v="45" actId="478"/>
        <pc:sldMkLst>
          <pc:docMk/>
          <pc:sldMk cId="2171753822" sldId="505"/>
        </pc:sldMkLst>
        <pc:spChg chg="del">
          <ac:chgData name="Zhe Yang" userId="10e047add687ad1a" providerId="LiveId" clId="{74E9D7FB-E75E-4E21-B8CC-8CCF6EA64BA3}" dt="2023-05-22T11:34:35.585" v="45" actId="478"/>
          <ac:spMkLst>
            <pc:docMk/>
            <pc:sldMk cId="2171753822" sldId="505"/>
            <ac:spMk id="4" creationId="{00000000-0000-0000-0000-000000000000}"/>
          </ac:spMkLst>
        </pc:spChg>
      </pc:sldChg>
      <pc:sldChg chg="modNotesTx">
        <pc:chgData name="Zhe Yang" userId="10e047add687ad1a" providerId="LiveId" clId="{74E9D7FB-E75E-4E21-B8CC-8CCF6EA64BA3}" dt="2023-05-22T11:31:03.245" v="5" actId="20577"/>
        <pc:sldMkLst>
          <pc:docMk/>
          <pc:sldMk cId="1635444997" sldId="509"/>
        </pc:sldMkLst>
      </pc:sldChg>
      <pc:sldChg chg="del">
        <pc:chgData name="Zhe Yang" userId="10e047add687ad1a" providerId="LiveId" clId="{74E9D7FB-E75E-4E21-B8CC-8CCF6EA64BA3}" dt="2023-05-22T11:25:37.343" v="2" actId="47"/>
        <pc:sldMkLst>
          <pc:docMk/>
          <pc:sldMk cId="2391064547" sldId="510"/>
        </pc:sldMkLst>
      </pc:sldChg>
      <pc:sldChg chg="delSp mod">
        <pc:chgData name="Zhe Yang" userId="10e047add687ad1a" providerId="LiveId" clId="{74E9D7FB-E75E-4E21-B8CC-8CCF6EA64BA3}" dt="2023-05-22T11:34:20.307" v="40" actId="478"/>
        <pc:sldMkLst>
          <pc:docMk/>
          <pc:sldMk cId="2014860471" sldId="511"/>
        </pc:sldMkLst>
        <pc:spChg chg="del">
          <ac:chgData name="Zhe Yang" userId="10e047add687ad1a" providerId="LiveId" clId="{74E9D7FB-E75E-4E21-B8CC-8CCF6EA64BA3}" dt="2023-05-22T11:34:20.307" v="40" actId="478"/>
          <ac:spMkLst>
            <pc:docMk/>
            <pc:sldMk cId="2014860471" sldId="511"/>
            <ac:spMk id="4" creationId="{682484CD-5039-8765-A113-E16273138E8D}"/>
          </ac:spMkLst>
        </pc:spChg>
      </pc:sldChg>
      <pc:sldChg chg="modNotesTx">
        <pc:chgData name="Zhe Yang" userId="10e047add687ad1a" providerId="LiveId" clId="{74E9D7FB-E75E-4E21-B8CC-8CCF6EA64BA3}" dt="2023-05-22T11:31:09.688" v="7" actId="20577"/>
        <pc:sldMkLst>
          <pc:docMk/>
          <pc:sldMk cId="353008560" sldId="512"/>
        </pc:sldMkLst>
      </pc:sldChg>
    </pc:docChg>
  </pc:docChgLst>
  <pc:docChgLst>
    <pc:chgData name="Yang Zhe" userId="10e047add687ad1a" providerId="LiveId" clId="{B98A5848-B94A-4E19-A6BB-01CF35B0A380}"/>
    <pc:docChg chg="undo custSel modSld">
      <pc:chgData name="Yang Zhe" userId="10e047add687ad1a" providerId="LiveId" clId="{B98A5848-B94A-4E19-A6BB-01CF35B0A380}" dt="2023-05-22T13:02:31.321" v="20" actId="1076"/>
      <pc:docMkLst>
        <pc:docMk/>
      </pc:docMkLst>
      <pc:sldChg chg="delSp modSp mod">
        <pc:chgData name="Yang Zhe" userId="10e047add687ad1a" providerId="LiveId" clId="{B98A5848-B94A-4E19-A6BB-01CF35B0A380}" dt="2023-05-22T13:02:31.321" v="20" actId="1076"/>
        <pc:sldMkLst>
          <pc:docMk/>
          <pc:sldMk cId="2833072410" sldId="481"/>
        </pc:sldMkLst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12" creationId="{45A94A29-BE73-4A49-C964-6C41C8D16CF9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15" creationId="{70F4DBDF-B968-0A57-81F3-4BC38BB92C02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17" creationId="{9467B030-EA4C-3F9A-BBFC-6031656E9C85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19" creationId="{0EDA4FF6-23E1-638B-013F-47C8177E381B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21" creationId="{889C3A19-D591-F1FC-4D52-20B44725C1BB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28" creationId="{21A8ABE3-7526-365B-BA3F-D37CD2C726A8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33" creationId="{88FB7F87-1297-5DC2-5CA4-5EF08D178CEF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49" creationId="{5F35E53B-930C-4122-62EF-18312EBC164D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75" creationId="{5C8965B4-8141-9E02-E214-DDE944546EF6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76" creationId="{89116D53-BCD0-995E-27AE-20B637F096F5}"/>
          </ac:spMkLst>
        </pc:spChg>
        <pc:spChg chg="del">
          <ac:chgData name="Yang Zhe" userId="10e047add687ad1a" providerId="LiveId" clId="{B98A5848-B94A-4E19-A6BB-01CF35B0A380}" dt="2023-05-22T13:01:25.622" v="0" actId="478"/>
          <ac:spMkLst>
            <pc:docMk/>
            <pc:sldMk cId="2833072410" sldId="481"/>
            <ac:spMk id="85" creationId="{FA3563D9-9BD3-674D-E4B2-F5604B3FB1A1}"/>
          </ac:spMkLst>
        </pc:spChg>
        <pc:spChg chg="mod">
          <ac:chgData name="Yang Zhe" userId="10e047add687ad1a" providerId="LiveId" clId="{B98A5848-B94A-4E19-A6BB-01CF35B0A380}" dt="2023-05-22T13:02:24.804" v="18" actId="1076"/>
          <ac:spMkLst>
            <pc:docMk/>
            <pc:sldMk cId="2833072410" sldId="481"/>
            <ac:spMk id="92" creationId="{508BC605-4ECD-82AD-33BB-6E38AFCDA4BD}"/>
          </ac:spMkLst>
        </pc:spChg>
        <pc:picChg chg="mod">
          <ac:chgData name="Yang Zhe" userId="10e047add687ad1a" providerId="LiveId" clId="{B98A5848-B94A-4E19-A6BB-01CF35B0A380}" dt="2023-05-22T13:02:31.321" v="20" actId="1076"/>
          <ac:picMkLst>
            <pc:docMk/>
            <pc:sldMk cId="2833072410" sldId="481"/>
            <ac:picMk id="9" creationId="{06476717-D9EA-97F3-B3C5-37E098C38F95}"/>
          </ac:picMkLst>
        </pc:picChg>
        <pc:picChg chg="mod">
          <ac:chgData name="Yang Zhe" userId="10e047add687ad1a" providerId="LiveId" clId="{B98A5848-B94A-4E19-A6BB-01CF35B0A380}" dt="2023-05-22T13:02:17.981" v="15" actId="14100"/>
          <ac:picMkLst>
            <pc:docMk/>
            <pc:sldMk cId="2833072410" sldId="481"/>
            <ac:picMk id="53" creationId="{9C86CCEF-242D-1C39-382D-526B8E1C09EF}"/>
          </ac:picMkLst>
        </pc:pic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7" creationId="{E9214844-A71F-5A60-674E-58A923B6DC09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27" creationId="{F4198D8F-147A-5C1A-BEA9-68588471BBEB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32" creationId="{0DCFE461-1792-8666-D377-E9BE18463F84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36" creationId="{F07E66DA-4926-CFA1-D406-0D3514DA1C48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40" creationId="{E503F1FE-4E19-4545-E484-9EBD446CE525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42" creationId="{CA9582A4-A1B4-F79B-14A6-0E2FED8EDAF4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51" creationId="{9EA08975-3F88-2FF0-E348-6FE32100184F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55" creationId="{0AAB4F90-C241-F7E8-7706-D63C4B6D8B71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78" creationId="{3FE5CF94-E8C6-5459-D315-D6169995C5AA}"/>
          </ac:cxnSpMkLst>
        </pc:cxnChg>
        <pc:cxnChg chg="del mod">
          <ac:chgData name="Yang Zhe" userId="10e047add687ad1a" providerId="LiveId" clId="{B98A5848-B94A-4E19-A6BB-01CF35B0A380}" dt="2023-05-22T13:01:25.622" v="0" actId="478"/>
          <ac:cxnSpMkLst>
            <pc:docMk/>
            <pc:sldMk cId="2833072410" sldId="481"/>
            <ac:cxnSpMk id="80" creationId="{36D955C5-A9B0-0ECE-4A2D-9F549D293CDC}"/>
          </ac:cxnSpMkLst>
        </pc:cxnChg>
        <pc:cxnChg chg="del mod">
          <ac:chgData name="Yang Zhe" userId="10e047add687ad1a" providerId="LiveId" clId="{B98A5848-B94A-4E19-A6BB-01CF35B0A380}" dt="2023-05-22T13:01:28.175" v="1" actId="478"/>
          <ac:cxnSpMkLst>
            <pc:docMk/>
            <pc:sldMk cId="2833072410" sldId="481"/>
            <ac:cxnSpMk id="97" creationId="{EB036777-D186-D06E-8E56-8F2103B0F907}"/>
          </ac:cxnSpMkLst>
        </pc:cxnChg>
      </pc:sldChg>
    </pc:docChg>
  </pc:docChgLst>
  <pc:docChgLst>
    <pc:chgData name="Zhe Yang" userId="10e047add687ad1a" providerId="LiveId" clId="{D0E97669-34BA-44CE-94DF-D83ACFC60429}"/>
    <pc:docChg chg="undo custSel addSld delSld modSld sldOrd modMainMaster addSection delSection modSection">
      <pc:chgData name="Zhe Yang" userId="10e047add687ad1a" providerId="LiveId" clId="{D0E97669-34BA-44CE-94DF-D83ACFC60429}" dt="2023-05-15T08:34:14.612" v="26373" actId="207"/>
      <pc:docMkLst>
        <pc:docMk/>
      </pc:docMkLst>
      <pc:sldChg chg="modSp new mod">
        <pc:chgData name="Zhe Yang" userId="10e047add687ad1a" providerId="LiveId" clId="{D0E97669-34BA-44CE-94DF-D83ACFC60429}" dt="2023-05-15T08:24:51.656" v="26267"/>
        <pc:sldMkLst>
          <pc:docMk/>
          <pc:sldMk cId="1866963643" sldId="256"/>
        </pc:sldMkLst>
        <pc:spChg chg="mod">
          <ac:chgData name="Zhe Yang" userId="10e047add687ad1a" providerId="LiveId" clId="{D0E97669-34BA-44CE-94DF-D83ACFC60429}" dt="2023-05-14T05:47:31.958" v="22981" actId="20577"/>
          <ac:spMkLst>
            <pc:docMk/>
            <pc:sldMk cId="1866963643" sldId="256"/>
            <ac:spMk id="2" creationId="{038F3EEF-7320-EC0A-A669-34AF73BEC59B}"/>
          </ac:spMkLst>
        </pc:spChg>
        <pc:spChg chg="mod">
          <ac:chgData name="Zhe Yang" userId="10e047add687ad1a" providerId="LiveId" clId="{D0E97669-34BA-44CE-94DF-D83ACFC60429}" dt="2023-05-09T01:02:43.680" v="440" actId="20577"/>
          <ac:spMkLst>
            <pc:docMk/>
            <pc:sldMk cId="1866963643" sldId="256"/>
            <ac:spMk id="3" creationId="{E10FAB4F-4A46-D735-1060-B59521D9D741}"/>
          </ac:spMkLst>
        </pc:spChg>
        <pc:spChg chg="mod">
          <ac:chgData name="Zhe Yang" userId="10e047add687ad1a" providerId="LiveId" clId="{D0E97669-34BA-44CE-94DF-D83ACFC60429}" dt="2023-05-15T08:24:51.656" v="26267"/>
          <ac:spMkLst>
            <pc:docMk/>
            <pc:sldMk cId="1866963643" sldId="256"/>
            <ac:spMk id="5" creationId="{FC50504D-2D95-C91F-7A8D-2E383618051F}"/>
          </ac:spMkLst>
        </pc:spChg>
      </pc:sldChg>
      <pc:sldChg chg="modSp new del mod">
        <pc:chgData name="Zhe Yang" userId="10e047add687ad1a" providerId="LiveId" clId="{D0E97669-34BA-44CE-94DF-D83ACFC60429}" dt="2023-05-09T01:17:21.818" v="687" actId="18676"/>
        <pc:sldMkLst>
          <pc:docMk/>
          <pc:sldMk cId="1995574362" sldId="257"/>
        </pc:sldMkLst>
        <pc:spChg chg="mod">
          <ac:chgData name="Zhe Yang" userId="10e047add687ad1a" providerId="LiveId" clId="{D0E97669-34BA-44CE-94DF-D83ACFC60429}" dt="2023-05-08T11:00:26.234" v="52" actId="20577"/>
          <ac:spMkLst>
            <pc:docMk/>
            <pc:sldMk cId="1995574362" sldId="257"/>
            <ac:spMk id="2" creationId="{3B45E9F8-CC24-9019-D1BA-F11B6253308A}"/>
          </ac:spMkLst>
        </pc:spChg>
      </pc:sldChg>
      <pc:sldChg chg="modSp new mod">
        <pc:chgData name="Zhe Yang" userId="10e047add687ad1a" providerId="LiveId" clId="{D0E97669-34BA-44CE-94DF-D83ACFC60429}" dt="2023-05-08T10:58:36.207" v="33" actId="20577"/>
        <pc:sldMkLst>
          <pc:docMk/>
          <pc:sldMk cId="3566800369" sldId="258"/>
        </pc:sldMkLst>
        <pc:spChg chg="mod">
          <ac:chgData name="Zhe Yang" userId="10e047add687ad1a" providerId="LiveId" clId="{D0E97669-34BA-44CE-94DF-D83ACFC60429}" dt="2023-05-08T10:58:36.207" v="33" actId="20577"/>
          <ac:spMkLst>
            <pc:docMk/>
            <pc:sldMk cId="3566800369" sldId="258"/>
            <ac:spMk id="2" creationId="{25079371-A943-59D5-308C-FBF34EA31B3A}"/>
          </ac:spMkLst>
        </pc:spChg>
      </pc:sldChg>
      <pc:sldChg chg="addSp delSp modSp new del mod">
        <pc:chgData name="Zhe Yang" userId="10e047add687ad1a" providerId="LiveId" clId="{D0E97669-34BA-44CE-94DF-D83ACFC60429}" dt="2023-05-12T12:14:15.188" v="9940" actId="2696"/>
        <pc:sldMkLst>
          <pc:docMk/>
          <pc:sldMk cId="542631615" sldId="259"/>
        </pc:sldMkLst>
        <pc:spChg chg="mod">
          <ac:chgData name="Zhe Yang" userId="10e047add687ad1a" providerId="LiveId" clId="{D0E97669-34BA-44CE-94DF-D83ACFC60429}" dt="2023-05-12T12:01:34.072" v="9927" actId="20577"/>
          <ac:spMkLst>
            <pc:docMk/>
            <pc:sldMk cId="542631615" sldId="259"/>
            <ac:spMk id="2" creationId="{F0C3BC71-B9E2-A4FC-1867-F01E9A829978}"/>
          </ac:spMkLst>
        </pc:spChg>
        <pc:spChg chg="del">
          <ac:chgData name="Zhe Yang" userId="10e047add687ad1a" providerId="LiveId" clId="{D0E97669-34BA-44CE-94DF-D83ACFC60429}" dt="2023-05-12T12:01:01.124" v="9868" actId="22"/>
          <ac:spMkLst>
            <pc:docMk/>
            <pc:sldMk cId="542631615" sldId="259"/>
            <ac:spMk id="3" creationId="{B3848BBD-8CA1-8711-0380-A53A4359B4BB}"/>
          </ac:spMkLst>
        </pc:spChg>
        <pc:picChg chg="add mod ord">
          <ac:chgData name="Zhe Yang" userId="10e047add687ad1a" providerId="LiveId" clId="{D0E97669-34BA-44CE-94DF-D83ACFC60429}" dt="2023-05-12T12:01:39.912" v="9928"/>
          <ac:picMkLst>
            <pc:docMk/>
            <pc:sldMk cId="542631615" sldId="259"/>
            <ac:picMk id="7" creationId="{38DCC3BF-A41D-082D-1ABF-744BD3B8A58B}"/>
          </ac:picMkLst>
        </pc:picChg>
      </pc:sldChg>
      <pc:sldChg chg="addSp delSp modSp add del mod chgLayout">
        <pc:chgData name="Zhe Yang" userId="10e047add687ad1a" providerId="LiveId" clId="{D0E97669-34BA-44CE-94DF-D83ACFC60429}" dt="2023-05-15T03:22:23.083" v="23950" actId="2696"/>
        <pc:sldMkLst>
          <pc:docMk/>
          <pc:sldMk cId="1980295121" sldId="259"/>
        </pc:sldMkLst>
        <pc:spChg chg="mod ord">
          <ac:chgData name="Zhe Yang" userId="10e047add687ad1a" providerId="LiveId" clId="{D0E97669-34BA-44CE-94DF-D83ACFC60429}" dt="2023-05-15T03:14:53.942" v="23908" actId="700"/>
          <ac:spMkLst>
            <pc:docMk/>
            <pc:sldMk cId="1980295121" sldId="259"/>
            <ac:spMk id="2" creationId="{F0C3BC71-B9E2-A4FC-1867-F01E9A829978}"/>
          </ac:spMkLst>
        </pc:spChg>
        <pc:spChg chg="mod ord">
          <ac:chgData name="Zhe Yang" userId="10e047add687ad1a" providerId="LiveId" clId="{D0E97669-34BA-44CE-94DF-D83ACFC60429}" dt="2023-05-15T03:14:53.942" v="23908" actId="700"/>
          <ac:spMkLst>
            <pc:docMk/>
            <pc:sldMk cId="1980295121" sldId="259"/>
            <ac:spMk id="4" creationId="{24D2DC1F-D530-6140-DE2F-121E79DADFDD}"/>
          </ac:spMkLst>
        </pc:spChg>
        <pc:spChg chg="mod ord">
          <ac:chgData name="Zhe Yang" userId="10e047add687ad1a" providerId="LiveId" clId="{D0E97669-34BA-44CE-94DF-D83ACFC60429}" dt="2023-05-15T03:14:53.942" v="23908" actId="700"/>
          <ac:spMkLst>
            <pc:docMk/>
            <pc:sldMk cId="1980295121" sldId="259"/>
            <ac:spMk id="5" creationId="{DA216D1E-5F3D-5451-5AB4-7F28618A47FB}"/>
          </ac:spMkLst>
        </pc:spChg>
        <pc:spChg chg="add mod ord">
          <ac:chgData name="Zhe Yang" userId="10e047add687ad1a" providerId="LiveId" clId="{D0E97669-34BA-44CE-94DF-D83ACFC60429}" dt="2023-05-15T03:14:53.990" v="23909" actId="27636"/>
          <ac:spMkLst>
            <pc:docMk/>
            <pc:sldMk cId="1980295121" sldId="259"/>
            <ac:spMk id="6" creationId="{46EA5BBF-C1AB-6F06-D094-E4A21AE9CDCF}"/>
          </ac:spMkLst>
        </pc:spChg>
        <pc:spChg chg="add del mod">
          <ac:chgData name="Zhe Yang" userId="10e047add687ad1a" providerId="LiveId" clId="{D0E97669-34BA-44CE-94DF-D83ACFC60429}" dt="2023-05-15T03:07:48.665" v="23877" actId="21"/>
          <ac:spMkLst>
            <pc:docMk/>
            <pc:sldMk cId="1980295121" sldId="259"/>
            <ac:spMk id="11" creationId="{7E1FC44E-45C8-9682-4D55-9AB8317093CA}"/>
          </ac:spMkLst>
        </pc:spChg>
        <pc:picChg chg="del mod ord">
          <ac:chgData name="Zhe Yang" userId="10e047add687ad1a" providerId="LiveId" clId="{D0E97669-34BA-44CE-94DF-D83ACFC60429}" dt="2023-05-12T12:14:51.486" v="9974" actId="21"/>
          <ac:picMkLst>
            <pc:docMk/>
            <pc:sldMk cId="1980295121" sldId="259"/>
            <ac:picMk id="7" creationId="{38DCC3BF-A41D-082D-1ABF-744BD3B8A58B}"/>
          </ac:picMkLst>
        </pc:picChg>
        <pc:picChg chg="add del mod">
          <ac:chgData name="Zhe Yang" userId="10e047add687ad1a" providerId="LiveId" clId="{D0E97669-34BA-44CE-94DF-D83ACFC60429}" dt="2023-05-15T03:15:16.611" v="23913" actId="21"/>
          <ac:picMkLst>
            <pc:docMk/>
            <pc:sldMk cId="1980295121" sldId="259"/>
            <ac:picMk id="8" creationId="{38A56023-89D0-775D-822D-AD04DD879D9F}"/>
          </ac:picMkLst>
        </pc:picChg>
        <pc:picChg chg="add del mod">
          <ac:chgData name="Zhe Yang" userId="10e047add687ad1a" providerId="LiveId" clId="{D0E97669-34BA-44CE-94DF-D83ACFC60429}" dt="2023-05-15T03:07:48.665" v="23877" actId="21"/>
          <ac:picMkLst>
            <pc:docMk/>
            <pc:sldMk cId="1980295121" sldId="259"/>
            <ac:picMk id="10" creationId="{716AD0B8-9AC6-6A58-2327-6A2E9F0E292C}"/>
          </ac:picMkLst>
        </pc:picChg>
      </pc:sldChg>
      <pc:sldChg chg="addSp delSp modSp add mod">
        <pc:chgData name="Zhe Yang" userId="10e047add687ad1a" providerId="LiveId" clId="{D0E97669-34BA-44CE-94DF-D83ACFC60429}" dt="2023-05-15T08:26:00.969" v="26270"/>
        <pc:sldMkLst>
          <pc:docMk/>
          <pc:sldMk cId="3664363747" sldId="259"/>
        </pc:sldMkLst>
        <pc:spChg chg="mod">
          <ac:chgData name="Zhe Yang" userId="10e047add687ad1a" providerId="LiveId" clId="{D0E97669-34BA-44CE-94DF-D83ACFC60429}" dt="2023-05-15T08:26:00.969" v="26270"/>
          <ac:spMkLst>
            <pc:docMk/>
            <pc:sldMk cId="3664363747" sldId="259"/>
            <ac:spMk id="5" creationId="{DA216D1E-5F3D-5451-5AB4-7F28618A47FB}"/>
          </ac:spMkLst>
        </pc:spChg>
        <pc:spChg chg="mod">
          <ac:chgData name="Zhe Yang" userId="10e047add687ad1a" providerId="LiveId" clId="{D0E97669-34BA-44CE-94DF-D83ACFC60429}" dt="2023-05-15T03:26:54.081" v="24187" actId="20577"/>
          <ac:spMkLst>
            <pc:docMk/>
            <pc:sldMk cId="3664363747" sldId="259"/>
            <ac:spMk id="6" creationId="{46EA5BBF-C1AB-6F06-D094-E4A21AE9CDCF}"/>
          </ac:spMkLst>
        </pc:spChg>
        <pc:picChg chg="add del mod">
          <ac:chgData name="Zhe Yang" userId="10e047add687ad1a" providerId="LiveId" clId="{D0E97669-34BA-44CE-94DF-D83ACFC60429}" dt="2023-05-15T03:26:58.265" v="24189" actId="478"/>
          <ac:picMkLst>
            <pc:docMk/>
            <pc:sldMk cId="3664363747" sldId="259"/>
            <ac:picMk id="7" creationId="{E40A72BE-DB3A-9F58-A8D1-B02426743390}"/>
          </ac:picMkLst>
        </pc:picChg>
        <pc:picChg chg="add del mod">
          <ac:chgData name="Zhe Yang" userId="10e047add687ad1a" providerId="LiveId" clId="{D0E97669-34BA-44CE-94DF-D83ACFC60429}" dt="2023-05-15T03:26:56.120" v="24188" actId="478"/>
          <ac:picMkLst>
            <pc:docMk/>
            <pc:sldMk cId="3664363747" sldId="259"/>
            <ac:picMk id="9" creationId="{6EF55862-73F7-CBBC-8059-DE64BF5FE7DF}"/>
          </ac:picMkLst>
        </pc:picChg>
      </pc:sldChg>
      <pc:sldChg chg="addSp delSp modSp new del mod modMedia modClrScheme delAnim chgLayout">
        <pc:chgData name="Zhe Yang" userId="10e047add687ad1a" providerId="LiveId" clId="{D0E97669-34BA-44CE-94DF-D83ACFC60429}" dt="2023-05-10T14:30:38.893" v="2722" actId="47"/>
        <pc:sldMkLst>
          <pc:docMk/>
          <pc:sldMk cId="3384423730" sldId="260"/>
        </pc:sldMkLst>
        <pc:spChg chg="mod ord">
          <ac:chgData name="Zhe Yang" userId="10e047add687ad1a" providerId="LiveId" clId="{D0E97669-34BA-44CE-94DF-D83ACFC60429}" dt="2023-05-09T01:20:54.101" v="739" actId="26606"/>
          <ac:spMkLst>
            <pc:docMk/>
            <pc:sldMk cId="3384423730" sldId="260"/>
            <ac:spMk id="2" creationId="{BA55AC0B-7E8A-09E0-89AA-4D985C1A434E}"/>
          </ac:spMkLst>
        </pc:spChg>
        <pc:spChg chg="del mod ord">
          <ac:chgData name="Zhe Yang" userId="10e047add687ad1a" providerId="LiveId" clId="{D0E97669-34BA-44CE-94DF-D83ACFC60429}" dt="2023-05-09T01:20:26.558" v="733" actId="700"/>
          <ac:spMkLst>
            <pc:docMk/>
            <pc:sldMk cId="3384423730" sldId="260"/>
            <ac:spMk id="3" creationId="{3CC653B5-C6F6-FA84-943D-8A5A1090A13A}"/>
          </ac:spMkLst>
        </pc:spChg>
        <pc:spChg chg="mod ord">
          <ac:chgData name="Zhe Yang" userId="10e047add687ad1a" providerId="LiveId" clId="{D0E97669-34BA-44CE-94DF-D83ACFC60429}" dt="2023-05-09T01:20:54.101" v="739" actId="26606"/>
          <ac:spMkLst>
            <pc:docMk/>
            <pc:sldMk cId="3384423730" sldId="260"/>
            <ac:spMk id="4" creationId="{C369918B-5BC0-D20D-58A4-643CAA777D89}"/>
          </ac:spMkLst>
        </pc:spChg>
        <pc:spChg chg="mod ord">
          <ac:chgData name="Zhe Yang" userId="10e047add687ad1a" providerId="LiveId" clId="{D0E97669-34BA-44CE-94DF-D83ACFC60429}" dt="2023-05-09T01:20:54.101" v="739" actId="26606"/>
          <ac:spMkLst>
            <pc:docMk/>
            <pc:sldMk cId="3384423730" sldId="260"/>
            <ac:spMk id="5" creationId="{2E78543E-76B8-3605-41B4-00EFE55260C9}"/>
          </ac:spMkLst>
        </pc:spChg>
        <pc:spChg chg="add del mod ord">
          <ac:chgData name="Zhe Yang" userId="10e047add687ad1a" providerId="LiveId" clId="{D0E97669-34BA-44CE-94DF-D83ACFC60429}" dt="2023-05-09T01:41:44.362" v="748"/>
          <ac:spMkLst>
            <pc:docMk/>
            <pc:sldMk cId="3384423730" sldId="260"/>
            <ac:spMk id="6" creationId="{172B55AF-2C9B-A8CF-F91B-294F6A3DB733}"/>
          </ac:spMkLst>
        </pc:spChg>
        <pc:spChg chg="add del mod ord">
          <ac:chgData name="Zhe Yang" userId="10e047add687ad1a" providerId="LiveId" clId="{D0E97669-34BA-44CE-94DF-D83ACFC60429}" dt="2023-05-09T01:35:45.789" v="740"/>
          <ac:spMkLst>
            <pc:docMk/>
            <pc:sldMk cId="3384423730" sldId="260"/>
            <ac:spMk id="7" creationId="{12899952-934D-CA64-442D-8260A58487B2}"/>
          </ac:spMkLst>
        </pc:spChg>
        <pc:spChg chg="add del mod">
          <ac:chgData name="Zhe Yang" userId="10e047add687ad1a" providerId="LiveId" clId="{D0E97669-34BA-44CE-94DF-D83ACFC60429}" dt="2023-05-09T01:40:15.161" v="743"/>
          <ac:spMkLst>
            <pc:docMk/>
            <pc:sldMk cId="3384423730" sldId="260"/>
            <ac:spMk id="13" creationId="{19367F78-A573-7E79-21DA-EF7D8C48E990}"/>
          </ac:spMkLst>
        </pc:spChg>
        <pc:spChg chg="add mod">
          <ac:chgData name="Zhe Yang" userId="10e047add687ad1a" providerId="LiveId" clId="{D0E97669-34BA-44CE-94DF-D83ACFC60429}" dt="2023-05-09T01:54:18.323" v="784" actId="478"/>
          <ac:spMkLst>
            <pc:docMk/>
            <pc:sldMk cId="3384423730" sldId="260"/>
            <ac:spMk id="19" creationId="{759448AF-4F71-167E-530A-458B6C628A17}"/>
          </ac:spMkLst>
        </pc:spChg>
        <pc:picChg chg="add del mod">
          <ac:chgData name="Zhe Yang" userId="10e047add687ad1a" providerId="LiveId" clId="{D0E97669-34BA-44CE-94DF-D83ACFC60429}" dt="2023-05-09T01:20:48.573" v="737" actId="26606"/>
          <ac:picMkLst>
            <pc:docMk/>
            <pc:sldMk cId="3384423730" sldId="260"/>
            <ac:picMk id="9" creationId="{361CDABF-302A-784D-71AF-50EC7AB1E071}"/>
          </ac:picMkLst>
        </pc:picChg>
        <pc:picChg chg="add del mod">
          <ac:chgData name="Zhe Yang" userId="10e047add687ad1a" providerId="LiveId" clId="{D0E97669-34BA-44CE-94DF-D83ACFC60429}" dt="2023-05-09T01:40:13.978" v="742" actId="478"/>
          <ac:picMkLst>
            <pc:docMk/>
            <pc:sldMk cId="3384423730" sldId="260"/>
            <ac:picMk id="10" creationId="{426FB04B-57B2-015C-A30C-D2062709F591}"/>
          </ac:picMkLst>
        </pc:picChg>
        <pc:picChg chg="add del">
          <ac:chgData name="Zhe Yang" userId="10e047add687ad1a" providerId="LiveId" clId="{D0E97669-34BA-44CE-94DF-D83ACFC60429}" dt="2023-05-09T01:20:54.101" v="739" actId="26606"/>
          <ac:picMkLst>
            <pc:docMk/>
            <pc:sldMk cId="3384423730" sldId="260"/>
            <ac:picMk id="11" creationId="{97E49D9B-684A-59DF-B4F2-510C8970930D}"/>
          </ac:picMkLst>
        </pc:picChg>
        <pc:picChg chg="add del mod">
          <ac:chgData name="Zhe Yang" userId="10e047add687ad1a" providerId="LiveId" clId="{D0E97669-34BA-44CE-94DF-D83ACFC60429}" dt="2023-05-09T01:54:18.323" v="784" actId="478"/>
          <ac:picMkLst>
            <pc:docMk/>
            <pc:sldMk cId="3384423730" sldId="260"/>
            <ac:picMk id="15" creationId="{89F82FEC-0032-91D6-D434-D1D98DBD5534}"/>
          </ac:picMkLst>
        </pc:picChg>
        <pc:picChg chg="add del mod">
          <ac:chgData name="Zhe Yang" userId="10e047add687ad1a" providerId="LiveId" clId="{D0E97669-34BA-44CE-94DF-D83ACFC60429}" dt="2023-05-09T01:41:44.362" v="748"/>
          <ac:picMkLst>
            <pc:docMk/>
            <pc:sldMk cId="3384423730" sldId="260"/>
            <ac:picMk id="17" creationId="{1A51D4E6-88D0-2F96-5FA0-FD1993B24194}"/>
          </ac:picMkLst>
        </pc:picChg>
      </pc:sldChg>
      <pc:sldChg chg="addSp delSp modSp new del mod modClrScheme chgLayout">
        <pc:chgData name="Zhe Yang" userId="10e047add687ad1a" providerId="LiveId" clId="{D0E97669-34BA-44CE-94DF-D83ACFC60429}" dt="2023-05-11T01:17:33.613" v="2862" actId="47"/>
        <pc:sldMkLst>
          <pc:docMk/>
          <pc:sldMk cId="3710046507" sldId="261"/>
        </pc:sldMkLst>
        <pc:spChg chg="del mod ord">
          <ac:chgData name="Zhe Yang" userId="10e047add687ad1a" providerId="LiveId" clId="{D0E97669-34BA-44CE-94DF-D83ACFC60429}" dt="2023-05-08T11:00:44.143" v="54" actId="700"/>
          <ac:spMkLst>
            <pc:docMk/>
            <pc:sldMk cId="3710046507" sldId="261"/>
            <ac:spMk id="2" creationId="{76E633C5-924F-05CD-19A9-1D1A8A142563}"/>
          </ac:spMkLst>
        </pc:spChg>
        <pc:spChg chg="add mod ord">
          <ac:chgData name="Zhe Yang" userId="10e047add687ad1a" providerId="LiveId" clId="{D0E97669-34BA-44CE-94DF-D83ACFC60429}" dt="2023-05-08T11:00:47.100" v="62" actId="20577"/>
          <ac:spMkLst>
            <pc:docMk/>
            <pc:sldMk cId="3710046507" sldId="261"/>
            <ac:spMk id="3" creationId="{CF397416-43B4-4E37-6E46-F06CCC84C66F}"/>
          </ac:spMkLst>
        </pc:spChg>
        <pc:spChg chg="add mod ord">
          <ac:chgData name="Zhe Yang" userId="10e047add687ad1a" providerId="LiveId" clId="{D0E97669-34BA-44CE-94DF-D83ACFC60429}" dt="2023-05-08T11:11:34.430" v="300" actId="20577"/>
          <ac:spMkLst>
            <pc:docMk/>
            <pc:sldMk cId="3710046507" sldId="261"/>
            <ac:spMk id="4" creationId="{6CA38A2D-DFEC-4F88-5C85-A1DA7C257684}"/>
          </ac:spMkLst>
        </pc:spChg>
      </pc:sldChg>
      <pc:sldChg chg="add del">
        <pc:chgData name="Zhe Yang" userId="10e047add687ad1a" providerId="LiveId" clId="{D0E97669-34BA-44CE-94DF-D83ACFC60429}" dt="2023-05-09T01:42:02.185" v="759" actId="47"/>
        <pc:sldMkLst>
          <pc:docMk/>
          <pc:sldMk cId="2474697924" sldId="262"/>
        </pc:sldMkLst>
      </pc:sldChg>
      <pc:sldChg chg="add del">
        <pc:chgData name="Zhe Yang" userId="10e047add687ad1a" providerId="LiveId" clId="{D0E97669-34BA-44CE-94DF-D83ACFC60429}" dt="2023-05-11T03:17:03.268" v="4857" actId="18676"/>
        <pc:sldMkLst>
          <pc:docMk/>
          <pc:sldMk cId="2276155267" sldId="263"/>
        </pc:sldMkLst>
      </pc:sldChg>
      <pc:sldChg chg="addSp delSp add del">
        <pc:chgData name="Zhe Yang" userId="10e047add687ad1a" providerId="LiveId" clId="{D0E97669-34BA-44CE-94DF-D83ACFC60429}" dt="2023-05-11T03:27:20.077" v="4900" actId="47"/>
        <pc:sldMkLst>
          <pc:docMk/>
          <pc:sldMk cId="2965763873" sldId="264"/>
        </pc:sldMkLst>
        <pc:picChg chg="add del">
          <ac:chgData name="Zhe Yang" userId="10e047add687ad1a" providerId="LiveId" clId="{D0E97669-34BA-44CE-94DF-D83ACFC60429}" dt="2023-05-11T03:21:23.729" v="4859" actId="21"/>
          <ac:picMkLst>
            <pc:docMk/>
            <pc:sldMk cId="2965763873" sldId="264"/>
            <ac:picMk id="2050" creationId="{5132EC04-2968-92B1-8CCF-BFEAEA0F2816}"/>
          </ac:picMkLst>
        </pc:picChg>
      </pc:sldChg>
      <pc:sldChg chg="add del">
        <pc:chgData name="Zhe Yang" userId="10e047add687ad1a" providerId="LiveId" clId="{D0E97669-34BA-44CE-94DF-D83ACFC60429}" dt="2023-05-11T13:41:41.298" v="6560" actId="47"/>
        <pc:sldMkLst>
          <pc:docMk/>
          <pc:sldMk cId="3292968060" sldId="265"/>
        </pc:sldMkLst>
      </pc:sldChg>
      <pc:sldChg chg="addSp delSp modSp add mod modClrScheme chgLayout">
        <pc:chgData name="Zhe Yang" userId="10e047add687ad1a" providerId="LiveId" clId="{D0E97669-34BA-44CE-94DF-D83ACFC60429}" dt="2023-05-11T13:42:46.428" v="6607"/>
        <pc:sldMkLst>
          <pc:docMk/>
          <pc:sldMk cId="2759331492" sldId="266"/>
        </pc:sldMkLst>
        <pc:spChg chg="del mod ord">
          <ac:chgData name="Zhe Yang" userId="10e047add687ad1a" providerId="LiveId" clId="{D0E97669-34BA-44CE-94DF-D83ACFC60429}" dt="2023-05-11T13:42:28.367" v="6604" actId="700"/>
          <ac:spMkLst>
            <pc:docMk/>
            <pc:sldMk cId="2759331492" sldId="266"/>
            <ac:spMk id="2" creationId="{BA55AC0B-7E8A-09E0-89AA-4D985C1A434E}"/>
          </ac:spMkLst>
        </pc:spChg>
        <pc:spChg chg="del mod ord">
          <ac:chgData name="Zhe Yang" userId="10e047add687ad1a" providerId="LiveId" clId="{D0E97669-34BA-44CE-94DF-D83ACFC60429}" dt="2023-05-11T13:42:28.367" v="6604" actId="700"/>
          <ac:spMkLst>
            <pc:docMk/>
            <pc:sldMk cId="2759331492" sldId="266"/>
            <ac:spMk id="3" creationId="{3CC653B5-C6F6-FA84-943D-8A5A1090A13A}"/>
          </ac:spMkLst>
        </pc:spChg>
        <pc:spChg chg="mod ord">
          <ac:chgData name="Zhe Yang" userId="10e047add687ad1a" providerId="LiveId" clId="{D0E97669-34BA-44CE-94DF-D83ACFC60429}" dt="2023-05-11T13:42:28.367" v="6604" actId="700"/>
          <ac:spMkLst>
            <pc:docMk/>
            <pc:sldMk cId="2759331492" sldId="266"/>
            <ac:spMk id="4" creationId="{DE8D2E18-A057-9843-F939-9E891DE5E6C1}"/>
          </ac:spMkLst>
        </pc:spChg>
        <pc:spChg chg="mod ord">
          <ac:chgData name="Zhe Yang" userId="10e047add687ad1a" providerId="LiveId" clId="{D0E97669-34BA-44CE-94DF-D83ACFC60429}" dt="2023-05-11T13:42:28.367" v="6604" actId="700"/>
          <ac:spMkLst>
            <pc:docMk/>
            <pc:sldMk cId="2759331492" sldId="266"/>
            <ac:spMk id="5" creationId="{040B742D-0ACC-3341-5DA8-10FB56FC4C60}"/>
          </ac:spMkLst>
        </pc:spChg>
        <pc:spChg chg="add mod ord">
          <ac:chgData name="Zhe Yang" userId="10e047add687ad1a" providerId="LiveId" clId="{D0E97669-34BA-44CE-94DF-D83ACFC60429}" dt="2023-05-11T13:42:44.955" v="6606" actId="21"/>
          <ac:spMkLst>
            <pc:docMk/>
            <pc:sldMk cId="2759331492" sldId="266"/>
            <ac:spMk id="6" creationId="{DFE638CF-844A-211E-0DC0-6993BE7ACCE5}"/>
          </ac:spMkLst>
        </pc:spChg>
        <pc:spChg chg="add mod ord">
          <ac:chgData name="Zhe Yang" userId="10e047add687ad1a" providerId="LiveId" clId="{D0E97669-34BA-44CE-94DF-D83ACFC60429}" dt="2023-05-11T13:42:46.428" v="6607"/>
          <ac:spMkLst>
            <pc:docMk/>
            <pc:sldMk cId="2759331492" sldId="266"/>
            <ac:spMk id="7" creationId="{B991F210-C30F-5D0E-B096-98B02AF64858}"/>
          </ac:spMkLst>
        </pc:spChg>
      </pc:sldChg>
      <pc:sldChg chg="addSp delSp modSp add mod">
        <pc:chgData name="Zhe Yang" userId="10e047add687ad1a" providerId="LiveId" clId="{D0E97669-34BA-44CE-94DF-D83ACFC60429}" dt="2023-05-15T08:27:51.369" v="26311"/>
        <pc:sldMkLst>
          <pc:docMk/>
          <pc:sldMk cId="3320930614" sldId="267"/>
        </pc:sldMkLst>
        <pc:spChg chg="mod">
          <ac:chgData name="Zhe Yang" userId="10e047add687ad1a" providerId="LiveId" clId="{D0E97669-34BA-44CE-94DF-D83ACFC60429}" dt="2023-05-13T13:43:08.664" v="19295" actId="20577"/>
          <ac:spMkLst>
            <pc:docMk/>
            <pc:sldMk cId="3320930614" sldId="267"/>
            <ac:spMk id="2" creationId="{BA55AC0B-7E8A-09E0-89AA-4D985C1A434E}"/>
          </ac:spMkLst>
        </pc:spChg>
        <pc:spChg chg="mod">
          <ac:chgData name="Zhe Yang" userId="10e047add687ad1a" providerId="LiveId" clId="{D0E97669-34BA-44CE-94DF-D83ACFC60429}" dt="2023-05-15T08:24:54.014" v="26268" actId="20577"/>
          <ac:spMkLst>
            <pc:docMk/>
            <pc:sldMk cId="3320930614" sldId="267"/>
            <ac:spMk id="3" creationId="{3CC653B5-C6F6-FA84-943D-8A5A1090A13A}"/>
          </ac:spMkLst>
        </pc:spChg>
        <pc:spChg chg="mod">
          <ac:chgData name="Zhe Yang" userId="10e047add687ad1a" providerId="LiveId" clId="{D0E97669-34BA-44CE-94DF-D83ACFC60429}" dt="2023-05-15T08:27:51.369" v="26311"/>
          <ac:spMkLst>
            <pc:docMk/>
            <pc:sldMk cId="3320930614" sldId="267"/>
            <ac:spMk id="5" creationId="{4983FDB7-510E-6FC8-7DAD-2BE72D91DF0E}"/>
          </ac:spMkLst>
        </pc:spChg>
        <pc:spChg chg="add del mod">
          <ac:chgData name="Zhe Yang" userId="10e047add687ad1a" providerId="LiveId" clId="{D0E97669-34BA-44CE-94DF-D83ACFC60429}" dt="2023-05-13T14:02:44.952" v="20041" actId="478"/>
          <ac:spMkLst>
            <pc:docMk/>
            <pc:sldMk cId="3320930614" sldId="267"/>
            <ac:spMk id="7" creationId="{A6C41C04-934F-317A-3E17-0BFF43441261}"/>
          </ac:spMkLst>
        </pc:spChg>
      </pc:sldChg>
      <pc:sldChg chg="add del ord">
        <pc:chgData name="Zhe Yang" userId="10e047add687ad1a" providerId="LiveId" clId="{D0E97669-34BA-44CE-94DF-D83ACFC60429}" dt="2023-05-12T13:03:10.892" v="11187" actId="47"/>
        <pc:sldMkLst>
          <pc:docMk/>
          <pc:sldMk cId="2419556019" sldId="268"/>
        </pc:sldMkLst>
      </pc:sldChg>
      <pc:sldChg chg="addSp delSp modSp add del mod ord modClrScheme chgLayout">
        <pc:chgData name="Zhe Yang" userId="10e047add687ad1a" providerId="LiveId" clId="{D0E97669-34BA-44CE-94DF-D83ACFC60429}" dt="2023-05-13T08:05:19.661" v="18355" actId="27636"/>
        <pc:sldMkLst>
          <pc:docMk/>
          <pc:sldMk cId="3501157403" sldId="269"/>
        </pc:sldMkLst>
        <pc:spChg chg="mod ord">
          <ac:chgData name="Zhe Yang" userId="10e047add687ad1a" providerId="LiveId" clId="{D0E97669-34BA-44CE-94DF-D83ACFC60429}" dt="2023-05-13T08:05:19.661" v="18355" actId="27636"/>
          <ac:spMkLst>
            <pc:docMk/>
            <pc:sldMk cId="3501157403" sldId="269"/>
            <ac:spMk id="2" creationId="{BA55AC0B-7E8A-09E0-89AA-4D985C1A434E}"/>
          </ac:spMkLst>
        </pc:spChg>
        <pc:spChg chg="del">
          <ac:chgData name="Zhe Yang" userId="10e047add687ad1a" providerId="LiveId" clId="{D0E97669-34BA-44CE-94DF-D83ACFC60429}" dt="2023-05-13T01:51:57.687" v="14048" actId="700"/>
          <ac:spMkLst>
            <pc:docMk/>
            <pc:sldMk cId="3501157403" sldId="269"/>
            <ac:spMk id="3" creationId="{3CC653B5-C6F6-FA84-943D-8A5A1090A13A}"/>
          </ac:spMkLst>
        </pc:spChg>
        <pc:spChg chg="add mod ord">
          <ac:chgData name="Zhe Yang" userId="10e047add687ad1a" providerId="LiveId" clId="{D0E97669-34BA-44CE-94DF-D83ACFC60429}" dt="2023-05-13T08:04:36.963" v="18349" actId="700"/>
          <ac:spMkLst>
            <pc:docMk/>
            <pc:sldMk cId="3501157403" sldId="269"/>
            <ac:spMk id="3" creationId="{44D9AA9B-C121-CB83-EAA6-B1D1B9C10FB0}"/>
          </ac:spMkLst>
        </pc:spChg>
        <pc:spChg chg="mod ord">
          <ac:chgData name="Zhe Yang" userId="10e047add687ad1a" providerId="LiveId" clId="{D0E97669-34BA-44CE-94DF-D83ACFC60429}" dt="2023-05-13T08:04:36.963" v="18349" actId="700"/>
          <ac:spMkLst>
            <pc:docMk/>
            <pc:sldMk cId="3501157403" sldId="269"/>
            <ac:spMk id="4" creationId="{F247E002-F0C2-4A77-D398-64A076527BE1}"/>
          </ac:spMkLst>
        </pc:spChg>
        <pc:spChg chg="mod ord">
          <ac:chgData name="Zhe Yang" userId="10e047add687ad1a" providerId="LiveId" clId="{D0E97669-34BA-44CE-94DF-D83ACFC60429}" dt="2023-05-13T08:04:36.963" v="18349" actId="700"/>
          <ac:spMkLst>
            <pc:docMk/>
            <pc:sldMk cId="3501157403" sldId="269"/>
            <ac:spMk id="5" creationId="{2F976C91-343D-FAA6-29EA-88981F0C0D0D}"/>
          </ac:spMkLst>
        </pc:spChg>
        <pc:spChg chg="add del mod">
          <ac:chgData name="Zhe Yang" userId="10e047add687ad1a" providerId="LiveId" clId="{D0E97669-34BA-44CE-94DF-D83ACFC60429}" dt="2023-05-13T08:04:33.013" v="18346" actId="478"/>
          <ac:spMkLst>
            <pc:docMk/>
            <pc:sldMk cId="3501157403" sldId="269"/>
            <ac:spMk id="7" creationId="{59F5E553-B3F8-6CFD-DB27-CE42C8F65940}"/>
          </ac:spMkLst>
        </pc:spChg>
        <pc:spChg chg="add del mod">
          <ac:chgData name="Zhe Yang" userId="10e047add687ad1a" providerId="LiveId" clId="{D0E97669-34BA-44CE-94DF-D83ACFC60429}" dt="2023-05-13T08:04:34.604" v="18348" actId="478"/>
          <ac:spMkLst>
            <pc:docMk/>
            <pc:sldMk cId="3501157403" sldId="269"/>
            <ac:spMk id="8" creationId="{B0E54010-4C5D-EA0A-C7EB-2483E94DF41C}"/>
          </ac:spMkLst>
        </pc:spChg>
        <pc:spChg chg="add del mod">
          <ac:chgData name="Zhe Yang" userId="10e047add687ad1a" providerId="LiveId" clId="{D0E97669-34BA-44CE-94DF-D83ACFC60429}" dt="2023-05-13T08:04:33.013" v="18346" actId="478"/>
          <ac:spMkLst>
            <pc:docMk/>
            <pc:sldMk cId="3501157403" sldId="269"/>
            <ac:spMk id="9" creationId="{F5B09037-0700-01ED-1F06-8AA20043017C}"/>
          </ac:spMkLst>
        </pc:spChg>
        <pc:spChg chg="add del mod">
          <ac:chgData name="Zhe Yang" userId="10e047add687ad1a" providerId="LiveId" clId="{D0E97669-34BA-44CE-94DF-D83ACFC60429}" dt="2023-05-13T08:04:33.013" v="18346" actId="478"/>
          <ac:spMkLst>
            <pc:docMk/>
            <pc:sldMk cId="3501157403" sldId="269"/>
            <ac:spMk id="11" creationId="{9AE5F538-1283-278B-6F2F-226739CB06A2}"/>
          </ac:spMkLst>
        </pc:spChg>
        <pc:spChg chg="add del mod">
          <ac:chgData name="Zhe Yang" userId="10e047add687ad1a" providerId="LiveId" clId="{D0E97669-34BA-44CE-94DF-D83ACFC60429}" dt="2023-05-13T08:04:30.268" v="18344" actId="478"/>
          <ac:spMkLst>
            <pc:docMk/>
            <pc:sldMk cId="3501157403" sldId="269"/>
            <ac:spMk id="12" creationId="{B52DAB4D-D56F-F1FD-82E4-C1EB4221E180}"/>
          </ac:spMkLst>
        </pc:spChg>
        <pc:picChg chg="add del mod">
          <ac:chgData name="Zhe Yang" userId="10e047add687ad1a" providerId="LiveId" clId="{D0E97669-34BA-44CE-94DF-D83ACFC60429}" dt="2023-05-13T08:04:30.656" v="18345" actId="478"/>
          <ac:picMkLst>
            <pc:docMk/>
            <pc:sldMk cId="3501157403" sldId="269"/>
            <ac:picMk id="6" creationId="{4170D73D-8FAD-A28C-9EE4-3022EDF66D21}"/>
          </ac:picMkLst>
        </pc:picChg>
        <pc:picChg chg="add del mod">
          <ac:chgData name="Zhe Yang" userId="10e047add687ad1a" providerId="LiveId" clId="{D0E97669-34BA-44CE-94DF-D83ACFC60429}" dt="2023-05-13T08:04:33.013" v="18346" actId="478"/>
          <ac:picMkLst>
            <pc:docMk/>
            <pc:sldMk cId="3501157403" sldId="269"/>
            <ac:picMk id="10" creationId="{704F6BD4-C185-C927-763A-705C6FB7ECDB}"/>
          </ac:picMkLst>
        </pc:picChg>
        <pc:picChg chg="add del mod">
          <ac:chgData name="Zhe Yang" userId="10e047add687ad1a" providerId="LiveId" clId="{D0E97669-34BA-44CE-94DF-D83ACFC60429}" dt="2023-05-13T08:04:33.752" v="18347" actId="478"/>
          <ac:picMkLst>
            <pc:docMk/>
            <pc:sldMk cId="3501157403" sldId="269"/>
            <ac:picMk id="13" creationId="{F0499793-AECC-5176-7DAE-58DA8EB7AF8A}"/>
          </ac:picMkLst>
        </pc:picChg>
      </pc:sldChg>
      <pc:sldChg chg="modSp add del mod">
        <pc:chgData name="Zhe Yang" userId="10e047add687ad1a" providerId="LiveId" clId="{D0E97669-34BA-44CE-94DF-D83ACFC60429}" dt="2023-05-09T01:17:21.818" v="687" actId="18676"/>
        <pc:sldMkLst>
          <pc:docMk/>
          <pc:sldMk cId="1919118049" sldId="270"/>
        </pc:sldMkLst>
        <pc:spChg chg="mod">
          <ac:chgData name="Zhe Yang" userId="10e047add687ad1a" providerId="LiveId" clId="{D0E97669-34BA-44CE-94DF-D83ACFC60429}" dt="2023-05-08T11:14:11.927" v="322" actId="20577"/>
          <ac:spMkLst>
            <pc:docMk/>
            <pc:sldMk cId="1919118049" sldId="270"/>
            <ac:spMk id="2" creationId="{3B45E9F8-CC24-9019-D1BA-F11B6253308A}"/>
          </ac:spMkLst>
        </pc:spChg>
      </pc:sldChg>
      <pc:sldChg chg="add del">
        <pc:chgData name="Zhe Yang" userId="10e047add687ad1a" providerId="LiveId" clId="{D0E97669-34BA-44CE-94DF-D83ACFC60429}" dt="2023-05-09T01:17:25.095" v="688" actId="47"/>
        <pc:sldMkLst>
          <pc:docMk/>
          <pc:sldMk cId="1115197924" sldId="271"/>
        </pc:sldMkLst>
      </pc:sldChg>
      <pc:sldChg chg="add del">
        <pc:chgData name="Zhe Yang" userId="10e047add687ad1a" providerId="LiveId" clId="{D0E97669-34BA-44CE-94DF-D83ACFC60429}" dt="2023-05-09T01:17:25.590" v="689" actId="47"/>
        <pc:sldMkLst>
          <pc:docMk/>
          <pc:sldMk cId="4027034469" sldId="272"/>
        </pc:sldMkLst>
      </pc:sldChg>
      <pc:sldChg chg="addSp delSp modSp add del mod modNotesTx">
        <pc:chgData name="Zhe Yang" userId="10e047add687ad1a" providerId="LiveId" clId="{D0E97669-34BA-44CE-94DF-D83ACFC60429}" dt="2023-05-14T03:59:41.620" v="22980" actId="478"/>
        <pc:sldMkLst>
          <pc:docMk/>
          <pc:sldMk cId="2144179840" sldId="273"/>
        </pc:sldMkLst>
        <pc:spChg chg="mod">
          <ac:chgData name="Zhe Yang" userId="10e047add687ad1a" providerId="LiveId" clId="{D0E97669-34BA-44CE-94DF-D83ACFC60429}" dt="2023-05-11T01:34:45.180" v="3269" actId="20577"/>
          <ac:spMkLst>
            <pc:docMk/>
            <pc:sldMk cId="2144179840" sldId="273"/>
            <ac:spMk id="2" creationId="{3B45E9F8-CC24-9019-D1BA-F11B6253308A}"/>
          </ac:spMkLst>
        </pc:spChg>
        <pc:spChg chg="del">
          <ac:chgData name="Zhe Yang" userId="10e047add687ad1a" providerId="LiveId" clId="{D0E97669-34BA-44CE-94DF-D83ACFC60429}" dt="2023-05-11T01:42:43.561" v="3287"/>
          <ac:spMkLst>
            <pc:docMk/>
            <pc:sldMk cId="2144179840" sldId="273"/>
            <ac:spMk id="3" creationId="{4702B624-2CEE-394A-DEEE-57424A1456A0}"/>
          </ac:spMkLst>
        </pc:spChg>
        <pc:spChg chg="mod">
          <ac:chgData name="Zhe Yang" userId="10e047add687ad1a" providerId="LiveId" clId="{D0E97669-34BA-44CE-94DF-D83ACFC60429}" dt="2023-05-11T01:33:48.664" v="3235" actId="20577"/>
          <ac:spMkLst>
            <pc:docMk/>
            <pc:sldMk cId="2144179840" sldId="273"/>
            <ac:spMk id="5" creationId="{54CC240F-6D8E-C828-AA99-5A35DC18ED37}"/>
          </ac:spMkLst>
        </pc:spChg>
        <pc:spChg chg="add del mod">
          <ac:chgData name="Zhe Yang" userId="10e047add687ad1a" providerId="LiveId" clId="{D0E97669-34BA-44CE-94DF-D83ACFC60429}" dt="2023-05-11T01:45:00.645" v="3296"/>
          <ac:spMkLst>
            <pc:docMk/>
            <pc:sldMk cId="2144179840" sldId="273"/>
            <ac:spMk id="9" creationId="{FF262B84-3D1B-DDBB-934D-9BBFC544BA63}"/>
          </ac:spMkLst>
        </pc:spChg>
        <pc:spChg chg="add">
          <ac:chgData name="Zhe Yang" userId="10e047add687ad1a" providerId="LiveId" clId="{D0E97669-34BA-44CE-94DF-D83ACFC60429}" dt="2023-05-14T03:48:49.277" v="22945"/>
          <ac:spMkLst>
            <pc:docMk/>
            <pc:sldMk cId="2144179840" sldId="273"/>
            <ac:spMk id="12" creationId="{95E00BFA-F2F3-C1CB-3DF2-3B094AB7901E}"/>
          </ac:spMkLst>
        </pc:spChg>
        <pc:spChg chg="add mod">
          <ac:chgData name="Zhe Yang" userId="10e047add687ad1a" providerId="LiveId" clId="{D0E97669-34BA-44CE-94DF-D83ACFC60429}" dt="2023-05-11T02:35:38.583" v="4093" actId="1076"/>
          <ac:spMkLst>
            <pc:docMk/>
            <pc:sldMk cId="2144179840" sldId="273"/>
            <ac:spMk id="13" creationId="{0D077FFE-5CAD-1BFC-EEC8-CDB3B9A834D0}"/>
          </ac:spMkLst>
        </pc:spChg>
        <pc:spChg chg="add mod">
          <ac:chgData name="Zhe Yang" userId="10e047add687ad1a" providerId="LiveId" clId="{D0E97669-34BA-44CE-94DF-D83ACFC60429}" dt="2023-05-11T02:35:49.089" v="4094" actId="1076"/>
          <ac:spMkLst>
            <pc:docMk/>
            <pc:sldMk cId="2144179840" sldId="273"/>
            <ac:spMk id="15" creationId="{13FF3338-5CB0-98BF-2A9D-0699076665B9}"/>
          </ac:spMkLst>
        </pc:spChg>
        <pc:spChg chg="add del">
          <ac:chgData name="Zhe Yang" userId="10e047add687ad1a" providerId="LiveId" clId="{D0E97669-34BA-44CE-94DF-D83ACFC60429}" dt="2023-05-14T03:53:01.460" v="22973" actId="11529"/>
          <ac:spMkLst>
            <pc:docMk/>
            <pc:sldMk cId="2144179840" sldId="273"/>
            <ac:spMk id="21" creationId="{0A4709CA-8F37-9A2A-C926-8F3F9C6C035F}"/>
          </ac:spMkLst>
        </pc:spChg>
        <pc:spChg chg="add del mod">
          <ac:chgData name="Zhe Yang" userId="10e047add687ad1a" providerId="LiveId" clId="{D0E97669-34BA-44CE-94DF-D83ACFC60429}" dt="2023-05-14T03:59:41.231" v="22979" actId="478"/>
          <ac:spMkLst>
            <pc:docMk/>
            <pc:sldMk cId="2144179840" sldId="273"/>
            <ac:spMk id="22" creationId="{CBCEA1DE-00F3-EF0C-4B5E-7BD5B551EDA8}"/>
          </ac:spMkLst>
        </pc:spChg>
        <pc:picChg chg="add del mod">
          <ac:chgData name="Zhe Yang" userId="10e047add687ad1a" providerId="LiveId" clId="{D0E97669-34BA-44CE-94DF-D83ACFC60429}" dt="2023-05-11T01:44:56.979" v="3295" actId="478"/>
          <ac:picMkLst>
            <pc:docMk/>
            <pc:sldMk cId="2144179840" sldId="273"/>
            <ac:picMk id="7" creationId="{315FFF67-1D75-F30C-E302-776EFED54B55}"/>
          </ac:picMkLst>
        </pc:picChg>
        <pc:picChg chg="add del mod modCrop">
          <ac:chgData name="Zhe Yang" userId="10e047add687ad1a" providerId="LiveId" clId="{D0E97669-34BA-44CE-94DF-D83ACFC60429}" dt="2023-05-11T01:53:14.334" v="3301" actId="21"/>
          <ac:picMkLst>
            <pc:docMk/>
            <pc:sldMk cId="2144179840" sldId="273"/>
            <ac:picMk id="11" creationId="{DD0C61DA-681F-47B7-0D0C-23C90B1CC521}"/>
          </ac:picMkLst>
        </pc:picChg>
        <pc:picChg chg="add mod">
          <ac:chgData name="Zhe Yang" userId="10e047add687ad1a" providerId="LiveId" clId="{D0E97669-34BA-44CE-94DF-D83ACFC60429}" dt="2023-05-14T02:03:01.713" v="21699" actId="1076"/>
          <ac:picMkLst>
            <pc:docMk/>
            <pc:sldMk cId="2144179840" sldId="273"/>
            <ac:picMk id="14" creationId="{8A01BF0D-BA9C-9902-44D8-03D00EC601E3}"/>
          </ac:picMkLst>
        </pc:picChg>
        <pc:picChg chg="add mod">
          <ac:chgData name="Zhe Yang" userId="10e047add687ad1a" providerId="LiveId" clId="{D0E97669-34BA-44CE-94DF-D83ACFC60429}" dt="2023-05-14T02:01:59.442" v="21686" actId="1076"/>
          <ac:picMkLst>
            <pc:docMk/>
            <pc:sldMk cId="2144179840" sldId="273"/>
            <ac:picMk id="1026" creationId="{FB4EB90D-B2E0-E7C8-59FB-FBF449DE18AB}"/>
          </ac:picMkLst>
        </pc:picChg>
        <pc:picChg chg="add mod">
          <ac:chgData name="Zhe Yang" userId="10e047add687ad1a" providerId="LiveId" clId="{D0E97669-34BA-44CE-94DF-D83ACFC60429}" dt="2023-05-14T03:49:43.886" v="22957" actId="14100"/>
          <ac:picMkLst>
            <pc:docMk/>
            <pc:sldMk cId="2144179840" sldId="273"/>
            <ac:picMk id="1030" creationId="{2437ABD4-61FC-81BF-BEC7-889A180F8FF8}"/>
          </ac:picMkLst>
        </pc:picChg>
        <pc:picChg chg="add del mod">
          <ac:chgData name="Zhe Yang" userId="10e047add687ad1a" providerId="LiveId" clId="{D0E97669-34BA-44CE-94DF-D83ACFC60429}" dt="2023-05-14T03:59:41.620" v="22980" actId="478"/>
          <ac:picMkLst>
            <pc:docMk/>
            <pc:sldMk cId="2144179840" sldId="273"/>
            <ac:picMk id="1032" creationId="{7E288553-00F9-BC01-1DE6-4ABE2F4EE832}"/>
          </ac:picMkLst>
        </pc:picChg>
        <pc:cxnChg chg="add del mod">
          <ac:chgData name="Zhe Yang" userId="10e047add687ad1a" providerId="LiveId" clId="{D0E97669-34BA-44CE-94DF-D83ACFC60429}" dt="2023-05-14T02:02:17.511" v="21691" actId="478"/>
          <ac:cxnSpMkLst>
            <pc:docMk/>
            <pc:sldMk cId="2144179840" sldId="273"/>
            <ac:cxnSpMk id="3" creationId="{02CD40AA-052E-4C97-75A3-32349A63C014}"/>
          </ac:cxnSpMkLst>
        </pc:cxnChg>
        <pc:cxnChg chg="add mod">
          <ac:chgData name="Zhe Yang" userId="10e047add687ad1a" providerId="LiveId" clId="{D0E97669-34BA-44CE-94DF-D83ACFC60429}" dt="2023-05-14T03:49:54.655" v="22961" actId="1076"/>
          <ac:cxnSpMkLst>
            <pc:docMk/>
            <pc:sldMk cId="2144179840" sldId="273"/>
            <ac:cxnSpMk id="7" creationId="{8930E926-9FEC-83AF-C144-F5FB0CE95891}"/>
          </ac:cxnSpMkLst>
        </pc:cxnChg>
        <pc:cxnChg chg="add mod">
          <ac:chgData name="Zhe Yang" userId="10e047add687ad1a" providerId="LiveId" clId="{D0E97669-34BA-44CE-94DF-D83ACFC60429}" dt="2023-05-14T02:02:53.772" v="21697" actId="13822"/>
          <ac:cxnSpMkLst>
            <pc:docMk/>
            <pc:sldMk cId="2144179840" sldId="273"/>
            <ac:cxnSpMk id="8" creationId="{49479544-B3C3-2627-C4CE-2A4D5B602CE8}"/>
          </ac:cxnSpMkLst>
        </pc:cxnChg>
        <pc:cxnChg chg="add mod">
          <ac:chgData name="Zhe Yang" userId="10e047add687ad1a" providerId="LiveId" clId="{D0E97669-34BA-44CE-94DF-D83ACFC60429}" dt="2023-05-14T03:50:02.282" v="22964" actId="14100"/>
          <ac:cxnSpMkLst>
            <pc:docMk/>
            <pc:sldMk cId="2144179840" sldId="273"/>
            <ac:cxnSpMk id="17" creationId="{09CAC96F-25E9-BF4C-DCAE-44EA892B4874}"/>
          </ac:cxnSpMkLst>
        </pc:cxnChg>
        <pc:cxnChg chg="add mod">
          <ac:chgData name="Zhe Yang" userId="10e047add687ad1a" providerId="LiveId" clId="{D0E97669-34BA-44CE-94DF-D83ACFC60429}" dt="2023-05-14T03:50:10.202" v="22967" actId="14100"/>
          <ac:cxnSpMkLst>
            <pc:docMk/>
            <pc:sldMk cId="2144179840" sldId="273"/>
            <ac:cxnSpMk id="19" creationId="{B43444F7-BAA3-BF7A-EA61-C5EBB0FBBE39}"/>
          </ac:cxnSpMkLst>
        </pc:cxnChg>
      </pc:sldChg>
      <pc:sldChg chg="add del">
        <pc:chgData name="Zhe Yang" userId="10e047add687ad1a" providerId="LiveId" clId="{D0E97669-34BA-44CE-94DF-D83ACFC60429}" dt="2023-05-11T03:17:03.268" v="4857" actId="18676"/>
        <pc:sldMkLst>
          <pc:docMk/>
          <pc:sldMk cId="3019652251" sldId="274"/>
        </pc:sldMkLst>
      </pc:sldChg>
      <pc:sldChg chg="add del">
        <pc:chgData name="Zhe Yang" userId="10e047add687ad1a" providerId="LiveId" clId="{D0E97669-34BA-44CE-94DF-D83ACFC60429}" dt="2023-05-11T03:17:03.268" v="4857" actId="18676"/>
        <pc:sldMkLst>
          <pc:docMk/>
          <pc:sldMk cId="100090397" sldId="275"/>
        </pc:sldMkLst>
      </pc:sldChg>
      <pc:sldChg chg="add del">
        <pc:chgData name="Zhe Yang" userId="10e047add687ad1a" providerId="LiveId" clId="{D0E97669-34BA-44CE-94DF-D83ACFC60429}" dt="2023-05-11T03:27:20.361" v="4901" actId="47"/>
        <pc:sldMkLst>
          <pc:docMk/>
          <pc:sldMk cId="1102093399" sldId="276"/>
        </pc:sldMkLst>
      </pc:sldChg>
      <pc:sldChg chg="add del">
        <pc:chgData name="Zhe Yang" userId="10e047add687ad1a" providerId="LiveId" clId="{D0E97669-34BA-44CE-94DF-D83ACFC60429}" dt="2023-05-11T03:27:20.556" v="4902" actId="47"/>
        <pc:sldMkLst>
          <pc:docMk/>
          <pc:sldMk cId="4115050980" sldId="277"/>
        </pc:sldMkLst>
      </pc:sldChg>
      <pc:sldChg chg="add del">
        <pc:chgData name="Zhe Yang" userId="10e047add687ad1a" providerId="LiveId" clId="{D0E97669-34BA-44CE-94DF-D83ACFC60429}" dt="2023-05-11T03:27:20.811" v="4903" actId="47"/>
        <pc:sldMkLst>
          <pc:docMk/>
          <pc:sldMk cId="2097813954" sldId="278"/>
        </pc:sldMkLst>
      </pc:sldChg>
      <pc:sldChg chg="add del">
        <pc:chgData name="Zhe Yang" userId="10e047add687ad1a" providerId="LiveId" clId="{D0E97669-34BA-44CE-94DF-D83ACFC60429}" dt="2023-05-11T03:27:21.024" v="4904" actId="47"/>
        <pc:sldMkLst>
          <pc:docMk/>
          <pc:sldMk cId="2154803657" sldId="279"/>
        </pc:sldMkLst>
      </pc:sldChg>
      <pc:sldChg chg="add del">
        <pc:chgData name="Zhe Yang" userId="10e047add687ad1a" providerId="LiveId" clId="{D0E97669-34BA-44CE-94DF-D83ACFC60429}" dt="2023-05-11T03:27:21.305" v="4905" actId="47"/>
        <pc:sldMkLst>
          <pc:docMk/>
          <pc:sldMk cId="3217577871" sldId="280"/>
        </pc:sldMkLst>
      </pc:sldChg>
      <pc:sldChg chg="add del">
        <pc:chgData name="Zhe Yang" userId="10e047add687ad1a" providerId="LiveId" clId="{D0E97669-34BA-44CE-94DF-D83ACFC60429}" dt="2023-05-11T03:27:21.653" v="4906" actId="47"/>
        <pc:sldMkLst>
          <pc:docMk/>
          <pc:sldMk cId="1295687659" sldId="281"/>
        </pc:sldMkLst>
      </pc:sldChg>
      <pc:sldChg chg="add del">
        <pc:chgData name="Zhe Yang" userId="10e047add687ad1a" providerId="LiveId" clId="{D0E97669-34BA-44CE-94DF-D83ACFC60429}" dt="2023-05-11T03:27:21.981" v="4907" actId="47"/>
        <pc:sldMkLst>
          <pc:docMk/>
          <pc:sldMk cId="1056779293" sldId="282"/>
        </pc:sldMkLst>
      </pc:sldChg>
      <pc:sldChg chg="add del">
        <pc:chgData name="Zhe Yang" userId="10e047add687ad1a" providerId="LiveId" clId="{D0E97669-34BA-44CE-94DF-D83ACFC60429}" dt="2023-05-11T03:27:22.200" v="4908" actId="47"/>
        <pc:sldMkLst>
          <pc:docMk/>
          <pc:sldMk cId="2470040464" sldId="283"/>
        </pc:sldMkLst>
      </pc:sldChg>
      <pc:sldChg chg="add del">
        <pc:chgData name="Zhe Yang" userId="10e047add687ad1a" providerId="LiveId" clId="{D0E97669-34BA-44CE-94DF-D83ACFC60429}" dt="2023-05-11T03:27:22.406" v="4909" actId="47"/>
        <pc:sldMkLst>
          <pc:docMk/>
          <pc:sldMk cId="1967248006" sldId="284"/>
        </pc:sldMkLst>
      </pc:sldChg>
      <pc:sldChg chg="add del">
        <pc:chgData name="Zhe Yang" userId="10e047add687ad1a" providerId="LiveId" clId="{D0E97669-34BA-44CE-94DF-D83ACFC60429}" dt="2023-05-11T03:27:22.716" v="4910" actId="47"/>
        <pc:sldMkLst>
          <pc:docMk/>
          <pc:sldMk cId="247491525" sldId="285"/>
        </pc:sldMkLst>
      </pc:sldChg>
      <pc:sldChg chg="add del">
        <pc:chgData name="Zhe Yang" userId="10e047add687ad1a" providerId="LiveId" clId="{D0E97669-34BA-44CE-94DF-D83ACFC60429}" dt="2023-05-11T03:27:23.135" v="4911" actId="47"/>
        <pc:sldMkLst>
          <pc:docMk/>
          <pc:sldMk cId="1792142924" sldId="286"/>
        </pc:sldMkLst>
      </pc:sldChg>
      <pc:sldChg chg="add del">
        <pc:chgData name="Zhe Yang" userId="10e047add687ad1a" providerId="LiveId" clId="{D0E97669-34BA-44CE-94DF-D83ACFC60429}" dt="2023-05-11T03:27:23.558" v="4912" actId="47"/>
        <pc:sldMkLst>
          <pc:docMk/>
          <pc:sldMk cId="2395827620" sldId="287"/>
        </pc:sldMkLst>
      </pc:sldChg>
      <pc:sldChg chg="add del">
        <pc:chgData name="Zhe Yang" userId="10e047add687ad1a" providerId="LiveId" clId="{D0E97669-34BA-44CE-94DF-D83ACFC60429}" dt="2023-05-11T03:27:23.826" v="4913" actId="47"/>
        <pc:sldMkLst>
          <pc:docMk/>
          <pc:sldMk cId="2661563270" sldId="288"/>
        </pc:sldMkLst>
      </pc:sldChg>
      <pc:sldChg chg="addSp delSp modSp add del mod chgLayout">
        <pc:chgData name="Zhe Yang" userId="10e047add687ad1a" providerId="LiveId" clId="{D0E97669-34BA-44CE-94DF-D83ACFC60429}" dt="2023-05-11T11:31:53.741" v="5461" actId="47"/>
        <pc:sldMkLst>
          <pc:docMk/>
          <pc:sldMk cId="4217468718" sldId="289"/>
        </pc:sldMkLst>
        <pc:spChg chg="mod ord">
          <ac:chgData name="Zhe Yang" userId="10e047add687ad1a" providerId="LiveId" clId="{D0E97669-34BA-44CE-94DF-D83ACFC60429}" dt="2023-05-11T03:33:25.633" v="4995" actId="700"/>
          <ac:spMkLst>
            <pc:docMk/>
            <pc:sldMk cId="4217468718" sldId="289"/>
            <ac:spMk id="2" creationId="{3B45E9F8-CC24-9019-D1BA-F11B6253308A}"/>
          </ac:spMkLst>
        </pc:spChg>
        <pc:spChg chg="mod ord">
          <ac:chgData name="Zhe Yang" userId="10e047add687ad1a" providerId="LiveId" clId="{D0E97669-34BA-44CE-94DF-D83ACFC60429}" dt="2023-05-11T03:33:28.563" v="4996" actId="14100"/>
          <ac:spMkLst>
            <pc:docMk/>
            <pc:sldMk cId="4217468718" sldId="289"/>
            <ac:spMk id="3" creationId="{4702B624-2CEE-394A-DEEE-57424A1456A0}"/>
          </ac:spMkLst>
        </pc:spChg>
        <pc:spChg chg="mod ord">
          <ac:chgData name="Zhe Yang" userId="10e047add687ad1a" providerId="LiveId" clId="{D0E97669-34BA-44CE-94DF-D83ACFC60429}" dt="2023-05-11T03:33:25.633" v="4995" actId="700"/>
          <ac:spMkLst>
            <pc:docMk/>
            <pc:sldMk cId="4217468718" sldId="289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1T03:33:25.633" v="4995" actId="700"/>
          <ac:spMkLst>
            <pc:docMk/>
            <pc:sldMk cId="4217468718" sldId="289"/>
            <ac:spMk id="5" creationId="{D7AAAA3F-8138-A40F-36FC-B5E158B4BA6C}"/>
          </ac:spMkLst>
        </pc:spChg>
        <pc:graphicFrameChg chg="add del mod">
          <ac:chgData name="Zhe Yang" userId="10e047add687ad1a" providerId="LiveId" clId="{D0E97669-34BA-44CE-94DF-D83ACFC60429}" dt="2023-05-11T03:30:24.875" v="4954" actId="21"/>
          <ac:graphicFrameMkLst>
            <pc:docMk/>
            <pc:sldMk cId="4217468718" sldId="289"/>
            <ac:graphicFrameMk id="6" creationId="{A2661624-B313-1B3A-D277-7C3748DBB436}"/>
          </ac:graphicFrameMkLst>
        </pc:graphicFrameChg>
        <pc:graphicFrameChg chg="add del mod">
          <ac:chgData name="Zhe Yang" userId="10e047add687ad1a" providerId="LiveId" clId="{D0E97669-34BA-44CE-94DF-D83ACFC60429}" dt="2023-05-11T03:30:49.083" v="4961" actId="21"/>
          <ac:graphicFrameMkLst>
            <pc:docMk/>
            <pc:sldMk cId="4217468718" sldId="289"/>
            <ac:graphicFrameMk id="8" creationId="{89120AE6-3BBA-51E3-D0AE-EF688269D13D}"/>
          </ac:graphicFrameMkLst>
        </pc:graphicFrameChg>
        <pc:picChg chg="add del mod">
          <ac:chgData name="Zhe Yang" userId="10e047add687ad1a" providerId="LiveId" clId="{D0E97669-34BA-44CE-94DF-D83ACFC60429}" dt="2023-05-11T03:33:18.301" v="4993" actId="478"/>
          <ac:picMkLst>
            <pc:docMk/>
            <pc:sldMk cId="4217468718" sldId="289"/>
            <ac:picMk id="7" creationId="{AC9C75B1-5EE6-EC88-95D3-725364591B98}"/>
          </ac:picMkLst>
        </pc:picChg>
        <pc:picChg chg="add del mod">
          <ac:chgData name="Zhe Yang" userId="10e047add687ad1a" providerId="LiveId" clId="{D0E97669-34BA-44CE-94DF-D83ACFC60429}" dt="2023-05-11T03:33:17.851" v="4992" actId="478"/>
          <ac:picMkLst>
            <pc:docMk/>
            <pc:sldMk cId="4217468718" sldId="289"/>
            <ac:picMk id="9" creationId="{F3E90B20-35B8-241B-490B-D15CADCB4304}"/>
          </ac:picMkLst>
        </pc:picChg>
        <pc:picChg chg="add mod">
          <ac:chgData name="Zhe Yang" userId="10e047add687ad1a" providerId="LiveId" clId="{D0E97669-34BA-44CE-94DF-D83ACFC60429}" dt="2023-05-11T03:35:00.314" v="5001"/>
          <ac:picMkLst>
            <pc:docMk/>
            <pc:sldMk cId="4217468718" sldId="289"/>
            <ac:picMk id="11" creationId="{2BFDEA42-0A46-77C2-916E-2501C0AB5052}"/>
          </ac:picMkLst>
        </pc:picChg>
        <pc:picChg chg="add del">
          <ac:chgData name="Zhe Yang" userId="10e047add687ad1a" providerId="LiveId" clId="{D0E97669-34BA-44CE-94DF-D83ACFC60429}" dt="2023-05-11T07:11:14.145" v="5078" actId="22"/>
          <ac:picMkLst>
            <pc:docMk/>
            <pc:sldMk cId="4217468718" sldId="289"/>
            <ac:picMk id="13" creationId="{A6EA77B9-4EAF-B102-B485-69383B13CF1A}"/>
          </ac:picMkLst>
        </pc:picChg>
        <pc:picChg chg="add del mod">
          <ac:chgData name="Zhe Yang" userId="10e047add687ad1a" providerId="LiveId" clId="{D0E97669-34BA-44CE-94DF-D83ACFC60429}" dt="2023-05-11T07:11:50.145" v="5091" actId="21"/>
          <ac:picMkLst>
            <pc:docMk/>
            <pc:sldMk cId="4217468718" sldId="289"/>
            <ac:picMk id="15" creationId="{4163F5DE-7DAA-51BC-EC9A-B89740EC62FF}"/>
          </ac:picMkLst>
        </pc:picChg>
      </pc:sldChg>
      <pc:sldChg chg="add del">
        <pc:chgData name="Zhe Yang" userId="10e047add687ad1a" providerId="LiveId" clId="{D0E97669-34BA-44CE-94DF-D83ACFC60429}" dt="2023-05-11T13:41:41.643" v="6561" actId="47"/>
        <pc:sldMkLst>
          <pc:docMk/>
          <pc:sldMk cId="1568337179" sldId="290"/>
        </pc:sldMkLst>
      </pc:sldChg>
      <pc:sldChg chg="add del">
        <pc:chgData name="Zhe Yang" userId="10e047add687ad1a" providerId="LiveId" clId="{D0E97669-34BA-44CE-94DF-D83ACFC60429}" dt="2023-05-11T13:41:41.857" v="6562" actId="47"/>
        <pc:sldMkLst>
          <pc:docMk/>
          <pc:sldMk cId="2976743516" sldId="291"/>
        </pc:sldMkLst>
      </pc:sldChg>
      <pc:sldChg chg="add del">
        <pc:chgData name="Zhe Yang" userId="10e047add687ad1a" providerId="LiveId" clId="{D0E97669-34BA-44CE-94DF-D83ACFC60429}" dt="2023-05-11T13:41:42.122" v="6563" actId="47"/>
        <pc:sldMkLst>
          <pc:docMk/>
          <pc:sldMk cId="181988722" sldId="292"/>
        </pc:sldMkLst>
      </pc:sldChg>
      <pc:sldChg chg="add del">
        <pc:chgData name="Zhe Yang" userId="10e047add687ad1a" providerId="LiveId" clId="{D0E97669-34BA-44CE-94DF-D83ACFC60429}" dt="2023-05-13T07:56:15.835" v="18266" actId="2696"/>
        <pc:sldMkLst>
          <pc:docMk/>
          <pc:sldMk cId="1192171497" sldId="293"/>
        </pc:sldMkLst>
      </pc:sldChg>
      <pc:sldChg chg="addSp delSp modSp add mod ord">
        <pc:chgData name="Zhe Yang" userId="10e047add687ad1a" providerId="LiveId" clId="{D0E97669-34BA-44CE-94DF-D83ACFC60429}" dt="2023-05-15T08:27:42.474" v="26309" actId="20577"/>
        <pc:sldMkLst>
          <pc:docMk/>
          <pc:sldMk cId="3886688861" sldId="293"/>
        </pc:sldMkLst>
        <pc:spChg chg="mod">
          <ac:chgData name="Zhe Yang" userId="10e047add687ad1a" providerId="LiveId" clId="{D0E97669-34BA-44CE-94DF-D83ACFC60429}" dt="2023-05-13T08:28:52.167" v="18621" actId="20577"/>
          <ac:spMkLst>
            <pc:docMk/>
            <pc:sldMk cId="3886688861" sldId="293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3T14:11:22.855" v="20203" actId="27636"/>
          <ac:spMkLst>
            <pc:docMk/>
            <pc:sldMk cId="3886688861" sldId="293"/>
            <ac:spMk id="3" creationId="{4702B624-2CEE-394A-DEEE-57424A1456A0}"/>
          </ac:spMkLst>
        </pc:spChg>
        <pc:spChg chg="mod">
          <ac:chgData name="Zhe Yang" userId="10e047add687ad1a" providerId="LiveId" clId="{D0E97669-34BA-44CE-94DF-D83ACFC60429}" dt="2023-05-15T08:27:42.474" v="26309" actId="20577"/>
          <ac:spMkLst>
            <pc:docMk/>
            <pc:sldMk cId="3886688861" sldId="293"/>
            <ac:spMk id="5" creationId="{3E8F217D-D8C8-F5CB-4669-82E0A6E116E1}"/>
          </ac:spMkLst>
        </pc:spChg>
        <pc:spChg chg="add mod">
          <ac:chgData name="Zhe Yang" userId="10e047add687ad1a" providerId="LiveId" clId="{D0E97669-34BA-44CE-94DF-D83ACFC60429}" dt="2023-05-13T14:09:37.836" v="20184" actId="1076"/>
          <ac:spMkLst>
            <pc:docMk/>
            <pc:sldMk cId="3886688861" sldId="293"/>
            <ac:spMk id="10" creationId="{10A439DB-5BCF-3CF7-3270-6AE7AF2E23F1}"/>
          </ac:spMkLst>
        </pc:spChg>
        <pc:picChg chg="add mod">
          <ac:chgData name="Zhe Yang" userId="10e047add687ad1a" providerId="LiveId" clId="{D0E97669-34BA-44CE-94DF-D83ACFC60429}" dt="2023-05-13T14:08:53.479" v="20168" actId="1076"/>
          <ac:picMkLst>
            <pc:docMk/>
            <pc:sldMk cId="3886688861" sldId="293"/>
            <ac:picMk id="6" creationId="{938F5A9D-AC6C-D43B-A9E1-3EA3EF3A70A5}"/>
          </ac:picMkLst>
        </pc:picChg>
        <pc:picChg chg="add mod">
          <ac:chgData name="Zhe Yang" userId="10e047add687ad1a" providerId="LiveId" clId="{D0E97669-34BA-44CE-94DF-D83ACFC60429}" dt="2023-05-13T14:11:33.329" v="20205" actId="1076"/>
          <ac:picMkLst>
            <pc:docMk/>
            <pc:sldMk cId="3886688861" sldId="293"/>
            <ac:picMk id="7" creationId="{9703D6B7-04D8-C4AB-C2A7-AABEA07E8D5F}"/>
          </ac:picMkLst>
        </pc:picChg>
        <pc:picChg chg="add del mod">
          <ac:chgData name="Zhe Yang" userId="10e047add687ad1a" providerId="LiveId" clId="{D0E97669-34BA-44CE-94DF-D83ACFC60429}" dt="2023-05-13T14:05:13.630" v="20132" actId="478"/>
          <ac:picMkLst>
            <pc:docMk/>
            <pc:sldMk cId="3886688861" sldId="293"/>
            <ac:picMk id="8" creationId="{FD688C42-C5DE-19D4-951C-14678B1DCE36}"/>
          </ac:picMkLst>
        </pc:picChg>
        <pc:picChg chg="add mod ord">
          <ac:chgData name="Zhe Yang" userId="10e047add687ad1a" providerId="LiveId" clId="{D0E97669-34BA-44CE-94DF-D83ACFC60429}" dt="2023-05-13T14:11:35.114" v="20206" actId="167"/>
          <ac:picMkLst>
            <pc:docMk/>
            <pc:sldMk cId="3886688861" sldId="293"/>
            <ac:picMk id="9" creationId="{D18E4A4B-70F3-967D-21BC-CAD132D5D033}"/>
          </ac:picMkLst>
        </pc:picChg>
        <pc:picChg chg="add mod">
          <ac:chgData name="Zhe Yang" userId="10e047add687ad1a" providerId="LiveId" clId="{D0E97669-34BA-44CE-94DF-D83ACFC60429}" dt="2023-05-13T14:08:36.784" v="20162" actId="14100"/>
          <ac:picMkLst>
            <pc:docMk/>
            <pc:sldMk cId="3886688861" sldId="293"/>
            <ac:picMk id="12" creationId="{F35B9DD9-104A-982C-C37A-BCB458680F4A}"/>
          </ac:picMkLst>
        </pc:picChg>
        <pc:picChg chg="add mod">
          <ac:chgData name="Zhe Yang" userId="10e047add687ad1a" providerId="LiveId" clId="{D0E97669-34BA-44CE-94DF-D83ACFC60429}" dt="2023-05-13T14:10:21.937" v="20191" actId="1076"/>
          <ac:picMkLst>
            <pc:docMk/>
            <pc:sldMk cId="3886688861" sldId="293"/>
            <ac:picMk id="14" creationId="{B528FB10-617F-9285-9257-B0B4E1C7A929}"/>
          </ac:picMkLst>
        </pc:picChg>
        <pc:picChg chg="add mod ord">
          <ac:chgData name="Zhe Yang" userId="10e047add687ad1a" providerId="LiveId" clId="{D0E97669-34BA-44CE-94DF-D83ACFC60429}" dt="2023-05-13T14:11:15.577" v="20199" actId="1076"/>
          <ac:picMkLst>
            <pc:docMk/>
            <pc:sldMk cId="3886688861" sldId="293"/>
            <ac:picMk id="15" creationId="{7903731A-C4A0-FF5E-2896-FB5FE8FD326F}"/>
          </ac:picMkLst>
        </pc:picChg>
      </pc:sldChg>
      <pc:sldChg chg="modSp new mod">
        <pc:chgData name="Zhe Yang" userId="10e047add687ad1a" providerId="LiveId" clId="{D0E97669-34BA-44CE-94DF-D83ACFC60429}" dt="2023-05-14T06:32:55.105" v="23026" actId="20577"/>
        <pc:sldMkLst>
          <pc:docMk/>
          <pc:sldMk cId="650914302" sldId="294"/>
        </pc:sldMkLst>
        <pc:spChg chg="mod">
          <ac:chgData name="Zhe Yang" userId="10e047add687ad1a" providerId="LiveId" clId="{D0E97669-34BA-44CE-94DF-D83ACFC60429}" dt="2023-05-09T00:55:12.057" v="367" actId="20577"/>
          <ac:spMkLst>
            <pc:docMk/>
            <pc:sldMk cId="650914302" sldId="294"/>
            <ac:spMk id="2" creationId="{554173A1-183B-4DDB-6447-5C6614F37054}"/>
          </ac:spMkLst>
        </pc:spChg>
        <pc:spChg chg="mod">
          <ac:chgData name="Zhe Yang" userId="10e047add687ad1a" providerId="LiveId" clId="{D0E97669-34BA-44CE-94DF-D83ACFC60429}" dt="2023-05-14T06:32:55.105" v="23026" actId="20577"/>
          <ac:spMkLst>
            <pc:docMk/>
            <pc:sldMk cId="650914302" sldId="294"/>
            <ac:spMk id="3" creationId="{F9F1332B-A8EF-51D7-2281-06CC54A76DD1}"/>
          </ac:spMkLst>
        </pc:spChg>
        <pc:spChg chg="mod">
          <ac:chgData name="Zhe Yang" userId="10e047add687ad1a" providerId="LiveId" clId="{D0E97669-34BA-44CE-94DF-D83ACFC60429}" dt="2023-05-09T01:19:51.279" v="698" actId="20577"/>
          <ac:spMkLst>
            <pc:docMk/>
            <pc:sldMk cId="650914302" sldId="294"/>
            <ac:spMk id="5" creationId="{9BABB243-1EE9-DBB6-743C-74C386EEB7EF}"/>
          </ac:spMkLst>
        </pc:spChg>
      </pc:sldChg>
      <pc:sldChg chg="addSp delSp modSp add del mod modClrScheme chgLayout">
        <pc:chgData name="Zhe Yang" userId="10e047add687ad1a" providerId="LiveId" clId="{D0E97669-34BA-44CE-94DF-D83ACFC60429}" dt="2023-05-09T01:54:21.920" v="785" actId="47"/>
        <pc:sldMkLst>
          <pc:docMk/>
          <pc:sldMk cId="2388494444" sldId="295"/>
        </pc:sldMkLst>
        <pc:spChg chg="del mod ord">
          <ac:chgData name="Zhe Yang" userId="10e047add687ad1a" providerId="LiveId" clId="{D0E97669-34BA-44CE-94DF-D83ACFC60429}" dt="2023-05-09T01:41:59.272" v="755" actId="700"/>
          <ac:spMkLst>
            <pc:docMk/>
            <pc:sldMk cId="2388494444" sldId="295"/>
            <ac:spMk id="2" creationId="{BA55AC0B-7E8A-09E0-89AA-4D985C1A434E}"/>
          </ac:spMkLst>
        </pc:spChg>
        <pc:spChg chg="mod ord">
          <ac:chgData name="Zhe Yang" userId="10e047add687ad1a" providerId="LiveId" clId="{D0E97669-34BA-44CE-94DF-D83ACFC60429}" dt="2023-05-09T01:42:43.502" v="768" actId="700"/>
          <ac:spMkLst>
            <pc:docMk/>
            <pc:sldMk cId="2388494444" sldId="295"/>
            <ac:spMk id="4" creationId="{C369918B-5BC0-D20D-58A4-643CAA777D89}"/>
          </ac:spMkLst>
        </pc:spChg>
        <pc:spChg chg="mod ord">
          <ac:chgData name="Zhe Yang" userId="10e047add687ad1a" providerId="LiveId" clId="{D0E97669-34BA-44CE-94DF-D83ACFC60429}" dt="2023-05-09T01:42:43.502" v="768" actId="700"/>
          <ac:spMkLst>
            <pc:docMk/>
            <pc:sldMk cId="2388494444" sldId="295"/>
            <ac:spMk id="5" creationId="{2E78543E-76B8-3605-41B4-00EFE55260C9}"/>
          </ac:spMkLst>
        </pc:spChg>
        <pc:spChg chg="del mod ord">
          <ac:chgData name="Zhe Yang" userId="10e047add687ad1a" providerId="LiveId" clId="{D0E97669-34BA-44CE-94DF-D83ACFC60429}" dt="2023-05-09T01:41:59.272" v="755" actId="700"/>
          <ac:spMkLst>
            <pc:docMk/>
            <pc:sldMk cId="2388494444" sldId="295"/>
            <ac:spMk id="6" creationId="{172B55AF-2C9B-A8CF-F91B-294F6A3DB733}"/>
          </ac:spMkLst>
        </pc:spChg>
        <pc:spChg chg="add del mod">
          <ac:chgData name="Zhe Yang" userId="10e047add687ad1a" providerId="LiveId" clId="{D0E97669-34BA-44CE-94DF-D83ACFC60429}" dt="2023-05-09T01:41:59.272" v="755" actId="700"/>
          <ac:spMkLst>
            <pc:docMk/>
            <pc:sldMk cId="2388494444" sldId="295"/>
            <ac:spMk id="7" creationId="{F895E6BE-810E-BD51-1C4F-BEEB6C79A89F}"/>
          </ac:spMkLst>
        </pc:spChg>
        <pc:spChg chg="add del mod ord">
          <ac:chgData name="Zhe Yang" userId="10e047add687ad1a" providerId="LiveId" clId="{D0E97669-34BA-44CE-94DF-D83ACFC60429}" dt="2023-05-09T01:42:43.502" v="768" actId="700"/>
          <ac:spMkLst>
            <pc:docMk/>
            <pc:sldMk cId="2388494444" sldId="295"/>
            <ac:spMk id="8" creationId="{C54A9282-D5DF-3030-F1E7-0A479C22573C}"/>
          </ac:spMkLst>
        </pc:spChg>
        <pc:spChg chg="add del mod ord">
          <ac:chgData name="Zhe Yang" userId="10e047add687ad1a" providerId="LiveId" clId="{D0E97669-34BA-44CE-94DF-D83ACFC60429}" dt="2023-05-09T01:42:19.335" v="762"/>
          <ac:spMkLst>
            <pc:docMk/>
            <pc:sldMk cId="2388494444" sldId="295"/>
            <ac:spMk id="9" creationId="{6A116E7D-D45F-745A-A7E3-5978E4833220}"/>
          </ac:spMkLst>
        </pc:spChg>
        <pc:spChg chg="add del mod">
          <ac:chgData name="Zhe Yang" userId="10e047add687ad1a" providerId="LiveId" clId="{D0E97669-34BA-44CE-94DF-D83ACFC60429}" dt="2023-05-09T01:42:22.405" v="766"/>
          <ac:spMkLst>
            <pc:docMk/>
            <pc:sldMk cId="2388494444" sldId="295"/>
            <ac:spMk id="13" creationId="{F1F2601C-EDB7-D1BF-95B1-9C0EEAB601CF}"/>
          </ac:spMkLst>
        </pc:spChg>
        <pc:picChg chg="add del mod">
          <ac:chgData name="Zhe Yang" userId="10e047add687ad1a" providerId="LiveId" clId="{D0E97669-34BA-44CE-94DF-D83ACFC60429}" dt="2023-05-09T01:42:21.519" v="765" actId="21"/>
          <ac:picMkLst>
            <pc:docMk/>
            <pc:sldMk cId="2388494444" sldId="295"/>
            <ac:picMk id="11" creationId="{A1E9F00E-F013-DE34-667D-DEAE8F47A83D}"/>
          </ac:picMkLst>
        </pc:picChg>
        <pc:picChg chg="add del mod ord modCrop">
          <ac:chgData name="Zhe Yang" userId="10e047add687ad1a" providerId="LiveId" clId="{D0E97669-34BA-44CE-94DF-D83ACFC60429}" dt="2023-05-09T01:47:57.690" v="779" actId="21"/>
          <ac:picMkLst>
            <pc:docMk/>
            <pc:sldMk cId="2388494444" sldId="295"/>
            <ac:picMk id="14" creationId="{51D0B8FB-DACE-3324-08C5-9FD4C8935875}"/>
          </ac:picMkLst>
        </pc:picChg>
        <pc:picChg chg="del">
          <ac:chgData name="Zhe Yang" userId="10e047add687ad1a" providerId="LiveId" clId="{D0E97669-34BA-44CE-94DF-D83ACFC60429}" dt="2023-05-09T01:41:47.996" v="750" actId="478"/>
          <ac:picMkLst>
            <pc:docMk/>
            <pc:sldMk cId="2388494444" sldId="295"/>
            <ac:picMk id="15" creationId="{89F82FEC-0032-91D6-D434-D1D98DBD5534}"/>
          </ac:picMkLst>
        </pc:picChg>
      </pc:sldChg>
      <pc:sldChg chg="addSp delSp modSp add mod ord delAnim modAnim modNotesTx">
        <pc:chgData name="Zhe Yang" userId="10e047add687ad1a" providerId="LiveId" clId="{D0E97669-34BA-44CE-94DF-D83ACFC60429}" dt="2023-05-15T08:25:34.587" v="26269" actId="20577"/>
        <pc:sldMkLst>
          <pc:docMk/>
          <pc:sldMk cId="1720139909" sldId="296"/>
        </pc:sldMkLst>
        <pc:spChg chg="add del mod">
          <ac:chgData name="Zhe Yang" userId="10e047add687ad1a" providerId="LiveId" clId="{D0E97669-34BA-44CE-94DF-D83ACFC60429}" dt="2023-05-14T01:34:07.444" v="21514" actId="478"/>
          <ac:spMkLst>
            <pc:docMk/>
            <pc:sldMk cId="1720139909" sldId="296"/>
            <ac:spMk id="2" creationId="{A9174905-F98D-B5FB-7E15-E87421DBF5C3}"/>
          </ac:spMkLst>
        </pc:spChg>
        <pc:spChg chg="add del mod">
          <ac:chgData name="Zhe Yang" userId="10e047add687ad1a" providerId="LiveId" clId="{D0E97669-34BA-44CE-94DF-D83ACFC60429}" dt="2023-05-10T14:11:12.823" v="2562" actId="21"/>
          <ac:spMkLst>
            <pc:docMk/>
            <pc:sldMk cId="1720139909" sldId="296"/>
            <ac:spMk id="3" creationId="{1B2429ED-630C-AC5C-0658-01308248348C}"/>
          </ac:spMkLst>
        </pc:spChg>
        <pc:spChg chg="mod">
          <ac:chgData name="Zhe Yang" userId="10e047add687ad1a" providerId="LiveId" clId="{D0E97669-34BA-44CE-94DF-D83ACFC60429}" dt="2023-05-15T08:25:34.587" v="26269" actId="20577"/>
          <ac:spMkLst>
            <pc:docMk/>
            <pc:sldMk cId="1720139909" sldId="296"/>
            <ac:spMk id="5" creationId="{2E78543E-76B8-3605-41B4-00EFE55260C9}"/>
          </ac:spMkLst>
        </pc:spChg>
        <pc:spChg chg="add del mod">
          <ac:chgData name="Zhe Yang" userId="10e047add687ad1a" providerId="LiveId" clId="{D0E97669-34BA-44CE-94DF-D83ACFC60429}" dt="2023-05-10T14:11:15.383" v="2563"/>
          <ac:spMkLst>
            <pc:docMk/>
            <pc:sldMk cId="1720139909" sldId="296"/>
            <ac:spMk id="7" creationId="{8875F30F-1109-D19E-AC7A-E3C5B9399F50}"/>
          </ac:spMkLst>
        </pc:spChg>
        <pc:spChg chg="mod">
          <ac:chgData name="Zhe Yang" userId="10e047add687ad1a" providerId="LiveId" clId="{D0E97669-34BA-44CE-94DF-D83ACFC60429}" dt="2023-05-09T01:48:09.558" v="781"/>
          <ac:spMkLst>
            <pc:docMk/>
            <pc:sldMk cId="1720139909" sldId="296"/>
            <ac:spMk id="8" creationId="{C54A9282-D5DF-3030-F1E7-0A479C22573C}"/>
          </ac:spMkLst>
        </pc:spChg>
        <pc:spChg chg="del">
          <ac:chgData name="Zhe Yang" userId="10e047add687ad1a" providerId="LiveId" clId="{D0E97669-34BA-44CE-94DF-D83ACFC60429}" dt="2023-05-09T01:48:03.647" v="780"/>
          <ac:spMkLst>
            <pc:docMk/>
            <pc:sldMk cId="1720139909" sldId="296"/>
            <ac:spMk id="9" creationId="{6A116E7D-D45F-745A-A7E3-5978E4833220}"/>
          </ac:spMkLst>
        </pc:spChg>
        <pc:spChg chg="add mod">
          <ac:chgData name="Zhe Yang" userId="10e047add687ad1a" providerId="LiveId" clId="{D0E97669-34BA-44CE-94DF-D83ACFC60429}" dt="2023-05-14T01:58:04.743" v="21642" actId="20577"/>
          <ac:spMkLst>
            <pc:docMk/>
            <pc:sldMk cId="1720139909" sldId="296"/>
            <ac:spMk id="13" creationId="{79A63118-A3F0-82C4-9B69-54182EFC558A}"/>
          </ac:spMkLst>
        </pc:spChg>
        <pc:spChg chg="add mod">
          <ac:chgData name="Zhe Yang" userId="10e047add687ad1a" providerId="LiveId" clId="{D0E97669-34BA-44CE-94DF-D83ACFC60429}" dt="2023-05-14T01:35:44.402" v="21542" actId="164"/>
          <ac:spMkLst>
            <pc:docMk/>
            <pc:sldMk cId="1720139909" sldId="296"/>
            <ac:spMk id="15" creationId="{0FA84CF2-5EAC-C567-B3C6-21D7A0AC0E1A}"/>
          </ac:spMkLst>
        </pc:spChg>
        <pc:spChg chg="add mod">
          <ac:chgData name="Zhe Yang" userId="10e047add687ad1a" providerId="LiveId" clId="{D0E97669-34BA-44CE-94DF-D83ACFC60429}" dt="2023-05-11T07:00:27.190" v="5076" actId="1076"/>
          <ac:spMkLst>
            <pc:docMk/>
            <pc:sldMk cId="1720139909" sldId="296"/>
            <ac:spMk id="16" creationId="{FDADA3E3-ED4E-F154-5382-C08376A33F7D}"/>
          </ac:spMkLst>
        </pc:spChg>
        <pc:spChg chg="add mod">
          <ac:chgData name="Zhe Yang" userId="10e047add687ad1a" providerId="LiveId" clId="{D0E97669-34BA-44CE-94DF-D83ACFC60429}" dt="2023-05-14T01:55:24.964" v="21628" actId="1076"/>
          <ac:spMkLst>
            <pc:docMk/>
            <pc:sldMk cId="1720139909" sldId="296"/>
            <ac:spMk id="20" creationId="{7B141496-9CFD-90D7-125C-FCE6C423D715}"/>
          </ac:spMkLst>
        </pc:spChg>
        <pc:spChg chg="add mod">
          <ac:chgData name="Zhe Yang" userId="10e047add687ad1a" providerId="LiveId" clId="{D0E97669-34BA-44CE-94DF-D83ACFC60429}" dt="2023-05-14T01:58:15.240" v="21652" actId="1076"/>
          <ac:spMkLst>
            <pc:docMk/>
            <pc:sldMk cId="1720139909" sldId="296"/>
            <ac:spMk id="31" creationId="{70BB2284-C7E2-ABF8-9EC2-60B3D9695194}"/>
          </ac:spMkLst>
        </pc:spChg>
        <pc:spChg chg="add del mod">
          <ac:chgData name="Zhe Yang" userId="10e047add687ad1a" providerId="LiveId" clId="{D0E97669-34BA-44CE-94DF-D83ACFC60429}" dt="2023-05-14T01:59:26.482" v="21675" actId="478"/>
          <ac:spMkLst>
            <pc:docMk/>
            <pc:sldMk cId="1720139909" sldId="296"/>
            <ac:spMk id="32" creationId="{C9FA567B-4022-8F59-345E-1674BCC564A6}"/>
          </ac:spMkLst>
        </pc:spChg>
        <pc:spChg chg="add del mod">
          <ac:chgData name="Zhe Yang" userId="10e047add687ad1a" providerId="LiveId" clId="{D0E97669-34BA-44CE-94DF-D83ACFC60429}" dt="2023-05-14T01:59:24.967" v="21674" actId="478"/>
          <ac:spMkLst>
            <pc:docMk/>
            <pc:sldMk cId="1720139909" sldId="296"/>
            <ac:spMk id="33" creationId="{0CFEDE53-A325-425D-C51C-F87CBD20D183}"/>
          </ac:spMkLst>
        </pc:spChg>
        <pc:grpChg chg="add mod">
          <ac:chgData name="Zhe Yang" userId="10e047add687ad1a" providerId="LiveId" clId="{D0E97669-34BA-44CE-94DF-D83ACFC60429}" dt="2023-05-14T01:35:44.402" v="21542" actId="164"/>
          <ac:grpSpMkLst>
            <pc:docMk/>
            <pc:sldMk cId="1720139909" sldId="296"/>
            <ac:grpSpMk id="17" creationId="{35CB9A6D-F0FE-895F-3EF8-BDE3C75077A3}"/>
          </ac:grpSpMkLst>
        </pc:grpChg>
        <pc:picChg chg="add del mod modCrop">
          <ac:chgData name="Zhe Yang" userId="10e047add687ad1a" providerId="LiveId" clId="{D0E97669-34BA-44CE-94DF-D83ACFC60429}" dt="2023-05-10T14:11:12.823" v="2562" actId="21"/>
          <ac:picMkLst>
            <pc:docMk/>
            <pc:sldMk cId="1720139909" sldId="296"/>
            <ac:picMk id="2" creationId="{9F930314-10C1-044F-A34F-9B08FD3B8FB4}"/>
          </ac:picMkLst>
        </pc:picChg>
        <pc:picChg chg="add mod modCrop">
          <ac:chgData name="Zhe Yang" userId="10e047add687ad1a" providerId="LiveId" clId="{D0E97669-34BA-44CE-94DF-D83ACFC60429}" dt="2023-05-14T01:35:44.402" v="21542" actId="164"/>
          <ac:picMkLst>
            <pc:docMk/>
            <pc:sldMk cId="1720139909" sldId="296"/>
            <ac:picMk id="6" creationId="{896F0978-F236-1159-AD99-2C7309C43414}"/>
          </ac:picMkLst>
        </pc:picChg>
        <pc:picChg chg="add mod">
          <ac:chgData name="Zhe Yang" userId="10e047add687ad1a" providerId="LiveId" clId="{D0E97669-34BA-44CE-94DF-D83ACFC60429}" dt="2023-05-10T14:21:51.581" v="2649" actId="1076"/>
          <ac:picMkLst>
            <pc:docMk/>
            <pc:sldMk cId="1720139909" sldId="296"/>
            <ac:picMk id="10" creationId="{983F6BE6-6D87-8519-17A3-1E9C1BCF5E3A}"/>
          </ac:picMkLst>
        </pc:picChg>
        <pc:picChg chg="add del mod">
          <ac:chgData name="Zhe Yang" userId="10e047add687ad1a" providerId="LiveId" clId="{D0E97669-34BA-44CE-94DF-D83ACFC60429}" dt="2023-05-10T14:11:31.828" v="2569" actId="478"/>
          <ac:picMkLst>
            <pc:docMk/>
            <pc:sldMk cId="1720139909" sldId="296"/>
            <ac:picMk id="11" creationId="{2D893E93-F139-5988-F4A3-E9C85C0A8971}"/>
          </ac:picMkLst>
        </pc:picChg>
        <pc:picChg chg="add del mod">
          <ac:chgData name="Zhe Yang" userId="10e047add687ad1a" providerId="LiveId" clId="{D0E97669-34BA-44CE-94DF-D83ACFC60429}" dt="2023-05-10T14:21:45.642" v="2647"/>
          <ac:picMkLst>
            <pc:docMk/>
            <pc:sldMk cId="1720139909" sldId="296"/>
            <ac:picMk id="12" creationId="{734C0E8D-3B1A-DC1E-A1CB-A2A6DDA21268}"/>
          </ac:picMkLst>
        </pc:picChg>
        <pc:picChg chg="add del mod ord">
          <ac:chgData name="Zhe Yang" userId="10e047add687ad1a" providerId="LiveId" clId="{D0E97669-34BA-44CE-94DF-D83ACFC60429}" dt="2023-05-10T14:25:55.873" v="2664" actId="478"/>
          <ac:picMkLst>
            <pc:docMk/>
            <pc:sldMk cId="1720139909" sldId="296"/>
            <ac:picMk id="13" creationId="{54D1BBF5-2726-F8C9-F063-770DAAC2AB69}"/>
          </ac:picMkLst>
        </pc:picChg>
        <pc:picChg chg="add mod">
          <ac:chgData name="Zhe Yang" userId="10e047add687ad1a" providerId="LiveId" clId="{D0E97669-34BA-44CE-94DF-D83ACFC60429}" dt="2023-05-14T01:54:59.198" v="21625" actId="1076"/>
          <ac:picMkLst>
            <pc:docMk/>
            <pc:sldMk cId="1720139909" sldId="296"/>
            <ac:picMk id="14" creationId="{67210D31-E95F-A1D5-3446-757D54174D55}"/>
          </ac:picMkLst>
        </pc:picChg>
        <pc:cxnChg chg="add mod">
          <ac:chgData name="Zhe Yang" userId="10e047add687ad1a" providerId="LiveId" clId="{D0E97669-34BA-44CE-94DF-D83ACFC60429}" dt="2023-05-14T01:35:44.402" v="21542" actId="164"/>
          <ac:cxnSpMkLst>
            <pc:docMk/>
            <pc:sldMk cId="1720139909" sldId="296"/>
            <ac:cxnSpMk id="9" creationId="{FFB4BC64-5207-6A54-104D-580901F0C3F6}"/>
          </ac:cxnSpMkLst>
        </pc:cxnChg>
        <pc:cxnChg chg="add del mod">
          <ac:chgData name="Zhe Yang" userId="10e047add687ad1a" providerId="LiveId" clId="{D0E97669-34BA-44CE-94DF-D83ACFC60429}" dt="2023-05-14T01:46:59.269" v="21548" actId="478"/>
          <ac:cxnSpMkLst>
            <pc:docMk/>
            <pc:sldMk cId="1720139909" sldId="296"/>
            <ac:cxnSpMk id="19" creationId="{2A2EC022-5564-BE54-658E-F82F68955801}"/>
          </ac:cxnSpMkLst>
        </pc:cxnChg>
        <pc:cxnChg chg="add mod">
          <ac:chgData name="Zhe Yang" userId="10e047add687ad1a" providerId="LiveId" clId="{D0E97669-34BA-44CE-94DF-D83ACFC60429}" dt="2023-05-14T01:55:37.360" v="21630" actId="13822"/>
          <ac:cxnSpMkLst>
            <pc:docMk/>
            <pc:sldMk cId="1720139909" sldId="296"/>
            <ac:cxnSpMk id="22" creationId="{262D6C70-BBC7-50E8-AD57-BEC1AFD39E4F}"/>
          </ac:cxnSpMkLst>
        </pc:cxnChg>
        <pc:cxnChg chg="add mod">
          <ac:chgData name="Zhe Yang" userId="10e047add687ad1a" providerId="LiveId" clId="{D0E97669-34BA-44CE-94DF-D83ACFC60429}" dt="2023-05-14T01:58:02.213" v="21640" actId="14100"/>
          <ac:cxnSpMkLst>
            <pc:docMk/>
            <pc:sldMk cId="1720139909" sldId="296"/>
            <ac:cxnSpMk id="23" creationId="{2F427ED9-AAB1-5E21-22EE-C632B1AF4CD8}"/>
          </ac:cxnSpMkLst>
        </pc:cxnChg>
        <pc:cxnChg chg="add mod">
          <ac:chgData name="Zhe Yang" userId="10e047add687ad1a" providerId="LiveId" clId="{D0E97669-34BA-44CE-94DF-D83ACFC60429}" dt="2023-05-14T01:57:58.615" v="21639" actId="14100"/>
          <ac:cxnSpMkLst>
            <pc:docMk/>
            <pc:sldMk cId="1720139909" sldId="296"/>
            <ac:cxnSpMk id="25" creationId="{B8751A4B-C63B-F25D-11F5-7F50E824F687}"/>
          </ac:cxnSpMkLst>
        </pc:cxnChg>
      </pc:sldChg>
      <pc:sldChg chg="add del">
        <pc:chgData name="Zhe Yang" userId="10e047add687ad1a" providerId="LiveId" clId="{D0E97669-34BA-44CE-94DF-D83ACFC60429}" dt="2023-05-09T01:42:00.669" v="756" actId="47"/>
        <pc:sldMkLst>
          <pc:docMk/>
          <pc:sldMk cId="2359976368" sldId="296"/>
        </pc:sldMkLst>
      </pc:sldChg>
      <pc:sldChg chg="modSp add del mod ord">
        <pc:chgData name="Zhe Yang" userId="10e047add687ad1a" providerId="LiveId" clId="{D0E97669-34BA-44CE-94DF-D83ACFC60429}" dt="2023-05-11T01:25:01.798" v="2863" actId="47"/>
        <pc:sldMkLst>
          <pc:docMk/>
          <pc:sldMk cId="252774506" sldId="297"/>
        </pc:sldMkLst>
        <pc:spChg chg="mod">
          <ac:chgData name="Zhe Yang" userId="10e047add687ad1a" providerId="LiveId" clId="{D0E97669-34BA-44CE-94DF-D83ACFC60429}" dt="2023-05-09T03:03:28.072" v="820" actId="20577"/>
          <ac:spMkLst>
            <pc:docMk/>
            <pc:sldMk cId="252774506" sldId="297"/>
            <ac:spMk id="8" creationId="{C54A9282-D5DF-3030-F1E7-0A479C22573C}"/>
          </ac:spMkLst>
        </pc:spChg>
        <pc:spChg chg="mod">
          <ac:chgData name="Zhe Yang" userId="10e047add687ad1a" providerId="LiveId" clId="{D0E97669-34BA-44CE-94DF-D83ACFC60429}" dt="2023-05-09T03:35:20.359" v="1100" actId="20577"/>
          <ac:spMkLst>
            <pc:docMk/>
            <pc:sldMk cId="252774506" sldId="297"/>
            <ac:spMk id="9" creationId="{6A116E7D-D45F-745A-A7E3-5978E4833220}"/>
          </ac:spMkLst>
        </pc:spChg>
      </pc:sldChg>
      <pc:sldChg chg="add del">
        <pc:chgData name="Zhe Yang" userId="10e047add687ad1a" providerId="LiveId" clId="{D0E97669-34BA-44CE-94DF-D83ACFC60429}" dt="2023-05-09T01:42:00.932" v="757" actId="47"/>
        <pc:sldMkLst>
          <pc:docMk/>
          <pc:sldMk cId="2797288876" sldId="297"/>
        </pc:sldMkLst>
      </pc:sldChg>
      <pc:sldChg chg="add del ord">
        <pc:chgData name="Zhe Yang" userId="10e047add687ad1a" providerId="LiveId" clId="{D0E97669-34BA-44CE-94DF-D83ACFC60429}" dt="2023-05-11T02:30:10.515" v="4051" actId="47"/>
        <pc:sldMkLst>
          <pc:docMk/>
          <pc:sldMk cId="3310019282" sldId="298"/>
        </pc:sldMkLst>
      </pc:sldChg>
      <pc:sldChg chg="add del">
        <pc:chgData name="Zhe Yang" userId="10e047add687ad1a" providerId="LiveId" clId="{D0E97669-34BA-44CE-94DF-D83ACFC60429}" dt="2023-05-09T01:42:01.404" v="758" actId="47"/>
        <pc:sldMkLst>
          <pc:docMk/>
          <pc:sldMk cId="3517631943" sldId="298"/>
        </pc:sldMkLst>
      </pc:sldChg>
      <pc:sldChg chg="addSp delSp modSp new del mod">
        <pc:chgData name="Zhe Yang" userId="10e047add687ad1a" providerId="LiveId" clId="{D0E97669-34BA-44CE-94DF-D83ACFC60429}" dt="2023-05-10T14:30:21.717" v="2721" actId="47"/>
        <pc:sldMkLst>
          <pc:docMk/>
          <pc:sldMk cId="2481071801" sldId="299"/>
        </pc:sldMkLst>
        <pc:spChg chg="del">
          <ac:chgData name="Zhe Yang" userId="10e047add687ad1a" providerId="LiveId" clId="{D0E97669-34BA-44CE-94DF-D83ACFC60429}" dt="2023-05-10T11:08:54.085" v="1220" actId="22"/>
          <ac:spMkLst>
            <pc:docMk/>
            <pc:sldMk cId="2481071801" sldId="299"/>
            <ac:spMk id="3" creationId="{89FEA5D2-CEA3-177B-AA66-C7840ED702F7}"/>
          </ac:spMkLst>
        </pc:spChg>
        <pc:picChg chg="add mod ord">
          <ac:chgData name="Zhe Yang" userId="10e047add687ad1a" providerId="LiveId" clId="{D0E97669-34BA-44CE-94DF-D83ACFC60429}" dt="2023-05-10T11:08:54.085" v="1220" actId="22"/>
          <ac:picMkLst>
            <pc:docMk/>
            <pc:sldMk cId="2481071801" sldId="299"/>
            <ac:picMk id="7" creationId="{8EB03D9B-64DF-42AB-80FE-FB666D5E845A}"/>
          </ac:picMkLst>
        </pc:picChg>
      </pc:sldChg>
      <pc:sldChg chg="add modNotesTx">
        <pc:chgData name="Zhe Yang" userId="10e047add687ad1a" providerId="LiveId" clId="{D0E97669-34BA-44CE-94DF-D83ACFC60429}" dt="2023-05-10T14:36:29.622" v="2849" actId="20577"/>
        <pc:sldMkLst>
          <pc:docMk/>
          <pc:sldMk cId="839959164" sldId="300"/>
        </pc:sldMkLst>
      </pc:sldChg>
      <pc:sldChg chg="addSp delSp modSp new del mod modNotesTx">
        <pc:chgData name="Zhe Yang" userId="10e047add687ad1a" providerId="LiveId" clId="{D0E97669-34BA-44CE-94DF-D83ACFC60429}" dt="2023-05-10T14:30:04.129" v="2719" actId="2696"/>
        <pc:sldMkLst>
          <pc:docMk/>
          <pc:sldMk cId="1963640475" sldId="300"/>
        </pc:sldMkLst>
        <pc:spChg chg="mod">
          <ac:chgData name="Zhe Yang" userId="10e047add687ad1a" providerId="LiveId" clId="{D0E97669-34BA-44CE-94DF-D83ACFC60429}" dt="2023-05-10T11:10:09.462" v="1268" actId="20577"/>
          <ac:spMkLst>
            <pc:docMk/>
            <pc:sldMk cId="1963640475" sldId="300"/>
            <ac:spMk id="2" creationId="{3A376B70-8CC7-817B-A44D-89FDFD32DCBF}"/>
          </ac:spMkLst>
        </pc:spChg>
        <pc:spChg chg="mod">
          <ac:chgData name="Zhe Yang" userId="10e047add687ad1a" providerId="LiveId" clId="{D0E97669-34BA-44CE-94DF-D83ACFC60429}" dt="2023-05-10T14:30:01.728" v="2718" actId="20577"/>
          <ac:spMkLst>
            <pc:docMk/>
            <pc:sldMk cId="1963640475" sldId="300"/>
            <ac:spMk id="3" creationId="{D6539D97-81A3-22E4-1797-914D914F6712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6" creationId="{E94CCF9B-EDFF-BE95-C60B-68D2C1F3874F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7" creationId="{11D7C0C2-2E90-36DF-EB2B-68F17C580807}"/>
          </ac:spMkLst>
        </pc:spChg>
        <pc:spChg chg="add mod">
          <ac:chgData name="Zhe Yang" userId="10e047add687ad1a" providerId="LiveId" clId="{D0E97669-34BA-44CE-94DF-D83ACFC60429}" dt="2023-05-10T13:01:35.523" v="1825" actId="20577"/>
          <ac:spMkLst>
            <pc:docMk/>
            <pc:sldMk cId="1963640475" sldId="300"/>
            <ac:spMk id="8" creationId="{C898D8CA-CB3F-8F7B-4E4E-F6B5D3C627A0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9" creationId="{14326991-720F-8E97-B264-A4A648744B5B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12" creationId="{EC385CD5-CA5A-CAAC-5A1D-E12EDA7148E7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13" creationId="{7C1DCBBC-3E19-6383-0263-2A42E303F270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16" creationId="{865DBD51-BDEB-4183-3D25-FAF5FA3F31C4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17" creationId="{88659D59-9894-322C-E871-D60913F9DB22}"/>
          </ac:spMkLst>
        </pc:spChg>
        <pc:spChg chg="add mod">
          <ac:chgData name="Zhe Yang" userId="10e047add687ad1a" providerId="LiveId" clId="{D0E97669-34BA-44CE-94DF-D83ACFC60429}" dt="2023-05-10T11:30:06.304" v="1617" actId="1076"/>
          <ac:spMkLst>
            <pc:docMk/>
            <pc:sldMk cId="1963640475" sldId="300"/>
            <ac:spMk id="21" creationId="{45D40929-9298-63CF-1E2D-98EC0299CDBF}"/>
          </ac:spMkLst>
        </pc:spChg>
        <pc:spChg chg="add mod">
          <ac:chgData name="Zhe Yang" userId="10e047add687ad1a" providerId="LiveId" clId="{D0E97669-34BA-44CE-94DF-D83ACFC60429}" dt="2023-05-10T13:26:03.421" v="1855" actId="1076"/>
          <ac:spMkLst>
            <pc:docMk/>
            <pc:sldMk cId="1963640475" sldId="300"/>
            <ac:spMk id="22" creationId="{217B1030-E02C-0363-4BF7-15AA5765691F}"/>
          </ac:spMkLst>
        </pc:spChg>
        <pc:spChg chg="add mod">
          <ac:chgData name="Zhe Yang" userId="10e047add687ad1a" providerId="LiveId" clId="{D0E97669-34BA-44CE-94DF-D83ACFC60429}" dt="2023-05-10T13:26:24.158" v="1860" actId="1076"/>
          <ac:spMkLst>
            <pc:docMk/>
            <pc:sldMk cId="1963640475" sldId="300"/>
            <ac:spMk id="25" creationId="{0DD9E2CB-7197-50E8-C41D-A3A2CCE8809E}"/>
          </ac:spMkLst>
        </pc:spChg>
        <pc:spChg chg="add mod">
          <ac:chgData name="Zhe Yang" userId="10e047add687ad1a" providerId="LiveId" clId="{D0E97669-34BA-44CE-94DF-D83ACFC60429}" dt="2023-05-10T13:26:55.855" v="1867" actId="1076"/>
          <ac:spMkLst>
            <pc:docMk/>
            <pc:sldMk cId="1963640475" sldId="300"/>
            <ac:spMk id="28" creationId="{BACA49EA-51B9-E632-0C30-DB443467B00F}"/>
          </ac:spMkLst>
        </pc:spChg>
        <pc:spChg chg="add del mod">
          <ac:chgData name="Zhe Yang" userId="10e047add687ad1a" providerId="LiveId" clId="{D0E97669-34BA-44CE-94DF-D83ACFC60429}" dt="2023-05-10T13:58:00.967" v="2093"/>
          <ac:spMkLst>
            <pc:docMk/>
            <pc:sldMk cId="1963640475" sldId="300"/>
            <ac:spMk id="29" creationId="{D2EBF6F0-5890-D743-5AE0-A2069B339B39}"/>
          </ac:spMkLst>
        </pc:spChg>
        <pc:spChg chg="add mod">
          <ac:chgData name="Zhe Yang" userId="10e047add687ad1a" providerId="LiveId" clId="{D0E97669-34BA-44CE-94DF-D83ACFC60429}" dt="2023-05-10T14:00:38.320" v="2121" actId="1076"/>
          <ac:spMkLst>
            <pc:docMk/>
            <pc:sldMk cId="1963640475" sldId="300"/>
            <ac:spMk id="35" creationId="{B0552E30-4CF8-CBB4-D7C1-1FD4FFE0206D}"/>
          </ac:spMkLst>
        </pc:spChg>
        <pc:spChg chg="add mod">
          <ac:chgData name="Zhe Yang" userId="10e047add687ad1a" providerId="LiveId" clId="{D0E97669-34BA-44CE-94DF-D83ACFC60429}" dt="2023-05-10T14:00:43.522" v="2123" actId="1076"/>
          <ac:spMkLst>
            <pc:docMk/>
            <pc:sldMk cId="1963640475" sldId="300"/>
            <ac:spMk id="36" creationId="{D7C8AE32-06F6-C0C8-93A3-7FD5CE77BD7F}"/>
          </ac:spMkLst>
        </pc:spChg>
        <pc:cxnChg chg="add mod">
          <ac:chgData name="Zhe Yang" userId="10e047add687ad1a" providerId="LiveId" clId="{D0E97669-34BA-44CE-94DF-D83ACFC60429}" dt="2023-05-10T11:30:06.304" v="1617" actId="1076"/>
          <ac:cxnSpMkLst>
            <pc:docMk/>
            <pc:sldMk cId="1963640475" sldId="300"/>
            <ac:cxnSpMk id="11" creationId="{F38239CF-4983-DA87-0A82-5719AC92BE4B}"/>
          </ac:cxnSpMkLst>
        </pc:cxnChg>
        <pc:cxnChg chg="add mod">
          <ac:chgData name="Zhe Yang" userId="10e047add687ad1a" providerId="LiveId" clId="{D0E97669-34BA-44CE-94DF-D83ACFC60429}" dt="2023-05-10T11:30:06.304" v="1617" actId="1076"/>
          <ac:cxnSpMkLst>
            <pc:docMk/>
            <pc:sldMk cId="1963640475" sldId="300"/>
            <ac:cxnSpMk id="14" creationId="{C3BC0522-5993-1A6B-3E65-4ACA0B94B795}"/>
          </ac:cxnSpMkLst>
        </pc:cxnChg>
        <pc:cxnChg chg="add mod">
          <ac:chgData name="Zhe Yang" userId="10e047add687ad1a" providerId="LiveId" clId="{D0E97669-34BA-44CE-94DF-D83ACFC60429}" dt="2023-05-10T11:30:06.304" v="1617" actId="1076"/>
          <ac:cxnSpMkLst>
            <pc:docMk/>
            <pc:sldMk cId="1963640475" sldId="300"/>
            <ac:cxnSpMk id="18" creationId="{507A450A-A873-AA1E-65D5-76596D38F06C}"/>
          </ac:cxnSpMkLst>
        </pc:cxnChg>
        <pc:cxnChg chg="add mod">
          <ac:chgData name="Zhe Yang" userId="10e047add687ad1a" providerId="LiveId" clId="{D0E97669-34BA-44CE-94DF-D83ACFC60429}" dt="2023-05-10T13:26:49.426" v="1865" actId="1076"/>
          <ac:cxnSpMkLst>
            <pc:docMk/>
            <pc:sldMk cId="1963640475" sldId="300"/>
            <ac:cxnSpMk id="24" creationId="{73E75431-C91A-2A9A-C73E-F97148FF2C23}"/>
          </ac:cxnSpMkLst>
        </pc:cxnChg>
        <pc:cxnChg chg="add mod">
          <ac:chgData name="Zhe Yang" userId="10e047add687ad1a" providerId="LiveId" clId="{D0E97669-34BA-44CE-94DF-D83ACFC60429}" dt="2023-05-10T13:26:46.120" v="1864" actId="1076"/>
          <ac:cxnSpMkLst>
            <pc:docMk/>
            <pc:sldMk cId="1963640475" sldId="300"/>
            <ac:cxnSpMk id="26" creationId="{B74516DD-B29E-4775-41CB-F62152F71E81}"/>
          </ac:cxnSpMkLst>
        </pc:cxnChg>
        <pc:cxnChg chg="add mod">
          <ac:chgData name="Zhe Yang" userId="10e047add687ad1a" providerId="LiveId" clId="{D0E97669-34BA-44CE-94DF-D83ACFC60429}" dt="2023-05-10T13:58:11.251" v="2097" actId="1076"/>
          <ac:cxnSpMkLst>
            <pc:docMk/>
            <pc:sldMk cId="1963640475" sldId="300"/>
            <ac:cxnSpMk id="30" creationId="{2CDB5008-EDBA-8DF6-B90E-95EEF3606FDE}"/>
          </ac:cxnSpMkLst>
        </pc:cxnChg>
        <pc:cxnChg chg="add mod">
          <ac:chgData name="Zhe Yang" userId="10e047add687ad1a" providerId="LiveId" clId="{D0E97669-34BA-44CE-94DF-D83ACFC60429}" dt="2023-05-10T13:58:26.185" v="2103" actId="14100"/>
          <ac:cxnSpMkLst>
            <pc:docMk/>
            <pc:sldMk cId="1963640475" sldId="300"/>
            <ac:cxnSpMk id="32" creationId="{BD1D56B4-E415-B0C4-3BFF-3DC4F5595412}"/>
          </ac:cxnSpMkLst>
        </pc:cxnChg>
      </pc:sldChg>
      <pc:sldChg chg="addSp modSp add del mod ord modNotesTx">
        <pc:chgData name="Zhe Yang" userId="10e047add687ad1a" providerId="LiveId" clId="{D0E97669-34BA-44CE-94DF-D83ACFC60429}" dt="2023-05-10T14:37:00.192" v="2854" actId="2696"/>
        <pc:sldMkLst>
          <pc:docMk/>
          <pc:sldMk cId="1292542061" sldId="301"/>
        </pc:sldMkLst>
        <pc:spChg chg="add mod">
          <ac:chgData name="Zhe Yang" userId="10e047add687ad1a" providerId="LiveId" clId="{D0E97669-34BA-44CE-94DF-D83ACFC60429}" dt="2023-05-10T14:35:04.518" v="2833" actId="1076"/>
          <ac:spMkLst>
            <pc:docMk/>
            <pc:sldMk cId="1292542061" sldId="301"/>
            <ac:spMk id="3" creationId="{D8E6F36C-9FA1-61F2-6C84-6869C434B475}"/>
          </ac:spMkLst>
        </pc:spChg>
        <pc:spChg chg="add mod">
          <ac:chgData name="Zhe Yang" userId="10e047add687ad1a" providerId="LiveId" clId="{D0E97669-34BA-44CE-94DF-D83ACFC60429}" dt="2023-05-10T14:35:22.892" v="2844" actId="404"/>
          <ac:spMkLst>
            <pc:docMk/>
            <pc:sldMk cId="1292542061" sldId="301"/>
            <ac:spMk id="6" creationId="{2ACDBDCC-DA76-C4F8-70E9-E40D16C5BE66}"/>
          </ac:spMkLst>
        </pc:spChg>
        <pc:spChg chg="mod">
          <ac:chgData name="Zhe Yang" userId="10e047add687ad1a" providerId="LiveId" clId="{D0E97669-34BA-44CE-94DF-D83ACFC60429}" dt="2023-05-10T14:26:14.585" v="2670"/>
          <ac:spMkLst>
            <pc:docMk/>
            <pc:sldMk cId="1292542061" sldId="301"/>
            <ac:spMk id="8" creationId="{C54A9282-D5DF-3030-F1E7-0A479C22573C}"/>
          </ac:spMkLst>
        </pc:spChg>
        <pc:picChg chg="mod">
          <ac:chgData name="Zhe Yang" userId="10e047add687ad1a" providerId="LiveId" clId="{D0E97669-34BA-44CE-94DF-D83ACFC60429}" dt="2023-05-10T14:33:14.290" v="2769" actId="34135"/>
          <ac:picMkLst>
            <pc:docMk/>
            <pc:sldMk cId="1292542061" sldId="301"/>
            <ac:picMk id="2" creationId="{9F930314-10C1-044F-A34F-9B08FD3B8FB4}"/>
          </ac:picMkLst>
        </pc:picChg>
      </pc:sldChg>
      <pc:sldChg chg="add del">
        <pc:chgData name="Zhe Yang" userId="10e047add687ad1a" providerId="LiveId" clId="{D0E97669-34BA-44CE-94DF-D83ACFC60429}" dt="2023-05-11T12:32:20.404" v="5750" actId="47"/>
        <pc:sldMkLst>
          <pc:docMk/>
          <pc:sldMk cId="4062664458" sldId="301"/>
        </pc:sldMkLst>
      </pc:sldChg>
      <pc:sldChg chg="add del">
        <pc:chgData name="Zhe Yang" userId="10e047add687ad1a" providerId="LiveId" clId="{D0E97669-34BA-44CE-94DF-D83ACFC60429}" dt="2023-05-11T01:25:09.964" v="2866" actId="47"/>
        <pc:sldMkLst>
          <pc:docMk/>
          <pc:sldMk cId="308282966" sldId="302"/>
        </pc:sldMkLst>
      </pc:sldChg>
      <pc:sldChg chg="add ord">
        <pc:chgData name="Zhe Yang" userId="10e047add687ad1a" providerId="LiveId" clId="{D0E97669-34BA-44CE-94DF-D83ACFC60429}" dt="2023-05-13T14:46:02.934" v="21308" actId="20578"/>
        <pc:sldMkLst>
          <pc:docMk/>
          <pc:sldMk cId="1919360731" sldId="302"/>
        </pc:sldMkLst>
      </pc:sldChg>
      <pc:sldChg chg="modSp add del mod ord">
        <pc:chgData name="Zhe Yang" userId="10e047add687ad1a" providerId="LiveId" clId="{D0E97669-34BA-44CE-94DF-D83ACFC60429}" dt="2023-05-13T01:54:21.420" v="14055" actId="2696"/>
        <pc:sldMkLst>
          <pc:docMk/>
          <pc:sldMk cId="3091729432" sldId="302"/>
        </pc:sldMkLst>
        <pc:spChg chg="mod">
          <ac:chgData name="Zhe Yang" userId="10e047add687ad1a" providerId="LiveId" clId="{D0E97669-34BA-44CE-94DF-D83ACFC60429}" dt="2023-05-11T01:31:05.867" v="3136" actId="20577"/>
          <ac:spMkLst>
            <pc:docMk/>
            <pc:sldMk cId="3091729432" sldId="302"/>
            <ac:spMk id="2" creationId="{554173A1-183B-4DDB-6447-5C6614F37054}"/>
          </ac:spMkLst>
        </pc:spChg>
        <pc:spChg chg="mod">
          <ac:chgData name="Zhe Yang" userId="10e047add687ad1a" providerId="LiveId" clId="{D0E97669-34BA-44CE-94DF-D83ACFC60429}" dt="2023-05-11T01:32:57.138" v="3226" actId="20577"/>
          <ac:spMkLst>
            <pc:docMk/>
            <pc:sldMk cId="3091729432" sldId="302"/>
            <ac:spMk id="3" creationId="{F9F1332B-A8EF-51D7-2281-06CC54A76DD1}"/>
          </ac:spMkLst>
        </pc:spChg>
      </pc:sldChg>
      <pc:sldChg chg="addSp delSp modSp add mod">
        <pc:chgData name="Zhe Yang" userId="10e047add687ad1a" providerId="LiveId" clId="{D0E97669-34BA-44CE-94DF-D83ACFC60429}" dt="2023-05-14T02:07:32.332" v="21760" actId="14100"/>
        <pc:sldMkLst>
          <pc:docMk/>
          <pc:sldMk cId="291862350" sldId="303"/>
        </pc:sldMkLst>
        <pc:spChg chg="mod">
          <ac:chgData name="Zhe Yang" userId="10e047add687ad1a" providerId="LiveId" clId="{D0E97669-34BA-44CE-94DF-D83ACFC60429}" dt="2023-05-11T02:16:15.358" v="3764" actId="20577"/>
          <ac:spMkLst>
            <pc:docMk/>
            <pc:sldMk cId="291862350" sldId="303"/>
            <ac:spMk id="2" creationId="{3B45E9F8-CC24-9019-D1BA-F11B6253308A}"/>
          </ac:spMkLst>
        </pc:spChg>
        <pc:spChg chg="add mod">
          <ac:chgData name="Zhe Yang" userId="10e047add687ad1a" providerId="LiveId" clId="{D0E97669-34BA-44CE-94DF-D83ACFC60429}" dt="2023-05-14T02:06:46.783" v="21754" actId="1076"/>
          <ac:spMkLst>
            <pc:docMk/>
            <pc:sldMk cId="291862350" sldId="303"/>
            <ac:spMk id="3" creationId="{BCAEF604-DC57-4709-8F23-95D537D02E4F}"/>
          </ac:spMkLst>
        </pc:spChg>
        <pc:spChg chg="add del mod">
          <ac:chgData name="Zhe Yang" userId="10e047add687ad1a" providerId="LiveId" clId="{D0E97669-34BA-44CE-94DF-D83ACFC60429}" dt="2023-05-11T02:15:44.928" v="3727" actId="478"/>
          <ac:spMkLst>
            <pc:docMk/>
            <pc:sldMk cId="291862350" sldId="303"/>
            <ac:spMk id="6" creationId="{A91D280E-B75E-74D0-AC44-8F2BEA6DE231}"/>
          </ac:spMkLst>
        </pc:spChg>
        <pc:spChg chg="add mod">
          <ac:chgData name="Zhe Yang" userId="10e047add687ad1a" providerId="LiveId" clId="{D0E97669-34BA-44CE-94DF-D83ACFC60429}" dt="2023-05-11T02:29:37.923" v="4050" actId="27636"/>
          <ac:spMkLst>
            <pc:docMk/>
            <pc:sldMk cId="291862350" sldId="303"/>
            <ac:spMk id="8" creationId="{2CC34A6C-C0DD-221B-F719-E23902B80413}"/>
          </ac:spMkLst>
        </pc:spChg>
        <pc:spChg chg="add del">
          <ac:chgData name="Zhe Yang" userId="10e047add687ad1a" providerId="LiveId" clId="{D0E97669-34BA-44CE-94DF-D83ACFC60429}" dt="2023-05-11T02:15:55.027" v="3730" actId="478"/>
          <ac:spMkLst>
            <pc:docMk/>
            <pc:sldMk cId="291862350" sldId="303"/>
            <ac:spMk id="13" creationId="{0D077FFE-5CAD-1BFC-EEC8-CDB3B9A834D0}"/>
          </ac:spMkLst>
        </pc:spChg>
        <pc:spChg chg="del">
          <ac:chgData name="Zhe Yang" userId="10e047add687ad1a" providerId="LiveId" clId="{D0E97669-34BA-44CE-94DF-D83ACFC60429}" dt="2023-05-11T02:15:47.848" v="3729" actId="478"/>
          <ac:spMkLst>
            <pc:docMk/>
            <pc:sldMk cId="291862350" sldId="303"/>
            <ac:spMk id="15" creationId="{13FF3338-5CB0-98BF-2A9D-0699076665B9}"/>
          </ac:spMkLst>
        </pc:spChg>
        <pc:graphicFrameChg chg="add del mod">
          <ac:chgData name="Zhe Yang" userId="10e047add687ad1a" providerId="LiveId" clId="{D0E97669-34BA-44CE-94DF-D83ACFC60429}" dt="2023-05-11T02:18:26.104" v="3778" actId="21"/>
          <ac:graphicFrameMkLst>
            <pc:docMk/>
            <pc:sldMk cId="291862350" sldId="303"/>
            <ac:graphicFrameMk id="9" creationId="{BA88F993-6F09-CE1B-6DEA-01F490DB0B6D}"/>
          </ac:graphicFrameMkLst>
        </pc:graphicFrameChg>
        <pc:graphicFrameChg chg="add del mod">
          <ac:chgData name="Zhe Yang" userId="10e047add687ad1a" providerId="LiveId" clId="{D0E97669-34BA-44CE-94DF-D83ACFC60429}" dt="2023-05-11T02:18:41.073" v="3784" actId="21"/>
          <ac:graphicFrameMkLst>
            <pc:docMk/>
            <pc:sldMk cId="291862350" sldId="303"/>
            <ac:graphicFrameMk id="10" creationId="{A35D177B-12F4-E08D-1BC4-544C2909F3AE}"/>
          </ac:graphicFrameMkLst>
        </pc:graphicFrameChg>
        <pc:graphicFrameChg chg="add del mod">
          <ac:chgData name="Zhe Yang" userId="10e047add687ad1a" providerId="LiveId" clId="{D0E97669-34BA-44CE-94DF-D83ACFC60429}" dt="2023-05-11T02:20:03.764" v="3805" actId="21"/>
          <ac:graphicFrameMkLst>
            <pc:docMk/>
            <pc:sldMk cId="291862350" sldId="303"/>
            <ac:graphicFrameMk id="16" creationId="{CDA18109-484D-303A-4C27-20F0937AAF1D}"/>
          </ac:graphicFrameMkLst>
        </pc:graphicFrameChg>
        <pc:picChg chg="add del mod">
          <ac:chgData name="Zhe Yang" userId="10e047add687ad1a" providerId="LiveId" clId="{D0E97669-34BA-44CE-94DF-D83ACFC60429}" dt="2023-05-11T02:22:38.003" v="3813" actId="478"/>
          <ac:picMkLst>
            <pc:docMk/>
            <pc:sldMk cId="291862350" sldId="303"/>
            <ac:picMk id="11" creationId="{8105D397-63B4-15D4-AD0F-49F98E51D570}"/>
          </ac:picMkLst>
        </pc:picChg>
        <pc:picChg chg="add mod modCrop">
          <ac:chgData name="Zhe Yang" userId="10e047add687ad1a" providerId="LiveId" clId="{D0E97669-34BA-44CE-94DF-D83ACFC60429}" dt="2023-05-11T02:23:09.018" v="3820" actId="1076"/>
          <ac:picMkLst>
            <pc:docMk/>
            <pc:sldMk cId="291862350" sldId="303"/>
            <ac:picMk id="12" creationId="{14D1B4B6-BBD1-0FF3-FABD-71F005095D33}"/>
          </ac:picMkLst>
        </pc:picChg>
        <pc:picChg chg="del">
          <ac:chgData name="Zhe Yang" userId="10e047add687ad1a" providerId="LiveId" clId="{D0E97669-34BA-44CE-94DF-D83ACFC60429}" dt="2023-05-11T02:15:46.213" v="3728" actId="478"/>
          <ac:picMkLst>
            <pc:docMk/>
            <pc:sldMk cId="291862350" sldId="303"/>
            <ac:picMk id="14" creationId="{8A01BF0D-BA9C-9902-44D8-03D00EC601E3}"/>
          </ac:picMkLst>
        </pc:picChg>
        <pc:picChg chg="add mod">
          <ac:chgData name="Zhe Yang" userId="10e047add687ad1a" providerId="LiveId" clId="{D0E97669-34BA-44CE-94DF-D83ACFC60429}" dt="2023-05-14T02:06:42.120" v="21753" actId="1076"/>
          <ac:picMkLst>
            <pc:docMk/>
            <pc:sldMk cId="291862350" sldId="303"/>
            <ac:picMk id="17" creationId="{C6227C9F-6773-4525-E0D1-002923F425E6}"/>
          </ac:picMkLst>
        </pc:picChg>
        <pc:picChg chg="add del mod">
          <ac:chgData name="Zhe Yang" userId="10e047add687ad1a" providerId="LiveId" clId="{D0E97669-34BA-44CE-94DF-D83ACFC60429}" dt="2023-05-11T02:26:52.579" v="3948" actId="478"/>
          <ac:picMkLst>
            <pc:docMk/>
            <pc:sldMk cId="291862350" sldId="303"/>
            <ac:picMk id="19" creationId="{5F1E7378-ECC2-9852-03F9-FBC68CB69704}"/>
          </ac:picMkLst>
        </pc:picChg>
        <pc:picChg chg="add mod modCrop">
          <ac:chgData name="Zhe Yang" userId="10e047add687ad1a" providerId="LiveId" clId="{D0E97669-34BA-44CE-94DF-D83ACFC60429}" dt="2023-05-11T02:29:20.788" v="4039" actId="1076"/>
          <ac:picMkLst>
            <pc:docMk/>
            <pc:sldMk cId="291862350" sldId="303"/>
            <ac:picMk id="21" creationId="{746970A0-2F7A-A8F8-9E02-2FE917206E99}"/>
          </ac:picMkLst>
        </pc:picChg>
        <pc:cxnChg chg="add mod">
          <ac:chgData name="Zhe Yang" userId="10e047add687ad1a" providerId="LiveId" clId="{D0E97669-34BA-44CE-94DF-D83ACFC60429}" dt="2023-05-14T02:07:21.186" v="21757" actId="14100"/>
          <ac:cxnSpMkLst>
            <pc:docMk/>
            <pc:sldMk cId="291862350" sldId="303"/>
            <ac:cxnSpMk id="6" creationId="{C80437E4-F153-287B-9AD2-3C0415E19DED}"/>
          </ac:cxnSpMkLst>
        </pc:cxnChg>
        <pc:cxnChg chg="add mod">
          <ac:chgData name="Zhe Yang" userId="10e047add687ad1a" providerId="LiveId" clId="{D0E97669-34BA-44CE-94DF-D83ACFC60429}" dt="2023-05-14T02:07:32.332" v="21760" actId="14100"/>
          <ac:cxnSpMkLst>
            <pc:docMk/>
            <pc:sldMk cId="291862350" sldId="303"/>
            <ac:cxnSpMk id="9" creationId="{6C0E61CC-3BA6-6AEB-DEB7-256E9DCE3C6A}"/>
          </ac:cxnSpMkLst>
        </pc:cxnChg>
      </pc:sldChg>
      <pc:sldChg chg="addSp delSp modSp add mod">
        <pc:chgData name="Zhe Yang" userId="10e047add687ad1a" providerId="LiveId" clId="{D0E97669-34BA-44CE-94DF-D83ACFC60429}" dt="2023-05-14T03:03:13.152" v="22262" actId="21"/>
        <pc:sldMkLst>
          <pc:docMk/>
          <pc:sldMk cId="2542324697" sldId="304"/>
        </pc:sldMkLst>
        <pc:spChg chg="mod">
          <ac:chgData name="Zhe Yang" userId="10e047add687ad1a" providerId="LiveId" clId="{D0E97669-34BA-44CE-94DF-D83ACFC60429}" dt="2023-05-11T02:34:20.449" v="4079" actId="207"/>
          <ac:spMkLst>
            <pc:docMk/>
            <pc:sldMk cId="2542324697" sldId="304"/>
            <ac:spMk id="2" creationId="{3B45E9F8-CC24-9019-D1BA-F11B6253308A}"/>
          </ac:spMkLst>
        </pc:spChg>
        <pc:spChg chg="add del mod">
          <ac:chgData name="Zhe Yang" userId="10e047add687ad1a" providerId="LiveId" clId="{D0E97669-34BA-44CE-94DF-D83ACFC60429}" dt="2023-05-11T02:34:57.185" v="4082"/>
          <ac:spMkLst>
            <pc:docMk/>
            <pc:sldMk cId="2542324697" sldId="304"/>
            <ac:spMk id="7" creationId="{D912D03A-5ED2-D5C7-7D29-9B89BD201571}"/>
          </ac:spMkLst>
        </pc:spChg>
        <pc:spChg chg="del">
          <ac:chgData name="Zhe Yang" userId="10e047add687ad1a" providerId="LiveId" clId="{D0E97669-34BA-44CE-94DF-D83ACFC60429}" dt="2023-05-11T02:32:56.707" v="4053"/>
          <ac:spMkLst>
            <pc:docMk/>
            <pc:sldMk cId="2542324697" sldId="304"/>
            <ac:spMk id="8" creationId="{2CC34A6C-C0DD-221B-F719-E23902B80413}"/>
          </ac:spMkLst>
        </pc:spChg>
        <pc:spChg chg="add mod">
          <ac:chgData name="Zhe Yang" userId="10e047add687ad1a" providerId="LiveId" clId="{D0E97669-34BA-44CE-94DF-D83ACFC60429}" dt="2023-05-14T03:00:55.632" v="22219" actId="1076"/>
          <ac:spMkLst>
            <pc:docMk/>
            <pc:sldMk cId="2542324697" sldId="304"/>
            <ac:spMk id="9" creationId="{29989956-9627-FB37-0E21-8F3EECAAE6E8}"/>
          </ac:spMkLst>
        </pc:spChg>
        <pc:spChg chg="add del mod">
          <ac:chgData name="Zhe Yang" userId="10e047add687ad1a" providerId="LiveId" clId="{D0E97669-34BA-44CE-94DF-D83ACFC60429}" dt="2023-05-14T03:01:41.798" v="22230" actId="22"/>
          <ac:spMkLst>
            <pc:docMk/>
            <pc:sldMk cId="2542324697" sldId="304"/>
            <ac:spMk id="10" creationId="{BC3EB478-375F-1748-1C9B-E240D4065171}"/>
          </ac:spMkLst>
        </pc:spChg>
        <pc:spChg chg="add mod">
          <ac:chgData name="Zhe Yang" userId="10e047add687ad1a" providerId="LiveId" clId="{D0E97669-34BA-44CE-94DF-D83ACFC60429}" dt="2023-05-14T03:02:18.562" v="22259" actId="1076"/>
          <ac:spMkLst>
            <pc:docMk/>
            <pc:sldMk cId="2542324697" sldId="304"/>
            <ac:spMk id="12" creationId="{D0A3AE26-C58D-805F-FAD6-2325560F5BF3}"/>
          </ac:spMkLst>
        </pc:spChg>
        <pc:picChg chg="add mod">
          <ac:chgData name="Zhe Yang" userId="10e047add687ad1a" providerId="LiveId" clId="{D0E97669-34BA-44CE-94DF-D83ACFC60429}" dt="2023-05-14T03:00:51.096" v="22218" actId="14100"/>
          <ac:picMkLst>
            <pc:docMk/>
            <pc:sldMk cId="2542324697" sldId="304"/>
            <ac:picMk id="6" creationId="{A0D0F382-0C5F-421E-F015-A5A826C1B7CD}"/>
          </ac:picMkLst>
        </pc:picChg>
        <pc:picChg chg="add mod">
          <ac:chgData name="Zhe Yang" userId="10e047add687ad1a" providerId="LiveId" clId="{D0E97669-34BA-44CE-94DF-D83ACFC60429}" dt="2023-05-14T03:01:08.870" v="22224" actId="1076"/>
          <ac:picMkLst>
            <pc:docMk/>
            <pc:sldMk cId="2542324697" sldId="304"/>
            <ac:picMk id="7" creationId="{255C8385-1CE0-BB36-6F13-714E4EB2A6FE}"/>
          </ac:picMkLst>
        </pc:picChg>
        <pc:picChg chg="add del mod">
          <ac:chgData name="Zhe Yang" userId="10e047add687ad1a" providerId="LiveId" clId="{D0E97669-34BA-44CE-94DF-D83ACFC60429}" dt="2023-05-14T03:03:13.152" v="22262" actId="21"/>
          <ac:picMkLst>
            <pc:docMk/>
            <pc:sldMk cId="2542324697" sldId="304"/>
            <ac:picMk id="14" creationId="{C17C7F3D-7A5B-6F96-21D5-F45AA9F1C5F0}"/>
          </ac:picMkLst>
        </pc:picChg>
      </pc:sldChg>
      <pc:sldChg chg="addSp delSp modSp add mod">
        <pc:chgData name="Zhe Yang" userId="10e047add687ad1a" providerId="LiveId" clId="{D0E97669-34BA-44CE-94DF-D83ACFC60429}" dt="2023-05-11T06:53:38.738" v="5016" actId="20577"/>
        <pc:sldMkLst>
          <pc:docMk/>
          <pc:sldMk cId="2544961381" sldId="305"/>
        </pc:sldMkLst>
        <pc:spChg chg="mod">
          <ac:chgData name="Zhe Yang" userId="10e047add687ad1a" providerId="LiveId" clId="{D0E97669-34BA-44CE-94DF-D83ACFC60429}" dt="2023-05-11T06:53:38.738" v="5016" actId="20577"/>
          <ac:spMkLst>
            <pc:docMk/>
            <pc:sldMk cId="2544961381" sldId="305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1T03:12:40.451" v="4822" actId="27636"/>
          <ac:spMkLst>
            <pc:docMk/>
            <pc:sldMk cId="2544961381" sldId="305"/>
            <ac:spMk id="8" creationId="{2CC34A6C-C0DD-221B-F719-E23902B80413}"/>
          </ac:spMkLst>
        </pc:spChg>
        <pc:picChg chg="add del mod">
          <ac:chgData name="Zhe Yang" userId="10e047add687ad1a" providerId="LiveId" clId="{D0E97669-34BA-44CE-94DF-D83ACFC60429}" dt="2023-05-11T02:50:37.685" v="4266" actId="478"/>
          <ac:picMkLst>
            <pc:docMk/>
            <pc:sldMk cId="2544961381" sldId="305"/>
            <ac:picMk id="6" creationId="{275EC43D-18A6-4718-C2AB-47E22D8BFCB2}"/>
          </ac:picMkLst>
        </pc:picChg>
        <pc:picChg chg="add del mod">
          <ac:chgData name="Zhe Yang" userId="10e047add687ad1a" providerId="LiveId" clId="{D0E97669-34BA-44CE-94DF-D83ACFC60429}" dt="2023-05-11T02:44:25.263" v="4265" actId="478"/>
          <ac:picMkLst>
            <pc:docMk/>
            <pc:sldMk cId="2544961381" sldId="305"/>
            <ac:picMk id="9" creationId="{A092E359-A92D-1833-D06E-EB5A3D6650EB}"/>
          </ac:picMkLst>
        </pc:picChg>
        <pc:picChg chg="add mod">
          <ac:chgData name="Zhe Yang" userId="10e047add687ad1a" providerId="LiveId" clId="{D0E97669-34BA-44CE-94DF-D83ACFC60429}" dt="2023-05-11T03:08:24.644" v="4812" actId="1076"/>
          <ac:picMkLst>
            <pc:docMk/>
            <pc:sldMk cId="2544961381" sldId="305"/>
            <ac:picMk id="11" creationId="{E8B07DAA-FBE3-C285-9E5B-AD8412CA8B86}"/>
          </ac:picMkLst>
        </pc:picChg>
        <pc:picChg chg="add del mod">
          <ac:chgData name="Zhe Yang" userId="10e047add687ad1a" providerId="LiveId" clId="{D0E97669-34BA-44CE-94DF-D83ACFC60429}" dt="2023-05-11T02:51:30.923" v="4271" actId="478"/>
          <ac:picMkLst>
            <pc:docMk/>
            <pc:sldMk cId="2544961381" sldId="305"/>
            <ac:picMk id="1026" creationId="{898FFA48-E022-B542-A0EF-7F9BBDE032C1}"/>
          </ac:picMkLst>
        </pc:picChg>
      </pc:sldChg>
      <pc:sldChg chg="addSp delSp modSp add mod ord modNotesTx">
        <pc:chgData name="Zhe Yang" userId="10e047add687ad1a" providerId="LiveId" clId="{D0E97669-34BA-44CE-94DF-D83ACFC60429}" dt="2023-05-14T06:40:09.809" v="23027" actId="14100"/>
        <pc:sldMkLst>
          <pc:docMk/>
          <pc:sldMk cId="3261912549" sldId="306"/>
        </pc:sldMkLst>
        <pc:spChg chg="mod">
          <ac:chgData name="Zhe Yang" userId="10e047add687ad1a" providerId="LiveId" clId="{D0E97669-34BA-44CE-94DF-D83ACFC60429}" dt="2023-05-11T03:16:05.955" v="4852" actId="207"/>
          <ac:spMkLst>
            <pc:docMk/>
            <pc:sldMk cId="3261912549" sldId="306"/>
            <ac:spMk id="2" creationId="{3B45E9F8-CC24-9019-D1BA-F11B6253308A}"/>
          </ac:spMkLst>
        </pc:spChg>
        <pc:spChg chg="add del mod">
          <ac:chgData name="Zhe Yang" userId="10e047add687ad1a" providerId="LiveId" clId="{D0E97669-34BA-44CE-94DF-D83ACFC60429}" dt="2023-05-11T03:15:45.938" v="4831"/>
          <ac:spMkLst>
            <pc:docMk/>
            <pc:sldMk cId="3261912549" sldId="306"/>
            <ac:spMk id="7" creationId="{A61C78F5-54DC-804B-FDB4-41C10E555A47}"/>
          </ac:spMkLst>
        </pc:spChg>
        <pc:spChg chg="del">
          <ac:chgData name="Zhe Yang" userId="10e047add687ad1a" providerId="LiveId" clId="{D0E97669-34BA-44CE-94DF-D83ACFC60429}" dt="2023-05-11T03:15:11.721" v="4828" actId="478"/>
          <ac:spMkLst>
            <pc:docMk/>
            <pc:sldMk cId="3261912549" sldId="306"/>
            <ac:spMk id="9" creationId="{29989956-9627-FB37-0E21-8F3EECAAE6E8}"/>
          </ac:spMkLst>
        </pc:spChg>
        <pc:spChg chg="add mod">
          <ac:chgData name="Zhe Yang" userId="10e047add687ad1a" providerId="LiveId" clId="{D0E97669-34BA-44CE-94DF-D83ACFC60429}" dt="2023-05-11T03:24:31.288" v="4886" actId="14100"/>
          <ac:spMkLst>
            <pc:docMk/>
            <pc:sldMk cId="3261912549" sldId="306"/>
            <ac:spMk id="12" creationId="{EAF730BA-B247-276D-E4BD-2623C07838ED}"/>
          </ac:spMkLst>
        </pc:spChg>
        <pc:spChg chg="add mod">
          <ac:chgData name="Zhe Yang" userId="10e047add687ad1a" providerId="LiveId" clId="{D0E97669-34BA-44CE-94DF-D83ACFC60429}" dt="2023-05-11T03:24:36.693" v="4888" actId="14100"/>
          <ac:spMkLst>
            <pc:docMk/>
            <pc:sldMk cId="3261912549" sldId="306"/>
            <ac:spMk id="14" creationId="{B2753938-9E02-DE77-EA3F-40753BF65CC3}"/>
          </ac:spMkLst>
        </pc:spChg>
        <pc:picChg chg="del">
          <ac:chgData name="Zhe Yang" userId="10e047add687ad1a" providerId="LiveId" clId="{D0E97669-34BA-44CE-94DF-D83ACFC60429}" dt="2023-05-11T03:15:09.488" v="4827" actId="478"/>
          <ac:picMkLst>
            <pc:docMk/>
            <pc:sldMk cId="3261912549" sldId="306"/>
            <ac:picMk id="6" creationId="{A0D0F382-0C5F-421E-F015-A5A826C1B7CD}"/>
          </ac:picMkLst>
        </pc:picChg>
        <pc:picChg chg="add mod">
          <ac:chgData name="Zhe Yang" userId="10e047add687ad1a" providerId="LiveId" clId="{D0E97669-34BA-44CE-94DF-D83ACFC60429}" dt="2023-05-11T03:16:28.280" v="4856" actId="14100"/>
          <ac:picMkLst>
            <pc:docMk/>
            <pc:sldMk cId="3261912549" sldId="306"/>
            <ac:picMk id="10" creationId="{DA1C99D0-DAF8-2B2E-841B-809059B9598A}"/>
          </ac:picMkLst>
        </pc:picChg>
        <pc:picChg chg="add del mod">
          <ac:chgData name="Zhe Yang" userId="10e047add687ad1a" providerId="LiveId" clId="{D0E97669-34BA-44CE-94DF-D83ACFC60429}" dt="2023-05-11T03:23:48.358" v="4882" actId="21"/>
          <ac:picMkLst>
            <pc:docMk/>
            <pc:sldMk cId="3261912549" sldId="306"/>
            <ac:picMk id="11" creationId="{D38CD9BE-7856-AB56-A790-C6D0DD24A004}"/>
          </ac:picMkLst>
        </pc:picChg>
        <pc:picChg chg="add del mod">
          <ac:chgData name="Zhe Yang" userId="10e047add687ad1a" providerId="LiveId" clId="{D0E97669-34BA-44CE-94DF-D83ACFC60429}" dt="2023-05-11T03:23:37.235" v="4878"/>
          <ac:picMkLst>
            <pc:docMk/>
            <pc:sldMk cId="3261912549" sldId="306"/>
            <ac:picMk id="13" creationId="{C24B293A-E652-DBE0-8B37-59578162B8FC}"/>
          </ac:picMkLst>
        </pc:picChg>
        <pc:picChg chg="add mod">
          <ac:chgData name="Zhe Yang" userId="10e047add687ad1a" providerId="LiveId" clId="{D0E97669-34BA-44CE-94DF-D83ACFC60429}" dt="2023-05-14T06:40:09.809" v="23027" actId="14100"/>
          <ac:picMkLst>
            <pc:docMk/>
            <pc:sldMk cId="3261912549" sldId="306"/>
            <ac:picMk id="15" creationId="{354C3DBB-45F8-83EC-AA8B-F8ABE1315700}"/>
          </ac:picMkLst>
        </pc:picChg>
      </pc:sldChg>
      <pc:sldChg chg="add del">
        <pc:chgData name="Zhe Yang" userId="10e047add687ad1a" providerId="LiveId" clId="{D0E97669-34BA-44CE-94DF-D83ACFC60429}" dt="2023-05-11T03:15:14.515" v="4830"/>
        <pc:sldMkLst>
          <pc:docMk/>
          <pc:sldMk cId="1484745093" sldId="307"/>
        </pc:sldMkLst>
      </pc:sldChg>
      <pc:sldChg chg="addSp delSp modSp add mod ord modNotesTx">
        <pc:chgData name="Zhe Yang" userId="10e047add687ad1a" providerId="LiveId" clId="{D0E97669-34BA-44CE-94DF-D83ACFC60429}" dt="2023-05-15T02:03:32.840" v="23114" actId="14100"/>
        <pc:sldMkLst>
          <pc:docMk/>
          <pc:sldMk cId="4243538442" sldId="307"/>
        </pc:sldMkLst>
        <pc:spChg chg="mod">
          <ac:chgData name="Zhe Yang" userId="10e047add687ad1a" providerId="LiveId" clId="{D0E97669-34BA-44CE-94DF-D83ACFC60429}" dt="2023-05-11T12:49:37.482" v="5824"/>
          <ac:spMkLst>
            <pc:docMk/>
            <pc:sldMk cId="4243538442" sldId="307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5T02:03:32.840" v="23114" actId="14100"/>
          <ac:spMkLst>
            <pc:docMk/>
            <pc:sldMk cId="4243538442" sldId="307"/>
            <ac:spMk id="3" creationId="{4702B624-2CEE-394A-DEEE-57424A1456A0}"/>
          </ac:spMkLst>
        </pc:spChg>
        <pc:spChg chg="add del">
          <ac:chgData name="Zhe Yang" userId="10e047add687ad1a" providerId="LiveId" clId="{D0E97669-34BA-44CE-94DF-D83ACFC60429}" dt="2023-05-15T01:57:02.601" v="23075" actId="22"/>
          <ac:spMkLst>
            <pc:docMk/>
            <pc:sldMk cId="4243538442" sldId="307"/>
            <ac:spMk id="9" creationId="{5482338A-7715-2184-F5F7-37EAA3653347}"/>
          </ac:spMkLst>
        </pc:spChg>
        <pc:spChg chg="add del">
          <ac:chgData name="Zhe Yang" userId="10e047add687ad1a" providerId="LiveId" clId="{D0E97669-34BA-44CE-94DF-D83ACFC60429}" dt="2023-05-11T07:35:27.666" v="5119" actId="22"/>
          <ac:spMkLst>
            <pc:docMk/>
            <pc:sldMk cId="4243538442" sldId="307"/>
            <ac:spMk id="11" creationId="{58A29724-6F7F-353C-65A0-670309F88208}"/>
          </ac:spMkLst>
        </pc:spChg>
        <pc:spChg chg="add mod">
          <ac:chgData name="Zhe Yang" userId="10e047add687ad1a" providerId="LiveId" clId="{D0E97669-34BA-44CE-94DF-D83ACFC60429}" dt="2023-05-15T01:59:30.106" v="23090" actId="1076"/>
          <ac:spMkLst>
            <pc:docMk/>
            <pc:sldMk cId="4243538442" sldId="307"/>
            <ac:spMk id="11" creationId="{C678AEA1-4604-17EA-CC8C-AF8D95A70D4A}"/>
          </ac:spMkLst>
        </pc:spChg>
        <pc:spChg chg="add mod">
          <ac:chgData name="Zhe Yang" userId="10e047add687ad1a" providerId="LiveId" clId="{D0E97669-34BA-44CE-94DF-D83ACFC60429}" dt="2023-05-15T01:59:40.128" v="23094" actId="1076"/>
          <ac:spMkLst>
            <pc:docMk/>
            <pc:sldMk cId="4243538442" sldId="307"/>
            <ac:spMk id="12" creationId="{A527BC41-0182-9ECE-D9D8-1A024CD63DB3}"/>
          </ac:spMkLst>
        </pc:spChg>
        <pc:spChg chg="add mod">
          <ac:chgData name="Zhe Yang" userId="10e047add687ad1a" providerId="LiveId" clId="{D0E97669-34BA-44CE-94DF-D83ACFC60429}" dt="2023-05-11T12:27:24.730" v="5722" actId="1076"/>
          <ac:spMkLst>
            <pc:docMk/>
            <pc:sldMk cId="4243538442" sldId="307"/>
            <ac:spMk id="13" creationId="{DB1C056F-C800-36A5-432C-0AF7E44F8F11}"/>
          </ac:spMkLst>
        </pc:spChg>
        <pc:spChg chg="add mod">
          <ac:chgData name="Zhe Yang" userId="10e047add687ad1a" providerId="LiveId" clId="{D0E97669-34BA-44CE-94DF-D83ACFC60429}" dt="2023-05-15T02:03:11.436" v="23110" actId="1076"/>
          <ac:spMkLst>
            <pc:docMk/>
            <pc:sldMk cId="4243538442" sldId="307"/>
            <ac:spMk id="14" creationId="{E5973871-ABBA-E5FB-9385-DDF6710C91A7}"/>
          </ac:spMkLst>
        </pc:spChg>
        <pc:spChg chg="add mod">
          <ac:chgData name="Zhe Yang" userId="10e047add687ad1a" providerId="LiveId" clId="{D0E97669-34BA-44CE-94DF-D83ACFC60429}" dt="2023-05-15T02:00:56.720" v="23099" actId="1076"/>
          <ac:spMkLst>
            <pc:docMk/>
            <pc:sldMk cId="4243538442" sldId="307"/>
            <ac:spMk id="16" creationId="{CB5B1932-52EB-1366-490B-D11830ACE3D7}"/>
          </ac:spMkLst>
        </pc:spChg>
        <pc:spChg chg="add del mod">
          <ac:chgData name="Zhe Yang" userId="10e047add687ad1a" providerId="LiveId" clId="{D0E97669-34BA-44CE-94DF-D83ACFC60429}" dt="2023-05-11T08:00:39.155" v="5414" actId="22"/>
          <ac:spMkLst>
            <pc:docMk/>
            <pc:sldMk cId="4243538442" sldId="307"/>
            <ac:spMk id="18" creationId="{24635554-7562-311F-708C-F6696EC983EA}"/>
          </ac:spMkLst>
        </pc:spChg>
        <pc:spChg chg="add del mod">
          <ac:chgData name="Zhe Yang" userId="10e047add687ad1a" providerId="LiveId" clId="{D0E97669-34BA-44CE-94DF-D83ACFC60429}" dt="2023-05-11T12:17:10.042" v="5626" actId="478"/>
          <ac:spMkLst>
            <pc:docMk/>
            <pc:sldMk cId="4243538442" sldId="307"/>
            <ac:spMk id="19" creationId="{412512CC-CB94-6BA4-AE3A-1257A8D8FB3B}"/>
          </ac:spMkLst>
        </pc:spChg>
        <pc:spChg chg="add del mod">
          <ac:chgData name="Zhe Yang" userId="10e047add687ad1a" providerId="LiveId" clId="{D0E97669-34BA-44CE-94DF-D83ACFC60429}" dt="2023-05-11T12:03:57.081" v="5544" actId="478"/>
          <ac:spMkLst>
            <pc:docMk/>
            <pc:sldMk cId="4243538442" sldId="307"/>
            <ac:spMk id="20" creationId="{F2DD1160-9DE7-E3D6-166A-74E8BE5BAF36}"/>
          </ac:spMkLst>
        </pc:spChg>
        <pc:spChg chg="add del mod">
          <ac:chgData name="Zhe Yang" userId="10e047add687ad1a" providerId="LiveId" clId="{D0E97669-34BA-44CE-94DF-D83ACFC60429}" dt="2023-05-11T12:17:06.488" v="5622" actId="478"/>
          <ac:spMkLst>
            <pc:docMk/>
            <pc:sldMk cId="4243538442" sldId="307"/>
            <ac:spMk id="24" creationId="{CA4B7223-3D0E-1458-DEA5-626D66944C29}"/>
          </ac:spMkLst>
        </pc:spChg>
        <pc:spChg chg="add del">
          <ac:chgData name="Zhe Yang" userId="10e047add687ad1a" providerId="LiveId" clId="{D0E97669-34BA-44CE-94DF-D83ACFC60429}" dt="2023-05-11T11:58:08.113" v="5508" actId="11529"/>
          <ac:spMkLst>
            <pc:docMk/>
            <pc:sldMk cId="4243538442" sldId="307"/>
            <ac:spMk id="25" creationId="{269B269C-1088-69A5-02FA-E61D2DD41C18}"/>
          </ac:spMkLst>
        </pc:spChg>
        <pc:spChg chg="add del mod">
          <ac:chgData name="Zhe Yang" userId="10e047add687ad1a" providerId="LiveId" clId="{D0E97669-34BA-44CE-94DF-D83ACFC60429}" dt="2023-05-11T12:17:08.185" v="5624" actId="478"/>
          <ac:spMkLst>
            <pc:docMk/>
            <pc:sldMk cId="4243538442" sldId="307"/>
            <ac:spMk id="26" creationId="{49577FF5-EAE2-2EDB-29AF-0CB1E8283057}"/>
          </ac:spMkLst>
        </pc:spChg>
        <pc:spChg chg="add del mod">
          <ac:chgData name="Zhe Yang" userId="10e047add687ad1a" providerId="LiveId" clId="{D0E97669-34BA-44CE-94DF-D83ACFC60429}" dt="2023-05-11T12:17:07.182" v="5623" actId="478"/>
          <ac:spMkLst>
            <pc:docMk/>
            <pc:sldMk cId="4243538442" sldId="307"/>
            <ac:spMk id="27" creationId="{38D627BF-0DE2-9418-BD32-979F9F30E4E1}"/>
          </ac:spMkLst>
        </pc:spChg>
        <pc:spChg chg="add mod topLvl">
          <ac:chgData name="Zhe Yang" userId="10e047add687ad1a" providerId="LiveId" clId="{D0E97669-34BA-44CE-94DF-D83ACFC60429}" dt="2023-05-11T12:28:10.301" v="5729" actId="1076"/>
          <ac:spMkLst>
            <pc:docMk/>
            <pc:sldMk cId="4243538442" sldId="307"/>
            <ac:spMk id="29" creationId="{863836DC-117A-FC50-312F-956A10432F9F}"/>
          </ac:spMkLst>
        </pc:spChg>
        <pc:spChg chg="add mod">
          <ac:chgData name="Zhe Yang" userId="10e047add687ad1a" providerId="LiveId" clId="{D0E97669-34BA-44CE-94DF-D83ACFC60429}" dt="2023-05-11T13:01:50.435" v="6079" actId="1076"/>
          <ac:spMkLst>
            <pc:docMk/>
            <pc:sldMk cId="4243538442" sldId="307"/>
            <ac:spMk id="33" creationId="{B7681057-55FA-3DAE-7B6A-59CEE83CB12D}"/>
          </ac:spMkLst>
        </pc:spChg>
        <pc:grpChg chg="add del mod">
          <ac:chgData name="Zhe Yang" userId="10e047add687ad1a" providerId="LiveId" clId="{D0E97669-34BA-44CE-94DF-D83ACFC60429}" dt="2023-05-11T12:27:50.624" v="5725" actId="165"/>
          <ac:grpSpMkLst>
            <pc:docMk/>
            <pc:sldMk cId="4243538442" sldId="307"/>
            <ac:grpSpMk id="31" creationId="{40441341-23D0-6021-3042-BEE805A15384}"/>
          </ac:grpSpMkLst>
        </pc:grpChg>
        <pc:graphicFrameChg chg="add del mod">
          <ac:chgData name="Zhe Yang" userId="10e047add687ad1a" providerId="LiveId" clId="{D0E97669-34BA-44CE-94DF-D83ACFC60429}" dt="2023-05-11T12:26:51.618" v="5713" actId="21"/>
          <ac:graphicFrameMkLst>
            <pc:docMk/>
            <pc:sldMk cId="4243538442" sldId="307"/>
            <ac:graphicFrameMk id="30" creationId="{7E569E0F-58DF-2513-18B3-3AC9ECF1DF2B}"/>
          </ac:graphicFrameMkLst>
        </pc:graphicFrameChg>
        <pc:picChg chg="add mod">
          <ac:chgData name="Zhe Yang" userId="10e047add687ad1a" providerId="LiveId" clId="{D0E97669-34BA-44CE-94DF-D83ACFC60429}" dt="2023-05-15T01:59:40.128" v="23094" actId="1076"/>
          <ac:picMkLst>
            <pc:docMk/>
            <pc:sldMk cId="4243538442" sldId="307"/>
            <ac:picMk id="6" creationId="{53B631AF-002E-577C-F18D-DDE00EB9E8FA}"/>
          </ac:picMkLst>
        </pc:picChg>
        <pc:picChg chg="add mod">
          <ac:chgData name="Zhe Yang" userId="10e047add687ad1a" providerId="LiveId" clId="{D0E97669-34BA-44CE-94DF-D83ACFC60429}" dt="2023-05-11T12:27:24.730" v="5722" actId="1076"/>
          <ac:picMkLst>
            <pc:docMk/>
            <pc:sldMk cId="4243538442" sldId="307"/>
            <ac:picMk id="8" creationId="{06C827D9-972A-615A-6DB8-08BC7D152434}"/>
          </ac:picMkLst>
        </pc:picChg>
        <pc:picChg chg="add del mod modCrop">
          <ac:chgData name="Zhe Yang" userId="10e047add687ad1a" providerId="LiveId" clId="{D0E97669-34BA-44CE-94DF-D83ACFC60429}" dt="2023-05-11T12:17:08.905" v="5625" actId="478"/>
          <ac:picMkLst>
            <pc:docMk/>
            <pc:sldMk cId="4243538442" sldId="307"/>
            <ac:picMk id="9" creationId="{29C2FC73-4A9C-917E-ED1E-ED0C4B06F153}"/>
          </ac:picMkLst>
        </pc:picChg>
        <pc:picChg chg="add del">
          <ac:chgData name="Zhe Yang" userId="10e047add687ad1a" providerId="LiveId" clId="{D0E97669-34BA-44CE-94DF-D83ACFC60429}" dt="2023-05-11T07:54:29.609" v="5326" actId="478"/>
          <ac:picMkLst>
            <pc:docMk/>
            <pc:sldMk cId="4243538442" sldId="307"/>
            <ac:picMk id="16" creationId="{205F44F0-C81B-A407-BEE7-8EC9C5E9DF48}"/>
          </ac:picMkLst>
        </pc:picChg>
        <pc:picChg chg="add mod">
          <ac:chgData name="Zhe Yang" userId="10e047add687ad1a" providerId="LiveId" clId="{D0E97669-34BA-44CE-94DF-D83ACFC60429}" dt="2023-05-15T02:03:05.692" v="23109"/>
          <ac:picMkLst>
            <pc:docMk/>
            <pc:sldMk cId="4243538442" sldId="307"/>
            <ac:picMk id="18" creationId="{622CFCDB-2BF9-C071-B48F-166E2324AEA8}"/>
          </ac:picMkLst>
        </pc:picChg>
        <pc:picChg chg="add del mod modCrop">
          <ac:chgData name="Zhe Yang" userId="10e047add687ad1a" providerId="LiveId" clId="{D0E97669-34BA-44CE-94DF-D83ACFC60429}" dt="2023-05-11T12:17:10.643" v="5627" actId="478"/>
          <ac:picMkLst>
            <pc:docMk/>
            <pc:sldMk cId="4243538442" sldId="307"/>
            <ac:picMk id="21" creationId="{D6730714-293A-4196-1B33-A64B0FE622BD}"/>
          </ac:picMkLst>
        </pc:picChg>
        <pc:picChg chg="add del">
          <ac:chgData name="Zhe Yang" userId="10e047add687ad1a" providerId="LiveId" clId="{D0E97669-34BA-44CE-94DF-D83ACFC60429}" dt="2023-05-11T11:57:07.620" v="5495" actId="478"/>
          <ac:picMkLst>
            <pc:docMk/>
            <pc:sldMk cId="4243538442" sldId="307"/>
            <ac:picMk id="23" creationId="{5E1CEE54-0B48-62EC-19C8-10A67D17825D}"/>
          </ac:picMkLst>
        </pc:picChg>
        <pc:picChg chg="add mod topLvl">
          <ac:chgData name="Zhe Yang" userId="10e047add687ad1a" providerId="LiveId" clId="{D0E97669-34BA-44CE-94DF-D83ACFC60429}" dt="2023-05-11T12:27:50.624" v="5725" actId="165"/>
          <ac:picMkLst>
            <pc:docMk/>
            <pc:sldMk cId="4243538442" sldId="307"/>
            <ac:picMk id="28" creationId="{A98D43F9-7EDF-89EA-EA24-0B5B70320B98}"/>
          </ac:picMkLst>
        </pc:picChg>
        <pc:picChg chg="add mod">
          <ac:chgData name="Zhe Yang" userId="10e047add687ad1a" providerId="LiveId" clId="{D0E97669-34BA-44CE-94DF-D83ACFC60429}" dt="2023-05-15T02:03:24.405" v="23112" actId="1076"/>
          <ac:picMkLst>
            <pc:docMk/>
            <pc:sldMk cId="4243538442" sldId="307"/>
            <ac:picMk id="32" creationId="{EDF1504F-3B52-0A5B-F543-9FE852C658A1}"/>
          </ac:picMkLst>
        </pc:picChg>
      </pc:sldChg>
      <pc:sldChg chg="modSp add del mod">
        <pc:chgData name="Zhe Yang" userId="10e047add687ad1a" providerId="LiveId" clId="{D0E97669-34BA-44CE-94DF-D83ACFC60429}" dt="2023-05-11T12:21:47.035" v="5658" actId="47"/>
        <pc:sldMkLst>
          <pc:docMk/>
          <pc:sldMk cId="2098080519" sldId="308"/>
        </pc:sldMkLst>
        <pc:spChg chg="mod">
          <ac:chgData name="Zhe Yang" userId="10e047add687ad1a" providerId="LiveId" clId="{D0E97669-34BA-44CE-94DF-D83ACFC60429}" dt="2023-05-11T12:05:27.843" v="5565" actId="20577"/>
          <ac:spMkLst>
            <pc:docMk/>
            <pc:sldMk cId="2098080519" sldId="308"/>
            <ac:spMk id="3" creationId="{4702B624-2CEE-394A-DEEE-57424A1456A0}"/>
          </ac:spMkLst>
        </pc:spChg>
      </pc:sldChg>
      <pc:sldChg chg="addSp delSp modSp add del mod">
        <pc:chgData name="Zhe Yang" userId="10e047add687ad1a" providerId="LiveId" clId="{D0E97669-34BA-44CE-94DF-D83ACFC60429}" dt="2023-05-11T13:26:11.233" v="6418" actId="2696"/>
        <pc:sldMkLst>
          <pc:docMk/>
          <pc:sldMk cId="1207962968" sldId="309"/>
        </pc:sldMkLst>
        <pc:spChg chg="mod">
          <ac:chgData name="Zhe Yang" userId="10e047add687ad1a" providerId="LiveId" clId="{D0E97669-34BA-44CE-94DF-D83ACFC60429}" dt="2023-05-11T13:03:35.131" v="6110" actId="20577"/>
          <ac:spMkLst>
            <pc:docMk/>
            <pc:sldMk cId="1207962968" sldId="309"/>
            <ac:spMk id="2" creationId="{3B45E9F8-CC24-9019-D1BA-F11B6253308A}"/>
          </ac:spMkLst>
        </pc:spChg>
        <pc:spChg chg="del">
          <ac:chgData name="Zhe Yang" userId="10e047add687ad1a" providerId="LiveId" clId="{D0E97669-34BA-44CE-94DF-D83ACFC60429}" dt="2023-05-11T13:03:46.553" v="6111" actId="22"/>
          <ac:spMkLst>
            <pc:docMk/>
            <pc:sldMk cId="1207962968" sldId="309"/>
            <ac:spMk id="3" creationId="{4702B624-2CEE-394A-DEEE-57424A1456A0}"/>
          </ac:spMkLst>
        </pc:spChg>
        <pc:spChg chg="add del mod">
          <ac:chgData name="Zhe Yang" userId="10e047add687ad1a" providerId="LiveId" clId="{D0E97669-34BA-44CE-94DF-D83ACFC60429}" dt="2023-05-11T13:04:30.486" v="6116" actId="21"/>
          <ac:spMkLst>
            <pc:docMk/>
            <pc:sldMk cId="1207962968" sldId="309"/>
            <ac:spMk id="9" creationId="{F9146148-0E00-8689-1138-796E7BAC81CA}"/>
          </ac:spMkLst>
        </pc:spChg>
        <pc:picChg chg="add mod ord">
          <ac:chgData name="Zhe Yang" userId="10e047add687ad1a" providerId="LiveId" clId="{D0E97669-34BA-44CE-94DF-D83ACFC60429}" dt="2023-05-11T13:04:02.769" v="6113" actId="1076"/>
          <ac:picMkLst>
            <pc:docMk/>
            <pc:sldMk cId="1207962968" sldId="309"/>
            <ac:picMk id="7" creationId="{5A65368E-CB17-01C5-63BE-B8F0EC3CFBDF}"/>
          </ac:picMkLst>
        </pc:picChg>
      </pc:sldChg>
      <pc:sldChg chg="addSp delSp modSp add mod">
        <pc:chgData name="Zhe Yang" userId="10e047add687ad1a" providerId="LiveId" clId="{D0E97669-34BA-44CE-94DF-D83ACFC60429}" dt="2023-05-11T13:26:19.553" v="6421"/>
        <pc:sldMkLst>
          <pc:docMk/>
          <pc:sldMk cId="2571692915" sldId="309"/>
        </pc:sldMkLst>
        <pc:spChg chg="add del mod">
          <ac:chgData name="Zhe Yang" userId="10e047add687ad1a" providerId="LiveId" clId="{D0E97669-34BA-44CE-94DF-D83ACFC60429}" dt="2023-05-11T13:26:19.553" v="6421"/>
          <ac:spMkLst>
            <pc:docMk/>
            <pc:sldMk cId="2571692915" sldId="309"/>
            <ac:spMk id="6" creationId="{CC7C0437-3A5D-5830-5CE0-31002AF5F30E}"/>
          </ac:spMkLst>
        </pc:spChg>
        <pc:picChg chg="del">
          <ac:chgData name="Zhe Yang" userId="10e047add687ad1a" providerId="LiveId" clId="{D0E97669-34BA-44CE-94DF-D83ACFC60429}" dt="2023-05-11T13:26:18.852" v="6420" actId="21"/>
          <ac:picMkLst>
            <pc:docMk/>
            <pc:sldMk cId="2571692915" sldId="309"/>
            <ac:picMk id="7" creationId="{5A65368E-CB17-01C5-63BE-B8F0EC3CFBDF}"/>
          </ac:picMkLst>
        </pc:picChg>
        <pc:picChg chg="add mod">
          <ac:chgData name="Zhe Yang" userId="10e047add687ad1a" providerId="LiveId" clId="{D0E97669-34BA-44CE-94DF-D83ACFC60429}" dt="2023-05-11T13:26:19.553" v="6421"/>
          <ac:picMkLst>
            <pc:docMk/>
            <pc:sldMk cId="2571692915" sldId="309"/>
            <ac:picMk id="8" creationId="{9386855A-9F87-8D82-74A3-4B02AC0AC41B}"/>
          </ac:picMkLst>
        </pc:picChg>
      </pc:sldChg>
      <pc:sldChg chg="addSp delSp modSp del mod ord modClrScheme chgLayout">
        <pc:chgData name="Zhe Yang" userId="10e047add687ad1a" providerId="LiveId" clId="{D0E97669-34BA-44CE-94DF-D83ACFC60429}" dt="2023-05-11T13:02:52.467" v="6090" actId="47"/>
        <pc:sldMkLst>
          <pc:docMk/>
          <pc:sldMk cId="378727874" sldId="310"/>
        </pc:sldMkLst>
        <pc:spChg chg="mod ord">
          <ac:chgData name="Zhe Yang" userId="10e047add687ad1a" providerId="LiveId" clId="{D0E97669-34BA-44CE-94DF-D83ACFC60429}" dt="2023-05-11T12:52:41.564" v="5827" actId="700"/>
          <ac:spMkLst>
            <pc:docMk/>
            <pc:sldMk cId="378727874" sldId="310"/>
            <ac:spMk id="2" creationId="{F32F1409-6846-4391-8B5A-C8357B403949}"/>
          </ac:spMkLst>
        </pc:spChg>
        <pc:spChg chg="mod ord">
          <ac:chgData name="Zhe Yang" userId="10e047add687ad1a" providerId="LiveId" clId="{D0E97669-34BA-44CE-94DF-D83ACFC60429}" dt="2023-05-11T12:52:57.861" v="5835" actId="27636"/>
          <ac:spMkLst>
            <pc:docMk/>
            <pc:sldMk cId="378727874" sldId="310"/>
            <ac:spMk id="3" creationId="{7CD06835-1A63-49C4-B2D8-31B6BE7066BB}"/>
          </ac:spMkLst>
        </pc:spChg>
        <pc:spChg chg="del">
          <ac:chgData name="Zhe Yang" userId="10e047add687ad1a" providerId="LiveId" clId="{D0E97669-34BA-44CE-94DF-D83ACFC60429}" dt="2023-05-11T12:20:57.104" v="5651" actId="478"/>
          <ac:spMkLst>
            <pc:docMk/>
            <pc:sldMk cId="378727874" sldId="310"/>
            <ac:spMk id="5" creationId="{432B7A62-E3BD-4418-BC45-6E514D6295E2}"/>
          </ac:spMkLst>
        </pc:spChg>
        <pc:spChg chg="mod ord">
          <ac:chgData name="Zhe Yang" userId="10e047add687ad1a" providerId="LiveId" clId="{D0E97669-34BA-44CE-94DF-D83ACFC60429}" dt="2023-05-11T12:52:41.564" v="5827" actId="700"/>
          <ac:spMkLst>
            <pc:docMk/>
            <pc:sldMk cId="378727874" sldId="310"/>
            <ac:spMk id="6" creationId="{7BBABA7F-5503-4627-B550-874A89837EED}"/>
          </ac:spMkLst>
        </pc:spChg>
        <pc:spChg chg="del mod topLvl">
          <ac:chgData name="Zhe Yang" userId="10e047add687ad1a" providerId="LiveId" clId="{D0E97669-34BA-44CE-94DF-D83ACFC60429}" dt="2023-05-11T12:25:27.900" v="5692" actId="478"/>
          <ac:spMkLst>
            <pc:docMk/>
            <pc:sldMk cId="378727874" sldId="310"/>
            <ac:spMk id="9" creationId="{68C049E4-BF9D-62FB-A90A-213F5E7F9222}"/>
          </ac:spMkLst>
        </pc:spChg>
        <pc:spChg chg="del mod topLvl">
          <ac:chgData name="Zhe Yang" userId="10e047add687ad1a" providerId="LiveId" clId="{D0E97669-34BA-44CE-94DF-D83ACFC60429}" dt="2023-05-11T12:25:27.018" v="5691" actId="478"/>
          <ac:spMkLst>
            <pc:docMk/>
            <pc:sldMk cId="378727874" sldId="310"/>
            <ac:spMk id="11" creationId="{28B950A1-28D0-7C16-D386-07D9A37A6735}"/>
          </ac:spMkLst>
        </pc:spChg>
        <pc:spChg chg="del mod topLvl">
          <ac:chgData name="Zhe Yang" userId="10e047add687ad1a" providerId="LiveId" clId="{D0E97669-34BA-44CE-94DF-D83ACFC60429}" dt="2023-05-11T12:25:26.270" v="5690" actId="478"/>
          <ac:spMkLst>
            <pc:docMk/>
            <pc:sldMk cId="378727874" sldId="310"/>
            <ac:spMk id="12" creationId="{2F733E99-202C-E1FD-C45E-0F05FA3FEC20}"/>
          </ac:spMkLst>
        </pc:spChg>
        <pc:spChg chg="add del mod ord">
          <ac:chgData name="Zhe Yang" userId="10e047add687ad1a" providerId="LiveId" clId="{D0E97669-34BA-44CE-94DF-D83ACFC60429}" dt="2023-05-11T12:52:41.564" v="5827" actId="700"/>
          <ac:spMkLst>
            <pc:docMk/>
            <pc:sldMk cId="378727874" sldId="310"/>
            <ac:spMk id="14" creationId="{3878BBB7-7B49-0F42-9C07-C48E7284244B}"/>
          </ac:spMkLst>
        </pc:spChg>
        <pc:spChg chg="mod">
          <ac:chgData name="Zhe Yang" userId="10e047add687ad1a" providerId="LiveId" clId="{D0E97669-34BA-44CE-94DF-D83ACFC60429}" dt="2023-05-11T12:52:47.399" v="5829"/>
          <ac:spMkLst>
            <pc:docMk/>
            <pc:sldMk cId="378727874" sldId="310"/>
            <ac:spMk id="17" creationId="{47345A13-AB25-85D1-0475-F22E197E2A47}"/>
          </ac:spMkLst>
        </pc:spChg>
        <pc:spChg chg="mod">
          <ac:chgData name="Zhe Yang" userId="10e047add687ad1a" providerId="LiveId" clId="{D0E97669-34BA-44CE-94DF-D83ACFC60429}" dt="2023-05-11T12:52:47.399" v="5829"/>
          <ac:spMkLst>
            <pc:docMk/>
            <pc:sldMk cId="378727874" sldId="310"/>
            <ac:spMk id="19" creationId="{4537252E-C0CF-6477-BD90-429E752E6825}"/>
          </ac:spMkLst>
        </pc:spChg>
        <pc:spChg chg="mod">
          <ac:chgData name="Zhe Yang" userId="10e047add687ad1a" providerId="LiveId" clId="{D0E97669-34BA-44CE-94DF-D83ACFC60429}" dt="2023-05-11T12:52:47.399" v="5829"/>
          <ac:spMkLst>
            <pc:docMk/>
            <pc:sldMk cId="378727874" sldId="310"/>
            <ac:spMk id="20" creationId="{33B6FF56-855B-71DE-ACD8-F9D89BC27498}"/>
          </ac:spMkLst>
        </pc:spChg>
        <pc:grpChg chg="add del mod">
          <ac:chgData name="Zhe Yang" userId="10e047add687ad1a" providerId="LiveId" clId="{D0E97669-34BA-44CE-94DF-D83ACFC60429}" dt="2023-05-11T12:22:59.662" v="5668" actId="165"/>
          <ac:grpSpMkLst>
            <pc:docMk/>
            <pc:sldMk cId="378727874" sldId="310"/>
            <ac:grpSpMk id="7" creationId="{9B2B7FB6-C5C9-0838-7E5B-C794A5969074}"/>
          </ac:grpSpMkLst>
        </pc:grpChg>
        <pc:grpChg chg="add mod">
          <ac:chgData name="Zhe Yang" userId="10e047add687ad1a" providerId="LiveId" clId="{D0E97669-34BA-44CE-94DF-D83ACFC60429}" dt="2023-05-11T12:52:47.399" v="5829"/>
          <ac:grpSpMkLst>
            <pc:docMk/>
            <pc:sldMk cId="378727874" sldId="310"/>
            <ac:grpSpMk id="15" creationId="{B321B9DF-9207-CB7E-A3BC-87D97E5C608F}"/>
          </ac:grpSpMkLst>
        </pc:grpChg>
        <pc:graphicFrameChg chg="add del mod">
          <ac:chgData name="Zhe Yang" userId="10e047add687ad1a" providerId="LiveId" clId="{D0E97669-34BA-44CE-94DF-D83ACFC60429}" dt="2023-05-11T12:52:43.992" v="5828" actId="478"/>
          <ac:graphicFrameMkLst>
            <pc:docMk/>
            <pc:sldMk cId="378727874" sldId="310"/>
            <ac:graphicFrameMk id="13" creationId="{78CA2969-B075-8C63-BC79-C7E1E124E2EF}"/>
          </ac:graphicFrameMkLst>
        </pc:graphicFrameChg>
        <pc:picChg chg="del">
          <ac:chgData name="Zhe Yang" userId="10e047add687ad1a" providerId="LiveId" clId="{D0E97669-34BA-44CE-94DF-D83ACFC60429}" dt="2023-05-11T12:17:02.715" v="5621" actId="21"/>
          <ac:picMkLst>
            <pc:docMk/>
            <pc:sldMk cId="378727874" sldId="310"/>
            <ac:picMk id="4" creationId="{DF5D3E27-0A27-4E0F-97D6-35252CBE98B0}"/>
          </ac:picMkLst>
        </pc:picChg>
        <pc:picChg chg="del mod topLvl">
          <ac:chgData name="Zhe Yang" userId="10e047add687ad1a" providerId="LiveId" clId="{D0E97669-34BA-44CE-94DF-D83ACFC60429}" dt="2023-05-11T12:25:24.965" v="5688" actId="478"/>
          <ac:picMkLst>
            <pc:docMk/>
            <pc:sldMk cId="378727874" sldId="310"/>
            <ac:picMk id="8" creationId="{502FE9DB-FE62-B7A5-0DC7-B96BC79003DA}"/>
          </ac:picMkLst>
        </pc:picChg>
        <pc:picChg chg="del mod topLvl">
          <ac:chgData name="Zhe Yang" userId="10e047add687ad1a" providerId="LiveId" clId="{D0E97669-34BA-44CE-94DF-D83ACFC60429}" dt="2023-05-11T12:25:25.575" v="5689" actId="478"/>
          <ac:picMkLst>
            <pc:docMk/>
            <pc:sldMk cId="378727874" sldId="310"/>
            <ac:picMk id="10" creationId="{895B05A9-4043-F57F-23DF-068AD1BF0702}"/>
          </ac:picMkLst>
        </pc:picChg>
        <pc:picChg chg="mod">
          <ac:chgData name="Zhe Yang" userId="10e047add687ad1a" providerId="LiveId" clId="{D0E97669-34BA-44CE-94DF-D83ACFC60429}" dt="2023-05-11T12:52:47.399" v="5829"/>
          <ac:picMkLst>
            <pc:docMk/>
            <pc:sldMk cId="378727874" sldId="310"/>
            <ac:picMk id="16" creationId="{54FAE30A-3D91-E886-40B2-C4724B5B9471}"/>
          </ac:picMkLst>
        </pc:picChg>
        <pc:picChg chg="mod">
          <ac:chgData name="Zhe Yang" userId="10e047add687ad1a" providerId="LiveId" clId="{D0E97669-34BA-44CE-94DF-D83ACFC60429}" dt="2023-05-11T12:52:47.399" v="5829"/>
          <ac:picMkLst>
            <pc:docMk/>
            <pc:sldMk cId="378727874" sldId="310"/>
            <ac:picMk id="18" creationId="{13D2FFBF-0396-D960-9AAA-A7D11E80C9EC}"/>
          </ac:picMkLst>
        </pc:picChg>
      </pc:sldChg>
      <pc:sldChg chg="addSp modSp add del">
        <pc:chgData name="Zhe Yang" userId="10e047add687ad1a" providerId="LiveId" clId="{D0E97669-34BA-44CE-94DF-D83ACFC60429}" dt="2023-05-11T13:02:56.315" v="6091" actId="47"/>
        <pc:sldMkLst>
          <pc:docMk/>
          <pc:sldMk cId="4216856005" sldId="311"/>
        </pc:sldMkLst>
        <pc:spChg chg="mod">
          <ac:chgData name="Zhe Yang" userId="10e047add687ad1a" providerId="LiveId" clId="{D0E97669-34BA-44CE-94DF-D83ACFC60429}" dt="2023-05-11T12:22:37.986" v="5664" actId="164"/>
          <ac:spMkLst>
            <pc:docMk/>
            <pc:sldMk cId="4216856005" sldId="311"/>
            <ac:spMk id="19" creationId="{412512CC-CB94-6BA4-AE3A-1257A8D8FB3B}"/>
          </ac:spMkLst>
        </pc:spChg>
        <pc:spChg chg="mod">
          <ac:chgData name="Zhe Yang" userId="10e047add687ad1a" providerId="LiveId" clId="{D0E97669-34BA-44CE-94DF-D83ACFC60429}" dt="2023-05-11T12:22:37.986" v="5664" actId="164"/>
          <ac:spMkLst>
            <pc:docMk/>
            <pc:sldMk cId="4216856005" sldId="311"/>
            <ac:spMk id="24" creationId="{CA4B7223-3D0E-1458-DEA5-626D66944C29}"/>
          </ac:spMkLst>
        </pc:spChg>
        <pc:spChg chg="mod">
          <ac:chgData name="Zhe Yang" userId="10e047add687ad1a" providerId="LiveId" clId="{D0E97669-34BA-44CE-94DF-D83ACFC60429}" dt="2023-05-11T12:22:37.986" v="5664" actId="164"/>
          <ac:spMkLst>
            <pc:docMk/>
            <pc:sldMk cId="4216856005" sldId="311"/>
            <ac:spMk id="27" creationId="{38D627BF-0DE2-9418-BD32-979F9F30E4E1}"/>
          </ac:spMkLst>
        </pc:spChg>
        <pc:grpChg chg="add mod">
          <ac:chgData name="Zhe Yang" userId="10e047add687ad1a" providerId="LiveId" clId="{D0E97669-34BA-44CE-94DF-D83ACFC60429}" dt="2023-05-11T12:22:37.986" v="5664" actId="164"/>
          <ac:grpSpMkLst>
            <pc:docMk/>
            <pc:sldMk cId="4216856005" sldId="311"/>
            <ac:grpSpMk id="7" creationId="{BF958789-CD87-FC26-1F87-D0E9608330B7}"/>
          </ac:grpSpMkLst>
        </pc:grpChg>
        <pc:picChg chg="mod">
          <ac:chgData name="Zhe Yang" userId="10e047add687ad1a" providerId="LiveId" clId="{D0E97669-34BA-44CE-94DF-D83ACFC60429}" dt="2023-05-11T12:22:37.986" v="5664" actId="164"/>
          <ac:picMkLst>
            <pc:docMk/>
            <pc:sldMk cId="4216856005" sldId="311"/>
            <ac:picMk id="9" creationId="{29C2FC73-4A9C-917E-ED1E-ED0C4B06F153}"/>
          </ac:picMkLst>
        </pc:picChg>
        <pc:picChg chg="mod">
          <ac:chgData name="Zhe Yang" userId="10e047add687ad1a" providerId="LiveId" clId="{D0E97669-34BA-44CE-94DF-D83ACFC60429}" dt="2023-05-11T12:22:37.986" v="5664" actId="164"/>
          <ac:picMkLst>
            <pc:docMk/>
            <pc:sldMk cId="4216856005" sldId="311"/>
            <ac:picMk id="21" creationId="{D6730714-293A-4196-1B33-A64B0FE622BD}"/>
          </ac:picMkLst>
        </pc:picChg>
      </pc:sldChg>
      <pc:sldChg chg="addSp modSp mod chgLayout">
        <pc:chgData name="Zhe Yang" userId="10e047add687ad1a" providerId="LiveId" clId="{D0E97669-34BA-44CE-94DF-D83ACFC60429}" dt="2023-05-15T06:46:27.526" v="24925" actId="20577"/>
        <pc:sldMkLst>
          <pc:docMk/>
          <pc:sldMk cId="3557721055" sldId="417"/>
        </pc:sldMkLst>
        <pc:spChg chg="mod ord">
          <ac:chgData name="Zhe Yang" userId="10e047add687ad1a" providerId="LiveId" clId="{D0E97669-34BA-44CE-94DF-D83ACFC60429}" dt="2023-05-13T01:37:44.223" v="13766" actId="700"/>
          <ac:spMkLst>
            <pc:docMk/>
            <pc:sldMk cId="3557721055" sldId="417"/>
            <ac:spMk id="2" creationId="{6C4D9DF3-0966-7093-4693-D6EB7D0017B9}"/>
          </ac:spMkLst>
        </pc:spChg>
        <pc:spChg chg="mod ord">
          <ac:chgData name="Zhe Yang" userId="10e047add687ad1a" providerId="LiveId" clId="{D0E97669-34BA-44CE-94DF-D83ACFC60429}" dt="2023-05-15T06:46:27.526" v="24925" actId="20577"/>
          <ac:spMkLst>
            <pc:docMk/>
            <pc:sldMk cId="3557721055" sldId="417"/>
            <ac:spMk id="3" creationId="{772E8CD5-1647-4E6B-F733-DD8C56313C54}"/>
          </ac:spMkLst>
        </pc:spChg>
        <pc:spChg chg="mod ord">
          <ac:chgData name="Zhe Yang" userId="10e047add687ad1a" providerId="LiveId" clId="{D0E97669-34BA-44CE-94DF-D83ACFC60429}" dt="2023-05-13T01:37:44.223" v="13766" actId="700"/>
          <ac:spMkLst>
            <pc:docMk/>
            <pc:sldMk cId="3557721055" sldId="417"/>
            <ac:spMk id="4" creationId="{B6F8FFD1-9D6D-C9C0-7BA1-4B19B7F3EAE1}"/>
          </ac:spMkLst>
        </pc:spChg>
        <pc:spChg chg="mod ord">
          <ac:chgData name="Zhe Yang" userId="10e047add687ad1a" providerId="LiveId" clId="{D0E97669-34BA-44CE-94DF-D83ACFC60429}" dt="2023-05-13T01:37:44.223" v="13766" actId="700"/>
          <ac:spMkLst>
            <pc:docMk/>
            <pc:sldMk cId="3557721055" sldId="417"/>
            <ac:spMk id="5" creationId="{D826A13D-6A39-0079-EE71-DD87C8A28E57}"/>
          </ac:spMkLst>
        </pc:spChg>
        <pc:spChg chg="add mod">
          <ac:chgData name="Zhe Yang" userId="10e047add687ad1a" providerId="LiveId" clId="{D0E97669-34BA-44CE-94DF-D83ACFC60429}" dt="2023-05-15T06:44:35.104" v="24779" actId="164"/>
          <ac:spMkLst>
            <pc:docMk/>
            <pc:sldMk cId="3557721055" sldId="417"/>
            <ac:spMk id="6" creationId="{2B50010D-9746-C950-95C4-A3B312DBAC54}"/>
          </ac:spMkLst>
        </pc:spChg>
        <pc:grpChg chg="add mod">
          <ac:chgData name="Zhe Yang" userId="10e047add687ad1a" providerId="LiveId" clId="{D0E97669-34BA-44CE-94DF-D83ACFC60429}" dt="2023-05-15T06:44:37.609" v="24780" actId="1076"/>
          <ac:grpSpMkLst>
            <pc:docMk/>
            <pc:sldMk cId="3557721055" sldId="417"/>
            <ac:grpSpMk id="10" creationId="{C5779666-02A7-D0C3-1B25-7B6F259EDE05}"/>
          </ac:grpSpMkLst>
        </pc:grpChg>
        <pc:picChg chg="mod">
          <ac:chgData name="Zhe Yang" userId="10e047add687ad1a" providerId="LiveId" clId="{D0E97669-34BA-44CE-94DF-D83ACFC60429}" dt="2023-05-15T06:42:01.283" v="24769" actId="1076"/>
          <ac:picMkLst>
            <pc:docMk/>
            <pc:sldMk cId="3557721055" sldId="417"/>
            <ac:picMk id="7" creationId="{E9A713A6-26BA-AC2A-BD62-825D20BB835A}"/>
          </ac:picMkLst>
        </pc:picChg>
        <pc:picChg chg="add mod">
          <ac:chgData name="Zhe Yang" userId="10e047add687ad1a" providerId="LiveId" clId="{D0E97669-34BA-44CE-94DF-D83ACFC60429}" dt="2023-05-15T06:44:35.104" v="24779" actId="164"/>
          <ac:picMkLst>
            <pc:docMk/>
            <pc:sldMk cId="3557721055" sldId="417"/>
            <ac:picMk id="8" creationId="{E7B78BBA-29F3-11B4-3FA6-F17F292915C5}"/>
          </ac:picMkLst>
        </pc:picChg>
        <pc:picChg chg="mod">
          <ac:chgData name="Zhe Yang" userId="10e047add687ad1a" providerId="LiveId" clId="{D0E97669-34BA-44CE-94DF-D83ACFC60429}" dt="2023-05-15T06:42:07.980" v="24771" actId="1076"/>
          <ac:picMkLst>
            <pc:docMk/>
            <pc:sldMk cId="3557721055" sldId="417"/>
            <ac:picMk id="9" creationId="{2551FB81-9B4D-2FC4-6B71-A470B0F24E25}"/>
          </ac:picMkLst>
        </pc:picChg>
      </pc:sldChg>
      <pc:sldChg chg="modSp del mod">
        <pc:chgData name="Zhe Yang" userId="10e047add687ad1a" providerId="LiveId" clId="{D0E97669-34BA-44CE-94DF-D83ACFC60429}" dt="2023-05-13T01:37:01.700" v="13761" actId="47"/>
        <pc:sldMkLst>
          <pc:docMk/>
          <pc:sldMk cId="1639323931" sldId="419"/>
        </pc:sldMkLst>
        <pc:spChg chg="mod">
          <ac:chgData name="Zhe Yang" userId="10e047add687ad1a" providerId="LiveId" clId="{D0E97669-34BA-44CE-94DF-D83ACFC60429}" dt="2023-05-13T01:35:10.718" v="13759" actId="27636"/>
          <ac:spMkLst>
            <pc:docMk/>
            <pc:sldMk cId="1639323931" sldId="419"/>
            <ac:spMk id="3" creationId="{5C458FDD-C21D-517B-994F-B24F5DA50594}"/>
          </ac:spMkLst>
        </pc:spChg>
        <pc:spChg chg="mod">
          <ac:chgData name="Zhe Yang" userId="10e047add687ad1a" providerId="LiveId" clId="{D0E97669-34BA-44CE-94DF-D83ACFC60429}" dt="2023-05-13T01:36:19.408" v="13760" actId="14100"/>
          <ac:spMkLst>
            <pc:docMk/>
            <pc:sldMk cId="1639323931" sldId="419"/>
            <ac:spMk id="11" creationId="{9C426F0E-F0F1-D00F-FE16-D0520EAF33DA}"/>
          </ac:spMkLst>
        </pc:spChg>
      </pc:sldChg>
      <pc:sldChg chg="modSp add del mod">
        <pc:chgData name="Zhe Yang" userId="10e047add687ad1a" providerId="LiveId" clId="{D0E97669-34BA-44CE-94DF-D83ACFC60429}" dt="2023-05-13T01:55:04.591" v="14057" actId="47"/>
        <pc:sldMkLst>
          <pc:docMk/>
          <pc:sldMk cId="2399515630" sldId="420"/>
        </pc:sldMkLst>
        <pc:spChg chg="mod">
          <ac:chgData name="Zhe Yang" userId="10e047add687ad1a" providerId="LiveId" clId="{D0E97669-34BA-44CE-94DF-D83ACFC60429}" dt="2023-05-13T01:37:09.946" v="13763" actId="27636"/>
          <ac:spMkLst>
            <pc:docMk/>
            <pc:sldMk cId="2399515630" sldId="420"/>
            <ac:spMk id="3" creationId="{4FB59C52-DFA6-D003-03DB-CA8E8A3E29FC}"/>
          </ac:spMkLst>
        </pc:spChg>
      </pc:sldChg>
      <pc:sldChg chg="addSp delSp modSp add del mod">
        <pc:chgData name="Zhe Yang" userId="10e047add687ad1a" providerId="LiveId" clId="{D0E97669-34BA-44CE-94DF-D83ACFC60429}" dt="2023-05-13T01:52:16.820" v="14054" actId="47"/>
        <pc:sldMkLst>
          <pc:docMk/>
          <pc:sldMk cId="1334158698" sldId="435"/>
        </pc:sldMkLst>
        <pc:spChg chg="mod">
          <ac:chgData name="Zhe Yang" userId="10e047add687ad1a" providerId="LiveId" clId="{D0E97669-34BA-44CE-94DF-D83ACFC60429}" dt="2023-05-13T01:50:17.532" v="14034" actId="108"/>
          <ac:spMkLst>
            <pc:docMk/>
            <pc:sldMk cId="1334158698" sldId="435"/>
            <ac:spMk id="2" creationId="{1D0A669E-B3AE-B48B-E16A-419384C645BC}"/>
          </ac:spMkLst>
        </pc:spChg>
        <pc:spChg chg="add del mod">
          <ac:chgData name="Zhe Yang" userId="10e047add687ad1a" providerId="LiveId" clId="{D0E97669-34BA-44CE-94DF-D83ACFC60429}" dt="2023-05-13T01:50:30.040" v="14037"/>
          <ac:spMkLst>
            <pc:docMk/>
            <pc:sldMk cId="1334158698" sldId="435"/>
            <ac:spMk id="3" creationId="{5E9980AB-AD88-0D2A-31E0-505360649B5B}"/>
          </ac:spMkLst>
        </pc:spChg>
        <pc:spChg chg="add del mod">
          <ac:chgData name="Zhe Yang" userId="10e047add687ad1a" providerId="LiveId" clId="{D0E97669-34BA-44CE-94DF-D83ACFC60429}" dt="2023-05-13T01:50:27.320" v="14035" actId="478"/>
          <ac:spMkLst>
            <pc:docMk/>
            <pc:sldMk cId="1334158698" sldId="435"/>
            <ac:spMk id="4" creationId="{2259B74C-C757-EEB5-F550-753954DC557F}"/>
          </ac:spMkLst>
        </pc:spChg>
        <pc:spChg chg="del">
          <ac:chgData name="Zhe Yang" userId="10e047add687ad1a" providerId="LiveId" clId="{D0E97669-34BA-44CE-94DF-D83ACFC60429}" dt="2023-05-13T01:52:03.369" v="14049" actId="21"/>
          <ac:spMkLst>
            <pc:docMk/>
            <pc:sldMk cId="1334158698" sldId="435"/>
            <ac:spMk id="6" creationId="{B32A601D-03CC-67C5-5F10-4D0F7384199C}"/>
          </ac:spMkLst>
        </pc:spChg>
        <pc:spChg chg="del">
          <ac:chgData name="Zhe Yang" userId="10e047add687ad1a" providerId="LiveId" clId="{D0E97669-34BA-44CE-94DF-D83ACFC60429}" dt="2023-05-13T01:52:03.369" v="14049" actId="21"/>
          <ac:spMkLst>
            <pc:docMk/>
            <pc:sldMk cId="1334158698" sldId="435"/>
            <ac:spMk id="8" creationId="{23255687-8171-4132-B8C6-A0158BAACA08}"/>
          </ac:spMkLst>
        </pc:spChg>
        <pc:spChg chg="del mod">
          <ac:chgData name="Zhe Yang" userId="10e047add687ad1a" providerId="LiveId" clId="{D0E97669-34BA-44CE-94DF-D83ACFC60429}" dt="2023-05-13T01:51:34.026" v="14042" actId="478"/>
          <ac:spMkLst>
            <pc:docMk/>
            <pc:sldMk cId="1334158698" sldId="435"/>
            <ac:spMk id="10" creationId="{C2CEF6CE-EBBD-7374-D235-B155996B8FBA}"/>
          </ac:spMkLst>
        </pc:spChg>
        <pc:spChg chg="add mod">
          <ac:chgData name="Zhe Yang" userId="10e047add687ad1a" providerId="LiveId" clId="{D0E97669-34BA-44CE-94DF-D83ACFC60429}" dt="2023-05-13T01:51:34.411" v="14043"/>
          <ac:spMkLst>
            <pc:docMk/>
            <pc:sldMk cId="1334158698" sldId="435"/>
            <ac:spMk id="11" creationId="{BD7C0E44-73C8-75B9-D512-42C2A52BEF79}"/>
          </ac:spMkLst>
        </pc:spChg>
        <pc:spChg chg="del">
          <ac:chgData name="Zhe Yang" userId="10e047add687ad1a" providerId="LiveId" clId="{D0E97669-34BA-44CE-94DF-D83ACFC60429}" dt="2023-05-13T01:52:03.369" v="14049" actId="21"/>
          <ac:spMkLst>
            <pc:docMk/>
            <pc:sldMk cId="1334158698" sldId="435"/>
            <ac:spMk id="12" creationId="{6430B60C-B45B-F48A-A06C-27D3EA4A98E6}"/>
          </ac:spMkLst>
        </pc:spChg>
        <pc:spChg chg="del">
          <ac:chgData name="Zhe Yang" userId="10e047add687ad1a" providerId="LiveId" clId="{D0E97669-34BA-44CE-94DF-D83ACFC60429}" dt="2023-05-13T01:52:03.369" v="14049" actId="21"/>
          <ac:spMkLst>
            <pc:docMk/>
            <pc:sldMk cId="1334158698" sldId="435"/>
            <ac:spMk id="13" creationId="{B94EBDFE-392C-6EBB-2564-FA4EC4CB02BD}"/>
          </ac:spMkLst>
        </pc:spChg>
        <pc:spChg chg="del">
          <ac:chgData name="Zhe Yang" userId="10e047add687ad1a" providerId="LiveId" clId="{D0E97669-34BA-44CE-94DF-D83ACFC60429}" dt="2023-05-13T01:52:03.369" v="14049" actId="21"/>
          <ac:spMkLst>
            <pc:docMk/>
            <pc:sldMk cId="1334158698" sldId="435"/>
            <ac:spMk id="14" creationId="{994AD439-3765-5251-EA9D-25B813FDCC98}"/>
          </ac:spMkLst>
        </pc:spChg>
        <pc:spChg chg="add mod">
          <ac:chgData name="Zhe Yang" userId="10e047add687ad1a" providerId="LiveId" clId="{D0E97669-34BA-44CE-94DF-D83ACFC60429}" dt="2023-05-13T01:52:03.369" v="14049" actId="21"/>
          <ac:spMkLst>
            <pc:docMk/>
            <pc:sldMk cId="1334158698" sldId="435"/>
            <ac:spMk id="15" creationId="{E58B2ADD-3921-4D6B-7437-2F3096435F44}"/>
          </ac:spMkLst>
        </pc:spChg>
        <pc:spChg chg="add mod">
          <ac:chgData name="Zhe Yang" userId="10e047add687ad1a" providerId="LiveId" clId="{D0E97669-34BA-44CE-94DF-D83ACFC60429}" dt="2023-05-13T01:52:09.784" v="14051" actId="14100"/>
          <ac:spMkLst>
            <pc:docMk/>
            <pc:sldMk cId="1334158698" sldId="435"/>
            <ac:spMk id="16" creationId="{B65622F8-45C3-E158-1B83-A921B03D1591}"/>
          </ac:spMkLst>
        </pc:spChg>
        <pc:picChg chg="del">
          <ac:chgData name="Zhe Yang" userId="10e047add687ad1a" providerId="LiveId" clId="{D0E97669-34BA-44CE-94DF-D83ACFC60429}" dt="2023-05-13T01:52:03.369" v="14049" actId="21"/>
          <ac:picMkLst>
            <pc:docMk/>
            <pc:sldMk cId="1334158698" sldId="435"/>
            <ac:picMk id="7" creationId="{FF29E6C9-CCE7-26A6-E718-7AB7297BDD6B}"/>
          </ac:picMkLst>
        </pc:picChg>
        <pc:picChg chg="del">
          <ac:chgData name="Zhe Yang" userId="10e047add687ad1a" providerId="LiveId" clId="{D0E97669-34BA-44CE-94DF-D83ACFC60429}" dt="2023-05-13T01:52:03.369" v="14049" actId="21"/>
          <ac:picMkLst>
            <pc:docMk/>
            <pc:sldMk cId="1334158698" sldId="435"/>
            <ac:picMk id="9" creationId="{09B87467-1B03-7DA0-8C07-70FC53DDF70D}"/>
          </ac:picMkLst>
        </pc:picChg>
        <pc:picChg chg="del">
          <ac:chgData name="Zhe Yang" userId="10e047add687ad1a" providerId="LiveId" clId="{D0E97669-34BA-44CE-94DF-D83ACFC60429}" dt="2023-05-13T01:52:10.464" v="14052" actId="21"/>
          <ac:picMkLst>
            <pc:docMk/>
            <pc:sldMk cId="1334158698" sldId="435"/>
            <ac:picMk id="2050" creationId="{66CAC9F1-9D4D-D616-5CE0-DAC83B3E6425}"/>
          </ac:picMkLst>
        </pc:picChg>
      </pc:sldChg>
      <pc:sldChg chg="add del">
        <pc:chgData name="Zhe Yang" userId="10e047add687ad1a" providerId="LiveId" clId="{D0E97669-34BA-44CE-94DF-D83ACFC60429}" dt="2023-05-13T01:49:43.459" v="14031"/>
        <pc:sldMkLst>
          <pc:docMk/>
          <pc:sldMk cId="1448033187" sldId="436"/>
        </pc:sldMkLst>
      </pc:sldChg>
      <pc:sldChg chg="delSp modSp add del mod">
        <pc:chgData name="Zhe Yang" userId="10e047add687ad1a" providerId="LiveId" clId="{D0E97669-34BA-44CE-94DF-D83ACFC60429}" dt="2023-05-13T08:08:00.938" v="18361"/>
        <pc:sldMkLst>
          <pc:docMk/>
          <pc:sldMk cId="3085848926" sldId="437"/>
        </pc:sldMkLst>
        <pc:spChg chg="mod">
          <ac:chgData name="Zhe Yang" userId="10e047add687ad1a" providerId="LiveId" clId="{D0E97669-34BA-44CE-94DF-D83ACFC60429}" dt="2023-05-13T01:50:01.125" v="14033" actId="27636"/>
          <ac:spMkLst>
            <pc:docMk/>
            <pc:sldMk cId="3085848926" sldId="437"/>
            <ac:spMk id="3" creationId="{6A3F7627-DAC6-4417-0DF0-8BE29032C887}"/>
          </ac:spMkLst>
        </pc:spChg>
        <pc:spChg chg="del">
          <ac:chgData name="Zhe Yang" userId="10e047add687ad1a" providerId="LiveId" clId="{D0E97669-34BA-44CE-94DF-D83ACFC60429}" dt="2023-05-13T01:50:35.259" v="14038" actId="478"/>
          <ac:spMkLst>
            <pc:docMk/>
            <pc:sldMk cId="3085848926" sldId="437"/>
            <ac:spMk id="4" creationId="{A7CA04E2-C945-E3B7-8F74-ADF2E86B08F7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3085848926" sldId="437"/>
            <ac:spMk id="6" creationId="{474D5BC1-9CAA-AD18-649D-89ABC2F93B9C}"/>
          </ac:spMkLst>
        </pc:spChg>
        <pc:picChg chg="mod">
          <ac:chgData name="Zhe Yang" userId="10e047add687ad1a" providerId="LiveId" clId="{D0E97669-34BA-44CE-94DF-D83ACFC60429}" dt="2023-05-13T08:07:56.048" v="18360"/>
          <ac:picMkLst>
            <pc:docMk/>
            <pc:sldMk cId="3085848926" sldId="437"/>
            <ac:picMk id="7" creationId="{35BBFEF2-1877-9014-67A6-0F6377F7A683}"/>
          </ac:picMkLst>
        </pc:picChg>
        <pc:picChg chg="mod">
          <ac:chgData name="Zhe Yang" userId="10e047add687ad1a" providerId="LiveId" clId="{D0E97669-34BA-44CE-94DF-D83ACFC60429}" dt="2023-05-13T08:08:00.938" v="18361"/>
          <ac:picMkLst>
            <pc:docMk/>
            <pc:sldMk cId="3085848926" sldId="437"/>
            <ac:picMk id="9" creationId="{2B54C2C4-4314-2705-FB50-3B7D22A64378}"/>
          </ac:picMkLst>
        </pc:picChg>
      </pc:sldChg>
      <pc:sldChg chg="addSp delSp modSp add mod">
        <pc:chgData name="Zhe Yang" userId="10e047add687ad1a" providerId="LiveId" clId="{D0E97669-34BA-44CE-94DF-D83ACFC60429}" dt="2023-05-14T06:15:57.354" v="23005" actId="20577"/>
        <pc:sldMkLst>
          <pc:docMk/>
          <pc:sldMk cId="1540908541" sldId="442"/>
        </pc:sldMkLst>
        <pc:spChg chg="mod">
          <ac:chgData name="Zhe Yang" userId="10e047add687ad1a" providerId="LiveId" clId="{D0E97669-34BA-44CE-94DF-D83ACFC60429}" dt="2023-05-14T06:15:57.354" v="23005" actId="20577"/>
          <ac:spMkLst>
            <pc:docMk/>
            <pc:sldMk cId="1540908541" sldId="442"/>
            <ac:spMk id="3" creationId="{630E88B1-0FDA-41B6-8AA8-A97230D312F6}"/>
          </ac:spMkLst>
        </pc:spChg>
        <pc:spChg chg="del">
          <ac:chgData name="Zhe Yang" userId="10e047add687ad1a" providerId="LiveId" clId="{D0E97669-34BA-44CE-94DF-D83ACFC60429}" dt="2023-05-12T02:20:30.350" v="6946" actId="478"/>
          <ac:spMkLst>
            <pc:docMk/>
            <pc:sldMk cId="1540908541" sldId="442"/>
            <ac:spMk id="4" creationId="{45BC4ED7-A7E7-4AF4-8C03-0BE861A1E08D}"/>
          </ac:spMkLst>
        </pc:spChg>
        <pc:spChg chg="del mod">
          <ac:chgData name="Zhe Yang" userId="10e047add687ad1a" providerId="LiveId" clId="{D0E97669-34BA-44CE-94DF-D83ACFC60429}" dt="2023-05-12T10:57:34.079" v="8839" actId="478"/>
          <ac:spMkLst>
            <pc:docMk/>
            <pc:sldMk cId="1540908541" sldId="442"/>
            <ac:spMk id="5" creationId="{9186FB4D-A554-4E98-A457-5C9585231EB8}"/>
          </ac:spMkLst>
        </pc:spChg>
        <pc:spChg chg="add mod">
          <ac:chgData name="Zhe Yang" userId="10e047add687ad1a" providerId="LiveId" clId="{D0E97669-34BA-44CE-94DF-D83ACFC60429}" dt="2023-05-11T13:03:07.717" v="6094"/>
          <ac:spMkLst>
            <pc:docMk/>
            <pc:sldMk cId="1540908541" sldId="442"/>
            <ac:spMk id="6" creationId="{1DA0334C-5F5B-103F-E0B2-D85734F174E9}"/>
          </ac:spMkLst>
        </pc:spChg>
        <pc:spChg chg="add del mod">
          <ac:chgData name="Zhe Yang" userId="10e047add687ad1a" providerId="LiveId" clId="{D0E97669-34BA-44CE-94DF-D83ACFC60429}" dt="2023-05-11T13:56:44.045" v="6799"/>
          <ac:spMkLst>
            <pc:docMk/>
            <pc:sldMk cId="1540908541" sldId="442"/>
            <ac:spMk id="8" creationId="{2A1F37EF-D0F8-8F52-6ACC-02723A7B8970}"/>
          </ac:spMkLst>
        </pc:spChg>
        <pc:spChg chg="del">
          <ac:chgData name="Zhe Yang" userId="10e047add687ad1a" providerId="LiveId" clId="{D0E97669-34BA-44CE-94DF-D83ACFC60429}" dt="2023-05-12T02:20:28.627" v="6945" actId="478"/>
          <ac:spMkLst>
            <pc:docMk/>
            <pc:sldMk cId="1540908541" sldId="442"/>
            <ac:spMk id="11" creationId="{5D4D5197-2B5A-4807-9221-BAA2EA3FB426}"/>
          </ac:spMkLst>
        </pc:spChg>
        <pc:spChg chg="del">
          <ac:chgData name="Zhe Yang" userId="10e047add687ad1a" providerId="LiveId" clId="{D0E97669-34BA-44CE-94DF-D83ACFC60429}" dt="2023-05-12T02:20:33.429" v="6947" actId="478"/>
          <ac:spMkLst>
            <pc:docMk/>
            <pc:sldMk cId="1540908541" sldId="442"/>
            <ac:spMk id="15" creationId="{A1AADD21-43F9-4409-A37A-94B5A884D1C9}"/>
          </ac:spMkLst>
        </pc:spChg>
        <pc:spChg chg="del mod">
          <ac:chgData name="Zhe Yang" userId="10e047add687ad1a" providerId="LiveId" clId="{D0E97669-34BA-44CE-94DF-D83ACFC60429}" dt="2023-05-12T10:57:33.224" v="8838" actId="478"/>
          <ac:spMkLst>
            <pc:docMk/>
            <pc:sldMk cId="1540908541" sldId="442"/>
            <ac:spMk id="16" creationId="{824BE357-CB19-4206-B1FC-66D6252D5161}"/>
          </ac:spMkLst>
        </pc:spChg>
      </pc:sldChg>
      <pc:sldChg chg="modSp add del mod">
        <pc:chgData name="Zhe Yang" userId="10e047add687ad1a" providerId="LiveId" clId="{D0E97669-34BA-44CE-94DF-D83ACFC60429}" dt="2023-05-11T12:57:03.463" v="5836" actId="2696"/>
        <pc:sldMkLst>
          <pc:docMk/>
          <pc:sldMk cId="1556872670" sldId="442"/>
        </pc:sldMkLst>
        <pc:spChg chg="mod">
          <ac:chgData name="Zhe Yang" userId="10e047add687ad1a" providerId="LiveId" clId="{D0E97669-34BA-44CE-94DF-D83ACFC60429}" dt="2023-05-11T12:35:20.240" v="5777" actId="20577"/>
          <ac:spMkLst>
            <pc:docMk/>
            <pc:sldMk cId="1556872670" sldId="442"/>
            <ac:spMk id="3" creationId="{630E88B1-0FDA-41B6-8AA8-A97230D312F6}"/>
          </ac:spMkLst>
        </pc:spChg>
        <pc:spChg chg="mod">
          <ac:chgData name="Zhe Yang" userId="10e047add687ad1a" providerId="LiveId" clId="{D0E97669-34BA-44CE-94DF-D83ACFC60429}" dt="2023-05-11T12:35:38.917" v="5780" actId="14100"/>
          <ac:spMkLst>
            <pc:docMk/>
            <pc:sldMk cId="1556872670" sldId="442"/>
            <ac:spMk id="16" creationId="{824BE357-CB19-4206-B1FC-66D6252D5161}"/>
          </ac:spMkLst>
        </pc:spChg>
        <pc:picChg chg="mod">
          <ac:chgData name="Zhe Yang" userId="10e047add687ad1a" providerId="LiveId" clId="{D0E97669-34BA-44CE-94DF-D83ACFC60429}" dt="2023-05-11T12:32:26.974" v="5751"/>
          <ac:picMkLst>
            <pc:docMk/>
            <pc:sldMk cId="1556872670" sldId="442"/>
            <ac:picMk id="12" creationId="{7690D570-4110-6040-BA1F-91987DD946EA}"/>
          </ac:picMkLst>
        </pc:picChg>
        <pc:picChg chg="mod">
          <ac:chgData name="Zhe Yang" userId="10e047add687ad1a" providerId="LiveId" clId="{D0E97669-34BA-44CE-94DF-D83ACFC60429}" dt="2023-05-11T12:32:31.995" v="5752"/>
          <ac:picMkLst>
            <pc:docMk/>
            <pc:sldMk cId="1556872670" sldId="442"/>
            <ac:picMk id="13" creationId="{13EB279B-A098-A54E-9373-1D731BB1FCC9}"/>
          </ac:picMkLst>
        </pc:picChg>
        <pc:picChg chg="mod">
          <ac:chgData name="Zhe Yang" userId="10e047add687ad1a" providerId="LiveId" clId="{D0E97669-34BA-44CE-94DF-D83ACFC60429}" dt="2023-05-11T12:32:36.530" v="5753"/>
          <ac:picMkLst>
            <pc:docMk/>
            <pc:sldMk cId="1556872670" sldId="442"/>
            <ac:picMk id="14" creationId="{E22FA011-BFB4-E642-83AB-E71E0EB70B28}"/>
          </ac:picMkLst>
        </pc:picChg>
      </pc:sldChg>
      <pc:sldChg chg="modSp add del mod ord">
        <pc:chgData name="Zhe Yang" userId="10e047add687ad1a" providerId="LiveId" clId="{D0E97669-34BA-44CE-94DF-D83ACFC60429}" dt="2023-05-11T12:32:12.703" v="5748" actId="2696"/>
        <pc:sldMkLst>
          <pc:docMk/>
          <pc:sldMk cId="3686645212" sldId="442"/>
        </pc:sldMkLst>
        <pc:spChg chg="mod">
          <ac:chgData name="Zhe Yang" userId="10e047add687ad1a" providerId="LiveId" clId="{D0E97669-34BA-44CE-94DF-D83ACFC60429}" dt="2023-05-11T12:29:31.353" v="5741" actId="108"/>
          <ac:spMkLst>
            <pc:docMk/>
            <pc:sldMk cId="3686645212" sldId="442"/>
            <ac:spMk id="3" creationId="{630E88B1-0FDA-41B6-8AA8-A97230D312F6}"/>
          </ac:spMkLst>
        </pc:spChg>
      </pc:sldChg>
      <pc:sldChg chg="delSp modSp add mod">
        <pc:chgData name="Zhe Yang" userId="10e047add687ad1a" providerId="LiveId" clId="{D0E97669-34BA-44CE-94DF-D83ACFC60429}" dt="2023-05-13T01:51:15.269" v="14041"/>
        <pc:sldMkLst>
          <pc:docMk/>
          <pc:sldMk cId="1130986324" sldId="443"/>
        </pc:sldMkLst>
        <pc:spChg chg="mod">
          <ac:chgData name="Zhe Yang" userId="10e047add687ad1a" providerId="LiveId" clId="{D0E97669-34BA-44CE-94DF-D83ACFC60429}" dt="2023-05-11T12:32:56.878" v="5755" actId="27636"/>
          <ac:spMkLst>
            <pc:docMk/>
            <pc:sldMk cId="1130986324" sldId="443"/>
            <ac:spMk id="2" creationId="{9B2E3313-8FCB-485F-A790-A3B4D456DB12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1130986324" sldId="443"/>
            <ac:spMk id="7" creationId="{27421064-0A6A-3D0F-095B-63A2DE4F65D7}"/>
          </ac:spMkLst>
        </pc:spChg>
        <pc:picChg chg="mod">
          <ac:chgData name="Zhe Yang" userId="10e047add687ad1a" providerId="LiveId" clId="{D0E97669-34BA-44CE-94DF-D83ACFC60429}" dt="2023-05-11T12:33:09.650" v="5758"/>
          <ac:picMkLst>
            <pc:docMk/>
            <pc:sldMk cId="1130986324" sldId="443"/>
            <ac:picMk id="5" creationId="{AC62FE92-3E70-4069-BA62-7C37E6294D77}"/>
          </ac:picMkLst>
        </pc:picChg>
        <pc:picChg chg="mod">
          <ac:chgData name="Zhe Yang" userId="10e047add687ad1a" providerId="LiveId" clId="{D0E97669-34BA-44CE-94DF-D83ACFC60429}" dt="2023-05-11T12:33:21.906" v="5760" actId="208"/>
          <ac:picMkLst>
            <pc:docMk/>
            <pc:sldMk cId="1130986324" sldId="443"/>
            <ac:picMk id="6" creationId="{498C8EDB-C4F8-46D7-9937-CDCFDD58CF3D}"/>
          </ac:picMkLst>
        </pc:picChg>
      </pc:sldChg>
      <pc:sldChg chg="addSp delSp modSp add mod">
        <pc:chgData name="Zhe Yang" userId="10e047add687ad1a" providerId="LiveId" clId="{D0E97669-34BA-44CE-94DF-D83ACFC60429}" dt="2023-05-13T01:51:15.269" v="14041"/>
        <pc:sldMkLst>
          <pc:docMk/>
          <pc:sldMk cId="1349124483" sldId="444"/>
        </pc:sldMkLst>
        <pc:spChg chg="mod">
          <ac:chgData name="Zhe Yang" userId="10e047add687ad1a" providerId="LiveId" clId="{D0E97669-34BA-44CE-94DF-D83ACFC60429}" dt="2023-05-11T12:35:55.951" v="5782" actId="27636"/>
          <ac:spMkLst>
            <pc:docMk/>
            <pc:sldMk cId="1349124483" sldId="444"/>
            <ac:spMk id="2" creationId="{0A7FA1D8-BCD6-42E8-B0AF-1FF386FC3942}"/>
          </ac:spMkLst>
        </pc:spChg>
        <pc:spChg chg="add del mod">
          <ac:chgData name="Zhe Yang" userId="10e047add687ad1a" providerId="LiveId" clId="{D0E97669-34BA-44CE-94DF-D83ACFC60429}" dt="2023-05-11T12:34:49.388" v="5766" actId="22"/>
          <ac:spMkLst>
            <pc:docMk/>
            <pc:sldMk cId="1349124483" sldId="444"/>
            <ac:spMk id="6" creationId="{827B7A5F-AB89-2B31-B039-70265EFC7F03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1349124483" sldId="444"/>
            <ac:spMk id="11" creationId="{00C80554-DB83-E86F-8199-296B62477249}"/>
          </ac:spMkLst>
        </pc:spChg>
        <pc:picChg chg="del">
          <ac:chgData name="Zhe Yang" userId="10e047add687ad1a" providerId="LiveId" clId="{D0E97669-34BA-44CE-94DF-D83ACFC60429}" dt="2023-05-11T12:34:47.288" v="5763" actId="478"/>
          <ac:picMkLst>
            <pc:docMk/>
            <pc:sldMk cId="1349124483" sldId="444"/>
            <ac:picMk id="5" creationId="{0065B7C3-27AA-451F-8B2A-54731126BDC4}"/>
          </ac:picMkLst>
        </pc:picChg>
        <pc:picChg chg="add del">
          <ac:chgData name="Zhe Yang" userId="10e047add687ad1a" providerId="LiveId" clId="{D0E97669-34BA-44CE-94DF-D83ACFC60429}" dt="2023-05-11T12:34:48.581" v="5765" actId="22"/>
          <ac:picMkLst>
            <pc:docMk/>
            <pc:sldMk cId="1349124483" sldId="444"/>
            <ac:picMk id="8" creationId="{BD9D3E6F-D336-1A7E-0467-3B9D9E57F4DC}"/>
          </ac:picMkLst>
        </pc:picChg>
        <pc:picChg chg="add mod ord modCrop">
          <ac:chgData name="Zhe Yang" userId="10e047add687ad1a" providerId="LiveId" clId="{D0E97669-34BA-44CE-94DF-D83ACFC60429}" dt="2023-05-11T12:36:02.315" v="5783"/>
          <ac:picMkLst>
            <pc:docMk/>
            <pc:sldMk cId="1349124483" sldId="444"/>
            <ac:picMk id="10" creationId="{DF6BA4CD-2EB5-AD27-2941-D8DEFEC6986B}"/>
          </ac:picMkLst>
        </pc:picChg>
      </pc:sldChg>
      <pc:sldChg chg="addSp delSp modSp add del mod">
        <pc:chgData name="Zhe Yang" userId="10e047add687ad1a" providerId="LiveId" clId="{D0E97669-34BA-44CE-94DF-D83ACFC60429}" dt="2023-05-12T13:37:44.351" v="12534" actId="47"/>
        <pc:sldMkLst>
          <pc:docMk/>
          <pc:sldMk cId="36946897" sldId="445"/>
        </pc:sldMkLst>
        <pc:picChg chg="add del mod">
          <ac:chgData name="Zhe Yang" userId="10e047add687ad1a" providerId="LiveId" clId="{D0E97669-34BA-44CE-94DF-D83ACFC60429}" dt="2023-05-12T13:35:54.636" v="12470" actId="21"/>
          <ac:picMkLst>
            <pc:docMk/>
            <pc:sldMk cId="36946897" sldId="445"/>
            <ac:picMk id="6" creationId="{275D03FD-C114-7720-3A75-26621EB247B5}"/>
          </ac:picMkLst>
        </pc:picChg>
        <pc:picChg chg="del">
          <ac:chgData name="Zhe Yang" userId="10e047add687ad1a" providerId="LiveId" clId="{D0E97669-34BA-44CE-94DF-D83ACFC60429}" dt="2023-05-12T13:20:38.396" v="11840" actId="21"/>
          <ac:picMkLst>
            <pc:docMk/>
            <pc:sldMk cId="36946897" sldId="445"/>
            <ac:picMk id="14" creationId="{A20C64AD-C6E5-F49F-0470-163AD79A5133}"/>
          </ac:picMkLst>
        </pc:picChg>
        <pc:picChg chg="del">
          <ac:chgData name="Zhe Yang" userId="10e047add687ad1a" providerId="LiveId" clId="{D0E97669-34BA-44CE-94DF-D83ACFC60429}" dt="2023-05-12T13:22:15.025" v="11861" actId="21"/>
          <ac:picMkLst>
            <pc:docMk/>
            <pc:sldMk cId="36946897" sldId="445"/>
            <ac:picMk id="16" creationId="{60AAAF48-D3F5-6D54-27F9-2F79CD2F6DA0}"/>
          </ac:picMkLst>
        </pc:picChg>
      </pc:sldChg>
      <pc:sldChg chg="modSp add del">
        <pc:chgData name="Zhe Yang" userId="10e047add687ad1a" providerId="LiveId" clId="{D0E97669-34BA-44CE-94DF-D83ACFC60429}" dt="2023-05-11T12:36:33.784" v="5785" actId="47"/>
        <pc:sldMkLst>
          <pc:docMk/>
          <pc:sldMk cId="1595153819" sldId="445"/>
        </pc:sldMkLst>
        <pc:picChg chg="mod">
          <ac:chgData name="Zhe Yang" userId="10e047add687ad1a" providerId="LiveId" clId="{D0E97669-34BA-44CE-94DF-D83ACFC60429}" dt="2023-05-11T12:36:26.486" v="5784"/>
          <ac:picMkLst>
            <pc:docMk/>
            <pc:sldMk cId="1595153819" sldId="445"/>
            <ac:picMk id="5" creationId="{D88F68D8-A5A4-4CF8-A903-DE4327CD7FA5}"/>
          </ac:picMkLst>
        </pc:picChg>
      </pc:sldChg>
      <pc:sldChg chg="addSp delSp modSp del mod">
        <pc:chgData name="Zhe Yang" userId="10e047add687ad1a" providerId="LiveId" clId="{D0E97669-34BA-44CE-94DF-D83ACFC60429}" dt="2023-05-12T12:02:16.879" v="9929" actId="2696"/>
        <pc:sldMkLst>
          <pc:docMk/>
          <pc:sldMk cId="3886668547" sldId="445"/>
        </pc:sldMkLst>
        <pc:spChg chg="mod">
          <ac:chgData name="Zhe Yang" userId="10e047add687ad1a" providerId="LiveId" clId="{D0E97669-34BA-44CE-94DF-D83ACFC60429}" dt="2023-05-11T12:41:53.058" v="5807" actId="14100"/>
          <ac:spMkLst>
            <pc:docMk/>
            <pc:sldMk cId="3886668547" sldId="445"/>
            <ac:spMk id="3" creationId="{AEA3A978-ADB1-4D0C-8846-A3E32858B82F}"/>
          </ac:spMkLst>
        </pc:spChg>
        <pc:spChg chg="del">
          <ac:chgData name="Zhe Yang" userId="10e047add687ad1a" providerId="LiveId" clId="{D0E97669-34BA-44CE-94DF-D83ACFC60429}" dt="2023-05-11T12:41:00.064" v="5790" actId="478"/>
          <ac:spMkLst>
            <pc:docMk/>
            <pc:sldMk cId="3886668547" sldId="445"/>
            <ac:spMk id="9" creationId="{7AFDFBAD-D3E9-4ED9-AAA5-B9752EF1AFB3}"/>
          </ac:spMkLst>
        </pc:spChg>
        <pc:spChg chg="del">
          <ac:chgData name="Zhe Yang" userId="10e047add687ad1a" providerId="LiveId" clId="{D0E97669-34BA-44CE-94DF-D83ACFC60429}" dt="2023-05-11T12:40:58.849" v="5789" actId="478"/>
          <ac:spMkLst>
            <pc:docMk/>
            <pc:sldMk cId="3886668547" sldId="445"/>
            <ac:spMk id="10" creationId="{0019D873-4115-4CD6-B89B-738A957F7074}"/>
          </ac:spMkLst>
        </pc:spChg>
        <pc:spChg chg="mod">
          <ac:chgData name="Zhe Yang" userId="10e047add687ad1a" providerId="LiveId" clId="{D0E97669-34BA-44CE-94DF-D83ACFC60429}" dt="2023-05-11T12:42:21.998" v="5813" actId="1076"/>
          <ac:spMkLst>
            <pc:docMk/>
            <pc:sldMk cId="3886668547" sldId="445"/>
            <ac:spMk id="12" creationId="{C0038920-464C-40C8-910D-89E49F5342E0}"/>
          </ac:spMkLst>
        </pc:spChg>
        <pc:grpChg chg="del">
          <ac:chgData name="Zhe Yang" userId="10e047add687ad1a" providerId="LiveId" clId="{D0E97669-34BA-44CE-94DF-D83ACFC60429}" dt="2023-05-11T12:41:01.039" v="5791" actId="478"/>
          <ac:grpSpMkLst>
            <pc:docMk/>
            <pc:sldMk cId="3886668547" sldId="445"/>
            <ac:grpSpMk id="11" creationId="{1B01D316-A629-4DCA-8B7C-8FCA6680DA7F}"/>
          </ac:grpSpMkLst>
        </pc:grpChg>
        <pc:graphicFrameChg chg="add del mod">
          <ac:chgData name="Zhe Yang" userId="10e047add687ad1a" providerId="LiveId" clId="{D0E97669-34BA-44CE-94DF-D83ACFC60429}" dt="2023-05-11T12:41:35.859" v="5799" actId="21"/>
          <ac:graphicFrameMkLst>
            <pc:docMk/>
            <pc:sldMk cId="3886668547" sldId="445"/>
            <ac:graphicFrameMk id="15" creationId="{3901866C-BAE1-6A4A-F698-8D931EFBAE49}"/>
          </ac:graphicFrameMkLst>
        </pc:graphicFrameChg>
        <pc:picChg chg="del">
          <ac:chgData name="Zhe Yang" userId="10e047add687ad1a" providerId="LiveId" clId="{D0E97669-34BA-44CE-94DF-D83ACFC60429}" dt="2023-05-11T12:40:57.051" v="5787" actId="478"/>
          <ac:picMkLst>
            <pc:docMk/>
            <pc:sldMk cId="3886668547" sldId="445"/>
            <ac:picMk id="7" creationId="{3086C69C-AC20-4CC6-B0B1-E1E74CF7E2FF}"/>
          </ac:picMkLst>
        </pc:picChg>
        <pc:picChg chg="del">
          <ac:chgData name="Zhe Yang" userId="10e047add687ad1a" providerId="LiveId" clId="{D0E97669-34BA-44CE-94DF-D83ACFC60429}" dt="2023-05-11T12:40:57.606" v="5788" actId="478"/>
          <ac:picMkLst>
            <pc:docMk/>
            <pc:sldMk cId="3886668547" sldId="445"/>
            <ac:picMk id="8" creationId="{86E8BBC1-E8B4-4A14-8BB3-18FB0AFD450A}"/>
          </ac:picMkLst>
        </pc:picChg>
        <pc:picChg chg="add mod">
          <ac:chgData name="Zhe Yang" userId="10e047add687ad1a" providerId="LiveId" clId="{D0E97669-34BA-44CE-94DF-D83ACFC60429}" dt="2023-05-11T12:41:17.657" v="5797"/>
          <ac:picMkLst>
            <pc:docMk/>
            <pc:sldMk cId="3886668547" sldId="445"/>
            <ac:picMk id="14" creationId="{A20C64AD-C6E5-F49F-0470-163AD79A5133}"/>
          </ac:picMkLst>
        </pc:picChg>
        <pc:picChg chg="add mod">
          <ac:chgData name="Zhe Yang" userId="10e047add687ad1a" providerId="LiveId" clId="{D0E97669-34BA-44CE-94DF-D83ACFC60429}" dt="2023-05-11T12:42:13.247" v="5812" actId="1076"/>
          <ac:picMkLst>
            <pc:docMk/>
            <pc:sldMk cId="3886668547" sldId="445"/>
            <ac:picMk id="16" creationId="{60AAAF48-D3F5-6D54-27F9-2F79CD2F6DA0}"/>
          </ac:picMkLst>
        </pc:picChg>
      </pc:sldChg>
      <pc:sldChg chg="delSp">
        <pc:chgData name="Zhe Yang" userId="10e047add687ad1a" providerId="LiveId" clId="{D0E97669-34BA-44CE-94DF-D83ACFC60429}" dt="2023-05-13T01:51:15.269" v="14041"/>
        <pc:sldMkLst>
          <pc:docMk/>
          <pc:sldMk cId="4048699691" sldId="446"/>
        </pc:sldMkLst>
        <pc:spChg chg="del">
          <ac:chgData name="Zhe Yang" userId="10e047add687ad1a" providerId="LiveId" clId="{D0E97669-34BA-44CE-94DF-D83ACFC60429}" dt="2023-05-13T01:51:15.269" v="14041"/>
          <ac:spMkLst>
            <pc:docMk/>
            <pc:sldMk cId="4048699691" sldId="446"/>
            <ac:spMk id="3" creationId="{381AB2AB-8E2D-56E7-5940-37DA8844AEA4}"/>
          </ac:spMkLst>
        </pc:spChg>
      </pc:sldChg>
      <pc:sldChg chg="modSp new mod">
        <pc:chgData name="Zhe Yang" userId="10e047add687ad1a" providerId="LiveId" clId="{D0E97669-34BA-44CE-94DF-D83ACFC60429}" dt="2023-05-14T05:54:01.755" v="22984" actId="20577"/>
        <pc:sldMkLst>
          <pc:docMk/>
          <pc:sldMk cId="3810844634" sldId="447"/>
        </pc:sldMkLst>
        <pc:spChg chg="mod">
          <ac:chgData name="Zhe Yang" userId="10e047add687ad1a" providerId="LiveId" clId="{D0E97669-34BA-44CE-94DF-D83ACFC60429}" dt="2023-05-14T05:54:01.755" v="22984" actId="20577"/>
          <ac:spMkLst>
            <pc:docMk/>
            <pc:sldMk cId="3810844634" sldId="447"/>
            <ac:spMk id="2" creationId="{6BBAD3F3-1B4D-F51D-064F-D19E3BFFD6CF}"/>
          </ac:spMkLst>
        </pc:spChg>
        <pc:spChg chg="mod">
          <ac:chgData name="Zhe Yang" userId="10e047add687ad1a" providerId="LiveId" clId="{D0E97669-34BA-44CE-94DF-D83ACFC60429}" dt="2023-05-11T12:48:59.101" v="5822"/>
          <ac:spMkLst>
            <pc:docMk/>
            <pc:sldMk cId="3810844634" sldId="447"/>
            <ac:spMk id="3" creationId="{A96B3694-BC6D-700A-7558-E601FA7047C9}"/>
          </ac:spMkLst>
        </pc:spChg>
        <pc:spChg chg="mod">
          <ac:chgData name="Zhe Yang" userId="10e047add687ad1a" providerId="LiveId" clId="{D0E97669-34BA-44CE-94DF-D83ACFC60429}" dt="2023-05-11T12:48:48.680" v="5820"/>
          <ac:spMkLst>
            <pc:docMk/>
            <pc:sldMk cId="3810844634" sldId="447"/>
            <ac:spMk id="4" creationId="{49A866C7-5491-5345-C049-BDA475EEAFAC}"/>
          </ac:spMkLst>
        </pc:spChg>
      </pc:sldChg>
      <pc:sldChg chg="add">
        <pc:chgData name="Zhe Yang" userId="10e047add687ad1a" providerId="LiveId" clId="{D0E97669-34BA-44CE-94DF-D83ACFC60429}" dt="2023-05-11T13:13:47.998" v="6340"/>
        <pc:sldMkLst>
          <pc:docMk/>
          <pc:sldMk cId="684723614" sldId="448"/>
        </pc:sldMkLst>
      </pc:sldChg>
      <pc:sldChg chg="addSp delSp modSp add del mod">
        <pc:chgData name="Zhe Yang" userId="10e047add687ad1a" providerId="LiveId" clId="{D0E97669-34BA-44CE-94DF-D83ACFC60429}" dt="2023-05-11T13:13:44.859" v="6339" actId="2696"/>
        <pc:sldMkLst>
          <pc:docMk/>
          <pc:sldMk cId="2310237457" sldId="448"/>
        </pc:sldMkLst>
        <pc:spChg chg="mod">
          <ac:chgData name="Zhe Yang" userId="10e047add687ad1a" providerId="LiveId" clId="{D0E97669-34BA-44CE-94DF-D83ACFC60429}" dt="2023-05-11T13:12:58.285" v="6249" actId="20577"/>
          <ac:spMkLst>
            <pc:docMk/>
            <pc:sldMk cId="2310237457" sldId="448"/>
            <ac:spMk id="2" creationId="{3B45E9F8-CC24-9019-D1BA-F11B6253308A}"/>
          </ac:spMkLst>
        </pc:spChg>
        <pc:spChg chg="del">
          <ac:chgData name="Zhe Yang" userId="10e047add687ad1a" providerId="LiveId" clId="{D0E97669-34BA-44CE-94DF-D83ACFC60429}" dt="2023-05-11T13:12:05.245" v="6156" actId="22"/>
          <ac:spMkLst>
            <pc:docMk/>
            <pc:sldMk cId="2310237457" sldId="448"/>
            <ac:spMk id="3" creationId="{4702B624-2CEE-394A-DEEE-57424A1456A0}"/>
          </ac:spMkLst>
        </pc:spChg>
        <pc:spChg chg="add mod">
          <ac:chgData name="Zhe Yang" userId="10e047add687ad1a" providerId="LiveId" clId="{D0E97669-34BA-44CE-94DF-D83ACFC60429}" dt="2023-05-11T13:13:35.161" v="6338" actId="1076"/>
          <ac:spMkLst>
            <pc:docMk/>
            <pc:sldMk cId="2310237457" sldId="448"/>
            <ac:spMk id="8" creationId="{838DD7E4-64FC-A2AB-A496-FC865296A505}"/>
          </ac:spMkLst>
        </pc:spChg>
        <pc:picChg chg="add mod ord">
          <ac:chgData name="Zhe Yang" userId="10e047add687ad1a" providerId="LiveId" clId="{D0E97669-34BA-44CE-94DF-D83ACFC60429}" dt="2023-05-11T13:13:03.892" v="6250"/>
          <ac:picMkLst>
            <pc:docMk/>
            <pc:sldMk cId="2310237457" sldId="448"/>
            <ac:picMk id="7" creationId="{599BE79F-D4C0-C9C0-8BF3-50EC8EA23AD0}"/>
          </ac:picMkLst>
        </pc:picChg>
      </pc:sldChg>
      <pc:sldChg chg="addSp delSp modSp add mod ord modClrScheme chgLayout">
        <pc:chgData name="Zhe Yang" userId="10e047add687ad1a" providerId="LiveId" clId="{D0E97669-34BA-44CE-94DF-D83ACFC60429}" dt="2023-05-12T11:22:26.402" v="9337" actId="1076"/>
        <pc:sldMkLst>
          <pc:docMk/>
          <pc:sldMk cId="3370390807" sldId="449"/>
        </pc:sldMkLst>
        <pc:spChg chg="del mod ord">
          <ac:chgData name="Zhe Yang" userId="10e047add687ad1a" providerId="LiveId" clId="{D0E97669-34BA-44CE-94DF-D83ACFC60429}" dt="2023-05-11T14:05:00.402" v="6885" actId="700"/>
          <ac:spMkLst>
            <pc:docMk/>
            <pc:sldMk cId="3370390807" sldId="449"/>
            <ac:spMk id="2" creationId="{3B45E9F8-CC24-9019-D1BA-F11B6253308A}"/>
          </ac:spMkLst>
        </pc:spChg>
        <pc:spChg chg="del mod">
          <ac:chgData name="Zhe Yang" userId="10e047add687ad1a" providerId="LiveId" clId="{D0E97669-34BA-44CE-94DF-D83ACFC60429}" dt="2023-05-11T13:39:12.087" v="6544" actId="700"/>
          <ac:spMkLst>
            <pc:docMk/>
            <pc:sldMk cId="3370390807" sldId="449"/>
            <ac:spMk id="3" creationId="{4702B624-2CEE-394A-DEEE-57424A1456A0}"/>
          </ac:spMkLst>
        </pc:spChg>
        <pc:spChg chg="mod ord">
          <ac:chgData name="Zhe Yang" userId="10e047add687ad1a" providerId="LiveId" clId="{D0E97669-34BA-44CE-94DF-D83ACFC60429}" dt="2023-05-11T14:05:00.402" v="6885" actId="700"/>
          <ac:spMkLst>
            <pc:docMk/>
            <pc:sldMk cId="3370390807" sldId="449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1T14:05:00.402" v="6885" actId="700"/>
          <ac:spMkLst>
            <pc:docMk/>
            <pc:sldMk cId="3370390807" sldId="449"/>
            <ac:spMk id="5" creationId="{D7AAAA3F-8138-A40F-36FC-B5E158B4BA6C}"/>
          </ac:spMkLst>
        </pc:spChg>
        <pc:spChg chg="add del mod ord">
          <ac:chgData name="Zhe Yang" userId="10e047add687ad1a" providerId="LiveId" clId="{D0E97669-34BA-44CE-94DF-D83ACFC60429}" dt="2023-05-11T14:05:00.402" v="6885" actId="700"/>
          <ac:spMkLst>
            <pc:docMk/>
            <pc:sldMk cId="3370390807" sldId="449"/>
            <ac:spMk id="6" creationId="{A1567C4C-84FA-5BA8-133C-DFF5FB88A85D}"/>
          </ac:spMkLst>
        </pc:spChg>
        <pc:spChg chg="add mod ord">
          <ac:chgData name="Zhe Yang" userId="10e047add687ad1a" providerId="LiveId" clId="{D0E97669-34BA-44CE-94DF-D83ACFC60429}" dt="2023-05-11T14:06:14.093" v="6916" actId="20577"/>
          <ac:spMkLst>
            <pc:docMk/>
            <pc:sldMk cId="3370390807" sldId="449"/>
            <ac:spMk id="7" creationId="{05E8B63B-DD07-C1E7-FB2F-7969BD7C6777}"/>
          </ac:spMkLst>
        </pc:spChg>
        <pc:spChg chg="add mod">
          <ac:chgData name="Zhe Yang" userId="10e047add687ad1a" providerId="LiveId" clId="{D0E97669-34BA-44CE-94DF-D83ACFC60429}" dt="2023-05-12T11:22:26.402" v="9337" actId="1076"/>
          <ac:spMkLst>
            <pc:docMk/>
            <pc:sldMk cId="3370390807" sldId="449"/>
            <ac:spMk id="18" creationId="{D6563E34-E083-E1FF-920B-6FA9F3AE0EAB}"/>
          </ac:spMkLst>
        </pc:spChg>
        <pc:graphicFrameChg chg="add del mod">
          <ac:chgData name="Zhe Yang" userId="10e047add687ad1a" providerId="LiveId" clId="{D0E97669-34BA-44CE-94DF-D83ACFC60429}" dt="2023-05-11T14:05:02.744" v="6887" actId="21"/>
          <ac:graphicFrameMkLst>
            <pc:docMk/>
            <pc:sldMk cId="3370390807" sldId="449"/>
            <ac:graphicFrameMk id="8" creationId="{F6013135-065A-81E9-C202-18461BF0EDDF}"/>
          </ac:graphicFrameMkLst>
        </pc:graphicFrameChg>
        <pc:graphicFrameChg chg="add del mod">
          <ac:chgData name="Zhe Yang" userId="10e047add687ad1a" providerId="LiveId" clId="{D0E97669-34BA-44CE-94DF-D83ACFC60429}" dt="2023-05-11T14:05:32.530" v="6894" actId="21"/>
          <ac:graphicFrameMkLst>
            <pc:docMk/>
            <pc:sldMk cId="3370390807" sldId="449"/>
            <ac:graphicFrameMk id="10" creationId="{AFC5C1A5-2AEB-8EB4-8E56-95FED17CD848}"/>
          </ac:graphicFrameMkLst>
        </pc:graphicFrameChg>
        <pc:graphicFrameChg chg="add del mod">
          <ac:chgData name="Zhe Yang" userId="10e047add687ad1a" providerId="LiveId" clId="{D0E97669-34BA-44CE-94DF-D83ACFC60429}" dt="2023-05-11T14:06:25.933" v="6919" actId="21"/>
          <ac:graphicFrameMkLst>
            <pc:docMk/>
            <pc:sldMk cId="3370390807" sldId="449"/>
            <ac:graphicFrameMk id="12" creationId="{DC5C50A0-7747-DE2D-CC6C-E6C2898BA700}"/>
          </ac:graphicFrameMkLst>
        </pc:graphicFrameChg>
        <pc:graphicFrameChg chg="add del mod">
          <ac:chgData name="Zhe Yang" userId="10e047add687ad1a" providerId="LiveId" clId="{D0E97669-34BA-44CE-94DF-D83ACFC60429}" dt="2023-05-11T14:07:03.311" v="6924" actId="21"/>
          <ac:graphicFrameMkLst>
            <pc:docMk/>
            <pc:sldMk cId="3370390807" sldId="449"/>
            <ac:graphicFrameMk id="14" creationId="{B48DAE64-D339-BD3B-43E8-CD6009604A6E}"/>
          </ac:graphicFrameMkLst>
        </pc:graphicFrameChg>
        <pc:graphicFrameChg chg="add del mod">
          <ac:chgData name="Zhe Yang" userId="10e047add687ad1a" providerId="LiveId" clId="{D0E97669-34BA-44CE-94DF-D83ACFC60429}" dt="2023-05-11T14:07:36.339" v="6930" actId="21"/>
          <ac:graphicFrameMkLst>
            <pc:docMk/>
            <pc:sldMk cId="3370390807" sldId="449"/>
            <ac:graphicFrameMk id="16" creationId="{AEE795EF-1491-842D-A61C-F67B6A1E3B09}"/>
          </ac:graphicFrameMkLst>
        </pc:graphicFrameChg>
        <pc:picChg chg="add mod">
          <ac:chgData name="Zhe Yang" userId="10e047add687ad1a" providerId="LiveId" clId="{D0E97669-34BA-44CE-94DF-D83ACFC60429}" dt="2023-05-11T14:08:11.454" v="6936"/>
          <ac:picMkLst>
            <pc:docMk/>
            <pc:sldMk cId="3370390807" sldId="449"/>
            <ac:picMk id="9" creationId="{83CA555D-1D38-A068-30F3-71B33D7215D9}"/>
          </ac:picMkLst>
        </pc:picChg>
        <pc:picChg chg="add mod">
          <ac:chgData name="Zhe Yang" userId="10e047add687ad1a" providerId="LiveId" clId="{D0E97669-34BA-44CE-94DF-D83ACFC60429}" dt="2023-05-11T14:08:15.922" v="6937"/>
          <ac:picMkLst>
            <pc:docMk/>
            <pc:sldMk cId="3370390807" sldId="449"/>
            <ac:picMk id="11" creationId="{560F432F-EB65-6E68-B2D4-418711A9C06A}"/>
          </ac:picMkLst>
        </pc:picChg>
        <pc:picChg chg="add mod">
          <ac:chgData name="Zhe Yang" userId="10e047add687ad1a" providerId="LiveId" clId="{D0E97669-34BA-44CE-94DF-D83ACFC60429}" dt="2023-05-11T14:08:18.727" v="6938"/>
          <ac:picMkLst>
            <pc:docMk/>
            <pc:sldMk cId="3370390807" sldId="449"/>
            <ac:picMk id="13" creationId="{C7C08AFD-45DA-E5B0-8C24-BC7EAFC41071}"/>
          </ac:picMkLst>
        </pc:picChg>
        <pc:picChg chg="add mod">
          <ac:chgData name="Zhe Yang" userId="10e047add687ad1a" providerId="LiveId" clId="{D0E97669-34BA-44CE-94DF-D83ACFC60429}" dt="2023-05-11T14:08:22.220" v="6939"/>
          <ac:picMkLst>
            <pc:docMk/>
            <pc:sldMk cId="3370390807" sldId="449"/>
            <ac:picMk id="15" creationId="{91A073E8-919E-84B7-24D2-3F03103EBF16}"/>
          </ac:picMkLst>
        </pc:picChg>
        <pc:picChg chg="add mod">
          <ac:chgData name="Zhe Yang" userId="10e047add687ad1a" providerId="LiveId" clId="{D0E97669-34BA-44CE-94DF-D83ACFC60429}" dt="2023-05-11T14:08:26.211" v="6940"/>
          <ac:picMkLst>
            <pc:docMk/>
            <pc:sldMk cId="3370390807" sldId="449"/>
            <ac:picMk id="17" creationId="{D508AA98-FFC8-BEEC-7D38-B372B1D18387}"/>
          </ac:picMkLst>
        </pc:picChg>
      </pc:sldChg>
      <pc:sldChg chg="addSp delSp modSp new mod">
        <pc:chgData name="Zhe Yang" userId="10e047add687ad1a" providerId="LiveId" clId="{D0E97669-34BA-44CE-94DF-D83ACFC60429}" dt="2023-05-11T13:07:49.052" v="6154"/>
        <pc:sldMkLst>
          <pc:docMk/>
          <pc:sldMk cId="3444542940" sldId="450"/>
        </pc:sldMkLst>
        <pc:spChg chg="mod">
          <ac:chgData name="Zhe Yang" userId="10e047add687ad1a" providerId="LiveId" clId="{D0E97669-34BA-44CE-94DF-D83ACFC60429}" dt="2023-05-11T13:07:02.974" v="6138" actId="20577"/>
          <ac:spMkLst>
            <pc:docMk/>
            <pc:sldMk cId="3444542940" sldId="450"/>
            <ac:spMk id="2" creationId="{C8631681-2A93-299A-E33D-06EC96616986}"/>
          </ac:spMkLst>
        </pc:spChg>
        <pc:spChg chg="del">
          <ac:chgData name="Zhe Yang" userId="10e047add687ad1a" providerId="LiveId" clId="{D0E97669-34BA-44CE-94DF-D83ACFC60429}" dt="2023-05-11T13:06:54.742" v="6118" actId="22"/>
          <ac:spMkLst>
            <pc:docMk/>
            <pc:sldMk cId="3444542940" sldId="450"/>
            <ac:spMk id="3" creationId="{DD169571-5D60-5DBE-568D-0EBAB022D951}"/>
          </ac:spMkLst>
        </pc:spChg>
        <pc:spChg chg="add del mod">
          <ac:chgData name="Zhe Yang" userId="10e047add687ad1a" providerId="LiveId" clId="{D0E97669-34BA-44CE-94DF-D83ACFC60429}" dt="2023-05-11T13:07:36.383" v="6150"/>
          <ac:spMkLst>
            <pc:docMk/>
            <pc:sldMk cId="3444542940" sldId="450"/>
            <ac:spMk id="10" creationId="{83CE1246-1E7A-284D-6A56-B63969167996}"/>
          </ac:spMkLst>
        </pc:spChg>
        <pc:picChg chg="add del mod ord modCrop">
          <ac:chgData name="Zhe Yang" userId="10e047add687ad1a" providerId="LiveId" clId="{D0E97669-34BA-44CE-94DF-D83ACFC60429}" dt="2023-05-11T13:07:34.762" v="6149" actId="21"/>
          <ac:picMkLst>
            <pc:docMk/>
            <pc:sldMk cId="3444542940" sldId="450"/>
            <ac:picMk id="7" creationId="{FDA7FAFD-F4E8-3271-3FEE-5C1244D86250}"/>
          </ac:picMkLst>
        </pc:picChg>
        <pc:picChg chg="add del mod modCrop">
          <ac:chgData name="Zhe Yang" userId="10e047add687ad1a" providerId="LiveId" clId="{D0E97669-34BA-44CE-94DF-D83ACFC60429}" dt="2023-05-11T13:07:34.762" v="6149" actId="21"/>
          <ac:picMkLst>
            <pc:docMk/>
            <pc:sldMk cId="3444542940" sldId="450"/>
            <ac:picMk id="8" creationId="{5C2BC778-CB28-EC8F-0223-CF655DC17541}"/>
          </ac:picMkLst>
        </pc:picChg>
        <pc:picChg chg="add mod">
          <ac:chgData name="Zhe Yang" userId="10e047add687ad1a" providerId="LiveId" clId="{D0E97669-34BA-44CE-94DF-D83ACFC60429}" dt="2023-05-11T13:07:49.052" v="6154"/>
          <ac:picMkLst>
            <pc:docMk/>
            <pc:sldMk cId="3444542940" sldId="450"/>
            <ac:picMk id="11" creationId="{6FA7E06A-FC93-732E-74AF-C019305F0202}"/>
          </ac:picMkLst>
        </pc:picChg>
      </pc:sldChg>
      <pc:sldChg chg="addSp delSp modSp add mod chgLayout">
        <pc:chgData name="Zhe Yang" userId="10e047add687ad1a" providerId="LiveId" clId="{D0E97669-34BA-44CE-94DF-D83ACFC60429}" dt="2023-05-15T02:16:01.974" v="23196" actId="164"/>
        <pc:sldMkLst>
          <pc:docMk/>
          <pc:sldMk cId="2448895491" sldId="451"/>
        </pc:sldMkLst>
        <pc:spChg chg="mod ord">
          <ac:chgData name="Zhe Yang" userId="10e047add687ad1a" providerId="LiveId" clId="{D0E97669-34BA-44CE-94DF-D83ACFC60429}" dt="2023-05-11T13:25:32.695" v="6416" actId="700"/>
          <ac:spMkLst>
            <pc:docMk/>
            <pc:sldMk cId="2448895491" sldId="451"/>
            <ac:spMk id="2" creationId="{3B45E9F8-CC24-9019-D1BA-F11B6253308A}"/>
          </ac:spMkLst>
        </pc:spChg>
        <pc:spChg chg="del mod">
          <ac:chgData name="Zhe Yang" userId="10e047add687ad1a" providerId="LiveId" clId="{D0E97669-34BA-44CE-94DF-D83ACFC60429}" dt="2023-05-11T13:25:32.695" v="6416" actId="700"/>
          <ac:spMkLst>
            <pc:docMk/>
            <pc:sldMk cId="2448895491" sldId="451"/>
            <ac:spMk id="3" creationId="{4702B624-2CEE-394A-DEEE-57424A1456A0}"/>
          </ac:spMkLst>
        </pc:spChg>
        <pc:spChg chg="add del mod">
          <ac:chgData name="Zhe Yang" userId="10e047add687ad1a" providerId="LiveId" clId="{D0E97669-34BA-44CE-94DF-D83ACFC60429}" dt="2023-05-14T02:11:13.954" v="21763"/>
          <ac:spMkLst>
            <pc:docMk/>
            <pc:sldMk cId="2448895491" sldId="451"/>
            <ac:spMk id="3" creationId="{5B1E5E10-69B0-5F36-9F24-7BADA70D3E47}"/>
          </ac:spMkLst>
        </pc:spChg>
        <pc:spChg chg="mod ord">
          <ac:chgData name="Zhe Yang" userId="10e047add687ad1a" providerId="LiveId" clId="{D0E97669-34BA-44CE-94DF-D83ACFC60429}" dt="2023-05-11T13:25:32.695" v="6416" actId="700"/>
          <ac:spMkLst>
            <pc:docMk/>
            <pc:sldMk cId="2448895491" sldId="451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1T13:25:32.695" v="6416" actId="700"/>
          <ac:spMkLst>
            <pc:docMk/>
            <pc:sldMk cId="2448895491" sldId="451"/>
            <ac:spMk id="5" creationId="{D7AAAA3F-8138-A40F-36FC-B5E158B4BA6C}"/>
          </ac:spMkLst>
        </pc:spChg>
        <pc:spChg chg="add mod ord">
          <ac:chgData name="Zhe Yang" userId="10e047add687ad1a" providerId="LiveId" clId="{D0E97669-34BA-44CE-94DF-D83ACFC60429}" dt="2023-05-14T02:40:06.074" v="22124" actId="20577"/>
          <ac:spMkLst>
            <pc:docMk/>
            <pc:sldMk cId="2448895491" sldId="451"/>
            <ac:spMk id="6" creationId="{A806FD25-AA64-02EB-798B-979EED104EB6}"/>
          </ac:spMkLst>
        </pc:spChg>
        <pc:spChg chg="add mod">
          <ac:chgData name="Zhe Yang" userId="10e047add687ad1a" providerId="LiveId" clId="{D0E97669-34BA-44CE-94DF-D83ACFC60429}" dt="2023-05-14T03:03:40.674" v="22312" actId="20577"/>
          <ac:spMkLst>
            <pc:docMk/>
            <pc:sldMk cId="2448895491" sldId="451"/>
            <ac:spMk id="14" creationId="{F0605657-ED39-9A14-7C7A-6CC0E86DF7BA}"/>
          </ac:spMkLst>
        </pc:spChg>
        <pc:spChg chg="add mod">
          <ac:chgData name="Zhe Yang" userId="10e047add687ad1a" providerId="LiveId" clId="{D0E97669-34BA-44CE-94DF-D83ACFC60429}" dt="2023-05-14T03:26:33.255" v="22848" actId="1076"/>
          <ac:spMkLst>
            <pc:docMk/>
            <pc:sldMk cId="2448895491" sldId="451"/>
            <ac:spMk id="19" creationId="{C2CB42D0-8F14-01E3-45D1-0773C7751BDB}"/>
          </ac:spMkLst>
        </pc:spChg>
        <pc:grpChg chg="add del mod">
          <ac:chgData name="Zhe Yang" userId="10e047add687ad1a" providerId="LiveId" clId="{D0E97669-34BA-44CE-94DF-D83ACFC60429}" dt="2023-05-14T02:54:55.043" v="22195" actId="165"/>
          <ac:grpSpMkLst>
            <pc:docMk/>
            <pc:sldMk cId="2448895491" sldId="451"/>
            <ac:grpSpMk id="13" creationId="{AEB74506-B830-2680-3ADD-556715F28488}"/>
          </ac:grpSpMkLst>
        </pc:grpChg>
        <pc:grpChg chg="add del mod">
          <ac:chgData name="Zhe Yang" userId="10e047add687ad1a" providerId="LiveId" clId="{D0E97669-34BA-44CE-94DF-D83ACFC60429}" dt="2023-05-15T02:15:28.095" v="23183" actId="165"/>
          <ac:grpSpMkLst>
            <pc:docMk/>
            <pc:sldMk cId="2448895491" sldId="451"/>
            <ac:grpSpMk id="16" creationId="{0596E4C4-C532-FD59-D689-D2B5FF88EFC1}"/>
          </ac:grpSpMkLst>
        </pc:grpChg>
        <pc:grpChg chg="add mod">
          <ac:chgData name="Zhe Yang" userId="10e047add687ad1a" providerId="LiveId" clId="{D0E97669-34BA-44CE-94DF-D83ACFC60429}" dt="2023-05-15T02:16:01.974" v="23196" actId="164"/>
          <ac:grpSpMkLst>
            <pc:docMk/>
            <pc:sldMk cId="2448895491" sldId="451"/>
            <ac:grpSpMk id="21" creationId="{8F5C348A-76CF-2CBA-A7B5-EED358A91A24}"/>
          </ac:grpSpMkLst>
        </pc:grpChg>
        <pc:picChg chg="add del mod">
          <ac:chgData name="Zhe Yang" userId="10e047add687ad1a" providerId="LiveId" clId="{D0E97669-34BA-44CE-94DF-D83ACFC60429}" dt="2023-05-11T13:47:18.104" v="6637" actId="478"/>
          <ac:picMkLst>
            <pc:docMk/>
            <pc:sldMk cId="2448895491" sldId="451"/>
            <ac:picMk id="8" creationId="{7437328A-8270-9AC7-C2B1-329C9CC001F9}"/>
          </ac:picMkLst>
        </pc:picChg>
        <pc:picChg chg="add del mod topLvl">
          <ac:chgData name="Zhe Yang" userId="10e047add687ad1a" providerId="LiveId" clId="{D0E97669-34BA-44CE-94DF-D83ACFC60429}" dt="2023-05-14T02:55:48.169" v="22206" actId="478"/>
          <ac:picMkLst>
            <pc:docMk/>
            <pc:sldMk cId="2448895491" sldId="451"/>
            <ac:picMk id="11" creationId="{A4B5FFB3-AF83-7F2A-5552-53ED309C8F47}"/>
          </ac:picMkLst>
        </pc:picChg>
        <pc:picChg chg="add del mod topLvl">
          <ac:chgData name="Zhe Yang" userId="10e047add687ad1a" providerId="LiveId" clId="{D0E97669-34BA-44CE-94DF-D83ACFC60429}" dt="2023-05-15T02:16:01.974" v="23196" actId="164"/>
          <ac:picMkLst>
            <pc:docMk/>
            <pc:sldMk cId="2448895491" sldId="451"/>
            <ac:picMk id="12" creationId="{11A9AC98-AAFF-48BE-A96A-14C133BCFC7A}"/>
          </ac:picMkLst>
        </pc:picChg>
        <pc:picChg chg="add del mod topLvl">
          <ac:chgData name="Zhe Yang" userId="10e047add687ad1a" providerId="LiveId" clId="{D0E97669-34BA-44CE-94DF-D83ACFC60429}" dt="2023-05-15T02:15:31.594" v="23186" actId="478"/>
          <ac:picMkLst>
            <pc:docMk/>
            <pc:sldMk cId="2448895491" sldId="451"/>
            <ac:picMk id="15" creationId="{E1B9B532-888B-CB52-1B85-8039EBF98711}"/>
          </ac:picMkLst>
        </pc:picChg>
        <pc:picChg chg="add del mod">
          <ac:chgData name="Zhe Yang" userId="10e047add687ad1a" providerId="LiveId" clId="{D0E97669-34BA-44CE-94DF-D83ACFC60429}" dt="2023-05-14T03:03:44.720" v="22313" actId="478"/>
          <ac:picMkLst>
            <pc:docMk/>
            <pc:sldMk cId="2448895491" sldId="451"/>
            <ac:picMk id="17" creationId="{429A237B-E16F-42E3-CD03-0CE218731824}"/>
          </ac:picMkLst>
        </pc:picChg>
        <pc:picChg chg="add mod">
          <ac:chgData name="Zhe Yang" userId="10e047add687ad1a" providerId="LiveId" clId="{D0E97669-34BA-44CE-94DF-D83ACFC60429}" dt="2023-05-15T02:16:01.974" v="23196" actId="164"/>
          <ac:picMkLst>
            <pc:docMk/>
            <pc:sldMk cId="2448895491" sldId="451"/>
            <ac:picMk id="20" creationId="{AADDC53B-C69F-9A07-7435-EDCA8756654A}"/>
          </ac:picMkLst>
        </pc:picChg>
        <pc:cxnChg chg="add del mod">
          <ac:chgData name="Zhe Yang" userId="10e047add687ad1a" providerId="LiveId" clId="{D0E97669-34BA-44CE-94DF-D83ACFC60429}" dt="2023-05-14T02:20:05.339" v="21770" actId="21"/>
          <ac:cxnSpMkLst>
            <pc:docMk/>
            <pc:sldMk cId="2448895491" sldId="451"/>
            <ac:cxnSpMk id="8" creationId="{DE2E1A1F-8708-DF8A-53F9-8AB380BE6852}"/>
          </ac:cxnSpMkLst>
        </pc:cxnChg>
        <pc:cxnChg chg="add del mod">
          <ac:chgData name="Zhe Yang" userId="10e047add687ad1a" providerId="LiveId" clId="{D0E97669-34BA-44CE-94DF-D83ACFC60429}" dt="2023-05-14T02:20:05.339" v="21770" actId="21"/>
          <ac:cxnSpMkLst>
            <pc:docMk/>
            <pc:sldMk cId="2448895491" sldId="451"/>
            <ac:cxnSpMk id="9" creationId="{CA0AF7BF-7865-94D4-07C0-4D9A8ACFA42B}"/>
          </ac:cxnSpMkLst>
        </pc:cxnChg>
        <pc:cxnChg chg="add mod">
          <ac:chgData name="Zhe Yang" userId="10e047add687ad1a" providerId="LiveId" clId="{D0E97669-34BA-44CE-94DF-D83ACFC60429}" dt="2023-05-14T03:05:14.883" v="22316" actId="1076"/>
          <ac:cxnSpMkLst>
            <pc:docMk/>
            <pc:sldMk cId="2448895491" sldId="451"/>
            <ac:cxnSpMk id="18" creationId="{8FBCBE96-86E2-E86F-A267-C2CEB93659B5}"/>
          </ac:cxnSpMkLst>
        </pc:cxnChg>
      </pc:sldChg>
      <pc:sldChg chg="addSp delSp modSp add mod">
        <pc:chgData name="Zhe Yang" userId="10e047add687ad1a" providerId="LiveId" clId="{D0E97669-34BA-44CE-94DF-D83ACFC60429}" dt="2023-05-13T01:51:15.269" v="14041"/>
        <pc:sldMkLst>
          <pc:docMk/>
          <pc:sldMk cId="1284055816" sldId="452"/>
        </pc:sldMkLst>
        <pc:spChg chg="del">
          <ac:chgData name="Zhe Yang" userId="10e047add687ad1a" providerId="LiveId" clId="{D0E97669-34BA-44CE-94DF-D83ACFC60429}" dt="2023-05-13T01:51:15.269" v="14041"/>
          <ac:spMkLst>
            <pc:docMk/>
            <pc:sldMk cId="1284055816" sldId="452"/>
            <ac:spMk id="19" creationId="{68DEB890-B37A-AA69-D47A-A1C38C991D61}"/>
          </ac:spMkLst>
        </pc:spChg>
        <pc:grpChg chg="del">
          <ac:chgData name="Zhe Yang" userId="10e047add687ad1a" providerId="LiveId" clId="{D0E97669-34BA-44CE-94DF-D83ACFC60429}" dt="2023-05-12T02:55:45.299" v="7816" actId="478"/>
          <ac:grpSpMkLst>
            <pc:docMk/>
            <pc:sldMk cId="1284055816" sldId="452"/>
            <ac:grpSpMk id="14" creationId="{07044BE1-7B96-426E-95F6-EAEFAECC76BB}"/>
          </ac:grpSpMkLst>
        </pc:grpChg>
        <pc:grpChg chg="del">
          <ac:chgData name="Zhe Yang" userId="10e047add687ad1a" providerId="LiveId" clId="{D0E97669-34BA-44CE-94DF-D83ACFC60429}" dt="2023-05-12T02:55:45.913" v="7817" actId="478"/>
          <ac:grpSpMkLst>
            <pc:docMk/>
            <pc:sldMk cId="1284055816" sldId="452"/>
            <ac:grpSpMk id="15" creationId="{0C1C8ADA-83C6-4BD8-987A-EE6E3B42FE48}"/>
          </ac:grpSpMkLst>
        </pc:grpChg>
        <pc:picChg chg="add mod">
          <ac:chgData name="Zhe Yang" userId="10e047add687ad1a" providerId="LiveId" clId="{D0E97669-34BA-44CE-94DF-D83ACFC60429}" dt="2023-05-12T03:05:43.627" v="7829" actId="1076"/>
          <ac:picMkLst>
            <pc:docMk/>
            <pc:sldMk cId="1284055816" sldId="452"/>
            <ac:picMk id="10" creationId="{479E865E-7907-E919-BE05-82D7FA86CC5C}"/>
          </ac:picMkLst>
        </pc:picChg>
        <pc:picChg chg="add mod">
          <ac:chgData name="Zhe Yang" userId="10e047add687ad1a" providerId="LiveId" clId="{D0E97669-34BA-44CE-94DF-D83ACFC60429}" dt="2023-05-12T02:56:47.155" v="7828" actId="14100"/>
          <ac:picMkLst>
            <pc:docMk/>
            <pc:sldMk cId="1284055816" sldId="452"/>
            <ac:picMk id="18" creationId="{9219597A-3C1A-AD78-6012-00F232188969}"/>
          </ac:picMkLst>
        </pc:picChg>
      </pc:sldChg>
      <pc:sldChg chg="modSp add del mod ord">
        <pc:chgData name="Zhe Yang" userId="10e047add687ad1a" providerId="LiveId" clId="{D0E97669-34BA-44CE-94DF-D83ACFC60429}" dt="2023-05-11T13:40:30.745" v="6558" actId="2696"/>
        <pc:sldMkLst>
          <pc:docMk/>
          <pc:sldMk cId="1807278229" sldId="452"/>
        </pc:sldMkLst>
        <pc:spChg chg="mod">
          <ac:chgData name="Zhe Yang" userId="10e047add687ad1a" providerId="LiveId" clId="{D0E97669-34BA-44CE-94DF-D83ACFC60429}" dt="2023-05-11T13:39:02.757" v="6542" actId="27636"/>
          <ac:spMkLst>
            <pc:docMk/>
            <pc:sldMk cId="1807278229" sldId="452"/>
            <ac:spMk id="6" creationId="{25014273-237F-4B91-AD8C-5A2476DC410B}"/>
          </ac:spMkLst>
        </pc:spChg>
        <pc:spChg chg="mod">
          <ac:chgData name="Zhe Yang" userId="10e047add687ad1a" providerId="LiveId" clId="{D0E97669-34BA-44CE-94DF-D83ACFC60429}" dt="2023-05-11T13:40:13.914" v="6557" actId="14100"/>
          <ac:spMkLst>
            <pc:docMk/>
            <pc:sldMk cId="1807278229" sldId="452"/>
            <ac:spMk id="16" creationId="{E0266E2C-96D8-4648-B1E5-43A716AC390C}"/>
          </ac:spMkLst>
        </pc:spChg>
      </pc:sldChg>
      <pc:sldChg chg="addSp delSp modSp add del mod ord chgLayout">
        <pc:chgData name="Zhe Yang" userId="10e047add687ad1a" providerId="LiveId" clId="{D0E97669-34BA-44CE-94DF-D83ACFC60429}" dt="2023-05-12T11:07:23.374" v="9055" actId="47"/>
        <pc:sldMkLst>
          <pc:docMk/>
          <pc:sldMk cId="1414837474" sldId="453"/>
        </pc:sldMkLst>
        <pc:spChg chg="mod ord">
          <ac:chgData name="Zhe Yang" userId="10e047add687ad1a" providerId="LiveId" clId="{D0E97669-34BA-44CE-94DF-D83ACFC60429}" dt="2023-05-11T13:54:15.493" v="6737" actId="700"/>
          <ac:spMkLst>
            <pc:docMk/>
            <pc:sldMk cId="1414837474" sldId="453"/>
            <ac:spMk id="2" creationId="{3B45E9F8-CC24-9019-D1BA-F11B6253308A}"/>
          </ac:spMkLst>
        </pc:spChg>
        <pc:spChg chg="mod ord">
          <ac:chgData name="Zhe Yang" userId="10e047add687ad1a" providerId="LiveId" clId="{D0E97669-34BA-44CE-94DF-D83ACFC60429}" dt="2023-05-11T13:54:15.493" v="6737" actId="700"/>
          <ac:spMkLst>
            <pc:docMk/>
            <pc:sldMk cId="1414837474" sldId="453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1T13:54:15.493" v="6737" actId="700"/>
          <ac:spMkLst>
            <pc:docMk/>
            <pc:sldMk cId="1414837474" sldId="453"/>
            <ac:spMk id="5" creationId="{D7AAAA3F-8138-A40F-36FC-B5E158B4BA6C}"/>
          </ac:spMkLst>
        </pc:spChg>
        <pc:spChg chg="del">
          <ac:chgData name="Zhe Yang" userId="10e047add687ad1a" providerId="LiveId" clId="{D0E97669-34BA-44CE-94DF-D83ACFC60429}" dt="2023-05-11T13:48:48.379" v="6640" actId="22"/>
          <ac:spMkLst>
            <pc:docMk/>
            <pc:sldMk cId="1414837474" sldId="453"/>
            <ac:spMk id="6" creationId="{A1567C4C-84FA-5BA8-133C-DFF5FB88A85D}"/>
          </ac:spMkLst>
        </pc:spChg>
        <pc:spChg chg="add mod">
          <ac:chgData name="Zhe Yang" userId="10e047add687ad1a" providerId="LiveId" clId="{D0E97669-34BA-44CE-94DF-D83ACFC60429}" dt="2023-05-12T02:39:36.905" v="7303" actId="14100"/>
          <ac:spMkLst>
            <pc:docMk/>
            <pc:sldMk cId="1414837474" sldId="453"/>
            <ac:spMk id="13" creationId="{FA90F0D2-1C56-6BF2-2E3C-091F721CA930}"/>
          </ac:spMkLst>
        </pc:spChg>
        <pc:spChg chg="add mod">
          <ac:chgData name="Zhe Yang" userId="10e047add687ad1a" providerId="LiveId" clId="{D0E97669-34BA-44CE-94DF-D83ACFC60429}" dt="2023-05-11T13:56:27.772" v="6797" actId="1076"/>
          <ac:spMkLst>
            <pc:docMk/>
            <pc:sldMk cId="1414837474" sldId="453"/>
            <ac:spMk id="15" creationId="{81AF5379-D83F-6D3C-37EF-D2E15781038C}"/>
          </ac:spMkLst>
        </pc:spChg>
        <pc:spChg chg="add mod">
          <ac:chgData name="Zhe Yang" userId="10e047add687ad1a" providerId="LiveId" clId="{D0E97669-34BA-44CE-94DF-D83ACFC60429}" dt="2023-05-11T13:56:21.952" v="6796" actId="1076"/>
          <ac:spMkLst>
            <pc:docMk/>
            <pc:sldMk cId="1414837474" sldId="453"/>
            <ac:spMk id="16" creationId="{CFEB3FCB-12A5-23C0-923A-8CB718FD3781}"/>
          </ac:spMkLst>
        </pc:spChg>
        <pc:spChg chg="add mod">
          <ac:chgData name="Zhe Yang" userId="10e047add687ad1a" providerId="LiveId" clId="{D0E97669-34BA-44CE-94DF-D83ACFC60429}" dt="2023-05-11T13:56:27.772" v="6797" actId="1076"/>
          <ac:spMkLst>
            <pc:docMk/>
            <pc:sldMk cId="1414837474" sldId="453"/>
            <ac:spMk id="17" creationId="{2695A721-7C5E-E152-7242-BA132BC0FBC9}"/>
          </ac:spMkLst>
        </pc:spChg>
        <pc:spChg chg="add mod">
          <ac:chgData name="Zhe Yang" userId="10e047add687ad1a" providerId="LiveId" clId="{D0E97669-34BA-44CE-94DF-D83ACFC60429}" dt="2023-05-11T13:57:37.344" v="6817" actId="1076"/>
          <ac:spMkLst>
            <pc:docMk/>
            <pc:sldMk cId="1414837474" sldId="453"/>
            <ac:spMk id="18" creationId="{0505C737-52DB-1897-D651-33F9370E3071}"/>
          </ac:spMkLst>
        </pc:spChg>
        <pc:picChg chg="add del mod ord">
          <ac:chgData name="Zhe Yang" userId="10e047add687ad1a" providerId="LiveId" clId="{D0E97669-34BA-44CE-94DF-D83ACFC60429}" dt="2023-05-11T13:54:17.116" v="6738" actId="21"/>
          <ac:picMkLst>
            <pc:docMk/>
            <pc:sldMk cId="1414837474" sldId="453"/>
            <ac:picMk id="7" creationId="{8C1CADFB-207B-0531-B2D8-3D318D79B081}"/>
          </ac:picMkLst>
        </pc:picChg>
        <pc:picChg chg="add mod">
          <ac:chgData name="Zhe Yang" userId="10e047add687ad1a" providerId="LiveId" clId="{D0E97669-34BA-44CE-94DF-D83ACFC60429}" dt="2023-05-11T13:56:21.952" v="6796" actId="1076"/>
          <ac:picMkLst>
            <pc:docMk/>
            <pc:sldMk cId="1414837474" sldId="453"/>
            <ac:picMk id="9" creationId="{78C57917-5320-1ED4-355A-0558655DE9DB}"/>
          </ac:picMkLst>
        </pc:picChg>
        <pc:picChg chg="add mod">
          <ac:chgData name="Zhe Yang" userId="10e047add687ad1a" providerId="LiveId" clId="{D0E97669-34BA-44CE-94DF-D83ACFC60429}" dt="2023-05-11T13:56:27.772" v="6797" actId="1076"/>
          <ac:picMkLst>
            <pc:docMk/>
            <pc:sldMk cId="1414837474" sldId="453"/>
            <ac:picMk id="11" creationId="{A96D9F17-6382-997D-11AD-8C7F1A1F852A}"/>
          </ac:picMkLst>
        </pc:picChg>
        <pc:picChg chg="add mod">
          <ac:chgData name="Zhe Yang" userId="10e047add687ad1a" providerId="LiveId" clId="{D0E97669-34BA-44CE-94DF-D83ACFC60429}" dt="2023-05-11T13:54:34.921" v="6745" actId="1076"/>
          <ac:picMkLst>
            <pc:docMk/>
            <pc:sldMk cId="1414837474" sldId="453"/>
            <ac:picMk id="14" creationId="{332301E1-3EAB-5230-0791-510D0B033A1C}"/>
          </ac:picMkLst>
        </pc:picChg>
      </pc:sldChg>
      <pc:sldChg chg="addSp delSp modSp add mod">
        <pc:chgData name="Zhe Yang" userId="10e047add687ad1a" providerId="LiveId" clId="{D0E97669-34BA-44CE-94DF-D83ACFC60429}" dt="2023-05-12T13:56:10.694" v="13144"/>
        <pc:sldMkLst>
          <pc:docMk/>
          <pc:sldMk cId="2726063167" sldId="454"/>
        </pc:sldMkLst>
        <pc:spChg chg="mod">
          <ac:chgData name="Zhe Yang" userId="10e047add687ad1a" providerId="LiveId" clId="{D0E97669-34BA-44CE-94DF-D83ACFC60429}" dt="2023-05-12T13:52:37.812" v="12924" actId="20577"/>
          <ac:spMkLst>
            <pc:docMk/>
            <pc:sldMk cId="2726063167" sldId="454"/>
            <ac:spMk id="2" creationId="{3B45E9F8-CC24-9019-D1BA-F11B6253308A}"/>
          </ac:spMkLst>
        </pc:spChg>
        <pc:spChg chg="del">
          <ac:chgData name="Zhe Yang" userId="10e047add687ad1a" providerId="LiveId" clId="{D0E97669-34BA-44CE-94DF-D83ACFC60429}" dt="2023-05-12T13:51:32.199" v="12905"/>
          <ac:spMkLst>
            <pc:docMk/>
            <pc:sldMk cId="2726063167" sldId="454"/>
            <ac:spMk id="6" creationId="{A1567C4C-84FA-5BA8-133C-DFF5FB88A85D}"/>
          </ac:spMkLst>
        </pc:spChg>
        <pc:spChg chg="add del mod">
          <ac:chgData name="Zhe Yang" userId="10e047add687ad1a" providerId="LiveId" clId="{D0E97669-34BA-44CE-94DF-D83ACFC60429}" dt="2023-05-12T13:55:08.214" v="13064" actId="20577"/>
          <ac:spMkLst>
            <pc:docMk/>
            <pc:sldMk cId="2726063167" sldId="454"/>
            <ac:spMk id="8" creationId="{D0436739-73B2-50AA-C448-5CA4B99B2B22}"/>
          </ac:spMkLst>
        </pc:spChg>
        <pc:spChg chg="add mod">
          <ac:chgData name="Zhe Yang" userId="10e047add687ad1a" providerId="LiveId" clId="{D0E97669-34BA-44CE-94DF-D83ACFC60429}" dt="2023-05-12T13:56:02.563" v="13143" actId="207"/>
          <ac:spMkLst>
            <pc:docMk/>
            <pc:sldMk cId="2726063167" sldId="454"/>
            <ac:spMk id="13" creationId="{5B4F203F-ACF1-FB41-C356-2B198E358BF6}"/>
          </ac:spMkLst>
        </pc:spChg>
        <pc:graphicFrameChg chg="add del mod">
          <ac:chgData name="Zhe Yang" userId="10e047add687ad1a" providerId="LiveId" clId="{D0E97669-34BA-44CE-94DF-D83ACFC60429}" dt="2023-05-12T13:51:33.888" v="12906" actId="21"/>
          <ac:graphicFrameMkLst>
            <pc:docMk/>
            <pc:sldMk cId="2726063167" sldId="454"/>
            <ac:graphicFrameMk id="3" creationId="{7A53EC67-CEB5-F68D-B908-B2C6BFB74CA6}"/>
          </ac:graphicFrameMkLst>
        </pc:graphicFrameChg>
        <pc:picChg chg="add del mod ord">
          <ac:chgData name="Zhe Yang" userId="10e047add687ad1a" providerId="LiveId" clId="{D0E97669-34BA-44CE-94DF-D83ACFC60429}" dt="2023-05-12T13:51:51.085" v="12908" actId="22"/>
          <ac:picMkLst>
            <pc:docMk/>
            <pc:sldMk cId="2726063167" sldId="454"/>
            <ac:picMk id="10" creationId="{5FA53AE0-4AFA-7308-6D51-DE7068FCB92A}"/>
          </ac:picMkLst>
        </pc:picChg>
        <pc:picChg chg="add mod">
          <ac:chgData name="Zhe Yang" userId="10e047add687ad1a" providerId="LiveId" clId="{D0E97669-34BA-44CE-94DF-D83ACFC60429}" dt="2023-05-12T13:56:10.694" v="13144"/>
          <ac:picMkLst>
            <pc:docMk/>
            <pc:sldMk cId="2726063167" sldId="454"/>
            <ac:picMk id="12" creationId="{F97D9682-6962-3997-B5E5-F047931AEEEE}"/>
          </ac:picMkLst>
        </pc:picChg>
      </pc:sldChg>
      <pc:sldChg chg="addSp delSp modSp add mod">
        <pc:chgData name="Zhe Yang" userId="10e047add687ad1a" providerId="LiveId" clId="{D0E97669-34BA-44CE-94DF-D83ACFC60429}" dt="2023-05-13T02:29:14.612" v="14584" actId="1076"/>
        <pc:sldMkLst>
          <pc:docMk/>
          <pc:sldMk cId="1303882875" sldId="455"/>
        </pc:sldMkLst>
        <pc:spChg chg="mod">
          <ac:chgData name="Zhe Yang" userId="10e047add687ad1a" providerId="LiveId" clId="{D0E97669-34BA-44CE-94DF-D83ACFC60429}" dt="2023-05-13T02:00:22.638" v="14114" actId="20577"/>
          <ac:spMkLst>
            <pc:docMk/>
            <pc:sldMk cId="1303882875" sldId="455"/>
            <ac:spMk id="2" creationId="{BA55AC0B-7E8A-09E0-89AA-4D985C1A434E}"/>
          </ac:spMkLst>
        </pc:spChg>
        <pc:spChg chg="mod">
          <ac:chgData name="Zhe Yang" userId="10e047add687ad1a" providerId="LiveId" clId="{D0E97669-34BA-44CE-94DF-D83ACFC60429}" dt="2023-05-13T02:16:31.333" v="14300" actId="20577"/>
          <ac:spMkLst>
            <pc:docMk/>
            <pc:sldMk cId="1303882875" sldId="455"/>
            <ac:spMk id="3" creationId="{3CC653B5-C6F6-FA84-943D-8A5A1090A13A}"/>
          </ac:spMkLst>
        </pc:spChg>
        <pc:spChg chg="add del mod topLvl">
          <ac:chgData name="Zhe Yang" userId="10e047add687ad1a" providerId="LiveId" clId="{D0E97669-34BA-44CE-94DF-D83ACFC60429}" dt="2023-05-13T02:24:13.211" v="14402" actId="21"/>
          <ac:spMkLst>
            <pc:docMk/>
            <pc:sldMk cId="1303882875" sldId="455"/>
            <ac:spMk id="8" creationId="{A298AE15-97AD-2CC9-CCDF-558F6FA343B0}"/>
          </ac:spMkLst>
        </pc:spChg>
        <pc:spChg chg="add del mod topLvl">
          <ac:chgData name="Zhe Yang" userId="10e047add687ad1a" providerId="LiveId" clId="{D0E97669-34BA-44CE-94DF-D83ACFC60429}" dt="2023-05-13T02:24:13.211" v="14402" actId="21"/>
          <ac:spMkLst>
            <pc:docMk/>
            <pc:sldMk cId="1303882875" sldId="455"/>
            <ac:spMk id="9" creationId="{01C538AA-4AA3-43BC-FAE6-5DF0FECBD416}"/>
          </ac:spMkLst>
        </pc:spChg>
        <pc:spChg chg="add del mod topLvl">
          <ac:chgData name="Zhe Yang" userId="10e047add687ad1a" providerId="LiveId" clId="{D0E97669-34BA-44CE-94DF-D83ACFC60429}" dt="2023-05-13T02:24:13.211" v="14402" actId="21"/>
          <ac:spMkLst>
            <pc:docMk/>
            <pc:sldMk cId="1303882875" sldId="455"/>
            <ac:spMk id="10" creationId="{6426B790-2951-A73E-D099-51D6880232EF}"/>
          </ac:spMkLst>
        </pc:spChg>
        <pc:spChg chg="add mod">
          <ac:chgData name="Zhe Yang" userId="10e047add687ad1a" providerId="LiveId" clId="{D0E97669-34BA-44CE-94DF-D83ACFC60429}" dt="2023-05-13T02:29:14.612" v="14584" actId="1076"/>
          <ac:spMkLst>
            <pc:docMk/>
            <pc:sldMk cId="1303882875" sldId="455"/>
            <ac:spMk id="14" creationId="{1266EF69-8214-A288-8CCB-65614F6271E4}"/>
          </ac:spMkLst>
        </pc:spChg>
        <pc:spChg chg="add mod">
          <ac:chgData name="Zhe Yang" userId="10e047add687ad1a" providerId="LiveId" clId="{D0E97669-34BA-44CE-94DF-D83ACFC60429}" dt="2023-05-13T02:29:14.612" v="14584" actId="1076"/>
          <ac:spMkLst>
            <pc:docMk/>
            <pc:sldMk cId="1303882875" sldId="455"/>
            <ac:spMk id="15" creationId="{03678923-4B13-3038-BFC0-94457A6C19EB}"/>
          </ac:spMkLst>
        </pc:spChg>
        <pc:spChg chg="add mod">
          <ac:chgData name="Zhe Yang" userId="10e047add687ad1a" providerId="LiveId" clId="{D0E97669-34BA-44CE-94DF-D83ACFC60429}" dt="2023-05-13T02:27:21.428" v="14472" actId="164"/>
          <ac:spMkLst>
            <pc:docMk/>
            <pc:sldMk cId="1303882875" sldId="455"/>
            <ac:spMk id="24" creationId="{8C18AF1B-61BB-1839-582C-4740B34E28B7}"/>
          </ac:spMkLst>
        </pc:spChg>
        <pc:spChg chg="add mod">
          <ac:chgData name="Zhe Yang" userId="10e047add687ad1a" providerId="LiveId" clId="{D0E97669-34BA-44CE-94DF-D83ACFC60429}" dt="2023-05-13T02:27:21.428" v="14472" actId="164"/>
          <ac:spMkLst>
            <pc:docMk/>
            <pc:sldMk cId="1303882875" sldId="455"/>
            <ac:spMk id="25" creationId="{10D13746-108B-639C-0454-455C97F89B80}"/>
          </ac:spMkLst>
        </pc:spChg>
        <pc:spChg chg="add mod">
          <ac:chgData name="Zhe Yang" userId="10e047add687ad1a" providerId="LiveId" clId="{D0E97669-34BA-44CE-94DF-D83ACFC60429}" dt="2023-05-13T02:27:21.428" v="14472" actId="164"/>
          <ac:spMkLst>
            <pc:docMk/>
            <pc:sldMk cId="1303882875" sldId="455"/>
            <ac:spMk id="26" creationId="{111EEA5D-425C-A932-4EC1-E766398D13B4}"/>
          </ac:spMkLst>
        </pc:spChg>
        <pc:spChg chg="add mod">
          <ac:chgData name="Zhe Yang" userId="10e047add687ad1a" providerId="LiveId" clId="{D0E97669-34BA-44CE-94DF-D83ACFC60429}" dt="2023-05-13T02:29:14.612" v="14584" actId="1076"/>
          <ac:spMkLst>
            <pc:docMk/>
            <pc:sldMk cId="1303882875" sldId="455"/>
            <ac:spMk id="27" creationId="{552B229C-8F1C-4530-6DEA-FDC81E1477DB}"/>
          </ac:spMkLst>
        </pc:spChg>
        <pc:grpChg chg="add del mod">
          <ac:chgData name="Zhe Yang" userId="10e047add687ad1a" providerId="LiveId" clId="{D0E97669-34BA-44CE-94DF-D83ACFC60429}" dt="2023-05-13T02:24:04.763" v="14401" actId="165"/>
          <ac:grpSpMkLst>
            <pc:docMk/>
            <pc:sldMk cId="1303882875" sldId="455"/>
            <ac:grpSpMk id="11" creationId="{42ECA6EF-C2FD-7A8B-D920-BE12A95AAB23}"/>
          </ac:grpSpMkLst>
        </pc:grpChg>
        <pc:grpChg chg="add mod">
          <ac:chgData name="Zhe Yang" userId="10e047add687ad1a" providerId="LiveId" clId="{D0E97669-34BA-44CE-94DF-D83ACFC60429}" dt="2023-05-13T02:27:21.428" v="14472" actId="164"/>
          <ac:grpSpMkLst>
            <pc:docMk/>
            <pc:sldMk cId="1303882875" sldId="455"/>
            <ac:grpSpMk id="28" creationId="{DB0A5060-130E-3E4D-C723-EF70EF3F1A23}"/>
          </ac:grpSpMkLst>
        </pc:grpChg>
        <pc:picChg chg="add del mod topLvl modCrop">
          <ac:chgData name="Zhe Yang" userId="10e047add687ad1a" providerId="LiveId" clId="{D0E97669-34BA-44CE-94DF-D83ACFC60429}" dt="2023-05-13T02:24:13.211" v="14402" actId="21"/>
          <ac:picMkLst>
            <pc:docMk/>
            <pc:sldMk cId="1303882875" sldId="455"/>
            <ac:picMk id="7" creationId="{A1986F7B-C0FC-8C63-99D1-60224BD67A89}"/>
          </ac:picMkLst>
        </pc:picChg>
        <pc:picChg chg="add del mod">
          <ac:chgData name="Zhe Yang" userId="10e047add687ad1a" providerId="LiveId" clId="{D0E97669-34BA-44CE-94DF-D83ACFC60429}" dt="2023-05-13T02:29:02.289" v="14581" actId="478"/>
          <ac:picMkLst>
            <pc:docMk/>
            <pc:sldMk cId="1303882875" sldId="455"/>
            <ac:picMk id="13" creationId="{EF813530-3756-AAB3-7AF6-D5C4815D5147}"/>
          </ac:picMkLst>
        </pc:picChg>
        <pc:picChg chg="add mod ord">
          <ac:chgData name="Zhe Yang" userId="10e047add687ad1a" providerId="LiveId" clId="{D0E97669-34BA-44CE-94DF-D83ACFC60429}" dt="2023-05-13T02:27:28.407" v="14473"/>
          <ac:picMkLst>
            <pc:docMk/>
            <pc:sldMk cId="1303882875" sldId="455"/>
            <ac:picMk id="17" creationId="{3AD263D6-E120-6B2C-04D8-A21504D47DA4}"/>
          </ac:picMkLst>
        </pc:picChg>
        <pc:picChg chg="add mod ord">
          <ac:chgData name="Zhe Yang" userId="10e047add687ad1a" providerId="LiveId" clId="{D0E97669-34BA-44CE-94DF-D83ACFC60429}" dt="2023-05-13T02:27:33.798" v="14474"/>
          <ac:picMkLst>
            <pc:docMk/>
            <pc:sldMk cId="1303882875" sldId="455"/>
            <ac:picMk id="19" creationId="{2C39F35A-45FC-DB34-62F9-76DA9C32E9E2}"/>
          </ac:picMkLst>
        </pc:picChg>
        <pc:picChg chg="add mod ord">
          <ac:chgData name="Zhe Yang" userId="10e047add687ad1a" providerId="LiveId" clId="{D0E97669-34BA-44CE-94DF-D83ACFC60429}" dt="2023-05-13T02:27:37.210" v="14475"/>
          <ac:picMkLst>
            <pc:docMk/>
            <pc:sldMk cId="1303882875" sldId="455"/>
            <ac:picMk id="21" creationId="{1C14BD24-571D-BDE2-EEB0-5FEE491FE9FD}"/>
          </ac:picMkLst>
        </pc:picChg>
        <pc:picChg chg="add del mod">
          <ac:chgData name="Zhe Yang" userId="10e047add687ad1a" providerId="LiveId" clId="{D0E97669-34BA-44CE-94DF-D83ACFC60429}" dt="2023-05-13T02:26:02.737" v="14439" actId="478"/>
          <ac:picMkLst>
            <pc:docMk/>
            <pc:sldMk cId="1303882875" sldId="455"/>
            <ac:picMk id="23" creationId="{107BAA8C-EA2A-BBB9-452D-B64D08E15FC8}"/>
          </ac:picMkLst>
        </pc:picChg>
      </pc:sldChg>
      <pc:sldChg chg="addSp delSp modSp add mod ord modNotesTx">
        <pc:chgData name="Zhe Yang" userId="10e047add687ad1a" providerId="LiveId" clId="{D0E97669-34BA-44CE-94DF-D83ACFC60429}" dt="2023-05-13T06:21:46.387" v="16397" actId="14100"/>
        <pc:sldMkLst>
          <pc:docMk/>
          <pc:sldMk cId="168033035" sldId="456"/>
        </pc:sldMkLst>
        <pc:spChg chg="mod">
          <ac:chgData name="Zhe Yang" userId="10e047add687ad1a" providerId="LiveId" clId="{D0E97669-34BA-44CE-94DF-D83ACFC60429}" dt="2023-05-13T03:54:27.633" v="15879" actId="20577"/>
          <ac:spMkLst>
            <pc:docMk/>
            <pc:sldMk cId="168033035" sldId="456"/>
            <ac:spMk id="2" creationId="{BA55AC0B-7E8A-09E0-89AA-4D985C1A434E}"/>
          </ac:spMkLst>
        </pc:spChg>
        <pc:spChg chg="mod">
          <ac:chgData name="Zhe Yang" userId="10e047add687ad1a" providerId="LiveId" clId="{D0E97669-34BA-44CE-94DF-D83ACFC60429}" dt="2023-05-13T06:21:05.908" v="16385" actId="20577"/>
          <ac:spMkLst>
            <pc:docMk/>
            <pc:sldMk cId="168033035" sldId="456"/>
            <ac:spMk id="3" creationId="{3CC653B5-C6F6-FA84-943D-8A5A1090A13A}"/>
          </ac:spMkLst>
        </pc:spChg>
        <pc:spChg chg="del mod">
          <ac:chgData name="Zhe Yang" userId="10e047add687ad1a" providerId="LiveId" clId="{D0E97669-34BA-44CE-94DF-D83ACFC60429}" dt="2023-05-13T01:49:47.467" v="14032"/>
          <ac:spMkLst>
            <pc:docMk/>
            <pc:sldMk cId="168033035" sldId="456"/>
            <ac:spMk id="6" creationId="{7581B8AA-BE3D-8A91-220B-EA75B764299F}"/>
          </ac:spMkLst>
        </pc:spChg>
        <pc:grpChg chg="add del mod">
          <ac:chgData name="Zhe Yang" userId="10e047add687ad1a" providerId="LiveId" clId="{D0E97669-34BA-44CE-94DF-D83ACFC60429}" dt="2023-05-13T06:21:37.009" v="16393" actId="21"/>
          <ac:grpSpMkLst>
            <pc:docMk/>
            <pc:sldMk cId="168033035" sldId="456"/>
            <ac:grpSpMk id="6" creationId="{69F74BF4-1D75-AC86-4F9A-84C3C05F5F38}"/>
          </ac:grpSpMkLst>
        </pc:grpChg>
        <pc:picChg chg="add mod">
          <ac:chgData name="Zhe Yang" userId="10e047add687ad1a" providerId="LiveId" clId="{D0E97669-34BA-44CE-94DF-D83ACFC60429}" dt="2023-05-13T06:21:46.387" v="16397" actId="14100"/>
          <ac:picMkLst>
            <pc:docMk/>
            <pc:sldMk cId="168033035" sldId="456"/>
            <ac:picMk id="7" creationId="{87B6C108-9EFF-ABE9-89C8-1C4558C3F8F8}"/>
          </ac:picMkLst>
        </pc:picChg>
        <pc:picChg chg="add mod">
          <ac:chgData name="Zhe Yang" userId="10e047add687ad1a" providerId="LiveId" clId="{D0E97669-34BA-44CE-94DF-D83ACFC60429}" dt="2023-05-13T06:21:29.737" v="16389" actId="164"/>
          <ac:picMkLst>
            <pc:docMk/>
            <pc:sldMk cId="168033035" sldId="456"/>
            <ac:picMk id="8" creationId="{0A59CEF2-C2F2-BC52-F249-F1A039613429}"/>
          </ac:picMkLst>
        </pc:picChg>
        <pc:picChg chg="add mod">
          <ac:chgData name="Zhe Yang" userId="10e047add687ad1a" providerId="LiveId" clId="{D0E97669-34BA-44CE-94DF-D83ACFC60429}" dt="2023-05-13T06:21:29.737" v="16389" actId="164"/>
          <ac:picMkLst>
            <pc:docMk/>
            <pc:sldMk cId="168033035" sldId="456"/>
            <ac:picMk id="10" creationId="{EA2E2E54-1564-3AD7-8C28-DF6CE3BD80FB}"/>
          </ac:picMkLst>
        </pc:picChg>
      </pc:sldChg>
      <pc:sldChg chg="addSp delSp modSp add mod ord modNotesTx">
        <pc:chgData name="Zhe Yang" userId="10e047add687ad1a" providerId="LiveId" clId="{D0E97669-34BA-44CE-94DF-D83ACFC60429}" dt="2023-05-14T07:36:16.577" v="23051" actId="20578"/>
        <pc:sldMkLst>
          <pc:docMk/>
          <pc:sldMk cId="3016847620" sldId="457"/>
        </pc:sldMkLst>
        <pc:spChg chg="mod">
          <ac:chgData name="Zhe Yang" userId="10e047add687ad1a" providerId="LiveId" clId="{D0E97669-34BA-44CE-94DF-D83ACFC60429}" dt="2023-05-12T12:37:07.992" v="10531" actId="20577"/>
          <ac:spMkLst>
            <pc:docMk/>
            <pc:sldMk cId="3016847620" sldId="457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4T07:36:16.577" v="23051" actId="20578"/>
          <ac:spMkLst>
            <pc:docMk/>
            <pc:sldMk cId="3016847620" sldId="457"/>
            <ac:spMk id="6" creationId="{A1567C4C-84FA-5BA8-133C-DFF5FB88A85D}"/>
          </ac:spMkLst>
        </pc:spChg>
        <pc:picChg chg="add del mod">
          <ac:chgData name="Zhe Yang" userId="10e047add687ad1a" providerId="LiveId" clId="{D0E97669-34BA-44CE-94DF-D83ACFC60429}" dt="2023-05-12T12:43:55.372" v="10754" actId="478"/>
          <ac:picMkLst>
            <pc:docMk/>
            <pc:sldMk cId="3016847620" sldId="457"/>
            <ac:picMk id="7" creationId="{EF396AC8-6AC4-E760-DCD0-A20D92EC98EA}"/>
          </ac:picMkLst>
        </pc:picChg>
        <pc:picChg chg="add del mod">
          <ac:chgData name="Zhe Yang" userId="10e047add687ad1a" providerId="LiveId" clId="{D0E97669-34BA-44CE-94DF-D83ACFC60429}" dt="2023-05-12T12:56:57.124" v="11134" actId="478"/>
          <ac:picMkLst>
            <pc:docMk/>
            <pc:sldMk cId="3016847620" sldId="457"/>
            <ac:picMk id="8" creationId="{4D1573E5-A927-41F9-FF75-40095E69EC61}"/>
          </ac:picMkLst>
        </pc:picChg>
        <pc:picChg chg="add del mod">
          <ac:chgData name="Zhe Yang" userId="10e047add687ad1a" providerId="LiveId" clId="{D0E97669-34BA-44CE-94DF-D83ACFC60429}" dt="2023-05-12T13:19:41.187" v="11805" actId="478"/>
          <ac:picMkLst>
            <pc:docMk/>
            <pc:sldMk cId="3016847620" sldId="457"/>
            <ac:picMk id="10" creationId="{4A3CE4EB-CA7C-A91E-BE23-97BEE34B0E26}"/>
          </ac:picMkLst>
        </pc:picChg>
        <pc:picChg chg="add del mod">
          <ac:chgData name="Zhe Yang" userId="10e047add687ad1a" providerId="LiveId" clId="{D0E97669-34BA-44CE-94DF-D83ACFC60429}" dt="2023-05-12T13:19:39.174" v="11804" actId="478"/>
          <ac:picMkLst>
            <pc:docMk/>
            <pc:sldMk cId="3016847620" sldId="457"/>
            <ac:picMk id="12" creationId="{97729040-EB49-16EF-7995-01D906D51D68}"/>
          </ac:picMkLst>
        </pc:picChg>
      </pc:sldChg>
      <pc:sldChg chg="modSp del mod ord">
        <pc:chgData name="Zhe Yang" userId="10e047add687ad1a" providerId="LiveId" clId="{D0E97669-34BA-44CE-94DF-D83ACFC60429}" dt="2023-05-12T11:07:49.668" v="9058" actId="47"/>
        <pc:sldMkLst>
          <pc:docMk/>
          <pc:sldMk cId="208861948" sldId="458"/>
        </pc:sldMkLst>
        <pc:spChg chg="mod">
          <ac:chgData name="Zhe Yang" userId="10e047add687ad1a" providerId="LiveId" clId="{D0E97669-34BA-44CE-94DF-D83ACFC60429}" dt="2023-05-11T13:59:55.279" v="6837" actId="27636"/>
          <ac:spMkLst>
            <pc:docMk/>
            <pc:sldMk cId="208861948" sldId="458"/>
            <ac:spMk id="2" creationId="{2C0B1332-55F0-4E23-BEE4-F9CD578EC32D}"/>
          </ac:spMkLst>
        </pc:spChg>
        <pc:spChg chg="mod">
          <ac:chgData name="Zhe Yang" userId="10e047add687ad1a" providerId="LiveId" clId="{D0E97669-34BA-44CE-94DF-D83ACFC60429}" dt="2023-05-11T13:59:55.279" v="6836" actId="27636"/>
          <ac:spMkLst>
            <pc:docMk/>
            <pc:sldMk cId="208861948" sldId="458"/>
            <ac:spMk id="3" creationId="{5F2D4E5D-5F55-4769-A5D2-8C2AF71EF4B5}"/>
          </ac:spMkLst>
        </pc:spChg>
      </pc:sldChg>
      <pc:sldChg chg="delSp modSp add del mod ord chgLayout">
        <pc:chgData name="Zhe Yang" userId="10e047add687ad1a" providerId="LiveId" clId="{D0E97669-34BA-44CE-94DF-D83ACFC60429}" dt="2023-05-14T07:30:26.670" v="23050" actId="207"/>
        <pc:sldMkLst>
          <pc:docMk/>
          <pc:sldMk cId="3349388296" sldId="460"/>
        </pc:sldMkLst>
        <pc:spChg chg="mod ord">
          <ac:chgData name="Zhe Yang" userId="10e047add687ad1a" providerId="LiveId" clId="{D0E97669-34BA-44CE-94DF-D83ACFC60429}" dt="2023-05-14T07:23:45.930" v="23033" actId="27636"/>
          <ac:spMkLst>
            <pc:docMk/>
            <pc:sldMk cId="3349388296" sldId="460"/>
            <ac:spMk id="2" creationId="{68580299-AA89-3149-95BC-1EA7A59D909F}"/>
          </ac:spMkLst>
        </pc:spChg>
        <pc:spChg chg="mod ord">
          <ac:chgData name="Zhe Yang" userId="10e047add687ad1a" providerId="LiveId" clId="{D0E97669-34BA-44CE-94DF-D83ACFC60429}" dt="2023-05-14T07:30:26.670" v="23050" actId="207"/>
          <ac:spMkLst>
            <pc:docMk/>
            <pc:sldMk cId="3349388296" sldId="460"/>
            <ac:spMk id="3" creationId="{2D3CA75F-DC68-EA40-B1ED-250D6849F9BD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3349388296" sldId="460"/>
            <ac:spMk id="4" creationId="{CB464A9B-4A57-8E57-ADB7-CF512A0CC393}"/>
          </ac:spMkLst>
        </pc:spChg>
        <pc:spChg chg="mod ord">
          <ac:chgData name="Zhe Yang" userId="10e047add687ad1a" providerId="LiveId" clId="{D0E97669-34BA-44CE-94DF-D83ACFC60429}" dt="2023-05-11T14:00:48.764" v="6845" actId="700"/>
          <ac:spMkLst>
            <pc:docMk/>
            <pc:sldMk cId="3349388296" sldId="460"/>
            <ac:spMk id="5" creationId="{36FD98D0-E690-4774-84B4-2C6EFD702EC0}"/>
          </ac:spMkLst>
        </pc:spChg>
        <pc:spChg chg="mod topLvl">
          <ac:chgData name="Zhe Yang" userId="10e047add687ad1a" providerId="LiveId" clId="{D0E97669-34BA-44CE-94DF-D83ACFC60429}" dt="2023-05-11T14:02:48.857" v="6881" actId="1076"/>
          <ac:spMkLst>
            <pc:docMk/>
            <pc:sldMk cId="3349388296" sldId="460"/>
            <ac:spMk id="11" creationId="{D788B31C-FDE3-4388-89EC-8E47DAC1F149}"/>
          </ac:spMkLst>
        </pc:spChg>
        <pc:grpChg chg="del mod">
          <ac:chgData name="Zhe Yang" userId="10e047add687ad1a" providerId="LiveId" clId="{D0E97669-34BA-44CE-94DF-D83ACFC60429}" dt="2023-05-11T14:02:23.797" v="6874" actId="165"/>
          <ac:grpSpMkLst>
            <pc:docMk/>
            <pc:sldMk cId="3349388296" sldId="460"/>
            <ac:grpSpMk id="12" creationId="{7E1DC3DF-AB95-4781-8B47-F233E3705E48}"/>
          </ac:grpSpMkLst>
        </pc:grpChg>
        <pc:grpChg chg="mod">
          <ac:chgData name="Zhe Yang" userId="10e047add687ad1a" providerId="LiveId" clId="{D0E97669-34BA-44CE-94DF-D83ACFC60429}" dt="2023-05-14T03:35:35.388" v="22907" actId="1076"/>
          <ac:grpSpMkLst>
            <pc:docMk/>
            <pc:sldMk cId="3349388296" sldId="460"/>
            <ac:grpSpMk id="17" creationId="{905A553E-B521-4F92-AC78-F1B2FB3C2046}"/>
          </ac:grpSpMkLst>
        </pc:grpChg>
        <pc:picChg chg="mod topLvl">
          <ac:chgData name="Zhe Yang" userId="10e047add687ad1a" providerId="LiveId" clId="{D0E97669-34BA-44CE-94DF-D83ACFC60429}" dt="2023-05-11T14:02:41.442" v="6880" actId="14100"/>
          <ac:picMkLst>
            <pc:docMk/>
            <pc:sldMk cId="3349388296" sldId="460"/>
            <ac:picMk id="9" creationId="{A2EDC3DD-6357-421A-8A52-E7F808EA941B}"/>
          </ac:picMkLst>
        </pc:picChg>
        <pc:picChg chg="mod">
          <ac:chgData name="Zhe Yang" userId="10e047add687ad1a" providerId="LiveId" clId="{D0E97669-34BA-44CE-94DF-D83ACFC60429}" dt="2023-05-11T14:02:57.841" v="6883"/>
          <ac:picMkLst>
            <pc:docMk/>
            <pc:sldMk cId="3349388296" sldId="460"/>
            <ac:picMk id="14" creationId="{A2B90C39-EB61-4727-A0E5-2544A73C64DD}"/>
          </ac:picMkLst>
        </pc:picChg>
      </pc:sldChg>
      <pc:sldChg chg="new del">
        <pc:chgData name="Zhe Yang" userId="10e047add687ad1a" providerId="LiveId" clId="{D0E97669-34BA-44CE-94DF-D83ACFC60429}" dt="2023-05-12T02:26:30.153" v="6999" actId="2696"/>
        <pc:sldMkLst>
          <pc:docMk/>
          <pc:sldMk cId="500159994" sldId="461"/>
        </pc:sldMkLst>
      </pc:sldChg>
      <pc:sldChg chg="del">
        <pc:chgData name="Zhe Yang" userId="10e047add687ad1a" providerId="LiveId" clId="{D0E97669-34BA-44CE-94DF-D83ACFC60429}" dt="2023-05-12T11:02:45.559" v="8852" actId="47"/>
        <pc:sldMkLst>
          <pc:docMk/>
          <pc:sldMk cId="2543663732" sldId="461"/>
        </pc:sldMkLst>
      </pc:sldChg>
      <pc:sldChg chg="addSp delSp modSp add mod ord chgLayout">
        <pc:chgData name="Zhe Yang" userId="10e047add687ad1a" providerId="LiveId" clId="{D0E97669-34BA-44CE-94DF-D83ACFC60429}" dt="2023-05-15T02:49:36.650" v="23875" actId="20577"/>
        <pc:sldMkLst>
          <pc:docMk/>
          <pc:sldMk cId="797657814" sldId="462"/>
        </pc:sldMkLst>
        <pc:spChg chg="mod ord">
          <ac:chgData name="Zhe Yang" userId="10e047add687ad1a" providerId="LiveId" clId="{D0E97669-34BA-44CE-94DF-D83ACFC60429}" dt="2023-05-15T02:47:59.508" v="23845" actId="700"/>
          <ac:spMkLst>
            <pc:docMk/>
            <pc:sldMk cId="797657814" sldId="462"/>
            <ac:spMk id="2" creationId="{3B45E9F8-CC24-9019-D1BA-F11B6253308A}"/>
          </ac:spMkLst>
        </pc:spChg>
        <pc:spChg chg="mod ord">
          <ac:chgData name="Zhe Yang" userId="10e047add687ad1a" providerId="LiveId" clId="{D0E97669-34BA-44CE-94DF-D83ACFC60429}" dt="2023-05-15T02:47:59.508" v="23845" actId="700"/>
          <ac:spMkLst>
            <pc:docMk/>
            <pc:sldMk cId="797657814" sldId="462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5T02:47:59.508" v="23845" actId="700"/>
          <ac:spMkLst>
            <pc:docMk/>
            <pc:sldMk cId="797657814" sldId="462"/>
            <ac:spMk id="5" creationId="{D7AAAA3F-8138-A40F-36FC-B5E158B4BA6C}"/>
          </ac:spMkLst>
        </pc:spChg>
        <pc:spChg chg="mod ord">
          <ac:chgData name="Zhe Yang" userId="10e047add687ad1a" providerId="LiveId" clId="{D0E97669-34BA-44CE-94DF-D83ACFC60429}" dt="2023-05-15T02:49:36.650" v="23875" actId="20577"/>
          <ac:spMkLst>
            <pc:docMk/>
            <pc:sldMk cId="797657814" sldId="462"/>
            <ac:spMk id="6" creationId="{A1567C4C-84FA-5BA8-133C-DFF5FB88A85D}"/>
          </ac:spMkLst>
        </pc:spChg>
        <pc:spChg chg="add del mod">
          <ac:chgData name="Zhe Yang" userId="10e047add687ad1a" providerId="LiveId" clId="{D0E97669-34BA-44CE-94DF-D83ACFC60429}" dt="2023-05-15T02:05:50.620" v="23117" actId="478"/>
          <ac:spMkLst>
            <pc:docMk/>
            <pc:sldMk cId="797657814" sldId="462"/>
            <ac:spMk id="8" creationId="{B37A7F65-D199-B02B-DF8A-071E2EEAF728}"/>
          </ac:spMkLst>
        </pc:spChg>
        <pc:spChg chg="add del mod">
          <ac:chgData name="Zhe Yang" userId="10e047add687ad1a" providerId="LiveId" clId="{D0E97669-34BA-44CE-94DF-D83ACFC60429}" dt="2023-05-15T02:05:52.321" v="23119" actId="478"/>
          <ac:spMkLst>
            <pc:docMk/>
            <pc:sldMk cId="797657814" sldId="462"/>
            <ac:spMk id="9" creationId="{6F1002D3-4AAF-E007-5A9B-B756A35BB009}"/>
          </ac:spMkLst>
        </pc:spChg>
        <pc:spChg chg="add mod">
          <ac:chgData name="Zhe Yang" userId="10e047add687ad1a" providerId="LiveId" clId="{D0E97669-34BA-44CE-94DF-D83ACFC60429}" dt="2023-05-15T02:48:42.025" v="23860" actId="1076"/>
          <ac:spMkLst>
            <pc:docMk/>
            <pc:sldMk cId="797657814" sldId="462"/>
            <ac:spMk id="15" creationId="{E35E96C3-FEFA-CBAE-A7AA-C70BE7D1E696}"/>
          </ac:spMkLst>
        </pc:spChg>
        <pc:spChg chg="add mod">
          <ac:chgData name="Zhe Yang" userId="10e047add687ad1a" providerId="LiveId" clId="{D0E97669-34BA-44CE-94DF-D83ACFC60429}" dt="2023-05-15T02:47:42.096" v="23841" actId="164"/>
          <ac:spMkLst>
            <pc:docMk/>
            <pc:sldMk cId="797657814" sldId="462"/>
            <ac:spMk id="18" creationId="{28E73BD0-7FDB-118C-DEF2-4135E0E91F79}"/>
          </ac:spMkLst>
        </pc:spChg>
        <pc:spChg chg="add mod">
          <ac:chgData name="Zhe Yang" userId="10e047add687ad1a" providerId="LiveId" clId="{D0E97669-34BA-44CE-94DF-D83ACFC60429}" dt="2023-05-15T02:47:46.358" v="23842" actId="164"/>
          <ac:spMkLst>
            <pc:docMk/>
            <pc:sldMk cId="797657814" sldId="462"/>
            <ac:spMk id="19" creationId="{A0AAF113-A498-5D38-2450-76BCCFE116F7}"/>
          </ac:spMkLst>
        </pc:spChg>
        <pc:grpChg chg="add mod">
          <ac:chgData name="Zhe Yang" userId="10e047add687ad1a" providerId="LiveId" clId="{D0E97669-34BA-44CE-94DF-D83ACFC60429}" dt="2023-05-15T02:48:16.908" v="23857" actId="1076"/>
          <ac:grpSpMkLst>
            <pc:docMk/>
            <pc:sldMk cId="797657814" sldId="462"/>
            <ac:grpSpMk id="20" creationId="{FC4D66BE-27A6-C14B-72DC-F75014ADBA3E}"/>
          </ac:grpSpMkLst>
        </pc:grpChg>
        <pc:grpChg chg="add mod">
          <ac:chgData name="Zhe Yang" userId="10e047add687ad1a" providerId="LiveId" clId="{D0E97669-34BA-44CE-94DF-D83ACFC60429}" dt="2023-05-15T02:48:49.300" v="23861" actId="1076"/>
          <ac:grpSpMkLst>
            <pc:docMk/>
            <pc:sldMk cId="797657814" sldId="462"/>
            <ac:grpSpMk id="21" creationId="{F00906E5-593D-6638-62A9-5908E3E1BF2B}"/>
          </ac:grpSpMkLst>
        </pc:grpChg>
        <pc:picChg chg="add del mod">
          <ac:chgData name="Zhe Yang" userId="10e047add687ad1a" providerId="LiveId" clId="{D0E97669-34BA-44CE-94DF-D83ACFC60429}" dt="2023-05-15T02:05:49.376" v="23116" actId="478"/>
          <ac:picMkLst>
            <pc:docMk/>
            <pc:sldMk cId="797657814" sldId="462"/>
            <ac:picMk id="3" creationId="{45B450F2-CF27-EB7D-C74C-F57260C7512F}"/>
          </ac:picMkLst>
        </pc:picChg>
        <pc:picChg chg="add del mod">
          <ac:chgData name="Zhe Yang" userId="10e047add687ad1a" providerId="LiveId" clId="{D0E97669-34BA-44CE-94DF-D83ACFC60429}" dt="2023-05-15T02:05:51.025" v="23118" actId="478"/>
          <ac:picMkLst>
            <pc:docMk/>
            <pc:sldMk cId="797657814" sldId="462"/>
            <ac:picMk id="7" creationId="{C9DCE536-E2F7-A756-8677-DF9C42BCC86B}"/>
          </ac:picMkLst>
        </pc:picChg>
        <pc:picChg chg="add del mod">
          <ac:chgData name="Zhe Yang" userId="10e047add687ad1a" providerId="LiveId" clId="{D0E97669-34BA-44CE-94DF-D83ACFC60429}" dt="2023-05-14T03:23:46.991" v="22769" actId="478"/>
          <ac:picMkLst>
            <pc:docMk/>
            <pc:sldMk cId="797657814" sldId="462"/>
            <ac:picMk id="11" creationId="{E6BBA55A-B330-FF25-4637-0218873D3F75}"/>
          </ac:picMkLst>
        </pc:picChg>
        <pc:picChg chg="add mod">
          <ac:chgData name="Zhe Yang" userId="10e047add687ad1a" providerId="LiveId" clId="{D0E97669-34BA-44CE-94DF-D83ACFC60429}" dt="2023-05-15T02:47:42.096" v="23841" actId="164"/>
          <ac:picMkLst>
            <pc:docMk/>
            <pc:sldMk cId="797657814" sldId="462"/>
            <ac:picMk id="16" creationId="{8936A7F7-CFA7-0E3E-688E-D43B667A8F5C}"/>
          </ac:picMkLst>
        </pc:picChg>
        <pc:picChg chg="add mod">
          <ac:chgData name="Zhe Yang" userId="10e047add687ad1a" providerId="LiveId" clId="{D0E97669-34BA-44CE-94DF-D83ACFC60429}" dt="2023-05-15T02:47:46.358" v="23842" actId="164"/>
          <ac:picMkLst>
            <pc:docMk/>
            <pc:sldMk cId="797657814" sldId="462"/>
            <ac:picMk id="17" creationId="{EF1F4ECA-742B-A943-FD22-0FFDF6B4CEAE}"/>
          </ac:picMkLst>
        </pc:picChg>
        <pc:cxnChg chg="add mod">
          <ac:chgData name="Zhe Yang" userId="10e047add687ad1a" providerId="LiveId" clId="{D0E97669-34BA-44CE-94DF-D83ACFC60429}" dt="2023-05-15T02:48:42.025" v="23860" actId="1076"/>
          <ac:cxnSpMkLst>
            <pc:docMk/>
            <pc:sldMk cId="797657814" sldId="462"/>
            <ac:cxnSpMk id="12" creationId="{87ACFEB4-37A1-303B-6DEE-9F982AAD77D8}"/>
          </ac:cxnSpMkLst>
        </pc:cxnChg>
      </pc:sldChg>
      <pc:sldChg chg="add del">
        <pc:chgData name="Zhe Yang" userId="10e047add687ad1a" providerId="LiveId" clId="{D0E97669-34BA-44CE-94DF-D83ACFC60429}" dt="2023-05-12T02:26:19.010" v="6996"/>
        <pc:sldMkLst>
          <pc:docMk/>
          <pc:sldMk cId="945918757" sldId="462"/>
        </pc:sldMkLst>
      </pc:sldChg>
      <pc:sldChg chg="addSp delSp modSp add mod ord">
        <pc:chgData name="Zhe Yang" userId="10e047add687ad1a" providerId="LiveId" clId="{D0E97669-34BA-44CE-94DF-D83ACFC60429}" dt="2023-05-15T03:22:52.086" v="23952" actId="478"/>
        <pc:sldMkLst>
          <pc:docMk/>
          <pc:sldMk cId="3025456903" sldId="463"/>
        </pc:sldMkLst>
        <pc:spChg chg="mod">
          <ac:chgData name="Zhe Yang" userId="10e047add687ad1a" providerId="LiveId" clId="{D0E97669-34BA-44CE-94DF-D83ACFC60429}" dt="2023-05-12T03:52:06.483" v="8110"/>
          <ac:spMkLst>
            <pc:docMk/>
            <pc:sldMk cId="3025456903" sldId="463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5T03:11:01.459" v="23885" actId="14100"/>
          <ac:spMkLst>
            <pc:docMk/>
            <pc:sldMk cId="3025456903" sldId="463"/>
            <ac:spMk id="6" creationId="{A1567C4C-84FA-5BA8-133C-DFF5FB88A85D}"/>
          </ac:spMkLst>
        </pc:spChg>
        <pc:spChg chg="add del mod">
          <ac:chgData name="Zhe Yang" userId="10e047add687ad1a" providerId="LiveId" clId="{D0E97669-34BA-44CE-94DF-D83ACFC60429}" dt="2023-05-15T03:11:02.236" v="23887"/>
          <ac:spMkLst>
            <pc:docMk/>
            <pc:sldMk cId="3025456903" sldId="463"/>
            <ac:spMk id="8" creationId="{42C30514-DE7D-972D-996B-E69A74D339B7}"/>
          </ac:spMkLst>
        </pc:spChg>
        <pc:picChg chg="add mod">
          <ac:chgData name="Zhe Yang" userId="10e047add687ad1a" providerId="LiveId" clId="{D0E97669-34BA-44CE-94DF-D83ACFC60429}" dt="2023-05-12T04:01:54.891" v="8233" actId="1076"/>
          <ac:picMkLst>
            <pc:docMk/>
            <pc:sldMk cId="3025456903" sldId="463"/>
            <ac:picMk id="3" creationId="{AC3D1B73-6AA8-952D-8BE7-A35C6A6AA20E}"/>
          </ac:picMkLst>
        </pc:picChg>
        <pc:picChg chg="add del mod">
          <ac:chgData name="Zhe Yang" userId="10e047add687ad1a" providerId="LiveId" clId="{D0E97669-34BA-44CE-94DF-D83ACFC60429}" dt="2023-05-15T03:11:02.236" v="23887"/>
          <ac:picMkLst>
            <pc:docMk/>
            <pc:sldMk cId="3025456903" sldId="463"/>
            <ac:picMk id="7" creationId="{9A118158-6338-76CF-211E-2FC44357C519}"/>
          </ac:picMkLst>
        </pc:picChg>
        <pc:picChg chg="add del mod">
          <ac:chgData name="Zhe Yang" userId="10e047add687ad1a" providerId="LiveId" clId="{D0E97669-34BA-44CE-94DF-D83ACFC60429}" dt="2023-05-12T04:01:54.578" v="8232" actId="22"/>
          <ac:picMkLst>
            <pc:docMk/>
            <pc:sldMk cId="3025456903" sldId="463"/>
            <ac:picMk id="8" creationId="{548432B5-252D-518E-2407-BF44DF059931}"/>
          </ac:picMkLst>
        </pc:picChg>
        <pc:picChg chg="add del mod">
          <ac:chgData name="Zhe Yang" userId="10e047add687ad1a" providerId="LiveId" clId="{D0E97669-34BA-44CE-94DF-D83ACFC60429}" dt="2023-05-15T03:22:52.086" v="23952" actId="478"/>
          <ac:picMkLst>
            <pc:docMk/>
            <pc:sldMk cId="3025456903" sldId="463"/>
            <ac:picMk id="10" creationId="{9C97F0FC-E1D2-D88F-DC93-5EAB509128C2}"/>
          </ac:picMkLst>
        </pc:picChg>
      </pc:sldChg>
      <pc:sldChg chg="addSp delSp modSp add mod ord">
        <pc:chgData name="Zhe Yang" userId="10e047add687ad1a" providerId="LiveId" clId="{D0E97669-34BA-44CE-94DF-D83ACFC60429}" dt="2023-05-15T02:44:42.294" v="23819" actId="20577"/>
        <pc:sldMkLst>
          <pc:docMk/>
          <pc:sldMk cId="586743582" sldId="464"/>
        </pc:sldMkLst>
        <pc:spChg chg="mod">
          <ac:chgData name="Zhe Yang" userId="10e047add687ad1a" providerId="LiveId" clId="{D0E97669-34BA-44CE-94DF-D83ACFC60429}" dt="2023-05-12T04:08:20.428" v="8532"/>
          <ac:spMkLst>
            <pc:docMk/>
            <pc:sldMk cId="586743582" sldId="464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5T02:44:42.294" v="23819" actId="20577"/>
          <ac:spMkLst>
            <pc:docMk/>
            <pc:sldMk cId="586743582" sldId="464"/>
            <ac:spMk id="6" creationId="{A1567C4C-84FA-5BA8-133C-DFF5FB88A85D}"/>
          </ac:spMkLst>
        </pc:spChg>
        <pc:picChg chg="add mod">
          <ac:chgData name="Zhe Yang" userId="10e047add687ad1a" providerId="LiveId" clId="{D0E97669-34BA-44CE-94DF-D83ACFC60429}" dt="2023-05-12T04:09:13.763" v="8541"/>
          <ac:picMkLst>
            <pc:docMk/>
            <pc:sldMk cId="586743582" sldId="464"/>
            <ac:picMk id="7" creationId="{936CDB75-F090-6F56-6B57-1873E967CF96}"/>
          </ac:picMkLst>
        </pc:picChg>
        <pc:picChg chg="add del mod">
          <ac:chgData name="Zhe Yang" userId="10e047add687ad1a" providerId="LiveId" clId="{D0E97669-34BA-44CE-94DF-D83ACFC60429}" dt="2023-05-12T04:11:59.382" v="8676" actId="478"/>
          <ac:picMkLst>
            <pc:docMk/>
            <pc:sldMk cId="586743582" sldId="464"/>
            <ac:picMk id="8" creationId="{7CADD3C0-8CE6-38AD-3CFF-A689A410A775}"/>
          </ac:picMkLst>
        </pc:picChg>
      </pc:sldChg>
      <pc:sldChg chg="addSp delSp modSp new del mod">
        <pc:chgData name="Zhe Yang" userId="10e047add687ad1a" providerId="LiveId" clId="{D0E97669-34BA-44CE-94DF-D83ACFC60429}" dt="2023-05-12T11:07:47.450" v="9057" actId="47"/>
        <pc:sldMkLst>
          <pc:docMk/>
          <pc:sldMk cId="1113936809" sldId="465"/>
        </pc:sldMkLst>
        <pc:spChg chg="mod">
          <ac:chgData name="Zhe Yang" userId="10e047add687ad1a" providerId="LiveId" clId="{D0E97669-34BA-44CE-94DF-D83ACFC60429}" dt="2023-05-12T03:51:19.962" v="8102" actId="20577"/>
          <ac:spMkLst>
            <pc:docMk/>
            <pc:sldMk cId="1113936809" sldId="465"/>
            <ac:spMk id="2" creationId="{7951D4B9-31CE-3EED-584A-08CAB9D10886}"/>
          </ac:spMkLst>
        </pc:spChg>
        <pc:spChg chg="del">
          <ac:chgData name="Zhe Yang" userId="10e047add687ad1a" providerId="LiveId" clId="{D0E97669-34BA-44CE-94DF-D83ACFC60429}" dt="2023-05-12T03:51:08.165" v="8066" actId="22"/>
          <ac:spMkLst>
            <pc:docMk/>
            <pc:sldMk cId="1113936809" sldId="465"/>
            <ac:spMk id="3" creationId="{7DB0DA5F-167B-C138-95D0-79968569C15E}"/>
          </ac:spMkLst>
        </pc:spChg>
        <pc:picChg chg="add mod ord">
          <ac:chgData name="Zhe Yang" userId="10e047add687ad1a" providerId="LiveId" clId="{D0E97669-34BA-44CE-94DF-D83ACFC60429}" dt="2023-05-12T03:51:27.226" v="8104" actId="1076"/>
          <ac:picMkLst>
            <pc:docMk/>
            <pc:sldMk cId="1113936809" sldId="465"/>
            <ac:picMk id="7" creationId="{EBFCB5D2-0239-B4A5-D3BA-80B39461F40A}"/>
          </ac:picMkLst>
        </pc:picChg>
        <pc:picChg chg="add mod">
          <ac:chgData name="Zhe Yang" userId="10e047add687ad1a" providerId="LiveId" clId="{D0E97669-34BA-44CE-94DF-D83ACFC60429}" dt="2023-05-12T03:51:47.340" v="8107" actId="1076"/>
          <ac:picMkLst>
            <pc:docMk/>
            <pc:sldMk cId="1113936809" sldId="465"/>
            <ac:picMk id="9" creationId="{902FF350-0385-7600-4C0C-F086C1F2CB53}"/>
          </ac:picMkLst>
        </pc:picChg>
      </pc:sldChg>
      <pc:sldChg chg="add del">
        <pc:chgData name="Zhe Yang" userId="10e047add687ad1a" providerId="LiveId" clId="{D0E97669-34BA-44CE-94DF-D83ACFC60429}" dt="2023-05-12T02:27:45.044" v="7040"/>
        <pc:sldMkLst>
          <pc:docMk/>
          <pc:sldMk cId="3327688391" sldId="465"/>
        </pc:sldMkLst>
      </pc:sldChg>
      <pc:sldChg chg="addSp modSp add mod ord">
        <pc:chgData name="Zhe Yang" userId="10e047add687ad1a" providerId="LiveId" clId="{D0E97669-34BA-44CE-94DF-D83ACFC60429}" dt="2023-05-14T03:36:37.475" v="22915"/>
        <pc:sldMkLst>
          <pc:docMk/>
          <pc:sldMk cId="2076654571" sldId="466"/>
        </pc:sldMkLst>
        <pc:spChg chg="mod">
          <ac:chgData name="Zhe Yang" userId="10e047add687ad1a" providerId="LiveId" clId="{D0E97669-34BA-44CE-94DF-D83ACFC60429}" dt="2023-05-12T11:42:52.237" v="9495" actId="20577"/>
          <ac:spMkLst>
            <pc:docMk/>
            <pc:sldMk cId="2076654571" sldId="466"/>
            <ac:spMk id="2" creationId="{3B45E9F8-CC24-9019-D1BA-F11B6253308A}"/>
          </ac:spMkLst>
        </pc:spChg>
        <pc:spChg chg="add mod">
          <ac:chgData name="Zhe Yang" userId="10e047add687ad1a" providerId="LiveId" clId="{D0E97669-34BA-44CE-94DF-D83ACFC60429}" dt="2023-05-14T03:36:24.123" v="22911" actId="1076"/>
          <ac:spMkLst>
            <pc:docMk/>
            <pc:sldMk cId="2076654571" sldId="466"/>
            <ac:spMk id="3" creationId="{EE7DD4D6-DB58-04B5-7143-B1B7520CD6DC}"/>
          </ac:spMkLst>
        </pc:spChg>
        <pc:spChg chg="mod">
          <ac:chgData name="Zhe Yang" userId="10e047add687ad1a" providerId="LiveId" clId="{D0E97669-34BA-44CE-94DF-D83ACFC60429}" dt="2023-05-12T11:54:03.573" v="9867" actId="20577"/>
          <ac:spMkLst>
            <pc:docMk/>
            <pc:sldMk cId="2076654571" sldId="466"/>
            <ac:spMk id="6" creationId="{A1567C4C-84FA-5BA8-133C-DFF5FB88A85D}"/>
          </ac:spMkLst>
        </pc:spChg>
        <pc:spChg chg="add mod">
          <ac:chgData name="Zhe Yang" userId="10e047add687ad1a" providerId="LiveId" clId="{D0E97669-34BA-44CE-94DF-D83ACFC60429}" dt="2023-05-14T03:36:29.582" v="22913" actId="1076"/>
          <ac:spMkLst>
            <pc:docMk/>
            <pc:sldMk cId="2076654571" sldId="466"/>
            <ac:spMk id="8" creationId="{280832D8-683F-95FB-4F7D-98C3EF71A36D}"/>
          </ac:spMkLst>
        </pc:spChg>
        <pc:picChg chg="add mod">
          <ac:chgData name="Zhe Yang" userId="10e047add687ad1a" providerId="LiveId" clId="{D0E97669-34BA-44CE-94DF-D83ACFC60429}" dt="2023-05-12T11:46:37.447" v="9505"/>
          <ac:picMkLst>
            <pc:docMk/>
            <pc:sldMk cId="2076654571" sldId="466"/>
            <ac:picMk id="7" creationId="{4C5149D9-7E0F-E025-9E96-3E1E22C85E7C}"/>
          </ac:picMkLst>
        </pc:picChg>
        <pc:picChg chg="add mod">
          <ac:chgData name="Zhe Yang" userId="10e047add687ad1a" providerId="LiveId" clId="{D0E97669-34BA-44CE-94DF-D83ACFC60429}" dt="2023-05-12T11:48:39.037" v="9531" actId="1076"/>
          <ac:picMkLst>
            <pc:docMk/>
            <pc:sldMk cId="2076654571" sldId="466"/>
            <ac:picMk id="9" creationId="{8EE39F97-99BC-BC6A-BAD6-43488AE2F44D}"/>
          </ac:picMkLst>
        </pc:picChg>
        <pc:picChg chg="add mod">
          <ac:chgData name="Zhe Yang" userId="10e047add687ad1a" providerId="LiveId" clId="{D0E97669-34BA-44CE-94DF-D83ACFC60429}" dt="2023-05-14T03:36:33.594" v="22914"/>
          <ac:picMkLst>
            <pc:docMk/>
            <pc:sldMk cId="2076654571" sldId="466"/>
            <ac:picMk id="11" creationId="{1B789917-4747-38CD-833F-C2CC0DAB7750}"/>
          </ac:picMkLst>
        </pc:picChg>
        <pc:picChg chg="add mod">
          <ac:chgData name="Zhe Yang" userId="10e047add687ad1a" providerId="LiveId" clId="{D0E97669-34BA-44CE-94DF-D83ACFC60429}" dt="2023-05-14T03:36:37.475" v="22915"/>
          <ac:picMkLst>
            <pc:docMk/>
            <pc:sldMk cId="2076654571" sldId="466"/>
            <ac:picMk id="13" creationId="{528FD52C-CE08-2A79-BAD2-6F2CFC7913D4}"/>
          </ac:picMkLst>
        </pc:picChg>
        <pc:cxnChg chg="add mod">
          <ac:chgData name="Zhe Yang" userId="10e047add687ad1a" providerId="LiveId" clId="{D0E97669-34BA-44CE-94DF-D83ACFC60429}" dt="2023-05-12T11:49:56.753" v="9547" actId="14100"/>
          <ac:cxnSpMkLst>
            <pc:docMk/>
            <pc:sldMk cId="2076654571" sldId="466"/>
            <ac:cxnSpMk id="15" creationId="{013B94AB-9AE6-C145-8CAD-73D3EE175044}"/>
          </ac:cxnSpMkLst>
        </pc:cxnChg>
        <pc:cxnChg chg="add mod">
          <ac:chgData name="Zhe Yang" userId="10e047add687ad1a" providerId="LiveId" clId="{D0E97669-34BA-44CE-94DF-D83ACFC60429}" dt="2023-05-12T11:50:14.993" v="9551" actId="14100"/>
          <ac:cxnSpMkLst>
            <pc:docMk/>
            <pc:sldMk cId="2076654571" sldId="466"/>
            <ac:cxnSpMk id="16" creationId="{B589A360-BB4A-8F8F-2151-C4576B5B7E28}"/>
          </ac:cxnSpMkLst>
        </pc:cxnChg>
      </pc:sldChg>
      <pc:sldChg chg="addSp delSp modSp add del mod">
        <pc:chgData name="Zhe Yang" userId="10e047add687ad1a" providerId="LiveId" clId="{D0E97669-34BA-44CE-94DF-D83ACFC60429}" dt="2023-05-12T12:36:59.007" v="10513" actId="47"/>
        <pc:sldMkLst>
          <pc:docMk/>
          <pc:sldMk cId="3037199774" sldId="467"/>
        </pc:sldMkLst>
        <pc:spChg chg="add del mod">
          <ac:chgData name="Zhe Yang" userId="10e047add687ad1a" providerId="LiveId" clId="{D0E97669-34BA-44CE-94DF-D83ACFC60429}" dt="2023-05-12T12:12:57.159" v="9936"/>
          <ac:spMkLst>
            <pc:docMk/>
            <pc:sldMk cId="3037199774" sldId="467"/>
            <ac:spMk id="3" creationId="{74934B26-F699-8E2D-8F9A-8D2D1E2580D4}"/>
          </ac:spMkLst>
        </pc:spChg>
        <pc:spChg chg="add del mod">
          <ac:chgData name="Zhe Yang" userId="10e047add687ad1a" providerId="LiveId" clId="{D0E97669-34BA-44CE-94DF-D83ACFC60429}" dt="2023-05-12T12:13:01.211" v="9938" actId="14100"/>
          <ac:spMkLst>
            <pc:docMk/>
            <pc:sldMk cId="3037199774" sldId="467"/>
            <ac:spMk id="6" creationId="{A1567C4C-84FA-5BA8-133C-DFF5FB88A85D}"/>
          </ac:spMkLst>
        </pc:spChg>
        <pc:spChg chg="add mod">
          <ac:chgData name="Zhe Yang" userId="10e047add687ad1a" providerId="LiveId" clId="{D0E97669-34BA-44CE-94DF-D83ACFC60429}" dt="2023-05-12T12:13:01.782" v="9939"/>
          <ac:spMkLst>
            <pc:docMk/>
            <pc:sldMk cId="3037199774" sldId="467"/>
            <ac:spMk id="7" creationId="{EDAA910D-FB07-AB09-0666-78DD516ECDD5}"/>
          </ac:spMkLst>
        </pc:spChg>
      </pc:sldChg>
      <pc:sldChg chg="delSp add">
        <pc:chgData name="Zhe Yang" userId="10e047add687ad1a" providerId="LiveId" clId="{D0E97669-34BA-44CE-94DF-D83ACFC60429}" dt="2023-05-13T01:51:15.269" v="14041"/>
        <pc:sldMkLst>
          <pc:docMk/>
          <pc:sldMk cId="3191763431" sldId="468"/>
        </pc:sldMkLst>
        <pc:spChg chg="del">
          <ac:chgData name="Zhe Yang" userId="10e047add687ad1a" providerId="LiveId" clId="{D0E97669-34BA-44CE-94DF-D83ACFC60429}" dt="2023-05-13T01:51:15.269" v="14041"/>
          <ac:spMkLst>
            <pc:docMk/>
            <pc:sldMk cId="3191763431" sldId="468"/>
            <ac:spMk id="8" creationId="{0B09D818-9FEC-0DD7-CA67-357952A1F3A8}"/>
          </ac:spMkLst>
        </pc:spChg>
      </pc:sldChg>
      <pc:sldChg chg="modSp del mod">
        <pc:chgData name="Zhe Yang" userId="10e047add687ad1a" providerId="LiveId" clId="{D0E97669-34BA-44CE-94DF-D83ACFC60429}" dt="2023-05-12T12:12:40.992" v="9931" actId="2696"/>
        <pc:sldMkLst>
          <pc:docMk/>
          <pc:sldMk cId="3862160070" sldId="468"/>
        </pc:sldMkLst>
        <pc:spChg chg="mod">
          <ac:chgData name="Zhe Yang" userId="10e047add687ad1a" providerId="LiveId" clId="{D0E97669-34BA-44CE-94DF-D83ACFC60429}" dt="2023-05-12T11:00:36.887" v="8840" actId="27636"/>
          <ac:spMkLst>
            <pc:docMk/>
            <pc:sldMk cId="3862160070" sldId="468"/>
            <ac:spMk id="3" creationId="{80236532-B662-42E5-9C73-C7D1D420E1D7}"/>
          </ac:spMkLst>
        </pc:spChg>
      </pc:sldChg>
      <pc:sldChg chg="addSp delSp modSp mod chgLayout">
        <pc:chgData name="Zhe Yang" userId="10e047add687ad1a" providerId="LiveId" clId="{D0E97669-34BA-44CE-94DF-D83ACFC60429}" dt="2023-05-14T03:34:01.197" v="22904" actId="732"/>
        <pc:sldMkLst>
          <pc:docMk/>
          <pc:sldMk cId="261667954" sldId="469"/>
        </pc:sldMkLst>
        <pc:spChg chg="mod ord">
          <ac:chgData name="Zhe Yang" userId="10e047add687ad1a" providerId="LiveId" clId="{D0E97669-34BA-44CE-94DF-D83ACFC60429}" dt="2023-05-14T03:31:15.335" v="22900" actId="14100"/>
          <ac:spMkLst>
            <pc:docMk/>
            <pc:sldMk cId="261667954" sldId="469"/>
            <ac:spMk id="2" creationId="{2C0B1332-55F0-4E23-BEE4-F9CD578EC32D}"/>
          </ac:spMkLst>
        </pc:spChg>
        <pc:spChg chg="mod ord">
          <ac:chgData name="Zhe Yang" userId="10e047add687ad1a" providerId="LiveId" clId="{D0E97669-34BA-44CE-94DF-D83ACFC60429}" dt="2023-05-14T03:30:58.832" v="22898" actId="20577"/>
          <ac:spMkLst>
            <pc:docMk/>
            <pc:sldMk cId="261667954" sldId="469"/>
            <ac:spMk id="3" creationId="{5F2D4E5D-5F55-4769-A5D2-8C2AF71EF4B5}"/>
          </ac:spMkLst>
        </pc:spChg>
        <pc:spChg chg="mod ord">
          <ac:chgData name="Zhe Yang" userId="10e047add687ad1a" providerId="LiveId" clId="{D0E97669-34BA-44CE-94DF-D83ACFC60429}" dt="2023-05-12T11:08:53.025" v="9060" actId="700"/>
          <ac:spMkLst>
            <pc:docMk/>
            <pc:sldMk cId="261667954" sldId="469"/>
            <ac:spMk id="4" creationId="{18A2CEF6-17D8-44CB-AE7F-FFF5F0BB1994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261667954" sldId="469"/>
            <ac:spMk id="8" creationId="{63B236EE-B3E7-BB51-4CA4-079BF27483F2}"/>
          </ac:spMkLst>
        </pc:spChg>
        <pc:spChg chg="del mod">
          <ac:chgData name="Zhe Yang" userId="10e047add687ad1a" providerId="LiveId" clId="{D0E97669-34BA-44CE-94DF-D83ACFC60429}" dt="2023-05-14T03:30:01.301" v="22882"/>
          <ac:spMkLst>
            <pc:docMk/>
            <pc:sldMk cId="261667954" sldId="469"/>
            <ac:spMk id="9" creationId="{5BBE3A77-4300-4962-9487-30C2C08EE7C9}"/>
          </ac:spMkLst>
        </pc:spChg>
        <pc:spChg chg="add mod">
          <ac:chgData name="Zhe Yang" userId="10e047add687ad1a" providerId="LiveId" clId="{D0E97669-34BA-44CE-94DF-D83ACFC60429}" dt="2023-05-14T03:30:17.855" v="22890" actId="1076"/>
          <ac:spMkLst>
            <pc:docMk/>
            <pc:sldMk cId="261667954" sldId="469"/>
            <ac:spMk id="10" creationId="{BC0EF87B-EBE7-8E56-8CEB-9F0721AB75C0}"/>
          </ac:spMkLst>
        </pc:spChg>
        <pc:spChg chg="mod">
          <ac:chgData name="Zhe Yang" userId="10e047add687ad1a" providerId="LiveId" clId="{D0E97669-34BA-44CE-94DF-D83ACFC60429}" dt="2023-05-14T03:30:46.969" v="22895" actId="1076"/>
          <ac:spMkLst>
            <pc:docMk/>
            <pc:sldMk cId="261667954" sldId="469"/>
            <ac:spMk id="13" creationId="{1EB966B1-F140-4EB3-9F56-AB57265B3813}"/>
          </ac:spMkLst>
        </pc:spChg>
        <pc:graphicFrameChg chg="mod">
          <ac:chgData name="Zhe Yang" userId="10e047add687ad1a" providerId="LiveId" clId="{D0E97669-34BA-44CE-94DF-D83ACFC60429}" dt="2023-05-14T03:30:28.827" v="22891" actId="1076"/>
          <ac:graphicFrameMkLst>
            <pc:docMk/>
            <pc:sldMk cId="261667954" sldId="469"/>
            <ac:graphicFrameMk id="12" creationId="{25681CDA-8899-4F0A-91C5-BB2956439E2F}"/>
          </ac:graphicFrameMkLst>
        </pc:graphicFrameChg>
        <pc:picChg chg="mod">
          <ac:chgData name="Zhe Yang" userId="10e047add687ad1a" providerId="LiveId" clId="{D0E97669-34BA-44CE-94DF-D83ACFC60429}" dt="2023-05-14T03:29:40.390" v="22875"/>
          <ac:picMkLst>
            <pc:docMk/>
            <pc:sldMk cId="261667954" sldId="469"/>
            <ac:picMk id="5" creationId="{61BBF8FD-E5B6-4739-A48F-EC442C661055}"/>
          </ac:picMkLst>
        </pc:picChg>
        <pc:picChg chg="mod modCrop">
          <ac:chgData name="Zhe Yang" userId="10e047add687ad1a" providerId="LiveId" clId="{D0E97669-34BA-44CE-94DF-D83ACFC60429}" dt="2023-05-14T03:34:01.197" v="22904" actId="732"/>
          <ac:picMkLst>
            <pc:docMk/>
            <pc:sldMk cId="261667954" sldId="469"/>
            <ac:picMk id="6" creationId="{421984D6-4DD5-44F9-B722-13007486F6B7}"/>
          </ac:picMkLst>
        </pc:picChg>
        <pc:picChg chg="mod modCrop">
          <ac:chgData name="Zhe Yang" userId="10e047add687ad1a" providerId="LiveId" clId="{D0E97669-34BA-44CE-94DF-D83ACFC60429}" dt="2023-05-14T03:33:55.971" v="22903" actId="732"/>
          <ac:picMkLst>
            <pc:docMk/>
            <pc:sldMk cId="261667954" sldId="469"/>
            <ac:picMk id="7" creationId="{AF09D255-39AE-4B57-AF7C-E283B709DC0A}"/>
          </ac:picMkLst>
        </pc:picChg>
        <pc:cxnChg chg="add mod">
          <ac:chgData name="Zhe Yang" userId="10e047add687ad1a" providerId="LiveId" clId="{D0E97669-34BA-44CE-94DF-D83ACFC60429}" dt="2023-05-14T03:30:42.732" v="22894" actId="14100"/>
          <ac:cxnSpMkLst>
            <pc:docMk/>
            <pc:sldMk cId="261667954" sldId="469"/>
            <ac:cxnSpMk id="11" creationId="{CBB7BCC7-74B1-9219-99F1-5EE5716ECFF6}"/>
          </ac:cxnSpMkLst>
        </pc:cxnChg>
      </pc:sldChg>
      <pc:sldChg chg="modSp del mod chgLayout">
        <pc:chgData name="Zhe Yang" userId="10e047add687ad1a" providerId="LiveId" clId="{D0E97669-34BA-44CE-94DF-D83ACFC60429}" dt="2023-05-12T11:02:11.501" v="8847" actId="47"/>
        <pc:sldMkLst>
          <pc:docMk/>
          <pc:sldMk cId="34013801" sldId="470"/>
        </pc:sldMkLst>
        <pc:spChg chg="mod ord">
          <ac:chgData name="Zhe Yang" userId="10e047add687ad1a" providerId="LiveId" clId="{D0E97669-34BA-44CE-94DF-D83ACFC60429}" dt="2023-05-12T11:02:02.413" v="8845" actId="700"/>
          <ac:spMkLst>
            <pc:docMk/>
            <pc:sldMk cId="34013801" sldId="470"/>
            <ac:spMk id="2" creationId="{68580299-AA89-3149-95BC-1EA7A59D909F}"/>
          </ac:spMkLst>
        </pc:spChg>
        <pc:spChg chg="mod ord">
          <ac:chgData name="Zhe Yang" userId="10e047add687ad1a" providerId="LiveId" clId="{D0E97669-34BA-44CE-94DF-D83ACFC60429}" dt="2023-05-12T11:02:02.494" v="8846" actId="27636"/>
          <ac:spMkLst>
            <pc:docMk/>
            <pc:sldMk cId="34013801" sldId="470"/>
            <ac:spMk id="3" creationId="{2D3CA75F-DC68-EA40-B1ED-250D6849F9BD}"/>
          </ac:spMkLst>
        </pc:spChg>
        <pc:spChg chg="mod ord">
          <ac:chgData name="Zhe Yang" userId="10e047add687ad1a" providerId="LiveId" clId="{D0E97669-34BA-44CE-94DF-D83ACFC60429}" dt="2023-05-12T11:02:02.413" v="8845" actId="700"/>
          <ac:spMkLst>
            <pc:docMk/>
            <pc:sldMk cId="34013801" sldId="470"/>
            <ac:spMk id="5" creationId="{36FD98D0-E690-4774-84B4-2C6EFD702EC0}"/>
          </ac:spMkLst>
        </pc:spChg>
      </pc:sldChg>
      <pc:sldChg chg="addSp delSp modSp mod modNotesTx">
        <pc:chgData name="Zhe Yang" userId="10e047add687ad1a" providerId="LiveId" clId="{D0E97669-34BA-44CE-94DF-D83ACFC60429}" dt="2023-05-13T01:51:15.269" v="14041"/>
        <pc:sldMkLst>
          <pc:docMk/>
          <pc:sldMk cId="187710971" sldId="470"/>
        </pc:sldMkLst>
        <pc:spChg chg="mod">
          <ac:chgData name="Zhe Yang" userId="10e047add687ad1a" providerId="LiveId" clId="{D0E97669-34BA-44CE-94DF-D83ACFC60429}" dt="2023-05-12T11:02:59.547" v="8854" actId="27636"/>
          <ac:spMkLst>
            <pc:docMk/>
            <pc:sldMk cId="187710971" sldId="470"/>
            <ac:spMk id="2" creationId="{415F31BA-AD95-4C15-A83E-CB6655CC9A1E}"/>
          </ac:spMkLst>
        </pc:spChg>
        <pc:spChg chg="mod">
          <ac:chgData name="Zhe Yang" userId="10e047add687ad1a" providerId="LiveId" clId="{D0E97669-34BA-44CE-94DF-D83ACFC60429}" dt="2023-05-12T11:41:28.116" v="9468" actId="20577"/>
          <ac:spMkLst>
            <pc:docMk/>
            <pc:sldMk cId="187710971" sldId="470"/>
            <ac:spMk id="3" creationId="{C988A36C-C937-4BA1-B76B-19F2E964A028}"/>
          </ac:spMkLst>
        </pc:spChg>
        <pc:spChg chg="add mod">
          <ac:chgData name="Zhe Yang" userId="10e047add687ad1a" providerId="LiveId" clId="{D0E97669-34BA-44CE-94DF-D83ACFC60429}" dt="2023-05-12T11:26:17.598" v="9355" actId="1076"/>
          <ac:spMkLst>
            <pc:docMk/>
            <pc:sldMk cId="187710971" sldId="470"/>
            <ac:spMk id="9" creationId="{57F53718-A2D3-4253-357C-BF7F8DF259F4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187710971" sldId="470"/>
            <ac:spMk id="12" creationId="{E30DAAD2-4C81-73BE-14AD-E78419267140}"/>
          </ac:spMkLst>
        </pc:spChg>
        <pc:picChg chg="add mod">
          <ac:chgData name="Zhe Yang" userId="10e047add687ad1a" providerId="LiveId" clId="{D0E97669-34BA-44CE-94DF-D83ACFC60429}" dt="2023-05-12T11:26:17.598" v="9355" actId="1076"/>
          <ac:picMkLst>
            <pc:docMk/>
            <pc:sldMk cId="187710971" sldId="470"/>
            <ac:picMk id="5" creationId="{18FACE30-EC23-A73D-38A7-BCA08511A9CD}"/>
          </ac:picMkLst>
        </pc:picChg>
        <pc:picChg chg="add mod modCrop">
          <ac:chgData name="Zhe Yang" userId="10e047add687ad1a" providerId="LiveId" clId="{D0E97669-34BA-44CE-94DF-D83ACFC60429}" dt="2023-05-12T11:26:17.598" v="9355" actId="1076"/>
          <ac:picMkLst>
            <pc:docMk/>
            <pc:sldMk cId="187710971" sldId="470"/>
            <ac:picMk id="7" creationId="{9A2EFE91-D2A5-4C68-42CC-321010678A07}"/>
          </ac:picMkLst>
        </pc:picChg>
        <pc:picChg chg="add mod">
          <ac:chgData name="Zhe Yang" userId="10e047add687ad1a" providerId="LiveId" clId="{D0E97669-34BA-44CE-94DF-D83ACFC60429}" dt="2023-05-12T11:25:52.798" v="9346"/>
          <ac:picMkLst>
            <pc:docMk/>
            <pc:sldMk cId="187710971" sldId="470"/>
            <ac:picMk id="11" creationId="{A7ABE6DC-728A-365C-3ACD-95335DFB70FC}"/>
          </ac:picMkLst>
        </pc:picChg>
      </pc:sldChg>
      <pc:sldChg chg="modSp del mod ord">
        <pc:chgData name="Zhe Yang" userId="10e047add687ad1a" providerId="LiveId" clId="{D0E97669-34BA-44CE-94DF-D83ACFC60429}" dt="2023-05-12T11:20:41.239" v="9189" actId="47"/>
        <pc:sldMkLst>
          <pc:docMk/>
          <pc:sldMk cId="1660452008" sldId="471"/>
        </pc:sldMkLst>
        <pc:spChg chg="mod">
          <ac:chgData name="Zhe Yang" userId="10e047add687ad1a" providerId="LiveId" clId="{D0E97669-34BA-44CE-94DF-D83ACFC60429}" dt="2023-05-12T11:03:47.433" v="8855" actId="20577"/>
          <ac:spMkLst>
            <pc:docMk/>
            <pc:sldMk cId="1660452008" sldId="471"/>
            <ac:spMk id="2" creationId="{7DF3B921-369B-47B4-BE6B-11C70B516A59}"/>
          </ac:spMkLst>
        </pc:spChg>
      </pc:sldChg>
      <pc:sldChg chg="delSp add">
        <pc:chgData name="Zhe Yang" userId="10e047add687ad1a" providerId="LiveId" clId="{D0E97669-34BA-44CE-94DF-D83ACFC60429}" dt="2023-05-13T01:51:15.269" v="14041"/>
        <pc:sldMkLst>
          <pc:docMk/>
          <pc:sldMk cId="1885629773" sldId="472"/>
        </pc:sldMkLst>
        <pc:spChg chg="del">
          <ac:chgData name="Zhe Yang" userId="10e047add687ad1a" providerId="LiveId" clId="{D0E97669-34BA-44CE-94DF-D83ACFC60429}" dt="2023-05-13T01:51:15.269" v="14041"/>
          <ac:spMkLst>
            <pc:docMk/>
            <pc:sldMk cId="1885629773" sldId="472"/>
            <ac:spMk id="4" creationId="{AA7E176E-0671-4AA6-2C15-539F146BB819}"/>
          </ac:spMkLst>
        </pc:spChg>
      </pc:sldChg>
      <pc:sldChg chg="modSp add mod">
        <pc:chgData name="Zhe Yang" userId="10e047add687ad1a" providerId="LiveId" clId="{D0E97669-34BA-44CE-94DF-D83ACFC60429}" dt="2023-05-15T08:28:02.308" v="26314"/>
        <pc:sldMkLst>
          <pc:docMk/>
          <pc:sldMk cId="4244492909" sldId="473"/>
        </pc:sldMkLst>
        <pc:spChg chg="mod">
          <ac:chgData name="Zhe Yang" userId="10e047add687ad1a" providerId="LiveId" clId="{D0E97669-34BA-44CE-94DF-D83ACFC60429}" dt="2023-05-14T03:45:19.445" v="22925" actId="20577"/>
          <ac:spMkLst>
            <pc:docMk/>
            <pc:sldMk cId="4244492909" sldId="473"/>
            <ac:spMk id="2" creationId="{BA55AC0B-7E8A-09E0-89AA-4D985C1A434E}"/>
          </ac:spMkLst>
        </pc:spChg>
        <pc:spChg chg="mod">
          <ac:chgData name="Zhe Yang" userId="10e047add687ad1a" providerId="LiveId" clId="{D0E97669-34BA-44CE-94DF-D83ACFC60429}" dt="2023-05-13T14:45:56.511" v="21307" actId="20577"/>
          <ac:spMkLst>
            <pc:docMk/>
            <pc:sldMk cId="4244492909" sldId="473"/>
            <ac:spMk id="3" creationId="{3CC653B5-C6F6-FA84-943D-8A5A1090A13A}"/>
          </ac:spMkLst>
        </pc:spChg>
        <pc:spChg chg="mod">
          <ac:chgData name="Zhe Yang" userId="10e047add687ad1a" providerId="LiveId" clId="{D0E97669-34BA-44CE-94DF-D83ACFC60429}" dt="2023-05-15T08:28:02.308" v="26314"/>
          <ac:spMkLst>
            <pc:docMk/>
            <pc:sldMk cId="4244492909" sldId="473"/>
            <ac:spMk id="5" creationId="{4983FDB7-510E-6FC8-7DAD-2BE72D91DF0E}"/>
          </ac:spMkLst>
        </pc:spChg>
      </pc:sldChg>
      <pc:sldChg chg="addSp delSp modSp new mod ord">
        <pc:chgData name="Zhe Yang" userId="10e047add687ad1a" providerId="LiveId" clId="{D0E97669-34BA-44CE-94DF-D83ACFC60429}" dt="2023-05-15T08:26:48.446" v="26271"/>
        <pc:sldMkLst>
          <pc:docMk/>
          <pc:sldMk cId="2693668641" sldId="474"/>
        </pc:sldMkLst>
        <pc:spChg chg="mod">
          <ac:chgData name="Zhe Yang" userId="10e047add687ad1a" providerId="LiveId" clId="{D0E97669-34BA-44CE-94DF-D83ACFC60429}" dt="2023-05-12T13:29:14.459" v="12374" actId="20577"/>
          <ac:spMkLst>
            <pc:docMk/>
            <pc:sldMk cId="2693668641" sldId="474"/>
            <ac:spMk id="2" creationId="{630DCA4C-1D45-CA4C-D69A-AEFEC6344F63}"/>
          </ac:spMkLst>
        </pc:spChg>
        <pc:spChg chg="del">
          <ac:chgData name="Zhe Yang" userId="10e047add687ad1a" providerId="LiveId" clId="{D0E97669-34BA-44CE-94DF-D83ACFC60429}" dt="2023-05-12T12:45:31.737" v="10756" actId="22"/>
          <ac:spMkLst>
            <pc:docMk/>
            <pc:sldMk cId="2693668641" sldId="474"/>
            <ac:spMk id="3" creationId="{00832229-72FF-7F77-2F35-18861EC28225}"/>
          </ac:spMkLst>
        </pc:spChg>
        <pc:spChg chg="mod">
          <ac:chgData name="Zhe Yang" userId="10e047add687ad1a" providerId="LiveId" clId="{D0E97669-34BA-44CE-94DF-D83ACFC60429}" dt="2023-05-15T08:26:48.446" v="26271"/>
          <ac:spMkLst>
            <pc:docMk/>
            <pc:sldMk cId="2693668641" sldId="474"/>
            <ac:spMk id="4" creationId="{539D1520-548F-7AFB-34B8-E36336255079}"/>
          </ac:spMkLst>
        </pc:spChg>
        <pc:spChg chg="add mod">
          <ac:chgData name="Zhe Yang" userId="10e047add687ad1a" providerId="LiveId" clId="{D0E97669-34BA-44CE-94DF-D83ACFC60429}" dt="2023-05-12T13:29:36.183" v="12424" actId="20577"/>
          <ac:spMkLst>
            <pc:docMk/>
            <pc:sldMk cId="2693668641" sldId="474"/>
            <ac:spMk id="9" creationId="{F55C686A-63E2-3CC2-1B51-743DA0AE446B}"/>
          </ac:spMkLst>
        </pc:spChg>
        <pc:spChg chg="add del mod">
          <ac:chgData name="Zhe Yang" userId="10e047add687ad1a" providerId="LiveId" clId="{D0E97669-34BA-44CE-94DF-D83ACFC60429}" dt="2023-05-12T13:21:49.769" v="11853" actId="21"/>
          <ac:spMkLst>
            <pc:docMk/>
            <pc:sldMk cId="2693668641" sldId="474"/>
            <ac:spMk id="11" creationId="{F9B90377-C79B-657A-24EA-0EC76369F407}"/>
          </ac:spMkLst>
        </pc:spChg>
        <pc:spChg chg="add mod">
          <ac:chgData name="Zhe Yang" userId="10e047add687ad1a" providerId="LiveId" clId="{D0E97669-34BA-44CE-94DF-D83ACFC60429}" dt="2023-05-12T13:32:22.319" v="12435" actId="207"/>
          <ac:spMkLst>
            <pc:docMk/>
            <pc:sldMk cId="2693668641" sldId="474"/>
            <ac:spMk id="16" creationId="{93BF18E3-F3BB-293D-68C6-A1BAA69AFDFB}"/>
          </ac:spMkLst>
        </pc:spChg>
        <pc:picChg chg="add del mod ord">
          <ac:chgData name="Zhe Yang" userId="10e047add687ad1a" providerId="LiveId" clId="{D0E97669-34BA-44CE-94DF-D83ACFC60429}" dt="2023-05-12T12:45:39.953" v="10757" actId="21"/>
          <ac:picMkLst>
            <pc:docMk/>
            <pc:sldMk cId="2693668641" sldId="474"/>
            <ac:picMk id="7" creationId="{89F58D2B-84FC-F535-4983-8B281EC14324}"/>
          </ac:picMkLst>
        </pc:picChg>
        <pc:picChg chg="add del mod">
          <ac:chgData name="Zhe Yang" userId="10e047add687ad1a" providerId="LiveId" clId="{D0E97669-34BA-44CE-94DF-D83ACFC60429}" dt="2023-05-12T13:21:49.769" v="11853" actId="21"/>
          <ac:picMkLst>
            <pc:docMk/>
            <pc:sldMk cId="2693668641" sldId="474"/>
            <ac:picMk id="10" creationId="{88F2C596-0242-CE70-0EB1-29F2AB353915}"/>
          </ac:picMkLst>
        </pc:picChg>
        <pc:picChg chg="add mod modCrop">
          <ac:chgData name="Zhe Yang" userId="10e047add687ad1a" providerId="LiveId" clId="{D0E97669-34BA-44CE-94DF-D83ACFC60429}" dt="2023-05-12T13:22:10.097" v="11860" actId="14100"/>
          <ac:picMkLst>
            <pc:docMk/>
            <pc:sldMk cId="2693668641" sldId="474"/>
            <ac:picMk id="12" creationId="{725F2553-9D5E-6A04-6F46-7BD71669AACF}"/>
          </ac:picMkLst>
        </pc:picChg>
        <pc:picChg chg="add mod">
          <ac:chgData name="Zhe Yang" userId="10e047add687ad1a" providerId="LiveId" clId="{D0E97669-34BA-44CE-94DF-D83ACFC60429}" dt="2023-05-12T13:22:23.297" v="11864" actId="14100"/>
          <ac:picMkLst>
            <pc:docMk/>
            <pc:sldMk cId="2693668641" sldId="474"/>
            <ac:picMk id="13" creationId="{535694DE-30E5-853F-D13E-2C5D12DF3B3F}"/>
          </ac:picMkLst>
        </pc:picChg>
        <pc:picChg chg="add mod">
          <ac:chgData name="Zhe Yang" userId="10e047add687ad1a" providerId="LiveId" clId="{D0E97669-34BA-44CE-94DF-D83ACFC60429}" dt="2023-05-15T02:52:50.700" v="23876"/>
          <ac:picMkLst>
            <pc:docMk/>
            <pc:sldMk cId="2693668641" sldId="474"/>
            <ac:picMk id="15" creationId="{DD727D59-DFE5-430E-0AA5-05889CE43CCC}"/>
          </ac:picMkLst>
        </pc:picChg>
      </pc:sldChg>
      <pc:sldChg chg="addSp delSp modSp add del mod">
        <pc:chgData name="Zhe Yang" userId="10e047add687ad1a" providerId="LiveId" clId="{D0E97669-34BA-44CE-94DF-D83ACFC60429}" dt="2023-05-12T13:42:05.435" v="12582" actId="2696"/>
        <pc:sldMkLst>
          <pc:docMk/>
          <pc:sldMk cId="616527556" sldId="475"/>
        </pc:sldMkLst>
        <pc:spChg chg="add mod">
          <ac:chgData name="Zhe Yang" userId="10e047add687ad1a" providerId="LiveId" clId="{D0E97669-34BA-44CE-94DF-D83ACFC60429}" dt="2023-05-12T13:42:03.335" v="12581" actId="14100"/>
          <ac:spMkLst>
            <pc:docMk/>
            <pc:sldMk cId="616527556" sldId="475"/>
            <ac:spMk id="8" creationId="{0084EAA9-BEEF-DB21-99D7-F8DD30D56F6D}"/>
          </ac:spMkLst>
        </pc:spChg>
        <pc:picChg chg="add mod">
          <ac:chgData name="Zhe Yang" userId="10e047add687ad1a" providerId="LiveId" clId="{D0E97669-34BA-44CE-94DF-D83ACFC60429}" dt="2023-05-12T13:41:58.063" v="12580" actId="1076"/>
          <ac:picMkLst>
            <pc:docMk/>
            <pc:sldMk cId="616527556" sldId="475"/>
            <ac:picMk id="6" creationId="{64EEFE0F-D748-3C9C-5F4E-51538C21D915}"/>
          </ac:picMkLst>
        </pc:picChg>
        <pc:picChg chg="del mod">
          <ac:chgData name="Zhe Yang" userId="10e047add687ad1a" providerId="LiveId" clId="{D0E97669-34BA-44CE-94DF-D83ACFC60429}" dt="2023-05-12T13:40:47.021" v="12553" actId="21"/>
          <ac:picMkLst>
            <pc:docMk/>
            <pc:sldMk cId="616527556" sldId="475"/>
            <ac:picMk id="9" creationId="{8F3AA65B-C302-61FC-DE9B-9CF29103D257}"/>
          </ac:picMkLst>
        </pc:picChg>
        <pc:picChg chg="add mod">
          <ac:chgData name="Zhe Yang" userId="10e047add687ad1a" providerId="LiveId" clId="{D0E97669-34BA-44CE-94DF-D83ACFC60429}" dt="2023-05-12T13:41:12.449" v="12565" actId="1076"/>
          <ac:picMkLst>
            <pc:docMk/>
            <pc:sldMk cId="616527556" sldId="475"/>
            <ac:picMk id="10" creationId="{A384AD07-9C7D-E737-6693-075D9E5879DF}"/>
          </ac:picMkLst>
        </pc:picChg>
        <pc:picChg chg="add mod">
          <ac:chgData name="Zhe Yang" userId="10e047add687ad1a" providerId="LiveId" clId="{D0E97669-34BA-44CE-94DF-D83ACFC60429}" dt="2023-05-12T13:41:48.885" v="12577" actId="1076"/>
          <ac:picMkLst>
            <pc:docMk/>
            <pc:sldMk cId="616527556" sldId="475"/>
            <ac:picMk id="12" creationId="{2CDD3B56-8A96-6910-80B3-B208529E0BE1}"/>
          </ac:picMkLst>
        </pc:picChg>
      </pc:sldChg>
      <pc:sldChg chg="modSp add mod">
        <pc:chgData name="Zhe Yang" userId="10e047add687ad1a" providerId="LiveId" clId="{D0E97669-34BA-44CE-94DF-D83ACFC60429}" dt="2023-05-12T13:56:33.045" v="13147"/>
        <pc:sldMkLst>
          <pc:docMk/>
          <pc:sldMk cId="907869498" sldId="475"/>
        </pc:sldMkLst>
        <pc:spChg chg="mod">
          <ac:chgData name="Zhe Yang" userId="10e047add687ad1a" providerId="LiveId" clId="{D0E97669-34BA-44CE-94DF-D83ACFC60429}" dt="2023-05-12T13:42:25.607" v="12600" actId="20577"/>
          <ac:spMkLst>
            <pc:docMk/>
            <pc:sldMk cId="907869498" sldId="475"/>
            <ac:spMk id="2" creationId="{3B45E9F8-CC24-9019-D1BA-F11B6253308A}"/>
          </ac:spMkLst>
        </pc:spChg>
        <pc:spChg chg="mod">
          <ac:chgData name="Zhe Yang" userId="10e047add687ad1a" providerId="LiveId" clId="{D0E97669-34BA-44CE-94DF-D83ACFC60429}" dt="2023-05-12T13:44:37.600" v="12835" actId="27636"/>
          <ac:spMkLst>
            <pc:docMk/>
            <pc:sldMk cId="907869498" sldId="475"/>
            <ac:spMk id="8" creationId="{0084EAA9-BEEF-DB21-99D7-F8DD30D56F6D}"/>
          </ac:spMkLst>
        </pc:spChg>
        <pc:picChg chg="mod">
          <ac:chgData name="Zhe Yang" userId="10e047add687ad1a" providerId="LiveId" clId="{D0E97669-34BA-44CE-94DF-D83ACFC60429}" dt="2023-05-12T13:56:33.045" v="13147"/>
          <ac:picMkLst>
            <pc:docMk/>
            <pc:sldMk cId="907869498" sldId="475"/>
            <ac:picMk id="6" creationId="{64EEFE0F-D748-3C9C-5F4E-51538C21D915}"/>
          </ac:picMkLst>
        </pc:picChg>
        <pc:picChg chg="mod">
          <ac:chgData name="Zhe Yang" userId="10e047add687ad1a" providerId="LiveId" clId="{D0E97669-34BA-44CE-94DF-D83ACFC60429}" dt="2023-05-12T13:56:24.461" v="13145"/>
          <ac:picMkLst>
            <pc:docMk/>
            <pc:sldMk cId="907869498" sldId="475"/>
            <ac:picMk id="10" creationId="{A384AD07-9C7D-E737-6693-075D9E5879DF}"/>
          </ac:picMkLst>
        </pc:picChg>
        <pc:picChg chg="mod">
          <ac:chgData name="Zhe Yang" userId="10e047add687ad1a" providerId="LiveId" clId="{D0E97669-34BA-44CE-94DF-D83ACFC60429}" dt="2023-05-12T13:56:29.697" v="13146"/>
          <ac:picMkLst>
            <pc:docMk/>
            <pc:sldMk cId="907869498" sldId="475"/>
            <ac:picMk id="12" creationId="{2CDD3B56-8A96-6910-80B3-B208529E0BE1}"/>
          </ac:picMkLst>
        </pc:picChg>
      </pc:sldChg>
      <pc:sldChg chg="addSp delSp modSp add del mod ord chgLayout">
        <pc:chgData name="Zhe Yang" userId="10e047add687ad1a" providerId="LiveId" clId="{D0E97669-34BA-44CE-94DF-D83ACFC60429}" dt="2023-05-12T13:37:21.662" v="12532" actId="2696"/>
        <pc:sldMkLst>
          <pc:docMk/>
          <pc:sldMk cId="2073406189" sldId="475"/>
        </pc:sldMkLst>
        <pc:spChg chg="mod ord">
          <ac:chgData name="Zhe Yang" userId="10e047add687ad1a" providerId="LiveId" clId="{D0E97669-34BA-44CE-94DF-D83ACFC60429}" dt="2023-05-12T13:37:14.828" v="12526" actId="700"/>
          <ac:spMkLst>
            <pc:docMk/>
            <pc:sldMk cId="2073406189" sldId="475"/>
            <ac:spMk id="2" creationId="{3B45E9F8-CC24-9019-D1BA-F11B6253308A}"/>
          </ac:spMkLst>
        </pc:spChg>
        <pc:spChg chg="add del mod">
          <ac:chgData name="Zhe Yang" userId="10e047add687ad1a" providerId="LiveId" clId="{D0E97669-34BA-44CE-94DF-D83ACFC60429}" dt="2023-05-12T13:35:52.891" v="12469"/>
          <ac:spMkLst>
            <pc:docMk/>
            <pc:sldMk cId="2073406189" sldId="475"/>
            <ac:spMk id="3" creationId="{F7C5423F-693A-61B7-A54E-0FE386046D0D}"/>
          </ac:spMkLst>
        </pc:spChg>
        <pc:spChg chg="mod ord">
          <ac:chgData name="Zhe Yang" userId="10e047add687ad1a" providerId="LiveId" clId="{D0E97669-34BA-44CE-94DF-D83ACFC60429}" dt="2023-05-12T13:37:14.828" v="12526" actId="700"/>
          <ac:spMkLst>
            <pc:docMk/>
            <pc:sldMk cId="2073406189" sldId="475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2T13:37:14.828" v="12526" actId="700"/>
          <ac:spMkLst>
            <pc:docMk/>
            <pc:sldMk cId="2073406189" sldId="475"/>
            <ac:spMk id="5" creationId="{D7AAAA3F-8138-A40F-36FC-B5E158B4BA6C}"/>
          </ac:spMkLst>
        </pc:spChg>
        <pc:spChg chg="del mod ord">
          <ac:chgData name="Zhe Yang" userId="10e047add687ad1a" providerId="LiveId" clId="{D0E97669-34BA-44CE-94DF-D83ACFC60429}" dt="2023-05-12T13:37:19.664" v="12531"/>
          <ac:spMkLst>
            <pc:docMk/>
            <pc:sldMk cId="2073406189" sldId="475"/>
            <ac:spMk id="6" creationId="{A1567C4C-84FA-5BA8-133C-DFF5FB88A85D}"/>
          </ac:spMkLst>
        </pc:spChg>
        <pc:picChg chg="add del mod">
          <ac:chgData name="Zhe Yang" userId="10e047add687ad1a" providerId="LiveId" clId="{D0E97669-34BA-44CE-94DF-D83ACFC60429}" dt="2023-05-12T13:37:10.002" v="12525" actId="21"/>
          <ac:picMkLst>
            <pc:docMk/>
            <pc:sldMk cId="2073406189" sldId="475"/>
            <ac:picMk id="7" creationId="{151240C8-4DCF-805F-B2BD-C0478F141500}"/>
          </ac:picMkLst>
        </pc:picChg>
        <pc:picChg chg="add del mod">
          <ac:chgData name="Zhe Yang" userId="10e047add687ad1a" providerId="LiveId" clId="{D0E97669-34BA-44CE-94DF-D83ACFC60429}" dt="2023-05-12T13:37:17.462" v="12528"/>
          <ac:picMkLst>
            <pc:docMk/>
            <pc:sldMk cId="2073406189" sldId="475"/>
            <ac:picMk id="8" creationId="{D17D7AAB-A823-65B8-0AFA-1CA8832DC4FD}"/>
          </ac:picMkLst>
        </pc:picChg>
        <pc:picChg chg="add mod">
          <ac:chgData name="Zhe Yang" userId="10e047add687ad1a" providerId="LiveId" clId="{D0E97669-34BA-44CE-94DF-D83ACFC60429}" dt="2023-05-12T13:37:19.664" v="12531"/>
          <ac:picMkLst>
            <pc:docMk/>
            <pc:sldMk cId="2073406189" sldId="475"/>
            <ac:picMk id="9" creationId="{8F3AA65B-C302-61FC-DE9B-9CF29103D257}"/>
          </ac:picMkLst>
        </pc:picChg>
      </pc:sldChg>
      <pc:sldChg chg="addSp delSp modSp add mod">
        <pc:chgData name="Zhe Yang" userId="10e047add687ad1a" providerId="LiveId" clId="{D0E97669-34BA-44CE-94DF-D83ACFC60429}" dt="2023-05-12T14:22:57.266" v="13754" actId="14100"/>
        <pc:sldMkLst>
          <pc:docMk/>
          <pc:sldMk cId="718050032" sldId="476"/>
        </pc:sldMkLst>
        <pc:spChg chg="mod">
          <ac:chgData name="Zhe Yang" userId="10e047add687ad1a" providerId="LiveId" clId="{D0E97669-34BA-44CE-94DF-D83ACFC60429}" dt="2023-05-12T13:57:09.331" v="13154" actId="20577"/>
          <ac:spMkLst>
            <pc:docMk/>
            <pc:sldMk cId="718050032" sldId="476"/>
            <ac:spMk id="2" creationId="{3B45E9F8-CC24-9019-D1BA-F11B6253308A}"/>
          </ac:spMkLst>
        </pc:spChg>
        <pc:spChg chg="add del mod">
          <ac:chgData name="Zhe Yang" userId="10e047add687ad1a" providerId="LiveId" clId="{D0E97669-34BA-44CE-94DF-D83ACFC60429}" dt="2023-05-12T14:22:57.266" v="13754" actId="14100"/>
          <ac:spMkLst>
            <pc:docMk/>
            <pc:sldMk cId="718050032" sldId="476"/>
            <ac:spMk id="6" creationId="{A1567C4C-84FA-5BA8-133C-DFF5FB88A85D}"/>
          </ac:spMkLst>
        </pc:spChg>
        <pc:picChg chg="add del mod ord">
          <ac:chgData name="Zhe Yang" userId="10e047add687ad1a" providerId="LiveId" clId="{D0E97669-34BA-44CE-94DF-D83ACFC60429}" dt="2023-05-12T13:57:45.961" v="13158" actId="22"/>
          <ac:picMkLst>
            <pc:docMk/>
            <pc:sldMk cId="718050032" sldId="476"/>
            <ac:picMk id="7" creationId="{1B803EA8-19BE-B476-4039-DD7B5CBE4303}"/>
          </ac:picMkLst>
        </pc:picChg>
        <pc:picChg chg="add mod">
          <ac:chgData name="Zhe Yang" userId="10e047add687ad1a" providerId="LiveId" clId="{D0E97669-34BA-44CE-94DF-D83ACFC60429}" dt="2023-05-12T14:21:46.744" v="13735" actId="1076"/>
          <ac:picMkLst>
            <pc:docMk/>
            <pc:sldMk cId="718050032" sldId="476"/>
            <ac:picMk id="9" creationId="{F7B84D4F-2B69-CA31-7819-2279223EFFF4}"/>
          </ac:picMkLst>
        </pc:picChg>
        <pc:picChg chg="add del mod">
          <ac:chgData name="Zhe Yang" userId="10e047add687ad1a" providerId="LiveId" clId="{D0E97669-34BA-44CE-94DF-D83ACFC60429}" dt="2023-05-12T14:21:43.563" v="13734" actId="478"/>
          <ac:picMkLst>
            <pc:docMk/>
            <pc:sldMk cId="718050032" sldId="476"/>
            <ac:picMk id="11" creationId="{09BBFF0C-7EFD-E9CD-8C10-B1A3DCFCBC83}"/>
          </ac:picMkLst>
        </pc:picChg>
      </pc:sldChg>
      <pc:sldChg chg="addSp delSp modSp mod ord modClrScheme chgLayout">
        <pc:chgData name="Zhe Yang" userId="10e047add687ad1a" providerId="LiveId" clId="{D0E97669-34BA-44CE-94DF-D83ACFC60429}" dt="2023-05-13T01:51:15.269" v="14041"/>
        <pc:sldMkLst>
          <pc:docMk/>
          <pc:sldMk cId="2841575321" sldId="477"/>
        </pc:sldMkLst>
        <pc:spChg chg="add del mod">
          <ac:chgData name="Zhe Yang" userId="10e047add687ad1a" providerId="LiveId" clId="{D0E97669-34BA-44CE-94DF-D83ACFC60429}" dt="2023-05-12T13:39:09.567" v="12544"/>
          <ac:spMkLst>
            <pc:docMk/>
            <pc:sldMk cId="2841575321" sldId="477"/>
            <ac:spMk id="3" creationId="{8BBCE38E-BBE1-3D61-4E79-1302C78DC8A0}"/>
          </ac:spMkLst>
        </pc:spChg>
        <pc:spChg chg="mod">
          <ac:chgData name="Zhe Yang" userId="10e047add687ad1a" providerId="LiveId" clId="{D0E97669-34BA-44CE-94DF-D83ACFC60429}" dt="2023-05-12T13:50:28.101" v="12902" actId="20577"/>
          <ac:spMkLst>
            <pc:docMk/>
            <pc:sldMk cId="2841575321" sldId="477"/>
            <ac:spMk id="4" creationId="{00000000-0000-0000-0000-000000000000}"/>
          </ac:spMkLst>
        </pc:spChg>
        <pc:spChg chg="mod ord">
          <ac:chgData name="Zhe Yang" userId="10e047add687ad1a" providerId="LiveId" clId="{D0E97669-34BA-44CE-94DF-D83ACFC60429}" dt="2023-05-12T13:50:05.742" v="12894" actId="27636"/>
          <ac:spMkLst>
            <pc:docMk/>
            <pc:sldMk cId="2841575321" sldId="477"/>
            <ac:spMk id="5" creationId="{6E7573AB-A796-4B96-946A-B5E7FC709D1D}"/>
          </ac:spMkLst>
        </pc:spChg>
        <pc:spChg chg="add del mod">
          <ac:chgData name="Zhe Yang" userId="10e047add687ad1a" providerId="LiveId" clId="{D0E97669-34BA-44CE-94DF-D83ACFC60429}" dt="2023-05-12T13:47:22.767" v="12836" actId="700"/>
          <ac:spMkLst>
            <pc:docMk/>
            <pc:sldMk cId="2841575321" sldId="477"/>
            <ac:spMk id="7" creationId="{F9E0B588-8C8E-5BE2-E92D-96552BE0182A}"/>
          </ac:spMkLst>
        </pc:spChg>
        <pc:spChg chg="mod">
          <ac:chgData name="Zhe Yang" userId="10e047add687ad1a" providerId="LiveId" clId="{D0E97669-34BA-44CE-94DF-D83ACFC60429}" dt="2023-05-12T13:48:12.646" v="12851" actId="1076"/>
          <ac:spMkLst>
            <pc:docMk/>
            <pc:sldMk cId="2841575321" sldId="477"/>
            <ac:spMk id="8" creationId="{72D78899-C64D-294D-B879-C4AE70D1DDF3}"/>
          </ac:spMkLst>
        </pc:spChg>
        <pc:spChg chg="mod">
          <ac:chgData name="Zhe Yang" userId="10e047add687ad1a" providerId="LiveId" clId="{D0E97669-34BA-44CE-94DF-D83ACFC60429}" dt="2023-05-12T13:48:12.646" v="12851" actId="1076"/>
          <ac:spMkLst>
            <pc:docMk/>
            <pc:sldMk cId="2841575321" sldId="477"/>
            <ac:spMk id="9" creationId="{C2852415-EDD3-1C44-AEBD-E6F2D889384D}"/>
          </ac:spMkLst>
        </pc:spChg>
        <pc:spChg chg="add del mod ord">
          <ac:chgData name="Zhe Yang" userId="10e047add687ad1a" providerId="LiveId" clId="{D0E97669-34BA-44CE-94DF-D83ACFC60429}" dt="2023-05-12T13:47:22.767" v="12836" actId="700"/>
          <ac:spMkLst>
            <pc:docMk/>
            <pc:sldMk cId="2841575321" sldId="477"/>
            <ac:spMk id="12" creationId="{F9386839-1AEC-3346-A12D-B56279EEC8C0}"/>
          </ac:spMkLst>
        </pc:spChg>
        <pc:spChg chg="add del mod ord">
          <ac:chgData name="Zhe Yang" userId="10e047add687ad1a" providerId="LiveId" clId="{D0E97669-34BA-44CE-94DF-D83ACFC60429}" dt="2023-05-12T13:47:24.238" v="12837" actId="22"/>
          <ac:spMkLst>
            <pc:docMk/>
            <pc:sldMk cId="2841575321" sldId="477"/>
            <ac:spMk id="14" creationId="{B0B97B2A-64D4-C836-92E6-A1A1414512CD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2841575321" sldId="477"/>
            <ac:spMk id="17" creationId="{11899DF5-F021-CB11-6879-9F15B8A734F8}"/>
          </ac:spMkLst>
        </pc:spChg>
        <pc:spChg chg="mod ord">
          <ac:chgData name="Zhe Yang" userId="10e047add687ad1a" providerId="LiveId" clId="{D0E97669-34BA-44CE-94DF-D83ACFC60429}" dt="2023-05-12T13:49:34.065" v="12884" actId="700"/>
          <ac:spMkLst>
            <pc:docMk/>
            <pc:sldMk cId="2841575321" sldId="477"/>
            <ac:spMk id="22" creationId="{3E9CABAB-084D-49E1-9F4D-851A7FC06839}"/>
          </ac:spMkLst>
        </pc:spChg>
        <pc:graphicFrameChg chg="add del mod">
          <ac:chgData name="Zhe Yang" userId="10e047add687ad1a" providerId="LiveId" clId="{D0E97669-34BA-44CE-94DF-D83ACFC60429}" dt="2023-05-12T13:39:10.950" v="12545" actId="21"/>
          <ac:graphicFrameMkLst>
            <pc:docMk/>
            <pc:sldMk cId="2841575321" sldId="477"/>
            <ac:graphicFrameMk id="10" creationId="{1D220AB1-CB36-6EBB-3A09-8E38D0EF1338}"/>
          </ac:graphicFrameMkLst>
        </pc:graphicFrameChg>
        <pc:picChg chg="add del mod">
          <ac:chgData name="Zhe Yang" userId="10e047add687ad1a" providerId="LiveId" clId="{D0E97669-34BA-44CE-94DF-D83ACFC60429}" dt="2023-05-12T13:39:15.467" v="12547"/>
          <ac:picMkLst>
            <pc:docMk/>
            <pc:sldMk cId="2841575321" sldId="477"/>
            <ac:picMk id="13" creationId="{2FD86BBE-2D06-4745-A14D-64BFDB425AD5}"/>
          </ac:picMkLst>
        </pc:picChg>
        <pc:picChg chg="add mod ord modCrop">
          <ac:chgData name="Zhe Yang" userId="10e047add687ad1a" providerId="LiveId" clId="{D0E97669-34BA-44CE-94DF-D83ACFC60429}" dt="2023-05-12T13:49:34.065" v="12884" actId="700"/>
          <ac:picMkLst>
            <pc:docMk/>
            <pc:sldMk cId="2841575321" sldId="477"/>
            <ac:picMk id="16" creationId="{19FE295C-2269-E2C5-EE76-4A31491CC02F}"/>
          </ac:picMkLst>
        </pc:picChg>
        <pc:picChg chg="del mod ord">
          <ac:chgData name="Zhe Yang" userId="10e047add687ad1a" providerId="LiveId" clId="{D0E97669-34BA-44CE-94DF-D83ACFC60429}" dt="2023-05-12T13:38:59.061" v="12542" actId="478"/>
          <ac:picMkLst>
            <pc:docMk/>
            <pc:sldMk cId="2841575321" sldId="477"/>
            <ac:picMk id="20" creationId="{70DCF61B-2559-44D9-A809-9542BE5BB255}"/>
          </ac:picMkLst>
        </pc:picChg>
        <pc:picChg chg="del mod ord">
          <ac:chgData name="Zhe Yang" userId="10e047add687ad1a" providerId="LiveId" clId="{D0E97669-34BA-44CE-94DF-D83ACFC60429}" dt="2023-05-12T13:38:59.521" v="12543" actId="478"/>
          <ac:picMkLst>
            <pc:docMk/>
            <pc:sldMk cId="2841575321" sldId="477"/>
            <ac:picMk id="21" creationId="{DC9D4E56-E6D6-4D7A-B29A-208B5788D502}"/>
          </ac:picMkLst>
        </pc:picChg>
      </pc:sldChg>
      <pc:sldChg chg="addSp delSp modSp mod modClrScheme chgLayout">
        <pc:chgData name="Zhe Yang" userId="10e047add687ad1a" providerId="LiveId" clId="{D0E97669-34BA-44CE-94DF-D83ACFC60429}" dt="2023-05-13T01:51:15.269" v="14041"/>
        <pc:sldMkLst>
          <pc:docMk/>
          <pc:sldMk cId="14721832" sldId="478"/>
        </pc:sldMkLst>
        <pc:spChg chg="mod ord">
          <ac:chgData name="Zhe Yang" userId="10e047add687ad1a" providerId="LiveId" clId="{D0E97669-34BA-44CE-94DF-D83ACFC60429}" dt="2023-05-12T14:09:42.392" v="13188" actId="700"/>
          <ac:spMkLst>
            <pc:docMk/>
            <pc:sldMk cId="14721832" sldId="478"/>
            <ac:spMk id="2" creationId="{1F1AC1CD-47BB-4806-A27F-CF3EC1388F22}"/>
          </ac:spMkLst>
        </pc:spChg>
        <pc:spChg chg="mod ord">
          <ac:chgData name="Zhe Yang" userId="10e047add687ad1a" providerId="LiveId" clId="{D0E97669-34BA-44CE-94DF-D83ACFC60429}" dt="2023-05-12T14:09:42.392" v="13188" actId="700"/>
          <ac:spMkLst>
            <pc:docMk/>
            <pc:sldMk cId="14721832" sldId="478"/>
            <ac:spMk id="4" creationId="{68F7FEF4-865A-4921-A655-67CB48E659F3}"/>
          </ac:spMkLst>
        </pc:spChg>
        <pc:spChg chg="add del mod">
          <ac:chgData name="Zhe Yang" userId="10e047add687ad1a" providerId="LiveId" clId="{D0E97669-34BA-44CE-94DF-D83ACFC60429}" dt="2023-05-12T13:59:32.333" v="13174" actId="22"/>
          <ac:spMkLst>
            <pc:docMk/>
            <pc:sldMk cId="14721832" sldId="478"/>
            <ac:spMk id="5" creationId="{6F290AA1-DBA4-4F0A-1DDF-D11B6A69978B}"/>
          </ac:spMkLst>
        </pc:spChg>
        <pc:spChg chg="mod ord">
          <ac:chgData name="Zhe Yang" userId="10e047add687ad1a" providerId="LiveId" clId="{D0E97669-34BA-44CE-94DF-D83ACFC60429}" dt="2023-05-12T14:09:42.392" v="13188" actId="700"/>
          <ac:spMkLst>
            <pc:docMk/>
            <pc:sldMk cId="14721832" sldId="478"/>
            <ac:spMk id="7" creationId="{CABC539A-4AFE-4FB3-887D-B65974B94D96}"/>
          </ac:spMkLst>
        </pc:spChg>
        <pc:spChg chg="add del mod">
          <ac:chgData name="Zhe Yang" userId="10e047add687ad1a" providerId="LiveId" clId="{D0E97669-34BA-44CE-94DF-D83ACFC60429}" dt="2023-05-12T14:11:51.832" v="13241"/>
          <ac:spMkLst>
            <pc:docMk/>
            <pc:sldMk cId="14721832" sldId="478"/>
            <ac:spMk id="11" creationId="{C78113E0-00C7-C822-0F90-36BDB22C4878}"/>
          </ac:spMkLst>
        </pc:spChg>
        <pc:spChg chg="add del mod">
          <ac:chgData name="Zhe Yang" userId="10e047add687ad1a" providerId="LiveId" clId="{D0E97669-34BA-44CE-94DF-D83ACFC60429}" dt="2023-05-12T14:11:49.298" v="13238" actId="478"/>
          <ac:spMkLst>
            <pc:docMk/>
            <pc:sldMk cId="14721832" sldId="478"/>
            <ac:spMk id="12" creationId="{BD4DB1FA-763D-D683-FBC9-B0D29D2FCF37}"/>
          </ac:spMkLst>
        </pc:spChg>
        <pc:spChg chg="mod ord">
          <ac:chgData name="Zhe Yang" userId="10e047add687ad1a" providerId="LiveId" clId="{D0E97669-34BA-44CE-94DF-D83ACFC60429}" dt="2023-05-12T14:09:42.392" v="13188" actId="700"/>
          <ac:spMkLst>
            <pc:docMk/>
            <pc:sldMk cId="14721832" sldId="478"/>
            <ac:spMk id="13" creationId="{1F7F7019-56BA-4C0D-83C3-DB3554CAF9D7}"/>
          </ac:spMkLst>
        </pc:spChg>
        <pc:spChg chg="add del">
          <ac:chgData name="Zhe Yang" userId="10e047add687ad1a" providerId="LiveId" clId="{D0E97669-34BA-44CE-94DF-D83ACFC60429}" dt="2023-05-12T14:13:50.532" v="13298" actId="22"/>
          <ac:spMkLst>
            <pc:docMk/>
            <pc:sldMk cId="14721832" sldId="478"/>
            <ac:spMk id="15" creationId="{7B96F4AD-FE18-8B14-B6D8-D86EF26DFDF5}"/>
          </ac:spMkLst>
        </pc:spChg>
        <pc:spChg chg="add mod">
          <ac:chgData name="Zhe Yang" userId="10e047add687ad1a" providerId="LiveId" clId="{D0E97669-34BA-44CE-94DF-D83ACFC60429}" dt="2023-05-12T14:14:13.164" v="13303" actId="404"/>
          <ac:spMkLst>
            <pc:docMk/>
            <pc:sldMk cId="14721832" sldId="478"/>
            <ac:spMk id="18" creationId="{00D2E87E-57D2-986A-7530-2AB05E2C2B9B}"/>
          </ac:spMkLst>
        </pc:spChg>
        <pc:spChg chg="del">
          <ac:chgData name="Zhe Yang" userId="10e047add687ad1a" providerId="LiveId" clId="{D0E97669-34BA-44CE-94DF-D83ACFC60429}" dt="2023-05-13T01:51:15.269" v="14041"/>
          <ac:spMkLst>
            <pc:docMk/>
            <pc:sldMk cId="14721832" sldId="478"/>
            <ac:spMk id="19" creationId="{19F45974-6453-08E8-BD8F-EFD9F58F4C3F}"/>
          </ac:spMkLst>
        </pc:spChg>
        <pc:picChg chg="add mod ord">
          <ac:chgData name="Zhe Yang" userId="10e047add687ad1a" providerId="LiveId" clId="{D0E97669-34BA-44CE-94DF-D83ACFC60429}" dt="2023-05-12T14:09:51.153" v="13191" actId="1076"/>
          <ac:picMkLst>
            <pc:docMk/>
            <pc:sldMk cId="14721832" sldId="478"/>
            <ac:picMk id="8" creationId="{A8DD9F5D-4B0D-74FE-C52A-5C5A18E06686}"/>
          </ac:picMkLst>
        </pc:picChg>
        <pc:picChg chg="mod ord">
          <ac:chgData name="Zhe Yang" userId="10e047add687ad1a" providerId="LiveId" clId="{D0E97669-34BA-44CE-94DF-D83ACFC60429}" dt="2023-05-12T14:09:57.522" v="13193" actId="1076"/>
          <ac:picMkLst>
            <pc:docMk/>
            <pc:sldMk cId="14721832" sldId="478"/>
            <ac:picMk id="9" creationId="{CA2CCB68-D83F-4361-8308-34CFC1D5A505}"/>
          </ac:picMkLst>
        </pc:picChg>
        <pc:picChg chg="del mod ord">
          <ac:chgData name="Zhe Yang" userId="10e047add687ad1a" providerId="LiveId" clId="{D0E97669-34BA-44CE-94DF-D83ACFC60429}" dt="2023-05-12T13:59:31.308" v="13173" actId="478"/>
          <ac:picMkLst>
            <pc:docMk/>
            <pc:sldMk cId="14721832" sldId="478"/>
            <ac:picMk id="16" creationId="{7531C44C-93EC-487D-A274-6D53BD8688B6}"/>
          </ac:picMkLst>
        </pc:picChg>
      </pc:sldChg>
      <pc:sldChg chg="new del">
        <pc:chgData name="Zhe Yang" userId="10e047add687ad1a" providerId="LiveId" clId="{D0E97669-34BA-44CE-94DF-D83ACFC60429}" dt="2023-05-12T13:51:29.702" v="12904" actId="680"/>
        <pc:sldMkLst>
          <pc:docMk/>
          <pc:sldMk cId="1211205632" sldId="478"/>
        </pc:sldMkLst>
      </pc:sldChg>
      <pc:sldChg chg="delSp modSp add mod chgLayout">
        <pc:chgData name="Zhe Yang" userId="10e047add687ad1a" providerId="LiveId" clId="{D0E97669-34BA-44CE-94DF-D83ACFC60429}" dt="2023-05-13T06:43:58.755" v="16435" actId="20577"/>
        <pc:sldMkLst>
          <pc:docMk/>
          <pc:sldMk cId="1026139396" sldId="479"/>
        </pc:sldMkLst>
        <pc:spChg chg="mod ord">
          <ac:chgData name="Zhe Yang" userId="10e047add687ad1a" providerId="LiveId" clId="{D0E97669-34BA-44CE-94DF-D83ACFC60429}" dt="2023-05-13T02:52:34.437" v="15005" actId="700"/>
          <ac:spMkLst>
            <pc:docMk/>
            <pc:sldMk cId="1026139396" sldId="479"/>
            <ac:spMk id="2" creationId="{64CD1305-9D3C-4C60-9622-9CAFEAAFA8B0}"/>
          </ac:spMkLst>
        </pc:spChg>
        <pc:spChg chg="mod ord">
          <ac:chgData name="Zhe Yang" userId="10e047add687ad1a" providerId="LiveId" clId="{D0E97669-34BA-44CE-94DF-D83ACFC60429}" dt="2023-05-13T06:43:58.755" v="16435" actId="20577"/>
          <ac:spMkLst>
            <pc:docMk/>
            <pc:sldMk cId="1026139396" sldId="479"/>
            <ac:spMk id="3" creationId="{630E88B1-0FDA-41B6-8AA8-A97230D312F6}"/>
          </ac:spMkLst>
        </pc:spChg>
        <pc:spChg chg="mod ord">
          <ac:chgData name="Zhe Yang" userId="10e047add687ad1a" providerId="LiveId" clId="{D0E97669-34BA-44CE-94DF-D83ACFC60429}" dt="2023-05-13T02:52:34.437" v="15005" actId="700"/>
          <ac:spMkLst>
            <pc:docMk/>
            <pc:sldMk cId="1026139396" sldId="479"/>
            <ac:spMk id="6" creationId="{1DA0334C-5F5B-103F-E0B2-D85734F174E9}"/>
          </ac:spMkLst>
        </pc:spChg>
        <pc:spChg chg="mod ord">
          <ac:chgData name="Zhe Yang" userId="10e047add687ad1a" providerId="LiveId" clId="{D0E97669-34BA-44CE-94DF-D83ACFC60429}" dt="2023-05-13T02:52:34.437" v="15005" actId="700"/>
          <ac:spMkLst>
            <pc:docMk/>
            <pc:sldMk cId="1026139396" sldId="479"/>
            <ac:spMk id="7" creationId="{F7F63006-6425-4BF9-ABE4-17F969600572}"/>
          </ac:spMkLst>
        </pc:spChg>
        <pc:picChg chg="del">
          <ac:chgData name="Zhe Yang" userId="10e047add687ad1a" providerId="LiveId" clId="{D0E97669-34BA-44CE-94DF-D83ACFC60429}" dt="2023-05-13T02:52:32.116" v="15004" actId="478"/>
          <ac:picMkLst>
            <pc:docMk/>
            <pc:sldMk cId="1026139396" sldId="479"/>
            <ac:picMk id="12" creationId="{7690D570-4110-6040-BA1F-91987DD946EA}"/>
          </ac:picMkLst>
        </pc:picChg>
        <pc:picChg chg="del">
          <ac:chgData name="Zhe Yang" userId="10e047add687ad1a" providerId="LiveId" clId="{D0E97669-34BA-44CE-94DF-D83ACFC60429}" dt="2023-05-13T02:52:31.058" v="15002" actId="478"/>
          <ac:picMkLst>
            <pc:docMk/>
            <pc:sldMk cId="1026139396" sldId="479"/>
            <ac:picMk id="13" creationId="{13EB279B-A098-A54E-9373-1D731BB1FCC9}"/>
          </ac:picMkLst>
        </pc:picChg>
        <pc:picChg chg="del">
          <ac:chgData name="Zhe Yang" userId="10e047add687ad1a" providerId="LiveId" clId="{D0E97669-34BA-44CE-94DF-D83ACFC60429}" dt="2023-05-13T02:52:31.666" v="15003" actId="478"/>
          <ac:picMkLst>
            <pc:docMk/>
            <pc:sldMk cId="1026139396" sldId="479"/>
            <ac:picMk id="14" creationId="{E22FA011-BFB4-E642-83AB-E71E0EB70B28}"/>
          </ac:picMkLst>
        </pc:picChg>
      </pc:sldChg>
      <pc:sldChg chg="add del">
        <pc:chgData name="Zhe Yang" userId="10e047add687ad1a" providerId="LiveId" clId="{D0E97669-34BA-44CE-94DF-D83ACFC60429}" dt="2023-05-12T14:11:09.047" v="13227" actId="47"/>
        <pc:sldMkLst>
          <pc:docMk/>
          <pc:sldMk cId="3732277304" sldId="479"/>
        </pc:sldMkLst>
      </pc:sldChg>
      <pc:sldChg chg="delSp modSp add del mod ord chgLayout">
        <pc:chgData name="Zhe Yang" userId="10e047add687ad1a" providerId="LiveId" clId="{D0E97669-34BA-44CE-94DF-D83ACFC60429}" dt="2023-05-12T14:14:24.038" v="13304" actId="47"/>
        <pc:sldMkLst>
          <pc:docMk/>
          <pc:sldMk cId="538556596" sldId="480"/>
        </pc:sldMkLst>
        <pc:spChg chg="mod ord">
          <ac:chgData name="Zhe Yang" userId="10e047add687ad1a" providerId="LiveId" clId="{D0E97669-34BA-44CE-94DF-D83ACFC60429}" dt="2023-05-12T14:11:29.183" v="13234" actId="20577"/>
          <ac:spMkLst>
            <pc:docMk/>
            <pc:sldMk cId="538556596" sldId="480"/>
            <ac:spMk id="2" creationId="{3B45E9F8-CC24-9019-D1BA-F11B6253308A}"/>
          </ac:spMkLst>
        </pc:spChg>
        <pc:spChg chg="mod ord">
          <ac:chgData name="Zhe Yang" userId="10e047add687ad1a" providerId="LiveId" clId="{D0E97669-34BA-44CE-94DF-D83ACFC60429}" dt="2023-05-12T14:11:15.131" v="13229" actId="700"/>
          <ac:spMkLst>
            <pc:docMk/>
            <pc:sldMk cId="538556596" sldId="480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2T14:11:15.131" v="13229" actId="700"/>
          <ac:spMkLst>
            <pc:docMk/>
            <pc:sldMk cId="538556596" sldId="480"/>
            <ac:spMk id="5" creationId="{D7AAAA3F-8138-A40F-36FC-B5E158B4BA6C}"/>
          </ac:spMkLst>
        </pc:spChg>
        <pc:spChg chg="mod ord">
          <ac:chgData name="Zhe Yang" userId="10e047add687ad1a" providerId="LiveId" clId="{D0E97669-34BA-44CE-94DF-D83ACFC60429}" dt="2023-05-12T14:13:13.240" v="13296" actId="14"/>
          <ac:spMkLst>
            <pc:docMk/>
            <pc:sldMk cId="538556596" sldId="480"/>
            <ac:spMk id="8" creationId="{D0436739-73B2-50AA-C448-5CA4B99B2B22}"/>
          </ac:spMkLst>
        </pc:spChg>
        <pc:spChg chg="del">
          <ac:chgData name="Zhe Yang" userId="10e047add687ad1a" providerId="LiveId" clId="{D0E97669-34BA-44CE-94DF-D83ACFC60429}" dt="2023-05-12T14:11:20.557" v="13232" actId="478"/>
          <ac:spMkLst>
            <pc:docMk/>
            <pc:sldMk cId="538556596" sldId="480"/>
            <ac:spMk id="13" creationId="{5B4F203F-ACF1-FB41-C356-2B198E358BF6}"/>
          </ac:spMkLst>
        </pc:spChg>
        <pc:picChg chg="del">
          <ac:chgData name="Zhe Yang" userId="10e047add687ad1a" providerId="LiveId" clId="{D0E97669-34BA-44CE-94DF-D83ACFC60429}" dt="2023-05-12T14:11:11.332" v="13228" actId="478"/>
          <ac:picMkLst>
            <pc:docMk/>
            <pc:sldMk cId="538556596" sldId="480"/>
            <ac:picMk id="12" creationId="{F97D9682-6962-3997-B5E5-F047931AEEEE}"/>
          </ac:picMkLst>
        </pc:picChg>
      </pc:sldChg>
      <pc:sldChg chg="addSp delSp modSp new mod">
        <pc:chgData name="Zhe Yang" userId="10e047add687ad1a" providerId="LiveId" clId="{D0E97669-34BA-44CE-94DF-D83ACFC60429}" dt="2023-05-13T06:14:29.349" v="16206" actId="20577"/>
        <pc:sldMkLst>
          <pc:docMk/>
          <pc:sldMk cId="3991628482" sldId="480"/>
        </pc:sldMkLst>
        <pc:spChg chg="mod">
          <ac:chgData name="Zhe Yang" userId="10e047add687ad1a" providerId="LiveId" clId="{D0E97669-34BA-44CE-94DF-D83ACFC60429}" dt="2023-05-13T06:14:29.349" v="16206" actId="20577"/>
          <ac:spMkLst>
            <pc:docMk/>
            <pc:sldMk cId="3991628482" sldId="480"/>
            <ac:spMk id="2" creationId="{E65032EF-6B30-9F79-5638-7D200231AA2F}"/>
          </ac:spMkLst>
        </pc:spChg>
        <pc:spChg chg="del">
          <ac:chgData name="Zhe Yang" userId="10e047add687ad1a" providerId="LiveId" clId="{D0E97669-34BA-44CE-94DF-D83ACFC60429}" dt="2023-05-13T02:55:11.273" v="15076" actId="22"/>
          <ac:spMkLst>
            <pc:docMk/>
            <pc:sldMk cId="3991628482" sldId="480"/>
            <ac:spMk id="3" creationId="{6480FF8D-8BFA-13F0-72E8-310A5CFDB5B1}"/>
          </ac:spMkLst>
        </pc:spChg>
        <pc:picChg chg="add mod ord">
          <ac:chgData name="Zhe Yang" userId="10e047add687ad1a" providerId="LiveId" clId="{D0E97669-34BA-44CE-94DF-D83ACFC60429}" dt="2023-05-13T02:55:55.891" v="15109"/>
          <ac:picMkLst>
            <pc:docMk/>
            <pc:sldMk cId="3991628482" sldId="480"/>
            <ac:picMk id="7" creationId="{BC726B80-37A3-F18A-EA73-7A9F1CD073F6}"/>
          </ac:picMkLst>
        </pc:picChg>
      </pc:sldChg>
      <pc:sldChg chg="modSp add del mod">
        <pc:chgData name="Zhe Yang" userId="10e047add687ad1a" providerId="LiveId" clId="{D0E97669-34BA-44CE-94DF-D83ACFC60429}" dt="2023-05-13T01:26:16.628" v="13755" actId="47"/>
        <pc:sldMkLst>
          <pc:docMk/>
          <pc:sldMk cId="446876273" sldId="481"/>
        </pc:sldMkLst>
        <pc:spChg chg="mod">
          <ac:chgData name="Zhe Yang" userId="10e047add687ad1a" providerId="LiveId" clId="{D0E97669-34BA-44CE-94DF-D83ACFC60429}" dt="2023-05-12T14:14:27.482" v="13305" actId="20577"/>
          <ac:spMkLst>
            <pc:docMk/>
            <pc:sldMk cId="446876273" sldId="481"/>
            <ac:spMk id="2" creationId="{3B45E9F8-CC24-9019-D1BA-F11B6253308A}"/>
          </ac:spMkLst>
        </pc:spChg>
      </pc:sldChg>
      <pc:sldChg chg="addSp delSp modSp add mod ord">
        <pc:chgData name="Zhe Yang" userId="10e047add687ad1a" providerId="LiveId" clId="{D0E97669-34BA-44CE-94DF-D83ACFC60429}" dt="2023-05-15T08:06:10.473" v="25902" actId="27636"/>
        <pc:sldMkLst>
          <pc:docMk/>
          <pc:sldMk cId="2833072410" sldId="481"/>
        </pc:sldMkLst>
        <pc:spChg chg="mod">
          <ac:chgData name="Zhe Yang" userId="10e047add687ad1a" providerId="LiveId" clId="{D0E97669-34BA-44CE-94DF-D83ACFC60429}" dt="2023-05-13T06:27:47.041" v="16425" actId="20577"/>
          <ac:spMkLst>
            <pc:docMk/>
            <pc:sldMk cId="2833072410" sldId="481"/>
            <ac:spMk id="2" creationId="{BA55AC0B-7E8A-09E0-89AA-4D985C1A434E}"/>
          </ac:spMkLst>
        </pc:spChg>
        <pc:spChg chg="mod">
          <ac:chgData name="Zhe Yang" userId="10e047add687ad1a" providerId="LiveId" clId="{D0E97669-34BA-44CE-94DF-D83ACFC60429}" dt="2023-05-15T08:06:10.473" v="25902" actId="27636"/>
          <ac:spMkLst>
            <pc:docMk/>
            <pc:sldMk cId="2833072410" sldId="481"/>
            <ac:spMk id="3" creationId="{3CC653B5-C6F6-FA84-943D-8A5A1090A13A}"/>
          </ac:spMkLst>
        </pc:spChg>
        <pc:spChg chg="add del mod">
          <ac:chgData name="Zhe Yang" userId="10e047add687ad1a" providerId="LiveId" clId="{D0E97669-34BA-44CE-94DF-D83ACFC60429}" dt="2023-05-15T07:29:01.460" v="25440" actId="11529"/>
          <ac:spMkLst>
            <pc:docMk/>
            <pc:sldMk cId="2833072410" sldId="481"/>
            <ac:spMk id="6" creationId="{12F31E3B-8039-8951-382B-995668CA26E8}"/>
          </ac:spMkLst>
        </pc:spChg>
        <pc:spChg chg="add del mod">
          <ac:chgData name="Zhe Yang" userId="10e047add687ad1a" providerId="LiveId" clId="{D0E97669-34BA-44CE-94DF-D83ACFC60429}" dt="2023-05-15T07:48:36.648" v="25556" actId="478"/>
          <ac:spMkLst>
            <pc:docMk/>
            <pc:sldMk cId="2833072410" sldId="481"/>
            <ac:spMk id="12" creationId="{EC29F095-07B4-FC68-0BA1-415CC0D25B97}"/>
          </ac:spMkLst>
        </pc:spChg>
        <pc:spChg chg="add mod">
          <ac:chgData name="Zhe Yang" userId="10e047add687ad1a" providerId="LiveId" clId="{D0E97669-34BA-44CE-94DF-D83ACFC60429}" dt="2023-05-15T07:29:21.418" v="25447" actId="1076"/>
          <ac:spMkLst>
            <pc:docMk/>
            <pc:sldMk cId="2833072410" sldId="481"/>
            <ac:spMk id="13" creationId="{023E060F-1919-3337-358D-9D04B9E30604}"/>
          </ac:spMkLst>
        </pc:spChg>
        <pc:spChg chg="add mod">
          <ac:chgData name="Zhe Yang" userId="10e047add687ad1a" providerId="LiveId" clId="{D0E97669-34BA-44CE-94DF-D83ACFC60429}" dt="2023-05-15T07:29:21.418" v="25447" actId="1076"/>
          <ac:spMkLst>
            <pc:docMk/>
            <pc:sldMk cId="2833072410" sldId="481"/>
            <ac:spMk id="14" creationId="{94B10377-18B9-B186-E02D-EEC9C842A056}"/>
          </ac:spMkLst>
        </pc:spChg>
        <pc:spChg chg="add del mod">
          <ac:chgData name="Zhe Yang" userId="10e047add687ad1a" providerId="LiveId" clId="{D0E97669-34BA-44CE-94DF-D83ACFC60429}" dt="2023-05-15T07:48:23.931" v="25550" actId="21"/>
          <ac:spMkLst>
            <pc:docMk/>
            <pc:sldMk cId="2833072410" sldId="481"/>
            <ac:spMk id="15" creationId="{67E3915D-2BCF-72A1-C364-D48D0EB67DA1}"/>
          </ac:spMkLst>
        </pc:spChg>
        <pc:spChg chg="add mod">
          <ac:chgData name="Zhe Yang" userId="10e047add687ad1a" providerId="LiveId" clId="{D0E97669-34BA-44CE-94DF-D83ACFC60429}" dt="2023-05-15T07:57:21.823" v="25697" actId="1076"/>
          <ac:spMkLst>
            <pc:docMk/>
            <pc:sldMk cId="2833072410" sldId="481"/>
            <ac:spMk id="17" creationId="{9467B030-EA4C-3F9A-BBFC-6031656E9C85}"/>
          </ac:spMkLst>
        </pc:spChg>
        <pc:spChg chg="add del mod">
          <ac:chgData name="Zhe Yang" userId="10e047add687ad1a" providerId="LiveId" clId="{D0E97669-34BA-44CE-94DF-D83ACFC60429}" dt="2023-05-15T07:35:55.726" v="25514" actId="478"/>
          <ac:spMkLst>
            <pc:docMk/>
            <pc:sldMk cId="2833072410" sldId="481"/>
            <ac:spMk id="18" creationId="{F95EB926-A338-E43C-B834-5BCA87FE4A4D}"/>
          </ac:spMkLst>
        </pc:spChg>
        <pc:spChg chg="add mod">
          <ac:chgData name="Zhe Yang" userId="10e047add687ad1a" providerId="LiveId" clId="{D0E97669-34BA-44CE-94DF-D83ACFC60429}" dt="2023-05-15T07:57:21.823" v="25697" actId="1076"/>
          <ac:spMkLst>
            <pc:docMk/>
            <pc:sldMk cId="2833072410" sldId="481"/>
            <ac:spMk id="19" creationId="{0EDA4FF6-23E1-638B-013F-47C8177E381B}"/>
          </ac:spMkLst>
        </pc:spChg>
        <pc:spChg chg="add del mod">
          <ac:chgData name="Zhe Yang" userId="10e047add687ad1a" providerId="LiveId" clId="{D0E97669-34BA-44CE-94DF-D83ACFC60429}" dt="2023-05-15T07:36:42.295" v="25531" actId="478"/>
          <ac:spMkLst>
            <pc:docMk/>
            <pc:sldMk cId="2833072410" sldId="481"/>
            <ac:spMk id="20" creationId="{DC096A81-DA64-25BD-DB3A-4DEF8B9C3CBA}"/>
          </ac:spMkLst>
        </pc:spChg>
        <pc:spChg chg="add mod">
          <ac:chgData name="Zhe Yang" userId="10e047add687ad1a" providerId="LiveId" clId="{D0E97669-34BA-44CE-94DF-D83ACFC60429}" dt="2023-05-15T07:57:21.823" v="25697" actId="1076"/>
          <ac:spMkLst>
            <pc:docMk/>
            <pc:sldMk cId="2833072410" sldId="481"/>
            <ac:spMk id="21" creationId="{889C3A19-D591-F1FC-4D52-20B44725C1BB}"/>
          </ac:spMkLst>
        </pc:spChg>
        <pc:spChg chg="add mod">
          <ac:chgData name="Zhe Yang" userId="10e047add687ad1a" providerId="LiveId" clId="{D0E97669-34BA-44CE-94DF-D83ACFC60429}" dt="2023-05-15T07:57:21.823" v="25697" actId="1076"/>
          <ac:spMkLst>
            <pc:docMk/>
            <pc:sldMk cId="2833072410" sldId="481"/>
            <ac:spMk id="28" creationId="{21A8ABE3-7526-365B-BA3F-D37CD2C726A8}"/>
          </ac:spMkLst>
        </pc:spChg>
        <pc:spChg chg="add mod">
          <ac:chgData name="Zhe Yang" userId="10e047add687ad1a" providerId="LiveId" clId="{D0E97669-34BA-44CE-94DF-D83ACFC60429}" dt="2023-05-15T07:57:21.823" v="25697" actId="1076"/>
          <ac:spMkLst>
            <pc:docMk/>
            <pc:sldMk cId="2833072410" sldId="481"/>
            <ac:spMk id="33" creationId="{88FB7F87-1297-5DC2-5CA4-5EF08D178CEF}"/>
          </ac:spMkLst>
        </pc:spChg>
        <pc:spChg chg="add mod">
          <ac:chgData name="Zhe Yang" userId="10e047add687ad1a" providerId="LiveId" clId="{D0E97669-34BA-44CE-94DF-D83ACFC60429}" dt="2023-05-15T07:57:21.823" v="25697" actId="1076"/>
          <ac:spMkLst>
            <pc:docMk/>
            <pc:sldMk cId="2833072410" sldId="481"/>
            <ac:spMk id="49" creationId="{5F35E53B-930C-4122-62EF-18312EBC164D}"/>
          </ac:spMkLst>
        </pc:spChg>
        <pc:spChg chg="add mod">
          <ac:chgData name="Zhe Yang" userId="10e047add687ad1a" providerId="LiveId" clId="{D0E97669-34BA-44CE-94DF-D83ACFC60429}" dt="2023-05-15T07:54:12.473" v="25642" actId="571"/>
          <ac:spMkLst>
            <pc:docMk/>
            <pc:sldMk cId="2833072410" sldId="481"/>
            <ac:spMk id="70" creationId="{881EE52D-E8F8-DFAB-4C62-F097F9B9BA6E}"/>
          </ac:spMkLst>
        </pc:spChg>
        <pc:spChg chg="add del mod">
          <ac:chgData name="Zhe Yang" userId="10e047add687ad1a" providerId="LiveId" clId="{D0E97669-34BA-44CE-94DF-D83ACFC60429}" dt="2023-05-15T07:55:00.608" v="25660" actId="478"/>
          <ac:spMkLst>
            <pc:docMk/>
            <pc:sldMk cId="2833072410" sldId="481"/>
            <ac:spMk id="74" creationId="{73654641-3BA1-3C48-A1C2-3C53822A747F}"/>
          </ac:spMkLst>
        </pc:spChg>
        <pc:spChg chg="add mod">
          <ac:chgData name="Zhe Yang" userId="10e047add687ad1a" providerId="LiveId" clId="{D0E97669-34BA-44CE-94DF-D83ACFC60429}" dt="2023-05-15T07:58:09.523" v="25715" actId="14100"/>
          <ac:spMkLst>
            <pc:docMk/>
            <pc:sldMk cId="2833072410" sldId="481"/>
            <ac:spMk id="75" creationId="{5C8965B4-8141-9E02-E214-DDE944546EF6}"/>
          </ac:spMkLst>
        </pc:spChg>
        <pc:spChg chg="add mod">
          <ac:chgData name="Zhe Yang" userId="10e047add687ad1a" providerId="LiveId" clId="{D0E97669-34BA-44CE-94DF-D83ACFC60429}" dt="2023-05-15T07:58:08.021" v="25714" actId="14100"/>
          <ac:spMkLst>
            <pc:docMk/>
            <pc:sldMk cId="2833072410" sldId="481"/>
            <ac:spMk id="76" creationId="{89116D53-BCD0-995E-27AE-20B637F096F5}"/>
          </ac:spMkLst>
        </pc:spChg>
        <pc:spChg chg="add mod">
          <ac:chgData name="Zhe Yang" userId="10e047add687ad1a" providerId="LiveId" clId="{D0E97669-34BA-44CE-94DF-D83ACFC60429}" dt="2023-05-15T07:58:05.126" v="25713" actId="1076"/>
          <ac:spMkLst>
            <pc:docMk/>
            <pc:sldMk cId="2833072410" sldId="481"/>
            <ac:spMk id="85" creationId="{FA3563D9-9BD3-674D-E4B2-F5604B3FB1A1}"/>
          </ac:spMkLst>
        </pc:spChg>
        <pc:spChg chg="add mod">
          <ac:chgData name="Zhe Yang" userId="10e047add687ad1a" providerId="LiveId" clId="{D0E97669-34BA-44CE-94DF-D83ACFC60429}" dt="2023-05-15T07:59:04.549" v="25723" actId="1076"/>
          <ac:spMkLst>
            <pc:docMk/>
            <pc:sldMk cId="2833072410" sldId="481"/>
            <ac:spMk id="92" creationId="{508BC605-4ECD-82AD-33BB-6E38AFCDA4BD}"/>
          </ac:spMkLst>
        </pc:spChg>
        <pc:picChg chg="add del mod">
          <ac:chgData name="Zhe Yang" userId="10e047add687ad1a" providerId="LiveId" clId="{D0E97669-34BA-44CE-94DF-D83ACFC60429}" dt="2023-05-15T07:29:07.021" v="25444" actId="478"/>
          <ac:picMkLst>
            <pc:docMk/>
            <pc:sldMk cId="2833072410" sldId="481"/>
            <ac:picMk id="7" creationId="{384E4FDD-951B-BB39-C05D-906C4D44BD20}"/>
          </ac:picMkLst>
        </pc:picChg>
        <pc:picChg chg="add mod">
          <ac:chgData name="Zhe Yang" userId="10e047add687ad1a" providerId="LiveId" clId="{D0E97669-34BA-44CE-94DF-D83ACFC60429}" dt="2023-05-15T08:05:54.914" v="25896" actId="1076"/>
          <ac:picMkLst>
            <pc:docMk/>
            <pc:sldMk cId="2833072410" sldId="481"/>
            <ac:picMk id="9" creationId="{06476717-D9EA-97F3-B3C5-37E098C38F95}"/>
          </ac:picMkLst>
        </pc:picChg>
        <pc:picChg chg="add del mod">
          <ac:chgData name="Zhe Yang" userId="10e047add687ad1a" providerId="LiveId" clId="{D0E97669-34BA-44CE-94DF-D83ACFC60429}" dt="2023-05-15T07:29:50.701" v="25452" actId="478"/>
          <ac:picMkLst>
            <pc:docMk/>
            <pc:sldMk cId="2833072410" sldId="481"/>
            <ac:picMk id="10" creationId="{2AC762FA-36A4-4DC9-FBE6-E2D8295BC822}"/>
          </ac:picMkLst>
        </pc:picChg>
        <pc:picChg chg="add mod">
          <ac:chgData name="Zhe Yang" userId="10e047add687ad1a" providerId="LiveId" clId="{D0E97669-34BA-44CE-94DF-D83ACFC60429}" dt="2023-05-15T07:29:32.288" v="25449" actId="14100"/>
          <ac:picMkLst>
            <pc:docMk/>
            <pc:sldMk cId="2833072410" sldId="481"/>
            <ac:picMk id="16" creationId="{84DAFA52-354D-1BCD-B7D4-06CC37A159AF}"/>
          </ac:picMkLst>
        </pc:picChg>
        <pc:picChg chg="add mod">
          <ac:chgData name="Zhe Yang" userId="10e047add687ad1a" providerId="LiveId" clId="{D0E97669-34BA-44CE-94DF-D83ACFC60429}" dt="2023-05-15T07:54:40.391" v="25652" actId="14100"/>
          <ac:picMkLst>
            <pc:docMk/>
            <pc:sldMk cId="2833072410" sldId="481"/>
            <ac:picMk id="53" creationId="{9C86CCEF-242D-1C39-382D-526B8E1C09EF}"/>
          </ac:picMkLst>
        </pc:picChg>
        <pc:picChg chg="add del mod">
          <ac:chgData name="Zhe Yang" userId="10e047add687ad1a" providerId="LiveId" clId="{D0E97669-34BA-44CE-94DF-D83ACFC60429}" dt="2023-05-15T08:01:06.343" v="25730" actId="478"/>
          <ac:picMkLst>
            <pc:docMk/>
            <pc:sldMk cId="2833072410" sldId="481"/>
            <ac:picMk id="95" creationId="{DC502DA0-E4B0-89F4-BDBC-786AFF162B0A}"/>
          </ac:picMkLst>
        </pc:picChg>
        <pc:cxnChg chg="add mod">
          <ac:chgData name="Zhe Yang" userId="10e047add687ad1a" providerId="LiveId" clId="{D0E97669-34BA-44CE-94DF-D83ACFC60429}" dt="2023-05-15T08:05:58.479" v="25897" actId="14100"/>
          <ac:cxnSpMkLst>
            <pc:docMk/>
            <pc:sldMk cId="2833072410" sldId="481"/>
            <ac:cxnSpMk id="11" creationId="{F45E9B07-D463-6622-A0EC-64FC8DFB08F8}"/>
          </ac:cxnSpMkLst>
        </pc:cxnChg>
        <pc:cxnChg chg="add del mod">
          <ac:chgData name="Zhe Yang" userId="10e047add687ad1a" providerId="LiveId" clId="{D0E97669-34BA-44CE-94DF-D83ACFC60429}" dt="2023-05-15T07:48:37.473" v="25557" actId="478"/>
          <ac:cxnSpMkLst>
            <pc:docMk/>
            <pc:sldMk cId="2833072410" sldId="481"/>
            <ac:cxnSpMk id="23" creationId="{5D429435-BDB4-8139-073B-C37F193488C1}"/>
          </ac:cxnSpMkLst>
        </pc:cxnChg>
        <pc:cxnChg chg="add del mod">
          <ac:chgData name="Zhe Yang" userId="10e047add687ad1a" providerId="LiveId" clId="{D0E97669-34BA-44CE-94DF-D83ACFC60429}" dt="2023-05-15T07:48:57.768" v="25562" actId="478"/>
          <ac:cxnSpMkLst>
            <pc:docMk/>
            <pc:sldMk cId="2833072410" sldId="481"/>
            <ac:cxnSpMk id="24" creationId="{8AF7EBC4-48A3-B90D-33BA-27318AC0B92F}"/>
          </ac:cxnSpMkLst>
        </pc:cxnChg>
        <pc:cxnChg chg="add mod">
          <ac:chgData name="Zhe Yang" userId="10e047add687ad1a" providerId="LiveId" clId="{D0E97669-34BA-44CE-94DF-D83ACFC60429}" dt="2023-05-15T07:57:21.823" v="25697" actId="1076"/>
          <ac:cxnSpMkLst>
            <pc:docMk/>
            <pc:sldMk cId="2833072410" sldId="481"/>
            <ac:cxnSpMk id="27" creationId="{F4198D8F-147A-5C1A-BEA9-68588471BBEB}"/>
          </ac:cxnSpMkLst>
        </pc:cxnChg>
        <pc:cxnChg chg="add mod">
          <ac:chgData name="Zhe Yang" userId="10e047add687ad1a" providerId="LiveId" clId="{D0E97669-34BA-44CE-94DF-D83ACFC60429}" dt="2023-05-15T07:59:23.405" v="25724" actId="14100"/>
          <ac:cxnSpMkLst>
            <pc:docMk/>
            <pc:sldMk cId="2833072410" sldId="481"/>
            <ac:cxnSpMk id="32" creationId="{0DCFE461-1792-8666-D377-E9BE18463F84}"/>
          </ac:cxnSpMkLst>
        </pc:cxnChg>
        <pc:cxnChg chg="add mod">
          <ac:chgData name="Zhe Yang" userId="10e047add687ad1a" providerId="LiveId" clId="{D0E97669-34BA-44CE-94DF-D83ACFC60429}" dt="2023-05-15T07:57:21.823" v="25697" actId="1076"/>
          <ac:cxnSpMkLst>
            <pc:docMk/>
            <pc:sldMk cId="2833072410" sldId="481"/>
            <ac:cxnSpMk id="36" creationId="{F07E66DA-4926-CFA1-D406-0D3514DA1C48}"/>
          </ac:cxnSpMkLst>
        </pc:cxnChg>
        <pc:cxnChg chg="add mod">
          <ac:chgData name="Zhe Yang" userId="10e047add687ad1a" providerId="LiveId" clId="{D0E97669-34BA-44CE-94DF-D83ACFC60429}" dt="2023-05-15T07:57:21.823" v="25697" actId="1076"/>
          <ac:cxnSpMkLst>
            <pc:docMk/>
            <pc:sldMk cId="2833072410" sldId="481"/>
            <ac:cxnSpMk id="40" creationId="{E503F1FE-4E19-4545-E484-9EBD446CE525}"/>
          </ac:cxnSpMkLst>
        </pc:cxnChg>
        <pc:cxnChg chg="add mod">
          <ac:chgData name="Zhe Yang" userId="10e047add687ad1a" providerId="LiveId" clId="{D0E97669-34BA-44CE-94DF-D83ACFC60429}" dt="2023-05-15T07:57:21.823" v="25697" actId="1076"/>
          <ac:cxnSpMkLst>
            <pc:docMk/>
            <pc:sldMk cId="2833072410" sldId="481"/>
            <ac:cxnSpMk id="42" creationId="{CA9582A4-A1B4-F79B-14A6-0E2FED8EDAF4}"/>
          </ac:cxnSpMkLst>
        </pc:cxnChg>
        <pc:cxnChg chg="add mod">
          <ac:chgData name="Zhe Yang" userId="10e047add687ad1a" providerId="LiveId" clId="{D0E97669-34BA-44CE-94DF-D83ACFC60429}" dt="2023-05-15T07:57:21.823" v="25697" actId="1076"/>
          <ac:cxnSpMkLst>
            <pc:docMk/>
            <pc:sldMk cId="2833072410" sldId="481"/>
            <ac:cxnSpMk id="51" creationId="{9EA08975-3F88-2FF0-E348-6FE32100184F}"/>
          </ac:cxnSpMkLst>
        </pc:cxnChg>
        <pc:cxnChg chg="add mod">
          <ac:chgData name="Zhe Yang" userId="10e047add687ad1a" providerId="LiveId" clId="{D0E97669-34BA-44CE-94DF-D83ACFC60429}" dt="2023-05-15T07:58:13.520" v="25716" actId="14100"/>
          <ac:cxnSpMkLst>
            <pc:docMk/>
            <pc:sldMk cId="2833072410" sldId="481"/>
            <ac:cxnSpMk id="55" creationId="{0AAB4F90-C241-F7E8-7706-D63C4B6D8B71}"/>
          </ac:cxnSpMkLst>
        </pc:cxnChg>
        <pc:cxnChg chg="add mod">
          <ac:chgData name="Zhe Yang" userId="10e047add687ad1a" providerId="LiveId" clId="{D0E97669-34BA-44CE-94DF-D83ACFC60429}" dt="2023-05-15T07:58:09.523" v="25715" actId="14100"/>
          <ac:cxnSpMkLst>
            <pc:docMk/>
            <pc:sldMk cId="2833072410" sldId="481"/>
            <ac:cxnSpMk id="78" creationId="{3FE5CF94-E8C6-5459-D315-D6169995C5AA}"/>
          </ac:cxnSpMkLst>
        </pc:cxnChg>
        <pc:cxnChg chg="add mod">
          <ac:chgData name="Zhe Yang" userId="10e047add687ad1a" providerId="LiveId" clId="{D0E97669-34BA-44CE-94DF-D83ACFC60429}" dt="2023-05-15T07:58:08.021" v="25714" actId="14100"/>
          <ac:cxnSpMkLst>
            <pc:docMk/>
            <pc:sldMk cId="2833072410" sldId="481"/>
            <ac:cxnSpMk id="80" creationId="{36D955C5-A9B0-0ECE-4A2D-9F549D293CDC}"/>
          </ac:cxnSpMkLst>
        </pc:cxnChg>
        <pc:cxnChg chg="add mod">
          <ac:chgData name="Zhe Yang" userId="10e047add687ad1a" providerId="LiveId" clId="{D0E97669-34BA-44CE-94DF-D83ACFC60429}" dt="2023-05-15T08:01:36.808" v="25733" actId="208"/>
          <ac:cxnSpMkLst>
            <pc:docMk/>
            <pc:sldMk cId="2833072410" sldId="481"/>
            <ac:cxnSpMk id="97" creationId="{EB036777-D186-D06E-8E56-8F2103B0F907}"/>
          </ac:cxnSpMkLst>
        </pc:cxnChg>
      </pc:sldChg>
      <pc:sldChg chg="addSp modSp add mod ord modNotesTx">
        <pc:chgData name="Zhe Yang" userId="10e047add687ad1a" providerId="LiveId" clId="{D0E97669-34BA-44CE-94DF-D83ACFC60429}" dt="2023-05-15T07:17:33.749" v="25343"/>
        <pc:sldMkLst>
          <pc:docMk/>
          <pc:sldMk cId="2918005574" sldId="482"/>
        </pc:sldMkLst>
        <pc:spChg chg="mod">
          <ac:chgData name="Zhe Yang" userId="10e047add687ad1a" providerId="LiveId" clId="{D0E97669-34BA-44CE-94DF-D83ACFC60429}" dt="2023-05-13T07:49:03.685" v="17723" actId="20577"/>
          <ac:spMkLst>
            <pc:docMk/>
            <pc:sldMk cId="2918005574" sldId="482"/>
            <ac:spMk id="2" creationId="{BA55AC0B-7E8A-09E0-89AA-4D985C1A434E}"/>
          </ac:spMkLst>
        </pc:spChg>
        <pc:spChg chg="mod">
          <ac:chgData name="Zhe Yang" userId="10e047add687ad1a" providerId="LiveId" clId="{D0E97669-34BA-44CE-94DF-D83ACFC60429}" dt="2023-05-13T08:01:37.422" v="18302" actId="27636"/>
          <ac:spMkLst>
            <pc:docMk/>
            <pc:sldMk cId="2918005574" sldId="482"/>
            <ac:spMk id="3" creationId="{3CC653B5-C6F6-FA84-943D-8A5A1090A13A}"/>
          </ac:spMkLst>
        </pc:spChg>
        <pc:picChg chg="add mod">
          <ac:chgData name="Zhe Yang" userId="10e047add687ad1a" providerId="LiveId" clId="{D0E97669-34BA-44CE-94DF-D83ACFC60429}" dt="2023-05-13T08:01:47.535" v="18306" actId="1076"/>
          <ac:picMkLst>
            <pc:docMk/>
            <pc:sldMk cId="2918005574" sldId="482"/>
            <ac:picMk id="7" creationId="{39FD0EC9-1BB9-C16E-362B-4875CCEDAD71}"/>
          </ac:picMkLst>
        </pc:picChg>
      </pc:sldChg>
      <pc:sldChg chg="addSp delSp modSp new mod">
        <pc:chgData name="Zhe Yang" userId="10e047add687ad1a" providerId="LiveId" clId="{D0E97669-34BA-44CE-94DF-D83ACFC60429}" dt="2023-05-13T05:55:41.466" v="16100" actId="20577"/>
        <pc:sldMkLst>
          <pc:docMk/>
          <pc:sldMk cId="353944904" sldId="483"/>
        </pc:sldMkLst>
        <pc:spChg chg="mod">
          <ac:chgData name="Zhe Yang" userId="10e047add687ad1a" providerId="LiveId" clId="{D0E97669-34BA-44CE-94DF-D83ACFC60429}" dt="2023-05-13T05:55:41.466" v="16100" actId="20577"/>
          <ac:spMkLst>
            <pc:docMk/>
            <pc:sldMk cId="353944904" sldId="483"/>
            <ac:spMk id="2" creationId="{F9F885B2-EBC2-F8C9-9EC1-99FC274CBBA7}"/>
          </ac:spMkLst>
        </pc:spChg>
        <pc:spChg chg="del">
          <ac:chgData name="Zhe Yang" userId="10e047add687ad1a" providerId="LiveId" clId="{D0E97669-34BA-44CE-94DF-D83ACFC60429}" dt="2023-05-13T05:55:33.880" v="16070" actId="22"/>
          <ac:spMkLst>
            <pc:docMk/>
            <pc:sldMk cId="353944904" sldId="483"/>
            <ac:spMk id="3" creationId="{5EC4D1AB-E1BB-6E15-D31D-368D7C180777}"/>
          </ac:spMkLst>
        </pc:spChg>
        <pc:picChg chg="add mod ord">
          <ac:chgData name="Zhe Yang" userId="10e047add687ad1a" providerId="LiveId" clId="{D0E97669-34BA-44CE-94DF-D83ACFC60429}" dt="2023-05-13T05:55:33.880" v="16070" actId="22"/>
          <ac:picMkLst>
            <pc:docMk/>
            <pc:sldMk cId="353944904" sldId="483"/>
            <ac:picMk id="7" creationId="{D2F000B0-0940-91A8-3C23-B3929DF721FA}"/>
          </ac:picMkLst>
        </pc:picChg>
      </pc:sldChg>
      <pc:sldChg chg="addSp delSp modSp new mod">
        <pc:chgData name="Zhe Yang" userId="10e047add687ad1a" providerId="LiveId" clId="{D0E97669-34BA-44CE-94DF-D83ACFC60429}" dt="2023-05-13T06:14:31.568" v="16207"/>
        <pc:sldMkLst>
          <pc:docMk/>
          <pc:sldMk cId="435188262" sldId="484"/>
        </pc:sldMkLst>
        <pc:spChg chg="mod">
          <ac:chgData name="Zhe Yang" userId="10e047add687ad1a" providerId="LiveId" clId="{D0E97669-34BA-44CE-94DF-D83ACFC60429}" dt="2023-05-13T06:14:31.568" v="16207"/>
          <ac:spMkLst>
            <pc:docMk/>
            <pc:sldMk cId="435188262" sldId="484"/>
            <ac:spMk id="2" creationId="{5F035488-F994-DA48-BD25-7988226D8E23}"/>
          </ac:spMkLst>
        </pc:spChg>
        <pc:spChg chg="del">
          <ac:chgData name="Zhe Yang" userId="10e047add687ad1a" providerId="LiveId" clId="{D0E97669-34BA-44CE-94DF-D83ACFC60429}" dt="2023-05-13T06:14:25.908" v="16205" actId="22"/>
          <ac:spMkLst>
            <pc:docMk/>
            <pc:sldMk cId="435188262" sldId="484"/>
            <ac:spMk id="3" creationId="{3AD58787-EF12-86E1-8CDB-A2063E3450C8}"/>
          </ac:spMkLst>
        </pc:spChg>
        <pc:picChg chg="add mod ord">
          <ac:chgData name="Zhe Yang" userId="10e047add687ad1a" providerId="LiveId" clId="{D0E97669-34BA-44CE-94DF-D83ACFC60429}" dt="2023-05-13T06:14:25.908" v="16205" actId="22"/>
          <ac:picMkLst>
            <pc:docMk/>
            <pc:sldMk cId="435188262" sldId="484"/>
            <ac:picMk id="7" creationId="{8C91668B-5C6D-ECD5-970A-865584929F2A}"/>
          </ac:picMkLst>
        </pc:picChg>
      </pc:sldChg>
      <pc:sldChg chg="addSp delSp modSp add mod ord modClrScheme chgLayout modNotesTx">
        <pc:chgData name="Zhe Yang" userId="10e047add687ad1a" providerId="LiveId" clId="{D0E97669-34BA-44CE-94DF-D83ACFC60429}" dt="2023-05-15T08:27:16.305" v="26274"/>
        <pc:sldMkLst>
          <pc:docMk/>
          <pc:sldMk cId="6678553" sldId="485"/>
        </pc:sldMkLst>
        <pc:spChg chg="mod ord">
          <ac:chgData name="Zhe Yang" userId="10e047add687ad1a" providerId="LiveId" clId="{D0E97669-34BA-44CE-94DF-D83ACFC60429}" dt="2023-05-15T07:12:28.532" v="25247" actId="700"/>
          <ac:spMkLst>
            <pc:docMk/>
            <pc:sldMk cId="6678553" sldId="485"/>
            <ac:spMk id="2" creationId="{3B45E9F8-CC24-9019-D1BA-F11B6253308A}"/>
          </ac:spMkLst>
        </pc:spChg>
        <pc:spChg chg="mod ord">
          <ac:chgData name="Zhe Yang" userId="10e047add687ad1a" providerId="LiveId" clId="{D0E97669-34BA-44CE-94DF-D83ACFC60429}" dt="2023-05-15T07:12:28.532" v="25247" actId="700"/>
          <ac:spMkLst>
            <pc:docMk/>
            <pc:sldMk cId="6678553" sldId="485"/>
            <ac:spMk id="4" creationId="{9B8649E4-F8C6-726B-DB32-0B3BD58470FF}"/>
          </ac:spMkLst>
        </pc:spChg>
        <pc:spChg chg="mod ord">
          <ac:chgData name="Zhe Yang" userId="10e047add687ad1a" providerId="LiveId" clId="{D0E97669-34BA-44CE-94DF-D83ACFC60429}" dt="2023-05-15T08:27:16.305" v="26274"/>
          <ac:spMkLst>
            <pc:docMk/>
            <pc:sldMk cId="6678553" sldId="485"/>
            <ac:spMk id="5" creationId="{D7AAAA3F-8138-A40F-36FC-B5E158B4BA6C}"/>
          </ac:spMkLst>
        </pc:spChg>
        <pc:spChg chg="del mod ord">
          <ac:chgData name="Zhe Yang" userId="10e047add687ad1a" providerId="LiveId" clId="{D0E97669-34BA-44CE-94DF-D83ACFC60429}" dt="2023-05-15T07:12:23.854" v="25246" actId="478"/>
          <ac:spMkLst>
            <pc:docMk/>
            <pc:sldMk cId="6678553" sldId="485"/>
            <ac:spMk id="6" creationId="{A1567C4C-84FA-5BA8-133C-DFF5FB88A85D}"/>
          </ac:spMkLst>
        </pc:spChg>
        <pc:spChg chg="add mod">
          <ac:chgData name="Zhe Yang" userId="10e047add687ad1a" providerId="LiveId" clId="{D0E97669-34BA-44CE-94DF-D83ACFC60429}" dt="2023-05-13T07:36:37.995" v="17651" actId="164"/>
          <ac:spMkLst>
            <pc:docMk/>
            <pc:sldMk cId="6678553" sldId="485"/>
            <ac:spMk id="10" creationId="{9000B096-243A-0B44-2E3C-BB894DA872B0}"/>
          </ac:spMkLst>
        </pc:spChg>
        <pc:spChg chg="add del mod">
          <ac:chgData name="Zhe Yang" userId="10e047add687ad1a" providerId="LiveId" clId="{D0E97669-34BA-44CE-94DF-D83ACFC60429}" dt="2023-05-15T07:12:28.532" v="25247" actId="700"/>
          <ac:spMkLst>
            <pc:docMk/>
            <pc:sldMk cId="6678553" sldId="485"/>
            <ac:spMk id="18" creationId="{07284DA8-D7C8-442B-04AD-8586ADF57A4B}"/>
          </ac:spMkLst>
        </pc:spChg>
        <pc:spChg chg="add mod">
          <ac:chgData name="Zhe Yang" userId="10e047add687ad1a" providerId="LiveId" clId="{D0E97669-34BA-44CE-94DF-D83ACFC60429}" dt="2023-05-15T07:15:59.198" v="25303" actId="14100"/>
          <ac:spMkLst>
            <pc:docMk/>
            <pc:sldMk cId="6678553" sldId="485"/>
            <ac:spMk id="23" creationId="{C0DC3413-C7EE-1733-ADB0-B360C0987E8C}"/>
          </ac:spMkLst>
        </pc:spChg>
        <pc:spChg chg="add mod">
          <ac:chgData name="Zhe Yang" userId="10e047add687ad1a" providerId="LiveId" clId="{D0E97669-34BA-44CE-94DF-D83ACFC60429}" dt="2023-05-15T07:16:09.829" v="25308" actId="20577"/>
          <ac:spMkLst>
            <pc:docMk/>
            <pc:sldMk cId="6678553" sldId="485"/>
            <ac:spMk id="24" creationId="{834DA649-0FAC-E6E4-6A3F-94284689799E}"/>
          </ac:spMkLst>
        </pc:spChg>
        <pc:spChg chg="add mod">
          <ac:chgData name="Zhe Yang" userId="10e047add687ad1a" providerId="LiveId" clId="{D0E97669-34BA-44CE-94DF-D83ACFC60429}" dt="2023-05-15T07:16:22.099" v="25314" actId="1076"/>
          <ac:spMkLst>
            <pc:docMk/>
            <pc:sldMk cId="6678553" sldId="485"/>
            <ac:spMk id="25" creationId="{B08DCA3C-516A-F65D-69A4-1F9EF971C762}"/>
          </ac:spMkLst>
        </pc:spChg>
        <pc:spChg chg="add mod">
          <ac:chgData name="Zhe Yang" userId="10e047add687ad1a" providerId="LiveId" clId="{D0E97669-34BA-44CE-94DF-D83ACFC60429}" dt="2023-05-15T07:16:28.536" v="25319" actId="20577"/>
          <ac:spMkLst>
            <pc:docMk/>
            <pc:sldMk cId="6678553" sldId="485"/>
            <ac:spMk id="26" creationId="{1EEAD1E9-7811-04D8-1298-4A13A9F1AA90}"/>
          </ac:spMkLst>
        </pc:spChg>
        <pc:spChg chg="add mod">
          <ac:chgData name="Zhe Yang" userId="10e047add687ad1a" providerId="LiveId" clId="{D0E97669-34BA-44CE-94DF-D83ACFC60429}" dt="2023-05-15T07:16:44.679" v="25334" actId="1076"/>
          <ac:spMkLst>
            <pc:docMk/>
            <pc:sldMk cId="6678553" sldId="485"/>
            <ac:spMk id="27" creationId="{563FD437-33A4-CEB7-0FDF-54093BCC8BA0}"/>
          </ac:spMkLst>
        </pc:spChg>
        <pc:spChg chg="add mod">
          <ac:chgData name="Zhe Yang" userId="10e047add687ad1a" providerId="LiveId" clId="{D0E97669-34BA-44CE-94DF-D83ACFC60429}" dt="2023-05-15T07:16:58.224" v="25339" actId="1076"/>
          <ac:spMkLst>
            <pc:docMk/>
            <pc:sldMk cId="6678553" sldId="485"/>
            <ac:spMk id="28" creationId="{3B3495E3-1C70-5681-3C42-5D8F07731AF3}"/>
          </ac:spMkLst>
        </pc:spChg>
        <pc:spChg chg="add mod">
          <ac:chgData name="Zhe Yang" userId="10e047add687ad1a" providerId="LiveId" clId="{D0E97669-34BA-44CE-94DF-D83ACFC60429}" dt="2023-05-15T07:22:06.288" v="25390" actId="1076"/>
          <ac:spMkLst>
            <pc:docMk/>
            <pc:sldMk cId="6678553" sldId="485"/>
            <ac:spMk id="29" creationId="{2498C736-E9DD-C60F-8758-2B00B315D237}"/>
          </ac:spMkLst>
        </pc:spChg>
        <pc:grpChg chg="add del mod">
          <ac:chgData name="Zhe Yang" userId="10e047add687ad1a" providerId="LiveId" clId="{D0E97669-34BA-44CE-94DF-D83ACFC60429}" dt="2023-05-15T07:09:45.170" v="25230" actId="478"/>
          <ac:grpSpMkLst>
            <pc:docMk/>
            <pc:sldMk cId="6678553" sldId="485"/>
            <ac:grpSpMk id="11" creationId="{44749469-4E83-1E81-A184-964B17C33353}"/>
          </ac:grpSpMkLst>
        </pc:grpChg>
        <pc:picChg chg="del">
          <ac:chgData name="Zhe Yang" userId="10e047add687ad1a" providerId="LiveId" clId="{D0E97669-34BA-44CE-94DF-D83ACFC60429}" dt="2023-05-13T07:17:28.706" v="16874" actId="478"/>
          <ac:picMkLst>
            <pc:docMk/>
            <pc:sldMk cId="6678553" sldId="485"/>
            <ac:picMk id="3" creationId="{AC3D1B73-6AA8-952D-8BE7-A35C6A6AA20E}"/>
          </ac:picMkLst>
        </pc:picChg>
        <pc:picChg chg="add mod">
          <ac:chgData name="Zhe Yang" userId="10e047add687ad1a" providerId="LiveId" clId="{D0E97669-34BA-44CE-94DF-D83ACFC60429}" dt="2023-05-15T07:09:57.480" v="25234" actId="1076"/>
          <ac:picMkLst>
            <pc:docMk/>
            <pc:sldMk cId="6678553" sldId="485"/>
            <ac:picMk id="7" creationId="{79A9E41F-5CEE-0444-2F3D-F5270B82B894}"/>
          </ac:picMkLst>
        </pc:picChg>
        <pc:picChg chg="add mod modCrop">
          <ac:chgData name="Zhe Yang" userId="10e047add687ad1a" providerId="LiveId" clId="{D0E97669-34BA-44CE-94DF-D83ACFC60429}" dt="2023-05-13T07:36:37.995" v="17651" actId="164"/>
          <ac:picMkLst>
            <pc:docMk/>
            <pc:sldMk cId="6678553" sldId="485"/>
            <ac:picMk id="8" creationId="{59A17DAC-B2D1-542C-0424-B181AEC96DD9}"/>
          </ac:picMkLst>
        </pc:picChg>
        <pc:picChg chg="add mod">
          <ac:chgData name="Zhe Yang" userId="10e047add687ad1a" providerId="LiveId" clId="{D0E97669-34BA-44CE-94DF-D83ACFC60429}" dt="2023-05-15T07:08:03.891" v="25224" actId="14100"/>
          <ac:picMkLst>
            <pc:docMk/>
            <pc:sldMk cId="6678553" sldId="485"/>
            <ac:picMk id="12" creationId="{72DB9241-B0AA-BE65-1E91-AC74125363BB}"/>
          </ac:picMkLst>
        </pc:picChg>
        <pc:picChg chg="add mod">
          <ac:chgData name="Zhe Yang" userId="10e047add687ad1a" providerId="LiveId" clId="{D0E97669-34BA-44CE-94DF-D83ACFC60429}" dt="2023-05-15T07:09:53.025" v="25232"/>
          <ac:picMkLst>
            <pc:docMk/>
            <pc:sldMk cId="6678553" sldId="485"/>
            <ac:picMk id="14" creationId="{402C99ED-333C-9D2A-D1DA-50EF3546D021}"/>
          </ac:picMkLst>
        </pc:picChg>
        <pc:picChg chg="add mod">
          <ac:chgData name="Zhe Yang" userId="10e047add687ad1a" providerId="LiveId" clId="{D0E97669-34BA-44CE-94DF-D83ACFC60429}" dt="2023-05-15T07:12:39.517" v="25249"/>
          <ac:picMkLst>
            <pc:docMk/>
            <pc:sldMk cId="6678553" sldId="485"/>
            <ac:picMk id="16" creationId="{5D9460DC-CA64-6EF0-801E-4387AC1146C0}"/>
          </ac:picMkLst>
        </pc:picChg>
        <pc:picChg chg="add mod">
          <ac:chgData name="Zhe Yang" userId="10e047add687ad1a" providerId="LiveId" clId="{D0E97669-34BA-44CE-94DF-D83ACFC60429}" dt="2023-05-15T07:13:59.753" v="25256"/>
          <ac:picMkLst>
            <pc:docMk/>
            <pc:sldMk cId="6678553" sldId="485"/>
            <ac:picMk id="20" creationId="{DA0CFC06-4CA8-28E5-9855-A9FB40C9FFE7}"/>
          </ac:picMkLst>
        </pc:picChg>
        <pc:picChg chg="add mod">
          <ac:chgData name="Zhe Yang" userId="10e047add687ad1a" providerId="LiveId" clId="{D0E97669-34BA-44CE-94DF-D83ACFC60429}" dt="2023-05-15T07:15:04.771" v="25267"/>
          <ac:picMkLst>
            <pc:docMk/>
            <pc:sldMk cId="6678553" sldId="485"/>
            <ac:picMk id="22" creationId="{DBF6FE06-6F5D-62C2-F59C-7BCE1E20FA9B}"/>
          </ac:picMkLst>
        </pc:picChg>
      </pc:sldChg>
      <pc:sldChg chg="addSp delSp modSp add mod modClrScheme chgLayout">
        <pc:chgData name="Zhe Yang" userId="10e047add687ad1a" providerId="LiveId" clId="{D0E97669-34BA-44CE-94DF-D83ACFC60429}" dt="2023-05-14T08:04:17.771" v="23073" actId="27636"/>
        <pc:sldMkLst>
          <pc:docMk/>
          <pc:sldMk cId="3441235953" sldId="486"/>
        </pc:sldMkLst>
        <pc:spChg chg="mod ord">
          <ac:chgData name="Zhe Yang" userId="10e047add687ad1a" providerId="LiveId" clId="{D0E97669-34BA-44CE-94DF-D83ACFC60429}" dt="2023-05-14T08:04:17.771" v="23073" actId="27636"/>
          <ac:spMkLst>
            <pc:docMk/>
            <pc:sldMk cId="3441235953" sldId="486"/>
            <ac:spMk id="2" creationId="{BA55AC0B-7E8A-09E0-89AA-4D985C1A434E}"/>
          </ac:spMkLst>
        </pc:spChg>
        <pc:spChg chg="del mod">
          <ac:chgData name="Zhe Yang" userId="10e047add687ad1a" providerId="LiveId" clId="{D0E97669-34BA-44CE-94DF-D83ACFC60429}" dt="2023-05-13T08:03:22.356" v="18336" actId="478"/>
          <ac:spMkLst>
            <pc:docMk/>
            <pc:sldMk cId="3441235953" sldId="486"/>
            <ac:spMk id="3" creationId="{3CC653B5-C6F6-FA84-943D-8A5A1090A13A}"/>
          </ac:spMkLst>
        </pc:spChg>
        <pc:spChg chg="mod ord">
          <ac:chgData name="Zhe Yang" userId="10e047add687ad1a" providerId="LiveId" clId="{D0E97669-34BA-44CE-94DF-D83ACFC60429}" dt="2023-05-13T08:03:26.825" v="18337" actId="700"/>
          <ac:spMkLst>
            <pc:docMk/>
            <pc:sldMk cId="3441235953" sldId="486"/>
            <ac:spMk id="4" creationId="{DE8D2E18-A057-9843-F939-9E891DE5E6C1}"/>
          </ac:spMkLst>
        </pc:spChg>
        <pc:spChg chg="mod ord">
          <ac:chgData name="Zhe Yang" userId="10e047add687ad1a" providerId="LiveId" clId="{D0E97669-34BA-44CE-94DF-D83ACFC60429}" dt="2023-05-13T08:03:26.825" v="18337" actId="700"/>
          <ac:spMkLst>
            <pc:docMk/>
            <pc:sldMk cId="3441235953" sldId="486"/>
            <ac:spMk id="5" creationId="{040B742D-0ACC-3341-5DA8-10FB56FC4C60}"/>
          </ac:spMkLst>
        </pc:spChg>
        <pc:spChg chg="add mod">
          <ac:chgData name="Zhe Yang" userId="10e047add687ad1a" providerId="LiveId" clId="{D0E97669-34BA-44CE-94DF-D83ACFC60429}" dt="2023-05-14T01:21:56.586" v="21356" actId="207"/>
          <ac:spMkLst>
            <pc:docMk/>
            <pc:sldMk cId="3441235953" sldId="486"/>
            <ac:spMk id="13" creationId="{5E2BB7BE-7D10-0F33-705E-A5DAFC90424B}"/>
          </ac:spMkLst>
        </pc:spChg>
        <pc:spChg chg="add del mod">
          <ac:chgData name="Zhe Yang" userId="10e047add687ad1a" providerId="LiveId" clId="{D0E97669-34BA-44CE-94DF-D83ACFC60429}" dt="2023-05-13T08:03:26.825" v="18337" actId="700"/>
          <ac:spMkLst>
            <pc:docMk/>
            <pc:sldMk cId="3441235953" sldId="486"/>
            <ac:spMk id="13" creationId="{E0C037EF-C39C-B4C6-A8DA-9457D7DB0E4F}"/>
          </ac:spMkLst>
        </pc:spChg>
        <pc:spChg chg="add mod">
          <ac:chgData name="Zhe Yang" userId="10e047add687ad1a" providerId="LiveId" clId="{D0E97669-34BA-44CE-94DF-D83ACFC60429}" dt="2023-05-14T01:22:02.160" v="21361" actId="20577"/>
          <ac:spMkLst>
            <pc:docMk/>
            <pc:sldMk cId="3441235953" sldId="486"/>
            <ac:spMk id="14" creationId="{B7A671DA-DA93-8F82-65E5-3E90BFA2D746}"/>
          </ac:spMkLst>
        </pc:spChg>
        <pc:picChg chg="add mod">
          <ac:chgData name="Zhe Yang" userId="10e047add687ad1a" providerId="LiveId" clId="{D0E97669-34BA-44CE-94DF-D83ACFC60429}" dt="2023-05-14T01:20:42.714" v="21344" actId="1076"/>
          <ac:picMkLst>
            <pc:docMk/>
            <pc:sldMk cId="3441235953" sldId="486"/>
            <ac:picMk id="6" creationId="{A1F0EC38-6E78-F4B1-8687-744491D2EE83}"/>
          </ac:picMkLst>
        </pc:picChg>
        <pc:picChg chg="add del mod">
          <ac:chgData name="Zhe Yang" userId="10e047add687ad1a" providerId="LiveId" clId="{D0E97669-34BA-44CE-94DF-D83ACFC60429}" dt="2023-05-14T01:14:00.965" v="21309" actId="478"/>
          <ac:picMkLst>
            <pc:docMk/>
            <pc:sldMk cId="3441235953" sldId="486"/>
            <ac:picMk id="7" creationId="{6AB59F2F-7D09-B95D-F54A-63C4A45D4C28}"/>
          </ac:picMkLst>
        </pc:picChg>
        <pc:picChg chg="add del mod">
          <ac:chgData name="Zhe Yang" userId="10e047add687ad1a" providerId="LiveId" clId="{D0E97669-34BA-44CE-94DF-D83ACFC60429}" dt="2023-05-14T01:20:05.277" v="21328" actId="478"/>
          <ac:picMkLst>
            <pc:docMk/>
            <pc:sldMk cId="3441235953" sldId="486"/>
            <ac:picMk id="9" creationId="{633D1842-81EC-42DD-5C63-114E34886E6F}"/>
          </ac:picMkLst>
        </pc:picChg>
        <pc:picChg chg="add mod">
          <ac:chgData name="Zhe Yang" userId="10e047add687ad1a" providerId="LiveId" clId="{D0E97669-34BA-44CE-94DF-D83ACFC60429}" dt="2023-05-14T01:20:48.989" v="21345" actId="1076"/>
          <ac:picMkLst>
            <pc:docMk/>
            <pc:sldMk cId="3441235953" sldId="486"/>
            <ac:picMk id="10" creationId="{D2FCF33C-A6D9-6A3E-ECBD-532F08E03440}"/>
          </ac:picMkLst>
        </pc:picChg>
        <pc:picChg chg="add del mod">
          <ac:chgData name="Zhe Yang" userId="10e047add687ad1a" providerId="LiveId" clId="{D0E97669-34BA-44CE-94DF-D83ACFC60429}" dt="2023-05-14T01:20:05.708" v="21329" actId="478"/>
          <ac:picMkLst>
            <pc:docMk/>
            <pc:sldMk cId="3441235953" sldId="486"/>
            <ac:picMk id="11" creationId="{BD6430AE-BF6B-D42F-8EE6-4867F3B88BC1}"/>
          </ac:picMkLst>
        </pc:picChg>
        <pc:picChg chg="add mod">
          <ac:chgData name="Zhe Yang" userId="10e047add687ad1a" providerId="LiveId" clId="{D0E97669-34BA-44CE-94DF-D83ACFC60429}" dt="2023-05-14T01:20:53.661" v="21346"/>
          <ac:picMkLst>
            <pc:docMk/>
            <pc:sldMk cId="3441235953" sldId="486"/>
            <ac:picMk id="12" creationId="{44916D2B-8B04-C8E5-58BA-64410087885E}"/>
          </ac:picMkLst>
        </pc:picChg>
      </pc:sldChg>
      <pc:sldChg chg="new del">
        <pc:chgData name="Zhe Yang" userId="10e047add687ad1a" providerId="LiveId" clId="{D0E97669-34BA-44CE-94DF-D83ACFC60429}" dt="2023-05-13T07:56:44.562" v="18272" actId="47"/>
        <pc:sldMkLst>
          <pc:docMk/>
          <pc:sldMk cId="1018172952" sldId="487"/>
        </pc:sldMkLst>
      </pc:sldChg>
      <pc:sldChg chg="add del">
        <pc:chgData name="Zhe Yang" userId="10e047add687ad1a" providerId="LiveId" clId="{D0E97669-34BA-44CE-94DF-D83ACFC60429}" dt="2023-05-13T08:05:32.917" v="18356" actId="47"/>
        <pc:sldMkLst>
          <pc:docMk/>
          <pc:sldMk cId="1522061445" sldId="487"/>
        </pc:sldMkLst>
      </pc:sldChg>
      <pc:sldChg chg="modSp add">
        <pc:chgData name="Zhe Yang" userId="10e047add687ad1a" providerId="LiveId" clId="{D0E97669-34BA-44CE-94DF-D83ACFC60429}" dt="2023-05-13T08:06:32.207" v="18359"/>
        <pc:sldMkLst>
          <pc:docMk/>
          <pc:sldMk cId="439317872" sldId="488"/>
        </pc:sldMkLst>
        <pc:picChg chg="mod">
          <ac:chgData name="Zhe Yang" userId="10e047add687ad1a" providerId="LiveId" clId="{D0E97669-34BA-44CE-94DF-D83ACFC60429}" dt="2023-05-13T08:06:23.827" v="18357"/>
          <ac:picMkLst>
            <pc:docMk/>
            <pc:sldMk cId="439317872" sldId="488"/>
            <ac:picMk id="6" creationId="{4170D73D-8FAD-A28C-9EE4-3022EDF66D21}"/>
          </ac:picMkLst>
        </pc:picChg>
        <pc:picChg chg="mod">
          <ac:chgData name="Zhe Yang" userId="10e047add687ad1a" providerId="LiveId" clId="{D0E97669-34BA-44CE-94DF-D83ACFC60429}" dt="2023-05-13T08:06:27.667" v="18358"/>
          <ac:picMkLst>
            <pc:docMk/>
            <pc:sldMk cId="439317872" sldId="488"/>
            <ac:picMk id="10" creationId="{704F6BD4-C185-C927-763A-705C6FB7ECDB}"/>
          </ac:picMkLst>
        </pc:picChg>
        <pc:picChg chg="mod">
          <ac:chgData name="Zhe Yang" userId="10e047add687ad1a" providerId="LiveId" clId="{D0E97669-34BA-44CE-94DF-D83ACFC60429}" dt="2023-05-13T08:06:32.207" v="18359"/>
          <ac:picMkLst>
            <pc:docMk/>
            <pc:sldMk cId="439317872" sldId="488"/>
            <ac:picMk id="13" creationId="{F0499793-AECC-5176-7DAE-58DA8EB7AF8A}"/>
          </ac:picMkLst>
        </pc:picChg>
      </pc:sldChg>
      <pc:sldChg chg="addSp delSp modSp new mod ord modClrScheme chgLayout">
        <pc:chgData name="Zhe Yang" userId="10e047add687ad1a" providerId="LiveId" clId="{D0E97669-34BA-44CE-94DF-D83ACFC60429}" dt="2023-05-15T08:27:46.991" v="26310"/>
        <pc:sldMkLst>
          <pc:docMk/>
          <pc:sldMk cId="3483790124" sldId="489"/>
        </pc:sldMkLst>
        <pc:spChg chg="mod ord">
          <ac:chgData name="Zhe Yang" userId="10e047add687ad1a" providerId="LiveId" clId="{D0E97669-34BA-44CE-94DF-D83ACFC60429}" dt="2023-05-14T01:27:57.324" v="21491" actId="20577"/>
          <ac:spMkLst>
            <pc:docMk/>
            <pc:sldMk cId="3483790124" sldId="489"/>
            <ac:spMk id="2" creationId="{E895FACB-7887-DEA2-511C-B9EE5DC40522}"/>
          </ac:spMkLst>
        </pc:spChg>
        <pc:spChg chg="del">
          <ac:chgData name="Zhe Yang" userId="10e047add687ad1a" providerId="LiveId" clId="{D0E97669-34BA-44CE-94DF-D83ACFC60429}" dt="2023-05-13T08:35:42.765" v="19021" actId="700"/>
          <ac:spMkLst>
            <pc:docMk/>
            <pc:sldMk cId="3483790124" sldId="489"/>
            <ac:spMk id="3" creationId="{2B6E72A7-CE47-964C-691E-C0537E844B7E}"/>
          </ac:spMkLst>
        </pc:spChg>
        <pc:spChg chg="mod ord">
          <ac:chgData name="Zhe Yang" userId="10e047add687ad1a" providerId="LiveId" clId="{D0E97669-34BA-44CE-94DF-D83ACFC60429}" dt="2023-05-15T08:27:46.991" v="26310"/>
          <ac:spMkLst>
            <pc:docMk/>
            <pc:sldMk cId="3483790124" sldId="489"/>
            <ac:spMk id="4" creationId="{7828C14F-40B4-8711-C4A4-C3C7033786CF}"/>
          </ac:spMkLst>
        </pc:spChg>
        <pc:spChg chg="mod ord">
          <ac:chgData name="Zhe Yang" userId="10e047add687ad1a" providerId="LiveId" clId="{D0E97669-34BA-44CE-94DF-D83ACFC60429}" dt="2023-05-13T14:33:59.445" v="20476" actId="700"/>
          <ac:spMkLst>
            <pc:docMk/>
            <pc:sldMk cId="3483790124" sldId="489"/>
            <ac:spMk id="5" creationId="{79BE69B5-28DE-9421-D1AB-33FF52535D74}"/>
          </ac:spMkLst>
        </pc:spChg>
        <pc:spChg chg="add mod">
          <ac:chgData name="Zhe Yang" userId="10e047add687ad1a" providerId="LiveId" clId="{D0E97669-34BA-44CE-94DF-D83ACFC60429}" dt="2023-05-13T14:35:32.920" v="20533" actId="20577"/>
          <ac:spMkLst>
            <pc:docMk/>
            <pc:sldMk cId="3483790124" sldId="489"/>
            <ac:spMk id="20" creationId="{B472D806-4D01-8487-B3EA-2CBDFDF60C6A}"/>
          </ac:spMkLst>
        </pc:spChg>
        <pc:spChg chg="add mod">
          <ac:chgData name="Zhe Yang" userId="10e047add687ad1a" providerId="LiveId" clId="{D0E97669-34BA-44CE-94DF-D83ACFC60429}" dt="2023-05-15T08:21:50.101" v="26165" actId="1076"/>
          <ac:spMkLst>
            <pc:docMk/>
            <pc:sldMk cId="3483790124" sldId="489"/>
            <ac:spMk id="23" creationId="{BBCCCB9A-64FF-FA5B-04CF-69183CB43127}"/>
          </ac:spMkLst>
        </pc:spChg>
        <pc:spChg chg="add mod">
          <ac:chgData name="Zhe Yang" userId="10e047add687ad1a" providerId="LiveId" clId="{D0E97669-34BA-44CE-94DF-D83ACFC60429}" dt="2023-05-13T14:33:45.960" v="20472" actId="207"/>
          <ac:spMkLst>
            <pc:docMk/>
            <pc:sldMk cId="3483790124" sldId="489"/>
            <ac:spMk id="24" creationId="{50A1730E-3A37-BBED-66B4-9DD67310961F}"/>
          </ac:spMkLst>
        </pc:spChg>
        <pc:spChg chg="add mod ord">
          <ac:chgData name="Zhe Yang" userId="10e047add687ad1a" providerId="LiveId" clId="{D0E97669-34BA-44CE-94DF-D83ACFC60429}" dt="2023-05-15T08:20:33.998" v="26157" actId="14100"/>
          <ac:spMkLst>
            <pc:docMk/>
            <pc:sldMk cId="3483790124" sldId="489"/>
            <ac:spMk id="25" creationId="{BD27719C-6160-3111-6EC0-96B81C8EF82C}"/>
          </ac:spMkLst>
        </pc:spChg>
        <pc:grpChg chg="add mod">
          <ac:chgData name="Zhe Yang" userId="10e047add687ad1a" providerId="LiveId" clId="{D0E97669-34BA-44CE-94DF-D83ACFC60429}" dt="2023-05-13T14:27:52.984" v="20260" actId="14100"/>
          <ac:grpSpMkLst>
            <pc:docMk/>
            <pc:sldMk cId="3483790124" sldId="489"/>
            <ac:grpSpMk id="16" creationId="{B73644D1-C048-4EE7-B133-79DB3E827701}"/>
          </ac:grpSpMkLst>
        </pc:grpChg>
        <pc:grpChg chg="add mod">
          <ac:chgData name="Zhe Yang" userId="10e047add687ad1a" providerId="LiveId" clId="{D0E97669-34BA-44CE-94DF-D83ACFC60429}" dt="2023-05-13T14:33:18.944" v="20457" actId="14100"/>
          <ac:grpSpMkLst>
            <pc:docMk/>
            <pc:sldMk cId="3483790124" sldId="489"/>
            <ac:grpSpMk id="19" creationId="{0CAF7A8A-81AD-50D1-9C01-814E15871BC4}"/>
          </ac:grpSpMkLst>
        </pc:grpChg>
        <pc:picChg chg="add mod">
          <ac:chgData name="Zhe Yang" userId="10e047add687ad1a" providerId="LiveId" clId="{D0E97669-34BA-44CE-94DF-D83ACFC60429}" dt="2023-05-13T14:27:16.843" v="20247" actId="164"/>
          <ac:picMkLst>
            <pc:docMk/>
            <pc:sldMk cId="3483790124" sldId="489"/>
            <ac:picMk id="6" creationId="{B3279237-7560-8DF2-C818-880BE4D19113}"/>
          </ac:picMkLst>
        </pc:picChg>
        <pc:picChg chg="add mod">
          <ac:chgData name="Zhe Yang" userId="10e047add687ad1a" providerId="LiveId" clId="{D0E97669-34BA-44CE-94DF-D83ACFC60429}" dt="2023-05-13T14:27:16.843" v="20247" actId="164"/>
          <ac:picMkLst>
            <pc:docMk/>
            <pc:sldMk cId="3483790124" sldId="489"/>
            <ac:picMk id="7" creationId="{B4E22399-0130-3D75-B39D-2EE2148EFD4E}"/>
          </ac:picMkLst>
        </pc:picChg>
        <pc:picChg chg="add mod ord">
          <ac:chgData name="Zhe Yang" userId="10e047add687ad1a" providerId="LiveId" clId="{D0E97669-34BA-44CE-94DF-D83ACFC60429}" dt="2023-05-15T08:21:47.415" v="26164" actId="14100"/>
          <ac:picMkLst>
            <pc:docMk/>
            <pc:sldMk cId="3483790124" sldId="489"/>
            <ac:picMk id="8" creationId="{7B90CE93-AF9F-4F8B-F831-48441E1BBCE1}"/>
          </ac:picMkLst>
        </pc:picChg>
        <pc:picChg chg="add mod">
          <ac:chgData name="Zhe Yang" userId="10e047add687ad1a" providerId="LiveId" clId="{D0E97669-34BA-44CE-94DF-D83ACFC60429}" dt="2023-05-13T14:45:09.883" v="21299" actId="1076"/>
          <ac:picMkLst>
            <pc:docMk/>
            <pc:sldMk cId="3483790124" sldId="489"/>
            <ac:picMk id="9" creationId="{F367E0F0-BCB9-F5B1-2AFD-BF8506A3E7A9}"/>
          </ac:picMkLst>
        </pc:picChg>
        <pc:picChg chg="add mod ord">
          <ac:chgData name="Zhe Yang" userId="10e047add687ad1a" providerId="LiveId" clId="{D0E97669-34BA-44CE-94DF-D83ACFC60429}" dt="2023-05-15T08:21:41.004" v="26162" actId="14100"/>
          <ac:picMkLst>
            <pc:docMk/>
            <pc:sldMk cId="3483790124" sldId="489"/>
            <ac:picMk id="11" creationId="{EEA0A901-3650-4716-D32F-520EBB47CE24}"/>
          </ac:picMkLst>
        </pc:picChg>
        <pc:picChg chg="add mod">
          <ac:chgData name="Zhe Yang" userId="10e047add687ad1a" providerId="LiveId" clId="{D0E97669-34BA-44CE-94DF-D83ACFC60429}" dt="2023-05-15T08:19:40.771" v="26129" actId="14100"/>
          <ac:picMkLst>
            <pc:docMk/>
            <pc:sldMk cId="3483790124" sldId="489"/>
            <ac:picMk id="12" creationId="{6F501DD3-9BB5-7B18-DF5F-ED6497E09C6F}"/>
          </ac:picMkLst>
        </pc:picChg>
        <pc:picChg chg="add del mod">
          <ac:chgData name="Zhe Yang" userId="10e047add687ad1a" providerId="LiveId" clId="{D0E97669-34BA-44CE-94DF-D83ACFC60429}" dt="2023-05-13T14:25:40.359" v="20241" actId="478"/>
          <ac:picMkLst>
            <pc:docMk/>
            <pc:sldMk cId="3483790124" sldId="489"/>
            <ac:picMk id="13" creationId="{1DA94062-1B9B-FDBA-7FBA-1AE6328DBEA1}"/>
          </ac:picMkLst>
        </pc:picChg>
        <pc:picChg chg="add mod">
          <ac:chgData name="Zhe Yang" userId="10e047add687ad1a" providerId="LiveId" clId="{D0E97669-34BA-44CE-94DF-D83ACFC60429}" dt="2023-05-15T08:22:01.707" v="26166"/>
          <ac:picMkLst>
            <pc:docMk/>
            <pc:sldMk cId="3483790124" sldId="489"/>
            <ac:picMk id="15" creationId="{7EE43902-ACFF-F218-84BC-4BD33FE54A85}"/>
          </ac:picMkLst>
        </pc:picChg>
        <pc:picChg chg="add mod">
          <ac:chgData name="Zhe Yang" userId="10e047add687ad1a" providerId="LiveId" clId="{D0E97669-34BA-44CE-94DF-D83ACFC60429}" dt="2023-05-15T08:22:06.808" v="26167"/>
          <ac:picMkLst>
            <pc:docMk/>
            <pc:sldMk cId="3483790124" sldId="489"/>
            <ac:picMk id="18" creationId="{D1D21A4B-8176-D48E-613F-A316271A0938}"/>
          </ac:picMkLst>
        </pc:picChg>
        <pc:picChg chg="add del mod">
          <ac:chgData name="Zhe Yang" userId="10e047add687ad1a" providerId="LiveId" clId="{D0E97669-34BA-44CE-94DF-D83ACFC60429}" dt="2023-05-13T14:30:44.533" v="20305" actId="478"/>
          <ac:picMkLst>
            <pc:docMk/>
            <pc:sldMk cId="3483790124" sldId="489"/>
            <ac:picMk id="22" creationId="{90041598-7879-3298-7A15-9C5ACB033A7C}"/>
          </ac:picMkLst>
        </pc:picChg>
      </pc:sldChg>
      <pc:sldChg chg="addSp delSp modSp new del mod">
        <pc:chgData name="Zhe Yang" userId="10e047add687ad1a" providerId="LiveId" clId="{D0E97669-34BA-44CE-94DF-D83ACFC60429}" dt="2023-05-13T08:27:42.543" v="18619" actId="47"/>
        <pc:sldMkLst>
          <pc:docMk/>
          <pc:sldMk cId="3249082919" sldId="490"/>
        </pc:sldMkLst>
        <pc:spChg chg="mod">
          <ac:chgData name="Zhe Yang" userId="10e047add687ad1a" providerId="LiveId" clId="{D0E97669-34BA-44CE-94DF-D83ACFC60429}" dt="2023-05-13T08:23:13.972" v="18545" actId="27636"/>
          <ac:spMkLst>
            <pc:docMk/>
            <pc:sldMk cId="3249082919" sldId="490"/>
            <ac:spMk id="2" creationId="{FB43A4BF-BC3E-59F3-F40D-A130DD8B36F3}"/>
          </ac:spMkLst>
        </pc:spChg>
        <pc:spChg chg="add del mod">
          <ac:chgData name="Zhe Yang" userId="10e047add687ad1a" providerId="LiveId" clId="{D0E97669-34BA-44CE-94DF-D83ACFC60429}" dt="2023-05-13T08:21:12.180" v="18445" actId="14100"/>
          <ac:spMkLst>
            <pc:docMk/>
            <pc:sldMk cId="3249082919" sldId="490"/>
            <ac:spMk id="3" creationId="{608DCFD7-BA2D-639D-DC73-EA5228E8C55E}"/>
          </ac:spMkLst>
        </pc:spChg>
        <pc:spChg chg="add mod">
          <ac:chgData name="Zhe Yang" userId="10e047add687ad1a" providerId="LiveId" clId="{D0E97669-34BA-44CE-94DF-D83ACFC60429}" dt="2023-05-13T08:26:55.900" v="18618" actId="1076"/>
          <ac:spMkLst>
            <pc:docMk/>
            <pc:sldMk cId="3249082919" sldId="490"/>
            <ac:spMk id="10" creationId="{6695F5A0-BC14-4265-6A3F-89F2E5E547AB}"/>
          </ac:spMkLst>
        </pc:spChg>
        <pc:picChg chg="add del mod ord">
          <ac:chgData name="Zhe Yang" userId="10e047add687ad1a" providerId="LiveId" clId="{D0E97669-34BA-44CE-94DF-D83ACFC60429}" dt="2023-05-13T08:21:09.340" v="18443" actId="22"/>
          <ac:picMkLst>
            <pc:docMk/>
            <pc:sldMk cId="3249082919" sldId="490"/>
            <ac:picMk id="7" creationId="{92FF76E6-6B5A-97FC-0050-9B7B6D3C3C6A}"/>
          </ac:picMkLst>
        </pc:picChg>
        <pc:picChg chg="add mod">
          <ac:chgData name="Zhe Yang" userId="10e047add687ad1a" providerId="LiveId" clId="{D0E97669-34BA-44CE-94DF-D83ACFC60429}" dt="2023-05-13T08:25:47.890" v="18548"/>
          <ac:picMkLst>
            <pc:docMk/>
            <pc:sldMk cId="3249082919" sldId="490"/>
            <ac:picMk id="9" creationId="{E5541AB5-07C0-A64B-C9A6-3325214E294A}"/>
          </ac:picMkLst>
        </pc:picChg>
      </pc:sldChg>
      <pc:sldChg chg="addSp delSp modSp new mod ord">
        <pc:chgData name="Zhe Yang" userId="10e047add687ad1a" providerId="LiveId" clId="{D0E97669-34BA-44CE-94DF-D83ACFC60429}" dt="2023-05-15T03:15:43.891" v="23949" actId="20577"/>
        <pc:sldMkLst>
          <pc:docMk/>
          <pc:sldMk cId="4119770523" sldId="490"/>
        </pc:sldMkLst>
        <pc:spChg chg="mod">
          <ac:chgData name="Zhe Yang" userId="10e047add687ad1a" providerId="LiveId" clId="{D0E97669-34BA-44CE-94DF-D83ACFC60429}" dt="2023-05-15T03:15:43.891" v="23949" actId="20577"/>
          <ac:spMkLst>
            <pc:docMk/>
            <pc:sldMk cId="4119770523" sldId="490"/>
            <ac:spMk id="2" creationId="{B3DB86C9-CF0F-EA83-6859-8DFE2809EFA8}"/>
          </ac:spMkLst>
        </pc:spChg>
        <pc:spChg chg="del">
          <ac:chgData name="Zhe Yang" userId="10e047add687ad1a" providerId="LiveId" clId="{D0E97669-34BA-44CE-94DF-D83ACFC60429}" dt="2023-05-15T03:15:29.267" v="23918"/>
          <ac:spMkLst>
            <pc:docMk/>
            <pc:sldMk cId="4119770523" sldId="490"/>
            <ac:spMk id="3" creationId="{6FE0AE8C-505A-020E-68F6-3EA5421569AB}"/>
          </ac:spMkLst>
        </pc:spChg>
        <pc:picChg chg="add mod">
          <ac:chgData name="Zhe Yang" userId="10e047add687ad1a" providerId="LiveId" clId="{D0E97669-34BA-44CE-94DF-D83ACFC60429}" dt="2023-05-15T03:15:29.267" v="23918"/>
          <ac:picMkLst>
            <pc:docMk/>
            <pc:sldMk cId="4119770523" sldId="490"/>
            <ac:picMk id="6" creationId="{2B1C6AF9-EF31-1CF3-E04F-CAA562E7886A}"/>
          </ac:picMkLst>
        </pc:picChg>
      </pc:sldChg>
      <pc:sldChg chg="addSp delSp new del mod">
        <pc:chgData name="Zhe Yang" userId="10e047add687ad1a" providerId="LiveId" clId="{D0E97669-34BA-44CE-94DF-D83ACFC60429}" dt="2023-05-14T01:26:38.163" v="21489" actId="47"/>
        <pc:sldMkLst>
          <pc:docMk/>
          <pc:sldMk cId="4095037006" sldId="491"/>
        </pc:sldMkLst>
        <pc:picChg chg="add del">
          <ac:chgData name="Zhe Yang" userId="10e047add687ad1a" providerId="LiveId" clId="{D0E97669-34BA-44CE-94DF-D83ACFC60429}" dt="2023-05-14T01:20:09.085" v="21330" actId="21"/>
          <ac:picMkLst>
            <pc:docMk/>
            <pc:sldMk cId="4095037006" sldId="491"/>
            <ac:picMk id="6" creationId="{9B2ABDA8-2F44-0E4B-C9CF-D8BC0F5C348C}"/>
          </ac:picMkLst>
        </pc:picChg>
      </pc:sldChg>
      <pc:sldChg chg="addSp delSp modSp add mod modClrScheme chgLayout">
        <pc:chgData name="Zhe Yang" userId="10e047add687ad1a" providerId="LiveId" clId="{D0E97669-34BA-44CE-94DF-D83ACFC60429}" dt="2023-05-15T06:54:03.691" v="25192" actId="1076"/>
        <pc:sldMkLst>
          <pc:docMk/>
          <pc:sldMk cId="831005528" sldId="492"/>
        </pc:sldMkLst>
        <pc:spChg chg="mod ord">
          <ac:chgData name="Zhe Yang" userId="10e047add687ad1a" providerId="LiveId" clId="{D0E97669-34BA-44CE-94DF-D83ACFC60429}" dt="2023-05-15T06:51:24.611" v="24928" actId="700"/>
          <ac:spMkLst>
            <pc:docMk/>
            <pc:sldMk cId="831005528" sldId="492"/>
            <ac:spMk id="2" creationId="{BA55AC0B-7E8A-09E0-89AA-4D985C1A434E}"/>
          </ac:spMkLst>
        </pc:spChg>
        <pc:spChg chg="add del mod">
          <ac:chgData name="Zhe Yang" userId="10e047add687ad1a" providerId="LiveId" clId="{D0E97669-34BA-44CE-94DF-D83ACFC60429}" dt="2023-05-14T01:21:48.761" v="21353" actId="21"/>
          <ac:spMkLst>
            <pc:docMk/>
            <pc:sldMk cId="831005528" sldId="492"/>
            <ac:spMk id="3" creationId="{CB927097-5AF2-1944-3A5F-32692F9F5427}"/>
          </ac:spMkLst>
        </pc:spChg>
        <pc:spChg chg="mod ord">
          <ac:chgData name="Zhe Yang" userId="10e047add687ad1a" providerId="LiveId" clId="{D0E97669-34BA-44CE-94DF-D83ACFC60429}" dt="2023-05-15T06:51:24.611" v="24928" actId="700"/>
          <ac:spMkLst>
            <pc:docMk/>
            <pc:sldMk cId="831005528" sldId="492"/>
            <ac:spMk id="4" creationId="{DE8D2E18-A057-9843-F939-9E891DE5E6C1}"/>
          </ac:spMkLst>
        </pc:spChg>
        <pc:spChg chg="mod ord">
          <ac:chgData name="Zhe Yang" userId="10e047add687ad1a" providerId="LiveId" clId="{D0E97669-34BA-44CE-94DF-D83ACFC60429}" dt="2023-05-15T06:51:24.611" v="24928" actId="700"/>
          <ac:spMkLst>
            <pc:docMk/>
            <pc:sldMk cId="831005528" sldId="492"/>
            <ac:spMk id="5" creationId="{040B742D-0ACC-3341-5DA8-10FB56FC4C60}"/>
          </ac:spMkLst>
        </pc:spChg>
        <pc:spChg chg="add del mod ord">
          <ac:chgData name="Zhe Yang" userId="10e047add687ad1a" providerId="LiveId" clId="{D0E97669-34BA-44CE-94DF-D83ACFC60429}" dt="2023-05-14T01:22:23.161" v="21366"/>
          <ac:spMkLst>
            <pc:docMk/>
            <pc:sldMk cId="831005528" sldId="492"/>
            <ac:spMk id="7" creationId="{370F9A46-CBD6-75DD-2842-9F8D0FAFC425}"/>
          </ac:spMkLst>
        </pc:spChg>
        <pc:spChg chg="add del mod ord">
          <ac:chgData name="Zhe Yang" userId="10e047add687ad1a" providerId="LiveId" clId="{D0E97669-34BA-44CE-94DF-D83ACFC60429}" dt="2023-05-14T01:22:24.492" v="21368"/>
          <ac:spMkLst>
            <pc:docMk/>
            <pc:sldMk cId="831005528" sldId="492"/>
            <ac:spMk id="8" creationId="{80999A16-1320-39B9-7B95-3060D609BF0A}"/>
          </ac:spMkLst>
        </pc:spChg>
        <pc:spChg chg="add del mod">
          <ac:chgData name="Zhe Yang" userId="10e047add687ad1a" providerId="LiveId" clId="{D0E97669-34BA-44CE-94DF-D83ACFC60429}" dt="2023-05-15T06:51:29.921" v="24930" actId="21"/>
          <ac:spMkLst>
            <pc:docMk/>
            <pc:sldMk cId="831005528" sldId="492"/>
            <ac:spMk id="15" creationId="{89D618A9-E707-4F90-1191-37AE231864CF}"/>
          </ac:spMkLst>
        </pc:spChg>
        <pc:spChg chg="add del mod">
          <ac:chgData name="Zhe Yang" userId="10e047add687ad1a" providerId="LiveId" clId="{D0E97669-34BA-44CE-94DF-D83ACFC60429}" dt="2023-05-15T06:51:29.921" v="24930" actId="21"/>
          <ac:spMkLst>
            <pc:docMk/>
            <pc:sldMk cId="831005528" sldId="492"/>
            <ac:spMk id="17" creationId="{DE882C09-0BCC-E7BA-118E-D64EA0224C91}"/>
          </ac:spMkLst>
        </pc:spChg>
        <pc:spChg chg="add mod">
          <ac:chgData name="Zhe Yang" userId="10e047add687ad1a" providerId="LiveId" clId="{D0E97669-34BA-44CE-94DF-D83ACFC60429}" dt="2023-05-15T06:54:03.691" v="25192" actId="1076"/>
          <ac:spMkLst>
            <pc:docMk/>
            <pc:sldMk cId="831005528" sldId="492"/>
            <ac:spMk id="18" creationId="{E03AA400-8F5E-DD00-958C-2B610E60E4BA}"/>
          </ac:spMkLst>
        </pc:spChg>
        <pc:picChg chg="del mod">
          <ac:chgData name="Zhe Yang" userId="10e047add687ad1a" providerId="LiveId" clId="{D0E97669-34BA-44CE-94DF-D83ACFC60429}" dt="2023-05-14T01:22:17.696" v="21363" actId="478"/>
          <ac:picMkLst>
            <pc:docMk/>
            <pc:sldMk cId="831005528" sldId="492"/>
            <ac:picMk id="6" creationId="{A1F0EC38-6E78-F4B1-8687-744491D2EE83}"/>
          </ac:picMkLst>
        </pc:picChg>
        <pc:picChg chg="del">
          <ac:chgData name="Zhe Yang" userId="10e047add687ad1a" providerId="LiveId" clId="{D0E97669-34BA-44CE-94DF-D83ACFC60429}" dt="2023-05-14T01:22:22.617" v="21365" actId="21"/>
          <ac:picMkLst>
            <pc:docMk/>
            <pc:sldMk cId="831005528" sldId="492"/>
            <ac:picMk id="9" creationId="{633D1842-81EC-42DD-5C63-114E34886E6F}"/>
          </ac:picMkLst>
        </pc:picChg>
        <pc:picChg chg="del">
          <ac:chgData name="Zhe Yang" userId="10e047add687ad1a" providerId="LiveId" clId="{D0E97669-34BA-44CE-94DF-D83ACFC60429}" dt="2023-05-14T01:22:17.187" v="21362" actId="478"/>
          <ac:picMkLst>
            <pc:docMk/>
            <pc:sldMk cId="831005528" sldId="492"/>
            <ac:picMk id="10" creationId="{D2FCF33C-A6D9-6A3E-ECBD-532F08E03440}"/>
          </ac:picMkLst>
        </pc:picChg>
        <pc:picChg chg="del">
          <ac:chgData name="Zhe Yang" userId="10e047add687ad1a" providerId="LiveId" clId="{D0E97669-34BA-44CE-94DF-D83ACFC60429}" dt="2023-05-14T01:22:23.950" v="21367" actId="21"/>
          <ac:picMkLst>
            <pc:docMk/>
            <pc:sldMk cId="831005528" sldId="492"/>
            <ac:picMk id="11" creationId="{BD6430AE-BF6B-D42F-8EE6-4867F3B88BC1}"/>
          </ac:picMkLst>
        </pc:picChg>
        <pc:picChg chg="add del mod ord">
          <ac:chgData name="Zhe Yang" userId="10e047add687ad1a" providerId="LiveId" clId="{D0E97669-34BA-44CE-94DF-D83ACFC60429}" dt="2023-05-15T06:51:29.921" v="24930" actId="21"/>
          <ac:picMkLst>
            <pc:docMk/>
            <pc:sldMk cId="831005528" sldId="492"/>
            <ac:picMk id="12" creationId="{8D974C38-6E18-E0D1-DB89-FEAD108808FE}"/>
          </ac:picMkLst>
        </pc:picChg>
        <pc:picChg chg="add del mod ord">
          <ac:chgData name="Zhe Yang" userId="10e047add687ad1a" providerId="LiveId" clId="{D0E97669-34BA-44CE-94DF-D83ACFC60429}" dt="2023-05-15T06:51:29.921" v="24930" actId="21"/>
          <ac:picMkLst>
            <pc:docMk/>
            <pc:sldMk cId="831005528" sldId="492"/>
            <ac:picMk id="13" creationId="{9E27835F-3077-CA01-0757-2059328590A8}"/>
          </ac:picMkLst>
        </pc:picChg>
      </pc:sldChg>
      <pc:sldChg chg="addSp delSp modSp new del mod">
        <pc:chgData name="Zhe Yang" userId="10e047add687ad1a" providerId="LiveId" clId="{D0E97669-34BA-44CE-94DF-D83ACFC60429}" dt="2023-05-14T02:28:28.221" v="21880" actId="2696"/>
        <pc:sldMkLst>
          <pc:docMk/>
          <pc:sldMk cId="1965733213" sldId="493"/>
        </pc:sldMkLst>
        <pc:spChg chg="add mod topLvl">
          <ac:chgData name="Zhe Yang" userId="10e047add687ad1a" providerId="LiveId" clId="{D0E97669-34BA-44CE-94DF-D83ACFC60429}" dt="2023-05-14T02:27:20.155" v="21871" actId="1076"/>
          <ac:spMkLst>
            <pc:docMk/>
            <pc:sldMk cId="1965733213" sldId="493"/>
            <ac:spMk id="6" creationId="{B9FEE97D-6383-BE59-A7F8-03FC586EBCE3}"/>
          </ac:spMkLst>
        </pc:spChg>
        <pc:spChg chg="add mod topLvl">
          <ac:chgData name="Zhe Yang" userId="10e047add687ad1a" providerId="LiveId" clId="{D0E97669-34BA-44CE-94DF-D83ACFC60429}" dt="2023-05-14T02:27:20.155" v="21871" actId="1076"/>
          <ac:spMkLst>
            <pc:docMk/>
            <pc:sldMk cId="1965733213" sldId="493"/>
            <ac:spMk id="18" creationId="{DE1EDA24-6E75-4F79-37B0-8E0077B19186}"/>
          </ac:spMkLst>
        </pc:spChg>
        <pc:spChg chg="add mod topLvl">
          <ac:chgData name="Zhe Yang" userId="10e047add687ad1a" providerId="LiveId" clId="{D0E97669-34BA-44CE-94DF-D83ACFC60429}" dt="2023-05-14T02:27:20.155" v="21871" actId="1076"/>
          <ac:spMkLst>
            <pc:docMk/>
            <pc:sldMk cId="1965733213" sldId="493"/>
            <ac:spMk id="19" creationId="{46A7E4D3-08CB-0464-1574-F468B2548229}"/>
          </ac:spMkLst>
        </pc:spChg>
        <pc:spChg chg="add mod topLvl">
          <ac:chgData name="Zhe Yang" userId="10e047add687ad1a" providerId="LiveId" clId="{D0E97669-34BA-44CE-94DF-D83ACFC60429}" dt="2023-05-14T02:27:20.155" v="21871" actId="1076"/>
          <ac:spMkLst>
            <pc:docMk/>
            <pc:sldMk cId="1965733213" sldId="493"/>
            <ac:spMk id="22" creationId="{1A240504-8908-FE53-F1A0-BC5749F26CB1}"/>
          </ac:spMkLst>
        </pc:spChg>
        <pc:spChg chg="add del mod">
          <ac:chgData name="Zhe Yang" userId="10e047add687ad1a" providerId="LiveId" clId="{D0E97669-34BA-44CE-94DF-D83ACFC60429}" dt="2023-05-14T02:25:01.139" v="21832" actId="478"/>
          <ac:spMkLst>
            <pc:docMk/>
            <pc:sldMk cId="1965733213" sldId="493"/>
            <ac:spMk id="27" creationId="{3E878155-1097-D708-ADA3-1CCC3A7475EF}"/>
          </ac:spMkLst>
        </pc:spChg>
        <pc:spChg chg="add mod">
          <ac:chgData name="Zhe Yang" userId="10e047add687ad1a" providerId="LiveId" clId="{D0E97669-34BA-44CE-94DF-D83ACFC60429}" dt="2023-05-14T02:26:59.325" v="21867" actId="20577"/>
          <ac:spMkLst>
            <pc:docMk/>
            <pc:sldMk cId="1965733213" sldId="493"/>
            <ac:spMk id="30" creationId="{C3164094-F99C-18CD-11D1-6375DEBCEB2F}"/>
          </ac:spMkLst>
        </pc:spChg>
        <pc:spChg chg="add mod">
          <ac:chgData name="Zhe Yang" userId="10e047add687ad1a" providerId="LiveId" clId="{D0E97669-34BA-44CE-94DF-D83ACFC60429}" dt="2023-05-14T02:27:02.059" v="21868" actId="20577"/>
          <ac:spMkLst>
            <pc:docMk/>
            <pc:sldMk cId="1965733213" sldId="493"/>
            <ac:spMk id="31" creationId="{CFE7D6C0-96DC-0463-DDB9-91F635234929}"/>
          </ac:spMkLst>
        </pc:spChg>
        <pc:spChg chg="add mod">
          <ac:chgData name="Zhe Yang" userId="10e047add687ad1a" providerId="LiveId" clId="{D0E97669-34BA-44CE-94DF-D83ACFC60429}" dt="2023-05-14T02:26:50.806" v="21861" actId="1076"/>
          <ac:spMkLst>
            <pc:docMk/>
            <pc:sldMk cId="1965733213" sldId="493"/>
            <ac:spMk id="33" creationId="{9205F093-6FC8-7B1E-A14D-750ED61318CF}"/>
          </ac:spMkLst>
        </pc:spChg>
        <pc:spChg chg="mod">
          <ac:chgData name="Zhe Yang" userId="10e047add687ad1a" providerId="LiveId" clId="{D0E97669-34BA-44CE-94DF-D83ACFC60429}" dt="2023-05-14T02:24:48.963" v="21828"/>
          <ac:spMkLst>
            <pc:docMk/>
            <pc:sldMk cId="1965733213" sldId="493"/>
            <ac:spMk id="39" creationId="{7E9A2F47-E68F-E49C-86DB-D754421253CB}"/>
          </ac:spMkLst>
        </pc:spChg>
        <pc:spChg chg="mod">
          <ac:chgData name="Zhe Yang" userId="10e047add687ad1a" providerId="LiveId" clId="{D0E97669-34BA-44CE-94DF-D83ACFC60429}" dt="2023-05-14T02:24:48.963" v="21828"/>
          <ac:spMkLst>
            <pc:docMk/>
            <pc:sldMk cId="1965733213" sldId="493"/>
            <ac:spMk id="42" creationId="{277E8B21-AE3F-BD8A-FD30-CC719B2B450D}"/>
          </ac:spMkLst>
        </pc:spChg>
        <pc:spChg chg="mod">
          <ac:chgData name="Zhe Yang" userId="10e047add687ad1a" providerId="LiveId" clId="{D0E97669-34BA-44CE-94DF-D83ACFC60429}" dt="2023-05-14T02:24:48.963" v="21828"/>
          <ac:spMkLst>
            <pc:docMk/>
            <pc:sldMk cId="1965733213" sldId="493"/>
            <ac:spMk id="43" creationId="{D60BD306-4F46-F8C8-9EC8-E73C04F9B60D}"/>
          </ac:spMkLst>
        </pc:spChg>
        <pc:spChg chg="mod">
          <ac:chgData name="Zhe Yang" userId="10e047add687ad1a" providerId="LiveId" clId="{D0E97669-34BA-44CE-94DF-D83ACFC60429}" dt="2023-05-14T02:24:48.963" v="21828"/>
          <ac:spMkLst>
            <pc:docMk/>
            <pc:sldMk cId="1965733213" sldId="493"/>
            <ac:spMk id="45" creationId="{519CB233-60E2-6229-2472-4B5CC522F7B8}"/>
          </ac:spMkLst>
        </pc:spChg>
        <pc:spChg chg="add mod">
          <ac:chgData name="Zhe Yang" userId="10e047add687ad1a" providerId="LiveId" clId="{D0E97669-34BA-44CE-94DF-D83ACFC60429}" dt="2023-05-14T02:26:20.730" v="21851" actId="20577"/>
          <ac:spMkLst>
            <pc:docMk/>
            <pc:sldMk cId="1965733213" sldId="493"/>
            <ac:spMk id="52" creationId="{9E215A7E-EA85-B03E-88D1-AB3CBC006115}"/>
          </ac:spMkLst>
        </pc:spChg>
        <pc:grpChg chg="add del mod">
          <ac:chgData name="Zhe Yang" userId="10e047add687ad1a" providerId="LiveId" clId="{D0E97669-34BA-44CE-94DF-D83ACFC60429}" dt="2023-05-14T02:27:13.360" v="21869" actId="165"/>
          <ac:grpSpMkLst>
            <pc:docMk/>
            <pc:sldMk cId="1965733213" sldId="493"/>
            <ac:grpSpMk id="35" creationId="{DB2CE3B0-9FB4-B4D3-122B-A6B9F1D3EBB4}"/>
          </ac:grpSpMkLst>
        </pc:grpChg>
        <pc:grpChg chg="add del mod">
          <ac:chgData name="Zhe Yang" userId="10e047add687ad1a" providerId="LiveId" clId="{D0E97669-34BA-44CE-94DF-D83ACFC60429}" dt="2023-05-14T02:24:50.003" v="21829"/>
          <ac:grpSpMkLst>
            <pc:docMk/>
            <pc:sldMk cId="1965733213" sldId="493"/>
            <ac:grpSpMk id="36" creationId="{1B9755CF-3675-8213-BF1E-6986A196A97E}"/>
          </ac:grpSpMkLst>
        </pc:grpChg>
        <pc:picChg chg="add mod">
          <ac:chgData name="Zhe Yang" userId="10e047add687ad1a" providerId="LiveId" clId="{D0E97669-34BA-44CE-94DF-D83ACFC60429}" dt="2023-05-14T02:27:16.667" v="21870" actId="1076"/>
          <ac:picMkLst>
            <pc:docMk/>
            <pc:sldMk cId="1965733213" sldId="493"/>
            <ac:picMk id="47" creationId="{375DB51A-B97F-AFE1-545C-A5A74E10A9DC}"/>
          </ac:picMkLst>
        </pc:picChg>
        <pc:cxnChg chg="add mod topLvl">
          <ac:chgData name="Zhe Yang" userId="10e047add687ad1a" providerId="LiveId" clId="{D0E97669-34BA-44CE-94DF-D83ACFC60429}" dt="2023-05-14T02:27:20.155" v="21871" actId="1076"/>
          <ac:cxnSpMkLst>
            <pc:docMk/>
            <pc:sldMk cId="1965733213" sldId="493"/>
            <ac:cxnSpMk id="4" creationId="{BB26D349-6E5A-632B-D7D5-CD551CBFF49F}"/>
          </ac:cxnSpMkLst>
        </pc:cxnChg>
        <pc:cxnChg chg="add mod topLvl">
          <ac:chgData name="Zhe Yang" userId="10e047add687ad1a" providerId="LiveId" clId="{D0E97669-34BA-44CE-94DF-D83ACFC60429}" dt="2023-05-14T02:27:20.155" v="21871" actId="1076"/>
          <ac:cxnSpMkLst>
            <pc:docMk/>
            <pc:sldMk cId="1965733213" sldId="493"/>
            <ac:cxnSpMk id="5" creationId="{B6B9F68C-EDF2-0DE6-E1C3-36086EC136C8}"/>
          </ac:cxnSpMkLst>
        </pc:cxnChg>
        <pc:cxnChg chg="add mod topLvl">
          <ac:chgData name="Zhe Yang" userId="10e047add687ad1a" providerId="LiveId" clId="{D0E97669-34BA-44CE-94DF-D83ACFC60429}" dt="2023-05-14T02:27:20.155" v="21871" actId="1076"/>
          <ac:cxnSpMkLst>
            <pc:docMk/>
            <pc:sldMk cId="1965733213" sldId="493"/>
            <ac:cxnSpMk id="8" creationId="{AEE80010-E549-596A-1F26-2237B76A0B2E}"/>
          </ac:cxnSpMkLst>
        </pc:cxnChg>
        <pc:cxnChg chg="add mod topLvl">
          <ac:chgData name="Zhe Yang" userId="10e047add687ad1a" providerId="LiveId" clId="{D0E97669-34BA-44CE-94DF-D83ACFC60429}" dt="2023-05-14T02:27:20.155" v="21871" actId="1076"/>
          <ac:cxnSpMkLst>
            <pc:docMk/>
            <pc:sldMk cId="1965733213" sldId="493"/>
            <ac:cxnSpMk id="15" creationId="{E5A2B488-AB60-13DA-8713-83768F39A26A}"/>
          </ac:cxnSpMkLst>
        </pc:cxnChg>
        <pc:cxnChg chg="add mod topLvl">
          <ac:chgData name="Zhe Yang" userId="10e047add687ad1a" providerId="LiveId" clId="{D0E97669-34BA-44CE-94DF-D83ACFC60429}" dt="2023-05-14T02:27:20.155" v="21871" actId="1076"/>
          <ac:cxnSpMkLst>
            <pc:docMk/>
            <pc:sldMk cId="1965733213" sldId="493"/>
            <ac:cxnSpMk id="20" creationId="{A048C9FC-91C3-3EA2-8D9E-59660969B2AA}"/>
          </ac:cxnSpMkLst>
        </pc:cxnChg>
        <pc:cxnChg chg="add mod topLvl">
          <ac:chgData name="Zhe Yang" userId="10e047add687ad1a" providerId="LiveId" clId="{D0E97669-34BA-44CE-94DF-D83ACFC60429}" dt="2023-05-14T02:27:20.155" v="21871" actId="1076"/>
          <ac:cxnSpMkLst>
            <pc:docMk/>
            <pc:sldMk cId="1965733213" sldId="493"/>
            <ac:cxnSpMk id="23" creationId="{E9E2E1EA-CD16-0C03-EFDD-0817633AE00C}"/>
          </ac:cxnSpMkLst>
        </pc:cxnChg>
        <pc:cxnChg chg="add mod">
          <ac:chgData name="Zhe Yang" userId="10e047add687ad1a" providerId="LiveId" clId="{D0E97669-34BA-44CE-94DF-D83ACFC60429}" dt="2023-05-14T02:24:36.744" v="21826" actId="1076"/>
          <ac:cxnSpMkLst>
            <pc:docMk/>
            <pc:sldMk cId="1965733213" sldId="493"/>
            <ac:cxnSpMk id="25" creationId="{94907F06-9C26-05DD-ACB3-D9355D05BAB7}"/>
          </ac:cxnSpMkLst>
        </pc:cxnChg>
        <pc:cxnChg chg="add mod">
          <ac:chgData name="Zhe Yang" userId="10e047add687ad1a" providerId="LiveId" clId="{D0E97669-34BA-44CE-94DF-D83ACFC60429}" dt="2023-05-14T02:24:36.744" v="21826" actId="1076"/>
          <ac:cxnSpMkLst>
            <pc:docMk/>
            <pc:sldMk cId="1965733213" sldId="493"/>
            <ac:cxnSpMk id="26" creationId="{C1D11B79-8A03-8780-2BFB-0AB1E69E33C0}"/>
          </ac:cxnSpMkLst>
        </pc:cxnChg>
        <pc:cxnChg chg="add del mod">
          <ac:chgData name="Zhe Yang" userId="10e047add687ad1a" providerId="LiveId" clId="{D0E97669-34BA-44CE-94DF-D83ACFC60429}" dt="2023-05-14T02:25:07.561" v="21836" actId="478"/>
          <ac:cxnSpMkLst>
            <pc:docMk/>
            <pc:sldMk cId="1965733213" sldId="493"/>
            <ac:cxnSpMk id="28" creationId="{CD25C78E-54DB-FC0D-C902-69E22C33EA15}"/>
          </ac:cxnSpMkLst>
        </pc:cxnChg>
        <pc:cxnChg chg="add mod">
          <ac:chgData name="Zhe Yang" userId="10e047add687ad1a" providerId="LiveId" clId="{D0E97669-34BA-44CE-94DF-D83ACFC60429}" dt="2023-05-14T02:25:57.872" v="21842" actId="14100"/>
          <ac:cxnSpMkLst>
            <pc:docMk/>
            <pc:sldMk cId="1965733213" sldId="493"/>
            <ac:cxnSpMk id="29" creationId="{64AADB6B-EE60-3337-21AC-2345354E7F29}"/>
          </ac:cxnSpMkLst>
        </pc:cxnChg>
        <pc:cxnChg chg="add del mod">
          <ac:chgData name="Zhe Yang" userId="10e047add687ad1a" providerId="LiveId" clId="{D0E97669-34BA-44CE-94DF-D83ACFC60429}" dt="2023-05-14T02:25:06.749" v="21835" actId="478"/>
          <ac:cxnSpMkLst>
            <pc:docMk/>
            <pc:sldMk cId="1965733213" sldId="493"/>
            <ac:cxnSpMk id="32" creationId="{BC1B35EA-C3DA-3290-B640-062005EF88B8}"/>
          </ac:cxnSpMkLst>
        </pc:cxnChg>
        <pc:cxnChg chg="add mod">
          <ac:chgData name="Zhe Yang" userId="10e047add687ad1a" providerId="LiveId" clId="{D0E97669-34BA-44CE-94DF-D83ACFC60429}" dt="2023-05-14T02:26:39.308" v="21855" actId="14100"/>
          <ac:cxnSpMkLst>
            <pc:docMk/>
            <pc:sldMk cId="1965733213" sldId="493"/>
            <ac:cxnSpMk id="34" creationId="{8477DD8E-185E-3F13-34FB-F1E36D70D85A}"/>
          </ac:cxnSpMkLst>
        </pc:cxnChg>
        <pc:cxnChg chg="mod">
          <ac:chgData name="Zhe Yang" userId="10e047add687ad1a" providerId="LiveId" clId="{D0E97669-34BA-44CE-94DF-D83ACFC60429}" dt="2023-05-14T02:24:48.963" v="21828"/>
          <ac:cxnSpMkLst>
            <pc:docMk/>
            <pc:sldMk cId="1965733213" sldId="493"/>
            <ac:cxnSpMk id="37" creationId="{4E520531-DC3A-05CB-5D38-4B0095EF3C04}"/>
          </ac:cxnSpMkLst>
        </pc:cxnChg>
        <pc:cxnChg chg="mod">
          <ac:chgData name="Zhe Yang" userId="10e047add687ad1a" providerId="LiveId" clId="{D0E97669-34BA-44CE-94DF-D83ACFC60429}" dt="2023-05-14T02:24:48.963" v="21828"/>
          <ac:cxnSpMkLst>
            <pc:docMk/>
            <pc:sldMk cId="1965733213" sldId="493"/>
            <ac:cxnSpMk id="38" creationId="{76F08FF9-BBB5-0413-429A-C50A70466FED}"/>
          </ac:cxnSpMkLst>
        </pc:cxnChg>
        <pc:cxnChg chg="mod">
          <ac:chgData name="Zhe Yang" userId="10e047add687ad1a" providerId="LiveId" clId="{D0E97669-34BA-44CE-94DF-D83ACFC60429}" dt="2023-05-14T02:24:48.963" v="21828"/>
          <ac:cxnSpMkLst>
            <pc:docMk/>
            <pc:sldMk cId="1965733213" sldId="493"/>
            <ac:cxnSpMk id="40" creationId="{C8ED63B6-FCA8-5044-B1CA-955FC4EBB04E}"/>
          </ac:cxnSpMkLst>
        </pc:cxnChg>
        <pc:cxnChg chg="mod">
          <ac:chgData name="Zhe Yang" userId="10e047add687ad1a" providerId="LiveId" clId="{D0E97669-34BA-44CE-94DF-D83ACFC60429}" dt="2023-05-14T02:24:48.963" v="21828"/>
          <ac:cxnSpMkLst>
            <pc:docMk/>
            <pc:sldMk cId="1965733213" sldId="493"/>
            <ac:cxnSpMk id="41" creationId="{E0B0F386-7C22-462F-3EB9-D26C43B60D18}"/>
          </ac:cxnSpMkLst>
        </pc:cxnChg>
        <pc:cxnChg chg="mod">
          <ac:chgData name="Zhe Yang" userId="10e047add687ad1a" providerId="LiveId" clId="{D0E97669-34BA-44CE-94DF-D83ACFC60429}" dt="2023-05-14T02:24:48.963" v="21828"/>
          <ac:cxnSpMkLst>
            <pc:docMk/>
            <pc:sldMk cId="1965733213" sldId="493"/>
            <ac:cxnSpMk id="44" creationId="{368101DE-D9D4-34E4-5653-CE9E49EE7DB6}"/>
          </ac:cxnSpMkLst>
        </pc:cxnChg>
        <pc:cxnChg chg="mod">
          <ac:chgData name="Zhe Yang" userId="10e047add687ad1a" providerId="LiveId" clId="{D0E97669-34BA-44CE-94DF-D83ACFC60429}" dt="2023-05-14T02:24:48.963" v="21828"/>
          <ac:cxnSpMkLst>
            <pc:docMk/>
            <pc:sldMk cId="1965733213" sldId="493"/>
            <ac:cxnSpMk id="46" creationId="{7F17EDBB-4046-231E-72F4-85F8356F7A5C}"/>
          </ac:cxnSpMkLst>
        </pc:cxnChg>
        <pc:cxnChg chg="add mod">
          <ac:chgData name="Zhe Yang" userId="10e047add687ad1a" providerId="LiveId" clId="{D0E97669-34BA-44CE-94DF-D83ACFC60429}" dt="2023-05-14T02:25:42.595" v="21839"/>
          <ac:cxnSpMkLst>
            <pc:docMk/>
            <pc:sldMk cId="1965733213" sldId="493"/>
            <ac:cxnSpMk id="49" creationId="{9890A14A-19B7-811C-C943-6572ED6DE682}"/>
          </ac:cxnSpMkLst>
        </pc:cxnChg>
      </pc:sldChg>
      <pc:sldChg chg="addSp delSp modSp add mod">
        <pc:chgData name="Zhe Yang" userId="10e047add687ad1a" providerId="LiveId" clId="{D0E97669-34BA-44CE-94DF-D83ACFC60429}" dt="2023-05-15T02:15:21.145" v="23182" actId="1076"/>
        <pc:sldMkLst>
          <pc:docMk/>
          <pc:sldMk cId="3119584672" sldId="493"/>
        </pc:sldMkLst>
        <pc:spChg chg="mod">
          <ac:chgData name="Zhe Yang" userId="10e047add687ad1a" providerId="LiveId" clId="{D0E97669-34BA-44CE-94DF-D83ACFC60429}" dt="2023-05-14T02:55:26.614" v="22199" actId="14100"/>
          <ac:spMkLst>
            <pc:docMk/>
            <pc:sldMk cId="3119584672" sldId="493"/>
            <ac:spMk id="6" creationId="{B9FEE97D-6383-BE59-A7F8-03FC586EBCE3}"/>
          </ac:spMkLst>
        </pc:spChg>
        <pc:spChg chg="mod">
          <ac:chgData name="Zhe Yang" userId="10e047add687ad1a" providerId="LiveId" clId="{D0E97669-34BA-44CE-94DF-D83ACFC60429}" dt="2023-05-14T02:55:37.345" v="22202" actId="1076"/>
          <ac:spMkLst>
            <pc:docMk/>
            <pc:sldMk cId="3119584672" sldId="493"/>
            <ac:spMk id="22" creationId="{1A240504-8908-FE53-F1A0-BC5749F26CB1}"/>
          </ac:spMkLst>
        </pc:spChg>
        <pc:picChg chg="add mod">
          <ac:chgData name="Zhe Yang" userId="10e047add687ad1a" providerId="LiveId" clId="{D0E97669-34BA-44CE-94DF-D83ACFC60429}" dt="2023-05-14T02:28:45.461" v="21883" actId="1076"/>
          <ac:picMkLst>
            <pc:docMk/>
            <pc:sldMk cId="3119584672" sldId="493"/>
            <ac:picMk id="7" creationId="{29DC1DD3-3619-610B-6D73-B2CA0A133773}"/>
          </ac:picMkLst>
        </pc:picChg>
        <pc:picChg chg="add del mod">
          <ac:chgData name="Zhe Yang" userId="10e047add687ad1a" providerId="LiveId" clId="{D0E97669-34BA-44CE-94DF-D83ACFC60429}" dt="2023-05-15T02:15:18.506" v="23181" actId="478"/>
          <ac:picMkLst>
            <pc:docMk/>
            <pc:sldMk cId="3119584672" sldId="493"/>
            <ac:picMk id="10" creationId="{C7E19775-1419-1F72-E3EC-E70332D6BA20}"/>
          </ac:picMkLst>
        </pc:picChg>
        <pc:picChg chg="add mod">
          <ac:chgData name="Zhe Yang" userId="10e047add687ad1a" providerId="LiveId" clId="{D0E97669-34BA-44CE-94DF-D83ACFC60429}" dt="2023-05-15T02:15:21.145" v="23182" actId="1076"/>
          <ac:picMkLst>
            <pc:docMk/>
            <pc:sldMk cId="3119584672" sldId="493"/>
            <ac:picMk id="11" creationId="{52845DFD-5DD7-CFFF-CFA8-A446C24726AB}"/>
          </ac:picMkLst>
        </pc:picChg>
        <pc:picChg chg="del">
          <ac:chgData name="Zhe Yang" userId="10e047add687ad1a" providerId="LiveId" clId="{D0E97669-34BA-44CE-94DF-D83ACFC60429}" dt="2023-05-14T02:54:59.281" v="22196" actId="478"/>
          <ac:picMkLst>
            <pc:docMk/>
            <pc:sldMk cId="3119584672" sldId="493"/>
            <ac:picMk id="47" creationId="{375DB51A-B97F-AFE1-545C-A5A74E10A9DC}"/>
          </ac:picMkLst>
        </pc:picChg>
        <pc:cxnChg chg="mod">
          <ac:chgData name="Zhe Yang" userId="10e047add687ad1a" providerId="LiveId" clId="{D0E97669-34BA-44CE-94DF-D83ACFC60429}" dt="2023-05-14T02:55:07.084" v="22198" actId="14100"/>
          <ac:cxnSpMkLst>
            <pc:docMk/>
            <pc:sldMk cId="3119584672" sldId="493"/>
            <ac:cxnSpMk id="20" creationId="{A048C9FC-91C3-3EA2-8D9E-59660969B2AA}"/>
          </ac:cxnSpMkLst>
        </pc:cxnChg>
        <pc:cxnChg chg="mod">
          <ac:chgData name="Zhe Yang" userId="10e047add687ad1a" providerId="LiveId" clId="{D0E97669-34BA-44CE-94DF-D83ACFC60429}" dt="2023-05-14T02:55:35.299" v="22201" actId="1076"/>
          <ac:cxnSpMkLst>
            <pc:docMk/>
            <pc:sldMk cId="3119584672" sldId="493"/>
            <ac:cxnSpMk id="23" creationId="{E9E2E1EA-CD16-0C03-EFDD-0817633AE00C}"/>
          </ac:cxnSpMkLst>
        </pc:cxnChg>
      </pc:sldChg>
      <pc:sldChg chg="modSp new mod ord">
        <pc:chgData name="Zhe Yang" userId="10e047add687ad1a" providerId="LiveId" clId="{D0E97669-34BA-44CE-94DF-D83ACFC60429}" dt="2023-05-15T08:28:57.992" v="26316"/>
        <pc:sldMkLst>
          <pc:docMk/>
          <pc:sldMk cId="3900408543" sldId="494"/>
        </pc:sldMkLst>
        <pc:spChg chg="mod">
          <ac:chgData name="Zhe Yang" userId="10e047add687ad1a" providerId="LiveId" clId="{D0E97669-34BA-44CE-94DF-D83ACFC60429}" dt="2023-05-14T02:27:55.343" v="21877" actId="20577"/>
          <ac:spMkLst>
            <pc:docMk/>
            <pc:sldMk cId="3900408543" sldId="494"/>
            <ac:spMk id="4" creationId="{7D875C12-F1B2-52A2-AC04-80CBD9D11DF0}"/>
          </ac:spMkLst>
        </pc:spChg>
      </pc:sldChg>
      <pc:sldChg chg="add del">
        <pc:chgData name="Zhe Yang" userId="10e047add687ad1a" providerId="LiveId" clId="{D0E97669-34BA-44CE-94DF-D83ACFC60429}" dt="2023-05-15T03:23:24.777" v="23954"/>
        <pc:sldMkLst>
          <pc:docMk/>
          <pc:sldMk cId="2922928494" sldId="495"/>
        </pc:sldMkLst>
      </pc:sldChg>
      <pc:sldChg chg="addSp modSp new mod ord modNotesTx">
        <pc:chgData name="Zhe Yang" userId="10e047add687ad1a" providerId="LiveId" clId="{D0E97669-34BA-44CE-94DF-D83ACFC60429}" dt="2023-05-15T08:34:14.612" v="26373" actId="207"/>
        <pc:sldMkLst>
          <pc:docMk/>
          <pc:sldMk cId="3811777786" sldId="495"/>
        </pc:sldMkLst>
        <pc:spChg chg="mod">
          <ac:chgData name="Zhe Yang" userId="10e047add687ad1a" providerId="LiveId" clId="{D0E97669-34BA-44CE-94DF-D83ACFC60429}" dt="2023-05-15T03:37:30.996" v="24192"/>
          <ac:spMkLst>
            <pc:docMk/>
            <pc:sldMk cId="3811777786" sldId="495"/>
            <ac:spMk id="2" creationId="{050D8E1C-8495-81C3-0096-5401D0AE9CB6}"/>
          </ac:spMkLst>
        </pc:spChg>
        <pc:spChg chg="mod">
          <ac:chgData name="Zhe Yang" userId="10e047add687ad1a" providerId="LiveId" clId="{D0E97669-34BA-44CE-94DF-D83ACFC60429}" dt="2023-05-15T08:31:18.459" v="26349" actId="27636"/>
          <ac:spMkLst>
            <pc:docMk/>
            <pc:sldMk cId="3811777786" sldId="495"/>
            <ac:spMk id="3" creationId="{2B55D04C-B492-C9A7-76CD-F17F6ECDBD4B}"/>
          </ac:spMkLst>
        </pc:spChg>
        <pc:spChg chg="mod">
          <ac:chgData name="Zhe Yang" userId="10e047add687ad1a" providerId="LiveId" clId="{D0E97669-34BA-44CE-94DF-D83ACFC60429}" dt="2023-05-15T08:27:07.045" v="26272"/>
          <ac:spMkLst>
            <pc:docMk/>
            <pc:sldMk cId="3811777786" sldId="495"/>
            <ac:spMk id="4" creationId="{3F8DA75E-4FEB-1D6B-BB7D-E2ADCA94775F}"/>
          </ac:spMkLst>
        </pc:spChg>
        <pc:spChg chg="add mod">
          <ac:chgData name="Zhe Yang" userId="10e047add687ad1a" providerId="LiveId" clId="{D0E97669-34BA-44CE-94DF-D83ACFC60429}" dt="2023-05-15T08:33:38.247" v="26364" actId="1076"/>
          <ac:spMkLst>
            <pc:docMk/>
            <pc:sldMk cId="3811777786" sldId="495"/>
            <ac:spMk id="8" creationId="{10918AE5-2158-8052-BA44-26A9BD69647A}"/>
          </ac:spMkLst>
        </pc:spChg>
        <pc:spChg chg="add mod">
          <ac:chgData name="Zhe Yang" userId="10e047add687ad1a" providerId="LiveId" clId="{D0E97669-34BA-44CE-94DF-D83ACFC60429}" dt="2023-05-15T08:33:51.657" v="26368" actId="1076"/>
          <ac:spMkLst>
            <pc:docMk/>
            <pc:sldMk cId="3811777786" sldId="495"/>
            <ac:spMk id="9" creationId="{E02272A7-71FE-798D-EF75-1D9311A37A51}"/>
          </ac:spMkLst>
        </pc:spChg>
        <pc:spChg chg="add mod">
          <ac:chgData name="Zhe Yang" userId="10e047add687ad1a" providerId="LiveId" clId="{D0E97669-34BA-44CE-94DF-D83ACFC60429}" dt="2023-05-15T08:34:14.612" v="26373" actId="207"/>
          <ac:spMkLst>
            <pc:docMk/>
            <pc:sldMk cId="3811777786" sldId="495"/>
            <ac:spMk id="10" creationId="{5ABF9FAB-1322-6CF7-5E60-5DE1B9499EA0}"/>
          </ac:spMkLst>
        </pc:spChg>
        <pc:picChg chg="add mod">
          <ac:chgData name="Zhe Yang" userId="10e047add687ad1a" providerId="LiveId" clId="{D0E97669-34BA-44CE-94DF-D83ACFC60429}" dt="2023-05-15T08:34:05.604" v="26371" actId="1076"/>
          <ac:picMkLst>
            <pc:docMk/>
            <pc:sldMk cId="3811777786" sldId="495"/>
            <ac:picMk id="6" creationId="{88147E37-D7AE-E787-D164-2520FF315745}"/>
          </ac:picMkLst>
        </pc:picChg>
        <pc:picChg chg="add mod">
          <ac:chgData name="Zhe Yang" userId="10e047add687ad1a" providerId="LiveId" clId="{D0E97669-34BA-44CE-94DF-D83ACFC60429}" dt="2023-05-15T08:33:55.234" v="26369" actId="14100"/>
          <ac:picMkLst>
            <pc:docMk/>
            <pc:sldMk cId="3811777786" sldId="495"/>
            <ac:picMk id="7" creationId="{DA7EAEC0-BBD3-5E41-873B-BF3AF429F623}"/>
          </ac:picMkLst>
        </pc:picChg>
      </pc:sldChg>
      <pc:sldChg chg="add del">
        <pc:chgData name="Zhe Yang" userId="10e047add687ad1a" providerId="LiveId" clId="{D0E97669-34BA-44CE-94DF-D83ACFC60429}" dt="2023-05-15T02:44:11.718" v="23808" actId="47"/>
        <pc:sldMkLst>
          <pc:docMk/>
          <pc:sldMk cId="4070474478" sldId="495"/>
        </pc:sldMkLst>
      </pc:sldChg>
      <pc:sldChg chg="addSp modSp add mod">
        <pc:chgData name="Zhe Yang" userId="10e047add687ad1a" providerId="LiveId" clId="{D0E97669-34BA-44CE-94DF-D83ACFC60429}" dt="2023-05-15T08:27:13.359" v="26273"/>
        <pc:sldMkLst>
          <pc:docMk/>
          <pc:sldMk cId="489984995" sldId="496"/>
        </pc:sldMkLst>
        <pc:spChg chg="mod">
          <ac:chgData name="Zhe Yang" userId="10e047add687ad1a" providerId="LiveId" clId="{D0E97669-34BA-44CE-94DF-D83ACFC60429}" dt="2023-05-15T08:27:13.359" v="26273"/>
          <ac:spMkLst>
            <pc:docMk/>
            <pc:sldMk cId="489984995" sldId="496"/>
            <ac:spMk id="5" creationId="{D7AAAA3F-8138-A40F-36FC-B5E158B4BA6C}"/>
          </ac:spMkLst>
        </pc:spChg>
        <pc:spChg chg="mod">
          <ac:chgData name="Zhe Yang" userId="10e047add687ad1a" providerId="LiveId" clId="{D0E97669-34BA-44CE-94DF-D83ACFC60429}" dt="2023-05-15T08:09:10.193" v="25931" actId="27636"/>
          <ac:spMkLst>
            <pc:docMk/>
            <pc:sldMk cId="489984995" sldId="496"/>
            <ac:spMk id="6" creationId="{A1567C4C-84FA-5BA8-133C-DFF5FB88A85D}"/>
          </ac:spMkLst>
        </pc:spChg>
        <pc:spChg chg="mod">
          <ac:chgData name="Zhe Yang" userId="10e047add687ad1a" providerId="LiveId" clId="{D0E97669-34BA-44CE-94DF-D83ACFC60429}" dt="2023-05-15T08:09:02.381" v="25928" actId="1076"/>
          <ac:spMkLst>
            <pc:docMk/>
            <pc:sldMk cId="489984995" sldId="496"/>
            <ac:spMk id="10" creationId="{9000B096-243A-0B44-2E3C-BB894DA872B0}"/>
          </ac:spMkLst>
        </pc:spChg>
        <pc:spChg chg="add mod">
          <ac:chgData name="Zhe Yang" userId="10e047add687ad1a" providerId="LiveId" clId="{D0E97669-34BA-44CE-94DF-D83ACFC60429}" dt="2023-05-15T08:13:36.064" v="26043" actId="1076"/>
          <ac:spMkLst>
            <pc:docMk/>
            <pc:sldMk cId="489984995" sldId="496"/>
            <ac:spMk id="14" creationId="{ED1EFE50-648D-3DEB-0480-AD10E2C312D5}"/>
          </ac:spMkLst>
        </pc:spChg>
        <pc:grpChg chg="mod">
          <ac:chgData name="Zhe Yang" userId="10e047add687ad1a" providerId="LiveId" clId="{D0E97669-34BA-44CE-94DF-D83ACFC60429}" dt="2023-05-15T08:09:14.846" v="25932" actId="1076"/>
          <ac:grpSpMkLst>
            <pc:docMk/>
            <pc:sldMk cId="489984995" sldId="496"/>
            <ac:grpSpMk id="11" creationId="{44749469-4E83-1E81-A184-964B17C33353}"/>
          </ac:grpSpMkLst>
        </pc:grpChg>
        <pc:picChg chg="add mod">
          <ac:chgData name="Zhe Yang" userId="10e047add687ad1a" providerId="LiveId" clId="{D0E97669-34BA-44CE-94DF-D83ACFC60429}" dt="2023-05-15T08:13:32.360" v="26042" actId="1076"/>
          <ac:picMkLst>
            <pc:docMk/>
            <pc:sldMk cId="489984995" sldId="496"/>
            <ac:picMk id="7" creationId="{BE7DD06B-657F-E00C-2D8A-5F9EB6A4902A}"/>
          </ac:picMkLst>
        </pc:picChg>
        <pc:picChg chg="mod">
          <ac:chgData name="Zhe Yang" userId="10e047add687ad1a" providerId="LiveId" clId="{D0E97669-34BA-44CE-94DF-D83ACFC60429}" dt="2023-05-15T08:09:00.296" v="25927" actId="1076"/>
          <ac:picMkLst>
            <pc:docMk/>
            <pc:sldMk cId="489984995" sldId="496"/>
            <ac:picMk id="8" creationId="{59A17DAC-B2D1-542C-0424-B181AEC96DD9}"/>
          </ac:picMkLst>
        </pc:picChg>
        <pc:picChg chg="add mod">
          <ac:chgData name="Zhe Yang" userId="10e047add687ad1a" providerId="LiveId" clId="{D0E97669-34BA-44CE-94DF-D83ACFC60429}" dt="2023-05-15T08:10:20.943" v="25952" actId="14100"/>
          <ac:picMkLst>
            <pc:docMk/>
            <pc:sldMk cId="489984995" sldId="496"/>
            <ac:picMk id="12" creationId="{22353C92-4A2A-8616-1809-0D067BF3C793}"/>
          </ac:picMkLst>
        </pc:picChg>
      </pc:sldChg>
      <pc:sldChg chg="addSp delSp modSp new mod modClrScheme chgLayout">
        <pc:chgData name="Zhe Yang" userId="10e047add687ad1a" providerId="LiveId" clId="{D0E97669-34BA-44CE-94DF-D83ACFC60429}" dt="2023-05-15T08:27:54.069" v="26312"/>
        <pc:sldMkLst>
          <pc:docMk/>
          <pc:sldMk cId="1930427112" sldId="497"/>
        </pc:sldMkLst>
        <pc:spChg chg="mod ord">
          <ac:chgData name="Zhe Yang" userId="10e047add687ad1a" providerId="LiveId" clId="{D0E97669-34BA-44CE-94DF-D83ACFC60429}" dt="2023-05-15T08:27:54.069" v="26312"/>
          <ac:spMkLst>
            <pc:docMk/>
            <pc:sldMk cId="1930427112" sldId="497"/>
            <ac:spMk id="2" creationId="{F079B03C-F218-C15F-58B9-2A2B5E1F557C}"/>
          </ac:spMkLst>
        </pc:spChg>
        <pc:spChg chg="mod ord">
          <ac:chgData name="Zhe Yang" userId="10e047add687ad1a" providerId="LiveId" clId="{D0E97669-34BA-44CE-94DF-D83ACFC60429}" dt="2023-05-15T08:15:49.958" v="26091" actId="700"/>
          <ac:spMkLst>
            <pc:docMk/>
            <pc:sldMk cId="1930427112" sldId="497"/>
            <ac:spMk id="3" creationId="{1DA28C6C-AD7B-FB28-3DC5-D516FD1FD937}"/>
          </ac:spMkLst>
        </pc:spChg>
        <pc:spChg chg="mod ord">
          <ac:chgData name="Zhe Yang" userId="10e047add687ad1a" providerId="LiveId" clId="{D0E97669-34BA-44CE-94DF-D83ACFC60429}" dt="2023-05-15T08:15:49.958" v="26091" actId="700"/>
          <ac:spMkLst>
            <pc:docMk/>
            <pc:sldMk cId="1930427112" sldId="497"/>
            <ac:spMk id="4" creationId="{78A88B67-26EA-EC29-965A-7691FF0D1E24}"/>
          </ac:spMkLst>
        </pc:spChg>
        <pc:spChg chg="add del mod ord">
          <ac:chgData name="Zhe Yang" userId="10e047add687ad1a" providerId="LiveId" clId="{D0E97669-34BA-44CE-94DF-D83ACFC60429}" dt="2023-05-15T08:15:50.555" v="26092"/>
          <ac:spMkLst>
            <pc:docMk/>
            <pc:sldMk cId="1930427112" sldId="497"/>
            <ac:spMk id="7" creationId="{9426160B-BE5B-5A9E-B384-20D9B4E66F74}"/>
          </ac:spMkLst>
        </pc:spChg>
        <pc:picChg chg="add del">
          <ac:chgData name="Zhe Yang" userId="10e047add687ad1a" providerId="LiveId" clId="{D0E97669-34BA-44CE-94DF-D83ACFC60429}" dt="2023-05-15T08:15:47.015" v="26090" actId="21"/>
          <ac:picMkLst>
            <pc:docMk/>
            <pc:sldMk cId="1930427112" sldId="497"/>
            <ac:picMk id="6" creationId="{B969E955-F8D5-F284-38F4-1EB7F24463E5}"/>
          </ac:picMkLst>
        </pc:picChg>
        <pc:picChg chg="add mod">
          <ac:chgData name="Zhe Yang" userId="10e047add687ad1a" providerId="LiveId" clId="{D0E97669-34BA-44CE-94DF-D83ACFC60429}" dt="2023-05-15T08:15:54.466" v="26093"/>
          <ac:picMkLst>
            <pc:docMk/>
            <pc:sldMk cId="1930427112" sldId="497"/>
            <ac:picMk id="8" creationId="{C0627333-12C9-02CF-A2D8-FCF8C07062F1}"/>
          </ac:picMkLst>
        </pc:picChg>
      </pc:sldChg>
      <pc:sldChg chg="add del">
        <pc:chgData name="Zhe Yang" userId="10e047add687ad1a" providerId="LiveId" clId="{D0E97669-34BA-44CE-94DF-D83ACFC60429}" dt="2023-05-15T08:13:55.820" v="26044" actId="47"/>
        <pc:sldMkLst>
          <pc:docMk/>
          <pc:sldMk cId="3599188504" sldId="497"/>
        </pc:sldMkLst>
      </pc:sldChg>
      <pc:sldChg chg="add del">
        <pc:chgData name="Zhe Yang" userId="10e047add687ad1a" providerId="LiveId" clId="{D0E97669-34BA-44CE-94DF-D83ACFC60429}" dt="2023-05-15T08:06:15.755" v="25903" actId="47"/>
        <pc:sldMkLst>
          <pc:docMk/>
          <pc:sldMk cId="3665781128" sldId="497"/>
        </pc:sldMkLst>
      </pc:sldChg>
      <pc:sldChg chg="addSp delSp modSp add mod">
        <pc:chgData name="Zhe Yang" userId="10e047add687ad1a" providerId="LiveId" clId="{D0E97669-34BA-44CE-94DF-D83ACFC60429}" dt="2023-05-15T08:27:58.448" v="26313"/>
        <pc:sldMkLst>
          <pc:docMk/>
          <pc:sldMk cId="4264553486" sldId="498"/>
        </pc:sldMkLst>
        <pc:spChg chg="mod">
          <ac:chgData name="Zhe Yang" userId="10e047add687ad1a" providerId="LiveId" clId="{D0E97669-34BA-44CE-94DF-D83ACFC60429}" dt="2023-05-15T08:27:58.448" v="26313"/>
          <ac:spMkLst>
            <pc:docMk/>
            <pc:sldMk cId="4264553486" sldId="498"/>
            <ac:spMk id="2" creationId="{F079B03C-F218-C15F-58B9-2A2B5E1F557C}"/>
          </ac:spMkLst>
        </pc:spChg>
        <pc:spChg chg="add del mod">
          <ac:chgData name="Zhe Yang" userId="10e047add687ad1a" providerId="LiveId" clId="{D0E97669-34BA-44CE-94DF-D83ACFC60429}" dt="2023-05-15T08:16:21.668" v="26096" actId="22"/>
          <ac:spMkLst>
            <pc:docMk/>
            <pc:sldMk cId="4264553486" sldId="498"/>
            <ac:spMk id="6" creationId="{3A08651B-642C-8F43-93F6-61D395A10830}"/>
          </ac:spMkLst>
        </pc:spChg>
        <pc:picChg chg="del">
          <ac:chgData name="Zhe Yang" userId="10e047add687ad1a" providerId="LiveId" clId="{D0E97669-34BA-44CE-94DF-D83ACFC60429}" dt="2023-05-15T08:16:19.795" v="26095" actId="478"/>
          <ac:picMkLst>
            <pc:docMk/>
            <pc:sldMk cId="4264553486" sldId="498"/>
            <ac:picMk id="8" creationId="{C0627333-12C9-02CF-A2D8-FCF8C07062F1}"/>
          </ac:picMkLst>
        </pc:picChg>
        <pc:picChg chg="add mod ord">
          <ac:chgData name="Zhe Yang" userId="10e047add687ad1a" providerId="LiveId" clId="{D0E97669-34BA-44CE-94DF-D83ACFC60429}" dt="2023-05-15T08:16:24.997" v="26097"/>
          <ac:picMkLst>
            <pc:docMk/>
            <pc:sldMk cId="4264553486" sldId="498"/>
            <ac:picMk id="9" creationId="{F5037C2C-055F-C26A-11BF-DBB7D9007D31}"/>
          </ac:picMkLst>
        </pc:picChg>
      </pc:sldChg>
      <pc:sldMasterChg chg="modSp delSldLayout modSldLayout">
        <pc:chgData name="Zhe Yang" userId="10e047add687ad1a" providerId="LiveId" clId="{D0E97669-34BA-44CE-94DF-D83ACFC60429}" dt="2023-05-12T14:09:35.498" v="13187" actId="478"/>
        <pc:sldMasterMkLst>
          <pc:docMk/>
          <pc:sldMasterMk cId="3673318442" sldId="2147483660"/>
        </pc:sldMasterMkLst>
        <pc:spChg chg="mod">
          <ac:chgData name="Zhe Yang" userId="10e047add687ad1a" providerId="LiveId" clId="{D0E97669-34BA-44CE-94DF-D83ACFC60429}" dt="2023-05-09T01:01:00.475" v="370"/>
          <ac:spMkLst>
            <pc:docMk/>
            <pc:sldMasterMk cId="3673318442" sldId="2147483660"/>
            <ac:spMk id="2" creationId="{00000000-0000-0000-0000-000000000000}"/>
          </ac:spMkLst>
        </pc:spChg>
        <pc:spChg chg="mod">
          <ac:chgData name="Zhe Yang" userId="10e047add687ad1a" providerId="LiveId" clId="{D0E97669-34BA-44CE-94DF-D83ACFC60429}" dt="2023-05-09T01:01:00.475" v="370"/>
          <ac:spMkLst>
            <pc:docMk/>
            <pc:sldMasterMk cId="3673318442" sldId="2147483660"/>
            <ac:spMk id="3" creationId="{00000000-0000-0000-0000-000000000000}"/>
          </ac:spMkLst>
        </pc:spChg>
        <pc:spChg chg="mod">
          <ac:chgData name="Zhe Yang" userId="10e047add687ad1a" providerId="LiveId" clId="{D0E97669-34BA-44CE-94DF-D83ACFC60429}" dt="2023-05-09T01:01:00.475" v="370"/>
          <ac:spMkLst>
            <pc:docMk/>
            <pc:sldMasterMk cId="3673318442" sldId="2147483660"/>
            <ac:spMk id="7" creationId="{BF124C4D-BAEB-4985-8397-34A8D73271DC}"/>
          </ac:spMkLst>
        </pc:spChg>
        <pc:spChg chg="mod">
          <ac:chgData name="Zhe Yang" userId="10e047add687ad1a" providerId="LiveId" clId="{D0E97669-34BA-44CE-94DF-D83ACFC60429}" dt="2023-05-09T01:01:00.475" v="370"/>
          <ac:spMkLst>
            <pc:docMk/>
            <pc:sldMasterMk cId="3673318442" sldId="2147483660"/>
            <ac:spMk id="8" creationId="{6B2FA5BF-9D2C-4A0B-A01D-9DA80AA4F355}"/>
          </ac:spMkLst>
        </pc:spChg>
        <pc:spChg chg="mod">
          <ac:chgData name="Zhe Yang" userId="10e047add687ad1a" providerId="LiveId" clId="{D0E97669-34BA-44CE-94DF-D83ACFC60429}" dt="2023-05-09T01:01:00.475" v="370"/>
          <ac:spMkLst>
            <pc:docMk/>
            <pc:sldMasterMk cId="3673318442" sldId="2147483660"/>
            <ac:spMk id="9" creationId="{3E8B43B3-3A12-4635-9F12-6301C1852A59}"/>
          </ac:spMkLst>
        </pc:spChg>
        <pc:sldLayoutChg chg="modSp mod">
          <pc:chgData name="Zhe Yang" userId="10e047add687ad1a" providerId="LiveId" clId="{D0E97669-34BA-44CE-94DF-D83ACFC60429}" dt="2023-05-09T01:01:50.687" v="375" actId="14100"/>
          <pc:sldLayoutMkLst>
            <pc:docMk/>
            <pc:sldMasterMk cId="3673318442" sldId="2147483660"/>
            <pc:sldLayoutMk cId="3010530436" sldId="2147483661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2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7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11" creationId="{5688E5B1-4139-AD48-BA45-9CE6A55A1ED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15" creationId="{47C9B646-3202-46F5-B817-8D2FE39FC90E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16" creationId="{EFB1359F-6C03-4BD1-BC9E-42CD23EEA72D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17" creationId="{D868CEDC-E4CA-49CC-832C-E37B8B93816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18" creationId="{AD8578E3-F6AB-4C0B-B125-94384226B83E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010530436" sldId="2147483661"/>
              <ac:spMk id="19" creationId="{D21F1E53-0070-4480-A7EA-94070B48A42F}"/>
            </ac:spMkLst>
          </pc:spChg>
          <pc:picChg chg="mod">
            <ac:chgData name="Zhe Yang" userId="10e047add687ad1a" providerId="LiveId" clId="{D0E97669-34BA-44CE-94DF-D83ACFC60429}" dt="2023-05-09T01:01:47.531" v="374" actId="14100"/>
            <ac:picMkLst>
              <pc:docMk/>
              <pc:sldMasterMk cId="3673318442" sldId="2147483660"/>
              <pc:sldLayoutMk cId="3010530436" sldId="2147483661"/>
              <ac:picMk id="12" creationId="{DEEFCCC5-B424-4CFA-8341-C752BDF84CCB}"/>
            </ac:picMkLst>
          </pc:picChg>
          <pc:picChg chg="mod">
            <ac:chgData name="Zhe Yang" userId="10e047add687ad1a" providerId="LiveId" clId="{D0E97669-34BA-44CE-94DF-D83ACFC60429}" dt="2023-05-09T01:01:50.687" v="375" actId="14100"/>
            <ac:picMkLst>
              <pc:docMk/>
              <pc:sldMasterMk cId="3673318442" sldId="2147483660"/>
              <pc:sldLayoutMk cId="3010530436" sldId="2147483661"/>
              <ac:picMk id="13" creationId="{2937F5A0-0741-4E0E-8722-F9532DB9F172}"/>
            </ac:picMkLst>
          </pc:picChg>
          <pc:picChg chg="mod">
            <ac:chgData name="Zhe Yang" userId="10e047add687ad1a" providerId="LiveId" clId="{D0E97669-34BA-44CE-94DF-D83ACFC60429}" dt="2023-05-09T01:01:43.232" v="373" actId="14100"/>
            <ac:picMkLst>
              <pc:docMk/>
              <pc:sldMasterMk cId="3673318442" sldId="2147483660"/>
              <pc:sldLayoutMk cId="3010530436" sldId="2147483661"/>
              <ac:picMk id="14" creationId="{ADEAE5E8-E77F-4E72-84CE-41339D875E04}"/>
            </ac:picMkLst>
          </pc:pic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2305765772" sldId="2147483662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305765772" sldId="2147483662"/>
              <ac:spMk id="5" creationId="{B5C4D9A4-C8E3-4644-9D63-86142FA59A02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305765772" sldId="2147483662"/>
              <ac:spMk id="6" creationId="{7047AEE3-4D24-FE4F-BC8C-1050F33A970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305765772" sldId="2147483662"/>
              <ac:spMk id="7" creationId="{2B45386C-7F1B-4D47-959C-DE1A73B407E7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305765772" sldId="2147483662"/>
              <ac:spMk id="8" creationId="{FB1C5AC5-B8E6-EC4F-8CB9-43E091C422E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305765772" sldId="2147483662"/>
              <ac:spMk id="11" creationId="{33ACFFFD-2D44-B943-8B58-CC9B7641E79D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305765772" sldId="2147483662"/>
              <ac:spMk id="13" creationId="{8E96E8CE-45C0-D643-B7F3-08C20CF5F760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3646725861" sldId="2147483663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9" creationId="{C5733204-69A2-4B99-B9DB-61B6EAC7734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0" creationId="{32B25FCA-ABA5-4D87-9EAD-0F943EF2D79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1" creationId="{531299BF-5488-41C8-9AD0-3BFC136AC5F2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2" creationId="{8639F8A9-2575-482A-BAED-BE90A4AA88AE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3" creationId="{75ABC6C4-B2F0-41C6-A701-C9EC3A3DD63A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4" creationId="{C6229176-E3E8-445D-BED7-C473819A32E5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5" creationId="{F70F810B-4DED-A045-A1D2-7605E821997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6" creationId="{75E780E8-AECC-4453-B80A-511BAF21B264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7" creationId="{3194DD3B-943C-8740-A545-0DA0E5FD256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18" creationId="{93D5DD3F-FCDF-5945-9321-0FABA077151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646725861" sldId="2147483663"/>
              <ac:spMk id="22" creationId="{B8877488-477F-0041-88BE-F780F1C66A10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3387564033" sldId="2147483664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387564033" sldId="2147483664"/>
              <ac:spMk id="2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387564033" sldId="2147483664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387564033" sldId="2147483664"/>
              <ac:spMk id="9" creationId="{FE8075FD-3EB9-441A-B67F-7CC8D65631E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387564033" sldId="2147483664"/>
              <ac:spMk id="11" creationId="{FFFBFDBB-B55C-4178-B4C8-01D9E35F6E4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387564033" sldId="2147483664"/>
              <ac:spMk id="12" creationId="{CE4C3916-58C5-4E73-8824-CF4D014DEF5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387564033" sldId="2147483664"/>
              <ac:spMk id="14" creationId="{76A6203F-13E7-4599-B18D-A45C508D8E97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588313859" sldId="2147483665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588313859" sldId="2147483665"/>
              <ac:spMk id="8" creationId="{5DF8E8D2-8064-47B9-94B8-79FA79A6C50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588313859" sldId="2147483665"/>
              <ac:spMk id="9" creationId="{8C71612E-DCB6-4873-BD35-D5669B1C150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588313859" sldId="2147483665"/>
              <ac:spMk id="10" creationId="{A8D29270-B066-41D6-9AF8-3DD7134B6A65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588313859" sldId="2147483665"/>
              <ac:spMk id="13" creationId="{4DE8C8B1-FCCE-4BE0-A563-7765164D231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588313859" sldId="2147483665"/>
              <ac:spMk id="14" creationId="{E9875D72-3B38-4C37-8CCB-452A683C257B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3438366398" sldId="2147483666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438366398" sldId="2147483666"/>
              <ac:spMk id="5" creationId="{CB1B1AE6-B14F-4C3E-A2A7-70949BAD67A8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438366398" sldId="2147483666"/>
              <ac:spMk id="6" creationId="{20204259-EF7E-4989-8792-FFE6B306ADCA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438366398" sldId="2147483666"/>
              <ac:spMk id="7" creationId="{2E0216BC-5998-4936-9C97-59E0DE409251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715968279" sldId="2147483667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2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8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9" creationId="{6D4A3D3B-AF09-41C9-92E7-F48CCC097342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10" creationId="{5961615A-00C4-4913-929F-727A76EB3A2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11" creationId="{5DC1E635-F6E7-F248-9B85-120581E8118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12" creationId="{776984FB-F8E0-453A-8A42-B237168BD8B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13" creationId="{8A500D89-0A21-480E-8E02-D2A35C24734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715968279" sldId="2147483667"/>
              <ac:spMk id="14" creationId="{B6684AB2-9AB1-47D3-B6D2-136E6E6795D5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1482657795" sldId="2147483668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4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9" creationId="{01B741C4-6AC8-49A6-A32B-0B9EFD499BC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10" creationId="{EBF9ED5B-5D01-4B40-8CEC-3506A977D1B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11" creationId="{03B6AC59-5104-469F-9A25-E4042181C14D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12" creationId="{15AC2CAB-2901-4DDD-A70D-3BF433FA22E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482657795" sldId="2147483668"/>
              <ac:spMk id="16" creationId="{59A5308C-567A-4F0B-9E60-15395B23B8DC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4087145369" sldId="2147483669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4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5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6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16" creationId="{F89C047F-40DB-448E-8AD1-EF69F95630A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17" creationId="{7525FB7E-6A4A-42FE-84FE-9FC4AE4318B8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18" creationId="{E28DF0FA-DF84-4795-A523-8ED243699255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21" creationId="{5657489F-B77B-4B87-B348-ACB878766E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22" creationId="{BA062A6E-69E6-440B-8112-666DD1216BD3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87145369" sldId="2147483669"/>
              <ac:spMk id="25" creationId="{3F9ADE7D-175B-492A-ADDC-C60D7E8509C7}"/>
            </ac:spMkLst>
          </pc:spChg>
          <pc:grpChg chg="mod">
            <ac:chgData name="Zhe Yang" userId="10e047add687ad1a" providerId="LiveId" clId="{D0E97669-34BA-44CE-94DF-D83ACFC60429}" dt="2023-05-09T01:01:00.475" v="370"/>
            <ac:grpSpMkLst>
              <pc:docMk/>
              <pc:sldMasterMk cId="3673318442" sldId="2147483660"/>
              <pc:sldLayoutMk cId="4087145369" sldId="2147483669"/>
              <ac:grpSpMk id="19" creationId="{DE8D8510-C082-4520-9A24-B96AB5767CE3}"/>
            </ac:grpSpMkLst>
          </pc:grpChg>
          <pc:cxnChg chg="mod">
            <ac:chgData name="Zhe Yang" userId="10e047add687ad1a" providerId="LiveId" clId="{D0E97669-34BA-44CE-94DF-D83ACFC60429}" dt="2023-05-09T01:01:00.475" v="370"/>
            <ac:cxnSpMkLst>
              <pc:docMk/>
              <pc:sldMasterMk cId="3673318442" sldId="2147483660"/>
              <pc:sldLayoutMk cId="4087145369" sldId="2147483669"/>
              <ac:cxnSpMk id="14" creationId="{0AED3128-974C-7F4B-BF36-A3836D1725F6}"/>
            </ac:cxnSpMkLst>
          </pc:cxnChg>
          <pc:cxnChg chg="mod">
            <ac:chgData name="Zhe Yang" userId="10e047add687ad1a" providerId="LiveId" clId="{D0E97669-34BA-44CE-94DF-D83ACFC60429}" dt="2023-05-09T01:01:00.475" v="370"/>
            <ac:cxnSpMkLst>
              <pc:docMk/>
              <pc:sldMasterMk cId="3673318442" sldId="2147483660"/>
              <pc:sldLayoutMk cId="4087145369" sldId="2147483669"/>
              <ac:cxnSpMk id="20" creationId="{BAE1FB07-84CC-4C92-9695-75849A335D6D}"/>
            </ac:cxnSpMkLst>
          </pc:cxnChg>
          <pc:cxnChg chg="mod">
            <ac:chgData name="Zhe Yang" userId="10e047add687ad1a" providerId="LiveId" clId="{D0E97669-34BA-44CE-94DF-D83ACFC60429}" dt="2023-05-09T01:01:00.475" v="370"/>
            <ac:cxnSpMkLst>
              <pc:docMk/>
              <pc:sldMasterMk cId="3673318442" sldId="2147483660"/>
              <pc:sldLayoutMk cId="4087145369" sldId="2147483669"/>
              <ac:cxnSpMk id="24" creationId="{D926FF4A-DE98-4357-AA9E-F6FFADA77FFA}"/>
            </ac:cxnSpMkLst>
          </pc:cxn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1699836530" sldId="2147483670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9" creationId="{80B8A052-4EFB-4826-A61A-7E76F489420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0" creationId="{0F4B5AFD-D7B9-47C9-BA64-9960C6D5B47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1" creationId="{85370122-834D-4D71-B612-48F441D2ACE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2" creationId="{01321136-5E6E-4990-BE61-226AA53EF933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3" creationId="{0519E108-E18A-42CE-AB4A-BE2B1923E1D7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4" creationId="{1D49B377-6CF8-9E4B-8973-3F8057D7DF48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8" creationId="{390CC524-3900-1041-BDBF-D0ABD37D8E8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699836530" sldId="2147483670"/>
              <ac:spMk id="19" creationId="{E11F091D-EBC7-D743-82DA-0E177FD421D4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4052944688" sldId="2147483671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0" creationId="{9EEDEA7C-D9D3-5E4A-A0E6-B7A0ED5E0F8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1" creationId="{DDE4884E-2642-4E34-BE00-F16EC8525558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2" creationId="{EF358276-528D-1F4E-804A-4F9FDE93568A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3" creationId="{B2E0FCB4-26CD-4AF2-9F20-CE9B1D14F10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4" creationId="{B18F7BD4-7DFD-4D07-8A6F-17532C69B45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5" creationId="{A6817E56-9BF4-B245-9536-10F7E163D7D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6" creationId="{2E8BA82C-EAF1-434D-85F7-22978081F96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7" creationId="{A76C3343-8E9D-4E94-A7E2-A57B9CCF825D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8" creationId="{A2F758DC-4792-1D42-83A8-ED4E6CD5F7E3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19" creationId="{2859246A-0674-144E-84D6-29D5891C06F8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20" creationId="{3205B4FB-FB13-43FE-A946-AA109EA95641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052944688" sldId="2147483671"/>
              <ac:spMk id="21" creationId="{F9A2AEAF-168B-4FC4-8B9C-246794B058A0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2441621483" sldId="2147483672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5" creationId="{D6BDBD8F-0811-E743-8D29-95FBA6111DCA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6" creationId="{5D8F780B-398B-314B-87F1-35307B42F72E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8" creationId="{D1EE7A36-F988-7C4A-A854-1D7E6E70D021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9" creationId="{979BAFF7-5B8A-F446-87E9-6B4851CCF1C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0" creationId="{4813DA62-60E8-4D65-8FAE-2C8C77B36421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1" creationId="{95663095-8E7E-6049-8528-84CCDFA93AF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2" creationId="{02757120-6778-4C7F-A5A3-490575760C4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3" creationId="{E8F67235-7F09-4961-B26F-D49B1CA3D83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4" creationId="{0E5F9FB8-DFD7-4B6D-B9D1-A3A05D9B7B2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5" creationId="{4CFDC48C-4D10-49F2-BCE6-EA8D2F2EAE3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6" creationId="{F347E464-753B-493B-9B6F-D5A252B2EE42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7" creationId="{E855735C-C3BB-4175-A422-7D4483A245ED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8" creationId="{1B4BA1AB-B8AB-43E1-881B-619BD9BC8EAE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441621483" sldId="2147483672"/>
              <ac:spMk id="19" creationId="{EB430E80-A7AC-4718-A3DE-8B3BD77ECED6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3118126798" sldId="2147483673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6" creationId="{5D8F780B-398B-314B-87F1-35307B42F72E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8" creationId="{D1EE7A36-F988-7C4A-A854-1D7E6E70D021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9" creationId="{979BAFF7-5B8A-F446-87E9-6B4851CCF1C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0" creationId="{9E887ACE-210F-4A8A-A033-E24FD239D1B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1" creationId="{95663095-8E7E-6049-8528-84CCDFA93AF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2" creationId="{277D59C9-3CB5-4CD9-AFDD-327A450D00F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3" creationId="{30280D63-926B-4592-84E1-76989066725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4" creationId="{1C6DBC6F-B1ED-43D6-AB93-6E2EC6529D67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5" creationId="{A9D4F6C3-BAEA-4BA8-AAAC-352981B3E33F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6" creationId="{2EFC0CF5-43AD-4482-82AF-0BF515CE5692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7" creationId="{9CFD94A5-91D3-4E6A-A57D-A3C4476B1D3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8" creationId="{FCF6A3C7-B6C6-4E3D-90FC-C94C8FF00D1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19" creationId="{09E7D608-2C45-4DF0-9125-09320100B47C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3118126798" sldId="2147483673"/>
              <ac:spMk id="20" creationId="{271BC207-A26C-4771-8A01-5749509D62E0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2878755893" sldId="2147483674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878755893" sldId="2147483674"/>
              <ac:spMk id="15" creationId="{F70F810B-4DED-A045-A1D2-7605E821997B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878755893" sldId="2147483674"/>
              <ac:spMk id="17" creationId="{3194DD3B-943C-8740-A545-0DA0E5FD2569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878755893" sldId="2147483674"/>
              <ac:spMk id="18" creationId="{93D5DD3F-FCDF-5945-9321-0FABA0771516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2878755893" sldId="2147483674"/>
              <ac:spMk id="22" creationId="{B8877488-477F-0041-88BE-F780F1C66A10}"/>
            </ac:spMkLst>
          </pc:sp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4213552115" sldId="2147483675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213552115" sldId="2147483675"/>
              <ac:spMk id="2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4213552115" sldId="2147483675"/>
              <ac:spMk id="3" creationId="{00000000-0000-0000-0000-000000000000}"/>
            </ac:spMkLst>
          </pc:spChg>
          <pc:picChg chg="mod">
            <ac:chgData name="Zhe Yang" userId="10e047add687ad1a" providerId="LiveId" clId="{D0E97669-34BA-44CE-94DF-D83ACFC60429}" dt="2023-05-09T01:01:00.475" v="370"/>
            <ac:picMkLst>
              <pc:docMk/>
              <pc:sldMasterMk cId="3673318442" sldId="2147483660"/>
              <pc:sldLayoutMk cId="4213552115" sldId="2147483675"/>
              <ac:picMk id="16" creationId="{00000000-0000-0000-0000-000000000000}"/>
            </ac:picMkLst>
          </pc:picChg>
          <pc:picChg chg="mod">
            <ac:chgData name="Zhe Yang" userId="10e047add687ad1a" providerId="LiveId" clId="{D0E97669-34BA-44CE-94DF-D83ACFC60429}" dt="2023-05-09T01:01:00.475" v="370"/>
            <ac:picMkLst>
              <pc:docMk/>
              <pc:sldMasterMk cId="3673318442" sldId="2147483660"/>
              <pc:sldLayoutMk cId="4213552115" sldId="2147483675"/>
              <ac:picMk id="17" creationId="{00000000-0000-0000-0000-000000000000}"/>
            </ac:picMkLst>
          </pc:picChg>
          <pc:picChg chg="mod">
            <ac:chgData name="Zhe Yang" userId="10e047add687ad1a" providerId="LiveId" clId="{D0E97669-34BA-44CE-94DF-D83ACFC60429}" dt="2023-05-09T01:01:00.475" v="370"/>
            <ac:picMkLst>
              <pc:docMk/>
              <pc:sldMasterMk cId="3673318442" sldId="2147483660"/>
              <pc:sldLayoutMk cId="4213552115" sldId="2147483675"/>
              <ac:picMk id="18" creationId="{00000000-0000-0000-0000-000000000000}"/>
            </ac:picMkLst>
          </pc:picChg>
        </pc:sldLayoutChg>
        <pc:sldLayoutChg chg="modSp">
          <pc:chgData name="Zhe Yang" userId="10e047add687ad1a" providerId="LiveId" clId="{D0E97669-34BA-44CE-94DF-D83ACFC60429}" dt="2023-05-09T01:01:00.475" v="370"/>
          <pc:sldLayoutMkLst>
            <pc:docMk/>
            <pc:sldMasterMk cId="3673318442" sldId="2147483660"/>
            <pc:sldLayoutMk cId="195469582" sldId="2147483676"/>
          </pc:sldLayoutMkLst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95469582" sldId="2147483676"/>
              <ac:spMk id="3" creationId="{00000000-0000-0000-0000-000000000000}"/>
            </ac:spMkLst>
          </pc:spChg>
          <pc:spChg chg="mod">
            <ac:chgData name="Zhe Yang" userId="10e047add687ad1a" providerId="LiveId" clId="{D0E97669-34BA-44CE-94DF-D83ACFC60429}" dt="2023-05-09T01:01:00.475" v="370"/>
            <ac:spMkLst>
              <pc:docMk/>
              <pc:sldMasterMk cId="3673318442" sldId="2147483660"/>
              <pc:sldLayoutMk cId="195469582" sldId="2147483676"/>
              <ac:spMk id="4" creationId="{00000000-0000-0000-0000-000000000000}"/>
            </ac:spMkLst>
          </pc:spChg>
          <pc:picChg chg="mod">
            <ac:chgData name="Zhe Yang" userId="10e047add687ad1a" providerId="LiveId" clId="{D0E97669-34BA-44CE-94DF-D83ACFC60429}" dt="2023-05-09T01:01:00.475" v="370"/>
            <ac:picMkLst>
              <pc:docMk/>
              <pc:sldMasterMk cId="3673318442" sldId="2147483660"/>
              <pc:sldLayoutMk cId="195469582" sldId="2147483676"/>
              <ac:picMk id="16" creationId="{00000000-0000-0000-0000-000000000000}"/>
            </ac:picMkLst>
          </pc:picChg>
          <pc:picChg chg="mod">
            <ac:chgData name="Zhe Yang" userId="10e047add687ad1a" providerId="LiveId" clId="{D0E97669-34BA-44CE-94DF-D83ACFC60429}" dt="2023-05-09T01:01:00.475" v="370"/>
            <ac:picMkLst>
              <pc:docMk/>
              <pc:sldMasterMk cId="3673318442" sldId="2147483660"/>
              <pc:sldLayoutMk cId="195469582" sldId="2147483676"/>
              <ac:picMk id="17" creationId="{00000000-0000-0000-0000-000000000000}"/>
            </ac:picMkLst>
          </pc:picChg>
          <pc:picChg chg="mod">
            <ac:chgData name="Zhe Yang" userId="10e047add687ad1a" providerId="LiveId" clId="{D0E97669-34BA-44CE-94DF-D83ACFC60429}" dt="2023-05-09T01:01:00.475" v="370"/>
            <ac:picMkLst>
              <pc:docMk/>
              <pc:sldMasterMk cId="3673318442" sldId="2147483660"/>
              <pc:sldLayoutMk cId="195469582" sldId="2147483676"/>
              <ac:picMk id="18" creationId="{00000000-0000-0000-0000-000000000000}"/>
            </ac:picMkLst>
          </pc:picChg>
        </pc:sldLayoutChg>
        <pc:sldLayoutChg chg="del">
          <pc:chgData name="Zhe Yang" userId="10e047add687ad1a" providerId="LiveId" clId="{D0E97669-34BA-44CE-94DF-D83ACFC60429}" dt="2023-05-11T13:40:30.745" v="6558" actId="2696"/>
          <pc:sldLayoutMkLst>
            <pc:docMk/>
            <pc:sldMasterMk cId="3673318442" sldId="2147483660"/>
            <pc:sldLayoutMk cId="3020338332" sldId="2147483677"/>
          </pc:sldLayoutMkLst>
        </pc:sldLayoutChg>
        <pc:sldLayoutChg chg="del">
          <pc:chgData name="Zhe Yang" userId="10e047add687ad1a" providerId="LiveId" clId="{D0E97669-34BA-44CE-94DF-D83ACFC60429}" dt="2023-05-12T11:02:45.559" v="8852" actId="47"/>
          <pc:sldLayoutMkLst>
            <pc:docMk/>
            <pc:sldMasterMk cId="3673318442" sldId="2147483660"/>
            <pc:sldLayoutMk cId="2313349174" sldId="2147483678"/>
          </pc:sldLayoutMkLst>
        </pc:sldLayoutChg>
        <pc:sldLayoutChg chg="delSp modSp mod">
          <pc:chgData name="Zhe Yang" userId="10e047add687ad1a" providerId="LiveId" clId="{D0E97669-34BA-44CE-94DF-D83ACFC60429}" dt="2023-05-12T14:09:35.498" v="13187" actId="478"/>
          <pc:sldLayoutMkLst>
            <pc:docMk/>
            <pc:sldMasterMk cId="3673318442" sldId="2147483660"/>
            <pc:sldLayoutMk cId="1568345021" sldId="2147483679"/>
          </pc:sldLayoutMkLst>
          <pc:grpChg chg="del">
            <ac:chgData name="Zhe Yang" userId="10e047add687ad1a" providerId="LiveId" clId="{D0E97669-34BA-44CE-94DF-D83ACFC60429}" dt="2023-05-12T14:09:33.503" v="13185" actId="478"/>
            <ac:grpSpMkLst>
              <pc:docMk/>
              <pc:sldMasterMk cId="3673318442" sldId="2147483660"/>
              <pc:sldLayoutMk cId="1568345021" sldId="2147483679"/>
              <ac:grpSpMk id="19" creationId="{DE8D8510-C082-4520-9A24-B96AB5767CE3}"/>
            </ac:grpSpMkLst>
          </pc:grpChg>
          <pc:cxnChg chg="del mod">
            <ac:chgData name="Zhe Yang" userId="10e047add687ad1a" providerId="LiveId" clId="{D0E97669-34BA-44CE-94DF-D83ACFC60429}" dt="2023-05-12T14:09:35.498" v="13187" actId="478"/>
            <ac:cxnSpMkLst>
              <pc:docMk/>
              <pc:sldMasterMk cId="3673318442" sldId="2147483660"/>
              <pc:sldLayoutMk cId="1568345021" sldId="2147483679"/>
              <ac:cxnSpMk id="14" creationId="{0AED3128-974C-7F4B-BF36-A3836D1725F6}"/>
            </ac:cxnSpMkLst>
          </pc:cxnChg>
          <pc:cxnChg chg="del mod">
            <ac:chgData name="Zhe Yang" userId="10e047add687ad1a" providerId="LiveId" clId="{D0E97669-34BA-44CE-94DF-D83ACFC60429}" dt="2023-05-12T14:09:34.717" v="13186" actId="478"/>
            <ac:cxnSpMkLst>
              <pc:docMk/>
              <pc:sldMasterMk cId="3673318442" sldId="2147483660"/>
              <pc:sldLayoutMk cId="1568345021" sldId="2147483679"/>
              <ac:cxnSpMk id="24" creationId="{D926FF4A-DE98-4357-AA9E-F6FFADA77FFA}"/>
            </ac:cxnSpMkLst>
          </pc:cxnChg>
        </pc:sldLayoutChg>
      </pc:sldMasterChg>
    </pc:docChg>
  </pc:docChgLst>
  <pc:docChgLst>
    <pc:chgData name="Zhe Yang" userId="10e047add687ad1a" providerId="LiveId" clId="{6F9FBB45-F7F8-44AF-B7E9-C9A606EB8EA7}"/>
    <pc:docChg chg="undo custSel addSld delSld modSld sldOrd modSection">
      <pc:chgData name="Zhe Yang" userId="10e047add687ad1a" providerId="LiveId" clId="{6F9FBB45-F7F8-44AF-B7E9-C9A606EB8EA7}" dt="2023-05-22T08:42:45.054" v="596"/>
      <pc:docMkLst>
        <pc:docMk/>
      </pc:docMkLst>
      <pc:sldChg chg="modSp mod">
        <pc:chgData name="Zhe Yang" userId="10e047add687ad1a" providerId="LiveId" clId="{6F9FBB45-F7F8-44AF-B7E9-C9A606EB8EA7}" dt="2023-05-22T08:26:13.763" v="577" actId="20577"/>
        <pc:sldMkLst>
          <pc:docMk/>
          <pc:sldMk cId="3664363747" sldId="259"/>
        </pc:sldMkLst>
        <pc:spChg chg="mod">
          <ac:chgData name="Zhe Yang" userId="10e047add687ad1a" providerId="LiveId" clId="{6F9FBB45-F7F8-44AF-B7E9-C9A606EB8EA7}" dt="2023-05-22T08:26:13.763" v="577" actId="20577"/>
          <ac:spMkLst>
            <pc:docMk/>
            <pc:sldMk cId="3664363747" sldId="259"/>
            <ac:spMk id="6" creationId="{46EA5BBF-C1AB-6F06-D094-E4A21AE9CDCF}"/>
          </ac:spMkLst>
        </pc:spChg>
      </pc:sldChg>
      <pc:sldChg chg="modSp mod">
        <pc:chgData name="Zhe Yang" userId="10e047add687ad1a" providerId="LiveId" clId="{6F9FBB45-F7F8-44AF-B7E9-C9A606EB8EA7}" dt="2023-05-22T08:42:28.265" v="594" actId="207"/>
        <pc:sldMkLst>
          <pc:docMk/>
          <pc:sldMk cId="3320930614" sldId="267"/>
        </pc:sldMkLst>
        <pc:spChg chg="mod">
          <ac:chgData name="Zhe Yang" userId="10e047add687ad1a" providerId="LiveId" clId="{6F9FBB45-F7F8-44AF-B7E9-C9A606EB8EA7}" dt="2023-05-22T08:42:28.265" v="594" actId="207"/>
          <ac:spMkLst>
            <pc:docMk/>
            <pc:sldMk cId="3320930614" sldId="267"/>
            <ac:spMk id="3" creationId="{3CC653B5-C6F6-FA84-943D-8A5A1090A13A}"/>
          </ac:spMkLst>
        </pc:spChg>
      </pc:sldChg>
      <pc:sldChg chg="del">
        <pc:chgData name="Zhe Yang" userId="10e047add687ad1a" providerId="LiveId" clId="{6F9FBB45-F7F8-44AF-B7E9-C9A606EB8EA7}" dt="2023-05-19T05:58:33.836" v="407" actId="47"/>
        <pc:sldMkLst>
          <pc:docMk/>
          <pc:sldMk cId="3501157403" sldId="269"/>
        </pc:sldMkLst>
      </pc:sldChg>
      <pc:sldChg chg="addSp delSp modSp mod ord modClrScheme delAnim modAnim chgLayout">
        <pc:chgData name="Zhe Yang" userId="10e047add687ad1a" providerId="LiveId" clId="{6F9FBB45-F7F8-44AF-B7E9-C9A606EB8EA7}" dt="2023-05-19T00:34:14.901" v="29"/>
        <pc:sldMkLst>
          <pc:docMk/>
          <pc:sldMk cId="1720139909" sldId="296"/>
        </pc:sldMkLst>
        <pc:spChg chg="mod ord">
          <ac:chgData name="Zhe Yang" userId="10e047add687ad1a" providerId="LiveId" clId="{6F9FBB45-F7F8-44AF-B7E9-C9A606EB8EA7}" dt="2023-05-19T00:32:03.610" v="21" actId="700"/>
          <ac:spMkLst>
            <pc:docMk/>
            <pc:sldMk cId="1720139909" sldId="296"/>
            <ac:spMk id="4" creationId="{C369918B-5BC0-D20D-58A4-643CAA777D89}"/>
          </ac:spMkLst>
        </pc:spChg>
        <pc:spChg chg="mod ord">
          <ac:chgData name="Zhe Yang" userId="10e047add687ad1a" providerId="LiveId" clId="{6F9FBB45-F7F8-44AF-B7E9-C9A606EB8EA7}" dt="2023-05-19T00:32:03.610" v="21" actId="700"/>
          <ac:spMkLst>
            <pc:docMk/>
            <pc:sldMk cId="1720139909" sldId="296"/>
            <ac:spMk id="5" creationId="{2E78543E-76B8-3605-41B4-00EFE55260C9}"/>
          </ac:spMkLst>
        </pc:spChg>
        <pc:spChg chg="mod ord">
          <ac:chgData name="Zhe Yang" userId="10e047add687ad1a" providerId="LiveId" clId="{6F9FBB45-F7F8-44AF-B7E9-C9A606EB8EA7}" dt="2023-05-19T00:32:03.610" v="21" actId="700"/>
          <ac:spMkLst>
            <pc:docMk/>
            <pc:sldMk cId="1720139909" sldId="296"/>
            <ac:spMk id="8" creationId="{C54A9282-D5DF-3030-F1E7-0A479C22573C}"/>
          </ac:spMkLst>
        </pc:spChg>
        <pc:spChg chg="add del mod">
          <ac:chgData name="Zhe Yang" userId="10e047add687ad1a" providerId="LiveId" clId="{6F9FBB45-F7F8-44AF-B7E9-C9A606EB8EA7}" dt="2023-05-19T00:32:03.610" v="21" actId="700"/>
          <ac:spMkLst>
            <pc:docMk/>
            <pc:sldMk cId="1720139909" sldId="296"/>
            <ac:spMk id="12" creationId="{57CD6893-0D9E-AF05-04D6-203D71B9AC97}"/>
          </ac:spMkLst>
        </pc:spChg>
        <pc:picChg chg="del">
          <ac:chgData name="Zhe Yang" userId="10e047add687ad1a" providerId="LiveId" clId="{6F9FBB45-F7F8-44AF-B7E9-C9A606EB8EA7}" dt="2023-05-19T00:31:57.915" v="20" actId="478"/>
          <ac:picMkLst>
            <pc:docMk/>
            <pc:sldMk cId="1720139909" sldId="296"/>
            <ac:picMk id="10" creationId="{983F6BE6-6D87-8519-17A3-1E9C1BCF5E3A}"/>
          </ac:picMkLst>
        </pc:picChg>
        <pc:picChg chg="mod">
          <ac:chgData name="Zhe Yang" userId="10e047add687ad1a" providerId="LiveId" clId="{6F9FBB45-F7F8-44AF-B7E9-C9A606EB8EA7}" dt="2023-05-19T00:32:08.614" v="22" actId="14100"/>
          <ac:picMkLst>
            <pc:docMk/>
            <pc:sldMk cId="1720139909" sldId="296"/>
            <ac:picMk id="14" creationId="{67210D31-E95F-A1D5-3446-757D54174D55}"/>
          </ac:picMkLst>
        </pc:picChg>
      </pc:sldChg>
      <pc:sldChg chg="addSp delSp modSp mod">
        <pc:chgData name="Zhe Yang" userId="10e047add687ad1a" providerId="LiveId" clId="{6F9FBB45-F7F8-44AF-B7E9-C9A606EB8EA7}" dt="2023-05-19T06:15:16.863" v="486" actId="21"/>
        <pc:sldMkLst>
          <pc:docMk/>
          <pc:sldMk cId="2542324697" sldId="304"/>
        </pc:sldMkLst>
        <pc:grpChg chg="add del mod">
          <ac:chgData name="Zhe Yang" userId="10e047add687ad1a" providerId="LiveId" clId="{6F9FBB45-F7F8-44AF-B7E9-C9A606EB8EA7}" dt="2023-05-19T06:15:16.863" v="486" actId="21"/>
          <ac:grpSpMkLst>
            <pc:docMk/>
            <pc:sldMk cId="2542324697" sldId="304"/>
            <ac:grpSpMk id="8" creationId="{B3828344-9040-A5A6-9ED3-74900DD38F65}"/>
          </ac:grpSpMkLst>
        </pc:grpChg>
        <pc:picChg chg="mod">
          <ac:chgData name="Zhe Yang" userId="10e047add687ad1a" providerId="LiveId" clId="{6F9FBB45-F7F8-44AF-B7E9-C9A606EB8EA7}" dt="2023-05-19T06:14:53.530" v="479"/>
          <ac:picMkLst>
            <pc:docMk/>
            <pc:sldMk cId="2542324697" sldId="304"/>
            <ac:picMk id="10" creationId="{65705AD1-296C-4324-55C0-D819DAAC9B67}"/>
          </ac:picMkLst>
        </pc:picChg>
        <pc:picChg chg="mod">
          <ac:chgData name="Zhe Yang" userId="10e047add687ad1a" providerId="LiveId" clId="{6F9FBB45-F7F8-44AF-B7E9-C9A606EB8EA7}" dt="2023-05-19T06:14:53.530" v="479"/>
          <ac:picMkLst>
            <pc:docMk/>
            <pc:sldMk cId="2542324697" sldId="304"/>
            <ac:picMk id="11" creationId="{CB03192F-F8E0-8603-DF8B-7DC85536343E}"/>
          </ac:picMkLst>
        </pc:picChg>
      </pc:sldChg>
      <pc:sldChg chg="addSp delSp modSp mod">
        <pc:chgData name="Zhe Yang" userId="10e047add687ad1a" providerId="LiveId" clId="{6F9FBB45-F7F8-44AF-B7E9-C9A606EB8EA7}" dt="2023-05-19T06:16:17.665" v="490"/>
        <pc:sldMkLst>
          <pc:docMk/>
          <pc:sldMk cId="3261912549" sldId="306"/>
        </pc:sldMkLst>
        <pc:spChg chg="mod">
          <ac:chgData name="Zhe Yang" userId="10e047add687ad1a" providerId="LiveId" clId="{6F9FBB45-F7F8-44AF-B7E9-C9A606EB8EA7}" dt="2023-05-19T06:08:15.250" v="416" actId="14100"/>
          <ac:spMkLst>
            <pc:docMk/>
            <pc:sldMk cId="3261912549" sldId="306"/>
            <ac:spMk id="12" creationId="{EAF730BA-B247-276D-E4BD-2623C07838ED}"/>
          </ac:spMkLst>
        </pc:spChg>
        <pc:grpChg chg="add del mod">
          <ac:chgData name="Zhe Yang" userId="10e047add687ad1a" providerId="LiveId" clId="{6F9FBB45-F7F8-44AF-B7E9-C9A606EB8EA7}" dt="2023-05-19T06:16:17.665" v="490"/>
          <ac:grpSpMkLst>
            <pc:docMk/>
            <pc:sldMk cId="3261912549" sldId="306"/>
            <ac:grpSpMk id="6" creationId="{7AD85A11-BC29-8AD3-EDE2-95F4651C53BA}"/>
          </ac:grpSpMkLst>
        </pc:grpChg>
        <pc:picChg chg="mod">
          <ac:chgData name="Zhe Yang" userId="10e047add687ad1a" providerId="LiveId" clId="{6F9FBB45-F7F8-44AF-B7E9-C9A606EB8EA7}" dt="2023-05-19T06:15:18.377" v="487"/>
          <ac:picMkLst>
            <pc:docMk/>
            <pc:sldMk cId="3261912549" sldId="306"/>
            <ac:picMk id="7" creationId="{86784A03-C2CC-AB47-63DC-5CDC33FF2F17}"/>
          </ac:picMkLst>
        </pc:picChg>
        <pc:picChg chg="mod">
          <ac:chgData name="Zhe Yang" userId="10e047add687ad1a" providerId="LiveId" clId="{6F9FBB45-F7F8-44AF-B7E9-C9A606EB8EA7}" dt="2023-05-19T06:15:18.377" v="487"/>
          <ac:picMkLst>
            <pc:docMk/>
            <pc:sldMk cId="3261912549" sldId="306"/>
            <ac:picMk id="8" creationId="{89BDEE64-73AF-7063-B424-D2EF95867F84}"/>
          </ac:picMkLst>
        </pc:picChg>
        <pc:picChg chg="mod">
          <ac:chgData name="Zhe Yang" userId="10e047add687ad1a" providerId="LiveId" clId="{6F9FBB45-F7F8-44AF-B7E9-C9A606EB8EA7}" dt="2023-05-19T06:08:22.209" v="418" actId="1076"/>
          <ac:picMkLst>
            <pc:docMk/>
            <pc:sldMk cId="3261912549" sldId="306"/>
            <ac:picMk id="10" creationId="{DA1C99D0-DAF8-2B2E-841B-809059B9598A}"/>
          </ac:picMkLst>
        </pc:picChg>
      </pc:sldChg>
      <pc:sldChg chg="modSp mod">
        <pc:chgData name="Zhe Yang" userId="10e047add687ad1a" providerId="LiveId" clId="{6F9FBB45-F7F8-44AF-B7E9-C9A606EB8EA7}" dt="2023-05-22T07:16:18.304" v="517" actId="207"/>
        <pc:sldMkLst>
          <pc:docMk/>
          <pc:sldMk cId="3557721055" sldId="417"/>
        </pc:sldMkLst>
        <pc:spChg chg="mod">
          <ac:chgData name="Zhe Yang" userId="10e047add687ad1a" providerId="LiveId" clId="{6F9FBB45-F7F8-44AF-B7E9-C9A606EB8EA7}" dt="2023-05-22T07:16:18.304" v="517" actId="207"/>
          <ac:spMkLst>
            <pc:docMk/>
            <pc:sldMk cId="3557721055" sldId="417"/>
            <ac:spMk id="3" creationId="{772E8CD5-1647-4E6B-F733-DD8C56313C54}"/>
          </ac:spMkLst>
        </pc:spChg>
        <pc:picChg chg="mod">
          <ac:chgData name="Zhe Yang" userId="10e047add687ad1a" providerId="LiveId" clId="{6F9FBB45-F7F8-44AF-B7E9-C9A606EB8EA7}" dt="2023-05-22T07:12:52.641" v="514" actId="1076"/>
          <ac:picMkLst>
            <pc:docMk/>
            <pc:sldMk cId="3557721055" sldId="417"/>
            <ac:picMk id="9" creationId="{2551FB81-9B4D-2FC4-6B71-A470B0F24E25}"/>
          </ac:picMkLst>
        </pc:picChg>
      </pc:sldChg>
      <pc:sldChg chg="modSp">
        <pc:chgData name="Zhe Yang" userId="10e047add687ad1a" providerId="LiveId" clId="{6F9FBB45-F7F8-44AF-B7E9-C9A606EB8EA7}" dt="2023-05-19T01:59:45.403" v="355"/>
        <pc:sldMkLst>
          <pc:docMk/>
          <pc:sldMk cId="4048699691" sldId="446"/>
        </pc:sldMkLst>
        <pc:picChg chg="mod">
          <ac:chgData name="Zhe Yang" userId="10e047add687ad1a" providerId="LiveId" clId="{6F9FBB45-F7F8-44AF-B7E9-C9A606EB8EA7}" dt="2023-05-19T01:59:45.403" v="355"/>
          <ac:picMkLst>
            <pc:docMk/>
            <pc:sldMk cId="4048699691" sldId="446"/>
            <ac:picMk id="5" creationId="{502E7F5A-E26A-4442-A872-65D6435B2AB6}"/>
          </ac:picMkLst>
        </pc:picChg>
      </pc:sldChg>
      <pc:sldChg chg="del">
        <pc:chgData name="Zhe Yang" userId="10e047add687ad1a" providerId="LiveId" clId="{6F9FBB45-F7F8-44AF-B7E9-C9A606EB8EA7}" dt="2023-05-19T01:59:35.362" v="354" actId="47"/>
        <pc:sldMkLst>
          <pc:docMk/>
          <pc:sldMk cId="3444542940" sldId="450"/>
        </pc:sldMkLst>
      </pc:sldChg>
      <pc:sldChg chg="addSp delSp modSp mod">
        <pc:chgData name="Zhe Yang" userId="10e047add687ad1a" providerId="LiveId" clId="{6F9FBB45-F7F8-44AF-B7E9-C9A606EB8EA7}" dt="2023-05-19T06:22:48.596" v="504" actId="164"/>
        <pc:sldMkLst>
          <pc:docMk/>
          <pc:sldMk cId="2448895491" sldId="451"/>
        </pc:sldMkLst>
        <pc:grpChg chg="add mod">
          <ac:chgData name="Zhe Yang" userId="10e047add687ad1a" providerId="LiveId" clId="{6F9FBB45-F7F8-44AF-B7E9-C9A606EB8EA7}" dt="2023-05-19T06:22:48.596" v="504" actId="164"/>
          <ac:grpSpMkLst>
            <pc:docMk/>
            <pc:sldMk cId="2448895491" sldId="451"/>
            <ac:grpSpMk id="7" creationId="{67C62705-9753-F584-BB41-3BBBAA27C139}"/>
          </ac:grpSpMkLst>
        </pc:grpChg>
        <pc:grpChg chg="del">
          <ac:chgData name="Zhe Yang" userId="10e047add687ad1a" providerId="LiveId" clId="{6F9FBB45-F7F8-44AF-B7E9-C9A606EB8EA7}" dt="2023-05-19T06:22:20.044" v="492" actId="165"/>
          <ac:grpSpMkLst>
            <pc:docMk/>
            <pc:sldMk cId="2448895491" sldId="451"/>
            <ac:grpSpMk id="21" creationId="{8F5C348A-76CF-2CBA-A7B5-EED358A91A24}"/>
          </ac:grpSpMkLst>
        </pc:grpChg>
        <pc:picChg chg="add mod">
          <ac:chgData name="Zhe Yang" userId="10e047add687ad1a" providerId="LiveId" clId="{6F9FBB45-F7F8-44AF-B7E9-C9A606EB8EA7}" dt="2023-05-19T06:22:48.596" v="504" actId="164"/>
          <ac:picMkLst>
            <pc:docMk/>
            <pc:sldMk cId="2448895491" sldId="451"/>
            <ac:picMk id="3" creationId="{AA4819F2-6C45-450C-38FC-DB3AF59FC896}"/>
          </ac:picMkLst>
        </pc:picChg>
        <pc:picChg chg="mod topLvl">
          <ac:chgData name="Zhe Yang" userId="10e047add687ad1a" providerId="LiveId" clId="{6F9FBB45-F7F8-44AF-B7E9-C9A606EB8EA7}" dt="2023-05-19T06:22:48.596" v="504" actId="164"/>
          <ac:picMkLst>
            <pc:docMk/>
            <pc:sldMk cId="2448895491" sldId="451"/>
            <ac:picMk id="12" creationId="{11A9AC98-AAFF-48BE-A96A-14C133BCFC7A}"/>
          </ac:picMkLst>
        </pc:picChg>
        <pc:picChg chg="del mod topLvl">
          <ac:chgData name="Zhe Yang" userId="10e047add687ad1a" providerId="LiveId" clId="{6F9FBB45-F7F8-44AF-B7E9-C9A606EB8EA7}" dt="2023-05-19T06:22:44.554" v="503" actId="478"/>
          <ac:picMkLst>
            <pc:docMk/>
            <pc:sldMk cId="2448895491" sldId="451"/>
            <ac:picMk id="20" creationId="{AADDC53B-C69F-9A07-7435-EDCA8756654A}"/>
          </ac:picMkLst>
        </pc:picChg>
      </pc:sldChg>
      <pc:sldChg chg="del">
        <pc:chgData name="Zhe Yang" userId="10e047add687ad1a" providerId="LiveId" clId="{6F9FBB45-F7F8-44AF-B7E9-C9A606EB8EA7}" dt="2023-05-19T01:58:28.738" v="344" actId="47"/>
        <pc:sldMkLst>
          <pc:docMk/>
          <pc:sldMk cId="1284055816" sldId="452"/>
        </pc:sldMkLst>
      </pc:sldChg>
      <pc:sldChg chg="modSp">
        <pc:chgData name="Zhe Yang" userId="10e047add687ad1a" providerId="LiveId" clId="{6F9FBB45-F7F8-44AF-B7E9-C9A606EB8EA7}" dt="2023-05-19T06:07:27.440" v="412" actId="207"/>
        <pc:sldMkLst>
          <pc:docMk/>
          <pc:sldMk cId="2726063167" sldId="454"/>
        </pc:sldMkLst>
        <pc:spChg chg="mod">
          <ac:chgData name="Zhe Yang" userId="10e047add687ad1a" providerId="LiveId" clId="{6F9FBB45-F7F8-44AF-B7E9-C9A606EB8EA7}" dt="2023-05-19T06:07:27.440" v="412" actId="207"/>
          <ac:spMkLst>
            <pc:docMk/>
            <pc:sldMk cId="2726063167" sldId="454"/>
            <ac:spMk id="8" creationId="{D0436739-73B2-50AA-C448-5CA4B99B2B22}"/>
          </ac:spMkLst>
        </pc:spChg>
      </pc:sldChg>
      <pc:sldChg chg="modSp mod">
        <pc:chgData name="Zhe Yang" userId="10e047add687ad1a" providerId="LiveId" clId="{6F9FBB45-F7F8-44AF-B7E9-C9A606EB8EA7}" dt="2023-05-19T05:52:00.968" v="406" actId="108"/>
        <pc:sldMkLst>
          <pc:docMk/>
          <pc:sldMk cId="1303882875" sldId="455"/>
        </pc:sldMkLst>
        <pc:spChg chg="mod">
          <ac:chgData name="Zhe Yang" userId="10e047add687ad1a" providerId="LiveId" clId="{6F9FBB45-F7F8-44AF-B7E9-C9A606EB8EA7}" dt="2023-05-19T05:52:00.968" v="406" actId="108"/>
          <ac:spMkLst>
            <pc:docMk/>
            <pc:sldMk cId="1303882875" sldId="455"/>
            <ac:spMk id="2" creationId="{BA55AC0B-7E8A-09E0-89AA-4D985C1A434E}"/>
          </ac:spMkLst>
        </pc:spChg>
      </pc:sldChg>
      <pc:sldChg chg="modSp mod">
        <pc:chgData name="Zhe Yang" userId="10e047add687ad1a" providerId="LiveId" clId="{6F9FBB45-F7F8-44AF-B7E9-C9A606EB8EA7}" dt="2023-05-22T07:21:37.180" v="539" actId="20577"/>
        <pc:sldMkLst>
          <pc:docMk/>
          <pc:sldMk cId="168033035" sldId="456"/>
        </pc:sldMkLst>
        <pc:spChg chg="mod">
          <ac:chgData name="Zhe Yang" userId="10e047add687ad1a" providerId="LiveId" clId="{6F9FBB45-F7F8-44AF-B7E9-C9A606EB8EA7}" dt="2023-05-22T07:21:37.180" v="539" actId="20577"/>
          <ac:spMkLst>
            <pc:docMk/>
            <pc:sldMk cId="168033035" sldId="456"/>
            <ac:spMk id="3" creationId="{3CC653B5-C6F6-FA84-943D-8A5A1090A13A}"/>
          </ac:spMkLst>
        </pc:spChg>
      </pc:sldChg>
      <pc:sldChg chg="modSp mod">
        <pc:chgData name="Zhe Yang" userId="10e047add687ad1a" providerId="LiveId" clId="{6F9FBB45-F7F8-44AF-B7E9-C9A606EB8EA7}" dt="2023-05-22T08:27:05.538" v="582" actId="14100"/>
        <pc:sldMkLst>
          <pc:docMk/>
          <pc:sldMk cId="3349388296" sldId="460"/>
        </pc:sldMkLst>
        <pc:grpChg chg="mod">
          <ac:chgData name="Zhe Yang" userId="10e047add687ad1a" providerId="LiveId" clId="{6F9FBB45-F7F8-44AF-B7E9-C9A606EB8EA7}" dt="2023-05-22T08:26:57.904" v="581" actId="14100"/>
          <ac:grpSpMkLst>
            <pc:docMk/>
            <pc:sldMk cId="3349388296" sldId="460"/>
            <ac:grpSpMk id="17" creationId="{905A553E-B521-4F92-AC78-F1B2FB3C2046}"/>
          </ac:grpSpMkLst>
        </pc:grpChg>
        <pc:picChg chg="mod">
          <ac:chgData name="Zhe Yang" userId="10e047add687ad1a" providerId="LiveId" clId="{6F9FBB45-F7F8-44AF-B7E9-C9A606EB8EA7}" dt="2023-05-22T08:27:05.538" v="582" actId="14100"/>
          <ac:picMkLst>
            <pc:docMk/>
            <pc:sldMk cId="3349388296" sldId="460"/>
            <ac:picMk id="9" creationId="{A2EDC3DD-6357-421A-8A52-E7F808EA941B}"/>
          </ac:picMkLst>
        </pc:picChg>
      </pc:sldChg>
      <pc:sldChg chg="modNotesTx">
        <pc:chgData name="Zhe Yang" userId="10e047add687ad1a" providerId="LiveId" clId="{6F9FBB45-F7F8-44AF-B7E9-C9A606EB8EA7}" dt="2023-05-19T01:46:14.177" v="341" actId="20577"/>
        <pc:sldMkLst>
          <pc:docMk/>
          <pc:sldMk cId="586743582" sldId="464"/>
        </pc:sldMkLst>
      </pc:sldChg>
      <pc:sldChg chg="del">
        <pc:chgData name="Zhe Yang" userId="10e047add687ad1a" providerId="LiveId" clId="{6F9FBB45-F7F8-44AF-B7E9-C9A606EB8EA7}" dt="2023-05-19T01:58:03.873" v="342" actId="2696"/>
        <pc:sldMkLst>
          <pc:docMk/>
          <pc:sldMk cId="261667954" sldId="469"/>
        </pc:sldMkLst>
      </pc:sldChg>
      <pc:sldChg chg="add">
        <pc:chgData name="Zhe Yang" userId="10e047add687ad1a" providerId="LiveId" clId="{6F9FBB45-F7F8-44AF-B7E9-C9A606EB8EA7}" dt="2023-05-19T01:58:33.466" v="345"/>
        <pc:sldMkLst>
          <pc:docMk/>
          <pc:sldMk cId="2073328580" sldId="469"/>
        </pc:sldMkLst>
      </pc:sldChg>
      <pc:sldChg chg="modSp mod">
        <pc:chgData name="Zhe Yang" userId="10e047add687ad1a" providerId="LiveId" clId="{6F9FBB45-F7F8-44AF-B7E9-C9A606EB8EA7}" dt="2023-05-19T02:28:44.701" v="377" actId="20577"/>
        <pc:sldMkLst>
          <pc:docMk/>
          <pc:sldMk cId="187710971" sldId="470"/>
        </pc:sldMkLst>
        <pc:spChg chg="mod">
          <ac:chgData name="Zhe Yang" userId="10e047add687ad1a" providerId="LiveId" clId="{6F9FBB45-F7F8-44AF-B7E9-C9A606EB8EA7}" dt="2023-05-19T02:28:44.701" v="377" actId="20577"/>
          <ac:spMkLst>
            <pc:docMk/>
            <pc:sldMk cId="187710971" sldId="470"/>
            <ac:spMk id="3" creationId="{C988A36C-C937-4BA1-B76B-19F2E964A028}"/>
          </ac:spMkLst>
        </pc:spChg>
      </pc:sldChg>
      <pc:sldChg chg="del">
        <pc:chgData name="Zhe Yang" userId="10e047add687ad1a" providerId="LiveId" clId="{6F9FBB45-F7F8-44AF-B7E9-C9A606EB8EA7}" dt="2023-05-19T01:58:22.632" v="343" actId="47"/>
        <pc:sldMkLst>
          <pc:docMk/>
          <pc:sldMk cId="1885629773" sldId="472"/>
        </pc:sldMkLst>
      </pc:sldChg>
      <pc:sldChg chg="modSp mod">
        <pc:chgData name="Zhe Yang" userId="10e047add687ad1a" providerId="LiveId" clId="{6F9FBB45-F7F8-44AF-B7E9-C9A606EB8EA7}" dt="2023-05-22T07:15:42.385" v="515" actId="20577"/>
        <pc:sldMkLst>
          <pc:docMk/>
          <pc:sldMk cId="4244492909" sldId="473"/>
        </pc:sldMkLst>
        <pc:spChg chg="mod">
          <ac:chgData name="Zhe Yang" userId="10e047add687ad1a" providerId="LiveId" clId="{6F9FBB45-F7F8-44AF-B7E9-C9A606EB8EA7}" dt="2023-05-22T07:15:42.385" v="515" actId="20577"/>
          <ac:spMkLst>
            <pc:docMk/>
            <pc:sldMk cId="4244492909" sldId="473"/>
            <ac:spMk id="6" creationId="{65F44275-629C-12FE-21E8-0D32D42902E8}"/>
          </ac:spMkLst>
        </pc:spChg>
      </pc:sldChg>
      <pc:sldChg chg="modSp mod">
        <pc:chgData name="Zhe Yang" userId="10e047add687ad1a" providerId="LiveId" clId="{6F9FBB45-F7F8-44AF-B7E9-C9A606EB8EA7}" dt="2023-05-22T08:28:40.691" v="587" actId="207"/>
        <pc:sldMkLst>
          <pc:docMk/>
          <pc:sldMk cId="2693668641" sldId="474"/>
        </pc:sldMkLst>
        <pc:spChg chg="mod">
          <ac:chgData name="Zhe Yang" userId="10e047add687ad1a" providerId="LiveId" clId="{6F9FBB45-F7F8-44AF-B7E9-C9A606EB8EA7}" dt="2023-05-22T08:28:40.691" v="587" actId="207"/>
          <ac:spMkLst>
            <pc:docMk/>
            <pc:sldMk cId="2693668641" sldId="474"/>
            <ac:spMk id="9" creationId="{F55C686A-63E2-3CC2-1B51-743DA0AE446B}"/>
          </ac:spMkLst>
        </pc:spChg>
      </pc:sldChg>
      <pc:sldChg chg="modSp mod">
        <pc:chgData name="Zhe Yang" userId="10e047add687ad1a" providerId="LiveId" clId="{6F9FBB45-F7F8-44AF-B7E9-C9A606EB8EA7}" dt="2023-05-22T08:28:11.469" v="585" actId="20577"/>
        <pc:sldMkLst>
          <pc:docMk/>
          <pc:sldMk cId="2841575321" sldId="477"/>
        </pc:sldMkLst>
        <pc:spChg chg="mod">
          <ac:chgData name="Zhe Yang" userId="10e047add687ad1a" providerId="LiveId" clId="{6F9FBB45-F7F8-44AF-B7E9-C9A606EB8EA7}" dt="2023-05-22T08:28:11.469" v="585" actId="20577"/>
          <ac:spMkLst>
            <pc:docMk/>
            <pc:sldMk cId="2841575321" sldId="477"/>
            <ac:spMk id="4" creationId="{00000000-0000-0000-0000-000000000000}"/>
          </ac:spMkLst>
        </pc:spChg>
      </pc:sldChg>
      <pc:sldChg chg="addSp modSp mod">
        <pc:chgData name="Zhe Yang" userId="10e047add687ad1a" providerId="LiveId" clId="{6F9FBB45-F7F8-44AF-B7E9-C9A606EB8EA7}" dt="2023-05-19T06:13:02.654" v="478" actId="20577"/>
        <pc:sldMkLst>
          <pc:docMk/>
          <pc:sldMk cId="2833072410" sldId="481"/>
        </pc:sldMkLst>
        <pc:spChg chg="mod">
          <ac:chgData name="Zhe Yang" userId="10e047add687ad1a" providerId="LiveId" clId="{6F9FBB45-F7F8-44AF-B7E9-C9A606EB8EA7}" dt="2023-05-19T03:13:45.398" v="398" actId="20577"/>
          <ac:spMkLst>
            <pc:docMk/>
            <pc:sldMk cId="2833072410" sldId="481"/>
            <ac:spMk id="3" creationId="{3CC653B5-C6F6-FA84-943D-8A5A1090A13A}"/>
          </ac:spMkLst>
        </pc:spChg>
        <pc:spChg chg="add mod">
          <ac:chgData name="Zhe Yang" userId="10e047add687ad1a" providerId="LiveId" clId="{6F9FBB45-F7F8-44AF-B7E9-C9A606EB8EA7}" dt="2023-05-19T06:12:04.460" v="432" actId="1076"/>
          <ac:spMkLst>
            <pc:docMk/>
            <pc:sldMk cId="2833072410" sldId="481"/>
            <ac:spMk id="12" creationId="{45A94A29-BE73-4A49-C964-6C41C8D16CF9}"/>
          </ac:spMkLst>
        </pc:spChg>
        <pc:spChg chg="add mod">
          <ac:chgData name="Zhe Yang" userId="10e047add687ad1a" providerId="LiveId" clId="{6F9FBB45-F7F8-44AF-B7E9-C9A606EB8EA7}" dt="2023-05-19T06:12:10.935" v="436" actId="20577"/>
          <ac:spMkLst>
            <pc:docMk/>
            <pc:sldMk cId="2833072410" sldId="481"/>
            <ac:spMk id="15" creationId="{70F4DBDF-B968-0A57-81F3-4BC38BB92C02}"/>
          </ac:spMkLst>
        </pc:spChg>
        <pc:spChg chg="mod">
          <ac:chgData name="Zhe Yang" userId="10e047add687ad1a" providerId="LiveId" clId="{6F9FBB45-F7F8-44AF-B7E9-C9A606EB8EA7}" dt="2023-05-19T06:13:02.654" v="478" actId="20577"/>
          <ac:spMkLst>
            <pc:docMk/>
            <pc:sldMk cId="2833072410" sldId="481"/>
            <ac:spMk id="17" creationId="{9467B030-EA4C-3F9A-BBFC-6031656E9C85}"/>
          </ac:spMkLst>
        </pc:spChg>
        <pc:spChg chg="mod">
          <ac:chgData name="Zhe Yang" userId="10e047add687ad1a" providerId="LiveId" clId="{6F9FBB45-F7F8-44AF-B7E9-C9A606EB8EA7}" dt="2023-05-19T06:12:53.399" v="458" actId="20577"/>
          <ac:spMkLst>
            <pc:docMk/>
            <pc:sldMk cId="2833072410" sldId="481"/>
            <ac:spMk id="28" creationId="{21A8ABE3-7526-365B-BA3F-D37CD2C726A8}"/>
          </ac:spMkLst>
        </pc:spChg>
        <pc:cxnChg chg="add mod">
          <ac:chgData name="Zhe Yang" userId="10e047add687ad1a" providerId="LiveId" clId="{6F9FBB45-F7F8-44AF-B7E9-C9A606EB8EA7}" dt="2023-05-19T06:10:58.429" v="422" actId="14100"/>
          <ac:cxnSpMkLst>
            <pc:docMk/>
            <pc:sldMk cId="2833072410" sldId="481"/>
            <ac:cxnSpMk id="7" creationId="{E9214844-A71F-5A60-674E-58A923B6DC09}"/>
          </ac:cxnSpMkLst>
        </pc:cxnChg>
        <pc:cxnChg chg="mod">
          <ac:chgData name="Zhe Yang" userId="10e047add687ad1a" providerId="LiveId" clId="{6F9FBB45-F7F8-44AF-B7E9-C9A606EB8EA7}" dt="2023-05-19T06:10:13.031" v="419" actId="14100"/>
          <ac:cxnSpMkLst>
            <pc:docMk/>
            <pc:sldMk cId="2833072410" sldId="481"/>
            <ac:cxnSpMk id="42" creationId="{CA9582A4-A1B4-F79B-14A6-0E2FED8EDAF4}"/>
          </ac:cxnSpMkLst>
        </pc:cxnChg>
      </pc:sldChg>
      <pc:sldChg chg="modSp">
        <pc:chgData name="Zhe Yang" userId="10e047add687ad1a" providerId="LiveId" clId="{6F9FBB45-F7F8-44AF-B7E9-C9A606EB8EA7}" dt="2023-05-19T02:00:58.157" v="372"/>
        <pc:sldMkLst>
          <pc:docMk/>
          <pc:sldMk cId="353944904" sldId="483"/>
        </pc:sldMkLst>
        <pc:picChg chg="mod">
          <ac:chgData name="Zhe Yang" userId="10e047add687ad1a" providerId="LiveId" clId="{6F9FBB45-F7F8-44AF-B7E9-C9A606EB8EA7}" dt="2023-05-19T02:00:58.157" v="372"/>
          <ac:picMkLst>
            <pc:docMk/>
            <pc:sldMk cId="353944904" sldId="483"/>
            <ac:picMk id="7" creationId="{D2F000B0-0940-91A8-3C23-B3929DF721FA}"/>
          </ac:picMkLst>
        </pc:picChg>
      </pc:sldChg>
      <pc:sldChg chg="modSp">
        <pc:chgData name="Zhe Yang" userId="10e047add687ad1a" providerId="LiveId" clId="{6F9FBB45-F7F8-44AF-B7E9-C9A606EB8EA7}" dt="2023-05-19T02:00:20.587" v="357"/>
        <pc:sldMkLst>
          <pc:docMk/>
          <pc:sldMk cId="435188262" sldId="484"/>
        </pc:sldMkLst>
        <pc:picChg chg="mod">
          <ac:chgData name="Zhe Yang" userId="10e047add687ad1a" providerId="LiveId" clId="{6F9FBB45-F7F8-44AF-B7E9-C9A606EB8EA7}" dt="2023-05-19T02:00:20.587" v="357"/>
          <ac:picMkLst>
            <pc:docMk/>
            <pc:sldMk cId="435188262" sldId="484"/>
            <ac:picMk id="7" creationId="{8C91668B-5C6D-ECD5-970A-865584929F2A}"/>
          </ac:picMkLst>
        </pc:picChg>
      </pc:sldChg>
      <pc:sldChg chg="addSp delSp modSp mod">
        <pc:chgData name="Zhe Yang" userId="10e047add687ad1a" providerId="LiveId" clId="{6F9FBB45-F7F8-44AF-B7E9-C9A606EB8EA7}" dt="2023-05-18T13:13:10.718" v="15"/>
        <pc:sldMkLst>
          <pc:docMk/>
          <pc:sldMk cId="831005528" sldId="492"/>
        </pc:sldMkLst>
        <pc:spChg chg="add del mod">
          <ac:chgData name="Zhe Yang" userId="10e047add687ad1a" providerId="LiveId" clId="{6F9FBB45-F7F8-44AF-B7E9-C9A606EB8EA7}" dt="2023-05-18T13:11:46.619" v="3" actId="22"/>
          <ac:spMkLst>
            <pc:docMk/>
            <pc:sldMk cId="831005528" sldId="492"/>
            <ac:spMk id="6" creationId="{CBEC0B5E-F78E-BCBF-8D9E-4713989B8171}"/>
          </ac:spMkLst>
        </pc:spChg>
        <pc:spChg chg="add del mod">
          <ac:chgData name="Zhe Yang" userId="10e047add687ad1a" providerId="LiveId" clId="{6F9FBB45-F7F8-44AF-B7E9-C9A606EB8EA7}" dt="2023-05-18T13:12:47.419" v="9" actId="22"/>
          <ac:spMkLst>
            <pc:docMk/>
            <pc:sldMk cId="831005528" sldId="492"/>
            <ac:spMk id="10" creationId="{85F64621-40AC-FF81-B515-650C0C873982}"/>
          </ac:spMkLst>
        </pc:spChg>
        <pc:picChg chg="add mod ord">
          <ac:chgData name="Zhe Yang" userId="10e047add687ad1a" providerId="LiveId" clId="{6F9FBB45-F7F8-44AF-B7E9-C9A606EB8EA7}" dt="2023-05-18T13:13:05.512" v="13" actId="14100"/>
          <ac:picMkLst>
            <pc:docMk/>
            <pc:sldMk cId="831005528" sldId="492"/>
            <ac:picMk id="8" creationId="{7A062742-1A0E-9DB9-5137-82C5C3C75B5D}"/>
          </ac:picMkLst>
        </pc:picChg>
        <pc:picChg chg="del">
          <ac:chgData name="Zhe Yang" userId="10e047add687ad1a" providerId="LiveId" clId="{6F9FBB45-F7F8-44AF-B7E9-C9A606EB8EA7}" dt="2023-05-18T13:11:44.860" v="2" actId="478"/>
          <ac:picMkLst>
            <pc:docMk/>
            <pc:sldMk cId="831005528" sldId="492"/>
            <ac:picMk id="12" creationId="{8D974C38-6E18-E0D1-DB89-FEAD108808FE}"/>
          </ac:picMkLst>
        </pc:picChg>
        <pc:picChg chg="del">
          <ac:chgData name="Zhe Yang" userId="10e047add687ad1a" providerId="LiveId" clId="{6F9FBB45-F7F8-44AF-B7E9-C9A606EB8EA7}" dt="2023-05-18T13:12:32.773" v="8" actId="478"/>
          <ac:picMkLst>
            <pc:docMk/>
            <pc:sldMk cId="831005528" sldId="492"/>
            <ac:picMk id="13" creationId="{9E27835F-3077-CA01-0757-2059328590A8}"/>
          </ac:picMkLst>
        </pc:picChg>
        <pc:picChg chg="add mod ord">
          <ac:chgData name="Zhe Yang" userId="10e047add687ad1a" providerId="LiveId" clId="{6F9FBB45-F7F8-44AF-B7E9-C9A606EB8EA7}" dt="2023-05-18T13:13:10.718" v="15"/>
          <ac:picMkLst>
            <pc:docMk/>
            <pc:sldMk cId="831005528" sldId="492"/>
            <ac:picMk id="14" creationId="{3ABD1BA2-1976-4871-AA4E-9408559F06E2}"/>
          </ac:picMkLst>
        </pc:picChg>
      </pc:sldChg>
      <pc:sldChg chg="modSp mod">
        <pc:chgData name="Zhe Yang" userId="10e047add687ad1a" providerId="LiveId" clId="{6F9FBB45-F7F8-44AF-B7E9-C9A606EB8EA7}" dt="2023-05-19T02:39:52.519" v="378" actId="207"/>
        <pc:sldMkLst>
          <pc:docMk/>
          <pc:sldMk cId="3811777786" sldId="495"/>
        </pc:sldMkLst>
        <pc:spChg chg="mod">
          <ac:chgData name="Zhe Yang" userId="10e047add687ad1a" providerId="LiveId" clId="{6F9FBB45-F7F8-44AF-B7E9-C9A606EB8EA7}" dt="2023-05-19T02:39:52.519" v="378" actId="207"/>
          <ac:spMkLst>
            <pc:docMk/>
            <pc:sldMk cId="3811777786" sldId="495"/>
            <ac:spMk id="3" creationId="{2B55D04C-B492-C9A7-76CD-F17F6ECDBD4B}"/>
          </ac:spMkLst>
        </pc:spChg>
      </pc:sldChg>
      <pc:sldChg chg="modSp mod ord">
        <pc:chgData name="Zhe Yang" userId="10e047add687ad1a" providerId="LiveId" clId="{6F9FBB45-F7F8-44AF-B7E9-C9A606EB8EA7}" dt="2023-05-22T08:42:45.054" v="596"/>
        <pc:sldMkLst>
          <pc:docMk/>
          <pc:sldMk cId="3144908177" sldId="499"/>
        </pc:sldMkLst>
        <pc:spChg chg="mod">
          <ac:chgData name="Zhe Yang" userId="10e047add687ad1a" providerId="LiveId" clId="{6F9FBB45-F7F8-44AF-B7E9-C9A606EB8EA7}" dt="2023-05-19T06:53:59.598" v="512" actId="20577"/>
          <ac:spMkLst>
            <pc:docMk/>
            <pc:sldMk cId="3144908177" sldId="499"/>
            <ac:spMk id="3" creationId="{F9F1332B-A8EF-51D7-2281-06CC54A76DD1}"/>
          </ac:spMkLst>
        </pc:spChg>
        <pc:spChg chg="mod">
          <ac:chgData name="Zhe Yang" userId="10e047add687ad1a" providerId="LiveId" clId="{6F9FBB45-F7F8-44AF-B7E9-C9A606EB8EA7}" dt="2023-05-19T05:59:26.019" v="410"/>
          <ac:spMkLst>
            <pc:docMk/>
            <pc:sldMk cId="3144908177" sldId="499"/>
            <ac:spMk id="5" creationId="{9BABB243-1EE9-DBB6-743C-74C386EEB7EF}"/>
          </ac:spMkLst>
        </pc:spChg>
      </pc:sldChg>
      <pc:sldChg chg="modSp mod">
        <pc:chgData name="Zhe Yang" userId="10e047add687ad1a" providerId="LiveId" clId="{6F9FBB45-F7F8-44AF-B7E9-C9A606EB8EA7}" dt="2023-05-19T05:58:54.190" v="408"/>
        <pc:sldMkLst>
          <pc:docMk/>
          <pc:sldMk cId="373643826" sldId="500"/>
        </pc:sldMkLst>
        <pc:spChg chg="mod">
          <ac:chgData name="Zhe Yang" userId="10e047add687ad1a" providerId="LiveId" clId="{6F9FBB45-F7F8-44AF-B7E9-C9A606EB8EA7}" dt="2023-05-19T05:58:54.190" v="408"/>
          <ac:spMkLst>
            <pc:docMk/>
            <pc:sldMk cId="373643826" sldId="500"/>
            <ac:spMk id="4" creationId="{00000000-0000-0000-0000-000000000000}"/>
          </ac:spMkLst>
        </pc:spChg>
      </pc:sldChg>
      <pc:sldChg chg="delSp modSp mod">
        <pc:chgData name="Zhe Yang" userId="10e047add687ad1a" providerId="LiveId" clId="{6F9FBB45-F7F8-44AF-B7E9-C9A606EB8EA7}" dt="2023-05-22T08:19:19.797" v="572" actId="1076"/>
        <pc:sldMkLst>
          <pc:docMk/>
          <pc:sldMk cId="473958808" sldId="502"/>
        </pc:sldMkLst>
        <pc:spChg chg="mod">
          <ac:chgData name="Zhe Yang" userId="10e047add687ad1a" providerId="LiveId" clId="{6F9FBB45-F7F8-44AF-B7E9-C9A606EB8EA7}" dt="2023-05-19T05:58:58.561" v="409"/>
          <ac:spMkLst>
            <pc:docMk/>
            <pc:sldMk cId="473958808" sldId="502"/>
            <ac:spMk id="4" creationId="{00000000-0000-0000-0000-000000000000}"/>
          </ac:spMkLst>
        </pc:spChg>
        <pc:spChg chg="mod">
          <ac:chgData name="Zhe Yang" userId="10e047add687ad1a" providerId="LiveId" clId="{6F9FBB45-F7F8-44AF-B7E9-C9A606EB8EA7}" dt="2023-05-22T08:19:13.206" v="571" actId="14100"/>
          <ac:spMkLst>
            <pc:docMk/>
            <pc:sldMk cId="473958808" sldId="502"/>
            <ac:spMk id="6" creationId="{506AA07D-75B4-40C8-A56B-68145F5639AA}"/>
          </ac:spMkLst>
        </pc:spChg>
        <pc:spChg chg="del mod">
          <ac:chgData name="Zhe Yang" userId="10e047add687ad1a" providerId="LiveId" clId="{6F9FBB45-F7F8-44AF-B7E9-C9A606EB8EA7}" dt="2023-05-22T08:18:23.383" v="552"/>
          <ac:spMkLst>
            <pc:docMk/>
            <pc:sldMk cId="473958808" sldId="502"/>
            <ac:spMk id="12" creationId="{00000000-0000-0000-0000-000000000000}"/>
          </ac:spMkLst>
        </pc:spChg>
        <pc:picChg chg="mod">
          <ac:chgData name="Zhe Yang" userId="10e047add687ad1a" providerId="LiveId" clId="{6F9FBB45-F7F8-44AF-B7E9-C9A606EB8EA7}" dt="2023-05-22T08:19:19.797" v="572" actId="1076"/>
          <ac:picMkLst>
            <pc:docMk/>
            <pc:sldMk cId="473958808" sldId="502"/>
            <ac:picMk id="7" creationId="{9E67E45D-5136-4AB6-9C29-CD6A97E3B32B}"/>
          </ac:picMkLst>
        </pc:picChg>
        <pc:picChg chg="mod">
          <ac:chgData name="Zhe Yang" userId="10e047add687ad1a" providerId="LiveId" clId="{6F9FBB45-F7F8-44AF-B7E9-C9A606EB8EA7}" dt="2023-05-22T08:19:19.797" v="572" actId="1076"/>
          <ac:picMkLst>
            <pc:docMk/>
            <pc:sldMk cId="473958808" sldId="502"/>
            <ac:picMk id="8" creationId="{46BCBB9C-834C-4428-BFA7-4625DDDD84EF}"/>
          </ac:picMkLst>
        </pc:picChg>
      </pc:sldChg>
      <pc:sldChg chg="ord">
        <pc:chgData name="Zhe Yang" userId="10e047add687ad1a" providerId="LiveId" clId="{6F9FBB45-F7F8-44AF-B7E9-C9A606EB8EA7}" dt="2023-05-19T01:59:16.720" v="353"/>
        <pc:sldMkLst>
          <pc:docMk/>
          <pc:sldMk cId="2839915161" sldId="504"/>
        </pc:sldMkLst>
      </pc:sldChg>
      <pc:sldChg chg="addSp delSp modSp mod ord chgLayout">
        <pc:chgData name="Zhe Yang" userId="10e047add687ad1a" providerId="LiveId" clId="{6F9FBB45-F7F8-44AF-B7E9-C9A606EB8EA7}" dt="2023-05-19T02:00:52.512" v="371"/>
        <pc:sldMkLst>
          <pc:docMk/>
          <pc:sldMk cId="2171753822" sldId="505"/>
        </pc:sldMkLst>
        <pc:spChg chg="mod ord">
          <ac:chgData name="Zhe Yang" userId="10e047add687ad1a" providerId="LiveId" clId="{6F9FBB45-F7F8-44AF-B7E9-C9A606EB8EA7}" dt="2023-05-19T02:00:45.005" v="366" actId="700"/>
          <ac:spMkLst>
            <pc:docMk/>
            <pc:sldMk cId="2171753822" sldId="505"/>
            <ac:spMk id="2" creationId="{00000000-0000-0000-0000-000000000000}"/>
          </ac:spMkLst>
        </pc:spChg>
        <pc:spChg chg="add del mod ord">
          <ac:chgData name="Zhe Yang" userId="10e047add687ad1a" providerId="LiveId" clId="{6F9FBB45-F7F8-44AF-B7E9-C9A606EB8EA7}" dt="2023-05-19T02:00:48.288" v="370"/>
          <ac:spMkLst>
            <pc:docMk/>
            <pc:sldMk cId="2171753822" sldId="505"/>
            <ac:spMk id="3" creationId="{2206286B-79BF-15A1-D44F-5B4FA8E9ECBB}"/>
          </ac:spMkLst>
        </pc:spChg>
        <pc:spChg chg="mod ord">
          <ac:chgData name="Zhe Yang" userId="10e047add687ad1a" providerId="LiveId" clId="{6F9FBB45-F7F8-44AF-B7E9-C9A606EB8EA7}" dt="2023-05-19T02:00:45.005" v="366" actId="700"/>
          <ac:spMkLst>
            <pc:docMk/>
            <pc:sldMk cId="2171753822" sldId="505"/>
            <ac:spMk id="4" creationId="{00000000-0000-0000-0000-000000000000}"/>
          </ac:spMkLst>
        </pc:spChg>
        <pc:spChg chg="mod ord">
          <ac:chgData name="Zhe Yang" userId="10e047add687ad1a" providerId="LiveId" clId="{6F9FBB45-F7F8-44AF-B7E9-C9A606EB8EA7}" dt="2023-05-19T02:00:45.005" v="366" actId="700"/>
          <ac:spMkLst>
            <pc:docMk/>
            <pc:sldMk cId="2171753822" sldId="505"/>
            <ac:spMk id="5" creationId="{00000000-0000-0000-0000-000000000000}"/>
          </ac:spMkLst>
        </pc:spChg>
        <pc:spChg chg="del mod">
          <ac:chgData name="Zhe Yang" userId="10e047add687ad1a" providerId="LiveId" clId="{6F9FBB45-F7F8-44AF-B7E9-C9A606EB8EA7}" dt="2023-05-19T02:00:47.096" v="369"/>
          <ac:spMkLst>
            <pc:docMk/>
            <pc:sldMk cId="2171753822" sldId="505"/>
            <ac:spMk id="8" creationId="{9F99D17D-0349-9947-8B6B-043A71A23C16}"/>
          </ac:spMkLst>
        </pc:spChg>
        <pc:spChg chg="del">
          <ac:chgData name="Zhe Yang" userId="10e047add687ad1a" providerId="LiveId" clId="{6F9FBB45-F7F8-44AF-B7E9-C9A606EB8EA7}" dt="2023-05-19T02:00:31.040" v="359" actId="478"/>
          <ac:spMkLst>
            <pc:docMk/>
            <pc:sldMk cId="2171753822" sldId="505"/>
            <ac:spMk id="11" creationId="{00000000-0000-0000-0000-000000000000}"/>
          </ac:spMkLst>
        </pc:spChg>
        <pc:picChg chg="add mod">
          <ac:chgData name="Zhe Yang" userId="10e047add687ad1a" providerId="LiveId" clId="{6F9FBB45-F7F8-44AF-B7E9-C9A606EB8EA7}" dt="2023-05-19T02:00:52.512" v="371"/>
          <ac:picMkLst>
            <pc:docMk/>
            <pc:sldMk cId="2171753822" sldId="505"/>
            <ac:picMk id="6" creationId="{5B72DDB5-865E-98F3-543A-15E05A20A56C}"/>
          </ac:picMkLst>
        </pc:picChg>
        <pc:picChg chg="del">
          <ac:chgData name="Zhe Yang" userId="10e047add687ad1a" providerId="LiveId" clId="{6F9FBB45-F7F8-44AF-B7E9-C9A606EB8EA7}" dt="2023-05-19T02:00:30.135" v="358" actId="478"/>
          <ac:picMkLst>
            <pc:docMk/>
            <pc:sldMk cId="2171753822" sldId="505"/>
            <ac:picMk id="10" creationId="{00000000-0000-0000-0000-000000000000}"/>
          </ac:picMkLst>
        </pc:picChg>
        <pc:picChg chg="del">
          <ac:chgData name="Zhe Yang" userId="10e047add687ad1a" providerId="LiveId" clId="{6F9FBB45-F7F8-44AF-B7E9-C9A606EB8EA7}" dt="2023-05-19T02:00:47.092" v="367" actId="21"/>
          <ac:picMkLst>
            <pc:docMk/>
            <pc:sldMk cId="2171753822" sldId="505"/>
            <ac:picMk id="12" creationId="{00000000-0000-0000-0000-000000000000}"/>
          </ac:picMkLst>
        </pc:picChg>
      </pc:sldChg>
      <pc:sldChg chg="del">
        <pc:chgData name="Zhe Yang" userId="10e047add687ad1a" providerId="LiveId" clId="{6F9FBB45-F7F8-44AF-B7E9-C9A606EB8EA7}" dt="2023-05-19T01:59:50.661" v="356" actId="47"/>
        <pc:sldMkLst>
          <pc:docMk/>
          <pc:sldMk cId="1792185414" sldId="508"/>
        </pc:sldMkLst>
      </pc:sldChg>
      <pc:sldChg chg="delSp add mod delAnim modAnim modNotesTx">
        <pc:chgData name="Zhe Yang" userId="10e047add687ad1a" providerId="LiveId" clId="{6F9FBB45-F7F8-44AF-B7E9-C9A606EB8EA7}" dt="2023-05-19T00:40:49.287" v="214" actId="20577"/>
        <pc:sldMkLst>
          <pc:docMk/>
          <pc:sldMk cId="1635444997" sldId="509"/>
        </pc:sldMkLst>
        <pc:spChg chg="del">
          <ac:chgData name="Zhe Yang" userId="10e047add687ad1a" providerId="LiveId" clId="{6F9FBB45-F7F8-44AF-B7E9-C9A606EB8EA7}" dt="2023-05-19T00:32:40.176" v="28" actId="478"/>
          <ac:spMkLst>
            <pc:docMk/>
            <pc:sldMk cId="1635444997" sldId="509"/>
            <ac:spMk id="16" creationId="{FDADA3E3-ED4E-F154-5382-C08376A33F7D}"/>
          </ac:spMkLst>
        </pc:spChg>
        <pc:spChg chg="del">
          <ac:chgData name="Zhe Yang" userId="10e047add687ad1a" providerId="LiveId" clId="{6F9FBB45-F7F8-44AF-B7E9-C9A606EB8EA7}" dt="2023-05-19T00:32:29.239" v="27" actId="478"/>
          <ac:spMkLst>
            <pc:docMk/>
            <pc:sldMk cId="1635444997" sldId="509"/>
            <ac:spMk id="26" creationId="{00000000-0000-0000-0000-000000000000}"/>
          </ac:spMkLst>
        </pc:spChg>
        <pc:grpChg chg="del">
          <ac:chgData name="Zhe Yang" userId="10e047add687ad1a" providerId="LiveId" clId="{6F9FBB45-F7F8-44AF-B7E9-C9A606EB8EA7}" dt="2023-05-19T00:32:27.928" v="26" actId="478"/>
          <ac:grpSpMkLst>
            <pc:docMk/>
            <pc:sldMk cId="1635444997" sldId="509"/>
            <ac:grpSpMk id="17" creationId="{35CB9A6D-F0FE-895F-3EF8-BDE3C75077A3}"/>
          </ac:grpSpMkLst>
        </pc:grpChg>
        <pc:picChg chg="del">
          <ac:chgData name="Zhe Yang" userId="10e047add687ad1a" providerId="LiveId" clId="{6F9FBB45-F7F8-44AF-B7E9-C9A606EB8EA7}" dt="2023-05-19T00:32:25.520" v="25" actId="478"/>
          <ac:picMkLst>
            <pc:docMk/>
            <pc:sldMk cId="1635444997" sldId="509"/>
            <ac:picMk id="14" creationId="{67210D31-E95F-A1D5-3446-757D54174D55}"/>
          </ac:picMkLst>
        </pc:picChg>
      </pc:sldChg>
      <pc:sldMasterChg chg="delSldLayout">
        <pc:chgData name="Zhe Yang" userId="10e047add687ad1a" providerId="LiveId" clId="{6F9FBB45-F7F8-44AF-B7E9-C9A606EB8EA7}" dt="2023-05-19T01:58:28.738" v="344" actId="47"/>
        <pc:sldMasterMkLst>
          <pc:docMk/>
          <pc:sldMasterMk cId="3673318442" sldId="2147483660"/>
        </pc:sldMasterMkLst>
        <pc:sldLayoutChg chg="del">
          <pc:chgData name="Zhe Yang" userId="10e047add687ad1a" providerId="LiveId" clId="{6F9FBB45-F7F8-44AF-B7E9-C9A606EB8EA7}" dt="2023-05-19T01:58:28.738" v="344" actId="47"/>
          <pc:sldLayoutMkLst>
            <pc:docMk/>
            <pc:sldMasterMk cId="3673318442" sldId="2147483660"/>
            <pc:sldLayoutMk cId="1947697004" sldId="2147483677"/>
          </pc:sldLayoutMkLst>
        </pc:sldLayoutChg>
      </pc:sldMasterChg>
    </pc:docChg>
  </pc:docChgLst>
  <pc:docChgLst>
    <pc:chgData name="Yang Zhe" userId="10e047add687ad1a" providerId="LiveId" clId="{CE771CE2-0A93-42FF-8A28-A542045349DC}"/>
    <pc:docChg chg="custSel modSld">
      <pc:chgData name="Yang Zhe" userId="10e047add687ad1a" providerId="LiveId" clId="{CE771CE2-0A93-42FF-8A28-A542045349DC}" dt="2023-05-17T12:38:56.633" v="160" actId="1076"/>
      <pc:docMkLst>
        <pc:docMk/>
      </pc:docMkLst>
      <pc:sldChg chg="addSp delSp modSp mod modTransition delAnim">
        <pc:chgData name="Yang Zhe" userId="10e047add687ad1a" providerId="LiveId" clId="{CE771CE2-0A93-42FF-8A28-A542045349DC}" dt="2023-05-17T11:13:00.196" v="2"/>
        <pc:sldMkLst>
          <pc:docMk/>
          <pc:sldMk cId="1866963643" sldId="256"/>
        </pc:sldMkLst>
        <pc:picChg chg="add del mod">
          <ac:chgData name="Yang Zhe" userId="10e047add687ad1a" providerId="LiveId" clId="{CE771CE2-0A93-42FF-8A28-A542045349DC}" dt="2023-05-17T11:11:42" v="1" actId="21"/>
          <ac:picMkLst>
            <pc:docMk/>
            <pc:sldMk cId="1866963643" sldId="256"/>
            <ac:picMk id="7" creationId="{93BE32E2-DFB7-5DB7-871F-85EADCAF0E8E}"/>
          </ac:picMkLst>
        </pc:picChg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566800369" sldId="258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664363747" sldId="25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759331492" sldId="26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320930614" sldId="26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501157403" sldId="26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144179840" sldId="273"/>
        </pc:sldMkLst>
      </pc:sldChg>
      <pc:sldChg chg="modSp mod modTransition">
        <pc:chgData name="Yang Zhe" userId="10e047add687ad1a" providerId="LiveId" clId="{CE771CE2-0A93-42FF-8A28-A542045349DC}" dt="2023-05-17T11:14:57.871" v="3" actId="20577"/>
        <pc:sldMkLst>
          <pc:docMk/>
          <pc:sldMk cId="650914302" sldId="294"/>
        </pc:sldMkLst>
        <pc:spChg chg="mod">
          <ac:chgData name="Yang Zhe" userId="10e047add687ad1a" providerId="LiveId" clId="{CE771CE2-0A93-42FF-8A28-A542045349DC}" dt="2023-05-17T11:14:57.871" v="3" actId="20577"/>
          <ac:spMkLst>
            <pc:docMk/>
            <pc:sldMk cId="650914302" sldId="294"/>
            <ac:spMk id="2" creationId="{554173A1-183B-4DDB-6447-5C6614F37054}"/>
          </ac:spMkLst>
        </pc:spChg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720139909" sldId="29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839959164" sldId="300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919360731" sldId="30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91862350" sldId="303"/>
        </pc:sldMkLst>
      </pc:sldChg>
      <pc:sldChg chg="modSp modTransition">
        <pc:chgData name="Yang Zhe" userId="10e047add687ad1a" providerId="LiveId" clId="{CE771CE2-0A93-42FF-8A28-A542045349DC}" dt="2023-05-17T11:26:17.621" v="6" actId="20577"/>
        <pc:sldMkLst>
          <pc:docMk/>
          <pc:sldMk cId="2542324697" sldId="304"/>
        </pc:sldMkLst>
        <pc:spChg chg="mod">
          <ac:chgData name="Yang Zhe" userId="10e047add687ad1a" providerId="LiveId" clId="{CE771CE2-0A93-42FF-8A28-A542045349DC}" dt="2023-05-17T11:26:17.621" v="6" actId="20577"/>
          <ac:spMkLst>
            <pc:docMk/>
            <pc:sldMk cId="2542324697" sldId="304"/>
            <ac:spMk id="9" creationId="{29989956-9627-FB37-0E21-8F3EECAAE6E8}"/>
          </ac:spMkLst>
        </pc:spChg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544961381" sldId="305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261912549" sldId="30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243538442" sldId="30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571692915" sldId="30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557721055" sldId="41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085848926" sldId="43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540908541" sldId="44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130986324" sldId="443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349124483" sldId="444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048699691" sldId="44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810844634" sldId="44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684723614" sldId="448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370390807" sldId="44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444542940" sldId="450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448895491" sldId="451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284055816" sldId="45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726063167" sldId="454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303882875" sldId="455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68033035" sldId="45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016847620" sldId="457"/>
        </pc:sldMkLst>
      </pc:sldChg>
      <pc:sldChg chg="modSp mod modTransition">
        <pc:chgData name="Yang Zhe" userId="10e047add687ad1a" providerId="LiveId" clId="{CE771CE2-0A93-42FF-8A28-A542045349DC}" dt="2023-05-17T12:38:56.633" v="160" actId="1076"/>
        <pc:sldMkLst>
          <pc:docMk/>
          <pc:sldMk cId="3349388296" sldId="460"/>
        </pc:sldMkLst>
        <pc:spChg chg="mod">
          <ac:chgData name="Yang Zhe" userId="10e047add687ad1a" providerId="LiveId" clId="{CE771CE2-0A93-42FF-8A28-A542045349DC}" dt="2023-05-17T12:38:53.419" v="159" actId="14100"/>
          <ac:spMkLst>
            <pc:docMk/>
            <pc:sldMk cId="3349388296" sldId="460"/>
            <ac:spMk id="3" creationId="{2D3CA75F-DC68-EA40-B1ED-250D6849F9BD}"/>
          </ac:spMkLst>
        </pc:spChg>
        <pc:spChg chg="mod">
          <ac:chgData name="Yang Zhe" userId="10e047add687ad1a" providerId="LiveId" clId="{CE771CE2-0A93-42FF-8A28-A542045349DC}" dt="2023-05-17T12:38:48.076" v="157" actId="1076"/>
          <ac:spMkLst>
            <pc:docMk/>
            <pc:sldMk cId="3349388296" sldId="460"/>
            <ac:spMk id="11" creationId="{D788B31C-FDE3-4388-89EC-8E47DAC1F149}"/>
          </ac:spMkLst>
        </pc:spChg>
        <pc:picChg chg="mod">
          <ac:chgData name="Yang Zhe" userId="10e047add687ad1a" providerId="LiveId" clId="{CE771CE2-0A93-42FF-8A28-A542045349DC}" dt="2023-05-17T12:38:56.633" v="160" actId="1076"/>
          <ac:picMkLst>
            <pc:docMk/>
            <pc:sldMk cId="3349388296" sldId="460"/>
            <ac:picMk id="9" creationId="{A2EDC3DD-6357-421A-8A52-E7F808EA941B}"/>
          </ac:picMkLst>
        </pc:picChg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797657814" sldId="46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586743582" sldId="464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076654571" sldId="46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191763431" sldId="468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61667954" sldId="46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87710971" sldId="470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885629773" sldId="47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244492909" sldId="473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693668641" sldId="474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907869498" sldId="475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718050032" sldId="47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841575321" sldId="47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4721832" sldId="478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026139396" sldId="47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991628482" sldId="480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833072410" sldId="481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918005574" sldId="48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53944904" sldId="483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35188262" sldId="484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6678553" sldId="485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441235953" sldId="48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39317872" sldId="488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119770523" sldId="490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831005528" sldId="49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119584672" sldId="493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811777786" sldId="495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89984995" sldId="49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930427112" sldId="49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4264553486" sldId="498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144908177" sldId="499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73643826" sldId="500"/>
        </pc:sldMkLst>
      </pc:sldChg>
      <pc:sldChg chg="modTransition modNotesTx">
        <pc:chgData name="Yang Zhe" userId="10e047add687ad1a" providerId="LiveId" clId="{CE771CE2-0A93-42FF-8A28-A542045349DC}" dt="2023-05-17T12:27:05.347" v="138" actId="20577"/>
        <pc:sldMkLst>
          <pc:docMk/>
          <pc:sldMk cId="473958808" sldId="502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839915161" sldId="504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2171753822" sldId="505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123881713" sldId="506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3592520576" sldId="507"/>
        </pc:sldMkLst>
      </pc:sldChg>
      <pc:sldChg chg="modTransition">
        <pc:chgData name="Yang Zhe" userId="10e047add687ad1a" providerId="LiveId" clId="{CE771CE2-0A93-42FF-8A28-A542045349DC}" dt="2023-05-17T11:13:00.196" v="2"/>
        <pc:sldMkLst>
          <pc:docMk/>
          <pc:sldMk cId="1792185414" sldId="508"/>
        </pc:sldMkLst>
      </pc:sldChg>
    </pc:docChg>
  </pc:docChgLst>
  <pc:docChgLst>
    <pc:chgData name="Yang Zhe" userId="10e047add687ad1a" providerId="LiveId" clId="{0C123383-8D41-44B9-A764-6D8EEA71D51D}"/>
    <pc:docChg chg="undo custSel modSld">
      <pc:chgData name="Yang Zhe" userId="10e047add687ad1a" providerId="LiveId" clId="{0C123383-8D41-44B9-A764-6D8EEA71D51D}" dt="2023-05-17T02:46:16.440" v="103" actId="14100"/>
      <pc:docMkLst>
        <pc:docMk/>
      </pc:docMkLst>
      <pc:sldChg chg="modSp mod">
        <pc:chgData name="Yang Zhe" userId="10e047add687ad1a" providerId="LiveId" clId="{0C123383-8D41-44B9-A764-6D8EEA71D51D}" dt="2023-05-16T12:59:15.399" v="3" actId="20577"/>
        <pc:sldMkLst>
          <pc:docMk/>
          <pc:sldMk cId="1540908541" sldId="442"/>
        </pc:sldMkLst>
        <pc:spChg chg="mod">
          <ac:chgData name="Yang Zhe" userId="10e047add687ad1a" providerId="LiveId" clId="{0C123383-8D41-44B9-A764-6D8EEA71D51D}" dt="2023-05-16T12:59:15.399" v="3" actId="20577"/>
          <ac:spMkLst>
            <pc:docMk/>
            <pc:sldMk cId="1540908541" sldId="442"/>
            <ac:spMk id="3" creationId="{630E88B1-0FDA-41B6-8AA8-A97230D312F6}"/>
          </ac:spMkLst>
        </pc:spChg>
      </pc:sldChg>
      <pc:sldChg chg="addSp modSp mod modNotesTx">
        <pc:chgData name="Yang Zhe" userId="10e047add687ad1a" providerId="LiveId" clId="{0C123383-8D41-44B9-A764-6D8EEA71D51D}" dt="2023-05-17T02:05:17.440" v="100" actId="20577"/>
        <pc:sldMkLst>
          <pc:docMk/>
          <pc:sldMk cId="373643826" sldId="500"/>
        </pc:sldMkLst>
        <pc:spChg chg="add mod">
          <ac:chgData name="Yang Zhe" userId="10e047add687ad1a" providerId="LiveId" clId="{0C123383-8D41-44B9-A764-6D8EEA71D51D}" dt="2023-05-17T00:45:16.932" v="74" actId="14100"/>
          <ac:spMkLst>
            <pc:docMk/>
            <pc:sldMk cId="373643826" sldId="500"/>
            <ac:spMk id="3" creationId="{AFB43E09-AC36-ADA2-3DFB-7D6A4B09565D}"/>
          </ac:spMkLst>
        </pc:spChg>
        <pc:spChg chg="mod">
          <ac:chgData name="Yang Zhe" userId="10e047add687ad1a" providerId="LiveId" clId="{0C123383-8D41-44B9-A764-6D8EEA71D51D}" dt="2023-05-17T01:40:55.093" v="91" actId="20577"/>
          <ac:spMkLst>
            <pc:docMk/>
            <pc:sldMk cId="373643826" sldId="500"/>
            <ac:spMk id="7" creationId="{EC36BC80-B768-0845-82AC-63D05B242789}"/>
          </ac:spMkLst>
        </pc:spChg>
      </pc:sldChg>
      <pc:sldChg chg="modSp mod">
        <pc:chgData name="Yang Zhe" userId="10e047add687ad1a" providerId="LiveId" clId="{0C123383-8D41-44B9-A764-6D8EEA71D51D}" dt="2023-05-17T02:46:16.440" v="103" actId="14100"/>
        <pc:sldMkLst>
          <pc:docMk/>
          <pc:sldMk cId="473958808" sldId="502"/>
        </pc:sldMkLst>
        <pc:spChg chg="mod">
          <ac:chgData name="Yang Zhe" userId="10e047add687ad1a" providerId="LiveId" clId="{0C123383-8D41-44B9-A764-6D8EEA71D51D}" dt="2023-05-17T02:46:16.440" v="103" actId="14100"/>
          <ac:spMkLst>
            <pc:docMk/>
            <pc:sldMk cId="473958808" sldId="502"/>
            <ac:spMk id="11" creationId="{00000000-0000-0000-0000-000000000000}"/>
          </ac:spMkLst>
        </pc:spChg>
      </pc:sldChg>
    </pc:docChg>
  </pc:docChgLst>
  <pc:docChgLst>
    <pc:chgData name="Zhe Yang" userId="10e047add687ad1a" providerId="LiveId" clId="{3B5DF17F-8A2E-4466-B7DF-140FC37382DF}"/>
    <pc:docChg chg="undo custSel addSld delSld modSld sldOrd modSection">
      <pc:chgData name="Zhe Yang" userId="10e047add687ad1a" providerId="LiveId" clId="{3B5DF17F-8A2E-4466-B7DF-140FC37382DF}" dt="2023-05-17T05:52:14.515" v="502" actId="1076"/>
      <pc:docMkLst>
        <pc:docMk/>
      </pc:docMkLst>
      <pc:sldChg chg="modSp mod">
        <pc:chgData name="Zhe Yang" userId="10e047add687ad1a" providerId="LiveId" clId="{3B5DF17F-8A2E-4466-B7DF-140FC37382DF}" dt="2023-05-16T02:48:19.940" v="111" actId="33524"/>
        <pc:sldMkLst>
          <pc:docMk/>
          <pc:sldMk cId="1866963643" sldId="256"/>
        </pc:sldMkLst>
        <pc:spChg chg="mod">
          <ac:chgData name="Zhe Yang" userId="10e047add687ad1a" providerId="LiveId" clId="{3B5DF17F-8A2E-4466-B7DF-140FC37382DF}" dt="2023-05-16T01:47:04.854" v="41" actId="20577"/>
          <ac:spMkLst>
            <pc:docMk/>
            <pc:sldMk cId="1866963643" sldId="256"/>
            <ac:spMk id="2" creationId="{038F3EEF-7320-EC0A-A669-34AF73BEC59B}"/>
          </ac:spMkLst>
        </pc:spChg>
        <pc:spChg chg="mod">
          <ac:chgData name="Zhe Yang" userId="10e047add687ad1a" providerId="LiveId" clId="{3B5DF17F-8A2E-4466-B7DF-140FC37382DF}" dt="2023-05-16T02:48:19.940" v="111" actId="33524"/>
          <ac:spMkLst>
            <pc:docMk/>
            <pc:sldMk cId="1866963643" sldId="256"/>
            <ac:spMk id="3" creationId="{E10FAB4F-4A46-D735-1060-B59521D9D741}"/>
          </ac:spMkLst>
        </pc:spChg>
      </pc:sldChg>
      <pc:sldChg chg="modSp mod">
        <pc:chgData name="Zhe Yang" userId="10e047add687ad1a" providerId="LiveId" clId="{3B5DF17F-8A2E-4466-B7DF-140FC37382DF}" dt="2023-05-16T01:49:13.004" v="81" actId="113"/>
        <pc:sldMkLst>
          <pc:docMk/>
          <pc:sldMk cId="2144179840" sldId="273"/>
        </pc:sldMkLst>
        <pc:spChg chg="mod">
          <ac:chgData name="Zhe Yang" userId="10e047add687ad1a" providerId="LiveId" clId="{3B5DF17F-8A2E-4466-B7DF-140FC37382DF}" dt="2023-05-16T01:49:13.004" v="81" actId="113"/>
          <ac:spMkLst>
            <pc:docMk/>
            <pc:sldMk cId="2144179840" sldId="273"/>
            <ac:spMk id="3" creationId="{00000000-0000-0000-0000-000000000000}"/>
          </ac:spMkLst>
        </pc:spChg>
      </pc:sldChg>
      <pc:sldChg chg="modSp mod">
        <pc:chgData name="Zhe Yang" userId="10e047add687ad1a" providerId="LiveId" clId="{3B5DF17F-8A2E-4466-B7DF-140FC37382DF}" dt="2023-05-16T01:41:37.232" v="13" actId="20577"/>
        <pc:sldMkLst>
          <pc:docMk/>
          <pc:sldMk cId="650914302" sldId="294"/>
        </pc:sldMkLst>
        <pc:spChg chg="mod">
          <ac:chgData name="Zhe Yang" userId="10e047add687ad1a" providerId="LiveId" clId="{3B5DF17F-8A2E-4466-B7DF-140FC37382DF}" dt="2023-05-16T01:41:37.232" v="13" actId="20577"/>
          <ac:spMkLst>
            <pc:docMk/>
            <pc:sldMk cId="650914302" sldId="294"/>
            <ac:spMk id="2" creationId="{554173A1-183B-4DDB-6447-5C6614F37054}"/>
          </ac:spMkLst>
        </pc:spChg>
      </pc:sldChg>
      <pc:sldChg chg="modSp mod">
        <pc:chgData name="Zhe Yang" userId="10e047add687ad1a" providerId="LiveId" clId="{3B5DF17F-8A2E-4466-B7DF-140FC37382DF}" dt="2023-05-16T02:53:52.761" v="116" actId="1076"/>
        <pc:sldMkLst>
          <pc:docMk/>
          <pc:sldMk cId="1720139909" sldId="296"/>
        </pc:sldMkLst>
        <pc:spChg chg="mod">
          <ac:chgData name="Zhe Yang" userId="10e047add687ad1a" providerId="LiveId" clId="{3B5DF17F-8A2E-4466-B7DF-140FC37382DF}" dt="2023-05-16T01:46:34.250" v="25" actId="1076"/>
          <ac:spMkLst>
            <pc:docMk/>
            <pc:sldMk cId="1720139909" sldId="296"/>
            <ac:spMk id="2" creationId="{00000000-0000-0000-0000-000000000000}"/>
          </ac:spMkLst>
        </pc:spChg>
        <pc:spChg chg="mod">
          <ac:chgData name="Zhe Yang" userId="10e047add687ad1a" providerId="LiveId" clId="{3B5DF17F-8A2E-4466-B7DF-140FC37382DF}" dt="2023-05-16T01:46:39.680" v="29" actId="1076"/>
          <ac:spMkLst>
            <pc:docMk/>
            <pc:sldMk cId="1720139909" sldId="296"/>
            <ac:spMk id="19" creationId="{00000000-0000-0000-0000-000000000000}"/>
          </ac:spMkLst>
        </pc:spChg>
        <pc:spChg chg="mod">
          <ac:chgData name="Zhe Yang" userId="10e047add687ad1a" providerId="LiveId" clId="{3B5DF17F-8A2E-4466-B7DF-140FC37382DF}" dt="2023-05-16T02:53:52.761" v="116" actId="1076"/>
          <ac:spMkLst>
            <pc:docMk/>
            <pc:sldMk cId="1720139909" sldId="296"/>
            <ac:spMk id="24" creationId="{00000000-0000-0000-0000-000000000000}"/>
          </ac:spMkLst>
        </pc:spChg>
        <pc:picChg chg="mod">
          <ac:chgData name="Zhe Yang" userId="10e047add687ad1a" providerId="LiveId" clId="{3B5DF17F-8A2E-4466-B7DF-140FC37382DF}" dt="2023-05-16T01:46:37.044" v="27" actId="1076"/>
          <ac:picMkLst>
            <pc:docMk/>
            <pc:sldMk cId="1720139909" sldId="296"/>
            <ac:picMk id="14" creationId="{67210D31-E95F-A1D5-3446-757D54174D55}"/>
          </ac:picMkLst>
        </pc:picChg>
      </pc:sldChg>
      <pc:sldChg chg="addSp delSp modSp mod modNotesTx">
        <pc:chgData name="Zhe Yang" userId="10e047add687ad1a" providerId="LiveId" clId="{3B5DF17F-8A2E-4466-B7DF-140FC37382DF}" dt="2023-05-16T08:32:20.271" v="430" actId="14100"/>
        <pc:sldMkLst>
          <pc:docMk/>
          <pc:sldMk cId="4243538442" sldId="307"/>
        </pc:sldMkLst>
        <pc:spChg chg="mod">
          <ac:chgData name="Zhe Yang" userId="10e047add687ad1a" providerId="LiveId" clId="{3B5DF17F-8A2E-4466-B7DF-140FC37382DF}" dt="2023-05-16T08:32:20.271" v="430" actId="14100"/>
          <ac:spMkLst>
            <pc:docMk/>
            <pc:sldMk cId="4243538442" sldId="307"/>
            <ac:spMk id="3" creationId="{4702B624-2CEE-394A-DEEE-57424A1456A0}"/>
          </ac:spMkLst>
        </pc:spChg>
        <pc:spChg chg="mod">
          <ac:chgData name="Zhe Yang" userId="10e047add687ad1a" providerId="LiveId" clId="{3B5DF17F-8A2E-4466-B7DF-140FC37382DF}" dt="2023-05-16T08:31:24.273" v="412" actId="1076"/>
          <ac:spMkLst>
            <pc:docMk/>
            <pc:sldMk cId="4243538442" sldId="307"/>
            <ac:spMk id="7" creationId="{00000000-0000-0000-0000-000000000000}"/>
          </ac:spMkLst>
        </pc:spChg>
        <pc:spChg chg="mod">
          <ac:chgData name="Zhe Yang" userId="10e047add687ad1a" providerId="LiveId" clId="{3B5DF17F-8A2E-4466-B7DF-140FC37382DF}" dt="2023-05-16T08:29:32.975" v="384" actId="1076"/>
          <ac:spMkLst>
            <pc:docMk/>
            <pc:sldMk cId="4243538442" sldId="307"/>
            <ac:spMk id="11" creationId="{C678AEA1-4604-17EA-CC8C-AF8D95A70D4A}"/>
          </ac:spMkLst>
        </pc:spChg>
        <pc:spChg chg="mod">
          <ac:chgData name="Zhe Yang" userId="10e047add687ad1a" providerId="LiveId" clId="{3B5DF17F-8A2E-4466-B7DF-140FC37382DF}" dt="2023-05-16T08:30:08.459" v="392" actId="1076"/>
          <ac:spMkLst>
            <pc:docMk/>
            <pc:sldMk cId="4243538442" sldId="307"/>
            <ac:spMk id="12" creationId="{A527BC41-0182-9ECE-D9D8-1A024CD63DB3}"/>
          </ac:spMkLst>
        </pc:spChg>
        <pc:spChg chg="mod">
          <ac:chgData name="Zhe Yang" userId="10e047add687ad1a" providerId="LiveId" clId="{3B5DF17F-8A2E-4466-B7DF-140FC37382DF}" dt="2023-05-16T08:30:06.012" v="391" actId="1076"/>
          <ac:spMkLst>
            <pc:docMk/>
            <pc:sldMk cId="4243538442" sldId="307"/>
            <ac:spMk id="13" creationId="{DB1C056F-C800-36A5-432C-0AF7E44F8F11}"/>
          </ac:spMkLst>
        </pc:spChg>
        <pc:spChg chg="mod">
          <ac:chgData name="Zhe Yang" userId="10e047add687ad1a" providerId="LiveId" clId="{3B5DF17F-8A2E-4466-B7DF-140FC37382DF}" dt="2023-05-16T08:30:28.728" v="401" actId="1076"/>
          <ac:spMkLst>
            <pc:docMk/>
            <pc:sldMk cId="4243538442" sldId="307"/>
            <ac:spMk id="14" creationId="{E5973871-ABBA-E5FB-9385-DDF6710C91A7}"/>
          </ac:spMkLst>
        </pc:spChg>
        <pc:spChg chg="mod">
          <ac:chgData name="Zhe Yang" userId="10e047add687ad1a" providerId="LiveId" clId="{3B5DF17F-8A2E-4466-B7DF-140FC37382DF}" dt="2023-05-16T08:29:52.686" v="389" actId="1076"/>
          <ac:spMkLst>
            <pc:docMk/>
            <pc:sldMk cId="4243538442" sldId="307"/>
            <ac:spMk id="16" creationId="{CB5B1932-52EB-1366-490B-D11830ACE3D7}"/>
          </ac:spMkLst>
        </pc:spChg>
        <pc:spChg chg="del">
          <ac:chgData name="Zhe Yang" userId="10e047add687ad1a" providerId="LiveId" clId="{3B5DF17F-8A2E-4466-B7DF-140FC37382DF}" dt="2023-05-16T08:22:22.751" v="302" actId="21"/>
          <ac:spMkLst>
            <pc:docMk/>
            <pc:sldMk cId="4243538442" sldId="307"/>
            <ac:spMk id="29" creationId="{863836DC-117A-FC50-312F-956A10432F9F}"/>
          </ac:spMkLst>
        </pc:spChg>
        <pc:spChg chg="mod">
          <ac:chgData name="Zhe Yang" userId="10e047add687ad1a" providerId="LiveId" clId="{3B5DF17F-8A2E-4466-B7DF-140FC37382DF}" dt="2023-05-16T08:32:01.045" v="422" actId="1076"/>
          <ac:spMkLst>
            <pc:docMk/>
            <pc:sldMk cId="4243538442" sldId="307"/>
            <ac:spMk id="33" creationId="{B7681057-55FA-3DAE-7B6A-59CEE83CB12D}"/>
          </ac:spMkLst>
        </pc:spChg>
        <pc:picChg chg="mod">
          <ac:chgData name="Zhe Yang" userId="10e047add687ad1a" providerId="LiveId" clId="{3B5DF17F-8A2E-4466-B7DF-140FC37382DF}" dt="2023-05-16T08:29:46.048" v="388" actId="1076"/>
          <ac:picMkLst>
            <pc:docMk/>
            <pc:sldMk cId="4243538442" sldId="307"/>
            <ac:picMk id="6" creationId="{53B631AF-002E-577C-F18D-DDE00EB9E8FA}"/>
          </ac:picMkLst>
        </pc:picChg>
        <pc:picChg chg="mod">
          <ac:chgData name="Zhe Yang" userId="10e047add687ad1a" providerId="LiveId" clId="{3B5DF17F-8A2E-4466-B7DF-140FC37382DF}" dt="2023-05-16T08:29:56.089" v="390" actId="1076"/>
          <ac:picMkLst>
            <pc:docMk/>
            <pc:sldMk cId="4243538442" sldId="307"/>
            <ac:picMk id="8" creationId="{06C827D9-972A-615A-6DB8-08BC7D152434}"/>
          </ac:picMkLst>
        </pc:picChg>
        <pc:picChg chg="mod">
          <ac:chgData name="Zhe Yang" userId="10e047add687ad1a" providerId="LiveId" clId="{3B5DF17F-8A2E-4466-B7DF-140FC37382DF}" dt="2023-05-16T08:30:24.477" v="400" actId="1076"/>
          <ac:picMkLst>
            <pc:docMk/>
            <pc:sldMk cId="4243538442" sldId="307"/>
            <ac:picMk id="18" creationId="{622CFCDB-2BF9-C071-B48F-166E2324AEA8}"/>
          </ac:picMkLst>
        </pc:picChg>
        <pc:picChg chg="add del">
          <ac:chgData name="Zhe Yang" userId="10e047add687ad1a" providerId="LiveId" clId="{3B5DF17F-8A2E-4466-B7DF-140FC37382DF}" dt="2023-05-16T08:22:22.751" v="302" actId="21"/>
          <ac:picMkLst>
            <pc:docMk/>
            <pc:sldMk cId="4243538442" sldId="307"/>
            <ac:picMk id="28" creationId="{A98D43F9-7EDF-89EA-EA24-0B5B70320B98}"/>
          </ac:picMkLst>
        </pc:picChg>
        <pc:picChg chg="mod">
          <ac:chgData name="Zhe Yang" userId="10e047add687ad1a" providerId="LiveId" clId="{3B5DF17F-8A2E-4466-B7DF-140FC37382DF}" dt="2023-05-16T08:32:11.253" v="428" actId="1076"/>
          <ac:picMkLst>
            <pc:docMk/>
            <pc:sldMk cId="4243538442" sldId="307"/>
            <ac:picMk id="32" creationId="{EDF1504F-3B52-0A5B-F543-9FE852C658A1}"/>
          </ac:picMkLst>
        </pc:picChg>
      </pc:sldChg>
      <pc:sldChg chg="modSp mod">
        <pc:chgData name="Zhe Yang" userId="10e047add687ad1a" providerId="LiveId" clId="{3B5DF17F-8A2E-4466-B7DF-140FC37382DF}" dt="2023-05-16T01:52:35.021" v="107" actId="14100"/>
        <pc:sldMkLst>
          <pc:docMk/>
          <pc:sldMk cId="1540908541" sldId="442"/>
        </pc:sldMkLst>
        <pc:spChg chg="mod">
          <ac:chgData name="Zhe Yang" userId="10e047add687ad1a" providerId="LiveId" clId="{3B5DF17F-8A2E-4466-B7DF-140FC37382DF}" dt="2023-05-16T01:52:35.021" v="107" actId="14100"/>
          <ac:spMkLst>
            <pc:docMk/>
            <pc:sldMk cId="1540908541" sldId="442"/>
            <ac:spMk id="3" creationId="{630E88B1-0FDA-41B6-8AA8-A97230D312F6}"/>
          </ac:spMkLst>
        </pc:spChg>
      </pc:sldChg>
      <pc:sldChg chg="modSp mod">
        <pc:chgData name="Zhe Yang" userId="10e047add687ad1a" providerId="LiveId" clId="{3B5DF17F-8A2E-4466-B7DF-140FC37382DF}" dt="2023-05-16T06:25:18.507" v="121" actId="14100"/>
        <pc:sldMkLst>
          <pc:docMk/>
          <pc:sldMk cId="168033035" sldId="456"/>
        </pc:sldMkLst>
        <pc:picChg chg="mod">
          <ac:chgData name="Zhe Yang" userId="10e047add687ad1a" providerId="LiveId" clId="{3B5DF17F-8A2E-4466-B7DF-140FC37382DF}" dt="2023-05-16T06:25:18.507" v="121" actId="14100"/>
          <ac:picMkLst>
            <pc:docMk/>
            <pc:sldMk cId="168033035" sldId="456"/>
            <ac:picMk id="7" creationId="{87B6C108-9EFF-ABE9-89C8-1C4558C3F8F8}"/>
          </ac:picMkLst>
        </pc:picChg>
      </pc:sldChg>
      <pc:sldChg chg="modSp mod">
        <pc:chgData name="Zhe Yang" userId="10e047add687ad1a" providerId="LiveId" clId="{3B5DF17F-8A2E-4466-B7DF-140FC37382DF}" dt="2023-05-17T05:52:14.515" v="502" actId="1076"/>
        <pc:sldMkLst>
          <pc:docMk/>
          <pc:sldMk cId="3349388296" sldId="460"/>
        </pc:sldMkLst>
        <pc:spChg chg="mod">
          <ac:chgData name="Zhe Yang" userId="10e047add687ad1a" providerId="LiveId" clId="{3B5DF17F-8A2E-4466-B7DF-140FC37382DF}" dt="2023-05-17T05:52:14.515" v="502" actId="1076"/>
          <ac:spMkLst>
            <pc:docMk/>
            <pc:sldMk cId="3349388296" sldId="460"/>
            <ac:spMk id="3" creationId="{2D3CA75F-DC68-EA40-B1ED-250D6849F9BD}"/>
          </ac:spMkLst>
        </pc:spChg>
      </pc:sldChg>
      <pc:sldChg chg="modSp mod">
        <pc:chgData name="Zhe Yang" userId="10e047add687ad1a" providerId="LiveId" clId="{3B5DF17F-8A2E-4466-B7DF-140FC37382DF}" dt="2023-05-16T06:33:28.076" v="297"/>
        <pc:sldMkLst>
          <pc:docMk/>
          <pc:sldMk cId="797657814" sldId="462"/>
        </pc:sldMkLst>
        <pc:picChg chg="mod">
          <ac:chgData name="Zhe Yang" userId="10e047add687ad1a" providerId="LiveId" clId="{3B5DF17F-8A2E-4466-B7DF-140FC37382DF}" dt="2023-05-16T06:33:24.805" v="296"/>
          <ac:picMkLst>
            <pc:docMk/>
            <pc:sldMk cId="797657814" sldId="462"/>
            <ac:picMk id="23" creationId="{9CC1B0A5-E89A-78E5-0D77-4D4271F4A3EE}"/>
          </ac:picMkLst>
        </pc:picChg>
        <pc:picChg chg="mod">
          <ac:chgData name="Zhe Yang" userId="10e047add687ad1a" providerId="LiveId" clId="{3B5DF17F-8A2E-4466-B7DF-140FC37382DF}" dt="2023-05-16T06:33:16.526" v="294"/>
          <ac:picMkLst>
            <pc:docMk/>
            <pc:sldMk cId="797657814" sldId="462"/>
            <ac:picMk id="24" creationId="{182DD8A6-1673-8BD9-F10B-4180EE733B7C}"/>
          </ac:picMkLst>
        </pc:picChg>
        <pc:picChg chg="mod">
          <ac:chgData name="Zhe Yang" userId="10e047add687ad1a" providerId="LiveId" clId="{3B5DF17F-8A2E-4466-B7DF-140FC37382DF}" dt="2023-05-16T06:33:20.479" v="295"/>
          <ac:picMkLst>
            <pc:docMk/>
            <pc:sldMk cId="797657814" sldId="462"/>
            <ac:picMk id="25" creationId="{85D7AB3E-9D53-88F0-43C9-49C10CFB86A5}"/>
          </ac:picMkLst>
        </pc:picChg>
        <pc:picChg chg="mod">
          <ac:chgData name="Zhe Yang" userId="10e047add687ad1a" providerId="LiveId" clId="{3B5DF17F-8A2E-4466-B7DF-140FC37382DF}" dt="2023-05-16T06:33:28.076" v="297"/>
          <ac:picMkLst>
            <pc:docMk/>
            <pc:sldMk cId="797657814" sldId="462"/>
            <ac:picMk id="26" creationId="{A1808A3F-FC1C-9996-E9F5-9514C8334CF2}"/>
          </ac:picMkLst>
        </pc:picChg>
      </pc:sldChg>
      <pc:sldChg chg="addSp delSp modSp mod">
        <pc:chgData name="Zhe Yang" userId="10e047add687ad1a" providerId="LiveId" clId="{3B5DF17F-8A2E-4466-B7DF-140FC37382DF}" dt="2023-05-17T03:25:32.612" v="449" actId="20577"/>
        <pc:sldMkLst>
          <pc:docMk/>
          <pc:sldMk cId="586743582" sldId="464"/>
        </pc:sldMkLst>
        <pc:spChg chg="mod">
          <ac:chgData name="Zhe Yang" userId="10e047add687ad1a" providerId="LiveId" clId="{3B5DF17F-8A2E-4466-B7DF-140FC37382DF}" dt="2023-05-17T03:25:32.612" v="449" actId="20577"/>
          <ac:spMkLst>
            <pc:docMk/>
            <pc:sldMk cId="586743582" sldId="464"/>
            <ac:spMk id="3" creationId="{00000000-0000-0000-0000-000000000000}"/>
          </ac:spMkLst>
        </pc:spChg>
        <pc:graphicFrameChg chg="add mod modGraphic">
          <ac:chgData name="Zhe Yang" userId="10e047add687ad1a" providerId="LiveId" clId="{3B5DF17F-8A2E-4466-B7DF-140FC37382DF}" dt="2023-05-16T06:31:57.694" v="277" actId="20577"/>
          <ac:graphicFrameMkLst>
            <pc:docMk/>
            <pc:sldMk cId="586743582" sldId="464"/>
            <ac:graphicFrameMk id="10" creationId="{DD7DCD89-4E6B-8FE9-A6FB-A217CD311030}"/>
          </ac:graphicFrameMkLst>
        </pc:graphicFrameChg>
        <pc:picChg chg="del mod">
          <ac:chgData name="Zhe Yang" userId="10e047add687ad1a" providerId="LiveId" clId="{3B5DF17F-8A2E-4466-B7DF-140FC37382DF}" dt="2023-05-16T06:32:01.742" v="278" actId="478"/>
          <ac:picMkLst>
            <pc:docMk/>
            <pc:sldMk cId="586743582" sldId="464"/>
            <ac:picMk id="8" creationId="{00000000-0000-0000-0000-000000000000}"/>
          </ac:picMkLst>
        </pc:picChg>
      </pc:sldChg>
      <pc:sldChg chg="modSp mod">
        <pc:chgData name="Zhe Yang" userId="10e047add687ad1a" providerId="LiveId" clId="{3B5DF17F-8A2E-4466-B7DF-140FC37382DF}" dt="2023-05-16T06:34:12.842" v="299" actId="14100"/>
        <pc:sldMkLst>
          <pc:docMk/>
          <pc:sldMk cId="187710971" sldId="470"/>
        </pc:sldMkLst>
        <pc:picChg chg="mod">
          <ac:chgData name="Zhe Yang" userId="10e047add687ad1a" providerId="LiveId" clId="{3B5DF17F-8A2E-4466-B7DF-140FC37382DF}" dt="2023-05-16T06:34:12.842" v="299" actId="14100"/>
          <ac:picMkLst>
            <pc:docMk/>
            <pc:sldMk cId="187710971" sldId="470"/>
            <ac:picMk id="11" creationId="{A7ABE6DC-728A-365C-3ACD-95335DFB70FC}"/>
          </ac:picMkLst>
        </pc:picChg>
      </pc:sldChg>
      <pc:sldChg chg="ord">
        <pc:chgData name="Zhe Yang" userId="10e047add687ad1a" providerId="LiveId" clId="{3B5DF17F-8A2E-4466-B7DF-140FC37382DF}" dt="2023-05-16T00:57:01.980" v="3"/>
        <pc:sldMkLst>
          <pc:docMk/>
          <pc:sldMk cId="4244492909" sldId="473"/>
        </pc:sldMkLst>
      </pc:sldChg>
      <pc:sldChg chg="del">
        <pc:chgData name="Zhe Yang" userId="10e047add687ad1a" providerId="LiveId" clId="{3B5DF17F-8A2E-4466-B7DF-140FC37382DF}" dt="2023-05-16T06:28:33.843" v="127" actId="47"/>
        <pc:sldMkLst>
          <pc:docMk/>
          <pc:sldMk cId="3900408543" sldId="494"/>
        </pc:sldMkLst>
      </pc:sldChg>
      <pc:sldChg chg="modSp mod">
        <pc:chgData name="Zhe Yang" userId="10e047add687ad1a" providerId="LiveId" clId="{3B5DF17F-8A2E-4466-B7DF-140FC37382DF}" dt="2023-05-17T05:49:11.625" v="459" actId="20577"/>
        <pc:sldMkLst>
          <pc:docMk/>
          <pc:sldMk cId="489984995" sldId="496"/>
        </pc:sldMkLst>
        <pc:spChg chg="mod">
          <ac:chgData name="Zhe Yang" userId="10e047add687ad1a" providerId="LiveId" clId="{3B5DF17F-8A2E-4466-B7DF-140FC37382DF}" dt="2023-05-17T05:49:11.625" v="459" actId="20577"/>
          <ac:spMkLst>
            <pc:docMk/>
            <pc:sldMk cId="489984995" sldId="496"/>
            <ac:spMk id="6" creationId="{A1567C4C-84FA-5BA8-133C-DFF5FB88A85D}"/>
          </ac:spMkLst>
        </pc:spChg>
      </pc:sldChg>
      <pc:sldChg chg="modSp mod">
        <pc:chgData name="Zhe Yang" userId="10e047add687ad1a" providerId="LiveId" clId="{3B5DF17F-8A2E-4466-B7DF-140FC37382DF}" dt="2023-05-16T06:27:19.345" v="122" actId="1076"/>
        <pc:sldMkLst>
          <pc:docMk/>
          <pc:sldMk cId="4264553486" sldId="498"/>
        </pc:sldMkLst>
        <pc:picChg chg="mod">
          <ac:chgData name="Zhe Yang" userId="10e047add687ad1a" providerId="LiveId" clId="{3B5DF17F-8A2E-4466-B7DF-140FC37382DF}" dt="2023-05-16T06:27:19.345" v="122" actId="1076"/>
          <ac:picMkLst>
            <pc:docMk/>
            <pc:sldMk cId="4264553486" sldId="498"/>
            <ac:picMk id="9" creationId="{F5037C2C-055F-C26A-11BF-DBB7D9007D31}"/>
          </ac:picMkLst>
        </pc:picChg>
      </pc:sldChg>
      <pc:sldChg chg="modSp mod">
        <pc:chgData name="Zhe Yang" userId="10e047add687ad1a" providerId="LiveId" clId="{3B5DF17F-8A2E-4466-B7DF-140FC37382DF}" dt="2023-05-16T01:48:03.920" v="79" actId="20577"/>
        <pc:sldMkLst>
          <pc:docMk/>
          <pc:sldMk cId="947042055" sldId="499"/>
        </pc:sldMkLst>
        <pc:spChg chg="mod">
          <ac:chgData name="Zhe Yang" userId="10e047add687ad1a" providerId="LiveId" clId="{3B5DF17F-8A2E-4466-B7DF-140FC37382DF}" dt="2023-05-16T01:44:04.356" v="15" actId="20577"/>
          <ac:spMkLst>
            <pc:docMk/>
            <pc:sldMk cId="947042055" sldId="499"/>
            <ac:spMk id="2" creationId="{554173A1-183B-4DDB-6447-5C6614F37054}"/>
          </ac:spMkLst>
        </pc:spChg>
        <pc:spChg chg="mod">
          <ac:chgData name="Zhe Yang" userId="10e047add687ad1a" providerId="LiveId" clId="{3B5DF17F-8A2E-4466-B7DF-140FC37382DF}" dt="2023-05-16T01:48:03.920" v="79" actId="20577"/>
          <ac:spMkLst>
            <pc:docMk/>
            <pc:sldMk cId="947042055" sldId="499"/>
            <ac:spMk id="3" creationId="{F9F1332B-A8EF-51D7-2281-06CC54A76DD1}"/>
          </ac:spMkLst>
        </pc:spChg>
      </pc:sldChg>
      <pc:sldChg chg="modSp">
        <pc:chgData name="Zhe Yang" userId="10e047add687ad1a" providerId="LiveId" clId="{3B5DF17F-8A2E-4466-B7DF-140FC37382DF}" dt="2023-05-16T06:23:28.895" v="118"/>
        <pc:sldMkLst>
          <pc:docMk/>
          <pc:sldMk cId="373643826" sldId="500"/>
        </pc:sldMkLst>
        <pc:picChg chg="mod">
          <ac:chgData name="Zhe Yang" userId="10e047add687ad1a" providerId="LiveId" clId="{3B5DF17F-8A2E-4466-B7DF-140FC37382DF}" dt="2023-05-16T06:23:24.331" v="117"/>
          <ac:picMkLst>
            <pc:docMk/>
            <pc:sldMk cId="373643826" sldId="500"/>
            <ac:picMk id="6" creationId="{80D3D8E2-6A53-CD8B-0C0D-28449059D9C3}"/>
          </ac:picMkLst>
        </pc:picChg>
        <pc:picChg chg="mod">
          <ac:chgData name="Zhe Yang" userId="10e047add687ad1a" providerId="LiveId" clId="{3B5DF17F-8A2E-4466-B7DF-140FC37382DF}" dt="2023-05-16T06:23:28.895" v="118"/>
          <ac:picMkLst>
            <pc:docMk/>
            <pc:sldMk cId="373643826" sldId="500"/>
            <ac:picMk id="8" creationId="{D3429637-5811-5540-0989-8BF6CCA2BFEF}"/>
          </ac:picMkLst>
        </pc:picChg>
      </pc:sldChg>
      <pc:sldChg chg="modSp">
        <pc:chgData name="Zhe Yang" userId="10e047add687ad1a" providerId="LiveId" clId="{3B5DF17F-8A2E-4466-B7DF-140FC37382DF}" dt="2023-05-16T06:23:39.969" v="120"/>
        <pc:sldMkLst>
          <pc:docMk/>
          <pc:sldMk cId="473958808" sldId="502"/>
        </pc:sldMkLst>
        <pc:picChg chg="mod">
          <ac:chgData name="Zhe Yang" userId="10e047add687ad1a" providerId="LiveId" clId="{3B5DF17F-8A2E-4466-B7DF-140FC37382DF}" dt="2023-05-16T06:23:34.914" v="119"/>
          <ac:picMkLst>
            <pc:docMk/>
            <pc:sldMk cId="473958808" sldId="502"/>
            <ac:picMk id="7" creationId="{9E67E45D-5136-4AB6-9C29-CD6A97E3B32B}"/>
          </ac:picMkLst>
        </pc:picChg>
        <pc:picChg chg="mod">
          <ac:chgData name="Zhe Yang" userId="10e047add687ad1a" providerId="LiveId" clId="{3B5DF17F-8A2E-4466-B7DF-140FC37382DF}" dt="2023-05-16T06:23:39.969" v="120"/>
          <ac:picMkLst>
            <pc:docMk/>
            <pc:sldMk cId="473958808" sldId="502"/>
            <ac:picMk id="8" creationId="{46BCBB9C-834C-4428-BFA7-4625DDDD84EF}"/>
          </ac:picMkLst>
        </pc:picChg>
      </pc:sldChg>
      <pc:sldChg chg="ord">
        <pc:chgData name="Zhe Yang" userId="10e047add687ad1a" providerId="LiveId" clId="{3B5DF17F-8A2E-4466-B7DF-140FC37382DF}" dt="2023-05-16T06:28:23.579" v="126"/>
        <pc:sldMkLst>
          <pc:docMk/>
          <pc:sldMk cId="2839915161" sldId="504"/>
        </pc:sldMkLst>
      </pc:sldChg>
      <pc:sldChg chg="ord">
        <pc:chgData name="Zhe Yang" userId="10e047add687ad1a" providerId="LiveId" clId="{3B5DF17F-8A2E-4466-B7DF-140FC37382DF}" dt="2023-05-16T06:28:23.579" v="126"/>
        <pc:sldMkLst>
          <pc:docMk/>
          <pc:sldMk cId="2171753822" sldId="505"/>
        </pc:sldMkLst>
      </pc:sldChg>
      <pc:sldChg chg="addSp modSp new mod ord">
        <pc:chgData name="Zhe Yang" userId="10e047add687ad1a" providerId="LiveId" clId="{3B5DF17F-8A2E-4466-B7DF-140FC37382DF}" dt="2023-05-16T08:23:11.663" v="341" actId="20577"/>
        <pc:sldMkLst>
          <pc:docMk/>
          <pc:sldMk cId="1792185414" sldId="508"/>
        </pc:sldMkLst>
        <pc:spChg chg="mod">
          <ac:chgData name="Zhe Yang" userId="10e047add687ad1a" providerId="LiveId" clId="{3B5DF17F-8A2E-4466-B7DF-140FC37382DF}" dt="2023-05-16T08:23:11.663" v="341" actId="20577"/>
          <ac:spMkLst>
            <pc:docMk/>
            <pc:sldMk cId="1792185414" sldId="508"/>
            <ac:spMk id="4" creationId="{9DB7F653-C01F-F7F2-2556-C9471CEBD5F0}"/>
          </ac:spMkLst>
        </pc:spChg>
        <pc:spChg chg="add mod">
          <ac:chgData name="Zhe Yang" userId="10e047add687ad1a" providerId="LiveId" clId="{3B5DF17F-8A2E-4466-B7DF-140FC37382DF}" dt="2023-05-16T08:22:44.951" v="307" actId="1076"/>
          <ac:spMkLst>
            <pc:docMk/>
            <pc:sldMk cId="1792185414" sldId="508"/>
            <ac:spMk id="6" creationId="{E86547D1-E0F0-4406-B481-D1818534E17F}"/>
          </ac:spMkLst>
        </pc:spChg>
        <pc:picChg chg="add mod">
          <ac:chgData name="Zhe Yang" userId="10e047add687ad1a" providerId="LiveId" clId="{3B5DF17F-8A2E-4466-B7DF-140FC37382DF}" dt="2023-05-16T08:22:44.951" v="307" actId="1076"/>
          <ac:picMkLst>
            <pc:docMk/>
            <pc:sldMk cId="1792185414" sldId="508"/>
            <ac:picMk id="5" creationId="{DBCA6BBB-2A93-1ECE-BF33-A74A7D29C13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7AF42-72F2-48CA-A960-2770E698F641}" type="datetimeFigureOut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CA3FB-820B-420F-980A-4AC8F4F827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63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youtube.com/playlist?list=PL-RmwJq2kMwkDEUJwf1fmMi7ucxQZUVjM" TargetMode="External"/><Relationship Id="rId5" Type="http://schemas.openxmlformats.org/officeDocument/2006/relationships/hyperlink" Target="https://en.wikipedia.org/wiki/Mathematical_formulation_of_the_Standard_Model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youtube.com/playlist?list=PL-RmwJq2kMwkDEUJwf1fmMi7ucxQZUVjM" TargetMode="External"/><Relationship Id="rId5" Type="http://schemas.openxmlformats.org/officeDocument/2006/relationships/hyperlink" Target="https://en.wikipedia.org/wiki/Mathematical_formulation_of_the_Standard_Model" TargetMode="Externa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youtube.com/playlist?list=PL-RmwJq2kMwkDEUJwf1fmMi7ucxQZUVjM" TargetMode="External"/><Relationship Id="rId5" Type="http://schemas.openxmlformats.org/officeDocument/2006/relationships/hyperlink" Target="https://en.wikipedia.org/wiki/Mathematical_formulation_of_the_Standard_Model" TargetMode="Externa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hlinkClick r:id="rId5"/>
                  </a:rPr>
                  <a:t>Mathematical formulation of the Standard Model – Wikipedia</a:t>
                </a:r>
                <a:endParaRPr lang="en-US" altLang="zh-CN" dirty="0"/>
              </a:p>
              <a:p>
                <a:r>
                  <a:rPr lang="en-US" altLang="zh-CN" dirty="0">
                    <a:hlinkClick r:id="rId6"/>
                  </a:rPr>
                  <a:t>Standard Model – YouTube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SU(3)</a:t>
                </a:r>
                <a:r>
                  <a:rPr lang="en-US" altLang="zh-CN" dirty="0" err="1"/>
                  <a:t>xSU</a:t>
                </a:r>
                <a:r>
                  <a:rPr lang="en-US" altLang="zh-CN" dirty="0"/>
                  <a:t>(2)</a:t>
                </a:r>
                <a:r>
                  <a:rPr lang="en-US" altLang="zh-CN" dirty="0" err="1"/>
                  <a:t>xU</a:t>
                </a:r>
                <a:r>
                  <a:rPr lang="en-US" altLang="zh-CN" dirty="0"/>
                  <a:t>(1)</a:t>
                </a:r>
              </a:p>
              <a:p>
                <a:endParaRPr lang="en-US" altLang="zh-CN" dirty="0"/>
              </a:p>
              <a:p>
                <a:r>
                  <a:rPr lang="en-US" altLang="zh-CN" dirty="0"/>
                  <a:t>The SM</a:t>
                </a:r>
              </a:p>
              <a:p>
                <a:pPr lvl="1"/>
                <a:r>
                  <a:rPr lang="en-US" altLang="zh-CN" dirty="0"/>
                  <a:t>core: local (internal) symmetry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𝑆𝑈(3)×𝑆𝑈(2)×𝑈(1)</a:t>
                </a:r>
                <a:r>
                  <a:rPr lang="en-US" altLang="zh-CN" dirty="0"/>
                  <a:t> 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lvl="2"/>
                <a:r>
                  <a:rPr lang="en-US" altLang="zh-CN" dirty="0"/>
                  <a:t>Noether thm: conserv. Charges</a:t>
                </a:r>
              </a:p>
              <a:p>
                <a:pPr lvl="1"/>
                <a:r>
                  <a:rPr lang="en-US" altLang="zh-CN" dirty="0"/>
                  <a:t>framework / math: QFT</a:t>
                </a:r>
              </a:p>
              <a:p>
                <a:r>
                  <a:rPr lang="en-US" altLang="zh-CN" dirty="0"/>
                  <a:t>Higgs Mechanism</a:t>
                </a:r>
              </a:p>
              <a:p>
                <a:r>
                  <a:rPr lang="en-US" altLang="zh-CN" dirty="0"/>
                  <a:t>           spontaneous broken: the ground state is the not the state with minimal energy</a:t>
                </a:r>
                <a:endParaRPr lang="zh-CN" altLang="en-US" dirty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940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such anomalies suggest a 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possible lepton flavor universality violation</a:t>
                </a:r>
              </a:p>
              <a:p>
                <a:r>
                  <a:rPr lang="en-US" altLang="zh-CN" dirty="0"/>
                  <a:t>the </a:t>
                </a:r>
                <a:r>
                  <a:rPr lang="en-US" altLang="zh-CN" b="0" i="0">
                    <a:solidFill>
                      <a:schemeClr val="accent1"/>
                    </a:solidFill>
                    <a:latin typeface="Cambria Math" panose="02040503050406030204" pitchFamily="18" charset="0"/>
                  </a:rPr>
                  <a:t>𝐿_𝜇−𝐿_𝜏</a:t>
                </a:r>
                <a:r>
                  <a:rPr lang="en-US" altLang="zh-CN" dirty="0"/>
                  <a:t> model could provide an explanation</a:t>
                </a:r>
              </a:p>
              <a:p>
                <a:r>
                  <a:rPr lang="en-US" altLang="zh-CN" dirty="0"/>
                  <a:t>the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𝑍′</a:t>
                </a:r>
                <a:r>
                  <a:rPr lang="en-US" altLang="zh-CN" dirty="0"/>
                  <a:t> arising from the model only couples to muons and taus and does not couple to electrons</a:t>
                </a:r>
              </a:p>
              <a:p>
                <a:r>
                  <a:rPr lang="en-US" altLang="zh-CN" dirty="0"/>
                  <a:t>potentially address unresolved issues pertaining to dark matter and neutrino mass</a:t>
                </a:r>
                <a:endParaRPr lang="zh-CN" altLang="en-US" dirty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149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0A2073-145C-4FC8-A5A2-18912EF860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71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959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863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045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794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355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2"/>
                <a:r>
                  <a:rPr lang="en-US" altLang="zh-CN" dirty="0"/>
                  <a:t>alternative non-prompt muon selections: 7.6%</a:t>
                </a:r>
              </a:p>
              <a:p>
                <a:pPr lvl="2"/>
                <a:r>
                  <a:rPr lang="en-US" altLang="zh-CN" dirty="0"/>
                  <a:t>uncertainties of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𝑡𝑡 ̅</a:t>
                </a:r>
                <a:r>
                  <a:rPr lang="en-US" altLang="zh-CN" dirty="0"/>
                  <a:t> and Z+jets fakes combination ratio: 8.6%</a:t>
                </a:r>
              </a:p>
              <a:p>
                <a:pPr lvl="2"/>
                <a:r>
                  <a:rPr lang="en-US" altLang="zh-CN" dirty="0"/>
                  <a:t>statistical uncertainties of the control samples: 6.1%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526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3921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2B7C4A-9380-4736-8C3C-B7E5376AC0D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5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hlinkClick r:id="rId5"/>
                  </a:rPr>
                  <a:t>Mathematical formulation of the Standard Model – Wikipedia</a:t>
                </a:r>
                <a:endParaRPr lang="en-US" altLang="zh-CN" dirty="0"/>
              </a:p>
              <a:p>
                <a:r>
                  <a:rPr lang="en-US" altLang="zh-CN" dirty="0">
                    <a:hlinkClick r:id="rId6"/>
                  </a:rPr>
                  <a:t>Standard Model – YouTube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SU(3)</a:t>
                </a:r>
                <a:r>
                  <a:rPr lang="en-US" altLang="zh-CN" dirty="0" err="1"/>
                  <a:t>xSU</a:t>
                </a:r>
                <a:r>
                  <a:rPr lang="en-US" altLang="zh-CN" dirty="0"/>
                  <a:t>(2)</a:t>
                </a:r>
                <a:r>
                  <a:rPr lang="en-US" altLang="zh-CN" dirty="0" err="1"/>
                  <a:t>xU</a:t>
                </a:r>
                <a:r>
                  <a:rPr lang="en-US" altLang="zh-CN" dirty="0"/>
                  <a:t>(1)</a:t>
                </a:r>
              </a:p>
              <a:p>
                <a:endParaRPr lang="en-US" altLang="zh-CN" dirty="0"/>
              </a:p>
              <a:p>
                <a:r>
                  <a:rPr lang="en-US" altLang="zh-CN" dirty="0"/>
                  <a:t>The SM</a:t>
                </a:r>
              </a:p>
              <a:p>
                <a:pPr lvl="1"/>
                <a:r>
                  <a:rPr lang="en-US" altLang="zh-CN" dirty="0"/>
                  <a:t>core: local (internal) symmetry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𝑆𝑈(3)×𝑆𝑈(2)×𝑈(1)</a:t>
                </a:r>
                <a:r>
                  <a:rPr lang="en-US" altLang="zh-CN" dirty="0"/>
                  <a:t> 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lvl="2"/>
                <a:r>
                  <a:rPr lang="en-US" altLang="zh-CN" dirty="0"/>
                  <a:t>Noether thm: conserv. Charges</a:t>
                </a:r>
              </a:p>
              <a:p>
                <a:pPr lvl="1"/>
                <a:r>
                  <a:rPr lang="en-US" altLang="zh-CN" dirty="0"/>
                  <a:t>framework / math: QFT</a:t>
                </a:r>
              </a:p>
              <a:p>
                <a:r>
                  <a:rPr lang="en-US" altLang="zh-CN" dirty="0"/>
                  <a:t>Higgs Mechanism</a:t>
                </a:r>
              </a:p>
              <a:p>
                <a:r>
                  <a:rPr lang="en-US" altLang="zh-CN" dirty="0"/>
                  <a:t>           spontaneous broken: the ground state is the not the state with minimal energy</a:t>
                </a:r>
                <a:endParaRPr lang="zh-CN" altLang="en-US" dirty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169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871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8929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0525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1784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876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771EB-C60B-4AD7-9BB8-C245AA91D64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318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0210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W-pair has spin correlation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small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𝑚_𝑙𝑙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Δ𝜙_𝑙𝑙</a:t>
                </a:r>
                <a:endParaRPr lang="zh-CN" altLang="en-US" dirty="0"/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dirty="0"/>
                  <a:t>light leptons are collinear to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𝜏</a:t>
                </a:r>
                <a:r>
                  <a:rPr lang="en-US" altLang="zh-CN" dirty="0"/>
                  <a:t>-lepton </a:t>
                </a:r>
                <a:r>
                  <a:rPr lang="en-US" altLang="zh-CN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⟹</a:t>
                </a:r>
                <a:r>
                  <a:rPr lang="en-US" altLang="zh-CN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𝑚_𝜏𝜏^𝑐𝑜𝑙𝑙</a:t>
                </a:r>
                <a:endParaRPr lang="en-US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zh-CN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200" b="0" i="0">
                    <a:latin typeface="Cambria Math" panose="02040503050406030204" pitchFamily="18" charset="0"/>
                  </a:rPr>
                  <a:t>𝑚_𝑙𝑙</a:t>
                </a:r>
                <a:r>
                  <a:rPr lang="en-US" altLang="zh-CN" sz="1200" dirty="0"/>
                  <a:t> close to Z peak or small for offshell 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only same flavor leptons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6389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0A2073-145C-4FC8-A5A2-18912EF8604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656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909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hlinkClick r:id="rId5"/>
                  </a:rPr>
                  <a:t>Mathematical formulation of the Standard Model – Wikipedia</a:t>
                </a:r>
                <a:endParaRPr lang="en-US" altLang="zh-CN" dirty="0"/>
              </a:p>
              <a:p>
                <a:r>
                  <a:rPr lang="en-US" altLang="zh-CN" dirty="0">
                    <a:hlinkClick r:id="rId6"/>
                  </a:rPr>
                  <a:t>Standard Model – YouTube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SU(3)</a:t>
                </a:r>
                <a:r>
                  <a:rPr lang="en-US" altLang="zh-CN" dirty="0" err="1"/>
                  <a:t>xSU</a:t>
                </a:r>
                <a:r>
                  <a:rPr lang="en-US" altLang="zh-CN" dirty="0"/>
                  <a:t>(2)</a:t>
                </a:r>
                <a:r>
                  <a:rPr lang="en-US" altLang="zh-CN" dirty="0" err="1"/>
                  <a:t>xU</a:t>
                </a:r>
                <a:r>
                  <a:rPr lang="en-US" altLang="zh-CN" dirty="0"/>
                  <a:t>(1)</a:t>
                </a:r>
              </a:p>
              <a:p>
                <a:endParaRPr lang="en-US" altLang="zh-CN" dirty="0"/>
              </a:p>
              <a:p>
                <a:r>
                  <a:rPr lang="en-US" altLang="zh-CN" dirty="0"/>
                  <a:t>The SM</a:t>
                </a:r>
              </a:p>
              <a:p>
                <a:pPr lvl="1"/>
                <a:r>
                  <a:rPr lang="en-US" altLang="zh-CN" dirty="0"/>
                  <a:t>core: local (internal) symmetry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𝑆𝑈(3)×𝑆𝑈(2)×𝑈(1)</a:t>
                </a:r>
                <a:r>
                  <a:rPr lang="en-US" altLang="zh-CN" dirty="0"/>
                  <a:t> 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lvl="2"/>
                <a:r>
                  <a:rPr lang="en-US" altLang="zh-CN" dirty="0"/>
                  <a:t>Noether thm: conserv. Charges</a:t>
                </a:r>
              </a:p>
              <a:p>
                <a:pPr lvl="1"/>
                <a:r>
                  <a:rPr lang="en-US" altLang="zh-CN" dirty="0"/>
                  <a:t>framework / math: QFT</a:t>
                </a:r>
              </a:p>
              <a:p>
                <a:r>
                  <a:rPr lang="en-US" altLang="zh-CN" dirty="0"/>
                  <a:t>Higgs Mechanism</a:t>
                </a:r>
              </a:p>
              <a:p>
                <a:r>
                  <a:rPr lang="en-US" altLang="zh-CN" dirty="0"/>
                  <a:t>           spontaneous broken: the ground state is the not the state with minimal energy</a:t>
                </a:r>
                <a:endParaRPr lang="zh-CN" altLang="en-US" dirty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2479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171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1241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7946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5808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4835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2077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9844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771EB-C60B-4AD7-9BB8-C245AA91D649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067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FontTx/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Higgs-mechanism:</a:t>
                </a:r>
              </a:p>
              <a:p>
                <a:r>
                  <a:rPr lang="en-US" altLang="zh-CN" dirty="0"/>
                  <a:t>Non-zero </a:t>
                </a:r>
                <a:r>
                  <a:rPr lang="en-US" altLang="zh-CN" dirty="0" err="1"/>
                  <a:t>vev</a:t>
                </a:r>
                <a:r>
                  <a:rPr lang="en-US" altLang="zh-CN" dirty="0"/>
                  <a:t> of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𝜙</a:t>
                </a:r>
                <a:r>
                  <a:rPr lang="en-US" altLang="zh-CN" dirty="0"/>
                  <a:t> </a:t>
                </a:r>
                <a:r>
                  <a:rPr lang="en-US" altLang="zh-CN" dirty="0">
                    <a:sym typeface="Wingdings" panose="05000000000000000000" pitchFamily="2" charset="2"/>
                  </a:rPr>
                  <a:t> infinite particles (excitations, with respect to</a:t>
                </a:r>
                <a:r>
                  <a:rPr lang="en-US" altLang="zh-CN" baseline="0" dirty="0">
                    <a:sym typeface="Wingdings" panose="05000000000000000000" pitchFamily="2" charset="2"/>
                  </a:rPr>
                  <a:t> zero-particle state</a:t>
                </a:r>
                <a:r>
                  <a:rPr lang="en-US" altLang="zh-CN" dirty="0">
                    <a:sym typeface="Wingdings" panose="05000000000000000000" pitchFamily="2" charset="2"/>
                  </a:rPr>
                  <a:t>)  particle </a:t>
                </a:r>
                <a:r>
                  <a:rPr lang="en-US" altLang="zh-CN" b="0" i="0">
                    <a:latin typeface="Cambria Math" panose="02040503050406030204" pitchFamily="18" charset="0"/>
                    <a:sym typeface="Wingdings" panose="05000000000000000000" pitchFamily="2" charset="2"/>
                  </a:rPr>
                  <a:t>𝜓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interact</a:t>
                </a:r>
                <a:r>
                  <a:rPr lang="en-US" altLang="zh-CN" baseline="0" dirty="0"/>
                  <a:t> with </a:t>
                </a:r>
                <a:r>
                  <a:rPr lang="en-US" altLang="zh-CN" b="0" i="0" baseline="0">
                    <a:latin typeface="Cambria Math" panose="02040503050406030204" pitchFamily="18" charset="0"/>
                  </a:rPr>
                  <a:t>𝜙</a:t>
                </a:r>
                <a:r>
                  <a:rPr lang="zh-CN" altLang="en-US" dirty="0"/>
                  <a:t> </a:t>
                </a:r>
                <a:r>
                  <a:rPr lang="en-US" altLang="zh-CN" dirty="0">
                    <a:sym typeface="Wingdings" panose="05000000000000000000" pitchFamily="2" charset="2"/>
                  </a:rPr>
                  <a:t> behave “massive”</a:t>
                </a:r>
              </a:p>
              <a:p>
                <a:r>
                  <a:rPr lang="en-US" altLang="zh-CN" dirty="0"/>
                  <a:t>The “mass” is then determined by the </a:t>
                </a:r>
                <a:r>
                  <a:rPr lang="en-US" altLang="zh-CN" dirty="0" err="1"/>
                  <a:t>vev</a:t>
                </a:r>
                <a:r>
                  <a:rPr lang="en-US" altLang="zh-CN" dirty="0"/>
                  <a:t> &amp; how strong the coupling between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𝜓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 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𝜙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Before SSB, complex Higgs doublet </a:t>
                </a:r>
                <a:r>
                  <a:rPr lang="en-US" altLang="zh-CN" dirty="0">
                    <a:sym typeface="Wingdings" panose="05000000000000000000" pitchFamily="2" charset="2"/>
                  </a:rPr>
                  <a:t> 4 freedom</a:t>
                </a:r>
              </a:p>
              <a:p>
                <a:r>
                  <a:rPr lang="en-US" altLang="zh-CN" dirty="0">
                    <a:sym typeface="Wingdings" panose="05000000000000000000" pitchFamily="2" charset="2"/>
                  </a:rPr>
                  <a:t>After SSB, 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altLang="zh-CN" dirty="0">
                    <a:sym typeface="Wingdings" panose="05000000000000000000" pitchFamily="2" charset="2"/>
                  </a:rPr>
                  <a:t>3 symmetry broken  3 Goldstone bosons  “eaten” by the </a:t>
                </a:r>
                <a:r>
                  <a:rPr lang="en-US" altLang="zh-CN" b="0" i="0">
                    <a:latin typeface="Cambria Math" panose="02040503050406030204" pitchFamily="18" charset="0"/>
                    <a:sym typeface="Wingdings" panose="05000000000000000000" pitchFamily="2" charset="2"/>
                  </a:rPr>
                  <a:t>𝑊^±, 𝑍</a:t>
                </a:r>
                <a:r>
                  <a:rPr lang="en-US" altLang="zh-CN" dirty="0">
                    <a:sym typeface="Wingdings" panose="05000000000000000000" pitchFamily="2" charset="2"/>
                  </a:rPr>
                  <a:t>  3</a:t>
                </a:r>
                <a:r>
                  <a:rPr lang="en-US" altLang="zh-CN" baseline="30000" dirty="0">
                    <a:sym typeface="Wingdings" panose="05000000000000000000" pitchFamily="2" charset="2"/>
                  </a:rPr>
                  <a:t>rd</a:t>
                </a:r>
                <a:r>
                  <a:rPr lang="en-US" altLang="zh-CN" dirty="0">
                    <a:sym typeface="Wingdings" panose="05000000000000000000" pitchFamily="2" charset="2"/>
                  </a:rPr>
                  <a:t> polarization axis when gain mass 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altLang="zh-CN" dirty="0">
                    <a:sym typeface="Wingdings" panose="05000000000000000000" pitchFamily="2" charset="2"/>
                  </a:rPr>
                  <a:t>1 left real scalar degree of freedom</a:t>
                </a:r>
              </a:p>
              <a:p>
                <a:pPr marL="0" indent="0">
                  <a:buFontTx/>
                  <a:buNone/>
                </a:pP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9586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65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633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678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552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019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489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099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CA3FB-820B-420F-980A-4AC8F4F827A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69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35894" y="3085769"/>
            <a:ext cx="8245163" cy="333814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1020431"/>
            <a:ext cx="8245162" cy="1475013"/>
          </a:xfrm>
          <a:effectLst/>
        </p:spPr>
        <p:txBody>
          <a:bodyPr anchor="b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5895" y="2495450"/>
            <a:ext cx="8245160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0" cap="none">
                <a:solidFill>
                  <a:schemeClr val="accent1"/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688E5B1-4139-AD48-BA45-9CE6A55A1ED0}"/>
              </a:ext>
            </a:extLst>
          </p:cNvPr>
          <p:cNvSpPr/>
          <p:nvPr/>
        </p:nvSpPr>
        <p:spPr>
          <a:xfrm>
            <a:off x="81947" y="456434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pic>
        <p:nvPicPr>
          <p:cNvPr id="12" name="Picture 11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DEEFCCC5-B424-4CFA-8341-C752BDF84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25" y="5175470"/>
            <a:ext cx="954386" cy="1018316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2937F5A0-0741-4E0E-8722-F9532DB9F172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571553" y="3315896"/>
            <a:ext cx="986558" cy="1018316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EAE5E8-E77F-4E72-84CE-41339D875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129" y="4680908"/>
            <a:ext cx="3798520" cy="1497090"/>
          </a:xfrm>
          <a:prstGeom prst="rect">
            <a:avLst/>
          </a:prstGeom>
        </p:spPr>
      </p:pic>
      <p:sp>
        <p:nvSpPr>
          <p:cNvPr id="15" name="Date Placeholder 7">
            <a:extLst>
              <a:ext uri="{FF2B5EF4-FFF2-40B4-BE49-F238E27FC236}">
                <a16:creationId xmlns:a16="http://schemas.microsoft.com/office/drawing/2014/main" id="{47C9B646-3202-46F5-B817-8D2FE39F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2C46A3FF-3B3E-4110-9724-E0FD43BA284A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EFB1359F-6C03-4BD1-BC9E-42CD23EE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7" name="Slide Number Placeholder 9">
            <a:extLst>
              <a:ext uri="{FF2B5EF4-FFF2-40B4-BE49-F238E27FC236}">
                <a16:creationId xmlns:a16="http://schemas.microsoft.com/office/drawing/2014/main" id="{D868CEDC-E4CA-49CC-832C-E37B8B93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>
              <a:defRPr lang="en-US" sz="12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AD8578E3-F6AB-4C0B-B125-94384226B83E}"/>
              </a:ext>
            </a:extLst>
          </p:cNvPr>
          <p:cNvSpPr/>
          <p:nvPr/>
        </p:nvSpPr>
        <p:spPr>
          <a:xfrm>
            <a:off x="81947" y="456434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D21F1E53-0070-4480-A7EA-94070B48A42F}"/>
              </a:ext>
            </a:extLst>
          </p:cNvPr>
          <p:cNvSpPr/>
          <p:nvPr/>
        </p:nvSpPr>
        <p:spPr>
          <a:xfrm>
            <a:off x="81947" y="456434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01053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5895" y="702156"/>
            <a:ext cx="3568112" cy="557784"/>
          </a:xfrm>
        </p:spPr>
        <p:txBody>
          <a:bodyPr anchor="ctr">
            <a:noAutofit/>
          </a:bodyPr>
          <a:lstStyle>
            <a:lvl1pPr marL="0" indent="0" algn="ctr">
              <a:buNone/>
              <a:defRPr sz="2100" b="0" cap="none" baseline="0">
                <a:solidFill>
                  <a:schemeClr val="accent1"/>
                </a:solidFill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8" y="1277342"/>
            <a:ext cx="3568109" cy="5146574"/>
          </a:xfrm>
        </p:spPr>
        <p:txBody>
          <a:bodyPr anchor="t">
            <a:normAutofit/>
          </a:bodyPr>
          <a:lstStyle>
            <a:lvl1pPr marL="342891" indent="-342891" algn="l">
              <a:buFont typeface="Wingdings" panose="05000000000000000000" pitchFamily="2" charset="2"/>
              <a:buChar char="v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953004" y="704361"/>
            <a:ext cx="3568112" cy="553373"/>
          </a:xfrm>
        </p:spPr>
        <p:txBody>
          <a:bodyPr anchor="ctr">
            <a:noAutofit/>
          </a:bodyPr>
          <a:lstStyle>
            <a:lvl1pPr marL="0" marR="0" indent="0" algn="ctr" defTabSz="34289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100" b="0" cap="none" baseline="0">
                <a:solidFill>
                  <a:schemeClr val="accent1"/>
                </a:solidFill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2" y="1277342"/>
            <a:ext cx="3568113" cy="5144368"/>
          </a:xfrm>
        </p:spPr>
        <p:txBody>
          <a:bodyPr anchor="t">
            <a:normAutofit/>
          </a:bodyPr>
          <a:lstStyle>
            <a:lvl1pPr marL="342891" indent="-342891" algn="l">
              <a:buFont typeface="Wingdings" panose="05000000000000000000" pitchFamily="2" charset="2"/>
              <a:buChar char="v"/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6" name="Date Placeholder 7">
            <a:extLst>
              <a:ext uri="{FF2B5EF4-FFF2-40B4-BE49-F238E27FC236}">
                <a16:creationId xmlns:a16="http://schemas.microsoft.com/office/drawing/2014/main" id="{F89C047F-40DB-448E-8AD1-EF69F95630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110FEE84-FC65-47F3-974A-0958D27F00F6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7" name="Footer Placeholder 8">
            <a:extLst>
              <a:ext uri="{FF2B5EF4-FFF2-40B4-BE49-F238E27FC236}">
                <a16:creationId xmlns:a16="http://schemas.microsoft.com/office/drawing/2014/main" id="{7525FB7E-6A4A-42FE-84FE-9FC4AE43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28DF0FA-DF84-4795-A523-8ED24369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3F9ADE7D-175B-492A-ADDC-C60D7E8509C7}"/>
              </a:ext>
            </a:extLst>
          </p:cNvPr>
          <p:cNvSpPr/>
          <p:nvPr/>
        </p:nvSpPr>
        <p:spPr>
          <a:xfrm>
            <a:off x="1" y="169556"/>
            <a:ext cx="3402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A062A6E-69E6-440B-8112-666DD1216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272212" cy="70215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34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90CC524-3900-1041-BDBF-D0ABD37D8E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4143375" cy="6858000"/>
          </a:xfrm>
          <a:custGeom>
            <a:avLst/>
            <a:gdLst>
              <a:gd name="connsiteX0" fmla="*/ 0 w 5524500"/>
              <a:gd name="connsiteY0" fmla="*/ 0 h 6858000"/>
              <a:gd name="connsiteX1" fmla="*/ 5524500 w 5524500"/>
              <a:gd name="connsiteY1" fmla="*/ 0 h 6858000"/>
              <a:gd name="connsiteX2" fmla="*/ 5524500 w 5524500"/>
              <a:gd name="connsiteY2" fmla="*/ 806538 h 6858000"/>
              <a:gd name="connsiteX3" fmla="*/ 4952408 w 5524500"/>
              <a:gd name="connsiteY3" fmla="*/ 806538 h 6858000"/>
              <a:gd name="connsiteX4" fmla="*/ 4952408 w 5524500"/>
              <a:gd name="connsiteY4" fmla="*/ 1187539 h 6858000"/>
              <a:gd name="connsiteX5" fmla="*/ 5524500 w 5524500"/>
              <a:gd name="connsiteY5" fmla="*/ 1187539 h 6858000"/>
              <a:gd name="connsiteX6" fmla="*/ 5524500 w 5524500"/>
              <a:gd name="connsiteY6" fmla="*/ 6858000 h 6858000"/>
              <a:gd name="connsiteX7" fmla="*/ 0 w 55245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4500" h="6858000">
                <a:moveTo>
                  <a:pt x="0" y="0"/>
                </a:moveTo>
                <a:lnTo>
                  <a:pt x="5524500" y="0"/>
                </a:lnTo>
                <a:lnTo>
                  <a:pt x="5524500" y="806538"/>
                </a:lnTo>
                <a:lnTo>
                  <a:pt x="4952408" y="806538"/>
                </a:lnTo>
                <a:lnTo>
                  <a:pt x="4952408" y="1187539"/>
                </a:lnTo>
                <a:lnTo>
                  <a:pt x="5524500" y="1187539"/>
                </a:lnTo>
                <a:lnTo>
                  <a:pt x="55245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697" y="1442312"/>
            <a:ext cx="4040411" cy="4981604"/>
          </a:xfrm>
        </p:spPr>
        <p:txBody>
          <a:bodyPr/>
          <a:lstStyle>
            <a:lvl1pPr marL="342891" indent="-342891">
              <a:buFont typeface="Wingdings" panose="05000000000000000000" pitchFamily="2" charset="2"/>
              <a:buChar char="v"/>
              <a:defRPr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D49B377-6CF8-9E4B-8973-3F8057D7DF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67697" y="702156"/>
            <a:ext cx="4040411" cy="74015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E11F091D-EBC7-D743-82DA-0E177FD421D4}"/>
              </a:ext>
            </a:extLst>
          </p:cNvPr>
          <p:cNvSpPr/>
          <p:nvPr/>
        </p:nvSpPr>
        <p:spPr>
          <a:xfrm>
            <a:off x="3714308" y="806541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1" name="Date Placeholder 7">
            <a:extLst>
              <a:ext uri="{FF2B5EF4-FFF2-40B4-BE49-F238E27FC236}">
                <a16:creationId xmlns:a16="http://schemas.microsoft.com/office/drawing/2014/main" id="{85370122-834D-4D71-B612-48F441D2A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FC0B3281-CF31-465B-A324-3FA77C733B36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01321136-5E6E-4990-BE61-226AA53EF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0519E108-E18A-42CE-AB4A-BE2B1923E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80B8A052-4EFB-4826-A61A-7E76F489420B}"/>
              </a:ext>
            </a:extLst>
          </p:cNvPr>
          <p:cNvSpPr/>
          <p:nvPr/>
        </p:nvSpPr>
        <p:spPr>
          <a:xfrm>
            <a:off x="3714308" y="806541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0F4B5AFD-D7B9-47C9-BA64-9960C6D5B47F}"/>
              </a:ext>
            </a:extLst>
          </p:cNvPr>
          <p:cNvSpPr/>
          <p:nvPr/>
        </p:nvSpPr>
        <p:spPr>
          <a:xfrm>
            <a:off x="3714308" y="806541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99836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rrow Content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EEDEA7C-D9D3-5E4A-A0E6-B7A0ED5E0F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6199" y="0"/>
            <a:ext cx="5257800" cy="6858000"/>
          </a:xfrm>
          <a:custGeom>
            <a:avLst/>
            <a:gdLst>
              <a:gd name="connsiteX0" fmla="*/ 0 w 7010400"/>
              <a:gd name="connsiteY0" fmla="*/ 0 h 6858000"/>
              <a:gd name="connsiteX1" fmla="*/ 7010400 w 7010400"/>
              <a:gd name="connsiteY1" fmla="*/ 0 h 6858000"/>
              <a:gd name="connsiteX2" fmla="*/ 7010400 w 7010400"/>
              <a:gd name="connsiteY2" fmla="*/ 6858000 h 6858000"/>
              <a:gd name="connsiteX3" fmla="*/ 0 w 7010400"/>
              <a:gd name="connsiteY3" fmla="*/ 6858000 h 6858000"/>
              <a:gd name="connsiteX4" fmla="*/ 0 w 7010400"/>
              <a:gd name="connsiteY4" fmla="*/ 2620396 h 6858000"/>
              <a:gd name="connsiteX5" fmla="*/ 508001 w 7010400"/>
              <a:gd name="connsiteY5" fmla="*/ 2620396 h 6858000"/>
              <a:gd name="connsiteX6" fmla="*/ 508001 w 7010400"/>
              <a:gd name="connsiteY6" fmla="*/ 2239395 h 6858000"/>
              <a:gd name="connsiteX7" fmla="*/ 0 w 7010400"/>
              <a:gd name="connsiteY7" fmla="*/ 223939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0400" h="6858000">
                <a:moveTo>
                  <a:pt x="0" y="0"/>
                </a:moveTo>
                <a:lnTo>
                  <a:pt x="7010400" y="0"/>
                </a:lnTo>
                <a:lnTo>
                  <a:pt x="7010400" y="6858000"/>
                </a:lnTo>
                <a:lnTo>
                  <a:pt x="0" y="6858000"/>
                </a:lnTo>
                <a:lnTo>
                  <a:pt x="0" y="2620396"/>
                </a:lnTo>
                <a:lnTo>
                  <a:pt x="508001" y="2620396"/>
                </a:lnTo>
                <a:lnTo>
                  <a:pt x="508001" y="2239395"/>
                </a:lnTo>
                <a:lnTo>
                  <a:pt x="0" y="223939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F358276-528D-1F4E-804A-4F9FDE93568A}"/>
              </a:ext>
            </a:extLst>
          </p:cNvPr>
          <p:cNvSpPr/>
          <p:nvPr/>
        </p:nvSpPr>
        <p:spPr>
          <a:xfrm>
            <a:off x="3505202" y="2239400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A6817E56-9BF4-B245-9536-10F7E163D7D9}"/>
              </a:ext>
            </a:extLst>
          </p:cNvPr>
          <p:cNvSpPr/>
          <p:nvPr/>
        </p:nvSpPr>
        <p:spPr>
          <a:xfrm>
            <a:off x="435896" y="875830"/>
            <a:ext cx="1905001" cy="25400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2400" noProof="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896" y="2720641"/>
            <a:ext cx="2897412" cy="3634317"/>
          </a:xfrm>
        </p:spPr>
        <p:txBody>
          <a:bodyPr anchor="t">
            <a:normAutofit/>
          </a:bodyPr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859246A-0674-144E-84D6-29D5891C06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5894" y="1304660"/>
            <a:ext cx="2897412" cy="141597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1" name="Date Placeholder 7">
            <a:extLst>
              <a:ext uri="{FF2B5EF4-FFF2-40B4-BE49-F238E27FC236}">
                <a16:creationId xmlns:a16="http://schemas.microsoft.com/office/drawing/2014/main" id="{DDE4884E-2642-4E34-BE00-F16EC852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7E19CF9E-9ECE-4D04-9E11-82608CB6259B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B2E0FCB4-26CD-4AF2-9F20-CE9B1D14F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B18F7BD4-7DFD-4D07-8A6F-17532C69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2E8BA82C-EAF1-434D-85F7-22978081F969}"/>
              </a:ext>
            </a:extLst>
          </p:cNvPr>
          <p:cNvSpPr/>
          <p:nvPr/>
        </p:nvSpPr>
        <p:spPr>
          <a:xfrm>
            <a:off x="3505202" y="2239400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A76C3343-8E9D-4E94-A7E2-A57B9CCF825D}"/>
              </a:ext>
            </a:extLst>
          </p:cNvPr>
          <p:cNvSpPr/>
          <p:nvPr/>
        </p:nvSpPr>
        <p:spPr>
          <a:xfrm>
            <a:off x="435896" y="875830"/>
            <a:ext cx="1905001" cy="25400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2400" noProof="0" dirty="0"/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3205B4FB-FB13-43FE-A946-AA109EA95641}"/>
              </a:ext>
            </a:extLst>
          </p:cNvPr>
          <p:cNvSpPr/>
          <p:nvPr/>
        </p:nvSpPr>
        <p:spPr>
          <a:xfrm>
            <a:off x="3505202" y="2239400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F9A2AEAF-168B-4FC4-8B9C-246794B058A0}"/>
              </a:ext>
            </a:extLst>
          </p:cNvPr>
          <p:cNvSpPr/>
          <p:nvPr/>
        </p:nvSpPr>
        <p:spPr>
          <a:xfrm>
            <a:off x="435896" y="875830"/>
            <a:ext cx="1905001" cy="25400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4052944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>
            <a:extLst>
              <a:ext uri="{FF2B5EF4-FFF2-40B4-BE49-F238E27FC236}">
                <a16:creationId xmlns:a16="http://schemas.microsoft.com/office/drawing/2014/main" id="{0E5F9FB8-DFD7-4B6D-B9D1-A3A05D9B7B29}"/>
              </a:ext>
            </a:extLst>
          </p:cNvPr>
          <p:cNvSpPr/>
          <p:nvPr/>
        </p:nvSpPr>
        <p:spPr>
          <a:xfrm>
            <a:off x="3912158" y="-1"/>
            <a:ext cx="5231845" cy="685800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E855735C-C3BB-4175-A422-7D4483A245ED}"/>
              </a:ext>
            </a:extLst>
          </p:cNvPr>
          <p:cNvSpPr/>
          <p:nvPr/>
        </p:nvSpPr>
        <p:spPr>
          <a:xfrm>
            <a:off x="3912158" y="-1"/>
            <a:ext cx="5231845" cy="685800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D6BDBD8F-0811-E743-8D29-95FBA6111DCA}"/>
              </a:ext>
            </a:extLst>
          </p:cNvPr>
          <p:cNvSpPr/>
          <p:nvPr/>
        </p:nvSpPr>
        <p:spPr>
          <a:xfrm>
            <a:off x="3912158" y="-1"/>
            <a:ext cx="5231845" cy="685800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D8F780B-398B-314B-87F1-35307B42F72E}"/>
              </a:ext>
            </a:extLst>
          </p:cNvPr>
          <p:cNvSpPr/>
          <p:nvPr/>
        </p:nvSpPr>
        <p:spPr>
          <a:xfrm rot="16200000">
            <a:off x="439740" y="2941640"/>
            <a:ext cx="1270001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1EE7A36-F988-7C4A-A854-1D7E6E70D021}"/>
              </a:ext>
            </a:extLst>
          </p:cNvPr>
          <p:cNvSpPr/>
          <p:nvPr/>
        </p:nvSpPr>
        <p:spPr>
          <a:xfrm>
            <a:off x="3505202" y="604048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79BAFF7-5B8A-F446-87E9-6B4851CCF1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976" y="4035874"/>
            <a:ext cx="2743743" cy="1613201"/>
          </a:xfrm>
        </p:spPr>
        <p:txBody>
          <a:bodyPr lIns="0" tIns="0" rIns="0" bIns="0" anchor="b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5663095-8E7E-6049-8528-84CCDFA93A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519" y="878181"/>
            <a:ext cx="4006331" cy="52518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42994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Date Placeholder 7">
            <a:extLst>
              <a:ext uri="{FF2B5EF4-FFF2-40B4-BE49-F238E27FC236}">
                <a16:creationId xmlns:a16="http://schemas.microsoft.com/office/drawing/2014/main" id="{4813DA62-60E8-4D65-8FAE-2C8C77B364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01FF7278-7890-41D3-8933-616A83265761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02757120-6778-4C7F-A5A3-490575760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E8F67235-7F09-4961-B26F-D49B1CA3D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4CFDC48C-4D10-49F2-BCE6-EA8D2F2EAE36}"/>
              </a:ext>
            </a:extLst>
          </p:cNvPr>
          <p:cNvSpPr/>
          <p:nvPr/>
        </p:nvSpPr>
        <p:spPr>
          <a:xfrm rot="16200000">
            <a:off x="439740" y="2941640"/>
            <a:ext cx="1270001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F347E464-753B-493B-9B6F-D5A252B2EE42}"/>
              </a:ext>
            </a:extLst>
          </p:cNvPr>
          <p:cNvSpPr/>
          <p:nvPr/>
        </p:nvSpPr>
        <p:spPr>
          <a:xfrm>
            <a:off x="3505202" y="604048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1B4BA1AB-B8AB-43E1-881B-619BD9BC8EAE}"/>
              </a:ext>
            </a:extLst>
          </p:cNvPr>
          <p:cNvSpPr/>
          <p:nvPr/>
        </p:nvSpPr>
        <p:spPr>
          <a:xfrm rot="16200000">
            <a:off x="439740" y="2941640"/>
            <a:ext cx="1270001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EB430E80-A7AC-4718-A3DE-8B3BD77ECED6}"/>
              </a:ext>
            </a:extLst>
          </p:cNvPr>
          <p:cNvSpPr/>
          <p:nvPr/>
        </p:nvSpPr>
        <p:spPr>
          <a:xfrm>
            <a:off x="3505202" y="604048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41621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>
            <a:extLst>
              <a:ext uri="{FF2B5EF4-FFF2-40B4-BE49-F238E27FC236}">
                <a16:creationId xmlns:a16="http://schemas.microsoft.com/office/drawing/2014/main" id="{A9D4F6C3-BAEA-4BA8-AAAC-352981B3E33F}"/>
              </a:ext>
            </a:extLst>
          </p:cNvPr>
          <p:cNvSpPr/>
          <p:nvPr/>
        </p:nvSpPr>
        <p:spPr>
          <a:xfrm>
            <a:off x="2" y="-1"/>
            <a:ext cx="5231845" cy="685800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FCF6A3C7-B6C6-4E3D-90FC-C94C8FF00D10}"/>
              </a:ext>
            </a:extLst>
          </p:cNvPr>
          <p:cNvSpPr/>
          <p:nvPr/>
        </p:nvSpPr>
        <p:spPr>
          <a:xfrm>
            <a:off x="2" y="-1"/>
            <a:ext cx="5231845" cy="685800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9E887ACE-210F-4A8A-A033-E24FD239D1BB}"/>
              </a:ext>
            </a:extLst>
          </p:cNvPr>
          <p:cNvSpPr/>
          <p:nvPr/>
        </p:nvSpPr>
        <p:spPr>
          <a:xfrm>
            <a:off x="2" y="-1"/>
            <a:ext cx="5231845" cy="685800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5663095-8E7E-6049-8528-84CCDFA93A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5671" y="878181"/>
            <a:ext cx="4006331" cy="52518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D8F780B-398B-314B-87F1-35307B42F72E}"/>
              </a:ext>
            </a:extLst>
          </p:cNvPr>
          <p:cNvSpPr/>
          <p:nvPr/>
        </p:nvSpPr>
        <p:spPr>
          <a:xfrm rot="16200000">
            <a:off x="5336090" y="2941640"/>
            <a:ext cx="1270001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1EE7A36-F988-7C4A-A854-1D7E6E70D021}"/>
              </a:ext>
            </a:extLst>
          </p:cNvPr>
          <p:cNvSpPr/>
          <p:nvPr/>
        </p:nvSpPr>
        <p:spPr>
          <a:xfrm>
            <a:off x="4861803" y="604048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79BAFF7-5B8A-F446-87E9-6B4851CCF1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66324" y="4035874"/>
            <a:ext cx="2743743" cy="1613201"/>
          </a:xfrm>
        </p:spPr>
        <p:txBody>
          <a:bodyPr lIns="0" tIns="0" rIns="0" bIns="0" anchor="b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277D59C9-3CB5-4CD9-AFDD-327A450D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B8CAD36-96B2-4F7F-A800-93BAF5099A59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30280D63-926B-4592-84E1-769890667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1C6DBC6F-B1ED-43D6-AB93-6E2EC6529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2EFC0CF5-43AD-4482-82AF-0BF515CE5692}"/>
              </a:ext>
            </a:extLst>
          </p:cNvPr>
          <p:cNvSpPr/>
          <p:nvPr/>
        </p:nvSpPr>
        <p:spPr>
          <a:xfrm rot="16200000">
            <a:off x="5336090" y="2941640"/>
            <a:ext cx="1270001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9CFD94A5-91D3-4E6A-A57D-A3C4476B1D3C}"/>
              </a:ext>
            </a:extLst>
          </p:cNvPr>
          <p:cNvSpPr/>
          <p:nvPr/>
        </p:nvSpPr>
        <p:spPr>
          <a:xfrm>
            <a:off x="4861803" y="604048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09E7D608-2C45-4DF0-9125-09320100B47C}"/>
              </a:ext>
            </a:extLst>
          </p:cNvPr>
          <p:cNvSpPr/>
          <p:nvPr/>
        </p:nvSpPr>
        <p:spPr>
          <a:xfrm rot="16200000">
            <a:off x="5336090" y="2941640"/>
            <a:ext cx="1270001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noProof="0"/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271BC207-A26C-4771-8A01-5749509D62E0}"/>
              </a:ext>
            </a:extLst>
          </p:cNvPr>
          <p:cNvSpPr/>
          <p:nvPr/>
        </p:nvSpPr>
        <p:spPr>
          <a:xfrm>
            <a:off x="4861803" y="604048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118126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F70F810B-4DED-A045-A1D2-7605E821997B}"/>
              </a:ext>
            </a:extLst>
          </p:cNvPr>
          <p:cNvSpPr/>
          <p:nvPr/>
        </p:nvSpPr>
        <p:spPr>
          <a:xfrm>
            <a:off x="2" y="4735656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194DD3B-943C-8740-A545-0DA0E5FD25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976" y="4651968"/>
            <a:ext cx="2743743" cy="997102"/>
          </a:xfrm>
        </p:spPr>
        <p:txBody>
          <a:bodyPr lIns="0" tIns="0" rIns="0" bIns="0" anchor="t">
            <a:normAutofit/>
          </a:bodyPr>
          <a:lstStyle>
            <a:lvl1pPr>
              <a:defRPr lang="en-US" sz="3600" b="1" kern="1200" cap="non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GOES HERE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93D5DD3F-FCDF-5945-9321-0FABA0771516}"/>
              </a:ext>
            </a:extLst>
          </p:cNvPr>
          <p:cNvSpPr/>
          <p:nvPr/>
        </p:nvSpPr>
        <p:spPr>
          <a:xfrm rot="16200000">
            <a:off x="3941763" y="2067007"/>
            <a:ext cx="1270000" cy="9526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0433FF"/>
              </a:solidFill>
              <a:latin typeface="Helvetica Light"/>
              <a:sym typeface="Helvetica Light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B8877488-477F-0041-88BE-F780F1C66A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62130" y="0"/>
            <a:ext cx="3746102" cy="6858000"/>
          </a:xfrm>
        </p:spPr>
        <p:txBody>
          <a:bodyPr/>
          <a:lstStyle>
            <a:lvl1pPr marL="0" indent="0">
              <a:buNone/>
              <a:defRPr/>
            </a:lvl1pPr>
            <a:lvl2pPr marL="242994" indent="0">
              <a:buNone/>
              <a:defRPr/>
            </a:lvl2pPr>
          </a:lstStyle>
          <a:p>
            <a:pPr lvl="0"/>
            <a:r>
              <a:rPr lang="zh-CN" altLang="en-US" noProof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8755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678167"/>
            <a:ext cx="9141714" cy="179832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1714" cy="1097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" y="1411227"/>
            <a:ext cx="8229600" cy="1828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3490" y="-172100"/>
            <a:ext cx="4757023" cy="1354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F2F2F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4513065"/>
            <a:ext cx="64008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636363"/>
                </a:solidFill>
                <a:latin typeface="Arial"/>
                <a:cs typeface="Arial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636363"/>
                </a:solidFill>
                <a:latin typeface="Arial"/>
                <a:cs typeface="Arial"/>
              </a:defRPr>
            </a:lvl1pPr>
          </a:lstStyle>
          <a:p>
            <a:fld id="{96F40830-B6B8-485D-A1EC-521919E5EDDD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636363"/>
                </a:solidFill>
                <a:latin typeface="Arial"/>
                <a:cs typeface="Arial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552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678167"/>
            <a:ext cx="9141714" cy="179832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1714" cy="1097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" y="1411227"/>
            <a:ext cx="8229600" cy="1828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F2F2F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3655815"/>
            <a:ext cx="397764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3655815"/>
            <a:ext cx="397764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636363"/>
                </a:solidFill>
                <a:latin typeface="Arial"/>
                <a:cs typeface="Arial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636363"/>
                </a:solidFill>
                <a:latin typeface="Arial"/>
                <a:cs typeface="Arial"/>
              </a:defRPr>
            </a:lvl1pPr>
          </a:lstStyle>
          <a:p>
            <a:fld id="{439163C7-578A-4A31-B3A6-BA786857FE1B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636363"/>
                </a:solidFill>
                <a:latin typeface="Arial"/>
                <a:cs typeface="Arial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69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5895" y="702156"/>
            <a:ext cx="3568112" cy="557784"/>
          </a:xfrm>
        </p:spPr>
        <p:txBody>
          <a:bodyPr anchor="ctr">
            <a:noAutofit/>
          </a:bodyPr>
          <a:lstStyle>
            <a:lvl1pPr marL="0" indent="0" algn="ctr">
              <a:buNone/>
              <a:defRPr sz="1575" b="0" cap="none" baseline="0">
                <a:solidFill>
                  <a:schemeClr val="accent1"/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7" y="1277342"/>
            <a:ext cx="3568109" cy="5146574"/>
          </a:xfrm>
        </p:spPr>
        <p:txBody>
          <a:bodyPr anchor="t">
            <a:normAutofit/>
          </a:bodyPr>
          <a:lstStyle>
            <a:lvl1pPr marL="257175" indent="-257175" algn="l">
              <a:buFont typeface="Wingdings" panose="05000000000000000000" pitchFamily="2" charset="2"/>
              <a:buChar char="v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953003" y="704361"/>
            <a:ext cx="3568112" cy="553373"/>
          </a:xfrm>
        </p:spPr>
        <p:txBody>
          <a:bodyPr anchor="ctr">
            <a:noAutofit/>
          </a:bodyPr>
          <a:lstStyle>
            <a:lvl1pPr marL="0" marR="0" indent="0" algn="ctr" defTabSz="25717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38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1575" b="0" cap="none" baseline="0">
                <a:solidFill>
                  <a:schemeClr val="accent1"/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2" y="1277342"/>
            <a:ext cx="3568113" cy="5144368"/>
          </a:xfrm>
        </p:spPr>
        <p:txBody>
          <a:bodyPr anchor="t">
            <a:normAutofit/>
          </a:bodyPr>
          <a:lstStyle>
            <a:lvl1pPr marL="257175" indent="-257175" algn="l">
              <a:buFont typeface="Wingdings" panose="05000000000000000000" pitchFamily="2" charset="2"/>
              <a:buChar char="v"/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AED3128-974C-7F4B-BF36-A3836D1725F6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4478503" y="1171547"/>
            <a:ext cx="2" cy="4677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7">
            <a:extLst>
              <a:ext uri="{FF2B5EF4-FFF2-40B4-BE49-F238E27FC236}">
                <a16:creationId xmlns:a16="http://schemas.microsoft.com/office/drawing/2014/main" id="{F89C047F-40DB-448E-8AD1-EF69F95630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5" y="6423917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9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C3954368-3102-4CBC-80B5-4076837E0758}" type="datetime1">
              <a:rPr lang="en-US" smtClean="0"/>
              <a:t>5/22/2023</a:t>
            </a:fld>
            <a:endParaRPr lang="en-US"/>
          </a:p>
        </p:txBody>
      </p:sp>
      <p:sp>
        <p:nvSpPr>
          <p:cNvPr id="17" name="Footer Placeholder 8">
            <a:extLst>
              <a:ext uri="{FF2B5EF4-FFF2-40B4-BE49-F238E27FC236}">
                <a16:creationId xmlns:a16="http://schemas.microsoft.com/office/drawing/2014/main" id="{7525FB7E-6A4A-42FE-84FE-9FC4AE43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7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9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28DF0FA-DF84-4795-A523-8ED24369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6" y="6423917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9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3830A37A-B0C3-4F15-9D68-C5B75A13FD91}" type="slidenum">
              <a:rPr lang="en-US" smtClean="0"/>
              <a:t>‹#›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E8D8510-C082-4520-9A24-B96AB5767CE3}"/>
              </a:ext>
            </a:extLst>
          </p:cNvPr>
          <p:cNvGrpSpPr/>
          <p:nvPr/>
        </p:nvGrpSpPr>
        <p:grpSpPr>
          <a:xfrm>
            <a:off x="4097504" y="790546"/>
            <a:ext cx="762001" cy="5299565"/>
            <a:chOff x="5510086" y="790546"/>
            <a:chExt cx="1016001" cy="529956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AE1FB07-84CC-4C92-9695-75849A335D6D}"/>
                </a:ext>
              </a:extLst>
            </p:cNvPr>
            <p:cNvCxnSpPr/>
            <p:nvPr/>
          </p:nvCxnSpPr>
          <p:spPr>
            <a:xfrm>
              <a:off x="6018085" y="2340176"/>
              <a:ext cx="0" cy="37499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id="{5657489F-B77B-4B87-B348-ACB878766E00}"/>
                </a:ext>
              </a:extLst>
            </p:cNvPr>
            <p:cNvSpPr/>
            <p:nvPr/>
          </p:nvSpPr>
          <p:spPr>
            <a:xfrm>
              <a:off x="5510086" y="790546"/>
              <a:ext cx="1016001" cy="381001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25400" tIns="25400" rIns="25400" bIns="25400" anchor="ctr"/>
            <a:lstStyle/>
            <a:p>
              <a:pPr algn="ctr" defTabSz="232172" hangingPunct="0">
                <a:defRPr sz="3200" spc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lang="en-US" sz="900" kern="0" noProof="0" dirty="0">
                  <a:solidFill>
                    <a:srgbClr val="FFFFFF"/>
                  </a:solidFill>
                  <a:latin typeface="Helvetica Light"/>
                  <a:sym typeface="Helvetica Light"/>
                </a:rPr>
                <a:t>VS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26FF4A-DE98-4357-AA9E-F6FFADA77FFA}"/>
              </a:ext>
            </a:extLst>
          </p:cNvPr>
          <p:cNvCxnSpPr>
            <a:cxnSpLocks/>
          </p:cNvCxnSpPr>
          <p:nvPr/>
        </p:nvCxnSpPr>
        <p:spPr>
          <a:xfrm>
            <a:off x="4478503" y="2340176"/>
            <a:ext cx="0" cy="4081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1">
            <a:extLst>
              <a:ext uri="{FF2B5EF4-FFF2-40B4-BE49-F238E27FC236}">
                <a16:creationId xmlns:a16="http://schemas.microsoft.com/office/drawing/2014/main" id="{3F9ADE7D-175B-492A-ADDC-C60D7E8509C7}"/>
              </a:ext>
            </a:extLst>
          </p:cNvPr>
          <p:cNvSpPr/>
          <p:nvPr/>
        </p:nvSpPr>
        <p:spPr>
          <a:xfrm>
            <a:off x="0" y="169556"/>
            <a:ext cx="3402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algn="ctr" defTabSz="232172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9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A062A6E-69E6-440B-8112-666DD1216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272212" cy="702156"/>
          </a:xfrm>
        </p:spPr>
        <p:txBody>
          <a:bodyPr anchor="t">
            <a:normAutofit/>
          </a:bodyPr>
          <a:lstStyle>
            <a:lvl1pPr algn="l" defTabSz="257175" rtl="0" eaLnBrk="1" latinLnBrk="0" hangingPunct="1">
              <a:spcBef>
                <a:spcPct val="0"/>
              </a:spcBef>
              <a:buNone/>
              <a:defRPr lang="en-US" sz="27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86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z="1200" b="0" kern="1200" cap="none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87D665B-9318-42DA-940B-6B7DA1DA1D18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5C4D9A4-C8E3-4644-9D63-86142FA59A02}"/>
              </a:ext>
            </a:extLst>
          </p:cNvPr>
          <p:cNvSpPr/>
          <p:nvPr/>
        </p:nvSpPr>
        <p:spPr>
          <a:xfrm>
            <a:off x="714375" y="952500"/>
            <a:ext cx="7715250" cy="4953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7047AEE3-4D24-FE4F-BC8C-1050F33A970F}"/>
              </a:ext>
            </a:extLst>
          </p:cNvPr>
          <p:cNvSpPr/>
          <p:nvPr/>
        </p:nvSpPr>
        <p:spPr>
          <a:xfrm rot="16200000">
            <a:off x="3932238" y="1106490"/>
            <a:ext cx="1270000" cy="9525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0433FF"/>
              </a:solidFill>
              <a:latin typeface="Helvetica Light"/>
              <a:sym typeface="Helvetica Light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2B45386C-7F1B-4D47-959C-DE1A73B407E7}"/>
              </a:ext>
            </a:extLst>
          </p:cNvPr>
          <p:cNvSpPr/>
          <p:nvPr/>
        </p:nvSpPr>
        <p:spPr>
          <a:xfrm>
            <a:off x="323852" y="136525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B1C5AC5-B8E6-EC4F-8CB9-43E091C422EF}"/>
              </a:ext>
            </a:extLst>
          </p:cNvPr>
          <p:cNvSpPr/>
          <p:nvPr/>
        </p:nvSpPr>
        <p:spPr>
          <a:xfrm>
            <a:off x="8048627" y="506538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3ACFFFD-2D44-B943-8B58-CC9B7641E7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2677" y="3019276"/>
            <a:ext cx="6978650" cy="1613201"/>
          </a:xfrm>
        </p:spPr>
        <p:txBody>
          <a:bodyPr lIns="0" tIns="0" rIns="0" bIns="0" anchor="ctr">
            <a:normAutofit/>
          </a:bodyPr>
          <a:lstStyle>
            <a:lvl1pPr algn="ctr">
              <a:defRPr lang="en-US" sz="3600" b="1" kern="1200" cap="none" noProof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goes here</a:t>
            </a:r>
          </a:p>
        </p:txBody>
      </p:sp>
      <p:sp>
        <p:nvSpPr>
          <p:cNvPr id="13" name="Content Placeholder 13">
            <a:extLst>
              <a:ext uri="{FF2B5EF4-FFF2-40B4-BE49-F238E27FC236}">
                <a16:creationId xmlns:a16="http://schemas.microsoft.com/office/drawing/2014/main" id="{8E96E8CE-45C0-D643-B7F3-08C20CF5F76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328128" y="2348318"/>
            <a:ext cx="2487749" cy="269370"/>
          </a:xfrm>
        </p:spPr>
        <p:txBody>
          <a:bodyPr>
            <a:noAutofit/>
          </a:bodyPr>
          <a:lstStyle>
            <a:lvl1pPr marL="0" indent="0" algn="ctr">
              <a:lnSpc>
                <a:spcPct val="80000"/>
              </a:lnSpc>
              <a:buNone/>
              <a:defRPr sz="1200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 i="1"/>
            </a:lvl2pPr>
            <a:lvl3pPr marL="0" indent="0">
              <a:buNone/>
              <a:defRPr sz="900"/>
            </a:lvl3pPr>
            <a:lvl4pPr marL="385753" indent="-128585">
              <a:defRPr sz="900"/>
            </a:lvl4pPr>
            <a:lvl5pPr>
              <a:defRPr sz="900"/>
            </a:lvl5pPr>
          </a:lstStyle>
          <a:p>
            <a:pPr lvl="0"/>
            <a:r>
              <a:rPr lang="en-US" noProof="0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30576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>
            <a:extLst>
              <a:ext uri="{FF2B5EF4-FFF2-40B4-BE49-F238E27FC236}">
                <a16:creationId xmlns:a16="http://schemas.microsoft.com/office/drawing/2014/main" id="{F70F810B-4DED-A045-A1D2-7605E821997B}"/>
              </a:ext>
            </a:extLst>
          </p:cNvPr>
          <p:cNvSpPr/>
          <p:nvPr/>
        </p:nvSpPr>
        <p:spPr>
          <a:xfrm>
            <a:off x="2" y="4735656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194DD3B-943C-8740-A545-0DA0E5FD25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975" y="4651968"/>
            <a:ext cx="3492498" cy="997102"/>
          </a:xfrm>
        </p:spPr>
        <p:txBody>
          <a:bodyPr lIns="0" tIns="0" rIns="0" bIns="0" anchor="t">
            <a:no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goes here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93D5DD3F-FCDF-5945-9321-0FABA0771516}"/>
              </a:ext>
            </a:extLst>
          </p:cNvPr>
          <p:cNvSpPr/>
          <p:nvPr/>
        </p:nvSpPr>
        <p:spPr>
          <a:xfrm rot="16200000">
            <a:off x="3941763" y="2067007"/>
            <a:ext cx="1270000" cy="9526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0433FF"/>
              </a:solidFill>
              <a:latin typeface="Helvetica Light"/>
              <a:sym typeface="Helvetica Light"/>
            </a:endParaRP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B8877488-477F-0041-88BE-F780F1C66A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62130" y="0"/>
            <a:ext cx="3746102" cy="6858000"/>
          </a:xfrm>
        </p:spPr>
        <p:txBody>
          <a:bodyPr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  <a:endParaRPr lang="en-US" noProof="0" dirty="0"/>
          </a:p>
        </p:txBody>
      </p:sp>
      <p:sp>
        <p:nvSpPr>
          <p:cNvPr id="11" name="Date Placeholder 7">
            <a:extLst>
              <a:ext uri="{FF2B5EF4-FFF2-40B4-BE49-F238E27FC236}">
                <a16:creationId xmlns:a16="http://schemas.microsoft.com/office/drawing/2014/main" id="{531299BF-5488-41C8-9AD0-3BFC136AC5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036F32B3-7068-4DCA-9D95-0A1B09A2FE32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8639F8A9-2575-482A-BAED-BE90A4AA8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75ABC6C4-B2F0-41C6-A701-C9EC3A3D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C5733204-69A2-4B99-B9DB-61B6EAC77340}"/>
              </a:ext>
            </a:extLst>
          </p:cNvPr>
          <p:cNvSpPr/>
          <p:nvPr/>
        </p:nvSpPr>
        <p:spPr>
          <a:xfrm>
            <a:off x="2" y="4735656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32B25FCA-ABA5-4D87-9EAD-0F943EF2D79C}"/>
              </a:ext>
            </a:extLst>
          </p:cNvPr>
          <p:cNvSpPr/>
          <p:nvPr/>
        </p:nvSpPr>
        <p:spPr>
          <a:xfrm rot="16200000">
            <a:off x="3941763" y="2067007"/>
            <a:ext cx="1270000" cy="9526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0433FF"/>
              </a:solidFill>
              <a:latin typeface="Helvetica Light"/>
              <a:sym typeface="Helvetica Light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C6229176-E3E8-445D-BED7-C473819A32E5}"/>
              </a:ext>
            </a:extLst>
          </p:cNvPr>
          <p:cNvSpPr/>
          <p:nvPr/>
        </p:nvSpPr>
        <p:spPr>
          <a:xfrm>
            <a:off x="2" y="4735656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75E780E8-AECC-4453-B80A-511BAF21B264}"/>
              </a:ext>
            </a:extLst>
          </p:cNvPr>
          <p:cNvSpPr/>
          <p:nvPr/>
        </p:nvSpPr>
        <p:spPr>
          <a:xfrm rot="16200000">
            <a:off x="3941763" y="2067007"/>
            <a:ext cx="1270000" cy="9526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0433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646725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2" y="0"/>
            <a:ext cx="8272212" cy="70215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7" y="702156"/>
            <a:ext cx="8272208" cy="5721760"/>
          </a:xfrm>
        </p:spPr>
        <p:txBody>
          <a:bodyPr/>
          <a:lstStyle>
            <a:lvl1pPr marL="342891" indent="-342891">
              <a:buFont typeface="Wingdings" panose="05000000000000000000" pitchFamily="2" charset="2"/>
              <a:buChar char="v"/>
              <a:defRPr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Date Placeholder 7">
            <a:extLst>
              <a:ext uri="{FF2B5EF4-FFF2-40B4-BE49-F238E27FC236}">
                <a16:creationId xmlns:a16="http://schemas.microsoft.com/office/drawing/2014/main" id="{FFFBFDBB-B55C-4178-B4C8-01D9E35F6E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8FF87AD4-578A-4463-AA23-DB48709954C8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CE4C3916-58C5-4E73-8824-CF4D014DE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76A6203F-13E7-4599-B18D-A45C508D8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FE8075FD-3EB9-441A-B67F-7CC8D65631EB}"/>
              </a:ext>
            </a:extLst>
          </p:cNvPr>
          <p:cNvSpPr/>
          <p:nvPr/>
        </p:nvSpPr>
        <p:spPr>
          <a:xfrm>
            <a:off x="1" y="169556"/>
            <a:ext cx="3402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8756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DF8E8D2-8064-47B9-94B8-79FA79A6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4F37CA05-7C06-4909-A87C-6FD1E5F5E496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C71612E-DCB6-4873-BD35-D5669B1C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8D29270-B066-41D6-9AF8-3DD7134B6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DE8C8B1-FCCE-4BE0-A563-7765164D2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3" y="0"/>
            <a:ext cx="8272217" cy="70215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E9875D72-3B38-4C37-8CCB-452A683C257B}"/>
              </a:ext>
            </a:extLst>
          </p:cNvPr>
          <p:cNvSpPr/>
          <p:nvPr/>
        </p:nvSpPr>
        <p:spPr>
          <a:xfrm>
            <a:off x="1" y="169556"/>
            <a:ext cx="3402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58831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CB1B1AE6-B14F-4C3E-A2A7-70949BAD67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906035E-4AF3-4A90-BF66-59CCF8D90450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20204259-EF7E-4989-8792-FFE6B306A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2E0216BC-5998-4936-9C97-59E0DE409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36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35896" y="5141979"/>
            <a:ext cx="8272211" cy="125882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5897" y="2393955"/>
            <a:ext cx="8272211" cy="2147467"/>
          </a:xfrm>
        </p:spPr>
        <p:txBody>
          <a:bodyPr anchor="b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5897" y="4541417"/>
            <a:ext cx="827221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DC1E635-F6E7-F248-9B85-120581E81180}"/>
              </a:ext>
            </a:extLst>
          </p:cNvPr>
          <p:cNvSpPr/>
          <p:nvPr/>
        </p:nvSpPr>
        <p:spPr>
          <a:xfrm>
            <a:off x="81947" y="555203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776984FB-F8E0-453A-8A42-B237168BD8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0A5FDD9-56EE-443B-B41F-C5F9195C1785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8A500D89-0A21-480E-8E02-D2A35C247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B6684AB2-9AB1-47D3-B6D2-136E6E679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6D4A3D3B-AF09-41C9-92E7-F48CCC097342}"/>
              </a:ext>
            </a:extLst>
          </p:cNvPr>
          <p:cNvSpPr/>
          <p:nvPr/>
        </p:nvSpPr>
        <p:spPr>
          <a:xfrm>
            <a:off x="81947" y="555203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5961615A-00C4-4913-929F-727A76EB3A26}"/>
              </a:ext>
            </a:extLst>
          </p:cNvPr>
          <p:cNvSpPr/>
          <p:nvPr/>
        </p:nvSpPr>
        <p:spPr>
          <a:xfrm>
            <a:off x="81947" y="5552034"/>
            <a:ext cx="762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15968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6" y="702157"/>
            <a:ext cx="4055444" cy="5721758"/>
          </a:xfrm>
        </p:spPr>
        <p:txBody>
          <a:bodyPr anchor="t">
            <a:normAutofit/>
          </a:bodyPr>
          <a:lstStyle>
            <a:lvl1pPr marL="342891" indent="-342891" algn="l" defTabSz="342891" rtl="0" eaLnBrk="1" latinLnBrk="0" hangingPunct="1"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" panose="05000000000000000000" pitchFamily="2" charset="2"/>
              <a:buChar char="v"/>
              <a:defRPr lang="en-US" sz="24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72488" indent="-229494" algn="l" defTabSz="342891" rtl="0" eaLnBrk="1" latinLnBrk="0" hangingPunct="1"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lang="en-US" sz="20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74983" indent="-202495" algn="l" defTabSz="342891" rtl="0" eaLnBrk="1" latinLnBrk="0" hangingPunct="1"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lang="en-U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1477" indent="-175496" algn="l" defTabSz="342891" rtl="0" eaLnBrk="1" latinLnBrk="0" hangingPunct="1"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lang="en-US" sz="16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01470" indent="-175496" algn="l" defTabSz="342891" rtl="0" eaLnBrk="1" latinLnBrk="0" hangingPunct="1"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lang="en-US" sz="1400" b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663" y="702157"/>
            <a:ext cx="4055447" cy="5721758"/>
          </a:xfrm>
        </p:spPr>
        <p:txBody>
          <a:bodyPr anchor="t">
            <a:normAutofit/>
          </a:bodyPr>
          <a:lstStyle>
            <a:lvl1pPr marL="342891" indent="-342891">
              <a:buFont typeface="Wingdings" panose="05000000000000000000" pitchFamily="2" charset="2"/>
              <a:buChar char="v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Date Placeholder 7">
            <a:extLst>
              <a:ext uri="{FF2B5EF4-FFF2-40B4-BE49-F238E27FC236}">
                <a16:creationId xmlns:a16="http://schemas.microsoft.com/office/drawing/2014/main" id="{EBF9ED5B-5D01-4B40-8CEC-3506A977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B1FDD8F8-8DCE-4132-B2C4-7F04831C52F8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03B6AC59-5104-469F-9A25-E4042181C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15AC2CAB-2901-4DDD-A70D-3BF433FA2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59A5308C-567A-4F0B-9E60-15395B23B8DC}"/>
              </a:ext>
            </a:extLst>
          </p:cNvPr>
          <p:cNvSpPr/>
          <p:nvPr/>
        </p:nvSpPr>
        <p:spPr>
          <a:xfrm>
            <a:off x="1" y="169556"/>
            <a:ext cx="3402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1B741C4-6AC8-49A6-A32B-0B9EFD499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272212" cy="70215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65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5895" y="702156"/>
            <a:ext cx="3568112" cy="557784"/>
          </a:xfrm>
        </p:spPr>
        <p:txBody>
          <a:bodyPr anchor="ctr">
            <a:noAutofit/>
          </a:bodyPr>
          <a:lstStyle>
            <a:lvl1pPr marL="0" indent="0" algn="ctr">
              <a:buNone/>
              <a:defRPr sz="2100" b="0" cap="none" baseline="0">
                <a:solidFill>
                  <a:schemeClr val="accent1"/>
                </a:solidFill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8" y="1277342"/>
            <a:ext cx="3568109" cy="5146574"/>
          </a:xfrm>
        </p:spPr>
        <p:txBody>
          <a:bodyPr anchor="t">
            <a:normAutofit/>
          </a:bodyPr>
          <a:lstStyle>
            <a:lvl1pPr marL="342891" indent="-342891" algn="l">
              <a:buFont typeface="Wingdings" panose="05000000000000000000" pitchFamily="2" charset="2"/>
              <a:buChar char="v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953004" y="704361"/>
            <a:ext cx="3568112" cy="553373"/>
          </a:xfrm>
        </p:spPr>
        <p:txBody>
          <a:bodyPr anchor="ctr">
            <a:noAutofit/>
          </a:bodyPr>
          <a:lstStyle>
            <a:lvl1pPr marL="0" marR="0" indent="0" algn="ctr" defTabSz="34289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1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100" b="0" cap="none" baseline="0">
                <a:solidFill>
                  <a:schemeClr val="accent1"/>
                </a:solidFill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2" y="1277342"/>
            <a:ext cx="3568113" cy="5144368"/>
          </a:xfrm>
        </p:spPr>
        <p:txBody>
          <a:bodyPr anchor="t">
            <a:normAutofit/>
          </a:bodyPr>
          <a:lstStyle>
            <a:lvl1pPr marL="342891" indent="-342891" algn="l">
              <a:buFont typeface="Wingdings" panose="05000000000000000000" pitchFamily="2" charset="2"/>
              <a:buChar char="v"/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AED3128-974C-7F4B-BF36-A3836D1725F6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4478503" y="1171547"/>
            <a:ext cx="2" cy="4677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7">
            <a:extLst>
              <a:ext uri="{FF2B5EF4-FFF2-40B4-BE49-F238E27FC236}">
                <a16:creationId xmlns:a16="http://schemas.microsoft.com/office/drawing/2014/main" id="{F89C047F-40DB-448E-8AD1-EF69F95630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110FEE84-FC65-47F3-974A-0958D27F00F6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17" name="Footer Placeholder 8">
            <a:extLst>
              <a:ext uri="{FF2B5EF4-FFF2-40B4-BE49-F238E27FC236}">
                <a16:creationId xmlns:a16="http://schemas.microsoft.com/office/drawing/2014/main" id="{7525FB7E-6A4A-42FE-84FE-9FC4AE431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lang="en-US" sz="1200" b="0" kern="1200" cap="none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28DF0FA-DF84-4795-A523-8ED24369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lang="en-US" sz="1200" b="0" kern="1200" cap="none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E8D8510-C082-4520-9A24-B96AB5767CE3}"/>
              </a:ext>
            </a:extLst>
          </p:cNvPr>
          <p:cNvGrpSpPr/>
          <p:nvPr/>
        </p:nvGrpSpPr>
        <p:grpSpPr>
          <a:xfrm>
            <a:off x="4097505" y="790546"/>
            <a:ext cx="762001" cy="5299565"/>
            <a:chOff x="5510086" y="790546"/>
            <a:chExt cx="1016001" cy="529956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AE1FB07-84CC-4C92-9695-75849A335D6D}"/>
                </a:ext>
              </a:extLst>
            </p:cNvPr>
            <p:cNvCxnSpPr/>
            <p:nvPr/>
          </p:nvCxnSpPr>
          <p:spPr>
            <a:xfrm>
              <a:off x="6018085" y="2340176"/>
              <a:ext cx="0" cy="37499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id="{5657489F-B77B-4B87-B348-ACB878766E00}"/>
                </a:ext>
              </a:extLst>
            </p:cNvPr>
            <p:cNvSpPr/>
            <p:nvPr/>
          </p:nvSpPr>
          <p:spPr>
            <a:xfrm>
              <a:off x="5510086" y="790546"/>
              <a:ext cx="1016001" cy="381001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25400" tIns="25400" rIns="25400" bIns="25400" anchor="ctr"/>
            <a:lstStyle/>
            <a:p>
              <a:pPr algn="ctr" defTabSz="309555" hangingPunct="0">
                <a:defRPr sz="3200" spc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lang="en-US" sz="1200" kern="0" noProof="0" dirty="0">
                  <a:solidFill>
                    <a:srgbClr val="FFFFFF"/>
                  </a:solidFill>
                  <a:latin typeface="Helvetica Light"/>
                  <a:sym typeface="Helvetica Light"/>
                </a:rPr>
                <a:t>VS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26FF4A-DE98-4357-AA9E-F6FFADA77FFA}"/>
              </a:ext>
            </a:extLst>
          </p:cNvPr>
          <p:cNvCxnSpPr>
            <a:cxnSpLocks/>
          </p:cNvCxnSpPr>
          <p:nvPr/>
        </p:nvCxnSpPr>
        <p:spPr>
          <a:xfrm>
            <a:off x="4478503" y="2340176"/>
            <a:ext cx="0" cy="4081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1">
            <a:extLst>
              <a:ext uri="{FF2B5EF4-FFF2-40B4-BE49-F238E27FC236}">
                <a16:creationId xmlns:a16="http://schemas.microsoft.com/office/drawing/2014/main" id="{3F9ADE7D-175B-492A-ADDC-C60D7E8509C7}"/>
              </a:ext>
            </a:extLst>
          </p:cNvPr>
          <p:cNvSpPr/>
          <p:nvPr/>
        </p:nvSpPr>
        <p:spPr>
          <a:xfrm>
            <a:off x="1" y="169556"/>
            <a:ext cx="3402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algn="ctr" defTabSz="30955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2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A062A6E-69E6-440B-8112-666DD1216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272212" cy="702156"/>
          </a:xfrm>
        </p:spPr>
        <p:txBody>
          <a:bodyPr anchor="t">
            <a:normAutofit/>
          </a:bodyPr>
          <a:lstStyle>
            <a:lvl1pPr algn="l" defTabSz="342891" rtl="0" eaLnBrk="1" latinLnBrk="0" hangingPunct="1">
              <a:spcBef>
                <a:spcPct val="0"/>
              </a:spcBef>
              <a:buNone/>
              <a:defRPr lang="en-US" sz="3600" b="1" kern="12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4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705124"/>
            <a:ext cx="8272212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2336007"/>
            <a:ext cx="8272212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7">
            <a:extLst>
              <a:ext uri="{FF2B5EF4-FFF2-40B4-BE49-F238E27FC236}">
                <a16:creationId xmlns:a16="http://schemas.microsoft.com/office/drawing/2014/main" id="{BF124C4D-BAEB-4985-8397-34A8D73271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04466" y="6423919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58E8DAF-DDC4-468A-927D-6D33644E5638}" type="datetime1">
              <a:rPr lang="zh-CN" altLang="en-US" smtClean="0"/>
              <a:t>2023/5/22</a:t>
            </a:fld>
            <a:endParaRPr lang="zh-CN" altLang="en-US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6B2FA5BF-9D2C-4A0B-A01D-9DA80AA4F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5895" y="6423919"/>
            <a:ext cx="5187908" cy="365125"/>
          </a:xfrm>
          <a:prstGeom prst="rect">
            <a:avLst/>
          </a:prstGeom>
        </p:spPr>
        <p:txBody>
          <a:bodyPr/>
          <a:lstStyle>
            <a:lvl1pPr>
              <a:defRPr sz="1200" b="0" cap="none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Zhe Yang - Thesis Defense - </a:t>
            </a:r>
            <a:endParaRPr lang="zh-CN" altLang="en-US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3E8B43B3-3A12-4635-9F12-6301C1852A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27" y="6423919"/>
            <a:ext cx="78938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29D8BC0-85FB-4F47-8DE6-2695343AD6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31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8" r:id="rId18"/>
  </p:sldLayoutIdLst>
  <p:hf hdr="0" dt="0"/>
  <p:txStyles>
    <p:titleStyle>
      <a:lvl1pPr algn="l" defTabSz="342891" rtl="0" eaLnBrk="1" latinLnBrk="0" hangingPunct="1">
        <a:spcBef>
          <a:spcPct val="0"/>
        </a:spcBef>
        <a:buNone/>
        <a:defRPr lang="en-US" sz="3600" b="1" kern="1200" cap="none" dirty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494" indent="-229494" algn="l" defTabSz="342891" rtl="0" eaLnBrk="1" latinLnBrk="0" hangingPunct="1">
        <a:spcBef>
          <a:spcPct val="20000"/>
        </a:spcBef>
        <a:spcAft>
          <a:spcPts val="451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2400" b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72488" indent="-229494" algn="l" defTabSz="342891" rtl="0" eaLnBrk="1" latinLnBrk="0" hangingPunct="1">
        <a:spcBef>
          <a:spcPct val="20000"/>
        </a:spcBef>
        <a:spcAft>
          <a:spcPts val="451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2000" b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74983" indent="-202495" algn="l" defTabSz="342891" rtl="0" eaLnBrk="1" latinLnBrk="0" hangingPunct="1">
        <a:spcBef>
          <a:spcPct val="20000"/>
        </a:spcBef>
        <a:spcAft>
          <a:spcPts val="451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b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31477" indent="-175496" algn="l" defTabSz="342891" rtl="0" eaLnBrk="1" latinLnBrk="0" hangingPunct="1">
        <a:spcBef>
          <a:spcPct val="20000"/>
        </a:spcBef>
        <a:spcAft>
          <a:spcPts val="451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b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01470" indent="-175496" algn="l" defTabSz="342891" rtl="0" eaLnBrk="1" latinLnBrk="0" hangingPunct="1">
        <a:spcBef>
          <a:spcPct val="20000"/>
        </a:spcBef>
        <a:spcAft>
          <a:spcPts val="451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b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24964" indent="-171446" algn="l" defTabSz="342891" rtl="0" eaLnBrk="1" latinLnBrk="0" hangingPunct="1">
        <a:spcBef>
          <a:spcPct val="20000"/>
        </a:spcBef>
        <a:spcAft>
          <a:spcPts val="451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49959" indent="-171446" algn="l" defTabSz="342891" rtl="0" eaLnBrk="1" latinLnBrk="0" hangingPunct="1">
        <a:spcBef>
          <a:spcPct val="20000"/>
        </a:spcBef>
        <a:spcAft>
          <a:spcPts val="451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4953" indent="-171446" algn="l" defTabSz="342891" rtl="0" eaLnBrk="1" latinLnBrk="0" hangingPunct="1">
        <a:spcBef>
          <a:spcPct val="20000"/>
        </a:spcBef>
        <a:spcAft>
          <a:spcPts val="451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099948" indent="-171446" algn="l" defTabSz="342891" rtl="0" eaLnBrk="1" latinLnBrk="0" hangingPunct="1">
        <a:spcBef>
          <a:spcPct val="20000"/>
        </a:spcBef>
        <a:spcAft>
          <a:spcPts val="451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0.png"/><Relationship Id="rId4" Type="http://schemas.openxmlformats.org/officeDocument/2006/relationships/image" Target="../media/image2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1.png"/><Relationship Id="rId3" Type="http://schemas.openxmlformats.org/officeDocument/2006/relationships/image" Target="../media/image242.png"/><Relationship Id="rId7" Type="http://schemas.openxmlformats.org/officeDocument/2006/relationships/image" Target="../media/image270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11" Type="http://schemas.openxmlformats.org/officeDocument/2006/relationships/hyperlink" Target="https://arxiv.org/abs/2104.03281" TargetMode="External"/><Relationship Id="rId5" Type="http://schemas.openxmlformats.org/officeDocument/2006/relationships/image" Target="../media/image27.png"/><Relationship Id="rId10" Type="http://schemas.openxmlformats.org/officeDocument/2006/relationships/hyperlink" Target="https://www.nature.com/articles/s41567-021-01478-8" TargetMode="External"/><Relationship Id="rId4" Type="http://schemas.openxmlformats.org/officeDocument/2006/relationships/image" Target="../media/image240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0.png"/><Relationship Id="rId11" Type="http://schemas.openxmlformats.org/officeDocument/2006/relationships/image" Target="../media/image42.png"/><Relationship Id="rId5" Type="http://schemas.openxmlformats.org/officeDocument/2006/relationships/image" Target="../media/image37.png"/><Relationship Id="rId10" Type="http://schemas.openxmlformats.org/officeDocument/2006/relationships/image" Target="../media/image41.png"/><Relationship Id="rId4" Type="http://schemas.openxmlformats.org/officeDocument/2006/relationships/image" Target="../media/image2200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30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00.png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0.png"/><Relationship Id="rId11" Type="http://schemas.openxmlformats.org/officeDocument/2006/relationships/image" Target="../media/image55.png"/><Relationship Id="rId5" Type="http://schemas.openxmlformats.org/officeDocument/2006/relationships/image" Target="../media/image50.png"/><Relationship Id="rId10" Type="http://schemas.openxmlformats.org/officeDocument/2006/relationships/image" Target="../media/image54.png"/><Relationship Id="rId4" Type="http://schemas.openxmlformats.org/officeDocument/2006/relationships/image" Target="../media/image420.png"/><Relationship Id="rId9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7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1.png"/><Relationship Id="rId5" Type="http://schemas.openxmlformats.org/officeDocument/2006/relationships/image" Target="../media/image57.png"/><Relationship Id="rId4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220.png"/><Relationship Id="rId7" Type="http://schemas.openxmlformats.org/officeDocument/2006/relationships/image" Target="../media/image6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hyperlink" Target="https://arxiv.org/abs/1601.07913" TargetMode="Externa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10.05934" TargetMode="External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hyperlink" Target="https://arxiv.org/abs/2012.03826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0.png"/><Relationship Id="rId5" Type="http://schemas.openxmlformats.org/officeDocument/2006/relationships/image" Target="../media/image76.png"/><Relationship Id="rId4" Type="http://schemas.openxmlformats.org/officeDocument/2006/relationships/image" Target="../media/image7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2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png"/><Relationship Id="rId5" Type="http://schemas.openxmlformats.org/officeDocument/2006/relationships/image" Target="../media/image83.png"/><Relationship Id="rId4" Type="http://schemas.openxmlformats.org/officeDocument/2006/relationships/image" Target="../media/image80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00.png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7" Type="http://schemas.openxmlformats.org/officeDocument/2006/relationships/hyperlink" Target="https://www.sciencedirect.com/science/article/pii/S0370269319308251?via%3Dihub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2759320" TargetMode="External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10" Type="http://schemas.openxmlformats.org/officeDocument/2006/relationships/image" Target="../media/image100.png"/><Relationship Id="rId4" Type="http://schemas.openxmlformats.org/officeDocument/2006/relationships/image" Target="../media/image870.png"/><Relationship Id="rId9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20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7" Type="http://schemas.openxmlformats.org/officeDocument/2006/relationships/image" Target="../media/image119.jpeg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8.jpg"/><Relationship Id="rId5" Type="http://schemas.openxmlformats.org/officeDocument/2006/relationships/image" Target="../media/image117.jpeg"/><Relationship Id="rId4" Type="http://schemas.openxmlformats.org/officeDocument/2006/relationships/image" Target="../media/image11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0.jpeg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5.png"/><Relationship Id="rId5" Type="http://schemas.openxmlformats.org/officeDocument/2006/relationships/image" Target="../media/image122.jpeg"/><Relationship Id="rId10" Type="http://schemas.openxmlformats.org/officeDocument/2006/relationships/image" Target="../media/image129.png"/><Relationship Id="rId4" Type="http://schemas.openxmlformats.org/officeDocument/2006/relationships/image" Target="../media/image121.jpeg"/><Relationship Id="rId9" Type="http://schemas.openxmlformats.org/officeDocument/2006/relationships/image" Target="../media/image12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1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PHYSICS/CONFNOTES/ATLAS-CONF-2022-050/" TargetMode="External"/><Relationship Id="rId3" Type="http://schemas.openxmlformats.org/officeDocument/2006/relationships/image" Target="../media/image132.emf"/><Relationship Id="rId7" Type="http://schemas.openxmlformats.org/officeDocument/2006/relationships/image" Target="../media/image107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3.png"/><Relationship Id="rId5" Type="http://schemas.openxmlformats.org/officeDocument/2006/relationships/image" Target="../media/image1050.png"/><Relationship Id="rId4" Type="http://schemas.openxmlformats.org/officeDocument/2006/relationships/image" Target="../media/image1040.png"/><Relationship Id="rId9" Type="http://schemas.openxmlformats.org/officeDocument/2006/relationships/image" Target="../media/image13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PHYSICS/CONFNOTES/ATLAS-CONF-2022-050/" TargetMode="External"/><Relationship Id="rId3" Type="http://schemas.openxmlformats.org/officeDocument/2006/relationships/image" Target="../media/image1090.png"/><Relationship Id="rId7" Type="http://schemas.openxmlformats.org/officeDocument/2006/relationships/image" Target="../media/image11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6.emf"/><Relationship Id="rId5" Type="http://schemas.openxmlformats.org/officeDocument/2006/relationships/image" Target="../media/image135.emf"/><Relationship Id="rId4" Type="http://schemas.openxmlformats.org/officeDocument/2006/relationships/image" Target="../media/image110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210.png"/><Relationship Id="rId7" Type="http://schemas.openxmlformats.org/officeDocument/2006/relationships/image" Target="../media/image160.png"/><Relationship Id="rId12" Type="http://schemas.openxmlformats.org/officeDocument/2006/relationships/image" Target="../media/image2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0.png"/><Relationship Id="rId11" Type="http://schemas.openxmlformats.org/officeDocument/2006/relationships/image" Target="../media/image200.png"/><Relationship Id="rId5" Type="http://schemas.openxmlformats.org/officeDocument/2006/relationships/image" Target="../media/image1420.png"/><Relationship Id="rId10" Type="http://schemas.openxmlformats.org/officeDocument/2006/relationships/image" Target="../media/image190.png"/><Relationship Id="rId4" Type="http://schemas.openxmlformats.org/officeDocument/2006/relationships/image" Target="../media/image1330.png"/><Relationship Id="rId9" Type="http://schemas.openxmlformats.org/officeDocument/2006/relationships/image" Target="../media/image18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0.png"/><Relationship Id="rId2" Type="http://schemas.openxmlformats.org/officeDocument/2006/relationships/image" Target="../media/image115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29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0.png"/><Relationship Id="rId4" Type="http://schemas.openxmlformats.org/officeDocument/2006/relationships/image" Target="../media/image14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12" Type="http://schemas.openxmlformats.org/officeDocument/2006/relationships/image" Target="../media/image1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7.png"/><Relationship Id="rId11" Type="http://schemas.openxmlformats.org/officeDocument/2006/relationships/image" Target="../media/image1140.png"/><Relationship Id="rId5" Type="http://schemas.openxmlformats.org/officeDocument/2006/relationships/image" Target="../media/image156.png"/><Relationship Id="rId10" Type="http://schemas.openxmlformats.org/officeDocument/2006/relationships/image" Target="../media/image1131.png"/><Relationship Id="rId4" Type="http://schemas.openxmlformats.org/officeDocument/2006/relationships/image" Target="../media/image155.png"/><Relationship Id="rId9" Type="http://schemas.openxmlformats.org/officeDocument/2006/relationships/image" Target="../media/image11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38F3EEF-7320-EC0A-A669-34AF73BEC59B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435894" y="615582"/>
                <a:ext cx="8245162" cy="1475013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/>
                  <a:t>Search for a New Gauge Boson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and </a:t>
                </a:r>
                <a:br>
                  <a:rPr lang="en-US" altLang="zh-CN" dirty="0"/>
                </a:br>
                <a:r>
                  <a:rPr lang="en-US" altLang="zh-CN" dirty="0"/>
                  <a:t>Di-Higgs Production with the ATLAS Detector at the LHC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38F3EEF-7320-EC0A-A669-34AF73BEC5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35894" y="615582"/>
                <a:ext cx="8245162" cy="1475013"/>
              </a:xfrm>
              <a:blipFill>
                <a:blip r:embed="rId2"/>
                <a:stretch>
                  <a:fillRect l="-1923" t="-10744" b="-1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副标题 2">
            <a:extLst>
              <a:ext uri="{FF2B5EF4-FFF2-40B4-BE49-F238E27FC236}">
                <a16:creationId xmlns:a16="http://schemas.microsoft.com/office/drawing/2014/main" id="{E10FAB4F-4A46-D735-1060-B59521D9D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5895" y="2090596"/>
            <a:ext cx="8245160" cy="995176"/>
          </a:xfrm>
        </p:spPr>
        <p:txBody>
          <a:bodyPr anchor="ctr">
            <a:normAutofit lnSpcReduction="10000"/>
          </a:bodyPr>
          <a:lstStyle/>
          <a:p>
            <a:pPr algn="ctr"/>
            <a:r>
              <a:rPr lang="en-US" altLang="zh-CN" dirty="0"/>
              <a:t>Zhe Yang</a:t>
            </a:r>
          </a:p>
          <a:p>
            <a:pPr algn="ctr"/>
            <a:r>
              <a:rPr lang="en-US" altLang="zh-CN" dirty="0"/>
              <a:t>PhD thesis defense, May 23, 2023</a:t>
            </a:r>
          </a:p>
          <a:p>
            <a:pPr algn="ctr"/>
            <a:r>
              <a:rPr lang="en-US" altLang="zh-CN" dirty="0"/>
              <a:t>Supervisors: Prof. Zhengguo Zhao and Prof. Bing Zhou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6963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2"/>
                </a:solidFill>
              </a:rPr>
              <a:t>Particle Detection in ATLAS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1EE79F-8650-FD81-714D-023557CC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CC240F-6D8E-C828-AA99-5A35DC18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Detector </a:t>
            </a:r>
            <a:endParaRPr lang="zh-CN" altLang="en-US" dirty="0"/>
          </a:p>
        </p:txBody>
      </p:sp>
      <p:pic>
        <p:nvPicPr>
          <p:cNvPr id="10" name="内容占位符 9" descr="图表&#10;&#10;描述已自动生成">
            <a:extLst>
              <a:ext uri="{FF2B5EF4-FFF2-40B4-BE49-F238E27FC236}">
                <a16:creationId xmlns:a16="http://schemas.microsoft.com/office/drawing/2014/main" id="{DA1C99D0-DAF8-2B2E-841B-809059B959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27" y="700287"/>
            <a:ext cx="7258638" cy="5722938"/>
          </a:xfr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AF730BA-B247-276D-E4BD-2623C07838ED}"/>
              </a:ext>
            </a:extLst>
          </p:cNvPr>
          <p:cNvSpPr/>
          <p:nvPr/>
        </p:nvSpPr>
        <p:spPr>
          <a:xfrm>
            <a:off x="0" y="700287"/>
            <a:ext cx="1286231" cy="57229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2753938-9E02-DE77-EA3F-40753BF65CC3}"/>
              </a:ext>
            </a:extLst>
          </p:cNvPr>
          <p:cNvSpPr/>
          <p:nvPr/>
        </p:nvSpPr>
        <p:spPr>
          <a:xfrm>
            <a:off x="8024715" y="700287"/>
            <a:ext cx="1119282" cy="57229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354C3DBB-45F8-83EC-AA8B-F8ABE1315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960" y="4145999"/>
            <a:ext cx="2225040" cy="227722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98090" y="768096"/>
            <a:ext cx="2878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Objects are reconstructed off-line based on particle identifications</a:t>
            </a:r>
          </a:p>
        </p:txBody>
      </p:sp>
    </p:spTree>
    <p:extLst>
      <p:ext uri="{BB962C8B-B14F-4D97-AF65-F5344CB8AC3E}">
        <p14:creationId xmlns:p14="http://schemas.microsoft.com/office/powerpoint/2010/main" val="3261912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6BBAD3F3-1B4D-F51D-064F-D19E3BFFD6C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Search for a new gauge boson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6BBAD3F3-1B4D-F51D-064F-D19E3BFFD6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286" b="-10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A96B3694-BC6D-700A-7558-E601FA7047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in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𝜇𝜇𝜇𝜇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final state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A96B3694-BC6D-700A-7558-E601FA7047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4"/>
                <a:stretch>
                  <a:fillRect l="-811" t="-5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页脚占位符 3">
                <a:extLst>
                  <a:ext uri="{FF2B5EF4-FFF2-40B4-BE49-F238E27FC236}">
                    <a16:creationId xmlns:a16="http://schemas.microsoft.com/office/drawing/2014/main" id="{49A866C7-5491-5345-C049-BDA475EEAFA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435890" y="6423919"/>
                <a:ext cx="5187908" cy="365125"/>
              </a:xfrm>
            </p:spPr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页脚占位符 3">
                <a:extLst>
                  <a:ext uri="{FF2B5EF4-FFF2-40B4-BE49-F238E27FC236}">
                    <a16:creationId xmlns:a16="http://schemas.microsoft.com/office/drawing/2014/main" id="{49A866C7-5491-5345-C049-BDA475EEAF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435890" y="6423919"/>
                <a:ext cx="5187908" cy="365125"/>
              </a:xfrm>
              <a:blipFill>
                <a:blip r:embed="rId5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7F86C3-E659-D1C2-FAC1-95FF05DA4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84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Motivation and New Physics Model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702B624-2CEE-394A-DEEE-57424A1456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0424" y="5522843"/>
                <a:ext cx="8583141" cy="893419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zh-CN" sz="1400" dirty="0"/>
                  <a:t>A new gauge boson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sz="1400" dirty="0"/>
                  <a:t> is predicted by well-motivated gauged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zh-CN" sz="1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400" dirty="0"/>
                  <a:t>models, which extend the SM to address the observed </a:t>
                </a:r>
                <a:r>
                  <a:rPr lang="en-US" altLang="zh-CN" sz="1400" b="1" dirty="0">
                    <a:solidFill>
                      <a:schemeClr val="accent1"/>
                    </a:solidFill>
                  </a:rPr>
                  <a:t>muon anomalous magnetic dipole moment</a:t>
                </a:r>
                <a:r>
                  <a:rPr lang="en-US" altLang="zh-CN" sz="1400" dirty="0"/>
                  <a:t> and the </a:t>
                </a:r>
                <a:r>
                  <a:rPr lang="en-US" altLang="zh-CN" sz="1400" b="1" dirty="0">
                    <a:solidFill>
                      <a:schemeClr val="accent1"/>
                    </a:solidFill>
                  </a:rPr>
                  <a:t>B physics anomalies</a:t>
                </a:r>
                <a:r>
                  <a:rPr lang="en-US" altLang="zh-CN" sz="1400" dirty="0"/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altLang="zh-CN" sz="1400" dirty="0"/>
                  <a:t>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sz="1400" dirty="0"/>
                  <a:t> model the </a:t>
                </a:r>
                <a14:m>
                  <m:oMath xmlns:m="http://schemas.openxmlformats.org/officeDocument/2006/math">
                    <m:r>
                      <a:rPr lang="en-US" altLang="zh-CN" sz="14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sz="14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sz="1400" dirty="0"/>
                  <a:t> boson couples only to the 2</a:t>
                </a:r>
                <a:r>
                  <a:rPr lang="en-US" altLang="zh-CN" sz="1400" baseline="30000" dirty="0"/>
                  <a:t>nd</a:t>
                </a:r>
                <a:r>
                  <a:rPr lang="en-US" altLang="zh-CN" sz="1400" dirty="0"/>
                  <a:t>  and 3</a:t>
                </a:r>
                <a:r>
                  <a:rPr lang="en-US" altLang="zh-CN" sz="1400" baseline="30000" dirty="0"/>
                  <a:t>rd</a:t>
                </a:r>
                <a:r>
                  <a:rPr lang="en-US" altLang="zh-CN" sz="1400" dirty="0"/>
                  <a:t>  generation leptons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702B624-2CEE-394A-DEEE-57424A1456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0424" y="5522843"/>
                <a:ext cx="8583141" cy="893419"/>
              </a:xfrm>
              <a:blipFill>
                <a:blip r:embed="rId3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12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4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组合 8">
            <a:extLst>
              <a:ext uri="{FF2B5EF4-FFF2-40B4-BE49-F238E27FC236}">
                <a16:creationId xmlns:a16="http://schemas.microsoft.com/office/drawing/2014/main" id="{EDDB398A-727D-BA66-143E-97A1D6AFC87C}"/>
              </a:ext>
            </a:extLst>
          </p:cNvPr>
          <p:cNvGrpSpPr/>
          <p:nvPr/>
        </p:nvGrpSpPr>
        <p:grpSpPr>
          <a:xfrm>
            <a:off x="690343" y="1144879"/>
            <a:ext cx="3535570" cy="2540931"/>
            <a:chOff x="394985" y="752545"/>
            <a:chExt cx="3535570" cy="2540931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3B631AF-002E-577C-F18D-DDE00EB9E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985" y="752545"/>
              <a:ext cx="3535570" cy="2502792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527BC41-0182-9ECE-D9D8-1A024CD63DB3}"/>
                </a:ext>
              </a:extLst>
            </p:cNvPr>
            <p:cNvSpPr txBox="1"/>
            <p:nvPr/>
          </p:nvSpPr>
          <p:spPr>
            <a:xfrm>
              <a:off x="2788367" y="3016477"/>
              <a:ext cx="11116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accent1"/>
                  </a:solidFill>
                </a:rPr>
                <a:t>g-2 anomaly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7521714B-9041-2261-CC63-8103A93C7E20}"/>
              </a:ext>
            </a:extLst>
          </p:cNvPr>
          <p:cNvGrpSpPr/>
          <p:nvPr/>
        </p:nvGrpSpPr>
        <p:grpSpPr>
          <a:xfrm>
            <a:off x="4803093" y="1133074"/>
            <a:ext cx="3716218" cy="2471509"/>
            <a:chOff x="4805421" y="758974"/>
            <a:chExt cx="3743622" cy="252173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06C827D9-972A-615A-6DB8-08BC7D152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05421" y="758974"/>
              <a:ext cx="3743622" cy="2521730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DB1C056F-C800-36A5-432C-0AF7E44F8F11}"/>
                </a:ext>
              </a:extLst>
            </p:cNvPr>
            <p:cNvSpPr txBox="1"/>
            <p:nvPr/>
          </p:nvSpPr>
          <p:spPr>
            <a:xfrm>
              <a:off x="7243845" y="3001776"/>
              <a:ext cx="1305198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accent1"/>
                  </a:solidFill>
                </a:rPr>
                <a:t>flavor anomaly</a:t>
              </a:r>
              <a:endParaRPr lang="zh-CN" altLang="en-US" sz="1200" b="1" dirty="0">
                <a:solidFill>
                  <a:schemeClr val="accent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5973871-ABBA-E5FB-9385-DDF6710C91A7}"/>
                  </a:ext>
                </a:extLst>
              </p:cNvPr>
              <p:cNvSpPr txBox="1"/>
              <p:nvPr/>
            </p:nvSpPr>
            <p:spPr>
              <a:xfrm>
                <a:off x="4979163" y="4551999"/>
                <a:ext cx="3215068" cy="411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altLang="zh-CN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altLang="zh-CN" sz="1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(→</m:t>
                            </m:r>
                            <m:sSup>
                              <m:sSupPr>
                                <m:ctrlP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US" altLang="zh-CN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n-US" altLang="zh-CN" sz="1200" dirty="0"/>
                  <a:t> /</a:t>
                </a:r>
                <a:r>
                  <a:rPr lang="en-US" altLang="zh-CN" sz="1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  <m:d>
                          <m:d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altLang="zh-CN" sz="12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altLang="zh-CN" sz="12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  <m: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(→</m:t>
                            </m:r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en-US" altLang="zh-CN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sSup>
                              <m:sSupPr>
                                <m:ctrlP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5973871-ABBA-E5FB-9385-DDF6710C9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9163" y="4551999"/>
                <a:ext cx="3215068" cy="411779"/>
              </a:xfrm>
              <a:prstGeom prst="rect">
                <a:avLst/>
              </a:prstGeom>
              <a:blipFill>
                <a:blip r:embed="rId7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图片 31">
            <a:extLst>
              <a:ext uri="{FF2B5EF4-FFF2-40B4-BE49-F238E27FC236}">
                <a16:creationId xmlns:a16="http://schemas.microsoft.com/office/drawing/2014/main" id="{EDF1504F-3B52-0A5B-F543-9FE852C658A1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564" y="3907376"/>
            <a:ext cx="2133793" cy="17010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47">
                <a:extLst>
                  <a:ext uri="{FF2B5EF4-FFF2-40B4-BE49-F238E27FC236}">
                    <a16:creationId xmlns:a16="http://schemas.microsoft.com/office/drawing/2014/main" id="{B7681057-55FA-3DAE-7B6A-59CEE83CB12D}"/>
                  </a:ext>
                </a:extLst>
              </p:cNvPr>
              <p:cNvSpPr txBox="1"/>
              <p:nvPr/>
            </p:nvSpPr>
            <p:spPr>
              <a:xfrm>
                <a:off x="1042354" y="3730609"/>
                <a:ext cx="267599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1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1100" dirty="0">
                    <a:solidFill>
                      <a:schemeClr val="accent1"/>
                    </a:solidFill>
                  </a:rPr>
                  <a:t> production via Drell-Yan process</a:t>
                </a:r>
              </a:p>
            </p:txBody>
          </p:sp>
        </mc:Choice>
        <mc:Fallback xmlns="">
          <p:sp>
            <p:nvSpPr>
              <p:cNvPr id="33" name="TextBox 47">
                <a:extLst>
                  <a:ext uri="{FF2B5EF4-FFF2-40B4-BE49-F238E27FC236}">
                    <a16:creationId xmlns:a16="http://schemas.microsoft.com/office/drawing/2014/main" id="{B7681057-55FA-3DAE-7B6A-59CEE83CB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354" y="3730609"/>
                <a:ext cx="2675994" cy="261610"/>
              </a:xfrm>
              <a:prstGeom prst="rect">
                <a:avLst/>
              </a:prstGeom>
              <a:blipFill>
                <a:blip r:embed="rId9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C678AEA1-4604-17EA-CC8C-AF8D95A70D4A}"/>
              </a:ext>
            </a:extLst>
          </p:cNvPr>
          <p:cNvSpPr txBox="1"/>
          <p:nvPr/>
        </p:nvSpPr>
        <p:spPr>
          <a:xfrm>
            <a:off x="4890908" y="2999947"/>
            <a:ext cx="95530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dirty="0">
                <a:hlinkClick r:id="rId10"/>
              </a:rPr>
              <a:t>Nature Physics</a:t>
            </a:r>
            <a:endParaRPr lang="zh-CN" altLang="en-US" sz="9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B5B1932-52EB-1366-490B-D11830ACE3D7}"/>
              </a:ext>
            </a:extLst>
          </p:cNvPr>
          <p:cNvSpPr txBox="1"/>
          <p:nvPr/>
        </p:nvSpPr>
        <p:spPr>
          <a:xfrm>
            <a:off x="1530528" y="1235845"/>
            <a:ext cx="11726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dirty="0">
                <a:hlinkClick r:id="rId11"/>
              </a:rPr>
              <a:t>arXiv:2104.03281</a:t>
            </a:r>
            <a:endParaRPr lang="zh-CN" altLang="en-US" sz="900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622CFCDB-2BF9-C071-B48F-166E2324AEA8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254" y="3503450"/>
            <a:ext cx="3480886" cy="10485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022668" y="5012478"/>
                <a:ext cx="33044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Note: new measurement from LHCb shown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200" i="1" dirty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 is consistent with SM,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 is still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200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2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 off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668" y="5012478"/>
                <a:ext cx="3304472" cy="461665"/>
              </a:xfrm>
              <a:prstGeom prst="rect">
                <a:avLst/>
              </a:prstGeom>
              <a:blipFill>
                <a:blip r:embed="rId13"/>
                <a:stretch>
                  <a:fillRect l="-185" t="-1316" b="-78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8717A3D9-20B2-48E6-07FF-11F477E1472D}"/>
              </a:ext>
            </a:extLst>
          </p:cNvPr>
          <p:cNvSpPr txBox="1"/>
          <p:nvPr/>
        </p:nvSpPr>
        <p:spPr>
          <a:xfrm>
            <a:off x="435890" y="683802"/>
            <a:ext cx="8272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The SM is not the end of theory: gravity, dark matter, neutrino mass…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3538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1305-9D3C-4C60-9622-9CAFEAAFA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0E88B1-0FDA-41B6-8AA8-A97230D312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6" y="900321"/>
                <a:ext cx="6902490" cy="5523598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b="1" dirty="0"/>
                  <a:t>Data</a:t>
                </a:r>
              </a:p>
              <a:p>
                <a:pPr lvl="1"/>
                <a:r>
                  <a:rPr lang="en-US" dirty="0"/>
                  <a:t>full Run-2 datasets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139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, pp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=13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endParaRPr lang="en-US" dirty="0"/>
              </a:p>
              <a:p>
                <a:r>
                  <a:rPr lang="en-US" b="1" dirty="0"/>
                  <a:t>Signal Modeling</a:t>
                </a:r>
              </a:p>
              <a:p>
                <a:pPr lvl="1"/>
                <a:r>
                  <a:rPr lang="en-US" dirty="0"/>
                  <a:t>Leading Order (LO) </a:t>
                </a:r>
                <a:r>
                  <a:rPr lang="en-US" sz="2100" dirty="0"/>
                  <a:t>Universal Feynman rules Output (UFO</a:t>
                </a:r>
                <a:r>
                  <a:rPr lang="en-US" dirty="0"/>
                  <a:t>) model with MadGraph + Pythia8</a:t>
                </a:r>
              </a:p>
              <a:p>
                <a:pPr lvl="1"/>
                <a:r>
                  <a:rPr lang="en-US" dirty="0"/>
                  <a:t>official samples at mass points from 5 GeV to 81 GeV</a:t>
                </a:r>
              </a:p>
              <a:p>
                <a:pPr lvl="2"/>
                <a:r>
                  <a:rPr lang="en-US" dirty="0"/>
                  <a:t>“</a:t>
                </a:r>
                <a:r>
                  <a:rPr lang="en-US" dirty="0">
                    <a:solidFill>
                      <a:schemeClr val="accent4"/>
                    </a:solidFill>
                  </a:rPr>
                  <a:t>low mass</a:t>
                </a:r>
                <a:r>
                  <a:rPr lang="en-US" dirty="0"/>
                  <a:t>”: [5, 7, 9, 11, 13, 15, 17, 19, 23, 27, 31, 35, 39] GeV  - 13 mass points</a:t>
                </a:r>
              </a:p>
              <a:p>
                <a:pPr lvl="2"/>
                <a:r>
                  <a:rPr lang="en-US" dirty="0"/>
                  <a:t>“</a:t>
                </a:r>
                <a:r>
                  <a:rPr lang="en-US" dirty="0">
                    <a:solidFill>
                      <a:schemeClr val="accent4"/>
                    </a:solidFill>
                  </a:rPr>
                  <a:t>high mass</a:t>
                </a:r>
                <a:r>
                  <a:rPr lang="en-US" dirty="0"/>
                  <a:t>”: [42, 45, 48, 51, 54, 57, 60, 63, 66, 69, 72, 75, 78, 81] GeV - 14 mass points</a:t>
                </a:r>
              </a:p>
              <a:p>
                <a:r>
                  <a:rPr lang="en-US" b="1" dirty="0"/>
                  <a:t>SM Background</a:t>
                </a:r>
              </a:p>
              <a:p>
                <a:pPr lvl="1"/>
                <a:r>
                  <a:rPr lang="en-US" dirty="0">
                    <a:solidFill>
                      <a:schemeClr val="accent4"/>
                    </a:solidFill>
                  </a:rPr>
                  <a:t>&gt;95% </a:t>
                </a:r>
                <a:r>
                  <a:rPr lang="en-US" dirty="0"/>
                  <a:t>background from SM single resonant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l-GR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l-GR" dirty="0"/>
                  <a:t> (</a:t>
                </a:r>
                <a:r>
                  <a:rPr lang="en-US" dirty="0"/>
                  <a:t>s-channel)</a:t>
                </a:r>
              </a:p>
              <a:p>
                <a:pPr lvl="1"/>
                <a:r>
                  <a:rPr lang="en-US" dirty="0">
                    <a:solidFill>
                      <a:schemeClr val="accent4"/>
                    </a:solidFill>
                  </a:rPr>
                  <a:t>~4% </a:t>
                </a:r>
                <a:r>
                  <a:rPr lang="en-US" dirty="0"/>
                  <a:t>background from SM t-channel ZZ production from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𝑔𝑔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𝑍𝑍</m:t>
                    </m:r>
                  </m:oMath>
                </a14:m>
                <a:r>
                  <a:rPr lang="en-US" dirty="0"/>
                  <a:t>: negligible under the Z peak. ~</a:t>
                </a:r>
                <a:r>
                  <a:rPr lang="en-US" dirty="0">
                    <a:solidFill>
                      <a:schemeClr val="accent4"/>
                    </a:solidFill>
                  </a:rPr>
                  <a:t>6% level in Z off-shell region</a:t>
                </a:r>
              </a:p>
              <a:p>
                <a:pPr lvl="1"/>
                <a:r>
                  <a:rPr lang="en-US" dirty="0"/>
                  <a:t>other minor backgrounds from production processes: </a:t>
                </a:r>
                <a:r>
                  <a:rPr lang="en-US" dirty="0" err="1"/>
                  <a:t>ttV</a:t>
                </a:r>
                <a:r>
                  <a:rPr lang="en-US" dirty="0"/>
                  <a:t>, VVV, H</a:t>
                </a:r>
              </a:p>
              <a:p>
                <a:pPr lvl="1"/>
                <a:r>
                  <a:rPr lang="en-US" dirty="0"/>
                  <a:t>reducible background estimated with data-driven method</a:t>
                </a:r>
              </a:p>
              <a:p>
                <a:r>
                  <a:rPr lang="en-US" altLang="zh-CN" b="1" dirty="0"/>
                  <a:t>Analysis strategy</a:t>
                </a:r>
              </a:p>
              <a:p>
                <a:pPr lvl="1"/>
                <a:r>
                  <a:rPr lang="en-US" dirty="0"/>
                  <a:t>basic 4</a:t>
                </a:r>
                <a:r>
                  <a:rPr lang="en-US" dirty="0">
                    <a:latin typeface="Symbol" panose="05050102010706020507" pitchFamily="18" charset="2"/>
                  </a:rPr>
                  <a:t>m</a:t>
                </a:r>
                <a:r>
                  <a:rPr lang="en-US" dirty="0"/>
                  <a:t> pre-selection + pDNN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increase the significance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0E88B1-0FDA-41B6-8AA8-A97230D312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6" y="900321"/>
                <a:ext cx="6902490" cy="5523598"/>
              </a:xfrm>
              <a:blipFill>
                <a:blip r:embed="rId3"/>
                <a:stretch>
                  <a:fillRect l="-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Screen Shot 2019-10-07 at 5.45.27 PM.png" descr="Screen Shot 2019-10-07 at 5.45.27 PM.png">
            <a:extLst>
              <a:ext uri="{FF2B5EF4-FFF2-40B4-BE49-F238E27FC236}">
                <a16:creationId xmlns:a16="http://schemas.microsoft.com/office/drawing/2014/main" id="{7690D570-4110-6040-BA1F-91987DD946E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386" y="1450888"/>
            <a:ext cx="1369718" cy="1280776"/>
          </a:xfrm>
          <a:prstGeom prst="rect">
            <a:avLst/>
          </a:prstGeom>
          <a:ln w="12700">
            <a:solidFill>
              <a:schemeClr val="tx1"/>
            </a:solidFill>
            <a:miter lim="400000"/>
          </a:ln>
        </p:spPr>
      </p:pic>
      <p:pic>
        <p:nvPicPr>
          <p:cNvPr id="13" name="Screen Shot 2019-10-07 at 5.45.33 PM.png" descr="Screen Shot 2019-10-07 at 5.45.33 PM.png">
            <a:extLst>
              <a:ext uri="{FF2B5EF4-FFF2-40B4-BE49-F238E27FC236}">
                <a16:creationId xmlns:a16="http://schemas.microsoft.com/office/drawing/2014/main" id="{13EB279B-A098-A54E-9373-1D731BB1FCC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386" y="2923756"/>
            <a:ext cx="1369718" cy="1476728"/>
          </a:xfrm>
          <a:prstGeom prst="rect">
            <a:avLst/>
          </a:prstGeom>
          <a:ln w="12700">
            <a:solidFill>
              <a:schemeClr val="tx1"/>
            </a:solidFill>
            <a:miter lim="400000"/>
          </a:ln>
        </p:spPr>
      </p:pic>
      <p:pic>
        <p:nvPicPr>
          <p:cNvPr id="14" name="Screen Shot 2019-10-07 at 5.45.38 PM.png" descr="Screen Shot 2019-10-07 at 5.45.38 PM.png">
            <a:extLst>
              <a:ext uri="{FF2B5EF4-FFF2-40B4-BE49-F238E27FC236}">
                <a16:creationId xmlns:a16="http://schemas.microsoft.com/office/drawing/2014/main" id="{E22FA011-BFB4-E642-83AB-E71E0EB70B2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386" y="4491479"/>
            <a:ext cx="1369719" cy="1183708"/>
          </a:xfrm>
          <a:prstGeom prst="rect">
            <a:avLst/>
          </a:prstGeom>
          <a:ln w="12700">
            <a:solidFill>
              <a:schemeClr val="tx1"/>
            </a:solidFill>
            <a:miter lim="400000"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63006-6425-4BF9-ABE4-17F96960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DD0-9C63-4F20-9B26-B3BE3D6C4994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页脚占位符 4">
                <a:extLst>
                  <a:ext uri="{FF2B5EF4-FFF2-40B4-BE49-F238E27FC236}">
                    <a16:creationId xmlns:a16="http://schemas.microsoft.com/office/drawing/2014/main" id="{1DA0334C-5F5B-103F-E0B2-D85734F174E9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435895" y="6423919"/>
                <a:ext cx="5187908" cy="365125"/>
              </a:xfrm>
            </p:spPr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页脚占位符 4">
                <a:extLst>
                  <a:ext uri="{FF2B5EF4-FFF2-40B4-BE49-F238E27FC236}">
                    <a16:creationId xmlns:a16="http://schemas.microsoft.com/office/drawing/2014/main" id="{1DA0334C-5F5B-103F-E0B2-D85734F174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435895" y="6423919"/>
                <a:ext cx="5187908" cy="365125"/>
              </a:xfrm>
              <a:blipFill>
                <a:blip r:embed="rId7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202443" y="990561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SM Background</a:t>
            </a:r>
          </a:p>
        </p:txBody>
      </p:sp>
    </p:spTree>
    <p:extLst>
      <p:ext uri="{BB962C8B-B14F-4D97-AF65-F5344CB8AC3E}">
        <p14:creationId xmlns:p14="http://schemas.microsoft.com/office/powerpoint/2010/main" val="1540908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Event selection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806FD25-AA64-02EB-798B-979EED104E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702156"/>
                <a:ext cx="8272208" cy="572176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zh-CN" dirty="0">
                    <a:solidFill>
                      <a:schemeClr val="accent4"/>
                    </a:solidFill>
                  </a:rPr>
                  <a:t>Muon</a:t>
                </a:r>
              </a:p>
              <a:p>
                <a:pPr lvl="1"/>
                <a:r>
                  <a:rPr lang="en-US" altLang="zh-CN" dirty="0">
                    <a:solidFill>
                      <a:schemeClr val="tx1"/>
                    </a:solidFill>
                  </a:rPr>
                  <a:t>n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umber of identified muons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4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&gt;20, 15, 8, 3 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=1,2,3,4</m:t>
                    </m:r>
                  </m:oMath>
                </a14:m>
                <a:endParaRPr lang="en-US" altLang="zh-CN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lvl="1"/>
                <a:r>
                  <a:rPr lang="en-US" altLang="zh-CN" dirty="0">
                    <a:solidFill>
                      <a:schemeClr val="tx1"/>
                    </a:solidFill>
                    <a:latin typeface="+mj-lt"/>
                  </a:rPr>
                  <a:t>a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</a:rPr>
                  <a:t>ngular separation </a:t>
                </a:r>
                <a:r>
                  <a:rPr lang="pl-PL" altLang="zh-CN" sz="2000" dirty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D</a:t>
                </a:r>
                <a:r>
                  <a:rPr lang="pl-PL" altLang="zh-CN" sz="2000" dirty="0">
                    <a:solidFill>
                      <a:schemeClr val="tx1"/>
                    </a:solidFill>
                  </a:rPr>
                  <a:t>R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pl-PL" altLang="zh-CN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altLang="zh-CN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pl-PL" altLang="zh-CN" sz="2000" dirty="0">
                    <a:solidFill>
                      <a:schemeClr val="tx1"/>
                    </a:solidFill>
                  </a:rPr>
                  <a:t>)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 </a:t>
                </a:r>
                <a:r>
                  <a:rPr lang="pl-PL" altLang="zh-CN" sz="2000" dirty="0">
                    <a:solidFill>
                      <a:schemeClr val="tx1"/>
                    </a:solidFill>
                  </a:rPr>
                  <a:t>&gt;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 </a:t>
                </a:r>
                <a:r>
                  <a:rPr lang="pl-PL" altLang="zh-CN" sz="2000" dirty="0">
                    <a:solidFill>
                      <a:schemeClr val="tx1"/>
                    </a:solidFill>
                  </a:rPr>
                  <a:t>0.2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 lvl="1"/>
                <a:r>
                  <a:rPr lang="en-US" altLang="zh-CN" sz="2000" dirty="0">
                    <a:solidFill>
                      <a:schemeClr val="tx1"/>
                    </a:solidFill>
                  </a:rPr>
                  <a:t>vertex: impact parameter selection</a:t>
                </a: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&lt;1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&lt;3</m:t>
                    </m:r>
                  </m:oMath>
                </a14:m>
                <a:endParaRPr lang="en-US" altLang="zh-CN" dirty="0">
                  <a:solidFill>
                    <a:schemeClr val="tx1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&lt;0.5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altLang="zh-CN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altLang="zh-CN" dirty="0">
                    <a:solidFill>
                      <a:schemeClr val="tx1"/>
                    </a:solidFill>
                  </a:rPr>
                  <a:t>isolation</a:t>
                </a:r>
                <a:r>
                  <a:rPr lang="en-US" altLang="zh-CN" dirty="0"/>
                  <a:t> requirement</a:t>
                </a:r>
                <a:endParaRPr lang="en-US" altLang="zh-CN" dirty="0">
                  <a:solidFill>
                    <a:schemeClr val="tx1"/>
                  </a:solidFill>
                </a:endParaRPr>
              </a:p>
              <a:p>
                <a:r>
                  <a:rPr lang="en-US" altLang="zh-CN" dirty="0">
                    <a:solidFill>
                      <a:schemeClr val="accent4"/>
                    </a:solidFill>
                  </a:rPr>
                  <a:t>Pairing</a:t>
                </a:r>
              </a:p>
              <a:p>
                <a:pPr lvl="1"/>
                <a:r>
                  <a:rPr lang="en-US" altLang="zh-CN" sz="2000" dirty="0">
                    <a:solidFill>
                      <a:schemeClr val="tx1"/>
                    </a:solidFill>
                  </a:rPr>
                  <a:t>2 pairs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 are selected (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denoted</m:t>
                    </m:r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as</m:t>
                    </m:r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has the smallest mass difference compared to 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 mass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 is selected from the remaining opposite-charge di-muon to have the highest mass</a:t>
                </a:r>
              </a:p>
              <a:p>
                <a:r>
                  <a:rPr lang="en-US" altLang="zh-CN" dirty="0">
                    <a:solidFill>
                      <a:schemeClr val="accent4"/>
                    </a:solidFill>
                  </a:rPr>
                  <a:t>Quadruplet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</a:rPr>
                  <a:t> inside mass window [80, 110] or [130, 180] GeV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806FD25-AA64-02EB-798B-979EED104E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702156"/>
                <a:ext cx="8272208" cy="5721760"/>
              </a:xfrm>
              <a:blipFill>
                <a:blip r:embed="rId3"/>
                <a:stretch>
                  <a:fillRect l="-664" t="-745" r="-885" b="-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4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14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F0605657-ED39-9A14-7C7A-6CC0E86DF7BA}"/>
                  </a:ext>
                </a:extLst>
              </p:cNvPr>
              <p:cNvSpPr txBox="1"/>
              <p:nvPr/>
            </p:nvSpPr>
            <p:spPr>
              <a:xfrm>
                <a:off x="5770566" y="320580"/>
                <a:ext cx="2313390" cy="612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unc>
                            <m:func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/2)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altLang="zh-CN" b="0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F0605657-ED39-9A14-7C7A-6CC0E86DF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0566" y="320580"/>
                <a:ext cx="2313390" cy="612412"/>
              </a:xfrm>
              <a:prstGeom prst="rect">
                <a:avLst/>
              </a:prstGeom>
              <a:blipFill>
                <a:blip r:embed="rId5"/>
                <a:stretch>
                  <a:fillRect l="-792" t="-1000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8FBCBE96-86E2-E86F-A267-C2CEB93659B5}"/>
              </a:ext>
            </a:extLst>
          </p:cNvPr>
          <p:cNvCxnSpPr>
            <a:cxnSpLocks/>
          </p:cNvCxnSpPr>
          <p:nvPr/>
        </p:nvCxnSpPr>
        <p:spPr>
          <a:xfrm flipV="1">
            <a:off x="5519789" y="5717576"/>
            <a:ext cx="1043973" cy="293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C2CB42D0-8F14-01E3-45D1-0773C7751BDB}"/>
                  </a:ext>
                </a:extLst>
              </p:cNvPr>
              <p:cNvSpPr txBox="1"/>
              <p:nvPr/>
            </p:nvSpPr>
            <p:spPr>
              <a:xfrm>
                <a:off x="6563762" y="5486740"/>
                <a:ext cx="15201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accent4"/>
                    </a:solidFill>
                  </a:rPr>
                  <a:t>enhance for high mass </a:t>
                </a:r>
                <a14:m>
                  <m:oMath xmlns:m="http://schemas.openxmlformats.org/officeDocument/2006/math">
                    <m:r>
                      <a:rPr lang="en-US" altLang="zh-CN" sz="12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sz="12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zh-CN" altLang="en-US" sz="1200" dirty="0">
                    <a:solidFill>
                      <a:schemeClr val="accent4"/>
                    </a:solidFill>
                  </a:rPr>
                  <a:t> </a:t>
                </a:r>
                <a:r>
                  <a:rPr lang="en-US" altLang="zh-CN" sz="1200" dirty="0">
                    <a:solidFill>
                      <a:schemeClr val="accent4"/>
                    </a:solidFill>
                  </a:rPr>
                  <a:t>signals</a:t>
                </a:r>
                <a:endParaRPr lang="zh-CN" altLang="en-US" sz="12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C2CB42D0-8F14-01E3-45D1-0773C7751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762" y="5486740"/>
                <a:ext cx="1520194" cy="461665"/>
              </a:xfrm>
              <a:prstGeom prst="rect">
                <a:avLst/>
              </a:prstGeom>
              <a:blipFill>
                <a:blip r:embed="rId6"/>
                <a:stretch>
                  <a:fillRect t="-1316" b="-78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组合 6">
            <a:extLst>
              <a:ext uri="{FF2B5EF4-FFF2-40B4-BE49-F238E27FC236}">
                <a16:creationId xmlns:a16="http://schemas.microsoft.com/office/drawing/2014/main" id="{67C62705-9753-F584-BB41-3BBBAA27C139}"/>
              </a:ext>
            </a:extLst>
          </p:cNvPr>
          <p:cNvGrpSpPr/>
          <p:nvPr/>
        </p:nvGrpSpPr>
        <p:grpSpPr>
          <a:xfrm>
            <a:off x="5058674" y="1066454"/>
            <a:ext cx="3737174" cy="1999664"/>
            <a:chOff x="4970934" y="2010919"/>
            <a:chExt cx="3737174" cy="1999664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11A9AC98-AAFF-48BE-A96A-14C133BCF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42570" y="2010922"/>
              <a:ext cx="1865538" cy="1999661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AA4819F2-6C45-450C-38FC-DB3AF59FC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70934" y="2010919"/>
              <a:ext cx="1871634" cy="1865538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E90A2D30-CECB-5055-EA19-4AE51D117109}"/>
              </a:ext>
            </a:extLst>
          </p:cNvPr>
          <p:cNvGrpSpPr/>
          <p:nvPr/>
        </p:nvGrpSpPr>
        <p:grpSpPr>
          <a:xfrm>
            <a:off x="5665207" y="2792752"/>
            <a:ext cx="2767883" cy="1532032"/>
            <a:chOff x="3071175" y="2293503"/>
            <a:chExt cx="2767883" cy="1532032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8EC4A2E7-95CE-EA31-A34C-D63CA002768F}"/>
                </a:ext>
              </a:extLst>
            </p:cNvPr>
            <p:cNvGrpSpPr/>
            <p:nvPr/>
          </p:nvGrpSpPr>
          <p:grpSpPr>
            <a:xfrm>
              <a:off x="3071175" y="2298229"/>
              <a:ext cx="1262054" cy="1481439"/>
              <a:chOff x="3071175" y="2298229"/>
              <a:chExt cx="1262054" cy="1481439"/>
            </a:xfrm>
          </p:grpSpPr>
          <p:sp>
            <p:nvSpPr>
              <p:cNvPr id="27" name="Oval 29">
                <a:extLst>
                  <a:ext uri="{FF2B5EF4-FFF2-40B4-BE49-F238E27FC236}">
                    <a16:creationId xmlns:a16="http://schemas.microsoft.com/office/drawing/2014/main" id="{F5A82386-3C63-8D04-74F7-11870839EDF8}"/>
                  </a:ext>
                </a:extLst>
              </p:cNvPr>
              <p:cNvSpPr/>
              <p:nvPr/>
            </p:nvSpPr>
            <p:spPr>
              <a:xfrm rot="1647614">
                <a:off x="3564055" y="2731290"/>
                <a:ext cx="656033" cy="3553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28" name="Straight Connector 31">
                <a:extLst>
                  <a:ext uri="{FF2B5EF4-FFF2-40B4-BE49-F238E27FC236}">
                    <a16:creationId xmlns:a16="http://schemas.microsoft.com/office/drawing/2014/main" id="{17B84DDB-59E6-0674-2113-49DBEEFC79DB}"/>
                  </a:ext>
                </a:extLst>
              </p:cNvPr>
              <p:cNvCxnSpPr>
                <a:stCxn id="27" idx="2"/>
              </p:cNvCxnSpPr>
              <p:nvPr/>
            </p:nvCxnSpPr>
            <p:spPr>
              <a:xfrm flipH="1">
                <a:off x="3352845" y="2757699"/>
                <a:ext cx="248166" cy="100775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3">
                <a:extLst>
                  <a:ext uri="{FF2B5EF4-FFF2-40B4-BE49-F238E27FC236}">
                    <a16:creationId xmlns:a16="http://schemas.microsoft.com/office/drawing/2014/main" id="{723CAEA0-8D17-66A3-521E-D1C864A6FC0D}"/>
                  </a:ext>
                </a:extLst>
              </p:cNvPr>
              <p:cNvCxnSpPr/>
              <p:nvPr/>
            </p:nvCxnSpPr>
            <p:spPr>
              <a:xfrm flipH="1">
                <a:off x="3340024" y="3059519"/>
                <a:ext cx="829874" cy="72014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34">
                <a:extLst>
                  <a:ext uri="{FF2B5EF4-FFF2-40B4-BE49-F238E27FC236}">
                    <a16:creationId xmlns:a16="http://schemas.microsoft.com/office/drawing/2014/main" id="{940C43A5-2F37-1074-8E6B-DEFEA3B53A30}"/>
                  </a:ext>
                </a:extLst>
              </p:cNvPr>
              <p:cNvCxnSpPr/>
              <p:nvPr/>
            </p:nvCxnSpPr>
            <p:spPr>
              <a:xfrm flipV="1">
                <a:off x="3343793" y="2575135"/>
                <a:ext cx="773061" cy="11845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6">
                    <a:extLst>
                      <a:ext uri="{FF2B5EF4-FFF2-40B4-BE49-F238E27FC236}">
                        <a16:creationId xmlns:a16="http://schemas.microsoft.com/office/drawing/2014/main" id="{70A6D780-2C60-6585-3C26-6A439E32477C}"/>
                      </a:ext>
                    </a:extLst>
                  </p:cNvPr>
                  <p:cNvSpPr txBox="1"/>
                  <p:nvPr/>
                </p:nvSpPr>
                <p:spPr>
                  <a:xfrm>
                    <a:off x="4162679" y="2342082"/>
                    <a:ext cx="170550" cy="27932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31" name="TextBox 36">
                    <a:extLst>
                      <a:ext uri="{FF2B5EF4-FFF2-40B4-BE49-F238E27FC236}">
                        <a16:creationId xmlns:a16="http://schemas.microsoft.com/office/drawing/2014/main" id="{70A6D780-2C60-6585-3C26-6A439E3247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62679" y="2342082"/>
                    <a:ext cx="170550" cy="27932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35714" r="-35714" b="-2391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2" name="Straight Arrow Connector 38">
                <a:extLst>
                  <a:ext uri="{FF2B5EF4-FFF2-40B4-BE49-F238E27FC236}">
                    <a16:creationId xmlns:a16="http://schemas.microsoft.com/office/drawing/2014/main" id="{17A24B5C-693A-3918-0D8E-4186B6C00A29}"/>
                  </a:ext>
                </a:extLst>
              </p:cNvPr>
              <p:cNvCxnSpPr/>
              <p:nvPr/>
            </p:nvCxnSpPr>
            <p:spPr>
              <a:xfrm flipV="1">
                <a:off x="3352007" y="3519688"/>
                <a:ext cx="207310" cy="247085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43">
                <a:extLst>
                  <a:ext uri="{FF2B5EF4-FFF2-40B4-BE49-F238E27FC236}">
                    <a16:creationId xmlns:a16="http://schemas.microsoft.com/office/drawing/2014/main" id="{2C96C7A7-E8FD-C8D5-0C55-9B74DF21782E}"/>
                  </a:ext>
                </a:extLst>
              </p:cNvPr>
              <p:cNvCxnSpPr/>
              <p:nvPr/>
            </p:nvCxnSpPr>
            <p:spPr>
              <a:xfrm flipH="1" flipV="1">
                <a:off x="3300732" y="3519685"/>
                <a:ext cx="51270" cy="247089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TextBox 46">
                <a:extLst>
                  <a:ext uri="{FF2B5EF4-FFF2-40B4-BE49-F238E27FC236}">
                    <a16:creationId xmlns:a16="http://schemas.microsoft.com/office/drawing/2014/main" id="{EABE259C-0746-6A32-E657-6AAC685AFC21}"/>
                  </a:ext>
                </a:extLst>
              </p:cNvPr>
              <p:cNvSpPr txBox="1"/>
              <p:nvPr/>
            </p:nvSpPr>
            <p:spPr>
              <a:xfrm>
                <a:off x="3071175" y="2298229"/>
                <a:ext cx="7368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70C0"/>
                    </a:solidFill>
                    <a:latin typeface="Arial"/>
                  </a:rPr>
                  <a:t>well</a:t>
                </a:r>
              </a:p>
              <a:p>
                <a:r>
                  <a:rPr lang="en-US" sz="1200" dirty="0">
                    <a:solidFill>
                      <a:srgbClr val="0070C0"/>
                    </a:solidFill>
                    <a:latin typeface="Arial"/>
                  </a:rPr>
                  <a:t>isolated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Rectangle 47">
                    <a:extLst>
                      <a:ext uri="{FF2B5EF4-FFF2-40B4-BE49-F238E27FC236}">
                        <a16:creationId xmlns:a16="http://schemas.microsoft.com/office/drawing/2014/main" id="{5ADE245C-FDF4-259B-E61E-509E46B03F0E}"/>
                      </a:ext>
                    </a:extLst>
                  </p:cNvPr>
                  <p:cNvSpPr/>
                  <p:nvPr/>
                </p:nvSpPr>
                <p:spPr>
                  <a:xfrm>
                    <a:off x="3758935" y="2914567"/>
                    <a:ext cx="421590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altLang="zh-CN" sz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zh-CN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oMath>
                      </m:oMathPara>
                    </a14:m>
                    <a:endParaRPr lang="en-US" sz="120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35" name="Rectangle 47">
                    <a:extLst>
                      <a:ext uri="{FF2B5EF4-FFF2-40B4-BE49-F238E27FC236}">
                        <a16:creationId xmlns:a16="http://schemas.microsoft.com/office/drawing/2014/main" id="{5ADE245C-FDF4-259B-E61E-509E46B03F0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58935" y="2914567"/>
                    <a:ext cx="421590" cy="276999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8E73B805-E8D1-D70D-1E3F-D073E65F97DA}"/>
                </a:ext>
              </a:extLst>
            </p:cNvPr>
            <p:cNvGrpSpPr/>
            <p:nvPr/>
          </p:nvGrpSpPr>
          <p:grpSpPr>
            <a:xfrm>
              <a:off x="4806561" y="2293503"/>
              <a:ext cx="1032497" cy="1532032"/>
              <a:chOff x="5851275" y="2244424"/>
              <a:chExt cx="1032497" cy="1532032"/>
            </a:xfrm>
          </p:grpSpPr>
          <p:sp>
            <p:nvSpPr>
              <p:cNvPr id="11" name="Oval 29">
                <a:extLst>
                  <a:ext uri="{FF2B5EF4-FFF2-40B4-BE49-F238E27FC236}">
                    <a16:creationId xmlns:a16="http://schemas.microsoft.com/office/drawing/2014/main" id="{2F07BCFC-083C-54A9-7935-EF7D2AF0D8F2}"/>
                  </a:ext>
                </a:extLst>
              </p:cNvPr>
              <p:cNvSpPr/>
              <p:nvPr/>
            </p:nvSpPr>
            <p:spPr>
              <a:xfrm rot="1647614">
                <a:off x="6114598" y="2706377"/>
                <a:ext cx="656033" cy="3553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3" name="Straight Connector 31">
                <a:extLst>
                  <a:ext uri="{FF2B5EF4-FFF2-40B4-BE49-F238E27FC236}">
                    <a16:creationId xmlns:a16="http://schemas.microsoft.com/office/drawing/2014/main" id="{91930D66-E2F5-64BD-B79A-204BA84C97BF}"/>
                  </a:ext>
                </a:extLst>
              </p:cNvPr>
              <p:cNvCxnSpPr>
                <a:stCxn id="11" idx="2"/>
              </p:cNvCxnSpPr>
              <p:nvPr/>
            </p:nvCxnSpPr>
            <p:spPr>
              <a:xfrm flipH="1">
                <a:off x="5903388" y="2732786"/>
                <a:ext cx="248166" cy="100775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33">
                <a:extLst>
                  <a:ext uri="{FF2B5EF4-FFF2-40B4-BE49-F238E27FC236}">
                    <a16:creationId xmlns:a16="http://schemas.microsoft.com/office/drawing/2014/main" id="{306C7300-FFFB-07FB-04F3-40D4C0B0AC0A}"/>
                  </a:ext>
                </a:extLst>
              </p:cNvPr>
              <p:cNvCxnSpPr/>
              <p:nvPr/>
            </p:nvCxnSpPr>
            <p:spPr>
              <a:xfrm flipH="1">
                <a:off x="5890567" y="3034606"/>
                <a:ext cx="829874" cy="72014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34">
                <a:extLst>
                  <a:ext uri="{FF2B5EF4-FFF2-40B4-BE49-F238E27FC236}">
                    <a16:creationId xmlns:a16="http://schemas.microsoft.com/office/drawing/2014/main" id="{E3BF0E3F-FC1B-822C-7BEA-ECBDAEFD81BF}"/>
                  </a:ext>
                </a:extLst>
              </p:cNvPr>
              <p:cNvCxnSpPr/>
              <p:nvPr/>
            </p:nvCxnSpPr>
            <p:spPr>
              <a:xfrm flipV="1">
                <a:off x="5894336" y="2550222"/>
                <a:ext cx="773061" cy="11845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36">
                    <a:extLst>
                      <a:ext uri="{FF2B5EF4-FFF2-40B4-BE49-F238E27FC236}">
                        <a16:creationId xmlns:a16="http://schemas.microsoft.com/office/drawing/2014/main" id="{6B2388E6-B3AC-60FF-59B8-067993DD9C0E}"/>
                      </a:ext>
                    </a:extLst>
                  </p:cNvPr>
                  <p:cNvSpPr txBox="1"/>
                  <p:nvPr/>
                </p:nvSpPr>
                <p:spPr>
                  <a:xfrm>
                    <a:off x="6713222" y="2317169"/>
                    <a:ext cx="170550" cy="27932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17" name="TextBox 36">
                    <a:extLst>
                      <a:ext uri="{FF2B5EF4-FFF2-40B4-BE49-F238E27FC236}">
                        <a16:creationId xmlns:a16="http://schemas.microsoft.com/office/drawing/2014/main" id="{6B2388E6-B3AC-60FF-59B8-067993DD9C0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13222" y="2317169"/>
                    <a:ext cx="170550" cy="279326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35714" r="-35714" b="-2391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0" name="Straight Arrow Connector 38">
                <a:extLst>
                  <a:ext uri="{FF2B5EF4-FFF2-40B4-BE49-F238E27FC236}">
                    <a16:creationId xmlns:a16="http://schemas.microsoft.com/office/drawing/2014/main" id="{B7FF48D9-38A3-5250-CD94-9A36FE2469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90567" y="3167400"/>
                <a:ext cx="552047" cy="587355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43">
                <a:extLst>
                  <a:ext uri="{FF2B5EF4-FFF2-40B4-BE49-F238E27FC236}">
                    <a16:creationId xmlns:a16="http://schemas.microsoft.com/office/drawing/2014/main" id="{5DACF553-919C-32BF-EA22-1D47B4245E86}"/>
                  </a:ext>
                </a:extLst>
              </p:cNvPr>
              <p:cNvCxnSpPr/>
              <p:nvPr/>
            </p:nvCxnSpPr>
            <p:spPr>
              <a:xfrm flipH="1" flipV="1">
                <a:off x="5851275" y="3494772"/>
                <a:ext cx="51270" cy="247089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46">
                <a:extLst>
                  <a:ext uri="{FF2B5EF4-FFF2-40B4-BE49-F238E27FC236}">
                    <a16:creationId xmlns:a16="http://schemas.microsoft.com/office/drawing/2014/main" id="{8D850FA2-5722-4C99-C584-61E88FC34049}"/>
                  </a:ext>
                </a:extLst>
              </p:cNvPr>
              <p:cNvSpPr txBox="1"/>
              <p:nvPr/>
            </p:nvSpPr>
            <p:spPr>
              <a:xfrm>
                <a:off x="5876910" y="2244424"/>
                <a:ext cx="7368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/>
                  </a:rPr>
                  <a:t>bad</a:t>
                </a:r>
              </a:p>
              <a:p>
                <a:pPr algn="ctr"/>
                <a:r>
                  <a:rPr lang="en-US" sz="1200" dirty="0">
                    <a:latin typeface="Arial"/>
                  </a:rPr>
                  <a:t>isolated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ectangle 47">
                    <a:extLst>
                      <a:ext uri="{FF2B5EF4-FFF2-40B4-BE49-F238E27FC236}">
                        <a16:creationId xmlns:a16="http://schemas.microsoft.com/office/drawing/2014/main" id="{D4D1CDCF-363D-0927-5B04-796039DCE25A}"/>
                      </a:ext>
                    </a:extLst>
                  </p:cNvPr>
                  <p:cNvSpPr/>
                  <p:nvPr/>
                </p:nvSpPr>
                <p:spPr>
                  <a:xfrm>
                    <a:off x="6298851" y="2911324"/>
                    <a:ext cx="421590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altLang="zh-CN" sz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zh-CN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oMath>
                      </m:oMathPara>
                    </a14:m>
                    <a:endParaRPr lang="en-US" sz="120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</mc:Choice>
            <mc:Fallback xmlns="">
              <p:sp>
                <p:nvSpPr>
                  <p:cNvPr id="23" name="Rectangle 47">
                    <a:extLst>
                      <a:ext uri="{FF2B5EF4-FFF2-40B4-BE49-F238E27FC236}">
                        <a16:creationId xmlns:a16="http://schemas.microsoft.com/office/drawing/2014/main" id="{D4D1CDCF-363D-0927-5B04-796039DCE25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98851" y="2911324"/>
                    <a:ext cx="421590" cy="276999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4" name="Straight Arrow Connector 43">
                <a:extLst>
                  <a:ext uri="{FF2B5EF4-FFF2-40B4-BE49-F238E27FC236}">
                    <a16:creationId xmlns:a16="http://schemas.microsoft.com/office/drawing/2014/main" id="{15A2675F-F55F-1028-B777-4DEC3BABF8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11490" y="3012905"/>
                <a:ext cx="288301" cy="695236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43">
                <a:extLst>
                  <a:ext uri="{FF2B5EF4-FFF2-40B4-BE49-F238E27FC236}">
                    <a16:creationId xmlns:a16="http://schemas.microsoft.com/office/drawing/2014/main" id="{68F9D09A-0E8A-CF55-D8E6-E67838E76D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76910" y="3214485"/>
                <a:ext cx="428594" cy="561971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38">
                <a:extLst>
                  <a:ext uri="{FF2B5EF4-FFF2-40B4-BE49-F238E27FC236}">
                    <a16:creationId xmlns:a16="http://schemas.microsoft.com/office/drawing/2014/main" id="{DB6F03E1-C213-0A75-7F95-B7F7FEFF05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10647" y="2874877"/>
                <a:ext cx="437479" cy="879878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DAB18B8E-A995-24F9-6B92-6DCAB367A526}"/>
              </a:ext>
            </a:extLst>
          </p:cNvPr>
          <p:cNvCxnSpPr>
            <a:stCxn id="27" idx="6"/>
          </p:cNvCxnSpPr>
          <p:nvPr/>
        </p:nvCxnSpPr>
        <p:spPr>
          <a:xfrm flipH="1" flipV="1">
            <a:off x="6523004" y="3408207"/>
            <a:ext cx="254159" cy="15126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BE5BFB5C-1B6C-F9C8-D1D8-21B7078C99FF}"/>
              </a:ext>
            </a:extLst>
          </p:cNvPr>
          <p:cNvCxnSpPr/>
          <p:nvPr/>
        </p:nvCxnSpPr>
        <p:spPr>
          <a:xfrm flipH="1" flipV="1">
            <a:off x="8011269" y="3431056"/>
            <a:ext cx="254159" cy="15126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895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and background 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Footer Placeholder 3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Footer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3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6" name="图片 3">
            <a:extLst>
              <a:ext uri="{FF2B5EF4-FFF2-40B4-BE49-F238E27FC236}">
                <a16:creationId xmlns:a16="http://schemas.microsoft.com/office/drawing/2014/main" id="{80D3D8E2-6A53-CD8B-0C0D-28449059D9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95" y="702156"/>
            <a:ext cx="8270875" cy="3310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5">
                <a:extLst>
                  <a:ext uri="{FF2B5EF4-FFF2-40B4-BE49-F238E27FC236}">
                    <a16:creationId xmlns:a16="http://schemas.microsoft.com/office/drawing/2014/main" id="{EC36BC80-B768-0845-82AC-63D05B2427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7795" y="4483553"/>
                <a:ext cx="8270875" cy="78696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85000" lnSpcReduction="20000"/>
              </a:bodyPr>
              <a:lstStyle>
                <a:lvl1pPr marL="342891" indent="-342891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" panose="05000000000000000000" pitchFamily="2" charset="2"/>
                  <a:buChar char="v"/>
                  <a:defRPr sz="24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72488" indent="-229494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20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674983" indent="-202495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8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931477" indent="-17549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6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201470" indent="-17549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4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424964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649959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874953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099948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Data: 1131 events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background estimation: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1065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±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70 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Subtitle 5">
                <a:extLst>
                  <a:ext uri="{FF2B5EF4-FFF2-40B4-BE49-F238E27FC236}">
                    <a16:creationId xmlns:a16="http://schemas.microsoft.com/office/drawing/2014/main" id="{EC36BC80-B768-0845-82AC-63D05B242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795" y="4483553"/>
                <a:ext cx="8270875" cy="786960"/>
              </a:xfrm>
              <a:prstGeom prst="rect">
                <a:avLst/>
              </a:prstGeom>
              <a:blipFill>
                <a:blip r:embed="rId5"/>
                <a:stretch>
                  <a:fillRect l="-516" t="-5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1">
            <a:extLst>
              <a:ext uri="{FF2B5EF4-FFF2-40B4-BE49-F238E27FC236}">
                <a16:creationId xmlns:a16="http://schemas.microsoft.com/office/drawing/2014/main" id="{D3429637-5811-5540-0989-8BF6CCA2BFE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999" y="4877033"/>
            <a:ext cx="8664388" cy="11655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66704" y="6151945"/>
            <a:ext cx="302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Will be described in next pages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363968" y="5942989"/>
            <a:ext cx="181979" cy="208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AFB43E09-AC36-ADA2-3DFB-7D6A4B09565D}"/>
              </a:ext>
            </a:extLst>
          </p:cNvPr>
          <p:cNvSpPr txBox="1"/>
          <p:nvPr/>
        </p:nvSpPr>
        <p:spPr>
          <a:xfrm>
            <a:off x="5360277" y="3949262"/>
            <a:ext cx="3347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relative efficiency compared to previous stage</a:t>
            </a:r>
          </a:p>
        </p:txBody>
      </p:sp>
    </p:spTree>
    <p:extLst>
      <p:ext uri="{BB962C8B-B14F-4D97-AF65-F5344CB8AC3E}">
        <p14:creationId xmlns:p14="http://schemas.microsoft.com/office/powerpoint/2010/main" val="373643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Fake Muon Background Estimation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Footer Placeholder 3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 err="1"/>
                  <a:t>Zhe</a:t>
                </a:r>
                <a:r>
                  <a:rPr lang="en-US" altLang="zh-CN" dirty="0"/>
                  <a:t>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Footer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3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16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副标题 2">
                <a:extLst>
                  <a:ext uri="{FF2B5EF4-FFF2-40B4-BE49-F238E27FC236}">
                    <a16:creationId xmlns:a16="http://schemas.microsoft.com/office/drawing/2014/main" id="{506AA07D-75B4-40C8-A56B-68145F5639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4709" y="883894"/>
                <a:ext cx="8866534" cy="540260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70000" lnSpcReduction="20000"/>
              </a:bodyPr>
              <a:lstStyle>
                <a:lvl1pPr marL="342891" indent="-342891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" panose="05000000000000000000" pitchFamily="2" charset="2"/>
                  <a:buChar char="v"/>
                  <a:defRPr sz="24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72488" indent="-229494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20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674983" indent="-202495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8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931477" indent="-17549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6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201470" indent="-17549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4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424964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649959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874953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099948" indent="-171446" algn="l" defTabSz="342891" rtl="0" eaLnBrk="1" latinLnBrk="0" hangingPunct="1">
                  <a:spcBef>
                    <a:spcPct val="20000"/>
                  </a:spcBef>
                  <a:spcAft>
                    <a:spcPts val="451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9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altLang="zh-CN" sz="23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Fake lepton backgrounds is estimated using the </a:t>
                </a:r>
                <a:r>
                  <a:rPr lang="en-US" altLang="zh-CN" sz="23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fake factor </a:t>
                </a:r>
                <a:r>
                  <a:rPr lang="en-US" altLang="zh-CN" sz="23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method.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altLang="zh-CN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define two CRs to estimate </a:t>
                </a:r>
                <a:r>
                  <a:rPr lang="en-US" altLang="zh-CN" sz="2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fake factors </a:t>
                </a:r>
                <a:r>
                  <a:rPr lang="en-US" altLang="zh-CN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ttbar and </a:t>
                </a:r>
                <a:r>
                  <a:rPr lang="en-US" altLang="zh-CN" sz="23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Z+jets</a:t>
                </a:r>
                <a:r>
                  <a:rPr lang="en-US" altLang="zh-CN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events.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/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endParaRPr lang="en-US" altLang="zh-CN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Fake factor is defined as the </a:t>
                </a:r>
                <a:r>
                  <a:rPr lang="en-US" altLang="zh-CN" sz="26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ratio of “good”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“bad”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60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of leptons in CRs.</a:t>
                </a:r>
              </a:p>
              <a:p>
                <a:pPr marL="600075" lvl="1" indent="-257175">
                  <a:buFont typeface="Arial" panose="020B0604020202020204" pitchFamily="34" charset="0"/>
                  <a:buChar char="•"/>
                </a:pPr>
                <a:r>
                  <a:rPr lang="en-US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Bad</a:t>
                </a:r>
                <a14:m>
                  <m:oMath xmlns:m="http://schemas.openxmlformats.org/officeDocument/2006/math">
                    <m:r>
                      <a:rPr lang="en-US" sz="2600" b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b="1" i="1">
                        <a:latin typeface="Cambria Math" panose="02040503050406030204" pitchFamily="18" charset="0"/>
                      </a:rPr>
                      <m:t>“</m:t>
                    </m:r>
                  </m:oMath>
                </a14:m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lepton” is defined as the reconstructed lepton-object failed in isolation, lepton quality or impact parameter cuts.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Estimate the fake-muon events from </a:t>
                </a:r>
                <a:r>
                  <a:rPr lang="en-US" altLang="zh-CN" sz="2600" dirty="0">
                    <a:cs typeface="Times New Roman" panose="02020603050405020304" pitchFamily="18" charset="0"/>
                  </a:rPr>
                  <a:t>CRs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with </a:t>
                </a:r>
                <a:r>
                  <a:rPr lang="en-US" altLang="zh-CN" sz="26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en-US" altLang="zh-CN" sz="2600" dirty="0" err="1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ggbb</a:t>
                </a:r>
                <a:r>
                  <a:rPr lang="en-US" altLang="zh-CN" sz="26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 and “</a:t>
                </a:r>
                <a:r>
                  <a:rPr lang="en-US" altLang="zh-CN" sz="2600" dirty="0" err="1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gggb</a:t>
                </a:r>
                <a:r>
                  <a:rPr lang="en-US" altLang="zh-CN" sz="260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 4</a:t>
                </a:r>
                <a:r>
                  <a:rPr lang="en-US" altLang="zh-CN" sz="2600" dirty="0">
                    <a:solidFill>
                      <a:schemeClr val="accent4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then, scaled by FFs</a:t>
                </a:r>
              </a:p>
              <a:p>
                <a:pPr marL="714375" lvl="1" indent="-257175">
                  <a:buFont typeface="Arial" panose="020B0604020202020204" pitchFamily="34" charset="0"/>
                  <a:buChar char="•"/>
                </a:pPr>
                <a:r>
                  <a:rPr lang="en-US" altLang="zh-CN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4</a:t>
                </a:r>
                <a:r>
                  <a:rPr lang="en-US" altLang="zh-CN" sz="2300" dirty="0"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 in the CRs were selected as SR, except 2 or 1 “good” muons were replaced by “bad” muons </a:t>
                </a:r>
              </a:p>
            </p:txBody>
          </p:sp>
        </mc:Choice>
        <mc:Fallback xmlns="">
          <p:sp>
            <p:nvSpPr>
              <p:cNvPr id="6" name="副标题 2">
                <a:extLst>
                  <a:ext uri="{FF2B5EF4-FFF2-40B4-BE49-F238E27FC236}">
                    <a16:creationId xmlns:a16="http://schemas.microsoft.com/office/drawing/2014/main" id="{506AA07D-75B4-40C8-A56B-68145F563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09" y="883894"/>
                <a:ext cx="8866534" cy="5402606"/>
              </a:xfrm>
              <a:prstGeom prst="rect">
                <a:avLst/>
              </a:prstGeom>
              <a:blipFill>
                <a:blip r:embed="rId4"/>
                <a:stretch>
                  <a:fillRect l="-344" t="-677" r="-344" b="-10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4" descr="表格&#10;&#10;描述已自动生成">
            <a:extLst>
              <a:ext uri="{FF2B5EF4-FFF2-40B4-BE49-F238E27FC236}">
                <a16:creationId xmlns:a16="http://schemas.microsoft.com/office/drawing/2014/main" id="{9E67E45D-5136-4AB6-9C29-CD6A97E3B32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6" y="1654018"/>
            <a:ext cx="4552358" cy="248359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图片 6" descr="表格&#10;&#10;描述已自动生成">
            <a:extLst>
              <a:ext uri="{FF2B5EF4-FFF2-40B4-BE49-F238E27FC236}">
                <a16:creationId xmlns:a16="http://schemas.microsoft.com/office/drawing/2014/main" id="{46BCBB9C-834C-4428-BFA7-4625DDDD84E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107" y="1641770"/>
            <a:ext cx="4206566" cy="248359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文本框 7">
            <a:extLst>
              <a:ext uri="{FF2B5EF4-FFF2-40B4-BE49-F238E27FC236}">
                <a16:creationId xmlns:a16="http://schemas.microsoft.com/office/drawing/2014/main" id="{83F3A0AD-9A35-40C7-85F4-B1A3CD300557}"/>
              </a:ext>
            </a:extLst>
          </p:cNvPr>
          <p:cNvSpPr txBox="1"/>
          <p:nvPr/>
        </p:nvSpPr>
        <p:spPr>
          <a:xfrm>
            <a:off x="3857249" y="1893348"/>
            <a:ext cx="9540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dirty="0" err="1">
                <a:solidFill>
                  <a:srgbClr val="FF0000"/>
                </a:solidFill>
                <a:highlight>
                  <a:srgbClr val="FFFF00"/>
                </a:highlight>
              </a:rPr>
              <a:t>Z+jets</a:t>
            </a:r>
            <a:r>
              <a:rPr lang="en-US" altLang="zh-CN" sz="1350" dirty="0">
                <a:solidFill>
                  <a:srgbClr val="FF0000"/>
                </a:solidFill>
                <a:highlight>
                  <a:srgbClr val="FFFF00"/>
                </a:highlight>
              </a:rPr>
              <a:t> CR</a:t>
            </a:r>
            <a:endParaRPr lang="zh-CN" altLang="en-US" sz="135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8">
                <a:extLst>
                  <a:ext uri="{FF2B5EF4-FFF2-40B4-BE49-F238E27FC236}">
                    <a16:creationId xmlns:a16="http://schemas.microsoft.com/office/drawing/2014/main" id="{407E5CA7-094F-444E-8BFD-744AFD851099}"/>
                  </a:ext>
                </a:extLst>
              </p:cNvPr>
              <p:cNvSpPr txBox="1"/>
              <p:nvPr/>
            </p:nvSpPr>
            <p:spPr>
              <a:xfrm>
                <a:off x="8260992" y="1851580"/>
                <a:ext cx="763684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1350" i="1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sz="1350" i="1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350" i="1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zh-CN" altLang="en-US" sz="1350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 </a:t>
                </a:r>
                <a:r>
                  <a:rPr lang="en-US" altLang="zh-CN" sz="1350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CR</a:t>
                </a:r>
                <a:endParaRPr lang="zh-CN" altLang="en-US" sz="1350" dirty="0">
                  <a:solidFill>
                    <a:srgbClr val="FF0000"/>
                  </a:solidFill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10" name="文本框 8">
                <a:extLst>
                  <a:ext uri="{FF2B5EF4-FFF2-40B4-BE49-F238E27FC236}">
                    <a16:creationId xmlns:a16="http://schemas.microsoft.com/office/drawing/2014/main" id="{407E5CA7-094F-444E-8BFD-744AFD851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0992" y="1851580"/>
                <a:ext cx="763684" cy="300082"/>
              </a:xfrm>
              <a:prstGeom prst="rect">
                <a:avLst/>
              </a:prstGeom>
              <a:blipFill>
                <a:blip r:embed="rId7"/>
                <a:stretch>
                  <a:fillRect t="-4082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582102" y="740755"/>
                <a:ext cx="2467429" cy="862416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35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en-US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𝑎𝑟𝑒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b="0" i="1" smtClean="0">
                          <a:latin typeface="Cambria Math" panose="02040503050406030204" pitchFamily="18" charset="0"/>
                        </a:rPr>
                        <m:t>𝑗𝑒𝑡</m:t>
                      </m:r>
                      <m:r>
                        <a:rPr lang="en-US" sz="135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35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𝑓𝑎𝑘𝑒𝑑</m:t>
                      </m:r>
                      <m:r>
                        <a:rPr lang="en-US" sz="135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𝑚𝑢𝑜𝑛</m:t>
                      </m:r>
                    </m:oMath>
                  </m:oMathPara>
                </a14:m>
                <a:endParaRPr lang="en-US" sz="135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𝑝𝑎𝑠𝑠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𝑓𝑎𝑖𝑙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𝑙𝑒𝑝𝑡𝑜𝑛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𝑠𝑒𝑙𝑒𝑐𝑡𝑖𝑜𝑛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2102" y="740755"/>
                <a:ext cx="2467429" cy="862416"/>
              </a:xfrm>
              <a:prstGeom prst="rect">
                <a:avLst/>
              </a:prstGeom>
              <a:blipFill>
                <a:blip r:embed="rId8"/>
                <a:stretch>
                  <a:fillRect l="-2211" t="-1399" b="-7692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3958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Fake Factors Calculated Using CRs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4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17</a:t>
            </a:fld>
            <a:endParaRPr lang="zh-CN" altLang="en-US"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FC4D66BE-27A6-C14B-72DC-F75014ADBA3E}"/>
              </a:ext>
            </a:extLst>
          </p:cNvPr>
          <p:cNvGrpSpPr/>
          <p:nvPr/>
        </p:nvGrpSpPr>
        <p:grpSpPr>
          <a:xfrm>
            <a:off x="599917" y="1139785"/>
            <a:ext cx="3502838" cy="2932175"/>
            <a:chOff x="1413467" y="4385457"/>
            <a:chExt cx="2482717" cy="203846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8936A7F7-CFA7-0E3E-688E-D43B667A8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3467" y="4502082"/>
              <a:ext cx="2482717" cy="192183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28E73BD0-7FDB-118C-DEF2-4135E0E91F79}"/>
                    </a:ext>
                  </a:extLst>
                </p:cNvPr>
                <p:cNvSpPr txBox="1"/>
                <p:nvPr/>
              </p:nvSpPr>
              <p:spPr>
                <a:xfrm>
                  <a:off x="3029849" y="4385457"/>
                  <a:ext cx="72539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en-US" altLang="zh-CN" sz="12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altLang="zh-CN" sz="1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1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a14:m>
                  <a:r>
                    <a:rPr lang="en-US" altLang="zh-CN" sz="1200" dirty="0">
                      <a:solidFill>
                        <a:schemeClr val="accent5"/>
                      </a:solidFill>
                    </a:rPr>
                    <a:t> CR</a:t>
                  </a:r>
                  <a:endParaRPr lang="zh-CN" altLang="en-US" sz="120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28E73BD0-7FDB-118C-DEF2-4135E0E91F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9849" y="4385457"/>
                  <a:ext cx="725393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00906E5-593D-6638-62A9-5908E3E1BF2B}"/>
              </a:ext>
            </a:extLst>
          </p:cNvPr>
          <p:cNvGrpSpPr/>
          <p:nvPr/>
        </p:nvGrpSpPr>
        <p:grpSpPr>
          <a:xfrm>
            <a:off x="5029772" y="1110153"/>
            <a:ext cx="3678332" cy="3009154"/>
            <a:chOff x="5247818" y="4385457"/>
            <a:chExt cx="2447189" cy="203768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EF1F4ECA-742B-A943-FD22-0FFDF6B4C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47818" y="4502082"/>
              <a:ext cx="2447189" cy="192106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A0AAF113-A498-5D38-2450-76BCCFE116F7}"/>
                </a:ext>
              </a:extLst>
            </p:cNvPr>
            <p:cNvSpPr txBox="1"/>
            <p:nvPr/>
          </p:nvSpPr>
          <p:spPr>
            <a:xfrm>
              <a:off x="6789728" y="4385457"/>
              <a:ext cx="8768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accent5"/>
                  </a:solidFill>
                </a:rPr>
                <a:t>Z+jets CR</a:t>
              </a:r>
              <a:endParaRPr lang="zh-CN" altLang="en-US" sz="12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12904" y="94376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Fake-factors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42815" y="96962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Fake-factors</a:t>
            </a:r>
          </a:p>
        </p:txBody>
      </p:sp>
      <p:pic>
        <p:nvPicPr>
          <p:cNvPr id="23" name="图片 3">
            <a:extLst>
              <a:ext uri="{FF2B5EF4-FFF2-40B4-BE49-F238E27FC236}">
                <a16:creationId xmlns:a16="http://schemas.microsoft.com/office/drawing/2014/main" id="{9CC1B0A5-E89A-78E5-0D77-4D4271F4A3EE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9395" y="4225401"/>
            <a:ext cx="1856954" cy="2090480"/>
          </a:xfrm>
          <a:prstGeom prst="rect">
            <a:avLst/>
          </a:prstGeom>
        </p:spPr>
      </p:pic>
      <p:pic>
        <p:nvPicPr>
          <p:cNvPr id="24" name="图片 2">
            <a:extLst>
              <a:ext uri="{FF2B5EF4-FFF2-40B4-BE49-F238E27FC236}">
                <a16:creationId xmlns:a16="http://schemas.microsoft.com/office/drawing/2014/main" id="{182DD8A6-1673-8BD9-F10B-4180EE733B7C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262" y="4226373"/>
            <a:ext cx="1856954" cy="2090480"/>
          </a:xfrm>
          <a:prstGeom prst="rect">
            <a:avLst/>
          </a:prstGeom>
        </p:spPr>
      </p:pic>
      <p:pic>
        <p:nvPicPr>
          <p:cNvPr id="25" name="图片 6">
            <a:extLst>
              <a:ext uri="{FF2B5EF4-FFF2-40B4-BE49-F238E27FC236}">
                <a16:creationId xmlns:a16="http://schemas.microsoft.com/office/drawing/2014/main" id="{85D7AB3E-9D53-88F0-43C9-49C10CFB86A5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1216" y="4226373"/>
            <a:ext cx="1856954" cy="2090480"/>
          </a:xfrm>
          <a:prstGeom prst="rect">
            <a:avLst/>
          </a:prstGeom>
        </p:spPr>
      </p:pic>
      <p:pic>
        <p:nvPicPr>
          <p:cNvPr id="26" name="图片 8">
            <a:extLst>
              <a:ext uri="{FF2B5EF4-FFF2-40B4-BE49-F238E27FC236}">
                <a16:creationId xmlns:a16="http://schemas.microsoft.com/office/drawing/2014/main" id="{A1808A3F-FC1C-9996-E9F5-9514C8334CF2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6349" y="4225401"/>
            <a:ext cx="1856954" cy="209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57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Combination of Fake-Factors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4367114"/>
                <a:ext cx="8272208" cy="2056801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altLang="zh-CN" dirty="0"/>
                  <a:t> &amp; Z+jets contributions are combined with equation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  <m:sup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𝑓𝑎𝑘𝑒</m:t>
                          </m:r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𝑐𝑜𝑚𝑏</m:t>
                          </m:r>
                        </m:sup>
                      </m:sSubSup>
                      <m:r>
                        <a:rPr lang="en-US" altLang="zh-CN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  <m:t>𝐶𝑅</m:t>
                              </m:r>
                            </m:sub>
                            <m:sup>
                              <m: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2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1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𝐶𝑅</m:t>
                              </m:r>
                            </m:sub>
                            <m:sup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sup>
                          </m:sSubSup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𝐶𝑅</m:t>
                              </m:r>
                            </m:sub>
                            <m:sup>
                              <m: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  <m:sup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𝑓𝑎𝑘𝑒</m:t>
                          </m:r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sup>
                      </m:sSubSup>
                      <m:r>
                        <a:rPr lang="en-US" altLang="zh-CN" sz="21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𝐶𝑅</m:t>
                              </m:r>
                            </m:sub>
                            <m:sup>
                              <m:r>
                                <a:rPr lang="en-US" altLang="zh-CN" sz="21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𝐶𝑅</m:t>
                              </m:r>
                            </m:sub>
                            <m:sup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21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sup>
                          </m:sSubSup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𝐶𝑅</m:t>
                              </m:r>
                            </m:sub>
                            <m:sup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lang="en-US" altLang="zh-CN" sz="21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  <m:sup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𝑓𝑎𝑘𝑒</m:t>
                          </m:r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p>
                      </m:sSubSup>
                      <m:r>
                        <a:rPr lang="en-US" altLang="zh-CN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1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zh-CN" sz="2100" b="0" i="1" smtClean="0">
                          <a:latin typeface="Cambria Math" panose="02040503050406030204" pitchFamily="18" charset="0"/>
                        </a:rPr>
                        <m:t> ⋅</m:t>
                      </m:r>
                      <m:sSubSup>
                        <m:sSubSupPr>
                          <m:ctrlPr>
                            <a:rPr lang="en-US" altLang="zh-CN" sz="21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  <m:sup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𝑓𝑎𝑘𝑒</m:t>
                          </m:r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1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sup>
                      </m:sSubSup>
                      <m:r>
                        <a:rPr lang="en-US" altLang="zh-CN" sz="21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altLang="zh-CN" sz="21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altLang="zh-CN" sz="21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en-US" altLang="zh-CN" sz="21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  <m:sup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𝑓𝑎𝑘𝑒</m:t>
                          </m:r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100" i="1">
                              <a:latin typeface="Cambria Math" panose="02040503050406030204" pitchFamily="18" charset="0"/>
                            </a:rPr>
                            <m:t>𝑍</m:t>
                          </m:r>
                        </m:sup>
                      </m:sSubSup>
                    </m:oMath>
                  </m:oMathPara>
                </a14:m>
                <a:endParaRPr lang="en-US" altLang="zh-CN" dirty="0"/>
              </a:p>
              <a:p>
                <a:r>
                  <a:rPr lang="en-US" altLang="zh-CN" dirty="0"/>
                  <a:t>the value of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/>
                  <a:t> is determined at each bin and applied for combination</a:t>
                </a:r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4367114"/>
                <a:ext cx="8272208" cy="2056801"/>
              </a:xfrm>
              <a:blipFill>
                <a:blip r:embed="rId3"/>
                <a:stretch>
                  <a:fillRect l="-516" b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4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36CDB75-F090-6F56-6B57-1873E967CF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782" y="1114160"/>
            <a:ext cx="6112783" cy="3399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35892" y="744828"/>
                <a:ext cx="86357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Determine the Z+jets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event fraction as a function of m</a:t>
                </a:r>
                <a:r>
                  <a:rPr lang="en-US" baseline="-25000" dirty="0"/>
                  <a:t>Z1</a:t>
                </a:r>
                <a:r>
                  <a:rPr lang="en-US" dirty="0"/>
                  <a:t> in the “</a:t>
                </a:r>
                <a:r>
                  <a:rPr lang="en-US" dirty="0" err="1"/>
                  <a:t>ggbb</a:t>
                </a:r>
                <a:r>
                  <a:rPr lang="en-US" dirty="0"/>
                  <a:t>” 4</a:t>
                </a:r>
                <a:r>
                  <a:rPr lang="en-US" dirty="0">
                    <a:latin typeface="Symbol" panose="05050102010706020507" pitchFamily="18" charset="2"/>
                  </a:rPr>
                  <a:t>m</a:t>
                </a:r>
                <a:r>
                  <a:rPr lang="en-US" dirty="0"/>
                  <a:t> CR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92" y="744828"/>
                <a:ext cx="8635762" cy="369332"/>
              </a:xfrm>
              <a:prstGeom prst="rect">
                <a:avLst/>
              </a:prstGeom>
              <a:blipFill>
                <a:blip r:embed="rId6"/>
                <a:stretch>
                  <a:fillRect l="-636" t="-819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163697" y="1748332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Estimated fake 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表格 10">
                <a:extLst>
                  <a:ext uri="{FF2B5EF4-FFF2-40B4-BE49-F238E27FC236}">
                    <a16:creationId xmlns:a16="http://schemas.microsoft.com/office/drawing/2014/main" id="{DD7DCD89-4E6B-8FE9-A6FB-A217CD3110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27517416"/>
                  </p:ext>
                </p:extLst>
              </p:nvPr>
            </p:nvGraphicFramePr>
            <p:xfrm>
              <a:off x="6409899" y="2385043"/>
              <a:ext cx="2298206" cy="178919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9103">
                      <a:extLst>
                        <a:ext uri="{9D8B030D-6E8A-4147-A177-3AD203B41FA5}">
                          <a16:colId xmlns:a16="http://schemas.microsoft.com/office/drawing/2014/main" val="1219040152"/>
                        </a:ext>
                      </a:extLst>
                    </a:gridCol>
                    <a:gridCol w="1149103">
                      <a:extLst>
                        <a:ext uri="{9D8B030D-6E8A-4147-A177-3AD203B41FA5}">
                          <a16:colId xmlns:a16="http://schemas.microsoft.com/office/drawing/2014/main" val="3577234419"/>
                        </a:ext>
                      </a:extLst>
                    </a:gridCol>
                  </a:tblGrid>
                  <a:tr h="4286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Process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Fake contribution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64095372"/>
                      </a:ext>
                    </a:extLst>
                  </a:tr>
                  <a:tr h="42867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altLang="zh-CN" dirty="0"/>
                            <a:t>, Z+jets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53.5±1.3</m:t>
                                </m:r>
                              </m:oMath>
                            </m:oMathPara>
                          </a14:m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13259220"/>
                      </a:ext>
                    </a:extLst>
                  </a:tr>
                  <a:tr h="4286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WZ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7.5±0.3</m:t>
                                </m:r>
                              </m:oMath>
                            </m:oMathPara>
                          </a14:m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84000643"/>
                      </a:ext>
                    </a:extLst>
                  </a:tr>
                  <a:tr h="4286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Total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61.1±1.4</m:t>
                                </m:r>
                              </m:oMath>
                            </m:oMathPara>
                          </a14:m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189211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表格 10">
                <a:extLst>
                  <a:ext uri="{FF2B5EF4-FFF2-40B4-BE49-F238E27FC236}">
                    <a16:creationId xmlns:a16="http://schemas.microsoft.com/office/drawing/2014/main" id="{DD7DCD89-4E6B-8FE9-A6FB-A217CD3110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27517416"/>
                  </p:ext>
                </p:extLst>
              </p:nvPr>
            </p:nvGraphicFramePr>
            <p:xfrm>
              <a:off x="6409899" y="2385043"/>
              <a:ext cx="2298206" cy="178919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49103">
                      <a:extLst>
                        <a:ext uri="{9D8B030D-6E8A-4147-A177-3AD203B41FA5}">
                          <a16:colId xmlns:a16="http://schemas.microsoft.com/office/drawing/2014/main" val="1219040152"/>
                        </a:ext>
                      </a:extLst>
                    </a:gridCol>
                    <a:gridCol w="1149103">
                      <a:extLst>
                        <a:ext uri="{9D8B030D-6E8A-4147-A177-3AD203B41FA5}">
                          <a16:colId xmlns:a16="http://schemas.microsoft.com/office/drawing/2014/main" val="3577234419"/>
                        </a:ext>
                      </a:extLst>
                    </a:gridCol>
                  </a:tblGrid>
                  <a:tr h="5031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Process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Fake contribution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64095372"/>
                      </a:ext>
                    </a:extLst>
                  </a:tr>
                  <a:tr h="42867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529" t="-120000" r="-101058" b="-20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529" t="-120000" r="-1058" b="-20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3259220"/>
                      </a:ext>
                    </a:extLst>
                  </a:tr>
                  <a:tr h="4286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WZ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529" t="-216901" r="-1058" b="-1014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4000643"/>
                      </a:ext>
                    </a:extLst>
                  </a:tr>
                  <a:tr h="4286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Total</a:t>
                          </a:r>
                          <a:endParaRPr lang="zh-CN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529" t="-321429" r="-1058" b="-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892110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86743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C3BC71-B9E2-A4FC-1867-F01E9A829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Systematic Uncertainties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46EA5BBF-C1AB-6F06-D094-E4A21AE9CD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CN" dirty="0"/>
                  <a:t>Experimental sources</a:t>
                </a:r>
              </a:p>
              <a:p>
                <a:pPr lvl="1"/>
                <a:r>
                  <a:rPr lang="en-US" altLang="zh-CN" dirty="0"/>
                  <a:t>muon energy, smearing, identification, trigger, pile-up, lumi</a:t>
                </a:r>
              </a:p>
              <a:p>
                <a:pPr lvl="2"/>
                <a:r>
                  <a:rPr lang="en-US" altLang="zh-CN" dirty="0"/>
                  <a:t>overall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3.9% 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for background</a:t>
                </a:r>
                <a:r>
                  <a:rPr lang="en-US" altLang="zh-CN" dirty="0"/>
                  <a:t>, dominant by isolation efficiency 2.9%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signal selection efficiency uncertainties</a:t>
                </a:r>
              </a:p>
              <a:p>
                <a:pPr lvl="2"/>
                <a:r>
                  <a:rPr lang="en-US" altLang="zh-CN" dirty="0">
                    <a:solidFill>
                      <a:schemeClr val="accent4"/>
                    </a:solidFill>
                  </a:rPr>
                  <a:t>8.3% to 3.9% </a:t>
                </a:r>
                <a:r>
                  <a:rPr lang="en-US" altLang="zh-CN" dirty="0"/>
                  <a:t>(depending on mass)</a:t>
                </a:r>
              </a:p>
              <a:p>
                <a:r>
                  <a:rPr lang="en-US" altLang="zh-CN" dirty="0"/>
                  <a:t>Theoretical sources on SM background</a:t>
                </a:r>
              </a:p>
              <a:p>
                <a:pPr lvl="1"/>
                <a:r>
                  <a:rPr lang="en-US" altLang="zh-CN" dirty="0"/>
                  <a:t>QCD scale, PDF,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zh-CN" dirty="0"/>
                  <a:t>, parton shower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→4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/>
                  <a:t>: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4.6%</a:t>
                </a:r>
                <a:r>
                  <a:rPr lang="en-US" altLang="zh-CN" dirty="0"/>
                  <a:t>,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1.8%</a:t>
                </a:r>
                <a:r>
                  <a:rPr lang="en-US" altLang="zh-CN" dirty="0"/>
                  <a:t>,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1.0%</a:t>
                </a:r>
                <a:r>
                  <a:rPr lang="en-US" altLang="zh-CN" dirty="0"/>
                  <a:t>, and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1.9%</a:t>
                </a:r>
              </a:p>
              <a:p>
                <a:pPr lvl="2"/>
                <a:r>
                  <a:rPr lang="en-US" altLang="zh-CN" dirty="0"/>
                  <a:t>minor backgrounds (ttV, VVV, single-H): overall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16%</a:t>
                </a:r>
              </a:p>
              <a:p>
                <a:pPr lvl="1"/>
                <a:r>
                  <a:rPr lang="en-US" altLang="zh-CN" dirty="0"/>
                  <a:t>interference: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1.8% to 7.5%</a:t>
                </a:r>
                <a:r>
                  <a:rPr lang="en-US" altLang="zh-CN" dirty="0"/>
                  <a:t> (depends on Z’ mass)</a:t>
                </a:r>
              </a:p>
              <a:p>
                <a:pPr lvl="1"/>
                <a:r>
                  <a:rPr lang="en-US" altLang="zh-CN" dirty="0"/>
                  <a:t>signal MC filter acceptance: overall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2.0%</a:t>
                </a:r>
              </a:p>
              <a:p>
                <a:pPr lvl="1"/>
                <a:r>
                  <a:rPr lang="en-US" altLang="zh-CN" dirty="0"/>
                  <a:t>fake background estimation: overall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14%</a:t>
                </a:r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46EA5BBF-C1AB-6F06-D094-E4A21AE9C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A216D1E-5F3D-5451-5AB4-7F28618A47FB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A216D1E-5F3D-5451-5AB4-7F28618A47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4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4D2DC1F-D530-6140-DE2F-121E79DAD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363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4173A1-183B-4DDB-6447-5C6614F37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9F1332B-A8EF-51D7-2281-06CC54A76D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The standard model (SM) and beyond</a:t>
                </a:r>
              </a:p>
              <a:p>
                <a:r>
                  <a:rPr lang="en-US" altLang="zh-CN" dirty="0"/>
                  <a:t>LHC and ATLAS</a:t>
                </a:r>
              </a:p>
              <a:p>
                <a:r>
                  <a:rPr lang="en-US" altLang="zh-CN" dirty="0"/>
                  <a:t>Search for a new gauge boson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in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𝜇𝜇𝜇𝜇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final state</a:t>
                </a:r>
              </a:p>
              <a:p>
                <a:r>
                  <a:rPr lang="en-US" altLang="zh-CN" dirty="0"/>
                  <a:t>Search for non-resonant di-Higgs production in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+ℓℓ+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final state</a:t>
                </a:r>
              </a:p>
              <a:p>
                <a:r>
                  <a:rPr lang="en-US" altLang="zh-CN" dirty="0"/>
                  <a:t>Conclusion and outlook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9F1332B-A8EF-51D7-2281-06CC54A76D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690BBE-FF65-D799-6C6E-300EB3FC3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ABB243-1EE9-DBB6-743C-74C386EEB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Outline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0914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3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7" name="标题 6">
            <a:extLst>
              <a:ext uri="{FF2B5EF4-FFF2-40B4-BE49-F238E27FC236}">
                <a16:creationId xmlns:a16="http://schemas.microsoft.com/office/drawing/2014/main" id="{05E8B63B-DD07-C1E7-FB2F-7969BD7C6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Data / MC – Kinematic distributions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3CA555D-1D38-A068-30F3-71B33D7215D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0" y="702157"/>
            <a:ext cx="2444487" cy="275435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60F432F-EB65-6E68-B2D4-418711A9C06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9756" y="702157"/>
            <a:ext cx="2444487" cy="275435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7C08AFD-45DA-E5B0-8C24-BC7EAFC4107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7007" y="702156"/>
            <a:ext cx="2451100" cy="27559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1A073E8-919E-84B7-24D2-3F03103EBF16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89" y="3563038"/>
            <a:ext cx="2444487" cy="275435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508AA98-FFC8-BEEC-7D38-B372B1D1838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9756" y="3563038"/>
            <a:ext cx="2444487" cy="275435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D6563E34-E083-E1FF-920B-6FA9F3AE0EAB}"/>
              </a:ext>
            </a:extLst>
          </p:cNvPr>
          <p:cNvSpPr txBox="1"/>
          <p:nvPr/>
        </p:nvSpPr>
        <p:spPr>
          <a:xfrm>
            <a:off x="5936425" y="4461905"/>
            <a:ext cx="29576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/>
              <a:t>Good agreement between data and MC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/>
              <a:t>basics MC kinematic distributions are used for DNN-based classifier training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70390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80299-AA89-3149-95BC-1EA7A59D9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N" dirty="0"/>
              <a:t>Parameterized Neural 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3CA75F-DC68-EA40-B1ED-250D6849F9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0" y="702156"/>
                <a:ext cx="5895335" cy="5767956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b="1" dirty="0"/>
                  <a:t>Parameterized Neural Network</a:t>
                </a:r>
              </a:p>
              <a:p>
                <a:pPr lvl="1" indent="-257175">
                  <a:buFont typeface="Wingdings" panose="05000000000000000000" pitchFamily="2" charset="2"/>
                  <a:buChar char="v"/>
                </a:pPr>
                <a:r>
                  <a:rPr lang="en-US" dirty="0"/>
                  <a:t>supervised training with labeled mixture of inputs</a:t>
                </a:r>
              </a:p>
              <a:p>
                <a:pPr marL="763425" lvl="2" indent="-257175">
                  <a:buFont typeface="Wingdings" panose="05000000000000000000" pitchFamily="2" charset="2"/>
                  <a:buChar char="Ø"/>
                </a:pPr>
                <a:r>
                  <a:rPr lang="en-US" dirty="0"/>
                  <a:t>measured features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) + </a:t>
                </a:r>
                <a:r>
                  <a:rPr lang="en-US" dirty="0">
                    <a:solidFill>
                      <a:schemeClr val="accent4"/>
                    </a:solidFill>
                  </a:rPr>
                  <a:t>physic para.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 indent="-257175">
                  <a:buFont typeface="Wingdings" panose="05000000000000000000" pitchFamily="2" charset="2"/>
                  <a:buChar char="v"/>
                </a:pPr>
                <a:r>
                  <a:rPr lang="en-US" dirty="0"/>
                  <a:t>smoothly interpolation between given mass points</a:t>
                </a:r>
              </a:p>
              <a:p>
                <a:pPr marL="763425" lvl="2" indent="-257175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chemeClr val="accent4"/>
                    </a:solidFill>
                  </a:rPr>
                  <a:t>single</a:t>
                </a:r>
                <a:r>
                  <a:rPr lang="en-US" dirty="0"/>
                  <a:t> NN (neural network) work at </a:t>
                </a:r>
                <a:r>
                  <a:rPr lang="en-US" dirty="0">
                    <a:solidFill>
                      <a:schemeClr val="accent4"/>
                    </a:solidFill>
                  </a:rPr>
                  <a:t>all given mass points and in-between</a:t>
                </a:r>
                <a:r>
                  <a:rPr lang="en-US" dirty="0"/>
                  <a:t> (suppose no dramatic kinematics change between adjacent mass points)</a:t>
                </a:r>
                <a:endParaRPr lang="en-US" sz="1875" dirty="0"/>
              </a:p>
              <a:p>
                <a:pPr marL="257175" indent="-257175"/>
                <a:r>
                  <a:rPr lang="en-US" sz="1875" b="1" dirty="0"/>
                  <a:t>Training variables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575" dirty="0"/>
                  <a:t>“p” (physic para. </a:t>
                </a:r>
                <a14:m>
                  <m:oMath xmlns:m="http://schemas.openxmlformats.org/officeDocument/2006/math">
                    <m:r>
                      <a:rPr lang="en-US" sz="1575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575" dirty="0"/>
                  <a:t>): mass point value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575" dirty="0"/>
                  <a:t>single lepton vars: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575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en-US" sz="1575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75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575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1575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575">
                        <a:latin typeface="Cambria Math" panose="02040503050406030204" pitchFamily="18" charset="0"/>
                      </a:rPr>
                      <m:t>=1,2,3,4)</m:t>
                    </m:r>
                  </m:oMath>
                </a14:m>
                <a:endParaRPr lang="en-US" sz="1575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575" dirty="0"/>
                  <a:t>lepton pair vars: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575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en-US" sz="1575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575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en-US" sz="1575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1575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75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75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lang="en-US" sz="1575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1575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575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sSub>
                          <m:sSubPr>
                            <m:ctrlPr>
                              <a:rPr lang="en-US" sz="1575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575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lang="en-US" sz="1575">
                                <a:latin typeface="Cambria Math" panose="02040503050406030204" pitchFamily="18" charset="0"/>
                              </a:rPr>
                              <m:t>34</m:t>
                            </m:r>
                          </m:sub>
                        </m:sSub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1575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1575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1575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1575">
                            <a:latin typeface="Cambria Math" panose="02040503050406030204" pitchFamily="18" charset="0"/>
                          </a:rPr>
                          <m:t>34</m:t>
                        </m:r>
                      </m:sub>
                    </m:sSub>
                  </m:oMath>
                </a14:m>
                <a:endParaRPr lang="en-US" sz="1575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575" dirty="0"/>
                  <a:t>other vars: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575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1575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𝑍𝑍</m:t>
                        </m:r>
                      </m:sub>
                    </m:sSub>
                    <m:r>
                      <a:rPr lang="en-US" sz="1575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1575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𝑍𝑍</m:t>
                        </m:r>
                      </m:sub>
                      <m:sup>
                        <m:r>
                          <a:rPr lang="en-US" sz="1575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</m:oMath>
                </a14:m>
                <a:endParaRPr lang="en-US" sz="1575" dirty="0"/>
              </a:p>
              <a:p>
                <a:pPr marL="257175" indent="-257175"/>
                <a:r>
                  <a:rPr lang="en-US" sz="1875" b="1" dirty="0"/>
                  <a:t>pDNN Setups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725" dirty="0"/>
                  <a:t>use Keras framework (with TensorFlow backend)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725" dirty="0"/>
                  <a:t>input variables normalized with mean &amp; standard error</a:t>
                </a:r>
                <a:endParaRPr lang="en-US" sz="18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800" dirty="0"/>
                  <a:t>5-fold cross validation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sz="1800" dirty="0"/>
                  <a:t>hyper parameters are tuned by hand at the beginning and further improvements are gained using </a:t>
                </a:r>
                <a:r>
                  <a:rPr lang="en-US" sz="1800" dirty="0">
                    <a:solidFill>
                      <a:schemeClr val="accent4"/>
                    </a:solidFill>
                  </a:rPr>
                  <a:t>Bayesian optimization</a:t>
                </a:r>
                <a:endParaRPr lang="en-US" sz="15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3CA75F-DC68-EA40-B1ED-250D6849F9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0" y="702156"/>
                <a:ext cx="5895335" cy="5767956"/>
              </a:xfrm>
              <a:blipFill>
                <a:blip r:embed="rId3"/>
                <a:stretch>
                  <a:fillRect l="-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D98D0-E690-4774-84B4-2C6EFD702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DD0-9C63-4F20-9B26-B3BE3D6C4994}" type="slidenum">
              <a:rPr lang="en-US" smtClean="0"/>
              <a:t>21</a:t>
            </a:fld>
            <a:endParaRPr lang="en-US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2EDC3DD-6357-421A-8A52-E7F808EA94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112"/>
          <a:stretch/>
        </p:blipFill>
        <p:spPr>
          <a:xfrm>
            <a:off x="5616811" y="578585"/>
            <a:ext cx="3434513" cy="1787848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88B31C-FDE3-4388-89EC-8E47DAC1F149}"/>
              </a:ext>
            </a:extLst>
          </p:cNvPr>
          <p:cNvSpPr txBox="1"/>
          <p:nvPr/>
        </p:nvSpPr>
        <p:spPr>
          <a:xfrm>
            <a:off x="7698728" y="698406"/>
            <a:ext cx="122937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dirty="0">
                <a:hlinkClick r:id="rId5"/>
              </a:rPr>
              <a:t>arXiv:1601.07913</a:t>
            </a:r>
            <a:endParaRPr lang="en-US" sz="9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05A553E-B521-4F92-AC78-F1B2FB3C2046}"/>
              </a:ext>
            </a:extLst>
          </p:cNvPr>
          <p:cNvGrpSpPr/>
          <p:nvPr/>
        </p:nvGrpSpPr>
        <p:grpSpPr>
          <a:xfrm>
            <a:off x="5490633" y="2867674"/>
            <a:ext cx="3206845" cy="2686459"/>
            <a:chOff x="7864190" y="3429000"/>
            <a:chExt cx="3380827" cy="272684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90C39-EB61-4727-A0E5-2544A73C6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64190" y="3429000"/>
              <a:ext cx="3380827" cy="2726844"/>
            </a:xfrm>
            <a:prstGeom prst="rect">
              <a:avLst/>
            </a:prstGeom>
            <a:ln>
              <a:noFill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90DE8B-7DEA-4E8E-B6B1-DE0C991F6513}"/>
                </a:ext>
              </a:extLst>
            </p:cNvPr>
            <p:cNvSpPr txBox="1"/>
            <p:nvPr/>
          </p:nvSpPr>
          <p:spPr>
            <a:xfrm>
              <a:off x="9861490" y="3441048"/>
              <a:ext cx="1383527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900" dirty="0">
                  <a:hlinkClick r:id="rId5"/>
                </a:rPr>
                <a:t>arXiv:1601.07913</a:t>
              </a:r>
              <a:endParaRPr lang="en-US" sz="900" dirty="0"/>
            </a:p>
          </p:txBody>
        </p:sp>
      </p:grp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0B80144-3B4B-FD6C-4B13-A68DF10C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Low mass </a:t>
            </a:r>
            <a:r>
              <a:rPr lang="zh-CN" altLang="en-US"/>
              <a:t>𝑍</a:t>
            </a:r>
            <a:r>
              <a:rPr lang="en-US" altLang="zh-CN"/>
              <a:t>′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388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F31BA-AD95-4C15-A83E-CB6655CC9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Automatic Hyperparameter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8A36C-C937-4BA1-B76B-19F2E964A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2" y="766659"/>
            <a:ext cx="8272208" cy="383569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Optimization algorithms</a:t>
            </a:r>
          </a:p>
          <a:p>
            <a:pPr lvl="1"/>
            <a:r>
              <a:rPr lang="en-US" dirty="0"/>
              <a:t>task scheduler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ASHA: </a:t>
            </a:r>
            <a:r>
              <a:rPr lang="en-US" dirty="0">
                <a:hlinkClick r:id="rId3"/>
              </a:rPr>
              <a:t>arXiv:1810.05934 (2018)</a:t>
            </a:r>
            <a:endParaRPr lang="en-US" dirty="0"/>
          </a:p>
          <a:p>
            <a:pPr lvl="1"/>
            <a:r>
              <a:rPr lang="en-US" dirty="0"/>
              <a:t>algorithm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HEBO(Bayesian): </a:t>
            </a:r>
            <a:r>
              <a:rPr lang="en-US" dirty="0">
                <a:hlinkClick r:id="rId4"/>
              </a:rPr>
              <a:t>arXiv:2012.03826 (2020)</a:t>
            </a:r>
            <a:endParaRPr lang="en-US" dirty="0"/>
          </a:p>
          <a:p>
            <a:pPr lvl="2"/>
            <a:r>
              <a:rPr lang="en-US" dirty="0"/>
              <a:t>Bayesian based: </a:t>
            </a:r>
            <a:r>
              <a:rPr lang="en-US" dirty="0">
                <a:solidFill>
                  <a:schemeClr val="accent4"/>
                </a:solidFill>
              </a:rPr>
              <a:t>exploration</a:t>
            </a:r>
            <a:r>
              <a:rPr lang="en-US" dirty="0"/>
              <a:t> + </a:t>
            </a:r>
            <a:r>
              <a:rPr lang="en-US" dirty="0">
                <a:solidFill>
                  <a:schemeClr val="accent4"/>
                </a:solidFill>
              </a:rPr>
              <a:t>exploitation</a:t>
            </a:r>
          </a:p>
          <a:p>
            <a:r>
              <a:rPr lang="en-US" b="1" dirty="0"/>
              <a:t>Search space/dimensions</a:t>
            </a:r>
          </a:p>
          <a:p>
            <a:pPr lvl="1"/>
            <a:r>
              <a:rPr lang="en-US" dirty="0"/>
              <a:t>structure: layers, nodes (per layer)</a:t>
            </a:r>
          </a:p>
          <a:p>
            <a:pPr lvl="1"/>
            <a:r>
              <a:rPr lang="en-US" dirty="0"/>
              <a:t>training: learning rate (decay), batch size, class weight</a:t>
            </a:r>
          </a:p>
          <a:p>
            <a:r>
              <a:rPr lang="en-US" b="1" dirty="0"/>
              <a:t>Trials</a:t>
            </a:r>
          </a:p>
          <a:p>
            <a:pPr lvl="1"/>
            <a:r>
              <a:rPr lang="en-US" dirty="0"/>
              <a:t>~1000 trials</a:t>
            </a:r>
          </a:p>
          <a:p>
            <a:pPr lvl="1"/>
            <a:r>
              <a:rPr lang="en-US" dirty="0"/>
              <a:t>2~3 days on a 16-core pc</a:t>
            </a:r>
          </a:p>
          <a:p>
            <a:pPr lvl="1"/>
            <a:r>
              <a:rPr lang="en-US" dirty="0"/>
              <a:t>a few percent further improvements on coupling limits compared with </a:t>
            </a:r>
            <a:r>
              <a:rPr lang="en-US" dirty="0">
                <a:solidFill>
                  <a:schemeClr val="accent4"/>
                </a:solidFill>
              </a:rPr>
              <a:t>well hand-tuned </a:t>
            </a:r>
            <a:r>
              <a:rPr lang="en-US" dirty="0"/>
              <a:t>model</a:t>
            </a:r>
          </a:p>
          <a:p>
            <a:pPr lvl="2"/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~10%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improvement at high mass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E8D736-038C-4F99-94C1-DAC56FA83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DD0-9C63-4F20-9B26-B3BE3D6C4994}" type="slidenum">
              <a:rPr lang="en-US" smtClean="0"/>
              <a:t>22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8FACE30-EC23-A73D-38A7-BCA08511A9C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808" y="4603142"/>
            <a:ext cx="3331742" cy="168039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A2EFE91-D2A5-4C68-42CC-321010678A0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42"/>
          <a:stretch/>
        </p:blipFill>
        <p:spPr>
          <a:xfrm>
            <a:off x="4928660" y="4602355"/>
            <a:ext cx="3464532" cy="1680393"/>
          </a:xfrm>
          <a:prstGeom prst="rect">
            <a:avLst/>
          </a:prstGeom>
        </p:spPr>
      </p:pic>
      <p:sp>
        <p:nvSpPr>
          <p:cNvPr id="9" name="箭头: 右 8">
            <a:extLst>
              <a:ext uri="{FF2B5EF4-FFF2-40B4-BE49-F238E27FC236}">
                <a16:creationId xmlns:a16="http://schemas.microsoft.com/office/drawing/2014/main" id="{57F53718-A2D3-4253-357C-BF7F8DF259F4}"/>
              </a:ext>
            </a:extLst>
          </p:cNvPr>
          <p:cNvSpPr/>
          <p:nvPr/>
        </p:nvSpPr>
        <p:spPr>
          <a:xfrm>
            <a:off x="4196376" y="5290783"/>
            <a:ext cx="565334" cy="303536"/>
          </a:xfrm>
          <a:prstGeom prst="rightArrow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7ABE6DC-728A-365C-3ACD-95335DFB70F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1199" y="702156"/>
            <a:ext cx="3026901" cy="3084446"/>
          </a:xfrm>
          <a:prstGeom prst="rect">
            <a:avLst/>
          </a:prstGeom>
        </p:spPr>
      </p:pic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FACECF-5F71-E8A8-21AF-513DBBA76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Low mass </a:t>
            </a:r>
            <a:r>
              <a:rPr lang="zh-CN" altLang="en-US"/>
              <a:t>𝑍</a:t>
            </a:r>
            <a:r>
              <a:rPr lang="en-US" altLang="zh-CN"/>
              <a:t>′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109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Performance and Validations</a:t>
            </a:r>
            <a:endParaRPr lang="zh-CN" altLang="en-US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1567C4C-84FA-5BA8-133C-DFF5FB88A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7" y="5407732"/>
            <a:ext cx="8272208" cy="1016184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/>
              <a:t>in general, the performance of pDNN classifier improves as the mass increasing</a:t>
            </a:r>
          </a:p>
          <a:p>
            <a:pPr lvl="1"/>
            <a:r>
              <a:rPr lang="en-US" altLang="zh-CN" dirty="0"/>
              <a:t>higher mass points’ kinematics contains more information</a:t>
            </a:r>
          </a:p>
          <a:p>
            <a:r>
              <a:rPr lang="en-US" altLang="zh-CN" dirty="0"/>
              <a:t>a validation on the pDNN ability to learn between given mass points are done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3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23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C5149D9-7E0F-E025-9E96-3E1E22C85E7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2" y="702156"/>
            <a:ext cx="5372943" cy="250070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EE39F97-99BC-BC6A-BAD6-43488AE2F44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062" y="3356905"/>
            <a:ext cx="5372486" cy="1975506"/>
          </a:xfrm>
          <a:prstGeom prst="rect">
            <a:avLst/>
          </a:prstGeom>
        </p:spPr>
      </p:pic>
      <p:pic>
        <p:nvPicPr>
          <p:cNvPr id="11" name="图片 10" descr="图表, 散点图&#10;&#10;描述已自动生成">
            <a:extLst>
              <a:ext uri="{FF2B5EF4-FFF2-40B4-BE49-F238E27FC236}">
                <a16:creationId xmlns:a16="http://schemas.microsoft.com/office/drawing/2014/main" id="{1B789917-4747-38CD-833F-C2CC0DAB775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463" y="846614"/>
            <a:ext cx="2950837" cy="2211787"/>
          </a:xfrm>
          <a:prstGeom prst="rect">
            <a:avLst/>
          </a:prstGeom>
        </p:spPr>
      </p:pic>
      <p:pic>
        <p:nvPicPr>
          <p:cNvPr id="13" name="图片 12" descr="图片包含 图表&#10;&#10;描述已自动生成">
            <a:extLst>
              <a:ext uri="{FF2B5EF4-FFF2-40B4-BE49-F238E27FC236}">
                <a16:creationId xmlns:a16="http://schemas.microsoft.com/office/drawing/2014/main" id="{528FD52C-CE08-2A79-BAD2-6F2CFC7913D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462" y="3238764"/>
            <a:ext cx="2950838" cy="2211788"/>
          </a:xfrm>
          <a:prstGeom prst="rect">
            <a:avLst/>
          </a:prstGeom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013B94AB-9AE6-C145-8CAD-73D3EE175044}"/>
              </a:ext>
            </a:extLst>
          </p:cNvPr>
          <p:cNvCxnSpPr>
            <a:cxnSpLocks/>
          </p:cNvCxnSpPr>
          <p:nvPr/>
        </p:nvCxnSpPr>
        <p:spPr>
          <a:xfrm>
            <a:off x="474062" y="3278181"/>
            <a:ext cx="5477400" cy="0"/>
          </a:xfrm>
          <a:prstGeom prst="line">
            <a:avLst/>
          </a:prstGeom>
          <a:ln w="1905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B589A360-BB4A-8F8F-2151-C4576B5B7E28}"/>
              </a:ext>
            </a:extLst>
          </p:cNvPr>
          <p:cNvCxnSpPr>
            <a:cxnSpLocks/>
          </p:cNvCxnSpPr>
          <p:nvPr/>
        </p:nvCxnSpPr>
        <p:spPr>
          <a:xfrm>
            <a:off x="5951462" y="783697"/>
            <a:ext cx="0" cy="4548714"/>
          </a:xfrm>
          <a:prstGeom prst="line">
            <a:avLst/>
          </a:prstGeom>
          <a:ln w="1905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箭头: 右 2">
            <a:extLst>
              <a:ext uri="{FF2B5EF4-FFF2-40B4-BE49-F238E27FC236}">
                <a16:creationId xmlns:a16="http://schemas.microsoft.com/office/drawing/2014/main" id="{EE7DD4D6-DB58-04B5-7143-B1B7520CD6DC}"/>
              </a:ext>
            </a:extLst>
          </p:cNvPr>
          <p:cNvSpPr/>
          <p:nvPr/>
        </p:nvSpPr>
        <p:spPr>
          <a:xfrm rot="20368840">
            <a:off x="7060743" y="2103855"/>
            <a:ext cx="732277" cy="129002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右 7">
            <a:extLst>
              <a:ext uri="{FF2B5EF4-FFF2-40B4-BE49-F238E27FC236}">
                <a16:creationId xmlns:a16="http://schemas.microsoft.com/office/drawing/2014/main" id="{280832D8-683F-95FB-4F7D-98C3EF71A36D}"/>
              </a:ext>
            </a:extLst>
          </p:cNvPr>
          <p:cNvSpPr/>
          <p:nvPr/>
        </p:nvSpPr>
        <p:spPr>
          <a:xfrm rot="20368840">
            <a:off x="7060743" y="4089708"/>
            <a:ext cx="732277" cy="129002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654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6E7573AB-A796-4B96-946A-B5E7FC709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Mass distributions after the DNN cuts</a:t>
            </a:r>
            <a:endParaRPr lang="zh-CN" altLang="en-US" dirty="0"/>
          </a:p>
        </p:txBody>
      </p:sp>
      <p:pic>
        <p:nvPicPr>
          <p:cNvPr id="16" name="内容占位符 15">
            <a:extLst>
              <a:ext uri="{FF2B5EF4-FFF2-40B4-BE49-F238E27FC236}">
                <a16:creationId xmlns:a16="http://schemas.microsoft.com/office/drawing/2014/main" id="{19FE295C-2269-E2C5-EE76-4A31491CC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519"/>
          <a:stretch/>
        </p:blipFill>
        <p:spPr>
          <a:xfrm>
            <a:off x="437229" y="1266423"/>
            <a:ext cx="8270875" cy="2960325"/>
          </a:xfrm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3E9CABAB-084D-49E1-9F4D-851A7FC0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A37A-B0C3-4F15-9D68-C5B75A13FD91}" type="slidenum">
              <a:rPr lang="en-US" smtClean="0"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81603" y="4875996"/>
            <a:ext cx="7585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fitting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MZ1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MZ2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zh-CN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DNN</a:t>
            </a:r>
            <a:r>
              <a:rPr lang="zh-CN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score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plots (above): MZ1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(for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Z’)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MZ2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(for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Z’)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D78899-C64D-294D-B879-C4AE70D1DDF3}"/>
              </a:ext>
            </a:extLst>
          </p:cNvPr>
          <p:cNvSpPr txBox="1"/>
          <p:nvPr/>
        </p:nvSpPr>
        <p:spPr>
          <a:xfrm>
            <a:off x="5234724" y="1967427"/>
            <a:ext cx="11721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solidFill>
                  <a:srgbClr val="00B050"/>
                </a:solidFill>
              </a:rPr>
              <a:t>Z’@51</a:t>
            </a:r>
            <a:r>
              <a:rPr lang="zh-CN" altLang="en-US" sz="1350" dirty="0">
                <a:solidFill>
                  <a:srgbClr val="00B050"/>
                </a:solidFill>
              </a:rPr>
              <a:t> </a:t>
            </a:r>
            <a:r>
              <a:rPr lang="en-US" altLang="zh-CN" sz="1350" dirty="0">
                <a:solidFill>
                  <a:srgbClr val="00B050"/>
                </a:solidFill>
              </a:rPr>
              <a:t>GeV</a:t>
            </a:r>
            <a:endParaRPr lang="en-US" sz="135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852415-EDD3-1C44-AEBD-E6F2D889384D}"/>
              </a:ext>
            </a:extLst>
          </p:cNvPr>
          <p:cNvSpPr txBox="1"/>
          <p:nvPr/>
        </p:nvSpPr>
        <p:spPr>
          <a:xfrm>
            <a:off x="2011176" y="2346283"/>
            <a:ext cx="11709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solidFill>
                  <a:srgbClr val="FF0000"/>
                </a:solidFill>
              </a:rPr>
              <a:t>Z’@15</a:t>
            </a:r>
            <a:r>
              <a:rPr lang="zh-CN" altLang="en-US" sz="1350" dirty="0">
                <a:solidFill>
                  <a:srgbClr val="FF0000"/>
                </a:solidFill>
              </a:rPr>
              <a:t> </a:t>
            </a:r>
            <a:r>
              <a:rPr lang="en-US" altLang="zh-CN" sz="1350" dirty="0">
                <a:solidFill>
                  <a:srgbClr val="FF0000"/>
                </a:solidFill>
              </a:rPr>
              <a:t>GeV</a:t>
            </a:r>
            <a:endParaRPr lang="en-US" sz="1350" dirty="0">
              <a:solidFill>
                <a:srgbClr val="FF0000"/>
              </a:solidFill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D90E62A0-DD7A-EC7D-E9D6-29DF499A3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Low mass </a:t>
            </a:r>
            <a:r>
              <a:rPr lang="zh-CN" altLang="en-US" dirty="0"/>
              <a:t>𝑍</a:t>
            </a:r>
            <a:r>
              <a:rPr lang="en-US" altLang="zh-CN" dirty="0"/>
              <a:t>′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1575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0DCA4C-1D45-CA4C-D69A-AEFEC6344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Optimization of Z’ Mass Window for fitting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页脚占位符 3">
                <a:extLst>
                  <a:ext uri="{FF2B5EF4-FFF2-40B4-BE49-F238E27FC236}">
                    <a16:creationId xmlns:a16="http://schemas.microsoft.com/office/drawing/2014/main" id="{539D1520-548F-7AFB-34B8-E36336255079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页脚占位符 3">
                <a:extLst>
                  <a:ext uri="{FF2B5EF4-FFF2-40B4-BE49-F238E27FC236}">
                    <a16:creationId xmlns:a16="http://schemas.microsoft.com/office/drawing/2014/main" id="{539D1520-548F-7AFB-34B8-E363362550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2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E8C9B86-D01D-A448-A728-BCEF7B652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F55C686A-63E2-3CC2-1B51-743DA0AE4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2" y="3752156"/>
            <a:ext cx="5410956" cy="2189360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/>
              <a:t>The signal region of the fitting is a </a:t>
            </a:r>
            <a:r>
              <a:rPr lang="en-US" altLang="zh-CN" dirty="0">
                <a:solidFill>
                  <a:schemeClr val="accent4"/>
                </a:solidFill>
              </a:rPr>
              <a:t>symmetric mass window</a:t>
            </a:r>
            <a:r>
              <a:rPr lang="en-US" altLang="zh-CN" dirty="0"/>
              <a:t> around the investigated mass point</a:t>
            </a:r>
          </a:p>
          <a:p>
            <a:pPr lvl="1"/>
            <a:r>
              <a:rPr lang="en-US" altLang="zh-CN" dirty="0"/>
              <a:t>with the </a:t>
            </a:r>
            <a:r>
              <a:rPr lang="en-US" altLang="zh-CN" dirty="0">
                <a:solidFill>
                  <a:schemeClr val="accent4"/>
                </a:solidFill>
              </a:rPr>
              <a:t>side bands </a:t>
            </a:r>
            <a:r>
              <a:rPr lang="en-US" altLang="zh-CN" dirty="0"/>
              <a:t>as control regions</a:t>
            </a:r>
          </a:p>
          <a:p>
            <a:r>
              <a:rPr lang="en-US" altLang="zh-CN" dirty="0"/>
              <a:t>Double Gaussian resolution fitting is performed in each mass point</a:t>
            </a:r>
          </a:p>
          <a:p>
            <a:r>
              <a:rPr lang="en-US" altLang="zh-CN" dirty="0"/>
              <a:t>The relation between resolution and mass is determined by polynomial fit</a:t>
            </a:r>
          </a:p>
          <a:p>
            <a:r>
              <a:rPr lang="en-US" altLang="zh-CN" dirty="0"/>
              <a:t>Different fitting window are examined, and the limits are not significantly impacted by the choice with window size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725F2553-9D5E-6A04-6F46-7BD71669AA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60"/>
          <a:stretch/>
        </p:blipFill>
        <p:spPr>
          <a:xfrm>
            <a:off x="435892" y="897641"/>
            <a:ext cx="5107421" cy="237211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35694DE-30E5-853F-D13E-2C5D12DF3B3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3667" y="702156"/>
            <a:ext cx="3422040" cy="2567598"/>
          </a:xfrm>
          <a:prstGeom prst="rect">
            <a:avLst/>
          </a:prstGeom>
        </p:spPr>
      </p:pic>
      <p:pic>
        <p:nvPicPr>
          <p:cNvPr id="15" name="图片 14" descr="图表, 折线图&#10;&#10;描述已自动生成">
            <a:extLst>
              <a:ext uri="{FF2B5EF4-FFF2-40B4-BE49-F238E27FC236}">
                <a16:creationId xmlns:a16="http://schemas.microsoft.com/office/drawing/2014/main" id="{DD727D59-DFE5-430E-0AA5-05889CE43CC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313" y="3552973"/>
            <a:ext cx="3452394" cy="25877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1">
                <a:extLst>
                  <a:ext uri="{FF2B5EF4-FFF2-40B4-BE49-F238E27FC236}">
                    <a16:creationId xmlns:a16="http://schemas.microsoft.com/office/drawing/2014/main" id="{93BF18E3-F3BB-293D-68C6-A1BAA69AFDFB}"/>
                  </a:ext>
                </a:extLst>
              </p:cNvPr>
              <p:cNvSpPr txBox="1"/>
              <p:nvPr/>
            </p:nvSpPr>
            <p:spPr>
              <a:xfrm>
                <a:off x="7284687" y="683946"/>
                <a:ext cx="1504937" cy="301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chemeClr val="accent4"/>
                    </a:solidFill>
                  </a:rPr>
                  <a:t>Fitting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5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sSup>
                          <m:sSupPr>
                            <m:ctrlPr>
                              <a:rPr lang="en-US" sz="135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5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sz="135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350" dirty="0">
                    <a:solidFill>
                      <a:schemeClr val="accent4"/>
                    </a:solidFill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50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sz="135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5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sz="1350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endParaRPr lang="en-US" sz="135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6" name="TextBox 11">
                <a:extLst>
                  <a:ext uri="{FF2B5EF4-FFF2-40B4-BE49-F238E27FC236}">
                    <a16:creationId xmlns:a16="http://schemas.microsoft.com/office/drawing/2014/main" id="{93BF18E3-F3BB-293D-68C6-A1BAA69AF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4687" y="683946"/>
                <a:ext cx="1504937" cy="301429"/>
              </a:xfrm>
              <a:prstGeom prst="rect">
                <a:avLst/>
              </a:prstGeom>
              <a:blipFill>
                <a:blip r:embed="rId6"/>
                <a:stretch>
                  <a:fillRect l="-1215" t="-2000" b="-18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3668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Choice of pDNN Model and Cuts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2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6" name="图片 5" descr="图表&#10;&#10;描述已自动生成">
            <a:extLst>
              <a:ext uri="{FF2B5EF4-FFF2-40B4-BE49-F238E27FC236}">
                <a16:creationId xmlns:a16="http://schemas.microsoft.com/office/drawing/2014/main" id="{64EEFE0F-D748-3C9C-5F4E-51538C21D91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23" y="2621843"/>
            <a:ext cx="4533877" cy="2014484"/>
          </a:xfrm>
          <a:prstGeom prst="rect">
            <a:avLst/>
          </a:prstGeom>
        </p:spPr>
      </p:pic>
      <p:sp>
        <p:nvSpPr>
          <p:cNvPr id="8" name="内容占位符 7">
            <a:extLst>
              <a:ext uri="{FF2B5EF4-FFF2-40B4-BE49-F238E27FC236}">
                <a16:creationId xmlns:a16="http://schemas.microsoft.com/office/drawing/2014/main" id="{0084EAA9-BEEF-DB21-99D7-F8DD30D56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7" y="4951419"/>
            <a:ext cx="8272208" cy="1217936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/>
              <a:t>The application of low/high pDNN models are extended to high/low mass to determine the optimal application border</a:t>
            </a:r>
          </a:p>
          <a:p>
            <a:r>
              <a:rPr lang="en-US" altLang="zh-CN" dirty="0"/>
              <a:t>Grid scans of pDNN cut threshold are performed to determine the optimal values</a:t>
            </a:r>
            <a:endParaRPr lang="zh-CN" altLang="en-US" dirty="0"/>
          </a:p>
        </p:txBody>
      </p:sp>
      <p:pic>
        <p:nvPicPr>
          <p:cNvPr id="10" name="内容占位符 8" descr="图表, 折线图&#10;&#10;描述已自动生成">
            <a:extLst>
              <a:ext uri="{FF2B5EF4-FFF2-40B4-BE49-F238E27FC236}">
                <a16:creationId xmlns:a16="http://schemas.microsoft.com/office/drawing/2014/main" id="{A384AD07-9C7D-E737-6693-075D9E5879D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14" y="1161252"/>
            <a:ext cx="4205409" cy="3152742"/>
          </a:xfrm>
          <a:prstGeom prst="rect">
            <a:avLst/>
          </a:prstGeom>
        </p:spPr>
      </p:pic>
      <p:pic>
        <p:nvPicPr>
          <p:cNvPr id="12" name="图片 11" descr="图形用户界面&#10;&#10;中度可信度描述已自动生成">
            <a:extLst>
              <a:ext uri="{FF2B5EF4-FFF2-40B4-BE49-F238E27FC236}">
                <a16:creationId xmlns:a16="http://schemas.microsoft.com/office/drawing/2014/main" id="{2CDD3B56-8A96-6910-80B3-B208529E0B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23" y="723138"/>
            <a:ext cx="4533878" cy="201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69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Statistical Method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altLang="zh-CN" dirty="0"/>
                  <a:t>Binned likelihood fitting (each bin represented by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 dirty="0"/>
                  <a:t>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e>
                        <m:e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altLang="zh-CN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Poisson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𝑑𝑎𝑡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d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altLang="zh-CN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>
                  <a:solidFill>
                    <a:schemeClr val="accent4"/>
                  </a:solidFill>
                </a:endParaRPr>
              </a:p>
              <a:p>
                <a:r>
                  <a:rPr lang="en-US" altLang="zh-CN" dirty="0"/>
                  <a:t>Parameter of interest</a:t>
                </a:r>
              </a:p>
              <a:p>
                <a:pPr lvl="1"/>
                <a:r>
                  <a:rPr lang="en-US" altLang="zh-CN" dirty="0"/>
                  <a:t>the global signal strength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/>
                  <a:t>, act as scale factor </a:t>
                </a:r>
              </a:p>
              <a:p>
                <a:r>
                  <a:rPr lang="en-US" altLang="zh-CN" dirty="0"/>
                  <a:t>Nuisance parameters</a:t>
                </a:r>
              </a:p>
              <a:p>
                <a:pPr lvl="1"/>
                <a:r>
                  <a:rPr lang="en-US" altLang="zh-CN" dirty="0"/>
                  <a:t>d</a:t>
                </a:r>
                <a:r>
                  <a:rPr lang="en-US" altLang="zh-CN" b="0" dirty="0"/>
                  <a:t>enoted by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altLang="zh-CN" b="0" dirty="0"/>
              </a:p>
              <a:p>
                <a:pPr lvl="1"/>
                <a:r>
                  <a:rPr lang="en-US" altLang="zh-CN" dirty="0"/>
                  <a:t>maximum likelihood estimation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Gaussian scaling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altLang="zh-CN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altLang="zh-CN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altLang="zh-CN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>
                  <a:solidFill>
                    <a:schemeClr val="accent4"/>
                  </a:solidFill>
                </a:endParaRPr>
              </a:p>
              <a:p>
                <a:r>
                  <a:rPr lang="en-US" altLang="zh-CN" dirty="0"/>
                  <a:t>Hypothesis test</a:t>
                </a:r>
              </a:p>
              <a:p>
                <a:pPr lvl="1"/>
                <a:r>
                  <a:rPr lang="en-US" altLang="zh-CN" dirty="0"/>
                  <a:t>the profile likelihood ratio: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𝑑𝑎𝑡𝑎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𝑑𝑎𝑡𝑎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</m:acc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dirty="0"/>
                  <a:t>, test statistic: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𝑙𝑛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/>
                  <a:t>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̂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zh-CN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zh-CN" dirty="0"/>
                  <a:t> estimations are fitted with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/>
                  <a:t> fixed and floated</a:t>
                </a:r>
              </a:p>
              <a:p>
                <a:pPr lvl="1"/>
                <a:r>
                  <a:rPr lang="en-US" altLang="zh-CN" dirty="0"/>
                  <a:t>significance quantified with p-values</a:t>
                </a:r>
              </a:p>
              <a:p>
                <a:r>
                  <a:rPr lang="en-US" altLang="zh-CN" dirty="0"/>
                  <a:t>CLs method</a:t>
                </a:r>
              </a:p>
              <a:p>
                <a:pPr lvl="1"/>
                <a:r>
                  <a:rPr lang="en-US" altLang="zh-CN" dirty="0"/>
                  <a:t>test statistic for upper limits: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func>
                              <m:func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b="0" i="0" smtClean="0"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</m:acc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func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0, </m:t>
                            </m:r>
                            <m:acc>
                              <m:accPr>
                                <m:chr m:val="̂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acc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</m:eqArr>
                      </m:e>
                    </m:d>
                  </m:oMath>
                </a14:m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used as no significant excess of data over the expected background</a:t>
                </a:r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95" b="-107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4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27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EFD60E6-C4A4-CE42-D92C-7F341BC51EE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6292" y="1524619"/>
            <a:ext cx="2971815" cy="218377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578B0C7-561C-76AD-CE9D-35C93541E1A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3947" y="4095060"/>
            <a:ext cx="3870053" cy="183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47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</a:t>
            </a:r>
            <a:r>
              <a:rPr lang="en-US" altLang="zh-CN" baseline="-25000" dirty="0"/>
              <a:t>0</a:t>
            </a:r>
            <a:r>
              <a:rPr lang="en-US" altLang="zh-CN" dirty="0"/>
              <a:t> scan (background only model)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3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28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>
                <a:extLst>
                  <a:ext uri="{FF2B5EF4-FFF2-40B4-BE49-F238E27FC236}">
                    <a16:creationId xmlns:a16="http://schemas.microsoft.com/office/drawing/2014/main" id="{D0436739-73B2-50AA-C448-5CA4B99B2B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80052" y="5023158"/>
                <a:ext cx="6638676" cy="114619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zh-CN" dirty="0"/>
                  <a:t>maximum significance observed at 39.6 GeV</a:t>
                </a:r>
              </a:p>
              <a:p>
                <a:pPr lvl="1"/>
                <a:r>
                  <a:rPr lang="en-US" altLang="zh-CN" dirty="0"/>
                  <a:t>local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2.65</m:t>
                    </m:r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global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0.52</m:t>
                    </m:r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dirty="0">
                    <a:solidFill>
                      <a:schemeClr val="accent4"/>
                    </a:solidFill>
                  </a:rPr>
                  <a:t>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内容占位符 7">
                <a:extLst>
                  <a:ext uri="{FF2B5EF4-FFF2-40B4-BE49-F238E27FC236}">
                    <a16:creationId xmlns:a16="http://schemas.microsoft.com/office/drawing/2014/main" id="{D0436739-73B2-50AA-C448-5CA4B99B2B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80052" y="5023158"/>
                <a:ext cx="6638676" cy="1146196"/>
              </a:xfrm>
              <a:blipFill>
                <a:blip r:embed="rId4"/>
                <a:stretch>
                  <a:fillRect l="-826" t="-5319" b="-58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F97D9682-6962-3997-B5E5-F047931AEEE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0052" y="979280"/>
            <a:ext cx="6583892" cy="40897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B4F203F-ACF1-FB41-C356-2B198E358BF6}"/>
                  </a:ext>
                </a:extLst>
              </p:cNvPr>
              <p:cNvSpPr txBox="1"/>
              <p:nvPr/>
            </p:nvSpPr>
            <p:spPr>
              <a:xfrm>
                <a:off x="4006916" y="5523023"/>
                <a:ext cx="3911811" cy="646331"/>
              </a:xfrm>
              <a:prstGeom prst="rect">
                <a:avLst/>
              </a:prstGeom>
              <a:noFill/>
              <a:ln>
                <a:solidFill>
                  <a:srgbClr val="9933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 No significant excess observed,      </a:t>
                </a:r>
              </a:p>
              <a:p>
                <a:r>
                  <a:rPr lang="en-US" altLang="zh-CN" dirty="0"/>
                  <a:t>set exclusion limits instead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B4F203F-ACF1-FB41-C356-2B198E358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916" y="5523023"/>
                <a:ext cx="3911811" cy="646331"/>
              </a:xfrm>
              <a:prstGeom prst="rect">
                <a:avLst/>
              </a:prstGeom>
              <a:blipFill>
                <a:blip r:embed="rId6"/>
                <a:stretch>
                  <a:fillRect l="-1087" t="-3704" r="-4503" b="-12963"/>
                </a:stretch>
              </a:blipFill>
              <a:ln>
                <a:solidFill>
                  <a:srgbClr val="9933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36EB881B-DB57-46A4-8301-9E91ACDAFF8E}"/>
              </a:ext>
            </a:extLst>
          </p:cNvPr>
          <p:cNvSpPr txBox="1"/>
          <p:nvPr/>
        </p:nvSpPr>
        <p:spPr>
          <a:xfrm>
            <a:off x="1703124" y="6101799"/>
            <a:ext cx="2041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</a:rPr>
              <a:t>↑ “looks elsewhere” effect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063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708108" cy="702156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Upper limits on cross-sections &amp; couplings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8" y="4317790"/>
                <a:ext cx="8272208" cy="1916066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altLang="zh-CN" dirty="0"/>
                  <a:t>Upper limits are set on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production cross-section times the decay branching fraction of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dirty="0"/>
                  <a:t> process at 95% CL </a:t>
                </a:r>
              </a:p>
              <a:p>
                <a:pPr lvl="1"/>
                <a:r>
                  <a:rPr lang="en-US" altLang="zh-CN" dirty="0"/>
                  <a:t>varying from 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0.31</a:t>
                </a:r>
                <a:r>
                  <a:rPr lang="en-US" altLang="zh-CN" dirty="0"/>
                  <a:t> to 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4.3 fb </a:t>
                </a:r>
                <a:r>
                  <a:rPr lang="en-US" altLang="zh-CN" dirty="0"/>
                  <a:t>within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dirty="0"/>
                  <a:t> mass range [5, 81] GeV</a:t>
                </a:r>
              </a:p>
              <a:p>
                <a:r>
                  <a:rPr lang="en-US" altLang="zh-CN" dirty="0"/>
                  <a:t>Upper limits are set on the coupling correspondingly at 95% CL </a:t>
                </a:r>
              </a:p>
              <a:p>
                <a:pPr lvl="1"/>
                <a:r>
                  <a:rPr lang="en-US" altLang="zh-CN" dirty="0"/>
                  <a:t>in the range of 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0.003</a:t>
                </a:r>
                <a:r>
                  <a:rPr lang="en-US" altLang="zh-CN" dirty="0"/>
                  <a:t> (for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zh-CN" dirty="0"/>
                  <a:t>) to 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0.2</a:t>
                </a:r>
                <a:r>
                  <a:rPr lang="en-US" altLang="zh-CN" dirty="0"/>
                  <a:t> (for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81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zh-CN" dirty="0"/>
                  <a:t>) depending on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mass ranging from 5 to 81 GeV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8" y="4317790"/>
                <a:ext cx="8272208" cy="1916066"/>
              </a:xfrm>
              <a:blipFill>
                <a:blip r:embed="rId2"/>
                <a:stretch>
                  <a:fillRect l="-4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Zhe Yang - Thesis Defense - Low mass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页脚占位符 4">
                <a:extLst>
                  <a:ext uri="{FF2B5EF4-FFF2-40B4-BE49-F238E27FC236}">
                    <a16:creationId xmlns:a16="http://schemas.microsoft.com/office/drawing/2014/main" id="{D7AAAA3F-8138-A40F-36FC-B5E158B4BA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>
                <a:blip r:embed="rId3"/>
                <a:stretch>
                  <a:fillRect l="-118" t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29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7B84D4F-2B69-CA31-7819-2279223EFFF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3" y="1059163"/>
            <a:ext cx="8272213" cy="308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5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>
            <a:extLst>
              <a:ext uri="{FF2B5EF4-FFF2-40B4-BE49-F238E27FC236}">
                <a16:creationId xmlns:a16="http://schemas.microsoft.com/office/drawing/2014/main" id="{C54A9282-D5DF-3030-F1E7-0A479C225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Standard Model of Particle Physics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78543E-76B8-3605-41B4-00EFE5526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Theories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69918B-5BC0-D20D-58A4-643CAA77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983F6BE6-6D87-8519-17A3-1E9C1BCF5E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1212" y="702156"/>
            <a:ext cx="8266892" cy="325554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9A63118-A3F0-82C4-9B69-54182EFC558A}"/>
              </a:ext>
            </a:extLst>
          </p:cNvPr>
          <p:cNvSpPr txBox="1"/>
          <p:nvPr/>
        </p:nvSpPr>
        <p:spPr>
          <a:xfrm>
            <a:off x="3123160" y="702156"/>
            <a:ext cx="823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building blocks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B141496-9CFD-90D7-125C-FCE6C423D715}"/>
              </a:ext>
            </a:extLst>
          </p:cNvPr>
          <p:cNvSpPr txBox="1"/>
          <p:nvPr/>
        </p:nvSpPr>
        <p:spPr>
          <a:xfrm>
            <a:off x="4922285" y="702156"/>
            <a:ext cx="152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“extend</a:t>
            </a:r>
            <a:r>
              <a:rPr lang="zh-CN" altLang="en-US" sz="1200" dirty="0">
                <a:solidFill>
                  <a:schemeClr val="accent4"/>
                </a:solidFill>
              </a:rPr>
              <a:t>”</a:t>
            </a:r>
            <a:r>
              <a:rPr lang="en-US" altLang="zh-CN" sz="1200" dirty="0">
                <a:solidFill>
                  <a:schemeClr val="accent4"/>
                </a:solidFill>
              </a:rPr>
              <a:t> global sym. to local sym.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262D6C70-BBC7-50E8-AD57-BEC1AFD39E4F}"/>
              </a:ext>
            </a:extLst>
          </p:cNvPr>
          <p:cNvCxnSpPr/>
          <p:nvPr/>
        </p:nvCxnSpPr>
        <p:spPr>
          <a:xfrm>
            <a:off x="4922285" y="1128653"/>
            <a:ext cx="15731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633856" y="2773381"/>
                <a:ext cx="279115" cy="215444"/>
              </a:xfrm>
              <a:prstGeom prst="rect">
                <a:avLst/>
              </a:prstGeom>
              <a:solidFill>
                <a:srgbClr val="A77049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856" y="2773381"/>
                <a:ext cx="279115" cy="215444"/>
              </a:xfrm>
              <a:prstGeom prst="rect">
                <a:avLst/>
              </a:prstGeom>
              <a:blipFill>
                <a:blip r:embed="rId6"/>
                <a:stretch>
                  <a:fillRect l="-8696" b="-25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24239" y="2360409"/>
                <a:ext cx="279115" cy="215444"/>
              </a:xfrm>
              <a:prstGeom prst="rect">
                <a:avLst/>
              </a:prstGeom>
              <a:solidFill>
                <a:srgbClr val="A7704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4239" y="2360409"/>
                <a:ext cx="279115" cy="215444"/>
              </a:xfrm>
              <a:prstGeom prst="rect">
                <a:avLst/>
              </a:prstGeom>
              <a:blipFill>
                <a:blip r:embed="rId7"/>
                <a:stretch>
                  <a:fillRect l="-13043" r="-2174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304619" y="1946823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Scalar field</a:t>
            </a:r>
          </a:p>
        </p:txBody>
      </p:sp>
      <p:sp>
        <p:nvSpPr>
          <p:cNvPr id="11" name="Oval 10"/>
          <p:cNvSpPr/>
          <p:nvPr/>
        </p:nvSpPr>
        <p:spPr>
          <a:xfrm>
            <a:off x="2333074" y="3512667"/>
            <a:ext cx="272810" cy="289886"/>
          </a:xfrm>
          <a:prstGeom prst="ellipse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13000" y="3218777"/>
            <a:ext cx="260808" cy="280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4449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1AC1CD-47BB-4806-A27F-CF3EC1388F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CMS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A2CCB68-D83F-4361-8308-34CFC1D5A5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885" y="1218983"/>
            <a:ext cx="3567112" cy="3285286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7FEF4-865A-4921-A655-67CB48E659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ATLAS</a:t>
            </a: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A8DD9F5D-4B0D-74FE-C52A-5C5A18E0668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1257734"/>
            <a:ext cx="3568700" cy="3320088"/>
          </a:xfr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F7F7019-56BA-4C0D-83C3-DB3554CAF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DD0-9C63-4F20-9B26-B3BE3D6C4994}" type="slidenum">
              <a:rPr lang="en-US" smtClean="0"/>
              <a:t>30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ABC539A-4AFE-4FB3-887D-B65974B94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Compared with CMS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0D2E87E-57D2-986A-7530-2AB05E2C2B9B}"/>
                  </a:ext>
                </a:extLst>
              </p:cNvPr>
              <p:cNvSpPr txBox="1"/>
              <p:nvPr/>
            </p:nvSpPr>
            <p:spPr>
              <a:xfrm>
                <a:off x="622300" y="4577821"/>
                <a:ext cx="7898816" cy="17989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891" marR="0" lvl="0" indent="-342891" algn="l" defTabSz="342891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51"/>
                  </a:spcAft>
                  <a:buClr>
                    <a:srgbClr val="E32D91"/>
                  </a:buClr>
                  <a:buSzPct val="92000"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The parameter space exclusion regions calculated by theorists using data from the Neutrino Trident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CN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0" lang="zh-CN" alt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mixing measurements </a:t>
                </a:r>
              </a:p>
              <a:p>
                <a:pPr marL="472488" marR="0" lvl="1" indent="-229494" algn="l" defTabSz="342891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51"/>
                  </a:spcAft>
                  <a:buClr>
                    <a:srgbClr val="E32D91"/>
                  </a:buClr>
                  <a:buSzPct val="92000"/>
                  <a:buFont typeface="Wingdings 2" panose="05020102010507070707" pitchFamily="18" charset="2"/>
                  <a:buChar char=""/>
                  <a:tabLst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 large gap in the parameter space not yet excluded</a:t>
                </a:r>
              </a:p>
              <a:p>
                <a:pPr marL="472488" marR="0" lvl="1" indent="-229494" algn="l" defTabSz="342891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51"/>
                  </a:spcAft>
                  <a:buClr>
                    <a:srgbClr val="E32D91"/>
                  </a:buClr>
                  <a:buSzPct val="92000"/>
                  <a:buFont typeface="Wingdings 2" panose="05020102010507070707" pitchFamily="18" charset="2"/>
                  <a:buChar char=""/>
                  <a:tabLst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allowed to explain the LHCb </a:t>
                </a:r>
                <a14:m>
                  <m:oMath xmlns:m="http://schemas.openxmlformats.org/officeDocument/2006/math">
                    <m:r>
                      <a:rPr kumimoji="0" lang="en-US" altLang="zh-C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𝑏</m:t>
                    </m:r>
                    <m:r>
                      <a:rPr kumimoji="0" lang="en-US" altLang="zh-C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0" lang="en-US" altLang="zh-CN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𝑠</m:t>
                    </m:r>
                    <m:sSup>
                      <m:sSupPr>
                        <m:ctrlPr>
                          <a:rPr kumimoji="0" lang="en-US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kumimoji="0" lang="en-US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0" lang="en-US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kumimoji="0" lang="en-US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anomalies</a:t>
                </a:r>
              </a:p>
              <a:p>
                <a:pPr marL="342891" marR="0" lvl="0" indent="-342891" algn="l" defTabSz="342891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51"/>
                  </a:spcAft>
                  <a:buClr>
                    <a:srgbClr val="E32D91"/>
                  </a:buClr>
                  <a:buSzPct val="92000"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altLang="zh-CN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gap is now largely excluded by this analysis.</a:t>
                </a:r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0D2E87E-57D2-986A-7530-2AB05E2C2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0" y="4577821"/>
                <a:ext cx="7898816" cy="1798954"/>
              </a:xfrm>
              <a:prstGeom prst="rect">
                <a:avLst/>
              </a:prstGeom>
              <a:blipFill>
                <a:blip r:embed="rId5"/>
                <a:stretch>
                  <a:fillRect l="-309" t="-2034" b="-27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29209A6-11BB-180C-A7A6-D492AC094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Low mass </a:t>
            </a:r>
            <a:r>
              <a:rPr lang="zh-CN" altLang="en-US"/>
              <a:t>𝑍</a:t>
            </a:r>
            <a:r>
              <a:rPr lang="en-US" altLang="zh-CN"/>
              <a:t>′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18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DFE638CF-844A-211E-0DC0-6993BE7AC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Search for SM di-Higgs production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占位符 6">
                <a:extLst>
                  <a:ext uri="{FF2B5EF4-FFF2-40B4-BE49-F238E27FC236}">
                    <a16:creationId xmlns:a16="http://schemas.microsoft.com/office/drawing/2014/main" id="{B991F210-C30F-5D0E-B096-98B02AF6485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in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+ℓℓ+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final state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文本占位符 6">
                <a:extLst>
                  <a:ext uri="{FF2B5EF4-FFF2-40B4-BE49-F238E27FC236}">
                    <a16:creationId xmlns:a16="http://schemas.microsoft.com/office/drawing/2014/main" id="{B991F210-C30F-5D0E-B096-98B02AF648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811" t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HHbbll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3314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D9DF3-0966-7093-4693-D6EB7D001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Higgs boson pair production at the 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2E8CD5-1647-4E6B-F733-DD8C56313C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702156"/>
                <a:ext cx="4862406" cy="572176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Di-Higgs production processes at the LHC are predicted by the SM 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Gluon-gluon fusion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𝑔𝑔𝐹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≃31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[13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the </a:t>
                </a:r>
                <a:r>
                  <a:rPr lang="en-US" dirty="0">
                    <a:solidFill>
                      <a:schemeClr val="accent5"/>
                    </a:solidFill>
                  </a:rPr>
                  <a:t>dominant</a:t>
                </a:r>
                <a:r>
                  <a:rPr lang="en-US" dirty="0"/>
                  <a:t> mode</a:t>
                </a:r>
              </a:p>
              <a:p>
                <a:pPr lvl="2"/>
                <a:r>
                  <a:rPr lang="en-US" dirty="0"/>
                  <a:t>two diagrams interferes destructively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Vector-boson fusion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𝑉𝐵𝐹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≃1.7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𝑇𝑒𝑉</m:t>
                        </m:r>
                      </m:e>
                    </m:d>
                  </m:oMath>
                </a14:m>
                <a:endParaRPr lang="en-US" b="0" dirty="0"/>
              </a:p>
              <a:p>
                <a:pPr lvl="2"/>
                <a:r>
                  <a:rPr lang="en-US" dirty="0"/>
                  <a:t>the second dominant mode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Associated productions, HHV, </a:t>
                </a:r>
                <a:r>
                  <a:rPr lang="en-US" dirty="0" err="1">
                    <a:solidFill>
                      <a:srgbClr val="0070C0"/>
                    </a:solidFill>
                  </a:rPr>
                  <a:t>HHtt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 lvl="2"/>
                <a:r>
                  <a:rPr lang="en-US" dirty="0"/>
                  <a:t>with much smaller production cross-sections</a:t>
                </a:r>
              </a:p>
              <a:p>
                <a:endParaRPr lang="en-US" dirty="0"/>
              </a:p>
              <a:p>
                <a:r>
                  <a:rPr lang="en-US" dirty="0"/>
                  <a:t>Each Higgs boson decays to one of the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bb/WW/gg/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altLang="zh-CN" dirty="0">
                    <a:solidFill>
                      <a:schemeClr val="accent4"/>
                    </a:solidFill>
                  </a:rPr>
                  <a:t>/ZZ/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altLang="zh-CN" dirty="0">
                    <a:solidFill>
                      <a:schemeClr val="accent4"/>
                    </a:solidFill>
                  </a:rPr>
                  <a:t> </a:t>
                </a:r>
                <a:r>
                  <a:rPr lang="en-US" altLang="zh-CN" dirty="0"/>
                  <a:t>final states</a:t>
                </a:r>
              </a:p>
              <a:p>
                <a:pPr lvl="1"/>
                <a:r>
                  <a:rPr lang="en-US" dirty="0"/>
                  <a:t>different channels have different detection opportunities/challenges</a:t>
                </a:r>
              </a:p>
              <a:p>
                <a:pPr lvl="1"/>
                <a:r>
                  <a:rPr lang="en-US" dirty="0"/>
                  <a:t>focus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𝑏𝑏𝑙𝑙</m:t>
                    </m:r>
                  </m:oMath>
                </a14:m>
                <a:r>
                  <a:rPr lang="en-US" dirty="0"/>
                  <a:t> final state, where one Higgs decays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𝑏𝑏</m:t>
                    </m:r>
                  </m:oMath>
                </a14:m>
                <a:r>
                  <a:rPr lang="en-US" dirty="0"/>
                  <a:t> and the other decays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𝑊𝑊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one of the most popular channels to probing Higgs self-coupling</a:t>
                </a:r>
              </a:p>
              <a:p>
                <a:pPr lvl="1"/>
                <a:r>
                  <a:rPr lang="en-US" dirty="0"/>
                  <a:t>will not have enough statistics to observe the HH process if SM only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probing BSM at meantime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2E8CD5-1647-4E6B-F733-DD8C56313C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702156"/>
                <a:ext cx="4862406" cy="5721760"/>
              </a:xfrm>
              <a:blipFill>
                <a:blip r:embed="rId3"/>
                <a:stretch>
                  <a:fillRect l="-5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F8FFD1-9D6D-C9C0-7BA1-4B19B7F3E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6A13D-6A39-0079-EE71-DD87C8A28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481-C6B9-4588-A519-C2CB87CD0048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A713A6-26BA-AC2A-BD62-825D20BB83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5EFDB"/>
              </a:clrFrom>
              <a:clrTo>
                <a:srgbClr val="F5EFDB">
                  <a:alpha val="0"/>
                </a:srgbClr>
              </a:clrTo>
            </a:clrChange>
          </a:blip>
          <a:srcRect t="3830" b="1"/>
          <a:stretch/>
        </p:blipFill>
        <p:spPr>
          <a:xfrm>
            <a:off x="4020236" y="1072398"/>
            <a:ext cx="4862406" cy="10236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51FB81-9B4D-2FC4-6B71-A470B0F24E2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5EFDB"/>
              </a:clrFrom>
              <a:clrTo>
                <a:srgbClr val="F5EFD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6661" y="2268207"/>
            <a:ext cx="5069555" cy="138828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C5779666-02A7-D0C3-1B25-7B6F259EDE05}"/>
              </a:ext>
            </a:extLst>
          </p:cNvPr>
          <p:cNvGrpSpPr/>
          <p:nvPr/>
        </p:nvGrpSpPr>
        <p:grpSpPr>
          <a:xfrm>
            <a:off x="5729036" y="4016846"/>
            <a:ext cx="2914095" cy="2046722"/>
            <a:chOff x="5546156" y="4377194"/>
            <a:chExt cx="2914095" cy="2046722"/>
          </a:xfrm>
        </p:grpSpPr>
        <p:pic>
          <p:nvPicPr>
            <p:cNvPr id="8" name="图片 7" descr="表格&#10;&#10;描述已自动生成">
              <a:extLst>
                <a:ext uri="{FF2B5EF4-FFF2-40B4-BE49-F238E27FC236}">
                  <a16:creationId xmlns:a16="http://schemas.microsoft.com/office/drawing/2014/main" id="{E7B78BBA-29F3-11B4-3FA6-F17F29291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6156" y="4377194"/>
              <a:ext cx="2914095" cy="2046722"/>
            </a:xfrm>
            <a:prstGeom prst="rect">
              <a:avLst/>
            </a:prstGeom>
          </p:spPr>
        </p:pic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2B50010D-9746-C950-95C4-A3B312DBAC54}"/>
                </a:ext>
              </a:extLst>
            </p:cNvPr>
            <p:cNvSpPr/>
            <p:nvPr/>
          </p:nvSpPr>
          <p:spPr>
            <a:xfrm>
              <a:off x="6121344" y="5126304"/>
              <a:ext cx="330095" cy="865076"/>
            </a:xfrm>
            <a:prstGeom prst="round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77210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0D8E1C-8495-81C3-0096-5401D0AE9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Kappa Framework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B55D04C-B492-C9A7-76CD-F17F6ECDBD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702155"/>
                <a:ext cx="8272208" cy="3090775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altLang="zh-CN" dirty="0"/>
                  <a:t>A simplified model-independent approach to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test</a:t>
                </a:r>
                <a:r>
                  <a:rPr lang="en-US" altLang="zh-CN" dirty="0"/>
                  <a:t> the SM Higgs boson properties</a:t>
                </a:r>
              </a:p>
              <a:p>
                <a:pPr lvl="1"/>
                <a:r>
                  <a:rPr lang="en-US" altLang="zh-CN" dirty="0"/>
                  <a:t>coupling of Higgs boson to other particles at LO are dressed with the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modifier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endParaRPr lang="en-US" altLang="zh-CN" dirty="0"/>
              </a:p>
              <a:p>
                <a:r>
                  <a:rPr lang="en-US" altLang="zh-CN" dirty="0"/>
                  <a:t>Assumptions</a:t>
                </a:r>
              </a:p>
              <a:p>
                <a:pPr lvl="1"/>
                <a:r>
                  <a:rPr lang="en-US" altLang="zh-CN" dirty="0"/>
                  <a:t>signals observed in different channels originates from a single narrow resonance with a mass near 125 GeV</a:t>
                </a:r>
              </a:p>
              <a:p>
                <a:pPr lvl="1"/>
                <a:r>
                  <a:rPr lang="en-US" altLang="zh-CN" dirty="0"/>
                  <a:t>only modifications of couplings strengths (not tensor structures etc.)</a:t>
                </a:r>
              </a:p>
              <a:p>
                <a:r>
                  <a:rPr lang="en-US" altLang="zh-CN" dirty="0"/>
                  <a:t>Any significant deviation of a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from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unity</a:t>
                </a:r>
                <a:r>
                  <a:rPr lang="en-US" altLang="zh-CN" dirty="0"/>
                  <a:t> would indicate the presence of BSM physics</a:t>
                </a:r>
              </a:p>
              <a:p>
                <a:pPr lvl="1"/>
                <a:r>
                  <a:rPr lang="en-US" altLang="zh-CN" dirty="0"/>
                  <a:t>for the interpretation of the physical origin of such a discrepancy goes beyond this framework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 ≠ 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altLang="zh-CN" dirty="0"/>
                  <a:t>modifies the cross-section and kinematical properties of HH events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B55D04C-B492-C9A7-76CD-F17F6ECDBD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702155"/>
                <a:ext cx="8272208" cy="3090775"/>
              </a:xfrm>
              <a:blipFill>
                <a:blip r:embed="rId3"/>
                <a:stretch>
                  <a:fillRect l="-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F8DA75E-4FEB-1D6B-BB7D-E2ADCA947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25AD929-6753-8AB8-5DE0-4E9649685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33</a:t>
            </a:fld>
            <a:endParaRPr lang="zh-CN" alt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8147E37-D7AE-E787-D164-2520FF31574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2" y="3791076"/>
            <a:ext cx="4472990" cy="2630988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DA7EAEC0-BBD3-5E41-873B-BF3AF429F62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8012" y="3820337"/>
            <a:ext cx="3082837" cy="2601728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10918AE5-2158-8052-BA44-26A9BD69647A}"/>
              </a:ext>
            </a:extLst>
          </p:cNvPr>
          <p:cNvSpPr txBox="1"/>
          <p:nvPr/>
        </p:nvSpPr>
        <p:spPr>
          <a:xfrm>
            <a:off x="3400336" y="3893510"/>
            <a:ext cx="1029702" cy="242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75" dirty="0">
                <a:hlinkClick r:id="rId6"/>
              </a:rPr>
              <a:t>CDS: 2759320</a:t>
            </a:r>
            <a:endParaRPr lang="en-US" sz="975" dirty="0"/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E02272A7-71FE-798D-EF75-1D9311A37A51}"/>
              </a:ext>
            </a:extLst>
          </p:cNvPr>
          <p:cNvSpPr txBox="1"/>
          <p:nvPr/>
        </p:nvSpPr>
        <p:spPr>
          <a:xfrm>
            <a:off x="5859686" y="3719416"/>
            <a:ext cx="2190692" cy="242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75" dirty="0">
                <a:hlinkClick r:id="rId7"/>
              </a:rPr>
              <a:t>10.1016/j.physletb.2019.135103</a:t>
            </a:r>
            <a:endParaRPr lang="en-US" sz="975" dirty="0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ABF9FAB-1322-6CF7-5E60-5DE1B9499EA0}"/>
              </a:ext>
            </a:extLst>
          </p:cNvPr>
          <p:cNvSpPr/>
          <p:nvPr/>
        </p:nvSpPr>
        <p:spPr>
          <a:xfrm>
            <a:off x="3264478" y="4284986"/>
            <a:ext cx="598241" cy="317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3" dirty="0">
                <a:solidFill>
                  <a:schemeClr val="accent4"/>
                </a:solidFill>
              </a:rPr>
              <a:t>𝜅</a:t>
            </a:r>
            <a:r>
              <a:rPr lang="en-US" sz="1463" baseline="-25000" dirty="0">
                <a:solidFill>
                  <a:schemeClr val="accent4"/>
                </a:solidFill>
              </a:rPr>
              <a:t>𝜆 </a:t>
            </a:r>
            <a:r>
              <a:rPr lang="en-US" sz="1463" dirty="0">
                <a:solidFill>
                  <a:schemeClr val="accent4"/>
                </a:solidFill>
              </a:rPr>
              <a:t>=1</a:t>
            </a:r>
          </a:p>
        </p:txBody>
      </p:sp>
    </p:spTree>
    <p:extLst>
      <p:ext uri="{BB962C8B-B14F-4D97-AF65-F5344CB8AC3E}">
        <p14:creationId xmlns:p14="http://schemas.microsoft.com/office/powerpoint/2010/main" val="38117777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A55AC0B-7E8A-09E0-89AA-4D985C1A434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𝑯𝑯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𝒃𝒃𝒍𝒍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𝒎𝒊𝒔𝒔</m:t>
                        </m:r>
                      </m:sup>
                    </m:sSubSup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dirty="0">
                        <a:latin typeface="Cambria Math" panose="02040503050406030204" pitchFamily="18" charset="0"/>
                      </a:rPr>
                      <m:t>𝐅𝐢𝐧𝐚𝐥</m:t>
                    </m:r>
                    <m:r>
                      <a:rPr lang="en-US" altLang="zh-CN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dirty="0">
                        <a:latin typeface="Cambria Math" panose="02040503050406030204" pitchFamily="18" charset="0"/>
                      </a:rPr>
                      <m:t>𝐒𝐭𝐚𝐭𝐞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A55AC0B-7E8A-09E0-89AA-4D985C1A43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702156"/>
                <a:ext cx="6693388" cy="1625014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dirty="0"/>
                  <a:t>multiple HH decay channels contribute to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𝒃𝒃𝒍𝒍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𝒎𝒊𝒔𝒔</m:t>
                        </m:r>
                      </m:sup>
                    </m:sSubSup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final state (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altLang="zh-CN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l-GR" altLang="zh-CN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altLang="zh-CN" dirty="0"/>
                  <a:t>)</a:t>
                </a:r>
              </a:p>
              <a:p>
                <a:r>
                  <a:rPr lang="en-US" altLang="zh-CN" dirty="0"/>
                  <a:t>decay topologies: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702156"/>
                <a:ext cx="6693388" cy="1625014"/>
              </a:xfrm>
              <a:blipFill>
                <a:blip r:embed="rId4"/>
                <a:stretch>
                  <a:fillRect l="-1002" b="-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HHbbll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266EF69-8214-A288-8CCB-65614F6271E4}"/>
              </a:ext>
            </a:extLst>
          </p:cNvPr>
          <p:cNvSpPr/>
          <p:nvPr/>
        </p:nvSpPr>
        <p:spPr>
          <a:xfrm>
            <a:off x="758832" y="4748199"/>
            <a:ext cx="2337222" cy="14076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BR=1.62%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3678923-4B13-3038-BFC0-94457A6C19EB}"/>
              </a:ext>
            </a:extLst>
          </p:cNvPr>
          <p:cNvSpPr/>
          <p:nvPr/>
        </p:nvSpPr>
        <p:spPr>
          <a:xfrm>
            <a:off x="3467214" y="4748199"/>
            <a:ext cx="2337222" cy="14076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BR=0.91%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DB0A5060-130E-3E4D-C723-EF70EF3F1A23}"/>
              </a:ext>
            </a:extLst>
          </p:cNvPr>
          <p:cNvGrpSpPr/>
          <p:nvPr/>
        </p:nvGrpSpPr>
        <p:grpSpPr>
          <a:xfrm>
            <a:off x="497851" y="2595245"/>
            <a:ext cx="8148293" cy="2416177"/>
            <a:chOff x="563547" y="2153447"/>
            <a:chExt cx="8148293" cy="2416177"/>
          </a:xfrm>
        </p:grpSpPr>
        <p:pic>
          <p:nvPicPr>
            <p:cNvPr id="17" name="图片 16" descr="图示&#10;&#10;描述已自动生成">
              <a:extLst>
                <a:ext uri="{FF2B5EF4-FFF2-40B4-BE49-F238E27FC236}">
                  <a16:creationId xmlns:a16="http://schemas.microsoft.com/office/drawing/2014/main" id="{3AD263D6-E120-6B2C-04D8-A21504D47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7843" y="2158227"/>
              <a:ext cx="2675965" cy="2406617"/>
            </a:xfrm>
            <a:prstGeom prst="rect">
              <a:avLst/>
            </a:prstGeom>
          </p:spPr>
        </p:pic>
        <p:pic>
          <p:nvPicPr>
            <p:cNvPr id="19" name="图片 18" descr="图示&#10;&#10;描述已自动生成">
              <a:extLst>
                <a:ext uri="{FF2B5EF4-FFF2-40B4-BE49-F238E27FC236}">
                  <a16:creationId xmlns:a16="http://schemas.microsoft.com/office/drawing/2014/main" id="{2C39F35A-45FC-DB34-62F9-76DA9C32E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47" y="2153447"/>
              <a:ext cx="2761532" cy="2406617"/>
            </a:xfrm>
            <a:prstGeom prst="rect">
              <a:avLst/>
            </a:prstGeom>
          </p:spPr>
        </p:pic>
        <p:pic>
          <p:nvPicPr>
            <p:cNvPr id="21" name="图片 20" descr="图示&#10;&#10;描述已自动生成">
              <a:extLst>
                <a:ext uri="{FF2B5EF4-FFF2-40B4-BE49-F238E27FC236}">
                  <a16:creationId xmlns:a16="http://schemas.microsoft.com/office/drawing/2014/main" id="{1C14BD24-571D-BDE2-EEB0-5FEE491FE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0308" y="2163007"/>
              <a:ext cx="2761532" cy="240661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8C18AF1B-61BB-1839-582C-4740B34E28B7}"/>
                    </a:ext>
                  </a:extLst>
                </p:cNvPr>
                <p:cNvSpPr txBox="1"/>
                <p:nvPr/>
              </p:nvSpPr>
              <p:spPr>
                <a:xfrm>
                  <a:off x="1315232" y="4109824"/>
                  <a:ext cx="827134" cy="370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𝑏𝑏𝑊𝑊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8C18AF1B-61BB-1839-582C-4740B34E28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5232" y="4109824"/>
                  <a:ext cx="827134" cy="370294"/>
                </a:xfrm>
                <a:prstGeom prst="rect">
                  <a:avLst/>
                </a:prstGeom>
                <a:blipFill>
                  <a:blip r:embed="rId8"/>
                  <a:stretch>
                    <a:fillRect r="-367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10D13746-108B-639C-0454-455C97F89B80}"/>
                    </a:ext>
                  </a:extLst>
                </p:cNvPr>
                <p:cNvSpPr txBox="1"/>
                <p:nvPr/>
              </p:nvSpPr>
              <p:spPr>
                <a:xfrm>
                  <a:off x="4158426" y="4109824"/>
                  <a:ext cx="827134" cy="370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𝑏𝑏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𝜏𝜏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10D13746-108B-639C-0454-455C97F89B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8426" y="4109824"/>
                  <a:ext cx="827134" cy="37029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111EEA5D-425C-A932-4EC1-E766398D13B4}"/>
                    </a:ext>
                  </a:extLst>
                </p:cNvPr>
                <p:cNvSpPr txBox="1"/>
                <p:nvPr/>
              </p:nvSpPr>
              <p:spPr>
                <a:xfrm>
                  <a:off x="6715718" y="4109824"/>
                  <a:ext cx="827134" cy="370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𝑏𝑏𝑍𝑍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111EEA5D-425C-A932-4EC1-E766398D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5718" y="4109824"/>
                  <a:ext cx="827134" cy="37029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552B229C-8F1C-4530-6DEA-FDC81E1477DB}"/>
              </a:ext>
            </a:extLst>
          </p:cNvPr>
          <p:cNvSpPr/>
          <p:nvPr/>
        </p:nvSpPr>
        <p:spPr>
          <a:xfrm>
            <a:off x="6174213" y="4748199"/>
            <a:ext cx="2825608" cy="14076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BR=0.095%</a:t>
            </a:r>
          </a:p>
        </p:txBody>
      </p:sp>
    </p:spTree>
    <p:extLst>
      <p:ext uri="{BB962C8B-B14F-4D97-AF65-F5344CB8AC3E}">
        <p14:creationId xmlns:p14="http://schemas.microsoft.com/office/powerpoint/2010/main" val="13038828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1305-9D3C-4C60-9622-9CAFEAAFA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0E88B1-0FDA-41B6-8AA8-A97230D312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b="1" dirty="0"/>
                  <a:t>Data</a:t>
                </a:r>
              </a:p>
              <a:p>
                <a:pPr lvl="1"/>
                <a:r>
                  <a:rPr lang="en-US" dirty="0"/>
                  <a:t>full run-2 datasets with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139 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collected in ATLAS detector</a:t>
                </a:r>
              </a:p>
              <a:p>
                <a:r>
                  <a:rPr lang="en-US" b="1" dirty="0"/>
                  <a:t>Signal</a:t>
                </a:r>
              </a:p>
              <a:p>
                <a:pPr lvl="1"/>
                <a:r>
                  <a:rPr lang="en-US" dirty="0"/>
                  <a:t>ggF: Powheg + Pythia8</a:t>
                </a:r>
              </a:p>
              <a:p>
                <a:pPr lvl="1"/>
                <a:r>
                  <a:rPr lang="en-US" dirty="0"/>
                  <a:t>VBF: MadGraph5_aMC@NLO + Pythia8</a:t>
                </a:r>
              </a:p>
              <a:p>
                <a:r>
                  <a:rPr lang="en-US" b="1" dirty="0"/>
                  <a:t>Background</a:t>
                </a:r>
              </a:p>
              <a:p>
                <a:pPr lvl="1"/>
                <a:r>
                  <a:rPr lang="en-US" dirty="0">
                    <a:solidFill>
                      <a:schemeClr val="tx2"/>
                    </a:solidFill>
                  </a:rPr>
                  <a:t>dominant: top process (&gt;90% in SRs)</a:t>
                </a:r>
              </a:p>
              <a:p>
                <a:pPr lvl="1"/>
                <a:r>
                  <a:rPr lang="en-US" dirty="0">
                    <a:solidFill>
                      <a:schemeClr val="tx2"/>
                    </a:solidFill>
                  </a:rPr>
                  <a:t>subdominant: Z+jets (~3% in SRs)</a:t>
                </a:r>
              </a:p>
              <a:p>
                <a:pPr lvl="1"/>
                <a:r>
                  <a:rPr lang="en-US" dirty="0">
                    <a:solidFill>
                      <a:schemeClr val="tx2"/>
                    </a:solidFill>
                  </a:rPr>
                  <a:t>other: W+jets, di-boson, single-H</a:t>
                </a:r>
              </a:p>
              <a:p>
                <a:pPr lvl="1"/>
                <a:r>
                  <a:rPr lang="en-US" dirty="0"/>
                  <a:t>reducible: estimated with data-driven method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US" altLang="zh-CN" b="1" dirty="0"/>
                  <a:t>Analysis strategy</a:t>
                </a:r>
              </a:p>
              <a:p>
                <a:pPr lvl="1"/>
                <a:r>
                  <a:rPr lang="en-US" dirty="0"/>
                  <a:t>non-resonant search only</a:t>
                </a:r>
              </a:p>
              <a:p>
                <a:pPr lvl="1"/>
                <a:r>
                  <a:rPr lang="en-US" dirty="0"/>
                  <a:t>performs fitting on trained MVA score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0E88B1-0FDA-41B6-8AA8-A97230D312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页脚占位符 4">
            <a:extLst>
              <a:ext uri="{FF2B5EF4-FFF2-40B4-BE49-F238E27FC236}">
                <a16:creationId xmlns:a16="http://schemas.microsoft.com/office/drawing/2014/main" id="{1DA0334C-5F5B-103F-E0B2-D85734F1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63006-6425-4BF9-ABE4-17F96960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DD0-9C63-4F20-9B26-B3BE3D6C499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393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Event selection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altLang="zh-CN" dirty="0"/>
                  <a:t>Standard lepton selection for maximum efficiency</a:t>
                </a:r>
              </a:p>
              <a:p>
                <a:pPr lvl="1"/>
                <a:r>
                  <a:rPr lang="en-US" altLang="zh-CN" dirty="0"/>
                  <a:t>electron: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&gt;9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&lt;1.37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1.52&lt;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&lt;2.47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muon: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&gt;9 </m:t>
                    </m:r>
                    <m:r>
                      <m:rPr>
                        <m:sty m:val="p"/>
                      </m:rPr>
                      <a:rPr lang="en-US" altLang="zh-CN" i="1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&lt;2.7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regular impact parameter, identification, and isolation requirements</a:t>
                </a:r>
              </a:p>
              <a:p>
                <a:r>
                  <a:rPr lang="en-US" altLang="zh-CN" dirty="0"/>
                  <a:t>Particle flow jets from anti-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algorithm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=0.4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&gt;20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&lt;2.5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b-jet tagger: DL1r tagging @77%WP</a:t>
                </a:r>
              </a:p>
              <a:p>
                <a:pPr lvl="1"/>
                <a:r>
                  <a:rPr lang="en-US" altLang="zh-CN" dirty="0"/>
                  <a:t>apply bad jet criteria</a:t>
                </a:r>
              </a:p>
              <a:p>
                <a:pPr lvl="2"/>
                <a:r>
                  <a:rPr lang="en-US" altLang="zh-CN" dirty="0"/>
                  <a:t>noise, hardware issues, etc.</a:t>
                </a:r>
              </a:p>
              <a:p>
                <a:r>
                  <a:rPr lang="en-US" altLang="zh-CN" dirty="0"/>
                  <a:t>Event selection</a:t>
                </a:r>
              </a:p>
              <a:p>
                <a:pPr lvl="1"/>
                <a:r>
                  <a:rPr lang="en-US" altLang="zh-CN" dirty="0"/>
                  <a:t>exactly two opposite-charge light leptons</a:t>
                </a:r>
              </a:p>
              <a:p>
                <a:pPr lvl="2"/>
                <a:r>
                  <a:rPr lang="en-US" altLang="zh-CN" dirty="0"/>
                  <a:t>use both single- and di-lepton triggers</a:t>
                </a:r>
              </a:p>
              <a:p>
                <a:pPr lvl="1"/>
                <a:r>
                  <a:rPr lang="en-US" altLang="zh-CN" dirty="0"/>
                  <a:t>exactly two b-tagged jets</a:t>
                </a:r>
              </a:p>
              <a:p>
                <a:r>
                  <a:rPr lang="en-US" altLang="zh-CN" dirty="0"/>
                  <a:t>Regions</a:t>
                </a:r>
              </a:p>
              <a:p>
                <a:pPr lvl="1"/>
                <a:r>
                  <a:rPr lang="en-US" altLang="zh-CN" dirty="0"/>
                  <a:t>SR: ggF/VBF</a:t>
                </a:r>
              </a:p>
              <a:p>
                <a:pPr lvl="1"/>
                <a:r>
                  <a:rPr lang="en-US" altLang="zh-CN" dirty="0"/>
                  <a:t>CR: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𝑊𝑡</m:t>
                    </m:r>
                  </m:oMath>
                </a14:m>
                <a:r>
                  <a:rPr lang="en-US" altLang="zh-CN" dirty="0"/>
                  <a:t>, Z+jets</a:t>
                </a:r>
              </a:p>
              <a:p>
                <a:r>
                  <a:rPr lang="en-US" altLang="zh-CN" dirty="0"/>
                  <a:t>Orthogonal ggF/VBF categories</a:t>
                </a:r>
              </a:p>
              <a:p>
                <a:pPr lvl="1"/>
                <a:r>
                  <a:rPr lang="en-US" altLang="zh-CN" dirty="0"/>
                  <a:t>requirements on 2 extra non-b-tagged jets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42" t="-1171" b="-9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7B6C108-9EFF-ABE9-89C8-1C4558C3F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5857" y="2367604"/>
            <a:ext cx="3872246" cy="405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30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Multivariable Analysis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C653B5-C6F6-FA84-943D-8A5A1090A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7" y="3367235"/>
            <a:ext cx="8272207" cy="3140906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/>
              <a:t>ggF classifier</a:t>
            </a:r>
          </a:p>
          <a:p>
            <a:pPr lvl="1"/>
            <a:r>
              <a:rPr lang="en-US" altLang="zh-CN" dirty="0"/>
              <a:t>multi-class deep neural network</a:t>
            </a:r>
          </a:p>
          <a:p>
            <a:pPr lvl="1"/>
            <a:r>
              <a:rPr lang="en-US" altLang="zh-CN" dirty="0"/>
              <a:t>RNN + 2</a:t>
            </a:r>
            <a:r>
              <a:rPr lang="en-US" altLang="zh-CN" baseline="30000" dirty="0"/>
              <a:t>nd</a:t>
            </a:r>
            <a:r>
              <a:rPr lang="en-US" altLang="zh-CN" dirty="0"/>
              <a:t> b-tagger for jet information encoding </a:t>
            </a:r>
          </a:p>
          <a:p>
            <a:r>
              <a:rPr lang="en-US" altLang="zh-CN" dirty="0"/>
              <a:t>VBF classifier</a:t>
            </a:r>
          </a:p>
          <a:p>
            <a:pPr lvl="1"/>
            <a:r>
              <a:rPr lang="en-US" altLang="zh-CN" dirty="0"/>
              <a:t>boosted decision tree</a:t>
            </a:r>
          </a:p>
          <a:p>
            <a:r>
              <a:rPr lang="en-US" altLang="zh-CN" dirty="0"/>
              <a:t>General</a:t>
            </a:r>
          </a:p>
          <a:p>
            <a:pPr lvl="1"/>
            <a:r>
              <a:rPr lang="en-US" altLang="zh-CN" dirty="0"/>
              <a:t>inputs: low-level kinematics + high-level constructed variables</a:t>
            </a:r>
          </a:p>
          <a:p>
            <a:pPr lvl="1"/>
            <a:r>
              <a:rPr lang="en-US" altLang="zh-CN" dirty="0"/>
              <a:t>cross-validation procedures set to avoid overfitting</a:t>
            </a:r>
          </a:p>
          <a:p>
            <a:pPr lvl="1"/>
            <a:r>
              <a:rPr lang="en-US" altLang="zh-CN" dirty="0"/>
              <a:t>feature selection performed based on permutation method</a:t>
            </a:r>
          </a:p>
          <a:p>
            <a:pPr lvl="1"/>
            <a:r>
              <a:rPr lang="en-US" altLang="zh-CN" dirty="0"/>
              <a:t>hyperparameter tuning with Bayesian method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6476717-D9EA-97F3-B3C5-37E098C38F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7109" y="1342772"/>
            <a:ext cx="2546891" cy="2530389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45E9B07-D463-6622-A0EC-64FC8DFB08F8}"/>
              </a:ext>
            </a:extLst>
          </p:cNvPr>
          <p:cNvCxnSpPr>
            <a:cxnSpLocks/>
          </p:cNvCxnSpPr>
          <p:nvPr/>
        </p:nvCxnSpPr>
        <p:spPr>
          <a:xfrm flipV="1">
            <a:off x="4949687" y="4055613"/>
            <a:ext cx="4071068" cy="14062"/>
          </a:xfrm>
          <a:prstGeom prst="line">
            <a:avLst/>
          </a:prstGeom>
          <a:ln w="285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023E060F-1919-3337-358D-9D04B9E30604}"/>
              </a:ext>
            </a:extLst>
          </p:cNvPr>
          <p:cNvSpPr txBox="1"/>
          <p:nvPr/>
        </p:nvSpPr>
        <p:spPr>
          <a:xfrm>
            <a:off x="5292895" y="3776606"/>
            <a:ext cx="1616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ggF: multi-node DNN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4B10377-18B9-B186-E02D-EEC9C842A056}"/>
              </a:ext>
            </a:extLst>
          </p:cNvPr>
          <p:cNvSpPr txBox="1"/>
          <p:nvPr/>
        </p:nvSpPr>
        <p:spPr>
          <a:xfrm>
            <a:off x="5211319" y="4061642"/>
            <a:ext cx="1779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VBF: BDT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84DAFA52-354D-1BCD-B7D4-06CC37A159A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5155" y="4338641"/>
            <a:ext cx="2842948" cy="2085276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9C86CCEF-242D-1C39-382D-526B8E1C09E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3" y="690219"/>
            <a:ext cx="5941260" cy="2478643"/>
          </a:xfrm>
          <a:prstGeom prst="rect">
            <a:avLst/>
          </a:prstGeom>
        </p:spPr>
      </p:pic>
      <p:sp>
        <p:nvSpPr>
          <p:cNvPr id="92" name="箭头: 右 91">
            <a:extLst>
              <a:ext uri="{FF2B5EF4-FFF2-40B4-BE49-F238E27FC236}">
                <a16:creationId xmlns:a16="http://schemas.microsoft.com/office/drawing/2014/main" id="{508BC605-4ECD-82AD-33BB-6E38AFCDA4BD}"/>
              </a:ext>
            </a:extLst>
          </p:cNvPr>
          <p:cNvSpPr/>
          <p:nvPr/>
        </p:nvSpPr>
        <p:spPr>
          <a:xfrm>
            <a:off x="6377153" y="1646701"/>
            <a:ext cx="267967" cy="155051"/>
          </a:xfrm>
          <a:prstGeom prst="rightArrow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30724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Background estimation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702156"/>
                <a:ext cx="8272208" cy="572176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zh-CN" dirty="0"/>
                  <a:t>Constrain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𝑊𝑡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𝑗𝑒𝑡𝑠</m:t>
                    </m:r>
                  </m:oMath>
                </a14:m>
                <a:r>
                  <a:rPr lang="en-US" altLang="zh-CN" dirty="0"/>
                  <a:t>(HF) background in the dedicated CR during the fitting</a:t>
                </a:r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Reducible (fake) background</a:t>
                </a:r>
              </a:p>
              <a:p>
                <a:pPr lvl="1"/>
                <a:r>
                  <a:rPr lang="en-US" altLang="zh-CN" dirty="0"/>
                  <a:t>fakes definition: non-prompt</a:t>
                </a:r>
              </a:p>
              <a:p>
                <a:pPr lvl="1"/>
                <a:r>
                  <a:rPr lang="en-US" altLang="zh-CN" dirty="0"/>
                  <a:t>same-sign (SS) charge fake CR definition:</a:t>
                </a:r>
              </a:p>
              <a:p>
                <a:pPr lvl="2"/>
                <a:r>
                  <a:rPr lang="en-US" altLang="zh-CN" dirty="0"/>
                  <a:t>SR selection + reverted opposite-sign requirement</a:t>
                </a:r>
              </a:p>
              <a:p>
                <a:pPr lvl="1"/>
                <a:r>
                  <a:rPr lang="en-US" altLang="zh-CN" dirty="0"/>
                  <a:t>procedures</a:t>
                </a:r>
              </a:p>
              <a:p>
                <a:pPr lvl="2"/>
                <a:r>
                  <a:rPr lang="en-US" altLang="zh-CN" dirty="0"/>
                  <a:t>fakes contributions in SS CR: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𝑆𝑆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𝑓𝑎𝑘𝑒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𝑑𝑎𝑡𝑎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𝑆𝑆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𝑀𝐶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𝑆𝑆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𝑝𝑟𝑜𝑚𝑝𝑡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pPr lvl="2"/>
                <a:r>
                  <a:rPr lang="en-US" altLang="zh-CN" dirty="0"/>
                  <a:t>transition factors from SS to OS: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𝑆𝑆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𝑂𝑆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𝑀𝐶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𝑂𝑆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𝑛𝑜𝑛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𝑝𝑟𝑜𝑚𝑝𝑡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𝑀𝐶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𝑆𝑆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𝑛𝑜𝑛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𝑝𝑟𝑜𝑚𝑝𝑡</m:t>
                            </m:r>
                          </m:sup>
                        </m:sSubSup>
                      </m:den>
                    </m:f>
                  </m:oMath>
                </a14:m>
                <a:endParaRPr lang="en-US" altLang="zh-CN" dirty="0"/>
              </a:p>
              <a:p>
                <a:pPr lvl="2"/>
                <a:r>
                  <a:rPr lang="en-US" altLang="zh-CN" dirty="0"/>
                  <a:t>apply the transition factors to SS: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𝑂𝑆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𝑓𝑎𝑘𝑒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𝑆𝑆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𝑓𝑎𝑘𝑒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𝑆𝑆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𝑂𝑆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other background from MC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702156"/>
                <a:ext cx="8272208" cy="5721763"/>
              </a:xfrm>
              <a:blipFill>
                <a:blip r:embed="rId3"/>
                <a:stretch>
                  <a:fillRect l="-6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AAAA3F-8138-A40F-36FC-B5E158B4B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38</a:t>
            </a:fld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44749469-4E83-1E81-A184-964B17C33353}"/>
              </a:ext>
            </a:extLst>
          </p:cNvPr>
          <p:cNvGrpSpPr/>
          <p:nvPr/>
        </p:nvGrpSpPr>
        <p:grpSpPr>
          <a:xfrm>
            <a:off x="833997" y="1412377"/>
            <a:ext cx="3448744" cy="1252941"/>
            <a:chOff x="4971414" y="1545510"/>
            <a:chExt cx="3888021" cy="146760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9A17DAC-B2D1-542C-0424-B181AEC96D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036"/>
            <a:stretch/>
          </p:blipFill>
          <p:spPr>
            <a:xfrm>
              <a:off x="4971414" y="1859680"/>
              <a:ext cx="3888021" cy="115343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9000B096-243A-0B44-2E3C-BB894DA872B0}"/>
                </a:ext>
              </a:extLst>
            </p:cNvPr>
            <p:cNvSpPr txBox="1"/>
            <p:nvPr/>
          </p:nvSpPr>
          <p:spPr>
            <a:xfrm>
              <a:off x="5857599" y="1545510"/>
              <a:ext cx="2115651" cy="3605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accent4"/>
                  </a:solidFill>
                </a:rPr>
                <a:t>normalization factors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BE7DD06B-657F-E00C-2D8A-5F9EB6A4902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5690" y="1085879"/>
            <a:ext cx="2822713" cy="274592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2353C92-4A2A-8616-1809-0D067BF3C79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8609" y="3831805"/>
            <a:ext cx="2385391" cy="186778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D1EFE50-648D-3DEB-0480-AD10E2C312D5}"/>
              </a:ext>
            </a:extLst>
          </p:cNvPr>
          <p:cNvSpPr txBox="1"/>
          <p:nvPr/>
        </p:nvSpPr>
        <p:spPr>
          <a:xfrm>
            <a:off x="6139496" y="1770215"/>
            <a:ext cx="18943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en-US" altLang="zh-CN" sz="1200" dirty="0">
                <a:solidFill>
                  <a:schemeClr val="accent4"/>
                </a:solidFill>
              </a:rPr>
              <a:t>MC estimation doesn’t match data-MC discrepancy very well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9849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Systematic Uncertainties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6" y="3429000"/>
                <a:ext cx="8272208" cy="2994916"/>
              </a:xfrm>
            </p:spPr>
            <p:txBody>
              <a:bodyPr numCol="2">
                <a:normAutofit fontScale="92500" lnSpcReduction="10000"/>
              </a:bodyPr>
              <a:lstStyle/>
              <a:p>
                <a:r>
                  <a:rPr lang="en-US" altLang="zh-CN" dirty="0"/>
                  <a:t>Experimental</a:t>
                </a:r>
              </a:p>
              <a:p>
                <a:pPr lvl="1"/>
                <a:r>
                  <a:rPr lang="en-US" altLang="zh-CN" dirty="0"/>
                  <a:t>Jet energy scale / resolution</a:t>
                </a:r>
              </a:p>
              <a:p>
                <a:pPr lvl="1"/>
                <a:r>
                  <a:rPr lang="en-US" altLang="zh-CN" dirty="0"/>
                  <a:t>b-tagging efficiency mismodelling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/>
                  <a:t> reconstruction, identification efficiency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altLang="zh-CN" dirty="0"/>
                  <a:t> scale and resolution</a:t>
                </a:r>
              </a:p>
              <a:p>
                <a:pPr lvl="1"/>
                <a:r>
                  <a:rPr lang="en-US" altLang="zh-CN" dirty="0"/>
                  <a:t>pile-up, trigger efficiency and luminosity</a:t>
                </a:r>
              </a:p>
              <a:p>
                <a:r>
                  <a:rPr lang="en-US" altLang="zh-CN" dirty="0"/>
                  <a:t>Theoretical</a:t>
                </a:r>
              </a:p>
              <a:p>
                <a:pPr lvl="1"/>
                <a:r>
                  <a:rPr lang="en-US" altLang="zh-CN" dirty="0"/>
                  <a:t>alternative Matrix Element generators, Parton Shower simulators, Parton-Density-Function variations</a:t>
                </a:r>
              </a:p>
              <a:p>
                <a:pPr lvl="1"/>
                <a:r>
                  <a:rPr lang="en-US" altLang="zh-CN" dirty="0"/>
                  <a:t>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zh-CN" dirty="0"/>
                  <a:t> choices, QCD scales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𝑊𝑡</m:t>
                    </m:r>
                  </m:oMath>
                </a14:m>
                <a:r>
                  <a:rPr lang="en-US" altLang="zh-CN" dirty="0"/>
                  <a:t> interference (estimated by comparing DR, DS schemes)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6" y="3429000"/>
                <a:ext cx="8272208" cy="2994916"/>
              </a:xfrm>
              <a:blipFill>
                <a:blip r:embed="rId3"/>
                <a:stretch>
                  <a:fillRect l="-664" t="-1018" r="-1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39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9FD0EC9-1BB9-C16E-362B-4875CCEDAD7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472" y="702156"/>
            <a:ext cx="3893055" cy="278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0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78543E-76B8-3605-41B4-00EFE5526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Theories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69918B-5BC0-D20D-58A4-643CAA77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8" name="标题 7">
            <a:extLst>
              <a:ext uri="{FF2B5EF4-FFF2-40B4-BE49-F238E27FC236}">
                <a16:creationId xmlns:a16="http://schemas.microsoft.com/office/drawing/2014/main" id="{C54A9282-D5DF-3030-F1E7-0A479C225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Standard Model of Particle Physics</a:t>
            </a:r>
            <a:endParaRPr lang="zh-CN" altLang="en-US" dirty="0"/>
          </a:p>
        </p:txBody>
      </p:sp>
      <p:pic>
        <p:nvPicPr>
          <p:cNvPr id="14" name="内容占位符 10" descr="图示, 示意图&#10;&#10;描述已自动生成">
            <a:extLst>
              <a:ext uri="{FF2B5EF4-FFF2-40B4-BE49-F238E27FC236}">
                <a16:creationId xmlns:a16="http://schemas.microsoft.com/office/drawing/2014/main" id="{67210D31-E95F-A1D5-3446-757D54174D55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10955" r="807" b="2108"/>
          <a:stretch/>
        </p:blipFill>
        <p:spPr>
          <a:xfrm>
            <a:off x="442549" y="702156"/>
            <a:ext cx="8266892" cy="5301781"/>
          </a:xfrm>
          <a:prstGeom prst="rect">
            <a:avLst/>
          </a:prstGeom>
          <a:ln>
            <a:solidFill>
              <a:srgbClr val="993300"/>
            </a:solidFill>
          </a:ln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9A63118-A3F0-82C4-9B69-54182EFC558A}"/>
              </a:ext>
            </a:extLst>
          </p:cNvPr>
          <p:cNvSpPr txBox="1"/>
          <p:nvPr/>
        </p:nvSpPr>
        <p:spPr>
          <a:xfrm>
            <a:off x="3123160" y="702156"/>
            <a:ext cx="823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building blocks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B141496-9CFD-90D7-125C-FCE6C423D715}"/>
              </a:ext>
            </a:extLst>
          </p:cNvPr>
          <p:cNvSpPr txBox="1"/>
          <p:nvPr/>
        </p:nvSpPr>
        <p:spPr>
          <a:xfrm>
            <a:off x="4922285" y="702156"/>
            <a:ext cx="152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“extend</a:t>
            </a:r>
            <a:r>
              <a:rPr lang="zh-CN" altLang="en-US" sz="1200" dirty="0">
                <a:solidFill>
                  <a:schemeClr val="accent4"/>
                </a:solidFill>
              </a:rPr>
              <a:t>”</a:t>
            </a:r>
            <a:r>
              <a:rPr lang="en-US" altLang="zh-CN" sz="1200" dirty="0">
                <a:solidFill>
                  <a:schemeClr val="accent4"/>
                </a:solidFill>
              </a:rPr>
              <a:t> global sym. to local sym.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262D6C70-BBC7-50E8-AD57-BEC1AFD39E4F}"/>
              </a:ext>
            </a:extLst>
          </p:cNvPr>
          <p:cNvCxnSpPr/>
          <p:nvPr/>
        </p:nvCxnSpPr>
        <p:spPr>
          <a:xfrm>
            <a:off x="4922285" y="1128653"/>
            <a:ext cx="15731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2F427ED9-AAB1-5E21-22EE-C632B1AF4CD8}"/>
              </a:ext>
            </a:extLst>
          </p:cNvPr>
          <p:cNvCxnSpPr>
            <a:cxnSpLocks/>
          </p:cNvCxnSpPr>
          <p:nvPr/>
        </p:nvCxnSpPr>
        <p:spPr>
          <a:xfrm>
            <a:off x="2154005" y="3002727"/>
            <a:ext cx="1277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B8751A4B-C63B-F25D-11F5-7F50E824F687}"/>
              </a:ext>
            </a:extLst>
          </p:cNvPr>
          <p:cNvCxnSpPr>
            <a:cxnSpLocks/>
          </p:cNvCxnSpPr>
          <p:nvPr/>
        </p:nvCxnSpPr>
        <p:spPr>
          <a:xfrm>
            <a:off x="2154005" y="2773807"/>
            <a:ext cx="36853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0BB2284-C7E2-ABF8-9EC2-60B3D9695194}"/>
              </a:ext>
            </a:extLst>
          </p:cNvPr>
          <p:cNvSpPr txBox="1"/>
          <p:nvPr/>
        </p:nvSpPr>
        <p:spPr>
          <a:xfrm>
            <a:off x="1710587" y="2764840"/>
            <a:ext cx="2235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interaction in vacuum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633856" y="2773381"/>
                <a:ext cx="279115" cy="215444"/>
              </a:xfrm>
              <a:prstGeom prst="rect">
                <a:avLst/>
              </a:prstGeom>
              <a:solidFill>
                <a:srgbClr val="A77049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856" y="2773381"/>
                <a:ext cx="279115" cy="215444"/>
              </a:xfrm>
              <a:prstGeom prst="rect">
                <a:avLst/>
              </a:prstGeom>
              <a:blipFill>
                <a:blip r:embed="rId4"/>
                <a:stretch>
                  <a:fillRect l="-8696" b="-25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24239" y="2360409"/>
                <a:ext cx="279115" cy="215444"/>
              </a:xfrm>
              <a:prstGeom prst="rect">
                <a:avLst/>
              </a:prstGeom>
              <a:solidFill>
                <a:srgbClr val="A7704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4239" y="2360409"/>
                <a:ext cx="279115" cy="215444"/>
              </a:xfrm>
              <a:prstGeom prst="rect">
                <a:avLst/>
              </a:prstGeom>
              <a:blipFill>
                <a:blip r:embed="rId5"/>
                <a:stretch>
                  <a:fillRect l="-13043" r="-2174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304619" y="1946823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Scalar field</a:t>
            </a:r>
          </a:p>
        </p:txBody>
      </p:sp>
      <p:sp>
        <p:nvSpPr>
          <p:cNvPr id="11" name="Oval 10"/>
          <p:cNvSpPr/>
          <p:nvPr/>
        </p:nvSpPr>
        <p:spPr>
          <a:xfrm>
            <a:off x="2333074" y="3512667"/>
            <a:ext cx="272810" cy="289886"/>
          </a:xfrm>
          <a:prstGeom prst="ellipse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13000" y="3218777"/>
            <a:ext cx="260808" cy="280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07072" y="2953827"/>
            <a:ext cx="1361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5"/>
                </a:solidFill>
              </a:rPr>
              <a:t>g</a:t>
            </a:r>
            <a:r>
              <a:rPr lang="en-US" sz="1200" dirty="0">
                <a:solidFill>
                  <a:schemeClr val="accent5"/>
                </a:solidFill>
              </a:rPr>
              <a:t>enerate masses</a:t>
            </a:r>
          </a:p>
        </p:txBody>
      </p:sp>
    </p:spTree>
    <p:extLst>
      <p:ext uri="{BB962C8B-B14F-4D97-AF65-F5344CB8AC3E}">
        <p14:creationId xmlns:p14="http://schemas.microsoft.com/office/powerpoint/2010/main" val="17201399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3" y="0"/>
            <a:ext cx="8708107" cy="702156"/>
          </a:xfrm>
        </p:spPr>
        <p:txBody>
          <a:bodyPr>
            <a:normAutofit/>
          </a:bodyPr>
          <a:lstStyle/>
          <a:p>
            <a:r>
              <a:rPr lang="en-US" altLang="zh-CN" dirty="0"/>
              <a:t>Upper Limits on the SM HH production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1F0EC38-6E78-F4B1-8687-744491D2EE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3164" y="4578118"/>
            <a:ext cx="5788229" cy="76588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2FCF33C-A6D9-6A3E-ECBD-532F08E0344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761" y="5513904"/>
            <a:ext cx="6187034" cy="76934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4916D2B-8B04-C8E5-58BA-64410087885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976" y="600556"/>
            <a:ext cx="7524257" cy="397582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E2BB7BE-7D10-0F33-705E-A5DAFC90424B}"/>
              </a:ext>
            </a:extLst>
          </p:cNvPr>
          <p:cNvSpPr txBox="1"/>
          <p:nvPr/>
        </p:nvSpPr>
        <p:spPr>
          <a:xfrm>
            <a:off x="1275799" y="4776394"/>
            <a:ext cx="63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4"/>
                </a:solidFill>
              </a:rPr>
              <a:t>ggF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7A671DA-DA93-8F82-65E5-3E90BFA2D746}"/>
              </a:ext>
            </a:extLst>
          </p:cNvPr>
          <p:cNvSpPr txBox="1"/>
          <p:nvPr/>
        </p:nvSpPr>
        <p:spPr>
          <a:xfrm>
            <a:off x="1183486" y="5713912"/>
            <a:ext cx="63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4"/>
                </a:solidFill>
              </a:rPr>
              <a:t>VBF</a:t>
            </a:r>
            <a:endParaRPr lang="zh-CN" alt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2359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0B742D-0ACC-3341-5DA8-10FB56FC4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HHbbll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8D2E18-A057-9843-F939-9E891DE5E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41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A55AC0B-7E8A-09E0-89AA-4D985C1A434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CN" dirty="0"/>
                  <a:t>Confidence Interval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A55AC0B-7E8A-09E0-89AA-4D985C1A43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286" t="-13043" b="-2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E03AA400-8F5E-DD00-958C-2B610E60E4BA}"/>
                  </a:ext>
                </a:extLst>
              </p:cNvPr>
              <p:cNvSpPr txBox="1"/>
              <p:nvPr/>
            </p:nvSpPr>
            <p:spPr>
              <a:xfrm>
                <a:off x="897959" y="4921518"/>
                <a:ext cx="751000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dirty="0"/>
                  <a:t>samples for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parameter scan are constructed by linear combination of the basis samples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dirty="0"/>
                  <a:t>scan is performed with other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parameters fixed to unit (SM case)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E03AA400-8F5E-DD00-958C-2B610E60E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959" y="4921518"/>
                <a:ext cx="7510007" cy="923330"/>
              </a:xfrm>
              <a:prstGeom prst="rect">
                <a:avLst/>
              </a:prstGeom>
              <a:blipFill>
                <a:blip r:embed="rId6"/>
                <a:stretch>
                  <a:fillRect l="-487"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7A062742-1A0E-9DB9-5137-82C5C3C75B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2" y="1503951"/>
            <a:ext cx="4136108" cy="3115509"/>
          </a:xfrm>
        </p:spPr>
      </p:pic>
      <p:pic>
        <p:nvPicPr>
          <p:cNvPr id="14" name="内容占位符 13">
            <a:extLst>
              <a:ext uri="{FF2B5EF4-FFF2-40B4-BE49-F238E27FC236}">
                <a16:creationId xmlns:a16="http://schemas.microsoft.com/office/drawing/2014/main" id="{3ABD1BA2-1976-4871-AA4E-9408559F06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2351" y="1503951"/>
            <a:ext cx="4085753" cy="3115508"/>
          </a:xfrm>
        </p:spPr>
      </p:pic>
    </p:spTree>
    <p:extLst>
      <p:ext uri="{BB962C8B-B14F-4D97-AF65-F5344CB8AC3E}">
        <p14:creationId xmlns:p14="http://schemas.microsoft.com/office/powerpoint/2010/main" val="8310055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 &amp; Outlook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altLang="zh-CN" dirty="0"/>
                  <a:t>New gauge boson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/>
                  <a:t> search</a:t>
                </a:r>
              </a:p>
              <a:p>
                <a:pPr lvl="1"/>
                <a:r>
                  <a:rPr lang="en-US" altLang="zh-CN" dirty="0"/>
                  <a:t>upper limit on coupling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sSup>
                          <m:sSupPr>
                            <m:ctrlPr>
                              <a:rPr lang="en-US" altLang="zh-CN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altLang="zh-CN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altLang="zh-CN" dirty="0">
                    <a:solidFill>
                      <a:schemeClr val="accent1"/>
                    </a:solidFill>
                  </a:rPr>
                  <a:t>: 0.003 – 0.2 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sSup>
                          <m:sSup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5 – 81 GeV) </a:t>
                </a:r>
              </a:p>
              <a:p>
                <a:r>
                  <a:rPr lang="en-US" altLang="zh-CN" b="0" dirty="0"/>
                  <a:t>Search for </a:t>
                </a:r>
                <a14:m>
                  <m:oMath xmlns:m="http://schemas.openxmlformats.org/officeDocument/2006/math">
                    <m:r>
                      <a:rPr lang="en-US" altLang="zh-CN" b="0" i="1">
                        <a:latin typeface="Cambria Math" panose="02040503050406030204" pitchFamily="18" charset="0"/>
                      </a:rPr>
                      <m:t>𝐻𝐻</m:t>
                    </m:r>
                    <m:r>
                      <a:rPr lang="en-US" altLang="zh-CN" b="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0" i="1">
                        <a:latin typeface="Cambria Math" panose="02040503050406030204" pitchFamily="18" charset="0"/>
                      </a:rPr>
                      <m:t>𝑏𝑏𝑙𝑙</m:t>
                    </m:r>
                    <m:r>
                      <a:rPr lang="en-US" altLang="zh-CN" b="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b="0" i="1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confidence interval limit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accent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[−7.4, 15.8]</m:t>
                    </m:r>
                  </m:oMath>
                </a14:m>
                <a:endParaRPr lang="en-US" altLang="zh-CN" dirty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altLang="zh-CN" dirty="0"/>
                  <a:t>confidence interval limit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accent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[−0.5, 2.6]</m:t>
                    </m:r>
                  </m:oMath>
                </a14:m>
                <a:endParaRPr lang="en-US" altLang="zh-CN" dirty="0">
                  <a:solidFill>
                    <a:schemeClr val="accent1"/>
                  </a:solidFill>
                </a:endParaRPr>
              </a:p>
              <a:p>
                <a:r>
                  <a:rPr lang="en-US" altLang="zh-CN" dirty="0"/>
                  <a:t>Contributions to muon upgrade project</a:t>
                </a:r>
              </a:p>
              <a:p>
                <a:pPr lvl="1"/>
                <a:r>
                  <a:rPr lang="en-US" altLang="zh-CN" dirty="0"/>
                  <a:t>sMDT mass production line set up</a:t>
                </a:r>
              </a:p>
              <a:p>
                <a:pPr lvl="1"/>
                <a:r>
                  <a:rPr lang="en-US" altLang="zh-CN" dirty="0"/>
                  <a:t>good quality of first batch of chambers and pilot commission project</a:t>
                </a:r>
              </a:p>
              <a:p>
                <a:r>
                  <a:rPr lang="en-US" altLang="zh-CN" dirty="0"/>
                  <a:t>Run 3 and HL-LHC outlook</a:t>
                </a:r>
              </a:p>
              <a:p>
                <a:pPr lvl="1"/>
                <a:r>
                  <a:rPr lang="en-US" altLang="zh-CN" dirty="0"/>
                  <a:t>Run3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dataset double: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sensitivity</a:t>
                </a:r>
                <a:r>
                  <a:rPr lang="en-US" altLang="zh-CN" dirty="0"/>
                  <a:t> will improve by 40%</a:t>
                </a:r>
              </a:p>
              <a:p>
                <a:pPr lvl="1"/>
                <a:r>
                  <a:rPr lang="en-US" altLang="zh-CN" dirty="0"/>
                  <a:t>HL-LHC total dataset at least 3000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dirty="0"/>
                  <a:t>: ATLAS expected combined HH observation significance will be more than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altLang="zh-CN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potential of new physics discovery is great at the LHC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CC653B5-C6F6-FA84-943D-8A5A1090A1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1" r="-1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577E09-94BD-199C-906F-63F060BB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83FDB7-510E-6FC8-7DAD-2BE72D91D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09306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D18E4A4B-70F3-967D-21BC-CAD132D5D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87" y="2966733"/>
            <a:ext cx="2804349" cy="1646904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7903731A-C4A0-FF5E-2896-FB5FE8FD3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413" y="2427619"/>
            <a:ext cx="2914691" cy="218601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Work on the sMDT Upgrade Project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02B624-2CEE-394A-DEEE-57424A145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7" y="4607158"/>
            <a:ext cx="8272208" cy="1816758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/>
              <a:t>Participate since the R&amp;D for the prototype chamber</a:t>
            </a:r>
          </a:p>
          <a:p>
            <a:pPr lvl="1"/>
            <a:r>
              <a:rPr lang="en-US" altLang="zh-CN" dirty="0"/>
              <a:t>production: CAD mechanical drawing, glue machine construction, tube assembly &amp; test platform set up</a:t>
            </a:r>
          </a:p>
          <a:p>
            <a:pPr lvl="1"/>
            <a:r>
              <a:rPr lang="en-US" altLang="zh-CN" dirty="0"/>
              <a:t>quality tests: precision measurement, electronic test, cosmic ray test</a:t>
            </a:r>
          </a:p>
          <a:p>
            <a:pPr lvl="1"/>
            <a:r>
              <a:rPr lang="en-US" altLang="zh-CN" dirty="0"/>
              <a:t>software: TDC decoding &amp; analysis software, Labview control / IO software, CV-based tube straightness test code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E62AE1-ADC0-842F-8C81-3A538AD1F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8F217D-D8C8-F5CB-4669-82E0A6E11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938F5A9D-AC6C-D43B-A9E1-3EA3EF3A7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0498" y="702157"/>
            <a:ext cx="4021338" cy="2264576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9703D6B7-04D8-C4AB-C2A7-AABEA07E8D5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984" y="2636395"/>
            <a:ext cx="2627681" cy="1970760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10A439DB-5BCF-3CF7-3270-6AE7AF2E23F1}"/>
              </a:ext>
            </a:extLst>
          </p:cNvPr>
          <p:cNvSpPr txBox="1"/>
          <p:nvPr/>
        </p:nvSpPr>
        <p:spPr>
          <a:xfrm flipH="1">
            <a:off x="1536398" y="3328520"/>
            <a:ext cx="1138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BIS1-6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(</a:t>
            </a:r>
            <a:r>
              <a:rPr lang="en-US" sz="1200" b="1" dirty="0" err="1">
                <a:solidFill>
                  <a:schemeClr val="bg1"/>
                </a:solidFill>
              </a:rPr>
              <a:t>sMDT+RPC</a:t>
            </a:r>
            <a:r>
              <a:rPr lang="en-US" sz="1200" b="1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12" name="图片 11" descr="一些人在厨房里&#10;&#10;低可信度描述已自动生成">
            <a:extLst>
              <a:ext uri="{FF2B5EF4-FFF2-40B4-BE49-F238E27FC236}">
                <a16:creationId xmlns:a16="http://schemas.microsoft.com/office/drawing/2014/main" id="{F35B9DD9-104A-982C-C37A-BCB458680F4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2" y="702157"/>
            <a:ext cx="3020616" cy="2264576"/>
          </a:xfrm>
          <a:prstGeom prst="rect">
            <a:avLst/>
          </a:prstGeom>
        </p:spPr>
      </p:pic>
      <p:pic>
        <p:nvPicPr>
          <p:cNvPr id="14" name="图片 13" descr="图片包含 室内, 桌子, 男人, 食物&#10;&#10;描述已自动生成">
            <a:extLst>
              <a:ext uri="{FF2B5EF4-FFF2-40B4-BE49-F238E27FC236}">
                <a16:creationId xmlns:a16="http://schemas.microsoft.com/office/drawing/2014/main" id="{B528FB10-617F-9285-9257-B0B4E1C7A92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408" y="702153"/>
            <a:ext cx="2323696" cy="174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8817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95FACB-7887-DEA2-511C-B9EE5DC40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Service Works at CERN</a:t>
            </a:r>
            <a:endParaRPr lang="zh-CN" altLang="en-US" dirty="0"/>
          </a:p>
        </p:txBody>
      </p:sp>
      <p:sp>
        <p:nvSpPr>
          <p:cNvPr id="25" name="内容占位符 24">
            <a:extLst>
              <a:ext uri="{FF2B5EF4-FFF2-40B4-BE49-F238E27FC236}">
                <a16:creationId xmlns:a16="http://schemas.microsoft.com/office/drawing/2014/main" id="{BD27719C-6160-3111-6EC0-96B81C8EF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405" y="3190402"/>
            <a:ext cx="4337693" cy="3400107"/>
          </a:xfrm>
        </p:spPr>
        <p:txBody>
          <a:bodyPr>
            <a:normAutofit fontScale="55000" lnSpcReduction="20000"/>
          </a:bodyPr>
          <a:lstStyle/>
          <a:p>
            <a:r>
              <a:rPr lang="en-US" altLang="zh-CN" dirty="0"/>
              <a:t>Wrapping insulator layer on the sTGC cables for installation on NSW</a:t>
            </a:r>
          </a:p>
          <a:p>
            <a:r>
              <a:rPr lang="en-US" altLang="zh-CN" dirty="0"/>
              <a:t>Straightness test for sMDT cables</a:t>
            </a:r>
          </a:p>
          <a:p>
            <a:pPr lvl="1"/>
            <a:r>
              <a:rPr lang="en-US" altLang="zh-CN" dirty="0"/>
              <a:t>measurement system utilizing computer-vison techniques</a:t>
            </a:r>
          </a:p>
          <a:p>
            <a:pPr lvl="1"/>
            <a:r>
              <a:rPr lang="en-US" altLang="zh-CN" dirty="0"/>
              <a:t>semi-automatization for significant increased efficiency</a:t>
            </a:r>
          </a:p>
          <a:p>
            <a:pPr lvl="1"/>
            <a:r>
              <a:rPr lang="en-US" altLang="zh-CN" dirty="0"/>
              <a:t>SQL data management for issue diagnosis</a:t>
            </a:r>
          </a:p>
          <a:p>
            <a:r>
              <a:rPr lang="en-US" altLang="zh-CN" dirty="0"/>
              <a:t>Analyzing software for triggerless data collected from the sMDT chambers to detect issues</a:t>
            </a:r>
          </a:p>
          <a:p>
            <a:pPr lvl="1"/>
            <a:r>
              <a:rPr lang="en-US" altLang="zh-CN" dirty="0"/>
              <a:t>raw data decoding with multi-processing</a:t>
            </a:r>
          </a:p>
          <a:p>
            <a:pPr lvl="1"/>
            <a:r>
              <a:rPr lang="en-US" altLang="zh-CN" dirty="0"/>
              <a:t>track reconstruction &amp; performance analysis</a:t>
            </a:r>
          </a:p>
          <a:p>
            <a:pPr lvl="1"/>
            <a:r>
              <a:rPr lang="en-US" altLang="zh-CN" dirty="0"/>
              <a:t>detected wrong cable connections, mapping, dead tubes record etc.</a:t>
            </a:r>
          </a:p>
          <a:p>
            <a:r>
              <a:rPr lang="en-US" altLang="zh-CN" dirty="0"/>
              <a:t>Serve as on-call expert on a regular basis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828C14F-40B4-8711-C4A4-C3C703378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9BE69B5-28DE-9421-D1AB-33FF5253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44</a:t>
            </a:fld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B73644D1-C048-4EE7-B133-79DB3E827701}"/>
              </a:ext>
            </a:extLst>
          </p:cNvPr>
          <p:cNvGrpSpPr/>
          <p:nvPr/>
        </p:nvGrpSpPr>
        <p:grpSpPr>
          <a:xfrm>
            <a:off x="435889" y="702154"/>
            <a:ext cx="2921969" cy="2180472"/>
            <a:chOff x="435890" y="702154"/>
            <a:chExt cx="3379052" cy="2534290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B3279237-7560-8DF2-C818-880BE4D19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890" y="702155"/>
              <a:ext cx="3379052" cy="253428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E22399-0130-3D75-B39D-2EE2148EFD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4" r="15684"/>
            <a:stretch/>
          </p:blipFill>
          <p:spPr>
            <a:xfrm>
              <a:off x="2939331" y="702154"/>
              <a:ext cx="874444" cy="1089947"/>
            </a:xfrm>
            <a:prstGeom prst="rect">
              <a:avLst/>
            </a:prstGeom>
          </p:spPr>
        </p:pic>
      </p:grpSp>
      <p:pic>
        <p:nvPicPr>
          <p:cNvPr id="9" name="图片 8" descr="桌子上的电脑萤幕&#10;&#10;中度可信度描述已自动生成">
            <a:extLst>
              <a:ext uri="{FF2B5EF4-FFF2-40B4-BE49-F238E27FC236}">
                <a16:creationId xmlns:a16="http://schemas.microsoft.com/office/drawing/2014/main" id="{F367E0F0-BCB9-F5B1-2AFD-BF8506A3E7A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49" y="705780"/>
            <a:ext cx="2853673" cy="1605191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0CAF7A8A-81AD-50D1-9C01-814E15871BC4}"/>
              </a:ext>
            </a:extLst>
          </p:cNvPr>
          <p:cNvGrpSpPr/>
          <p:nvPr/>
        </p:nvGrpSpPr>
        <p:grpSpPr>
          <a:xfrm>
            <a:off x="435889" y="3194027"/>
            <a:ext cx="4206517" cy="2918491"/>
            <a:chOff x="435889" y="3081111"/>
            <a:chExt cx="4206517" cy="2918491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EE43902-ACFF-F218-84BC-4BD33FE54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5889" y="3081111"/>
              <a:ext cx="4206517" cy="1866862"/>
            </a:xfrm>
            <a:prstGeom prst="rect">
              <a:avLst/>
            </a:prstGeom>
          </p:spPr>
        </p:pic>
        <p:pic>
          <p:nvPicPr>
            <p:cNvPr id="18" name="图片 17" descr="图表, 箱线图&#10;&#10;描述已自动生成">
              <a:extLst>
                <a:ext uri="{FF2B5EF4-FFF2-40B4-BE49-F238E27FC236}">
                  <a16:creationId xmlns:a16="http://schemas.microsoft.com/office/drawing/2014/main" id="{D1D21A4B-8176-D48E-613F-A316271A09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889" y="4947973"/>
              <a:ext cx="4206517" cy="1051629"/>
            </a:xfrm>
            <a:prstGeom prst="rect">
              <a:avLst/>
            </a:prstGeom>
          </p:spPr>
        </p:pic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B472D806-4D01-8487-B3EA-2CBDFDF60C6A}"/>
              </a:ext>
            </a:extLst>
          </p:cNvPr>
          <p:cNvSpPr txBox="1"/>
          <p:nvPr/>
        </p:nvSpPr>
        <p:spPr>
          <a:xfrm>
            <a:off x="435889" y="2882626"/>
            <a:ext cx="3153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accent4"/>
                </a:solidFill>
              </a:rPr>
              <a:t>insulator wrapping for sTGC cables ↑ </a:t>
            </a:r>
            <a:endParaRPr lang="zh-CN" altLang="en-US" sz="1400" dirty="0">
              <a:solidFill>
                <a:schemeClr val="accent4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BCCCB9A-64FF-FA5B-04CF-69183CB43127}"/>
              </a:ext>
            </a:extLst>
          </p:cNvPr>
          <p:cNvSpPr txBox="1"/>
          <p:nvPr/>
        </p:nvSpPr>
        <p:spPr>
          <a:xfrm>
            <a:off x="3548798" y="2446544"/>
            <a:ext cx="1850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accent4"/>
                </a:solidFill>
              </a:rPr>
              <a:t>straightness test ↑→ </a:t>
            </a:r>
            <a:endParaRPr lang="zh-CN" altLang="en-US" sz="1400" dirty="0">
              <a:solidFill>
                <a:schemeClr val="accent4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0A1730E-3A37-BBED-66B4-9DD67310961F}"/>
              </a:ext>
            </a:extLst>
          </p:cNvPr>
          <p:cNvSpPr txBox="1"/>
          <p:nvPr/>
        </p:nvSpPr>
        <p:spPr>
          <a:xfrm>
            <a:off x="435889" y="6112518"/>
            <a:ext cx="3335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accent4"/>
                </a:solidFill>
              </a:rPr>
              <a:t>sMDT commissioning analysis↑ </a:t>
            </a:r>
            <a:endParaRPr lang="zh-CN" altLang="en-US" sz="1400" dirty="0">
              <a:solidFill>
                <a:schemeClr val="accent4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F501DD3-9BB5-7B18-DF5F-ED6497E09C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3642" y="-1"/>
            <a:ext cx="2929929" cy="1995777"/>
          </a:xfrm>
          <a:prstGeom prst="rect">
            <a:avLst/>
          </a:prstGeom>
        </p:spPr>
      </p:pic>
      <p:pic>
        <p:nvPicPr>
          <p:cNvPr id="8" name="图片 7" descr="手里拿着电子设备&#10;&#10;描述已自动生成">
            <a:extLst>
              <a:ext uri="{FF2B5EF4-FFF2-40B4-BE49-F238E27FC236}">
                <a16:creationId xmlns:a16="http://schemas.microsoft.com/office/drawing/2014/main" id="{7B90CE93-AF9F-4F8B-F831-48441E1BBCE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510" y="1529983"/>
            <a:ext cx="1282437" cy="1709915"/>
          </a:xfrm>
          <a:prstGeom prst="rect">
            <a:avLst/>
          </a:prstGeom>
        </p:spPr>
      </p:pic>
      <p:pic>
        <p:nvPicPr>
          <p:cNvPr id="11" name="图片 10" descr="图表, 树状图&#10;&#10;描述已自动生成">
            <a:extLst>
              <a:ext uri="{FF2B5EF4-FFF2-40B4-BE49-F238E27FC236}">
                <a16:creationId xmlns:a16="http://schemas.microsoft.com/office/drawing/2014/main" id="{EEA0A901-3650-4716-D32F-520EBB47CE24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067" y="1643949"/>
            <a:ext cx="2365934" cy="160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205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4173A1-183B-4DDB-6447-5C6614F37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 Brief Summary of My Research Work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9F1332B-A8EF-51D7-2281-06CC54A76D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altLang="zh-CN" b="1" dirty="0"/>
                  <a:t>Hardware contributions </a:t>
                </a:r>
                <a:r>
                  <a:rPr lang="en-US" altLang="zh-CN" dirty="0"/>
                  <a:t>on Phase 1 and Phase 2 muon detector upgrade</a:t>
                </a:r>
              </a:p>
              <a:p>
                <a:pPr lvl="1"/>
                <a:r>
                  <a:rPr lang="en-US" altLang="zh-CN" dirty="0"/>
                  <a:t>R&amp;D and production on sMDT construction and test at UM</a:t>
                </a:r>
              </a:p>
              <a:p>
                <a:pPr lvl="1"/>
                <a:r>
                  <a:rPr lang="en-US" altLang="zh-CN" dirty="0"/>
                  <a:t>Pilot work on Phase 1 BIS78 sMDT commissioning during LS2 at CERN</a:t>
                </a:r>
              </a:p>
              <a:p>
                <a:r>
                  <a:rPr lang="en-US" altLang="zh-CN" b="1" dirty="0"/>
                  <a:t>Physics analyses</a:t>
                </a:r>
              </a:p>
              <a:p>
                <a:pPr lvl="1"/>
                <a:r>
                  <a:rPr lang="en-US" altLang="zh-CN" dirty="0">
                    <a:solidFill>
                      <a:srgbClr val="C00000"/>
                    </a:solidFill>
                  </a:rPr>
                  <a:t>Search for a new gauge boson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dirty="0">
                    <a:solidFill>
                      <a:srgbClr val="C00000"/>
                    </a:solidFill>
                  </a:rPr>
                  <a:t> in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𝜇𝜇𝜇𝜇</m:t>
                    </m:r>
                  </m:oMath>
                </a14:m>
                <a:r>
                  <a:rPr lang="zh-CN" alt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C00000"/>
                    </a:solidFill>
                  </a:rPr>
                  <a:t>final state </a:t>
                </a:r>
              </a:p>
              <a:p>
                <a:pPr lvl="2"/>
                <a:r>
                  <a:rPr lang="en-US" altLang="zh-CN" dirty="0"/>
                  <a:t>ATLAS paper Contacting co-Editor; major working force (with another student) on all aspects of the analysis, particularly, on the analysis framework, pDNN, and analysis statistical model implication in the analysis</a:t>
                </a:r>
              </a:p>
              <a:p>
                <a:pPr lvl="1"/>
                <a:r>
                  <a:rPr lang="en-US" altLang="zh-CN" dirty="0">
                    <a:solidFill>
                      <a:srgbClr val="C00000"/>
                    </a:solidFill>
                  </a:rPr>
                  <a:t>Search for non-resonant di-Higgs production in the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𝑏𝑏</m:t>
                    </m:r>
                    <m:r>
                      <a:rPr lang="en-US" altLang="zh-CN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+ℓℓ+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zh-CN" alt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C00000"/>
                    </a:solidFill>
                  </a:rPr>
                  <a:t>final state</a:t>
                </a:r>
              </a:p>
              <a:p>
                <a:pPr lvl="2"/>
                <a:r>
                  <a:rPr lang="en-US" altLang="zh-CN" dirty="0"/>
                  <a:t>ATLAS paper Contacting co-Editor; major working force on analysis framework, background estimation, systematics, and DNN modeling</a:t>
                </a:r>
              </a:p>
              <a:p>
                <a:pPr lvl="1"/>
                <a:r>
                  <a:rPr lang="en-US" altLang="zh-CN" dirty="0"/>
                  <a:t>Contributions to combination di-Higgs search with different channels, and search to tri-Higgs interaction coupling by combining H and HH channels</a:t>
                </a:r>
              </a:p>
              <a:p>
                <a:pPr lvl="1"/>
                <a:r>
                  <a:rPr lang="en-US" altLang="zh-CN" dirty="0"/>
                  <a:t>Contribution to the search of the high mass LFV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9F1332B-A8EF-51D7-2281-06CC54A76D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4" r="-1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690BBE-FF65-D799-6C6E-300EB3FC3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ABB243-1EE9-DBB6-743C-74C386EEB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49081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8A88B67-26EA-EC29-965A-7691FF0D1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Selected Publications and Talks</a:t>
            </a:r>
            <a:endParaRPr lang="zh-CN" altLang="en-US" dirty="0"/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F079B03C-F218-C15F-58B9-2A2B5E1F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DA28C6C-AD7B-FB28-3DC5-D516FD1F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46</a:t>
            </a:fld>
            <a:endParaRPr lang="zh-CN" altLang="en-US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C0627333-12C9-02CF-A2D8-FCF8C07062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563" y="848548"/>
            <a:ext cx="8270875" cy="54291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74634" y="2468880"/>
            <a:ext cx="938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(JHEP)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34C956E9-6E02-E156-A367-E5F848CEDBE4}"/>
              </a:ext>
            </a:extLst>
          </p:cNvPr>
          <p:cNvSpPr txBox="1"/>
          <p:nvPr/>
        </p:nvSpPr>
        <p:spPr>
          <a:xfrm>
            <a:off x="7449335" y="4678680"/>
            <a:ext cx="938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altLang="zh-CN" dirty="0"/>
              <a:t>PLB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304271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8A88B67-26EA-EC29-965A-7691FF0D1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Selected Publications and Talks</a:t>
            </a:r>
            <a:endParaRPr lang="zh-CN" altLang="en-US" dirty="0"/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F079B03C-F218-C15F-58B9-2A2B5E1F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DA28C6C-AD7B-FB28-3DC5-D516FD1F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47</a:t>
            </a:fld>
            <a:endParaRPr lang="zh-CN" altLang="en-US"/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F5037C2C-055F-C26A-11BF-DBB7D9007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272" y="700981"/>
            <a:ext cx="7427455" cy="5722938"/>
          </a:xfrm>
        </p:spPr>
      </p:pic>
    </p:spTree>
    <p:extLst>
      <p:ext uri="{BB962C8B-B14F-4D97-AF65-F5344CB8AC3E}">
        <p14:creationId xmlns:p14="http://schemas.microsoft.com/office/powerpoint/2010/main" val="4264553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r>
              <a:rPr lang="zh-CN" altLang="en-US" dirty="0"/>
              <a:t>！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5F44275-629C-12FE-21E8-0D32D4290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my supervisors, ATLAS collaborators, and committee members!</a:t>
            </a:r>
          </a:p>
          <a:p>
            <a:endParaRPr lang="en-US" dirty="0"/>
          </a:p>
          <a:p>
            <a:r>
              <a:rPr lang="en-US" dirty="0"/>
              <a:t>Supervisors</a:t>
            </a:r>
          </a:p>
          <a:p>
            <a:pPr lvl="1"/>
            <a:r>
              <a:rPr lang="en-US" dirty="0"/>
              <a:t>Prof. Zhengguo Zhao &amp; Prof. Bing Zhou</a:t>
            </a:r>
          </a:p>
          <a:p>
            <a:r>
              <a:rPr lang="en-US" dirty="0"/>
              <a:t>Committee members</a:t>
            </a:r>
          </a:p>
          <a:p>
            <a:pPr lvl="1"/>
            <a:r>
              <a:rPr lang="en-US" dirty="0"/>
              <a:t>USTC: Prof. Lailin Xu, Prof. Yanwen Liu, Prof. </a:t>
            </a:r>
            <a:r>
              <a:rPr lang="en-US" dirty="0" err="1"/>
              <a:t>Ziping</a:t>
            </a:r>
            <a:r>
              <a:rPr lang="en-US" dirty="0"/>
              <a:t> Zhang </a:t>
            </a:r>
          </a:p>
          <a:p>
            <a:pPr lvl="1"/>
            <a:r>
              <a:rPr lang="en-US" dirty="0"/>
              <a:t>SJTU: Prof. Haijun Yang</a:t>
            </a:r>
          </a:p>
          <a:p>
            <a:pPr lvl="1"/>
            <a:r>
              <a:rPr lang="en-US" dirty="0"/>
              <a:t>SDU: Prof. Bing Li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83FDB7-510E-6FC8-7DAD-2BE72D91D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Conclusion &amp; Outlooks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577E09-94BD-199C-906F-63F060BB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4929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079371-A943-59D5-308C-FBF34EA31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Backups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01B72C2-6022-EAAE-C903-330AB7FE65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DC0B7E-D297-28FA-46F0-D26ED26C4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49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3EE6D2-CC45-0C5A-7C41-7E9BEEDC0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800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78543E-76B8-3605-41B4-00EFE5526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Theories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69918B-5BC0-D20D-58A4-643CAA77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标题 7">
            <a:extLst>
              <a:ext uri="{FF2B5EF4-FFF2-40B4-BE49-F238E27FC236}">
                <a16:creationId xmlns:a16="http://schemas.microsoft.com/office/drawing/2014/main" id="{C54A9282-D5DF-3030-F1E7-0A479C225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Standard Model of Particle Physics</a:t>
            </a:r>
            <a:endParaRPr lang="zh-CN" altLang="en-US" dirty="0"/>
          </a:p>
        </p:txBody>
      </p:sp>
      <p:pic>
        <p:nvPicPr>
          <p:cNvPr id="14" name="内容占位符 10" descr="图示, 示意图&#10;&#10;描述已自动生成">
            <a:extLst>
              <a:ext uri="{FF2B5EF4-FFF2-40B4-BE49-F238E27FC236}">
                <a16:creationId xmlns:a16="http://schemas.microsoft.com/office/drawing/2014/main" id="{67210D31-E95F-A1D5-3446-757D54174D55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10955" r="807" b="2108"/>
          <a:stretch/>
        </p:blipFill>
        <p:spPr>
          <a:xfrm>
            <a:off x="442549" y="702156"/>
            <a:ext cx="8266892" cy="5301781"/>
          </a:xfrm>
          <a:prstGeom prst="rect">
            <a:avLst/>
          </a:prstGeom>
          <a:ln>
            <a:solidFill>
              <a:srgbClr val="993300"/>
            </a:solidFill>
          </a:ln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FDADA3E3-ED4E-F154-5382-C08376A33F7D}"/>
              </a:ext>
            </a:extLst>
          </p:cNvPr>
          <p:cNvSpPr txBox="1"/>
          <p:nvPr/>
        </p:nvSpPr>
        <p:spPr>
          <a:xfrm>
            <a:off x="5555411" y="1752576"/>
            <a:ext cx="3095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accent1"/>
                </a:solidFill>
              </a:rPr>
              <a:t>Exploration</a:t>
            </a:r>
            <a:r>
              <a:rPr lang="en-US" altLang="zh-CN" sz="1400" dirty="0">
                <a:solidFill>
                  <a:schemeClr val="accent1"/>
                </a:solidFill>
              </a:rPr>
              <a:t>: will there be extra symmetry ? (new gauge boson)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5CB9A6D-F0FE-895F-3EF8-BDE3C75077A3}"/>
              </a:ext>
            </a:extLst>
          </p:cNvPr>
          <p:cNvGrpSpPr/>
          <p:nvPr/>
        </p:nvGrpSpPr>
        <p:grpSpPr>
          <a:xfrm>
            <a:off x="600427" y="4618831"/>
            <a:ext cx="2235912" cy="1730320"/>
            <a:chOff x="753497" y="4583773"/>
            <a:chExt cx="2052494" cy="1730320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0FA84CF2-5EAC-C567-B3C6-21D7A0AC0E1A}"/>
                </a:ext>
              </a:extLst>
            </p:cNvPr>
            <p:cNvSpPr txBox="1"/>
            <p:nvPr/>
          </p:nvSpPr>
          <p:spPr>
            <a:xfrm>
              <a:off x="753497" y="4583773"/>
              <a:ext cx="20524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accent1"/>
                  </a:solidFill>
                </a:rPr>
                <a:t>Exploitation</a:t>
              </a:r>
              <a:r>
                <a:rPr lang="en-US" altLang="zh-CN" sz="1400" dirty="0">
                  <a:solidFill>
                    <a:schemeClr val="accent1"/>
                  </a:solidFill>
                </a:rPr>
                <a:t>: what is the fine structure/coupling ?</a:t>
              </a:r>
              <a:endParaRPr lang="zh-CN" altLang="en-US" sz="1400" dirty="0">
                <a:solidFill>
                  <a:schemeClr val="accent1"/>
                </a:solidFill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896F0978-F236-1159-AD99-2C7309C434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590" t="26455" r="6386" b="14017"/>
            <a:stretch/>
          </p:blipFill>
          <p:spPr>
            <a:xfrm>
              <a:off x="910932" y="5948968"/>
              <a:ext cx="1737624" cy="365125"/>
            </a:xfrm>
            <a:prstGeom prst="rect">
              <a:avLst/>
            </a:prstGeom>
          </p:spPr>
        </p:pic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FFB4BC64-5207-6A54-104D-580901F0C3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30260" y="5836858"/>
              <a:ext cx="403277" cy="2040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79A63118-A3F0-82C4-9B69-54182EFC558A}"/>
              </a:ext>
            </a:extLst>
          </p:cNvPr>
          <p:cNvSpPr txBox="1"/>
          <p:nvPr/>
        </p:nvSpPr>
        <p:spPr>
          <a:xfrm>
            <a:off x="3123160" y="702156"/>
            <a:ext cx="823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building blocks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B141496-9CFD-90D7-125C-FCE6C423D715}"/>
              </a:ext>
            </a:extLst>
          </p:cNvPr>
          <p:cNvSpPr txBox="1"/>
          <p:nvPr/>
        </p:nvSpPr>
        <p:spPr>
          <a:xfrm>
            <a:off x="4922285" y="702156"/>
            <a:ext cx="152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“extend</a:t>
            </a:r>
            <a:r>
              <a:rPr lang="zh-CN" altLang="en-US" sz="1200" dirty="0">
                <a:solidFill>
                  <a:schemeClr val="accent4"/>
                </a:solidFill>
              </a:rPr>
              <a:t>”</a:t>
            </a:r>
            <a:r>
              <a:rPr lang="en-US" altLang="zh-CN" sz="1200" dirty="0">
                <a:solidFill>
                  <a:schemeClr val="accent4"/>
                </a:solidFill>
              </a:rPr>
              <a:t> global sym. to local sym.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262D6C70-BBC7-50E8-AD57-BEC1AFD39E4F}"/>
              </a:ext>
            </a:extLst>
          </p:cNvPr>
          <p:cNvCxnSpPr/>
          <p:nvPr/>
        </p:nvCxnSpPr>
        <p:spPr>
          <a:xfrm>
            <a:off x="4922285" y="1128653"/>
            <a:ext cx="15731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2F427ED9-AAB1-5E21-22EE-C632B1AF4CD8}"/>
              </a:ext>
            </a:extLst>
          </p:cNvPr>
          <p:cNvCxnSpPr>
            <a:cxnSpLocks/>
          </p:cNvCxnSpPr>
          <p:nvPr/>
        </p:nvCxnSpPr>
        <p:spPr>
          <a:xfrm>
            <a:off x="2154005" y="3002727"/>
            <a:ext cx="1277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B8751A4B-C63B-F25D-11F5-7F50E824F687}"/>
              </a:ext>
            </a:extLst>
          </p:cNvPr>
          <p:cNvCxnSpPr>
            <a:cxnSpLocks/>
          </p:cNvCxnSpPr>
          <p:nvPr/>
        </p:nvCxnSpPr>
        <p:spPr>
          <a:xfrm>
            <a:off x="2154005" y="2773807"/>
            <a:ext cx="36853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70BB2284-C7E2-ABF8-9EC2-60B3D9695194}"/>
              </a:ext>
            </a:extLst>
          </p:cNvPr>
          <p:cNvSpPr txBox="1"/>
          <p:nvPr/>
        </p:nvSpPr>
        <p:spPr>
          <a:xfrm>
            <a:off x="1710587" y="2764840"/>
            <a:ext cx="2235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interaction in vacuum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633856" y="2773381"/>
                <a:ext cx="279115" cy="215444"/>
              </a:xfrm>
              <a:prstGeom prst="rect">
                <a:avLst/>
              </a:prstGeom>
              <a:solidFill>
                <a:srgbClr val="A77049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856" y="2773381"/>
                <a:ext cx="279115" cy="215444"/>
              </a:xfrm>
              <a:prstGeom prst="rect">
                <a:avLst/>
              </a:prstGeom>
              <a:blipFill>
                <a:blip r:embed="rId5"/>
                <a:stretch>
                  <a:fillRect l="-8696" b="-25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624239" y="2360409"/>
                <a:ext cx="279115" cy="215444"/>
              </a:xfrm>
              <a:prstGeom prst="rect">
                <a:avLst/>
              </a:prstGeom>
              <a:solidFill>
                <a:srgbClr val="A7704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4239" y="2360409"/>
                <a:ext cx="279115" cy="215444"/>
              </a:xfrm>
              <a:prstGeom prst="rect">
                <a:avLst/>
              </a:prstGeom>
              <a:blipFill>
                <a:blip r:embed="rId6"/>
                <a:stretch>
                  <a:fillRect l="-13043" r="-2174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304619" y="1946823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Scalar field</a:t>
            </a:r>
          </a:p>
        </p:txBody>
      </p:sp>
      <p:sp>
        <p:nvSpPr>
          <p:cNvPr id="11" name="Oval 10"/>
          <p:cNvSpPr/>
          <p:nvPr/>
        </p:nvSpPr>
        <p:spPr>
          <a:xfrm>
            <a:off x="2333074" y="3512667"/>
            <a:ext cx="272810" cy="289886"/>
          </a:xfrm>
          <a:prstGeom prst="ellipse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13000" y="3218777"/>
            <a:ext cx="260808" cy="280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07072" y="2953827"/>
            <a:ext cx="1361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5"/>
                </a:solidFill>
              </a:rPr>
              <a:t>g</a:t>
            </a:r>
            <a:r>
              <a:rPr lang="en-US" sz="1200" dirty="0">
                <a:solidFill>
                  <a:schemeClr val="accent5"/>
                </a:solidFill>
              </a:rPr>
              <a:t>enerate masses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71899" y="6053651"/>
            <a:ext cx="566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Test SM, and search for BSM signature at the LHC</a:t>
            </a:r>
          </a:p>
        </p:txBody>
      </p:sp>
    </p:spTree>
    <p:extLst>
      <p:ext uri="{BB962C8B-B14F-4D97-AF65-F5344CB8AC3E}">
        <p14:creationId xmlns:p14="http://schemas.microsoft.com/office/powerpoint/2010/main" val="35300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976C91-343D-FAA6-29EA-88981F0C0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Zhe Yang - Thesis Defense - </a:t>
            </a:r>
            <a:r>
              <a:rPr lang="en-US" altLang="zh-CN" dirty="0"/>
              <a:t>HH-comb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47E002-F0C2-4A77-D398-64A07652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50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A55AC0B-7E8A-09E0-89AA-4D985C1A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HH combination results (95% CL) </a:t>
            </a:r>
            <a:endParaRPr lang="zh-CN" altLang="en-US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4170D73D-8FAD-A28C-9EE4-3022EDF66D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561" y="2275437"/>
            <a:ext cx="3268127" cy="27838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11">
                <a:extLst>
                  <a:ext uri="{FF2B5EF4-FFF2-40B4-BE49-F238E27FC236}">
                    <a16:creationId xmlns:a16="http://schemas.microsoft.com/office/drawing/2014/main" id="{59F5E553-B3F8-6CFD-DB27-CE42C8F65940}"/>
                  </a:ext>
                </a:extLst>
              </p:cNvPr>
              <p:cNvSpPr txBox="1"/>
              <p:nvPr/>
            </p:nvSpPr>
            <p:spPr>
              <a:xfrm>
                <a:off x="1511567" y="1753865"/>
                <a:ext cx="1662113" cy="32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>
                    <a:solidFill>
                      <a:schemeClr val="accent5"/>
                    </a:solidFill>
                  </a:rPr>
                  <a:t>limits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𝑔𝑔𝐹</m:t>
                        </m:r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𝑉𝐵𝐹</m:t>
                        </m:r>
                      </m:sub>
                      <m:sup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𝐻𝐻</m:t>
                        </m:r>
                      </m:sup>
                    </m:sSubSup>
                  </m:oMath>
                </a14:m>
                <a:endParaRPr lang="en-US" sz="135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7" name="TextBox 11">
                <a:extLst>
                  <a:ext uri="{FF2B5EF4-FFF2-40B4-BE49-F238E27FC236}">
                    <a16:creationId xmlns:a16="http://schemas.microsoft.com/office/drawing/2014/main" id="{59F5E553-B3F8-6CFD-DB27-CE42C8F65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1567" y="1753865"/>
                <a:ext cx="1662113" cy="327910"/>
              </a:xfrm>
              <a:prstGeom prst="rect">
                <a:avLst/>
              </a:prstGeom>
              <a:blipFill>
                <a:blip r:embed="rId4"/>
                <a:stretch>
                  <a:fillRect t="-1887" b="-132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2">
                <a:extLst>
                  <a:ext uri="{FF2B5EF4-FFF2-40B4-BE49-F238E27FC236}">
                    <a16:creationId xmlns:a16="http://schemas.microsoft.com/office/drawing/2014/main" id="{B0E54010-4C5D-EA0A-C7EB-2483E94DF41C}"/>
                  </a:ext>
                </a:extLst>
              </p:cNvPr>
              <p:cNvSpPr txBox="1"/>
              <p:nvPr/>
            </p:nvSpPr>
            <p:spPr>
              <a:xfrm>
                <a:off x="5469248" y="882286"/>
                <a:ext cx="2611698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>
                    <a:solidFill>
                      <a:schemeClr val="accent5"/>
                    </a:solidFill>
                  </a:rPr>
                  <a:t>limits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endParaRPr lang="en-US" sz="135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8" name="TextBox 12">
                <a:extLst>
                  <a:ext uri="{FF2B5EF4-FFF2-40B4-BE49-F238E27FC236}">
                    <a16:creationId xmlns:a16="http://schemas.microsoft.com/office/drawing/2014/main" id="{B0E54010-4C5D-EA0A-C7EB-2483E94DF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248" y="882286"/>
                <a:ext cx="2611698" cy="300082"/>
              </a:xfrm>
              <a:prstGeom prst="rect">
                <a:avLst/>
              </a:prstGeom>
              <a:blipFill>
                <a:blip r:embed="rId5"/>
                <a:stretch>
                  <a:fillRect t="-4082" b="-204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13">
            <a:extLst>
              <a:ext uri="{FF2B5EF4-FFF2-40B4-BE49-F238E27FC236}">
                <a16:creationId xmlns:a16="http://schemas.microsoft.com/office/drawing/2014/main" id="{F5B09037-0700-01ED-1F06-8AA20043017C}"/>
              </a:ext>
            </a:extLst>
          </p:cNvPr>
          <p:cNvSpPr/>
          <p:nvPr/>
        </p:nvSpPr>
        <p:spPr>
          <a:xfrm>
            <a:off x="3173680" y="4497252"/>
            <a:ext cx="656699" cy="19526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704F6BD4-C185-C927-763A-705C6FB7E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756" y="1175325"/>
            <a:ext cx="3320684" cy="237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7">
                <a:extLst>
                  <a:ext uri="{FF2B5EF4-FFF2-40B4-BE49-F238E27FC236}">
                    <a16:creationId xmlns:a16="http://schemas.microsoft.com/office/drawing/2014/main" id="{9AE5F538-1283-278B-6F2F-226739CB06A2}"/>
                  </a:ext>
                </a:extLst>
              </p:cNvPr>
              <p:cNvSpPr txBox="1"/>
              <p:nvPr/>
            </p:nvSpPr>
            <p:spPr>
              <a:xfrm>
                <a:off x="5469248" y="3605416"/>
                <a:ext cx="2611698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>
                    <a:solidFill>
                      <a:schemeClr val="accent5"/>
                    </a:solidFill>
                  </a:rPr>
                  <a:t>limits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35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endParaRPr lang="en-US" sz="135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1" name="TextBox 7">
                <a:extLst>
                  <a:ext uri="{FF2B5EF4-FFF2-40B4-BE49-F238E27FC236}">
                    <a16:creationId xmlns:a16="http://schemas.microsoft.com/office/drawing/2014/main" id="{9AE5F538-1283-278B-6F2F-226739CB06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248" y="3605416"/>
                <a:ext cx="2611698" cy="300082"/>
              </a:xfrm>
              <a:prstGeom prst="rect">
                <a:avLst/>
              </a:prstGeom>
              <a:blipFill>
                <a:blip r:embed="rId7"/>
                <a:stretch>
                  <a:fillRect t="-2000" b="-18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5">
            <a:extLst>
              <a:ext uri="{FF2B5EF4-FFF2-40B4-BE49-F238E27FC236}">
                <a16:creationId xmlns:a16="http://schemas.microsoft.com/office/drawing/2014/main" id="{B52DAB4D-D56F-F1FD-82E4-C1EB4221E180}"/>
              </a:ext>
            </a:extLst>
          </p:cNvPr>
          <p:cNvSpPr txBox="1"/>
          <p:nvPr/>
        </p:nvSpPr>
        <p:spPr>
          <a:xfrm>
            <a:off x="1454580" y="5498575"/>
            <a:ext cx="1776087" cy="262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8" dirty="0">
                <a:hlinkClick r:id="rId8"/>
              </a:rPr>
              <a:t>ATLAS-CONF-2022-050</a:t>
            </a:r>
            <a:endParaRPr lang="en-US" sz="1108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F0499793-AECC-5176-7DAE-58DA8EB7A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755" y="3953100"/>
            <a:ext cx="3320685" cy="24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3178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642F9B6-8E33-049D-A220-9D77E70394A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HH+H: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642F9B6-8E33-049D-A220-9D77E70394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286" t="-13043" b="-2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3F7627-DAC6-4417-0DF0-8BE29032C8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911913"/>
                <a:ext cx="8272208" cy="10583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dirty="0"/>
                  <a:t> via a scan of the negative-logarithm of the profile likelihood, for various fit configurations:</a:t>
                </a:r>
              </a:p>
              <a:p>
                <a:pPr lvl="1"/>
                <a:r>
                  <a:rPr lang="en-US" dirty="0"/>
                  <a:t>HH searches only, single-H measurements only, or their combinations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3F7627-DAC6-4417-0DF0-8BE29032C8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911913"/>
                <a:ext cx="8272208" cy="1058328"/>
              </a:xfrm>
              <a:blipFill>
                <a:blip r:embed="rId4"/>
                <a:stretch>
                  <a:fillRect l="-664" t="-6358" b="-63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20AB-D78E-F604-F1EF-E502A03DA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0481-C6B9-4588-A519-C2CB87CD0048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BBFEF2-1877-9014-67A6-0F6377F7A68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3" y="2077278"/>
            <a:ext cx="4053537" cy="3033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54C2C4-4314-2705-FB50-3B7D22A6437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9438" y="2077278"/>
            <a:ext cx="4068666" cy="30335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DA6C7F79-B5B5-F5D8-C354-1EEA70E8C9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896" y="5110818"/>
                <a:ext cx="8272208" cy="1058328"/>
              </a:xfrm>
              <a:prstGeom prst="rect">
                <a:avLst/>
              </a:prstGeom>
            </p:spPr>
            <p:txBody>
              <a:bodyPr vert="horz" lIns="84406" tIns="42203" rIns="84406" bIns="42203" rtlCol="0" anchor="ctr">
                <a:normAutofit/>
              </a:bodyPr>
              <a:lstStyle>
                <a:lvl1pPr marL="278599" indent="-278599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1"/>
                  </a:buClr>
                  <a:buSzPct val="92000"/>
                  <a:buFont typeface="Wingdings" panose="05000000000000000000" pitchFamily="2" charset="2"/>
                  <a:buChar char="v"/>
                  <a:defRPr sz="195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383897" indent="-186464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625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548424" indent="-164527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463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756825" indent="-142591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300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976194" indent="-142591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1"/>
                  </a:buClr>
                  <a:buSzPct val="92000"/>
                  <a:buFont typeface="Wingdings 2" panose="05020102010507070707" pitchFamily="18" charset="2"/>
                  <a:buChar char=""/>
                  <a:defRPr sz="1138" b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1157783" indent="-139300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73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340592" indent="-139300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73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523399" indent="-139300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73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1706208" indent="-139300" algn="l" defTabSz="278599" rtl="0" eaLnBrk="1" latinLnBrk="0" hangingPunct="1">
                  <a:spcBef>
                    <a:spcPct val="20000"/>
                  </a:spcBef>
                  <a:spcAft>
                    <a:spcPts val="366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73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Results</a:t>
                </a:r>
              </a:p>
              <a:p>
                <a:pPr lvl="1"/>
                <a:r>
                  <a:rPr lang="en-US" altLang="zh-CN" sz="1500" dirty="0"/>
                  <a:t>Profile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altLang="zh-CN" sz="15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sz="1500" dirty="0"/>
                  <a:t> only: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−0.4&lt;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&lt;6.3</m:t>
                    </m:r>
                  </m:oMath>
                </a14:m>
                <a:r>
                  <a:rPr lang="en-US" sz="1500" dirty="0"/>
                  <a:t> (95% CL)</a:t>
                </a:r>
              </a:p>
              <a:p>
                <a:pPr lvl="1"/>
                <a:r>
                  <a:rPr lang="en-US" sz="1500" dirty="0"/>
                  <a:t>Profile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1500" dirty="0"/>
                  <a:t>: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−1.3&lt;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&lt;6.1</m:t>
                    </m:r>
                  </m:oMath>
                </a14:m>
                <a:r>
                  <a:rPr lang="en-US" sz="1500" dirty="0"/>
                  <a:t> (95% CL)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DA6C7F79-B5B5-F5D8-C354-1EEA70E8C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96" y="5110818"/>
                <a:ext cx="8272208" cy="1058328"/>
              </a:xfrm>
              <a:prstGeom prst="rect">
                <a:avLst/>
              </a:prstGeom>
              <a:blipFill>
                <a:blip r:embed="rId7"/>
                <a:stretch>
                  <a:fillRect l="-442" t="-1149" b="-45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774448E-E4FE-6DC9-62B5-6BD5E7A4F82B}"/>
              </a:ext>
            </a:extLst>
          </p:cNvPr>
          <p:cNvSpPr txBox="1"/>
          <p:nvPr/>
        </p:nvSpPr>
        <p:spPr>
          <a:xfrm>
            <a:off x="6887928" y="5110818"/>
            <a:ext cx="2061599" cy="262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8" dirty="0">
                <a:hlinkClick r:id="rId8"/>
              </a:rPr>
              <a:t>ATLAS-CONF-2022-050</a:t>
            </a:r>
            <a:endParaRPr lang="en-US" sz="1108" dirty="0"/>
          </a:p>
        </p:txBody>
      </p:sp>
      <p:sp>
        <p:nvSpPr>
          <p:cNvPr id="11" name="页脚占位符 10">
            <a:extLst>
              <a:ext uri="{FF2B5EF4-FFF2-40B4-BE49-F238E27FC236}">
                <a16:creationId xmlns:a16="http://schemas.microsoft.com/office/drawing/2014/main" id="{1E3488D8-7079-7AA5-82FB-41BB864AF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HH-comb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58489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376B70-8CC7-817B-A44D-89FDFD32D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Unifying Electroweak Forces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6539D97-81A3-22E4-1797-914D914F67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4896815"/>
                <a:ext cx="8272208" cy="1527101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altLang="zh-CN" dirty="0"/>
                  <a:t>The non-zero VEV gives rise to the sea of Higgs and the particles are “weighted down” traveling/interacting in the fluid</a:t>
                </a:r>
              </a:p>
              <a:p>
                <a:r>
                  <a:rPr lang="en-US" altLang="zh-CN" dirty="0"/>
                  <a:t>The 3/4 symmetries of 4 freedom complex Higgs doublet generate 3 Goldstone bosons (“eaten” by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altLang="zh-CN" dirty="0"/>
                  <a:t>) + real scalar Higgs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6539D97-81A3-22E4-1797-914D914F67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4896815"/>
                <a:ext cx="8272208" cy="1527101"/>
              </a:xfrm>
              <a:blipFill>
                <a:blip r:embed="rId3"/>
                <a:stretch>
                  <a:fillRect l="-516" r="-369" b="-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02B9FBC-E870-6576-710F-308208C48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52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94CCF9B-EDFF-BE95-C60B-68D2C1F3874F}"/>
                  </a:ext>
                </a:extLst>
              </p:cNvPr>
              <p:cNvSpPr/>
              <p:nvPr/>
            </p:nvSpPr>
            <p:spPr>
              <a:xfrm>
                <a:off x="2829539" y="835588"/>
                <a:ext cx="3484923" cy="1039983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left-hand doublets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=1,2,3)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94CCF9B-EDFF-BE95-C60B-68D2C1F387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539" y="835588"/>
                <a:ext cx="3484923" cy="10399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11D7C0C2-2E90-36DF-EB2B-68F17C580807}"/>
                  </a:ext>
                </a:extLst>
              </p:cNvPr>
              <p:cNvSpPr/>
              <p:nvPr/>
            </p:nvSpPr>
            <p:spPr>
              <a:xfrm>
                <a:off x="2829538" y="3979084"/>
                <a:ext cx="3484923" cy="70215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right-hand singlet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=1,2,3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11D7C0C2-2E90-36DF-EB2B-68F17C5808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538" y="3979084"/>
                <a:ext cx="3484923" cy="7021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C898D8CA-CB3F-8F7B-4E4E-F6B5D3C627A0}"/>
                  </a:ext>
                </a:extLst>
              </p:cNvPr>
              <p:cNvSpPr/>
              <p:nvPr/>
            </p:nvSpPr>
            <p:spPr>
              <a:xfrm>
                <a:off x="1079231" y="2286981"/>
                <a:ext cx="1122397" cy="1275451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𝑆𝑈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altLang="zh-CN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altLang="zh-CN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zh-CN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C898D8CA-CB3F-8F7B-4E4E-F6B5D3C627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231" y="2286981"/>
                <a:ext cx="1122397" cy="12754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14326991-720F-8E97-B264-A4A648744B5B}"/>
                  </a:ext>
                </a:extLst>
              </p:cNvPr>
              <p:cNvSpPr/>
              <p:nvPr/>
            </p:nvSpPr>
            <p:spPr>
              <a:xfrm>
                <a:off x="6971254" y="2317722"/>
                <a:ext cx="1122397" cy="1275451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𝑈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</m:oMath>
                  </m:oMathPara>
                </a14:m>
                <a:endParaRPr lang="en-US" altLang="zh-CN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altLang="zh-CN" b="0" dirty="0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14326991-720F-8E97-B264-A4A648744B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254" y="2317722"/>
                <a:ext cx="1122397" cy="127545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F38239CF-4983-DA87-0A82-5719AC92BE4B}"/>
              </a:ext>
            </a:extLst>
          </p:cNvPr>
          <p:cNvCxnSpPr/>
          <p:nvPr/>
        </p:nvCxnSpPr>
        <p:spPr>
          <a:xfrm flipV="1">
            <a:off x="2252645" y="1875571"/>
            <a:ext cx="541576" cy="380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C385CD5-CA5A-CAAC-5A1D-E12EDA7148E7}"/>
                  </a:ext>
                </a:extLst>
              </p:cNvPr>
              <p:cNvSpPr txBox="1"/>
              <p:nvPr/>
            </p:nvSpPr>
            <p:spPr>
              <a:xfrm>
                <a:off x="2252645" y="1695775"/>
                <a:ext cx="384598" cy="370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C385CD5-CA5A-CAAC-5A1D-E12EDA714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645" y="1695775"/>
                <a:ext cx="384598" cy="3702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7C1DCBBC-3E19-6383-0263-2A42E303F270}"/>
              </a:ext>
            </a:extLst>
          </p:cNvPr>
          <p:cNvSpPr txBox="1"/>
          <p:nvPr/>
        </p:nvSpPr>
        <p:spPr>
          <a:xfrm>
            <a:off x="2444944" y="2009982"/>
            <a:ext cx="1092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weak isospin </a:t>
            </a:r>
            <a:endParaRPr lang="zh-CN" altLang="en-US" sz="1200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C3BC0522-5993-1A6B-3E65-4ACA0B94B795}"/>
              </a:ext>
            </a:extLst>
          </p:cNvPr>
          <p:cNvCxnSpPr>
            <a:cxnSpLocks/>
          </p:cNvCxnSpPr>
          <p:nvPr/>
        </p:nvCxnSpPr>
        <p:spPr>
          <a:xfrm flipH="1" flipV="1">
            <a:off x="6357636" y="1909424"/>
            <a:ext cx="533725" cy="408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65DBD51-BDEB-4183-3D25-FAF5FA3F31C4}"/>
                  </a:ext>
                </a:extLst>
              </p:cNvPr>
              <p:cNvSpPr txBox="1"/>
              <p:nvPr/>
            </p:nvSpPr>
            <p:spPr>
              <a:xfrm>
                <a:off x="6506756" y="1743279"/>
                <a:ext cx="384598" cy="370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865DBD51-BDEB-4183-3D25-FAF5FA3F3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756" y="1743279"/>
                <a:ext cx="384598" cy="3702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88659D59-9894-322C-E871-D60913F9DB22}"/>
              </a:ext>
            </a:extLst>
          </p:cNvPr>
          <p:cNvSpPr txBox="1"/>
          <p:nvPr/>
        </p:nvSpPr>
        <p:spPr>
          <a:xfrm>
            <a:off x="5767978" y="2015221"/>
            <a:ext cx="1092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weak</a:t>
            </a:r>
          </a:p>
          <a:p>
            <a:pPr algn="ctr"/>
            <a:r>
              <a:rPr lang="en-US" altLang="zh-CN" sz="1200" dirty="0"/>
              <a:t>hypercharge</a:t>
            </a:r>
            <a:endParaRPr lang="zh-CN" altLang="en-US" sz="1200" dirty="0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507A450A-A873-AA1E-65D5-76596D38F06C}"/>
              </a:ext>
            </a:extLst>
          </p:cNvPr>
          <p:cNvCxnSpPr>
            <a:cxnSpLocks/>
          </p:cNvCxnSpPr>
          <p:nvPr/>
        </p:nvCxnSpPr>
        <p:spPr>
          <a:xfrm flipH="1">
            <a:off x="6389030" y="3613616"/>
            <a:ext cx="527068" cy="364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45D40929-9298-63CF-1E2D-98EC0299CDBF}"/>
                  </a:ext>
                </a:extLst>
              </p:cNvPr>
              <p:cNvSpPr txBox="1"/>
              <p:nvPr/>
            </p:nvSpPr>
            <p:spPr>
              <a:xfrm>
                <a:off x="6460265" y="3471372"/>
                <a:ext cx="384598" cy="370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45D40929-9298-63CF-1E2D-98EC0299C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0265" y="3471372"/>
                <a:ext cx="384598" cy="37029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矩形 21">
            <a:extLst>
              <a:ext uri="{FF2B5EF4-FFF2-40B4-BE49-F238E27FC236}">
                <a16:creationId xmlns:a16="http://schemas.microsoft.com/office/drawing/2014/main" id="{217B1030-E02C-0363-4BF7-15AA5765691F}"/>
              </a:ext>
            </a:extLst>
          </p:cNvPr>
          <p:cNvSpPr/>
          <p:nvPr/>
        </p:nvSpPr>
        <p:spPr>
          <a:xfrm>
            <a:off x="3545505" y="2507337"/>
            <a:ext cx="2052986" cy="89621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0" dirty="0"/>
              <a:t>Higgs doublets</a:t>
            </a:r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73E75431-C91A-2A9A-C73E-F97148FF2C23}"/>
              </a:ext>
            </a:extLst>
          </p:cNvPr>
          <p:cNvCxnSpPr>
            <a:cxnSpLocks/>
          </p:cNvCxnSpPr>
          <p:nvPr/>
        </p:nvCxnSpPr>
        <p:spPr>
          <a:xfrm flipV="1">
            <a:off x="2253721" y="2941471"/>
            <a:ext cx="124797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0DD9E2CB-7197-50E8-C41D-A3A2CCE8809E}"/>
                  </a:ext>
                </a:extLst>
              </p:cNvPr>
              <p:cNvSpPr txBox="1"/>
              <p:nvPr/>
            </p:nvSpPr>
            <p:spPr>
              <a:xfrm>
                <a:off x="2681269" y="2571178"/>
                <a:ext cx="384598" cy="370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0DD9E2CB-7197-50E8-C41D-A3A2CCE88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269" y="2571178"/>
                <a:ext cx="384598" cy="3702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B74516DD-B29E-4775-41CB-F62152F71E81}"/>
              </a:ext>
            </a:extLst>
          </p:cNvPr>
          <p:cNvCxnSpPr>
            <a:cxnSpLocks/>
          </p:cNvCxnSpPr>
          <p:nvPr/>
        </p:nvCxnSpPr>
        <p:spPr>
          <a:xfrm flipH="1">
            <a:off x="5641992" y="2941472"/>
            <a:ext cx="12741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BACA49EA-51B9-E632-0C30-DB443467B00F}"/>
                  </a:ext>
                </a:extLst>
              </p:cNvPr>
              <p:cNvSpPr txBox="1"/>
              <p:nvPr/>
            </p:nvSpPr>
            <p:spPr>
              <a:xfrm>
                <a:off x="6122158" y="2578159"/>
                <a:ext cx="384598" cy="370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BACA49EA-51B9-E632-0C30-DB443467B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158" y="2578159"/>
                <a:ext cx="384598" cy="37029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2CDB5008-EDBA-8DF6-B90E-95EEF3606FDE}"/>
              </a:ext>
            </a:extLst>
          </p:cNvPr>
          <p:cNvCxnSpPr>
            <a:cxnSpLocks/>
          </p:cNvCxnSpPr>
          <p:nvPr/>
        </p:nvCxnSpPr>
        <p:spPr>
          <a:xfrm>
            <a:off x="4571998" y="3435768"/>
            <a:ext cx="0" cy="495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BD1D56B4-E415-B0C4-3BFF-3DC4F5595412}"/>
              </a:ext>
            </a:extLst>
          </p:cNvPr>
          <p:cNvCxnSpPr>
            <a:cxnSpLocks/>
          </p:cNvCxnSpPr>
          <p:nvPr/>
        </p:nvCxnSpPr>
        <p:spPr>
          <a:xfrm flipV="1">
            <a:off x="4574296" y="1923423"/>
            <a:ext cx="0" cy="527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B0552E30-4CF8-CBB4-D7C1-1FD4FFE0206D}"/>
              </a:ext>
            </a:extLst>
          </p:cNvPr>
          <p:cNvSpPr txBox="1"/>
          <p:nvPr/>
        </p:nvSpPr>
        <p:spPr>
          <a:xfrm>
            <a:off x="4351932" y="3515735"/>
            <a:ext cx="1092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Yukawa </a:t>
            </a:r>
            <a:endParaRPr lang="zh-CN" altLang="en-US" sz="12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7C8AE32-06F6-C0C8-93A3-7FD5CE77BD7F}"/>
              </a:ext>
            </a:extLst>
          </p:cNvPr>
          <p:cNvSpPr txBox="1"/>
          <p:nvPr/>
        </p:nvSpPr>
        <p:spPr>
          <a:xfrm>
            <a:off x="4351931" y="2096508"/>
            <a:ext cx="1092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Yukawa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399591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2E3313-8FCB-485F-A790-A3B4D456DB1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spc="-4" dirty="0"/>
                  <a:t>Signal</a:t>
                </a:r>
                <a:r>
                  <a:rPr lang="en-US" spc="-64" dirty="0"/>
                  <a:t> </a:t>
                </a:r>
                <a:r>
                  <a:rPr lang="en-US" spc="-4" dirty="0"/>
                  <a:t>Simulation: </a:t>
                </a:r>
                <a14:m>
                  <m:oMath xmlns:m="http://schemas.openxmlformats.org/officeDocument/2006/math">
                    <m:r>
                      <a:rPr lang="en-US" i="1" spc="-4">
                        <a:latin typeface="Cambria Math" panose="02040503050406030204" pitchFamily="18" charset="0"/>
                      </a:rPr>
                      <m:t>𝒑𝒑</m:t>
                    </m:r>
                    <m:r>
                      <a:rPr lang="en-US" i="1" spc="-4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spc="-4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pc="-4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p>
                        <m:r>
                          <a:rPr lang="en-US" i="1" spc="-4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 spc="-4">
                        <a:latin typeface="Cambria Math" panose="02040503050406030204" pitchFamily="18" charset="0"/>
                      </a:rPr>
                      <m:t>𝝁𝝁</m:t>
                    </m:r>
                    <m:r>
                      <a:rPr lang="en-US" i="1" spc="-4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 spc="-4">
                        <a:latin typeface="Cambria Math" panose="02040503050406030204" pitchFamily="18" charset="0"/>
                      </a:rPr>
                      <m:t>𝝁𝝁𝝁𝝁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2E3313-8FCB-485F-A790-A3B4D456DB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17" t="-11304" b="-113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29A143-06DD-4F8D-9452-A26FE319BA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The couplings have been included in a Universal Feynman rules Output (UFO) model</a:t>
                </a:r>
              </a:p>
              <a:p>
                <a:r>
                  <a:rPr lang="en-US" dirty="0"/>
                  <a:t>The LO model has been integrated into ATHENA with </a:t>
                </a:r>
                <a:r>
                  <a:rPr lang="en-US" dirty="0">
                    <a:solidFill>
                      <a:schemeClr val="accent4"/>
                    </a:solidFill>
                  </a:rPr>
                  <a:t>MG5 </a:t>
                </a:r>
                <a:r>
                  <a:rPr lang="en-US" dirty="0" err="1">
                    <a:solidFill>
                      <a:schemeClr val="accent4"/>
                    </a:solidFill>
                  </a:rPr>
                  <a:t>aMC@NLO</a:t>
                </a:r>
                <a:endParaRPr lang="en-US" dirty="0">
                  <a:solidFill>
                    <a:schemeClr val="accent4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couples only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including their neutrinos</a:t>
                </a:r>
                <a:r>
                  <a:rPr lang="en-US" dirty="0"/>
                  <a:t>. All coupling constants are set to the same. </a:t>
                </a:r>
              </a:p>
              <a:p>
                <a:pPr lvl="1"/>
                <a:r>
                  <a:rPr lang="en-US" dirty="0">
                    <a:solidFill>
                      <a:schemeClr val="accent4"/>
                    </a:solidFill>
                  </a:rPr>
                  <a:t>Decay BR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𝜇𝜇</m:t>
                            </m:r>
                          </m:e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𝜏𝜏</m:t>
                            </m:r>
                          </m:e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e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For sample generation, the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′ 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is forced to decay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29A143-06DD-4F8D-9452-A26FE319BA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46265A-23BA-41D1-BC5E-6D2D3995E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A37A-B0C3-4F15-9D68-C5B75A13FD91}" type="slidenum">
              <a:rPr lang="en-US" smtClean="0"/>
              <a:t>53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62FE92-3E70-4069-BA62-7C37E6294D7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0966" y="3856251"/>
            <a:ext cx="1893132" cy="1666827"/>
          </a:xfrm>
          <a:prstGeom prst="rect">
            <a:avLst/>
          </a:prstGeom>
        </p:spPr>
      </p:pic>
      <p:pic>
        <p:nvPicPr>
          <p:cNvPr id="6" name="图片 3">
            <a:extLst>
              <a:ext uri="{FF2B5EF4-FFF2-40B4-BE49-F238E27FC236}">
                <a16:creationId xmlns:a16="http://schemas.microsoft.com/office/drawing/2014/main" id="{498C8EDB-C4F8-46D7-9937-CDCFDD58CF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124"/>
          <a:stretch/>
        </p:blipFill>
        <p:spPr>
          <a:xfrm>
            <a:off x="5763397" y="3856250"/>
            <a:ext cx="2793929" cy="16668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309863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FA1D8-BCD6-42E8-B0AF-1FF386FC3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Generated signal samples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D6A18-94DD-4C09-AFB1-4D8508C4E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A37A-B0C3-4F15-9D68-C5B75A13FD91}" type="slidenum">
              <a:rPr lang="en-US" smtClean="0"/>
              <a:t>54</a:t>
            </a:fld>
            <a:endParaRPr lang="en-US"/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DF6BA4CD-2EB5-AD27-2941-D8DEFEC698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85"/>
          <a:stretch/>
        </p:blipFill>
        <p:spPr>
          <a:xfrm>
            <a:off x="590346" y="1692208"/>
            <a:ext cx="7963309" cy="3852237"/>
          </a:xfrm>
        </p:spPr>
      </p:pic>
    </p:spTree>
    <p:extLst>
      <p:ext uri="{BB962C8B-B14F-4D97-AF65-F5344CB8AC3E}">
        <p14:creationId xmlns:p14="http://schemas.microsoft.com/office/powerpoint/2010/main" val="13491244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E6918-5E10-44C7-842A-9EF428B9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MC background samples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1EFE0-4E08-4586-984A-B03D0B187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A37A-B0C3-4F15-9D68-C5B75A13FD91}" type="slidenum">
              <a:rPr lang="en-US" smtClean="0"/>
              <a:t>55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2E7F5A-E26A-4442-A872-65D6435B2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9" y="1997575"/>
            <a:ext cx="8272463" cy="306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996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Event selection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56</a:t>
            </a:fld>
            <a:endParaRPr lang="zh-CN" altLang="en-US"/>
          </a:p>
        </p:txBody>
      </p:sp>
      <p:pic>
        <p:nvPicPr>
          <p:cNvPr id="8" name="内容占位符 6">
            <a:extLst>
              <a:ext uri="{FF2B5EF4-FFF2-40B4-BE49-F238E27FC236}">
                <a16:creationId xmlns:a16="http://schemas.microsoft.com/office/drawing/2014/main" id="{9386855A-9F87-8D82-74A3-4B02AC0AC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563" y="1622799"/>
            <a:ext cx="8270875" cy="3880690"/>
          </a:xfrm>
        </p:spPr>
      </p:pic>
    </p:spTree>
    <p:extLst>
      <p:ext uri="{BB962C8B-B14F-4D97-AF65-F5344CB8AC3E}">
        <p14:creationId xmlns:p14="http://schemas.microsoft.com/office/powerpoint/2010/main" val="257169291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CBDD2F-ACB6-EA59-5A13-2C35E6242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708108" cy="702156"/>
          </a:xfrm>
        </p:spPr>
        <p:txBody>
          <a:bodyPr>
            <a:normAutofit/>
          </a:bodyPr>
          <a:lstStyle/>
          <a:p>
            <a:r>
              <a:rPr lang="en-US" dirty="0"/>
              <a:t>Mz1 &amp; Mz2 distributions before pDNN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5F211B4D-627E-2700-3253-772F91449A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563" y="1372394"/>
            <a:ext cx="8270875" cy="4381500"/>
          </a:xfr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F50C21-5012-16AD-E35D-A604CA364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604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Simulated invariant mass distributions</a:t>
            </a:r>
            <a:endParaRPr lang="zh-CN" alt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599BE79F-D4C0-C9C0-8BF3-50EC8EA23A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3524" y="701675"/>
            <a:ext cx="6036953" cy="5722938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58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38DD7E4-64FC-A2AB-A496-FC865296A505}"/>
              </a:ext>
            </a:extLst>
          </p:cNvPr>
          <p:cNvSpPr txBox="1"/>
          <p:nvPr/>
        </p:nvSpPr>
        <p:spPr>
          <a:xfrm>
            <a:off x="6071141" y="3923193"/>
            <a:ext cx="2636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&gt; 130 GeV region is needed to increase the high mass efficiency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47236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6F830-F685-4D19-A6C1-1500CD612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uncertainties (</a:t>
            </a:r>
            <a:r>
              <a:rPr lang="en-US" dirty="0" err="1"/>
              <a:t>qq</a:t>
            </a:r>
            <a:r>
              <a:rPr lang="en-US" dirty="0" err="1">
                <a:sym typeface="Wingdings" panose="05000000000000000000" pitchFamily="2" charset="2"/>
              </a:rPr>
              <a:t></a:t>
            </a:r>
            <a:r>
              <a:rPr lang="en-US" dirty="0" err="1"/>
              <a:t>ZZ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236532-B662-42E5-9C73-C7D1D420E1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6" y="1383867"/>
                <a:ext cx="5637323" cy="204513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Experimental sources</a:t>
                </a:r>
              </a:p>
              <a:p>
                <a:pPr lvl="1"/>
                <a:r>
                  <a:rPr lang="en-US" dirty="0"/>
                  <a:t>muon energy, smearing, identification, trigger, pile-up, lumi</a:t>
                </a:r>
              </a:p>
              <a:p>
                <a:r>
                  <a:rPr lang="en-US" dirty="0"/>
                  <a:t>Theoretical sources</a:t>
                </a:r>
              </a:p>
              <a:p>
                <a:pPr lvl="1"/>
                <a:r>
                  <a:rPr lang="en-US" dirty="0"/>
                  <a:t>PDF,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, QCD scale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236532-B662-42E5-9C73-C7D1D420E1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6" y="1383867"/>
                <a:ext cx="5637323" cy="2045133"/>
              </a:xfrm>
              <a:blipFill>
                <a:blip r:embed="rId2"/>
                <a:stretch>
                  <a:fillRect l="-1190" t="-1786" b="-32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44FCD-FFD7-4E7A-8499-C7EA5102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A37A-B0C3-4F15-9D68-C5B75A13FD91}" type="slidenum">
              <a:rPr lang="en-US" smtClean="0"/>
              <a:t>59</a:t>
            </a:fld>
            <a:endParaRPr lang="en-US"/>
          </a:p>
        </p:txBody>
      </p:sp>
      <p:pic>
        <p:nvPicPr>
          <p:cNvPr id="5" name="图片 4" descr="表格&#10;&#10;描述已自动生成">
            <a:extLst>
              <a:ext uri="{FF2B5EF4-FFF2-40B4-BE49-F238E27FC236}">
                <a16:creationId xmlns:a16="http://schemas.microsoft.com/office/drawing/2014/main" id="{07F56E86-62D7-411C-B599-ABBA67659B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2" b="34819"/>
          <a:stretch/>
        </p:blipFill>
        <p:spPr>
          <a:xfrm>
            <a:off x="435892" y="4491775"/>
            <a:ext cx="5701726" cy="9823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190E30-B048-4951-A38C-E0C854846E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0099" y="1834939"/>
            <a:ext cx="2348005" cy="363919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0D351C31-02FD-4CEE-B8A4-5E61FFCADEEA}"/>
              </a:ext>
            </a:extLst>
          </p:cNvPr>
          <p:cNvCxnSpPr>
            <a:cxnSpLocks/>
          </p:cNvCxnSpPr>
          <p:nvPr/>
        </p:nvCxnSpPr>
        <p:spPr>
          <a:xfrm flipV="1">
            <a:off x="2893039" y="3880074"/>
            <a:ext cx="3400185" cy="562639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763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Large Hadron Collider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1EE79F-8650-FD81-714D-023557CC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CC240F-6D8E-C828-AA99-5A35DC18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Detector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内容占位符 12">
                <a:extLst>
                  <a:ext uri="{FF2B5EF4-FFF2-40B4-BE49-F238E27FC236}">
                    <a16:creationId xmlns:a16="http://schemas.microsoft.com/office/drawing/2014/main" id="{0D077FFE-5CAD-1BFC-EEC8-CDB3B9A834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6" y="5038685"/>
                <a:ext cx="8272208" cy="1202758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altLang="zh-CN" dirty="0"/>
                  <a:t>located in the tunnel buried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below the French/Swiss border</a:t>
                </a:r>
              </a:p>
              <a:p>
                <a:r>
                  <a:rPr lang="en-US" altLang="zh-CN" dirty="0"/>
                  <a:t>Two counter-rotating proton beams moving in well-defined 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bunches</a:t>
                </a:r>
                <a:r>
                  <a:rPr lang="en-US" altLang="zh-CN" dirty="0"/>
                  <a:t> along the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27 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en-US" altLang="zh-CN" dirty="0"/>
                  <a:t> circular path </a:t>
                </a:r>
              </a:p>
              <a:p>
                <a:r>
                  <a:rPr lang="en-US" altLang="zh-CN" dirty="0"/>
                  <a:t>The proton beams collide at different interaction regions, including ATLAS</a:t>
                </a:r>
              </a:p>
            </p:txBody>
          </p:sp>
        </mc:Choice>
        <mc:Fallback xmlns="">
          <p:sp>
            <p:nvSpPr>
              <p:cNvPr id="13" name="内容占位符 12">
                <a:extLst>
                  <a:ext uri="{FF2B5EF4-FFF2-40B4-BE49-F238E27FC236}">
                    <a16:creationId xmlns:a16="http://schemas.microsoft.com/office/drawing/2014/main" id="{0D077FFE-5CAD-1BFC-EEC8-CDB3B9A834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6" y="5038685"/>
                <a:ext cx="8272208" cy="1202758"/>
              </a:xfrm>
              <a:blipFill>
                <a:blip r:embed="rId3"/>
                <a:stretch>
                  <a:fillRect l="-295" t="-4061" b="-50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内容占位符 10" descr="图示&#10;&#10;描述已自动生成">
            <a:extLst>
              <a:ext uri="{FF2B5EF4-FFF2-40B4-BE49-F238E27FC236}">
                <a16:creationId xmlns:a16="http://schemas.microsoft.com/office/drawing/2014/main" id="{8A01BF0D-BA9C-9902-44D8-03D00EC601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0" b="3861"/>
          <a:stretch/>
        </p:blipFill>
        <p:spPr>
          <a:xfrm>
            <a:off x="837981" y="831512"/>
            <a:ext cx="7475437" cy="3888815"/>
          </a:xfrm>
          <a:prstGeom prst="rect">
            <a:avLst/>
          </a:prstGeom>
        </p:spPr>
      </p:pic>
      <p:sp>
        <p:nvSpPr>
          <p:cNvPr id="15" name="椭圆 14">
            <a:extLst>
              <a:ext uri="{FF2B5EF4-FFF2-40B4-BE49-F238E27FC236}">
                <a16:creationId xmlns:a16="http://schemas.microsoft.com/office/drawing/2014/main" id="{13FF3338-5CB0-98BF-2A9D-0699076665B9}"/>
              </a:ext>
            </a:extLst>
          </p:cNvPr>
          <p:cNvSpPr/>
          <p:nvPr/>
        </p:nvSpPr>
        <p:spPr>
          <a:xfrm>
            <a:off x="4306404" y="1969186"/>
            <a:ext cx="1066169" cy="1502500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B4EB90D-B2E0-E7C8-59FB-FBF449DE18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r="13596"/>
          <a:stretch/>
        </p:blipFill>
        <p:spPr bwMode="auto">
          <a:xfrm>
            <a:off x="133908" y="3202459"/>
            <a:ext cx="1969190" cy="170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930E926-9FEC-83AF-C144-F5FB0CE95891}"/>
              </a:ext>
            </a:extLst>
          </p:cNvPr>
          <p:cNvCxnSpPr>
            <a:cxnSpLocks/>
          </p:cNvCxnSpPr>
          <p:nvPr/>
        </p:nvCxnSpPr>
        <p:spPr>
          <a:xfrm>
            <a:off x="2103098" y="3202459"/>
            <a:ext cx="439010" cy="3678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9479544-B3C3-2627-C4CE-2A4D5B602CE8}"/>
              </a:ext>
            </a:extLst>
          </p:cNvPr>
          <p:cNvCxnSpPr>
            <a:cxnSpLocks/>
          </p:cNvCxnSpPr>
          <p:nvPr/>
        </p:nvCxnSpPr>
        <p:spPr>
          <a:xfrm flipV="1">
            <a:off x="2103098" y="3604481"/>
            <a:ext cx="439010" cy="12940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AutoShape 4" descr="Press">
            <a:extLst>
              <a:ext uri="{FF2B5EF4-FFF2-40B4-BE49-F238E27FC236}">
                <a16:creationId xmlns:a16="http://schemas.microsoft.com/office/drawing/2014/main" id="{95E00BFA-F2F3-C1CB-3DF2-3B094AB790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437ABD4-61FC-81BF-BEC7-889A180F8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659" y="2139925"/>
            <a:ext cx="2248359" cy="146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09CAC96F-25E9-BF4C-DCAE-44EA892B4874}"/>
              </a:ext>
            </a:extLst>
          </p:cNvPr>
          <p:cNvCxnSpPr>
            <a:cxnSpLocks/>
          </p:cNvCxnSpPr>
          <p:nvPr/>
        </p:nvCxnSpPr>
        <p:spPr>
          <a:xfrm>
            <a:off x="4921066" y="3342682"/>
            <a:ext cx="1921929" cy="258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B43444F7-BAA3-BF7A-EA61-C5EBB0FBBE39}"/>
              </a:ext>
            </a:extLst>
          </p:cNvPr>
          <p:cNvCxnSpPr>
            <a:cxnSpLocks/>
          </p:cNvCxnSpPr>
          <p:nvPr/>
        </p:nvCxnSpPr>
        <p:spPr>
          <a:xfrm flipV="1">
            <a:off x="4921066" y="2157034"/>
            <a:ext cx="1919593" cy="1181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71488" y="1012853"/>
                <a:ext cx="2293128" cy="557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i="1" dirty="0">
                    <a:latin typeface="Cambria Math" panose="02040503050406030204" pitchFamily="18" charset="0"/>
                  </a:rPr>
                  <a:t>  Energy frontier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i="1" smtClean="0">
                          <a:latin typeface="Cambria Math" panose="02040503050406030204" pitchFamily="18" charset="0"/>
                        </a:rPr>
                        <m:t>=13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𝑇𝑒𝑉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𝑅𝑢𝑛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1488" y="1012853"/>
                <a:ext cx="2293128" cy="557012"/>
              </a:xfrm>
              <a:prstGeom prst="rect">
                <a:avLst/>
              </a:prstGeom>
              <a:blipFill>
                <a:blip r:embed="rId7"/>
                <a:stretch>
                  <a:fillRect l="-1596" t="-15217" r="-798" b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1798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DB86C9-CF0F-EA83-6859-8DFE2809E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Ranking plot examples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9DFA651-58C6-1370-D00F-CD70BF1E9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60</a:t>
            </a:fld>
            <a:endParaRPr lang="zh-CN" altLang="en-US"/>
          </a:p>
        </p:txBody>
      </p:sp>
      <p:pic>
        <p:nvPicPr>
          <p:cNvPr id="6" name="内容占位符 6">
            <a:extLst>
              <a:ext uri="{FF2B5EF4-FFF2-40B4-BE49-F238E27FC236}">
                <a16:creationId xmlns:a16="http://schemas.microsoft.com/office/drawing/2014/main" id="{2B1C6AF9-EF31-1CF3-E04F-CAA562E788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5471" y="701675"/>
            <a:ext cx="5933059" cy="572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705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B1332-55F0-4E23-BEE4-F9CD578EC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92" y="0"/>
            <a:ext cx="8905406" cy="702156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of different generators (</a:t>
            </a:r>
            <a:r>
              <a:rPr lang="en-US" dirty="0" err="1"/>
              <a:t>qq</a:t>
            </a:r>
            <a:r>
              <a:rPr lang="en-US" dirty="0" err="1">
                <a:sym typeface="Wingdings" panose="05000000000000000000" pitchFamily="2" charset="2"/>
              </a:rPr>
              <a:t></a:t>
            </a:r>
            <a:r>
              <a:rPr lang="en-US" dirty="0" err="1"/>
              <a:t>ZZ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D4E5D-5F55-4769-A5D2-8C2AF71EF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97" y="1182812"/>
            <a:ext cx="8272208" cy="8774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Sherpa vs Powheg – unfolded m</a:t>
            </a:r>
            <a:r>
              <a:rPr lang="en-US" baseline="-25000" dirty="0"/>
              <a:t>Z1 </a:t>
            </a:r>
            <a:r>
              <a:rPr lang="en-US" dirty="0"/>
              <a:t>and m</a:t>
            </a:r>
            <a:r>
              <a:rPr lang="en-US" baseline="-25000" dirty="0"/>
              <a:t>Z2</a:t>
            </a:r>
            <a:r>
              <a:rPr lang="en-US" dirty="0"/>
              <a:t>.</a:t>
            </a:r>
          </a:p>
          <a:p>
            <a:r>
              <a:rPr lang="en-US" dirty="0"/>
              <a:t>~10% cross section difference compared with measurement.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2CEF6-17D8-44CB-AE7F-FFF5F0BB1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A37A-B0C3-4F15-9D68-C5B75A13FD91}" type="slidenum">
              <a:rPr lang="en-US" smtClean="0"/>
              <a:t>61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BBF8FD-E5B6-4739-A48F-EC442C66105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892" y="2390518"/>
            <a:ext cx="3192037" cy="16011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1984D6-4DD5-44F9-B722-13007486F6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334"/>
          <a:stretch/>
        </p:blipFill>
        <p:spPr>
          <a:xfrm>
            <a:off x="3887854" y="2390518"/>
            <a:ext cx="2321468" cy="20980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09D255-39AE-4B57-AF7C-E283B709DC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751"/>
          <a:stretch/>
        </p:blipFill>
        <p:spPr>
          <a:xfrm>
            <a:off x="6209321" y="2390519"/>
            <a:ext cx="2498783" cy="20980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25681CDA-8899-4F0A-91C5-BB2956439E2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35892" y="5020003"/>
              <a:ext cx="3819525" cy="8343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1530">
                      <a:extLst>
                        <a:ext uri="{9D8B030D-6E8A-4147-A177-3AD203B41FA5}">
                          <a16:colId xmlns:a16="http://schemas.microsoft.com/office/drawing/2014/main" val="999362934"/>
                        </a:ext>
                      </a:extLst>
                    </a:gridCol>
                    <a:gridCol w="1857369">
                      <a:extLst>
                        <a:ext uri="{9D8B030D-6E8A-4147-A177-3AD203B41FA5}">
                          <a16:colId xmlns:a16="http://schemas.microsoft.com/office/drawing/2014/main" val="519364899"/>
                        </a:ext>
                      </a:extLst>
                    </a:gridCol>
                    <a:gridCol w="1190626">
                      <a:extLst>
                        <a:ext uri="{9D8B030D-6E8A-4147-A177-3AD203B41FA5}">
                          <a16:colId xmlns:a16="http://schemas.microsoft.com/office/drawing/2014/main" val="3546284234"/>
                        </a:ext>
                      </a:extLst>
                    </a:gridCol>
                  </a:tblGrid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Generator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Event selection Efficiency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Final Yield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8834934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Sherpa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0.01314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 dirty="0" smtClean="0">
                                    <a:latin typeface="Cambria Math" panose="02040503050406030204" pitchFamily="18" charset="0"/>
                                  </a:rPr>
                                  <m:t>1065</m:t>
                                </m:r>
                                <m:r>
                                  <a:rPr lang="en-US" sz="1000" b="0" i="1" dirty="0" smtClean="0">
                                    <a:latin typeface="Cambria Math" panose="02040503050406030204" pitchFamily="18" charset="0"/>
                                  </a:rPr>
                                  <m:t>±70</m:t>
                                </m:r>
                              </m:oMath>
                            </m:oMathPara>
                          </a14:m>
                          <a:endParaRPr lang="en-US" sz="10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422858604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Powheg</a:t>
                          </a:r>
                          <a:endParaRPr lang="en-US" sz="12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0.01895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 dirty="0" smtClean="0">
                                    <a:latin typeface="Cambria Math" panose="02040503050406030204" pitchFamily="18" charset="0"/>
                                  </a:rPr>
                                  <m:t>981</m:t>
                                </m:r>
                                <m:r>
                                  <a:rPr lang="en-US" sz="1000" b="0" i="1" dirty="0" smtClean="0">
                                    <a:latin typeface="Cambria Math" panose="02040503050406030204" pitchFamily="18" charset="0"/>
                                  </a:rPr>
                                  <m:t>±65</m:t>
                                </m:r>
                              </m:oMath>
                            </m:oMathPara>
                          </a14:m>
                          <a:endParaRPr lang="en-US" sz="10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40949096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25681CDA-8899-4F0A-91C5-BB2956439E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962447"/>
                  </p:ext>
                </p:extLst>
              </p:nvPr>
            </p:nvGraphicFramePr>
            <p:xfrm>
              <a:off x="435892" y="5020003"/>
              <a:ext cx="3819525" cy="8343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1530">
                      <a:extLst>
                        <a:ext uri="{9D8B030D-6E8A-4147-A177-3AD203B41FA5}">
                          <a16:colId xmlns:a16="http://schemas.microsoft.com/office/drawing/2014/main" val="999362934"/>
                        </a:ext>
                      </a:extLst>
                    </a:gridCol>
                    <a:gridCol w="1857369">
                      <a:extLst>
                        <a:ext uri="{9D8B030D-6E8A-4147-A177-3AD203B41FA5}">
                          <a16:colId xmlns:a16="http://schemas.microsoft.com/office/drawing/2014/main" val="519364899"/>
                        </a:ext>
                      </a:extLst>
                    </a:gridCol>
                    <a:gridCol w="1190626">
                      <a:extLst>
                        <a:ext uri="{9D8B030D-6E8A-4147-A177-3AD203B41FA5}">
                          <a16:colId xmlns:a16="http://schemas.microsoft.com/office/drawing/2014/main" val="3546284234"/>
                        </a:ext>
                      </a:extLst>
                    </a:gridCol>
                  </a:tblGrid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Generator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Event selection Efficiency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Final Yield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8834934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Sherpa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0.01314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34290" marB="34290">
                        <a:blipFill>
                          <a:blip r:embed="rId5"/>
                          <a:stretch>
                            <a:fillRect l="-220918" t="-104348" r="-2041" b="-10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2858604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/>
                            <a:t>Powheg</a:t>
                          </a:r>
                          <a:endParaRPr lang="en-US" sz="12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0.01895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34290" marB="34290">
                        <a:blipFill>
                          <a:blip r:embed="rId5"/>
                          <a:stretch>
                            <a:fillRect l="-220918" t="-204348" r="-2041" b="-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490963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1EB966B1-F140-4EB3-9F56-AB57265B3813}"/>
              </a:ext>
            </a:extLst>
          </p:cNvPr>
          <p:cNvSpPr txBox="1"/>
          <p:nvPr/>
        </p:nvSpPr>
        <p:spPr>
          <a:xfrm>
            <a:off x="4922827" y="5287157"/>
            <a:ext cx="32964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350" dirty="0"/>
              <a:t>Sherpa gives prediction closer to data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C0EF87B-EBE7-8E56-8CEB-9F0721AB75C0}"/>
              </a:ext>
            </a:extLst>
          </p:cNvPr>
          <p:cNvSpPr txBox="1"/>
          <p:nvPr/>
        </p:nvSpPr>
        <p:spPr>
          <a:xfrm>
            <a:off x="2031910" y="3991701"/>
            <a:ext cx="1601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4"/>
                </a:solidFill>
              </a:rPr>
              <a:t>~8% yield difference 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CBB7BCC7-74B1-9219-99F1-5EE5716ECFF6}"/>
              </a:ext>
            </a:extLst>
          </p:cNvPr>
          <p:cNvCxnSpPr>
            <a:cxnSpLocks/>
          </p:cNvCxnSpPr>
          <p:nvPr/>
        </p:nvCxnSpPr>
        <p:spPr>
          <a:xfrm>
            <a:off x="1980896" y="3991701"/>
            <a:ext cx="0" cy="944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3285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Background estimation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2891174"/>
                <a:ext cx="8272208" cy="3532742"/>
              </a:xfrm>
            </p:spPr>
            <p:txBody>
              <a:bodyPr/>
              <a:lstStyle/>
              <a:p>
                <a:r>
                  <a:rPr lang="en-US" altLang="zh-CN" dirty="0"/>
                  <a:t>Constrain qqZZ and ggZZ background in the side band CR during the final limit fitting</a:t>
                </a:r>
              </a:p>
              <a:p>
                <a:r>
                  <a:rPr lang="en-US" altLang="zh-CN" dirty="0"/>
                  <a:t>Reducible background</a:t>
                </a:r>
              </a:p>
              <a:p>
                <a:pPr lvl="1"/>
                <a:r>
                  <a:rPr lang="en-US" altLang="zh-CN" dirty="0"/>
                  <a:t>estimated with factors derived from data</a:t>
                </a:r>
              </a:p>
              <a:p>
                <a:pPr lvl="1"/>
                <a:r>
                  <a:rPr lang="en-US" altLang="zh-CN" dirty="0"/>
                  <a:t>ttbar + Z+jets (2 “bad” muon)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𝑎𝑡𝑎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𝑑𝑟𝑖𝑣𝑒𝑛</m:t>
                        </m:r>
                      </m:e>
                    </m:groupCh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53.5±1.3</m:t>
                    </m:r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WZ (1 “bad” muon)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𝑀𝐶</m:t>
                        </m:r>
                      </m:e>
                    </m:groupCh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7.5±0.3</m:t>
                    </m:r>
                  </m:oMath>
                </a14:m>
                <a:endParaRPr lang="en-US" altLang="zh-CN" b="0" dirty="0"/>
              </a:p>
              <a:p>
                <a:r>
                  <a:rPr lang="en-US" altLang="zh-CN" dirty="0"/>
                  <a:t>Other background from MC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A1567C4C-84FA-5BA8-133C-DFF5FB88A8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2891174"/>
                <a:ext cx="8272208" cy="3532742"/>
              </a:xfrm>
              <a:blipFill>
                <a:blip r:embed="rId2"/>
                <a:stretch>
                  <a:fillRect l="-811" b="-1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62</a:t>
            </a:fld>
            <a:endParaRPr lang="zh-CN" altLang="en-US"/>
          </a:p>
        </p:txBody>
      </p:sp>
      <p:pic>
        <p:nvPicPr>
          <p:cNvPr id="3" name="内容占位符 6">
            <a:extLst>
              <a:ext uri="{FF2B5EF4-FFF2-40B4-BE49-F238E27FC236}">
                <a16:creationId xmlns:a16="http://schemas.microsoft.com/office/drawing/2014/main" id="{AC3D1B73-6AA8-952D-8BE7-A35C6A6AA2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4927" y="870764"/>
            <a:ext cx="4634145" cy="161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91516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Sources of the systematics uncertainties of fake-factors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63</a:t>
            </a:fld>
            <a:endParaRPr lang="zh-CN" altLang="en-US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5B72DDB5-865E-98F3-543A-15E05A20A5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3" y="1405731"/>
            <a:ext cx="825817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5382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F885B2-EBC2-F8C9-9EC1-99FC274CB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HH invariant mass distribution</a:t>
            </a:r>
            <a:endParaRPr lang="zh-CN" alt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D2F000B0-0940-91A8-3C23-B3929DF721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563" y="1985907"/>
            <a:ext cx="8270875" cy="3154473"/>
          </a:xfrm>
        </p:spPr>
      </p:pic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0DB64C7-18D3-23C1-EEBD-C5F99C4C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64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449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8649E4-F8C6-726B-DB32-0B3BD584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65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Background estimation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9A9E41F-5CEE-0444-2F3D-F5270B82B8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834" y="702151"/>
            <a:ext cx="2950713" cy="27268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2DB9241-B0AA-BE65-1E91-AC74125363B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741" y="702155"/>
            <a:ext cx="2788713" cy="27289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02C99ED-333C-9D2A-D1DA-50EF3546D02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7454" y="702156"/>
            <a:ext cx="2834821" cy="272684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5D9460DC-CA64-6EF0-801E-4387AC1146C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338" y="3428995"/>
            <a:ext cx="2806209" cy="29835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DA0CFC06-4CA8-28E5-9855-A9FB40C9FFE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0762" y="3428994"/>
            <a:ext cx="2762477" cy="298359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DBF6FE06-6F5D-62C2-F59C-7BCE1E20FA9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5259" y="3428994"/>
            <a:ext cx="2823961" cy="2994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0DC3413-C7EE-1733-ADB0-B360C0987E8C}"/>
                  </a:ext>
                </a:extLst>
              </p:cNvPr>
              <p:cNvSpPr txBox="1"/>
              <p:nvPr/>
            </p:nvSpPr>
            <p:spPr>
              <a:xfrm>
                <a:off x="2170707" y="574983"/>
                <a:ext cx="9138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4"/>
                    </a:solidFill>
                  </a:rPr>
                  <a:t>ggF </a:t>
                </a:r>
                <a14:m>
                  <m:oMath xmlns:m="http://schemas.openxmlformats.org/officeDocument/2006/math">
                    <m:r>
                      <a:rPr lang="en-US" altLang="zh-CN" sz="12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sz="12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2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altLang="zh-CN" sz="1200" dirty="0">
                    <a:solidFill>
                      <a:schemeClr val="accent4"/>
                    </a:solidFill>
                  </a:rPr>
                  <a:t> CR</a:t>
                </a:r>
                <a:endParaRPr lang="zh-CN" altLang="en-US" sz="12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0DC3413-C7EE-1733-ADB0-B360C0987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0707" y="574983"/>
                <a:ext cx="913869" cy="276999"/>
              </a:xfrm>
              <a:prstGeom prst="rect">
                <a:avLst/>
              </a:prstGeom>
              <a:blipFill>
                <a:blip r:embed="rId9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834DA649-0FAC-E6E4-6A3F-94284689799E}"/>
                  </a:ext>
                </a:extLst>
              </p:cNvPr>
              <p:cNvSpPr txBox="1"/>
              <p:nvPr/>
            </p:nvSpPr>
            <p:spPr>
              <a:xfrm>
                <a:off x="787321" y="3286038"/>
                <a:ext cx="9138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4"/>
                    </a:solidFill>
                  </a:rPr>
                  <a:t>VBF </a:t>
                </a:r>
                <a14:m>
                  <m:oMath xmlns:m="http://schemas.openxmlformats.org/officeDocument/2006/math">
                    <m:r>
                      <a:rPr lang="en-US" altLang="zh-CN" sz="12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zh-CN" sz="12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200" b="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altLang="zh-CN" sz="1200" dirty="0">
                    <a:solidFill>
                      <a:schemeClr val="accent4"/>
                    </a:solidFill>
                  </a:rPr>
                  <a:t> CR</a:t>
                </a:r>
                <a:endParaRPr lang="zh-CN" altLang="en-US" sz="12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834DA649-0FAC-E6E4-6A3F-9428468979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321" y="3286038"/>
                <a:ext cx="913869" cy="276999"/>
              </a:xfrm>
              <a:prstGeom prst="rect">
                <a:avLst/>
              </a:prstGeom>
              <a:blipFill>
                <a:blip r:embed="rId10"/>
                <a:stretch>
                  <a:fillRect t="-2222" r="-667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08DCA3C-516A-F65D-69A4-1F9EF971C762}"/>
                  </a:ext>
                </a:extLst>
              </p:cNvPr>
              <p:cNvSpPr txBox="1"/>
              <p:nvPr/>
            </p:nvSpPr>
            <p:spPr>
              <a:xfrm>
                <a:off x="4905086" y="574983"/>
                <a:ext cx="10601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4"/>
                    </a:solidFill>
                  </a:rPr>
                  <a:t>ggF </a:t>
                </a:r>
                <a14:m>
                  <m:oMath xmlns:m="http://schemas.openxmlformats.org/officeDocument/2006/math">
                    <m:r>
                      <a:rPr lang="en-US" altLang="zh-CN" sz="12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𝑊𝑡</m:t>
                    </m:r>
                  </m:oMath>
                </a14:m>
                <a:r>
                  <a:rPr lang="en-US" altLang="zh-CN" sz="1200" dirty="0">
                    <a:solidFill>
                      <a:schemeClr val="accent4"/>
                    </a:solidFill>
                  </a:rPr>
                  <a:t> CR</a:t>
                </a:r>
                <a:endParaRPr lang="zh-CN" altLang="en-US" sz="12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08DCA3C-516A-F65D-69A4-1F9EF971C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5086" y="574983"/>
                <a:ext cx="1060173" cy="276999"/>
              </a:xfrm>
              <a:prstGeom prst="rect">
                <a:avLst/>
              </a:prstGeom>
              <a:blipFill>
                <a:blip r:embed="rId11"/>
                <a:stretch>
                  <a:fillRect l="-575" t="-2174" b="-13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1EEAD1E9-7811-04D8-1298-4A13A9F1AA90}"/>
                  </a:ext>
                </a:extLst>
              </p:cNvPr>
              <p:cNvSpPr txBox="1"/>
              <p:nvPr/>
            </p:nvSpPr>
            <p:spPr>
              <a:xfrm>
                <a:off x="3593530" y="3286542"/>
                <a:ext cx="10601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accent4"/>
                    </a:solidFill>
                  </a:rPr>
                  <a:t>VBF </a:t>
                </a:r>
                <a14:m>
                  <m:oMath xmlns:m="http://schemas.openxmlformats.org/officeDocument/2006/math">
                    <m:r>
                      <a:rPr lang="en-US" altLang="zh-CN" sz="12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𝑊𝑡</m:t>
                    </m:r>
                  </m:oMath>
                </a14:m>
                <a:r>
                  <a:rPr lang="en-US" altLang="zh-CN" sz="1200" dirty="0">
                    <a:solidFill>
                      <a:schemeClr val="accent4"/>
                    </a:solidFill>
                  </a:rPr>
                  <a:t> CR</a:t>
                </a:r>
                <a:endParaRPr lang="zh-CN" altLang="en-US" sz="12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1EEAD1E9-7811-04D8-1298-4A13A9F1A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530" y="3286542"/>
                <a:ext cx="1060173" cy="276999"/>
              </a:xfrm>
              <a:prstGeom prst="rect">
                <a:avLst/>
              </a:prstGeom>
              <a:blipFill>
                <a:blip r:embed="rId12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文本框 26">
            <a:extLst>
              <a:ext uri="{FF2B5EF4-FFF2-40B4-BE49-F238E27FC236}">
                <a16:creationId xmlns:a16="http://schemas.microsoft.com/office/drawing/2014/main" id="{563FD437-33A4-CEB7-0FDF-54093BCC8BA0}"/>
              </a:ext>
            </a:extLst>
          </p:cNvPr>
          <p:cNvSpPr txBox="1"/>
          <p:nvPr/>
        </p:nvSpPr>
        <p:spPr>
          <a:xfrm>
            <a:off x="7556355" y="622506"/>
            <a:ext cx="1228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4"/>
                </a:solidFill>
              </a:rPr>
              <a:t>ggF Z+jets CR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B3495E3-1C70-5681-3C42-5D8F07731AF3}"/>
              </a:ext>
            </a:extLst>
          </p:cNvPr>
          <p:cNvSpPr txBox="1"/>
          <p:nvPr/>
        </p:nvSpPr>
        <p:spPr>
          <a:xfrm>
            <a:off x="6382243" y="3292652"/>
            <a:ext cx="1228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4"/>
                </a:solidFill>
              </a:rPr>
              <a:t>VBF Z+jets CR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2498C736-E9DD-C60F-8758-2B00B315D237}"/>
              </a:ext>
            </a:extLst>
          </p:cNvPr>
          <p:cNvSpPr txBox="1"/>
          <p:nvPr/>
        </p:nvSpPr>
        <p:spPr>
          <a:xfrm>
            <a:off x="5435172" y="6346627"/>
            <a:ext cx="2806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>
                <a:solidFill>
                  <a:schemeClr val="accent5"/>
                </a:solidFill>
              </a:rPr>
              <a:t>plot with scale factors applied</a:t>
            </a:r>
            <a:endParaRPr lang="zh-CN" altLang="en-US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093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Luminosity delivered to ATLAS in Run2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1EE79F-8650-FD81-714D-023557CC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CC240F-6D8E-C828-AA99-5A35DC18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Detector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>
                <a:extLst>
                  <a:ext uri="{FF2B5EF4-FFF2-40B4-BE49-F238E27FC236}">
                    <a16:creationId xmlns:a16="http://schemas.microsoft.com/office/drawing/2014/main" id="{2CC34A6C-C0DD-221B-F719-E23902B804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65098" y="4509128"/>
                <a:ext cx="4212335" cy="1914791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altLang="zh-CN" dirty="0"/>
                  <a:t>A total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𝟏𝟑𝟗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𝒇</m:t>
                    </m:r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integrated luminosity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data available after good quality requirement</a:t>
                </a:r>
              </a:p>
              <a:p>
                <a:r>
                  <a:rPr lang="en-US" altLang="zh-CN" dirty="0"/>
                  <a:t>The “pile-up” effect is the major experimental challenge</a:t>
                </a:r>
              </a:p>
              <a:p>
                <a:r>
                  <a:rPr lang="en-US" altLang="zh-CN" dirty="0"/>
                  <a:t>Online L1-trigger rate 100 kHz</a:t>
                </a:r>
              </a:p>
              <a:p>
                <a:r>
                  <a:rPr lang="en-US" altLang="zh-CN" dirty="0"/>
                  <a:t>High-level trigger to write out events: ~1 KHz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内容占位符 7">
                <a:extLst>
                  <a:ext uri="{FF2B5EF4-FFF2-40B4-BE49-F238E27FC236}">
                    <a16:creationId xmlns:a16="http://schemas.microsoft.com/office/drawing/2014/main" id="{2CC34A6C-C0DD-221B-F719-E23902B804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65098" y="4509128"/>
                <a:ext cx="4212335" cy="1914791"/>
              </a:xfrm>
              <a:blipFill>
                <a:blip r:embed="rId3"/>
                <a:stretch>
                  <a:fillRect l="-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14D1B4B6-BBD1-0FF3-FABD-71F005095D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93"/>
          <a:stretch/>
        </p:blipFill>
        <p:spPr>
          <a:xfrm>
            <a:off x="690919" y="702156"/>
            <a:ext cx="3649305" cy="285866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6227C9F-6773-4525-E0D1-002923F425E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919" y="3789910"/>
            <a:ext cx="3649305" cy="2621153"/>
          </a:xfrm>
          <a:prstGeom prst="rect">
            <a:avLst/>
          </a:prstGeom>
        </p:spPr>
      </p:pic>
      <p:pic>
        <p:nvPicPr>
          <p:cNvPr id="21" name="图片 20" descr="图示&#10;&#10;描述已自动生成">
            <a:extLst>
              <a:ext uri="{FF2B5EF4-FFF2-40B4-BE49-F238E27FC236}">
                <a16:creationId xmlns:a16="http://schemas.microsoft.com/office/drawing/2014/main" id="{746970A0-2F7A-A8F8-9E02-2FE917206E9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6"/>
          <a:stretch/>
        </p:blipFill>
        <p:spPr>
          <a:xfrm>
            <a:off x="4803778" y="789424"/>
            <a:ext cx="3677267" cy="342971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BCAEF604-DC57-4709-8F23-95D537D02E4F}"/>
              </a:ext>
            </a:extLst>
          </p:cNvPr>
          <p:cNvSpPr txBox="1"/>
          <p:nvPr/>
        </p:nvSpPr>
        <p:spPr>
          <a:xfrm>
            <a:off x="1201042" y="3638554"/>
            <a:ext cx="278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major experimental challenge: pile-up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C80437E4-F153-287B-9AD2-3C0415E19DED}"/>
              </a:ext>
            </a:extLst>
          </p:cNvPr>
          <p:cNvCxnSpPr>
            <a:cxnSpLocks/>
          </p:cNvCxnSpPr>
          <p:nvPr/>
        </p:nvCxnSpPr>
        <p:spPr>
          <a:xfrm flipV="1">
            <a:off x="3987694" y="3521009"/>
            <a:ext cx="997873" cy="268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6C0E61CC-3BA6-6AEB-DEB7-256E9DCE3C6A}"/>
              </a:ext>
            </a:extLst>
          </p:cNvPr>
          <p:cNvCxnSpPr>
            <a:cxnSpLocks/>
          </p:cNvCxnSpPr>
          <p:nvPr/>
        </p:nvCxnSpPr>
        <p:spPr>
          <a:xfrm flipH="1">
            <a:off x="3896800" y="3787531"/>
            <a:ext cx="102080" cy="431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6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accent4"/>
                </a:solidFill>
              </a:rPr>
              <a:t>A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accent4"/>
                </a:solidFill>
              </a:rPr>
              <a:t>T</a:t>
            </a:r>
            <a:r>
              <a:rPr lang="en-US" altLang="zh-CN" dirty="0"/>
              <a:t>oroidal </a:t>
            </a:r>
            <a:r>
              <a:rPr lang="en-US" altLang="zh-CN" dirty="0">
                <a:solidFill>
                  <a:schemeClr val="accent4"/>
                </a:solidFill>
              </a:rPr>
              <a:t>L</a:t>
            </a:r>
            <a:r>
              <a:rPr lang="en-US" altLang="zh-CN" dirty="0"/>
              <a:t>HC </a:t>
            </a:r>
            <a:r>
              <a:rPr lang="en-US" altLang="zh-CN" dirty="0">
                <a:solidFill>
                  <a:schemeClr val="accent4"/>
                </a:solidFill>
              </a:rPr>
              <a:t>A</a:t>
            </a:r>
            <a:r>
              <a:rPr lang="en-US" altLang="zh-CN" dirty="0"/>
              <a:t>pparatu</a:t>
            </a:r>
            <a:r>
              <a:rPr lang="en-US" altLang="zh-CN" dirty="0">
                <a:solidFill>
                  <a:schemeClr val="accent4"/>
                </a:solidFill>
              </a:rPr>
              <a:t>S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1EE79F-8650-FD81-714D-023557CC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CC240F-6D8E-C828-AA99-5A35DC18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Detector </a:t>
            </a:r>
            <a:endParaRPr lang="zh-CN" altLang="en-US" dirty="0"/>
          </a:p>
        </p:txBody>
      </p:sp>
      <p:pic>
        <p:nvPicPr>
          <p:cNvPr id="6" name="内容占位符 5" descr="图示&#10;&#10;描述已自动生成">
            <a:extLst>
              <a:ext uri="{FF2B5EF4-FFF2-40B4-BE49-F238E27FC236}">
                <a16:creationId xmlns:a16="http://schemas.microsoft.com/office/drawing/2014/main" id="{A0D0F382-0C5F-421E-F015-A5A826C1B7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63" y="1642885"/>
            <a:ext cx="7123123" cy="457820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9989956-9627-FB37-0E21-8F3EECAAE6E8}"/>
                  </a:ext>
                </a:extLst>
              </p:cNvPr>
              <p:cNvSpPr txBox="1"/>
              <p:nvPr/>
            </p:nvSpPr>
            <p:spPr>
              <a:xfrm>
                <a:off x="667339" y="963002"/>
                <a:ext cx="293714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/>
                  <a:t>barrel toroid length: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25 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zh-CN" sz="1400" b="0" dirty="0"/>
              </a:p>
              <a:p>
                <a:r>
                  <a:rPr lang="en-US" altLang="zh-CN" sz="1400" dirty="0"/>
                  <a:t>overall weight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7 000 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𝑡𝑜𝑛𝑛𝑒𝑠</m:t>
                    </m:r>
                  </m:oMath>
                </a14:m>
                <a:endParaRPr lang="en-US" altLang="zh-CN" sz="1400" dirty="0"/>
              </a:p>
              <a:p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~ 100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𝑚𝑖𝑙𝑙𝑖𝑜𝑛</m:t>
                    </m:r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electronic channels</a:t>
                </a:r>
              </a:p>
              <a:p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~ 3 000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of cables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9989956-9627-FB37-0E21-8F3EECAAE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39" y="963002"/>
                <a:ext cx="2937144" cy="954107"/>
              </a:xfrm>
              <a:prstGeom prst="rect">
                <a:avLst/>
              </a:prstGeom>
              <a:blipFill>
                <a:blip r:embed="rId4"/>
                <a:stretch>
                  <a:fillRect l="-622" t="-1282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255C8385-1CE0-BB36-6F13-714E4EB2A6F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7275" y="441079"/>
            <a:ext cx="2806725" cy="169505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D0A3AE26-C58D-805F-FAD6-2325560F5BF3}"/>
              </a:ext>
            </a:extLst>
          </p:cNvPr>
          <p:cNvSpPr txBox="1"/>
          <p:nvPr/>
        </p:nvSpPr>
        <p:spPr>
          <a:xfrm>
            <a:off x="7599764" y="732169"/>
            <a:ext cx="1593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ATLAS </a:t>
            </a:r>
          </a:p>
          <a:p>
            <a:pPr algn="ctr"/>
            <a:r>
              <a:rPr lang="en-US" altLang="zh-CN" sz="1200" dirty="0">
                <a:solidFill>
                  <a:schemeClr val="accent4"/>
                </a:solidFill>
              </a:rPr>
              <a:t>coordinate systems</a:t>
            </a:r>
            <a:endParaRPr lang="zh-CN" altLang="en-US" sz="12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76BF57-9C21-476D-F339-81DE73E6CBCD}"/>
                  </a:ext>
                </a:extLst>
              </p:cNvPr>
              <p:cNvSpPr txBox="1"/>
              <p:nvPr/>
            </p:nvSpPr>
            <p:spPr>
              <a:xfrm>
                <a:off x="7219848" y="2100859"/>
                <a:ext cx="1760738" cy="47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4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unc>
                            <m:func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/2)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altLang="zh-CN" sz="1400" b="0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1400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1400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76BF57-9C21-476D-F339-81DE73E6C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9848" y="2100859"/>
                <a:ext cx="1760738" cy="476349"/>
              </a:xfrm>
              <a:prstGeom prst="rect">
                <a:avLst/>
              </a:prstGeom>
              <a:blipFill>
                <a:blip r:embed="rId6"/>
                <a:stretch>
                  <a:fillRect l="-1730" b="-141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2324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45E9F8-CC24-9019-D1BA-F11B6253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Cross Section of the ATLAS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1EE79F-8650-FD81-714D-023557CC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8BC0-85FB-4F47-8DE6-2695343AD699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CC240F-6D8E-C828-AA99-5A35DC18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Zhe Yang - Thesis Defense - Detector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>
                <a:extLst>
                  <a:ext uri="{FF2B5EF4-FFF2-40B4-BE49-F238E27FC236}">
                    <a16:creationId xmlns:a16="http://schemas.microsoft.com/office/drawing/2014/main" id="{2CC34A6C-C0DD-221B-F719-E23902B804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5897" y="4279846"/>
                <a:ext cx="8272208" cy="187599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altLang="zh-CN" sz="2100" dirty="0"/>
                  <a:t>The ATLAS detector comprises 4 sub-systems</a:t>
                </a:r>
                <a:endParaRPr lang="en-US" altLang="zh-CN" sz="2000" dirty="0"/>
              </a:p>
              <a:p>
                <a:pPr lvl="1"/>
                <a:r>
                  <a:rPr lang="en-US" altLang="zh-CN" sz="1800" dirty="0">
                    <a:solidFill>
                      <a:schemeClr val="accent4"/>
                    </a:solidFill>
                  </a:rPr>
                  <a:t>Inner detector</a:t>
                </a:r>
                <a:r>
                  <a:rPr lang="en-US" altLang="zh-CN" sz="1800" dirty="0"/>
                  <a:t> (ID): compact and sensitive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800" dirty="0"/>
                  <a:t> precise tracking</a:t>
                </a:r>
              </a:p>
              <a:p>
                <a:pPr lvl="1"/>
                <a:r>
                  <a:rPr lang="en-US" altLang="zh-CN" sz="1800" dirty="0">
                    <a:solidFill>
                      <a:schemeClr val="accent4"/>
                    </a:solidFill>
                  </a:rPr>
                  <a:t>Calorimeter</a:t>
                </a:r>
                <a:r>
                  <a:rPr lang="en-US" altLang="zh-CN" sz="1800" dirty="0"/>
                  <a:t> (Calo): measures energy of electromagnetic and hadronic interactions</a:t>
                </a:r>
              </a:p>
              <a:p>
                <a:pPr lvl="1"/>
                <a:r>
                  <a:rPr lang="en-US" altLang="zh-CN" sz="1800" dirty="0">
                    <a:solidFill>
                      <a:schemeClr val="accent4"/>
                    </a:solidFill>
                  </a:rPr>
                  <a:t>Muon spectrometer </a:t>
                </a:r>
                <a:r>
                  <a:rPr lang="en-US" altLang="zh-CN" sz="1800" dirty="0"/>
                  <a:t>(MS): outermost and largest system for muon detection</a:t>
                </a:r>
              </a:p>
              <a:p>
                <a:pPr lvl="1"/>
                <a:r>
                  <a:rPr lang="en-US" altLang="zh-CN" sz="1800" dirty="0">
                    <a:solidFill>
                      <a:schemeClr val="accent4"/>
                    </a:solidFill>
                  </a:rPr>
                  <a:t>Magnet system</a:t>
                </a:r>
                <a:r>
                  <a:rPr lang="en-US" altLang="zh-CN" sz="1800" dirty="0"/>
                  <a:t>: bend the charged particles’ track for momentum measurements</a:t>
                </a:r>
              </a:p>
            </p:txBody>
          </p:sp>
        </mc:Choice>
        <mc:Fallback xmlns="">
          <p:sp>
            <p:nvSpPr>
              <p:cNvPr id="8" name="内容占位符 7">
                <a:extLst>
                  <a:ext uri="{FF2B5EF4-FFF2-40B4-BE49-F238E27FC236}">
                    <a16:creationId xmlns:a16="http://schemas.microsoft.com/office/drawing/2014/main" id="{2CC34A6C-C0DD-221B-F719-E23902B804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897" y="4279846"/>
                <a:ext cx="8272208" cy="1875998"/>
              </a:xfrm>
              <a:blipFill>
                <a:blip r:embed="rId3"/>
                <a:stretch>
                  <a:fillRect l="-6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 descr="日程表&#10;&#10;描述已自动生成">
            <a:extLst>
              <a:ext uri="{FF2B5EF4-FFF2-40B4-BE49-F238E27FC236}">
                <a16:creationId xmlns:a16="http://schemas.microsoft.com/office/drawing/2014/main" id="{E8B07DAA-FBE3-C285-9E5B-AD8412CA8B8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2" y="886715"/>
            <a:ext cx="8272207" cy="320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61381"/>
      </p:ext>
    </p:extLst>
  </p:cSld>
  <p:clrMapOvr>
    <a:masterClrMapping/>
  </p:clrMapOvr>
</p:sld>
</file>

<file path=ppt/theme/theme1.xml><?xml version="1.0" encoding="utf-8"?>
<a:theme xmlns:a="http://schemas.openxmlformats.org/drawingml/2006/main" name="yangz_um">
  <a:themeElements>
    <a:clrScheme name="紫红色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2z2i435z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红利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angz_um" id="{033AF327-0D8D-4D58-A102-60E9EDA21949}" vid="{71349BD6-72B4-4FC2-9B3E-09383693844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yangz_um</Template>
  <TotalTime>9947</TotalTime>
  <Words>4321</Words>
  <Application>Microsoft Office PowerPoint</Application>
  <PresentationFormat>全屏显示(4:3)</PresentationFormat>
  <Paragraphs>686</Paragraphs>
  <Slides>65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75" baseType="lpstr">
      <vt:lpstr>Helvetica Light</vt:lpstr>
      <vt:lpstr>等线</vt:lpstr>
      <vt:lpstr>Arial</vt:lpstr>
      <vt:lpstr>Cambria Math</vt:lpstr>
      <vt:lpstr>Franklin Gothic Medium</vt:lpstr>
      <vt:lpstr>Symbol</vt:lpstr>
      <vt:lpstr>Times New Roman</vt:lpstr>
      <vt:lpstr>Wingdings</vt:lpstr>
      <vt:lpstr>Wingdings 2</vt:lpstr>
      <vt:lpstr>yangz_um</vt:lpstr>
      <vt:lpstr>Search for a New Gauge Boson Z′ and  Di-Higgs Production with the ATLAS Detector at the LHC</vt:lpstr>
      <vt:lpstr>Outline</vt:lpstr>
      <vt:lpstr>Standard Model of Particle Physics</vt:lpstr>
      <vt:lpstr>Standard Model of Particle Physics</vt:lpstr>
      <vt:lpstr>Standard Model of Particle Physics</vt:lpstr>
      <vt:lpstr>The Large Hadron Collider</vt:lpstr>
      <vt:lpstr>Luminosity delivered to ATLAS in Run2</vt:lpstr>
      <vt:lpstr>A Toroidal LHC ApparatuS</vt:lpstr>
      <vt:lpstr>The Cross Section of the ATLAS</vt:lpstr>
      <vt:lpstr>Particle Detection in ATLAS</vt:lpstr>
      <vt:lpstr>Search for a new gauge boson Z′</vt:lpstr>
      <vt:lpstr>Motivation and New Physics Model</vt:lpstr>
      <vt:lpstr>Analysis Overview</vt:lpstr>
      <vt:lpstr>Event selection</vt:lpstr>
      <vt:lpstr>Signal and background selection</vt:lpstr>
      <vt:lpstr>Fake Muon Background Estimation</vt:lpstr>
      <vt:lpstr>Fake Factors Calculated Using CRs</vt:lpstr>
      <vt:lpstr>Combination of Fake-Factors</vt:lpstr>
      <vt:lpstr>Systematic Uncertainties</vt:lpstr>
      <vt:lpstr>Data / MC – Kinematic distributions</vt:lpstr>
      <vt:lpstr>Parameterized Neural Network</vt:lpstr>
      <vt:lpstr>Automatic Hyperparameter Optimization</vt:lpstr>
      <vt:lpstr>Performance and Validations</vt:lpstr>
      <vt:lpstr>Mass distributions after the DNN cuts</vt:lpstr>
      <vt:lpstr>Optimization of Z’ Mass Window for fitting</vt:lpstr>
      <vt:lpstr>Choice of pDNN Model and Cuts</vt:lpstr>
      <vt:lpstr>Statistical Method</vt:lpstr>
      <vt:lpstr>p0 scan (background only model)</vt:lpstr>
      <vt:lpstr>Upper limits on cross-sections &amp; couplings</vt:lpstr>
      <vt:lpstr>Compared with CMS results</vt:lpstr>
      <vt:lpstr>Search for SM di-Higgs production</vt:lpstr>
      <vt:lpstr>Higgs boson pair production at the LHC</vt:lpstr>
      <vt:lpstr>The Kappa Framework</vt:lpstr>
      <vt:lpstr>HH→bbll+E_T^miss Final State</vt:lpstr>
      <vt:lpstr>Analysis Overview</vt:lpstr>
      <vt:lpstr>Event selection</vt:lpstr>
      <vt:lpstr>Multivariable Analysis</vt:lpstr>
      <vt:lpstr>Background estimation</vt:lpstr>
      <vt:lpstr>Systematic Uncertainties</vt:lpstr>
      <vt:lpstr>Upper Limits on the SM HH production</vt:lpstr>
      <vt:lpstr>Confidence Interval for κ_λ and κ_2V</vt:lpstr>
      <vt:lpstr>Conclusion &amp; Outlook</vt:lpstr>
      <vt:lpstr>Work on the sMDT Upgrade Project</vt:lpstr>
      <vt:lpstr>Service Works at CERN</vt:lpstr>
      <vt:lpstr>A Brief Summary of My Research Work</vt:lpstr>
      <vt:lpstr>Selected Publications and Talks</vt:lpstr>
      <vt:lpstr>Selected Publications and Talks</vt:lpstr>
      <vt:lpstr>Thanks！</vt:lpstr>
      <vt:lpstr>Backups</vt:lpstr>
      <vt:lpstr>HH combination results (95% CL) </vt:lpstr>
      <vt:lpstr>HH+H: constraints on κ_λ</vt:lpstr>
      <vt:lpstr>Unifying Electroweak Forces</vt:lpstr>
      <vt:lpstr>Signal Simulation: pp→Z^′ μμ→μμμμ</vt:lpstr>
      <vt:lpstr>Generated signal samples</vt:lpstr>
      <vt:lpstr>Other MC background samples</vt:lpstr>
      <vt:lpstr>Event selection</vt:lpstr>
      <vt:lpstr>Mz1 &amp; Mz2 distributions before pDNN</vt:lpstr>
      <vt:lpstr>Simulated invariant mass distributions</vt:lpstr>
      <vt:lpstr>Systematic uncertainties (qqZZ)</vt:lpstr>
      <vt:lpstr>Ranking plot examples</vt:lpstr>
      <vt:lpstr>Comparison of different generators (qqZZ)</vt:lpstr>
      <vt:lpstr>Background estimation</vt:lpstr>
      <vt:lpstr>Sources of the systematics uncertainties of fake-factors</vt:lpstr>
      <vt:lpstr>HH invariant mass distribution</vt:lpstr>
      <vt:lpstr>Background estimation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a new gauge boson Z′ and di-Higgs production with the ATLAS detector at the LHC</dc:title>
  <dc:creator>Zhe Yang</dc:creator>
  <cp:lastModifiedBy>Yang Zhe</cp:lastModifiedBy>
  <cp:revision>21</cp:revision>
  <dcterms:created xsi:type="dcterms:W3CDTF">2023-05-08T10:51:12Z</dcterms:created>
  <dcterms:modified xsi:type="dcterms:W3CDTF">2023-05-22T13:02:41Z</dcterms:modified>
</cp:coreProperties>
</file>