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10"/>
  </p:notesMasterIdLst>
  <p:sldIdLst>
    <p:sldId id="256" r:id="rId3"/>
    <p:sldId id="264" r:id="rId4"/>
    <p:sldId id="260" r:id="rId5"/>
    <p:sldId id="262" r:id="rId6"/>
    <p:sldId id="263" r:id="rId7"/>
    <p:sldId id="258" r:id="rId8"/>
    <p:sldId id="265" r:id="rId9"/>
  </p:sldIdLst>
  <p:sldSz cx="9144000" cy="5143500" type="screen16x9"/>
  <p:notesSz cx="6797675" cy="9872663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6878" autoAdjust="0"/>
  </p:normalViewPr>
  <p:slideViewPr>
    <p:cSldViewPr snapToGrid="0" snapToObjects="1">
      <p:cViewPr varScale="1">
        <p:scale>
          <a:sx n="92" d="100"/>
          <a:sy n="92" d="100"/>
        </p:scale>
        <p:origin x="564" y="52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3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802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15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/>
              <a:t>Time</a:t>
            </a:r>
            <a:r>
              <a:rPr lang="fr-FR" baseline="0" dirty="0"/>
              <a:t> of </a:t>
            </a:r>
            <a:r>
              <a:rPr lang="fr-FR" baseline="0" dirty="0" err="1"/>
              <a:t>each</a:t>
            </a:r>
            <a:r>
              <a:rPr lang="fr-FR" baseline="0" dirty="0"/>
              <a:t> intervention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divided</a:t>
            </a:r>
            <a:r>
              <a:rPr lang="fr-FR" baseline="0" dirty="0"/>
              <a:t> in </a:t>
            </a:r>
          </a:p>
          <a:p>
            <a:r>
              <a:rPr lang="fr-FR" baseline="0" dirty="0"/>
              <a:t>2/3 for the </a:t>
            </a:r>
            <a:r>
              <a:rPr lang="fr-FR" baseline="0" dirty="0" err="1"/>
              <a:t>presentation</a:t>
            </a:r>
            <a:r>
              <a:rPr lang="fr-FR" baseline="0" dirty="0"/>
              <a:t> and 1/3 for Q/A</a:t>
            </a:r>
          </a:p>
          <a:p>
            <a:endParaRPr lang="fr-FR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/>
              <a:t>Most interventions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 in French, </a:t>
            </a:r>
            <a:r>
              <a:rPr lang="fr-FR" baseline="0" dirty="0" err="1"/>
              <a:t>with</a:t>
            </a:r>
            <a:r>
              <a:rPr lang="fr-FR" baseline="0" dirty="0"/>
              <a:t> the slides in English. You </a:t>
            </a:r>
            <a:r>
              <a:rPr lang="fr-FR" baseline="0" dirty="0" err="1"/>
              <a:t>can</a:t>
            </a:r>
            <a:r>
              <a:rPr lang="fr-FR" baseline="0" dirty="0"/>
              <a:t> </a:t>
            </a:r>
            <a:r>
              <a:rPr lang="fr-FR" baseline="0" dirty="0" err="1"/>
              <a:t>ask</a:t>
            </a:r>
            <a:r>
              <a:rPr lang="fr-FR" baseline="0" dirty="0"/>
              <a:t> </a:t>
            </a:r>
            <a:r>
              <a:rPr lang="fr-FR" baseline="0" dirty="0" err="1"/>
              <a:t>your</a:t>
            </a:r>
            <a:r>
              <a:rPr lang="fr-FR" baseline="0" dirty="0"/>
              <a:t> question in English or in French, as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like</a:t>
            </a:r>
            <a:r>
              <a:rPr lang="fr-FR" baseline="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/>
              <a:t>If </a:t>
            </a:r>
            <a:r>
              <a:rPr lang="fr-FR" baseline="0" dirty="0" err="1"/>
              <a:t>you</a:t>
            </a:r>
            <a:r>
              <a:rPr lang="fr-FR" baseline="0" dirty="0"/>
              <a:t> have a question, </a:t>
            </a:r>
            <a:r>
              <a:rPr lang="fr-FR" baseline="0" dirty="0" err="1"/>
              <a:t>please</a:t>
            </a:r>
            <a:r>
              <a:rPr lang="fr-FR" baseline="0" dirty="0"/>
              <a:t> </a:t>
            </a:r>
            <a:r>
              <a:rPr lang="fr-FR" baseline="0" dirty="0" err="1"/>
              <a:t>don’t</a:t>
            </a:r>
            <a:r>
              <a:rPr lang="fr-FR" baseline="0" dirty="0"/>
              <a:t> </a:t>
            </a:r>
            <a:r>
              <a:rPr lang="fr-FR" baseline="0" dirty="0" err="1"/>
              <a:t>interrupt</a:t>
            </a:r>
            <a:r>
              <a:rPr lang="fr-FR" baseline="0" dirty="0"/>
              <a:t> the </a:t>
            </a:r>
            <a:r>
              <a:rPr lang="fr-FR" baseline="0" dirty="0" err="1"/>
              <a:t>presentation</a:t>
            </a:r>
            <a:r>
              <a:rPr lang="fr-FR" baseline="0" dirty="0"/>
              <a:t> - </a:t>
            </a:r>
            <a:r>
              <a:rPr lang="fr-FR" baseline="0" dirty="0" err="1"/>
              <a:t>wait</a:t>
            </a:r>
            <a:r>
              <a:rPr lang="fr-FR" baseline="0" dirty="0"/>
              <a:t> for the Q/A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/>
              <a:t>Use the microphone, by </a:t>
            </a:r>
            <a:r>
              <a:rPr lang="fr-FR" baseline="0" dirty="0" err="1"/>
              <a:t>pushing</a:t>
            </a:r>
            <a:r>
              <a:rPr lang="fr-FR" baseline="0" dirty="0"/>
              <a:t> on the </a:t>
            </a:r>
            <a:r>
              <a:rPr lang="fr-FR" baseline="0" dirty="0" err="1"/>
              <a:t>button</a:t>
            </a:r>
            <a:r>
              <a:rPr lang="fr-FR" baseline="0" dirty="0"/>
              <a:t> and </a:t>
            </a:r>
            <a:r>
              <a:rPr lang="fr-FR" baseline="0" dirty="0" err="1"/>
              <a:t>wait</a:t>
            </a:r>
            <a:r>
              <a:rPr lang="fr-FR" baseline="0" dirty="0"/>
              <a:t> for the </a:t>
            </a:r>
            <a:r>
              <a:rPr lang="fr-FR" baseline="0" dirty="0" err="1"/>
              <a:t>red</a:t>
            </a:r>
            <a:r>
              <a:rPr lang="fr-FR" baseline="0" dirty="0"/>
              <a:t> light. </a:t>
            </a:r>
            <a:r>
              <a:rPr lang="fr-FR" baseline="0" dirty="0" err="1"/>
              <a:t>When</a:t>
            </a:r>
            <a:r>
              <a:rPr lang="fr-FR" baseline="0" dirty="0"/>
              <a:t> </a:t>
            </a:r>
            <a:r>
              <a:rPr lang="fr-FR" baseline="0" dirty="0" err="1"/>
              <a:t>finished</a:t>
            </a:r>
            <a:r>
              <a:rPr lang="fr-FR" baseline="0" dirty="0"/>
              <a:t>, push the </a:t>
            </a:r>
            <a:r>
              <a:rPr lang="fr-FR" baseline="0" dirty="0" err="1"/>
              <a:t>button</a:t>
            </a:r>
            <a:r>
              <a:rPr lang="fr-FR" baseline="0" dirty="0"/>
              <a:t> </a:t>
            </a:r>
            <a:r>
              <a:rPr lang="fr-FR" baseline="0" dirty="0" err="1"/>
              <a:t>again</a:t>
            </a:r>
            <a:r>
              <a:rPr lang="fr-FR" baseline="0" dirty="0"/>
              <a:t> – light </a:t>
            </a:r>
            <a:r>
              <a:rPr lang="fr-FR" baseline="0" dirty="0" err="1"/>
              <a:t>should</a:t>
            </a:r>
            <a:r>
              <a:rPr lang="fr-FR" baseline="0" dirty="0"/>
              <a:t> go out.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/>
              <a:t>Questions </a:t>
            </a:r>
            <a:r>
              <a:rPr lang="fr-FR" baseline="0" dirty="0" err="1"/>
              <a:t>should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general</a:t>
            </a:r>
            <a:r>
              <a:rPr lang="fr-FR" baseline="0" dirty="0"/>
              <a:t> ; if </a:t>
            </a:r>
            <a:r>
              <a:rPr lang="fr-FR" baseline="0" dirty="0" err="1"/>
              <a:t>you</a:t>
            </a:r>
            <a:r>
              <a:rPr lang="fr-FR" baseline="0" dirty="0"/>
              <a:t> have a questions </a:t>
            </a:r>
            <a:r>
              <a:rPr lang="fr-FR" baseline="0" dirty="0" err="1"/>
              <a:t>which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linked</a:t>
            </a:r>
            <a:r>
              <a:rPr lang="fr-FR" baseline="0" dirty="0"/>
              <a:t> to </a:t>
            </a:r>
            <a:r>
              <a:rPr lang="fr-FR" baseline="0" dirty="0" err="1"/>
              <a:t>your</a:t>
            </a:r>
            <a:r>
              <a:rPr lang="fr-FR" baseline="0" dirty="0"/>
              <a:t> </a:t>
            </a:r>
            <a:r>
              <a:rPr lang="fr-FR" baseline="0" dirty="0" err="1"/>
              <a:t>individual</a:t>
            </a:r>
            <a:r>
              <a:rPr lang="fr-FR" baseline="0" dirty="0"/>
              <a:t> situation, </a:t>
            </a:r>
            <a:r>
              <a:rPr lang="fr-FR" baseline="0" dirty="0" err="1"/>
              <a:t>please</a:t>
            </a:r>
            <a:r>
              <a:rPr lang="fr-FR" baseline="0" dirty="0"/>
              <a:t> </a:t>
            </a:r>
            <a:r>
              <a:rPr lang="fr-FR" baseline="0" dirty="0" err="1"/>
              <a:t>make</a:t>
            </a:r>
            <a:r>
              <a:rPr lang="fr-FR" baseline="0" dirty="0"/>
              <a:t> an </a:t>
            </a:r>
            <a:r>
              <a:rPr lang="fr-FR" baseline="0" dirty="0" err="1"/>
              <a:t>appointment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the relevant service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/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/>
          </a:p>
          <a:p>
            <a:endParaRPr lang="fr-FR" baseline="0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72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The </a:t>
            </a:r>
            <a:r>
              <a:rPr lang="fr-FR" b="1" dirty="0"/>
              <a:t>Slides</a:t>
            </a:r>
            <a:r>
              <a:rPr lang="fr-FR" b="1" baseline="0" dirty="0"/>
              <a:t> </a:t>
            </a:r>
            <a:r>
              <a:rPr lang="fr-FR" baseline="0" dirty="0"/>
              <a:t>are on </a:t>
            </a:r>
            <a:r>
              <a:rPr lang="fr-FR" baseline="0" dirty="0" err="1"/>
              <a:t>Indico</a:t>
            </a:r>
            <a:endParaRPr lang="fr-FR" baseline="0" dirty="0"/>
          </a:p>
          <a:p>
            <a:pPr marL="171450" indent="-171450">
              <a:buFontTx/>
              <a:buChar char="-"/>
            </a:pPr>
            <a:endParaRPr lang="fr-FR" baseline="0" dirty="0"/>
          </a:p>
          <a:p>
            <a:pPr marL="171450" indent="-171450">
              <a:buFontTx/>
              <a:buChar char="-"/>
            </a:pPr>
            <a:r>
              <a:rPr lang="fr-FR" baseline="0" dirty="0"/>
              <a:t>There </a:t>
            </a:r>
            <a:r>
              <a:rPr lang="fr-FR" baseline="0" dirty="0" err="1"/>
              <a:t>is</a:t>
            </a:r>
            <a:r>
              <a:rPr lang="fr-FR" baseline="0" dirty="0"/>
              <a:t> a </a:t>
            </a:r>
            <a:r>
              <a:rPr lang="fr-FR" b="1" baseline="0" dirty="0"/>
              <a:t>brochure « </a:t>
            </a:r>
            <a:r>
              <a:rPr lang="fr-FR" b="1" baseline="0" dirty="0" err="1"/>
              <a:t>When</a:t>
            </a:r>
            <a:r>
              <a:rPr lang="fr-FR" b="1" baseline="0" dirty="0"/>
              <a:t> </a:t>
            </a:r>
            <a:r>
              <a:rPr lang="fr-FR" b="1" baseline="0" dirty="0" err="1"/>
              <a:t>you</a:t>
            </a:r>
            <a:r>
              <a:rPr lang="fr-FR" b="1" baseline="0" dirty="0"/>
              <a:t> </a:t>
            </a:r>
            <a:r>
              <a:rPr lang="fr-FR" b="1" baseline="0" dirty="0" err="1"/>
              <a:t>leave</a:t>
            </a:r>
            <a:r>
              <a:rPr lang="fr-FR" b="1" baseline="0" dirty="0"/>
              <a:t> CERN</a:t>
            </a:r>
            <a:r>
              <a:rPr lang="fr-FR" baseline="0" dirty="0"/>
              <a:t> » </a:t>
            </a:r>
            <a:r>
              <a:rPr lang="fr-FR" baseline="0" dirty="0" err="1"/>
              <a:t>which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kept</a:t>
            </a:r>
            <a:r>
              <a:rPr lang="fr-FR" baseline="0" dirty="0"/>
              <a:t> up to date by the Social Affairs Service</a:t>
            </a:r>
          </a:p>
          <a:p>
            <a:pPr marL="457200" lvl="1" indent="0">
              <a:buFontTx/>
              <a:buNone/>
            </a:pPr>
            <a:endParaRPr lang="fr-FR" baseline="0" dirty="0"/>
          </a:p>
          <a:p>
            <a:pPr marL="171450" lvl="0" indent="-171450">
              <a:buFontTx/>
              <a:buChar char="-"/>
            </a:pPr>
            <a:r>
              <a:rPr lang="fr-FR" b="1" baseline="0" dirty="0"/>
              <a:t>Admin e-guide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/>
              <a:t>several</a:t>
            </a:r>
            <a:r>
              <a:rPr lang="fr-FR" baseline="0" dirty="0"/>
              <a:t> </a:t>
            </a:r>
            <a:r>
              <a:rPr lang="fr-FR" baseline="0" dirty="0" err="1"/>
              <a:t>procedures</a:t>
            </a:r>
            <a:r>
              <a:rPr lang="fr-FR" baseline="0" dirty="0"/>
              <a:t>, </a:t>
            </a:r>
            <a:r>
              <a:rPr lang="fr-FR" baseline="0" dirty="0" err="1"/>
              <a:t>including</a:t>
            </a:r>
            <a:r>
              <a:rPr lang="fr-FR" baseline="0" dirty="0"/>
              <a:t> one </a:t>
            </a:r>
            <a:r>
              <a:rPr lang="fr-FR" baseline="0" dirty="0" err="1"/>
              <a:t>specifically</a:t>
            </a:r>
            <a:r>
              <a:rPr lang="fr-FR" baseline="0" dirty="0"/>
              <a:t> on the </a:t>
            </a:r>
            <a:r>
              <a:rPr lang="fr-FR" baseline="0" dirty="0" err="1"/>
              <a:t>departure</a:t>
            </a:r>
            <a:r>
              <a:rPr lang="fr-FR" baseline="0" dirty="0"/>
              <a:t> </a:t>
            </a:r>
            <a:r>
              <a:rPr lang="fr-FR" baseline="0" dirty="0" err="1"/>
              <a:t>formalities</a:t>
            </a:r>
            <a:endParaRPr lang="fr-FR" baseline="0" dirty="0"/>
          </a:p>
          <a:p>
            <a:pPr marL="628650" lvl="1" indent="-171450">
              <a:buFontTx/>
              <a:buChar char="-"/>
            </a:pPr>
            <a:endParaRPr lang="fr-FR" baseline="0" dirty="0"/>
          </a:p>
          <a:p>
            <a:pPr marL="171450" lvl="0" indent="-171450">
              <a:buFontTx/>
              <a:buChar char="-"/>
            </a:pPr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also</a:t>
            </a:r>
            <a:r>
              <a:rPr lang="fr-FR" baseline="0" dirty="0"/>
              <a:t> have </a:t>
            </a:r>
            <a:r>
              <a:rPr lang="fr-FR" b="1" baseline="0" dirty="0"/>
              <a:t>a </a:t>
            </a:r>
            <a:r>
              <a:rPr lang="fr-FR" b="1" baseline="0" dirty="0" err="1"/>
              <a:t>video</a:t>
            </a:r>
            <a:r>
              <a:rPr lang="fr-FR" b="1" baseline="0" dirty="0"/>
              <a:t> of a </a:t>
            </a:r>
            <a:r>
              <a:rPr lang="fr-FR" b="1" baseline="0" dirty="0" err="1"/>
              <a:t>director</a:t>
            </a:r>
            <a:r>
              <a:rPr lang="fr-FR" b="1" baseline="0" dirty="0"/>
              <a:t> at WHO </a:t>
            </a:r>
            <a:r>
              <a:rPr lang="fr-FR" baseline="0" dirty="0" err="1"/>
              <a:t>addressing</a:t>
            </a:r>
            <a:r>
              <a:rPr lang="fr-FR" baseline="0" dirty="0"/>
              <a:t> </a:t>
            </a:r>
            <a:r>
              <a:rPr lang="fr-FR" baseline="0" dirty="0" err="1"/>
              <a:t>himself</a:t>
            </a:r>
            <a:r>
              <a:rPr lang="fr-FR" baseline="0" dirty="0"/>
              <a:t> to people </a:t>
            </a:r>
            <a:r>
              <a:rPr lang="fr-FR" baseline="0" dirty="0" err="1"/>
              <a:t>who</a:t>
            </a:r>
            <a:r>
              <a:rPr lang="fr-FR" baseline="0" dirty="0"/>
              <a:t> are in a </a:t>
            </a:r>
            <a:r>
              <a:rPr lang="fr-FR" baseline="0" dirty="0" err="1"/>
              <a:t>similar</a:t>
            </a:r>
            <a:r>
              <a:rPr lang="fr-FR" baseline="0" dirty="0"/>
              <a:t> situation as </a:t>
            </a:r>
            <a:r>
              <a:rPr lang="fr-FR" baseline="0" dirty="0" err="1"/>
              <a:t>you</a:t>
            </a:r>
            <a:r>
              <a:rPr lang="fr-FR" baseline="0" dirty="0"/>
              <a:t>. He </a:t>
            </a:r>
            <a:r>
              <a:rPr lang="fr-FR" baseline="0" dirty="0" err="1"/>
              <a:t>makes</a:t>
            </a:r>
            <a:r>
              <a:rPr lang="fr-FR" baseline="0" dirty="0"/>
              <a:t> the </a:t>
            </a:r>
            <a:r>
              <a:rPr lang="fr-FR" baseline="0" dirty="0" err="1"/>
              <a:t>analysis</a:t>
            </a:r>
            <a:r>
              <a:rPr lang="fr-FR" baseline="0" dirty="0"/>
              <a:t> of </a:t>
            </a:r>
            <a:r>
              <a:rPr lang="fr-FR" baseline="0" dirty="0" err="1"/>
              <a:t>everything</a:t>
            </a:r>
            <a:r>
              <a:rPr lang="fr-FR" baseline="0" dirty="0"/>
              <a:t> </a:t>
            </a:r>
            <a:r>
              <a:rPr lang="fr-FR" baseline="0" dirty="0" err="1"/>
              <a:t>which</a:t>
            </a:r>
            <a:r>
              <a:rPr lang="fr-FR" baseline="0" dirty="0"/>
              <a:t> changes </a:t>
            </a:r>
            <a:r>
              <a:rPr lang="fr-FR" baseline="0" dirty="0" err="1"/>
              <a:t>when</a:t>
            </a:r>
            <a:r>
              <a:rPr lang="fr-FR" baseline="0" dirty="0"/>
              <a:t> </a:t>
            </a:r>
            <a:r>
              <a:rPr lang="fr-FR" baseline="0" dirty="0" err="1"/>
              <a:t>you</a:t>
            </a:r>
            <a:r>
              <a:rPr lang="fr-FR" baseline="0" dirty="0"/>
              <a:t> retire and </a:t>
            </a:r>
            <a:r>
              <a:rPr lang="fr-FR" baseline="0" dirty="0" err="1"/>
              <a:t>does</a:t>
            </a:r>
            <a:r>
              <a:rPr lang="fr-FR" baseline="0" dirty="0"/>
              <a:t> </a:t>
            </a:r>
            <a:r>
              <a:rPr lang="fr-FR" baseline="0" dirty="0" err="1"/>
              <a:t>this</a:t>
            </a:r>
            <a:r>
              <a:rPr lang="fr-FR" baseline="0" dirty="0"/>
              <a:t> </a:t>
            </a:r>
            <a:r>
              <a:rPr lang="fr-FR" baseline="0" dirty="0" err="1"/>
              <a:t>intelligently</a:t>
            </a:r>
            <a:r>
              <a:rPr lang="fr-FR" baseline="0" dirty="0"/>
              <a:t> and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humor</a:t>
            </a:r>
            <a:r>
              <a:rPr lang="fr-FR" baseline="0" dirty="0"/>
              <a:t>. </a:t>
            </a:r>
            <a:r>
              <a:rPr lang="fr-FR" baseline="0" dirty="0" err="1"/>
              <a:t>Highly</a:t>
            </a:r>
            <a:r>
              <a:rPr lang="fr-FR" baseline="0" dirty="0"/>
              <a:t> </a:t>
            </a:r>
            <a:r>
              <a:rPr lang="fr-FR" baseline="0" dirty="0" err="1"/>
              <a:t>recommended</a:t>
            </a:r>
            <a:r>
              <a:rPr lang="fr-FR" baseline="0" dirty="0"/>
              <a:t>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8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3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99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66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7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65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68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4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021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7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/>
              <a:t>Title presentation (in English)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/>
              <a:t>Space</a:t>
            </a:r>
            <a:r>
              <a:rPr lang="fr-FR" dirty="0"/>
              <a:t> for </a:t>
            </a:r>
            <a:r>
              <a:rPr lang="fr-FR" dirty="0" err="1"/>
              <a:t>picture</a:t>
            </a:r>
            <a:r>
              <a:rPr lang="fr-FR" dirty="0"/>
              <a:t> (</a:t>
            </a:r>
            <a:r>
              <a:rPr lang="fr-FR" dirty="0" err="1"/>
              <a:t>optional</a:t>
            </a:r>
            <a:r>
              <a:rPr lang="fr-FR" dirty="0"/>
              <a:t>) </a:t>
            </a:r>
          </a:p>
          <a:p>
            <a:pPr lvl="1"/>
            <a:r>
              <a:rPr lang="fr-FR" dirty="0" err="1"/>
              <a:t>Only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Re-use</a:t>
            </a:r>
            <a:r>
              <a:rPr lang="fr-FR" dirty="0"/>
              <a:t> in </a:t>
            </a:r>
            <a:r>
              <a:rPr lang="fr-FR" dirty="0" err="1"/>
              <a:t>small</a:t>
            </a:r>
            <a:r>
              <a:rPr lang="fr-FR" dirty="0"/>
              <a:t> in all </a:t>
            </a:r>
            <a:r>
              <a:rPr lang="fr-FR" dirty="0" err="1"/>
              <a:t>other</a:t>
            </a:r>
            <a:r>
              <a:rPr lang="fr-FR" dirty="0"/>
              <a:t> slides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Name speaker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41725" y="5041900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5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0653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.unog.ch/clm-pre-retirement-programm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indico.cern.ch/event/1288305/timetable/" TargetMode="External"/><Relationship Id="rId7" Type="http://schemas.openxmlformats.org/officeDocument/2006/relationships/hyperlink" Target="http://cds.cern.ch/record/1205594/#50273_Sartorius-e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ds.cern.ch/record/1205594/#50273_Sartorius-fr" TargetMode="External"/><Relationship Id="rId5" Type="http://schemas.openxmlformats.org/officeDocument/2006/relationships/hyperlink" Target="http://admin-eguide.web.cern.ch/en/procedure/departure-formalities" TargetMode="External"/><Relationship Id="rId4" Type="http://schemas.openxmlformats.org/officeDocument/2006/relationships/hyperlink" Target="http://cds.cern.ch/record/1995621/" TargetMode="Externa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016" y="374654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FR" dirty="0"/>
              <a:t>Quitter le CERN – </a:t>
            </a:r>
            <a:r>
              <a:rPr lang="fr-FR" dirty="0" err="1"/>
              <a:t>Leaving</a:t>
            </a:r>
            <a:r>
              <a:rPr lang="fr-FR" dirty="0"/>
              <a:t> CERN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39589"/>
          <a:stretch/>
        </p:blipFill>
        <p:spPr>
          <a:xfrm>
            <a:off x="0" y="-1"/>
            <a:ext cx="9144000" cy="366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78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2 </a:t>
            </a:r>
            <a:r>
              <a:rPr lang="fr-FR" dirty="0" err="1"/>
              <a:t>seminars</a:t>
            </a:r>
            <a:r>
              <a:rPr lang="fr-FR" dirty="0"/>
              <a:t>, </a:t>
            </a:r>
            <a:r>
              <a:rPr lang="fr-FR" dirty="0" err="1"/>
              <a:t>organised</a:t>
            </a:r>
            <a:r>
              <a:rPr lang="fr-FR" dirty="0"/>
              <a:t> </a:t>
            </a:r>
            <a:r>
              <a:rPr lang="fr-FR" dirty="0" err="1"/>
              <a:t>yearly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613654"/>
          </a:xfrm>
        </p:spPr>
        <p:txBody>
          <a:bodyPr/>
          <a:lstStyle/>
          <a:p>
            <a:r>
              <a:rPr lang="fr-FR" dirty="0" err="1"/>
              <a:t>Leaving</a:t>
            </a:r>
            <a:r>
              <a:rPr lang="fr-FR" dirty="0"/>
              <a:t> CERN, </a:t>
            </a:r>
          </a:p>
          <a:p>
            <a:pPr marL="448056" lvl="1" indent="0">
              <a:buNone/>
            </a:pPr>
            <a:r>
              <a:rPr lang="fr-FR" dirty="0"/>
              <a:t>	½ </a:t>
            </a:r>
            <a:r>
              <a:rPr lang="fr-FR" dirty="0" err="1"/>
              <a:t>day</a:t>
            </a:r>
            <a:r>
              <a:rPr lang="fr-FR" dirty="0"/>
              <a:t>, </a:t>
            </a:r>
            <a:r>
              <a:rPr lang="fr-FR" dirty="0" err="1"/>
              <a:t>today</a:t>
            </a:r>
            <a:endParaRPr lang="fr-FR" dirty="0"/>
          </a:p>
          <a:p>
            <a:pPr marL="448056" lvl="1" indent="0">
              <a:buNone/>
            </a:pPr>
            <a:endParaRPr lang="fr-FR" dirty="0"/>
          </a:p>
          <a:p>
            <a:r>
              <a:rPr lang="fr-FR" dirty="0" err="1"/>
              <a:t>Preparing</a:t>
            </a:r>
            <a:r>
              <a:rPr lang="fr-FR" dirty="0"/>
              <a:t> retirement</a:t>
            </a:r>
          </a:p>
          <a:p>
            <a:pPr marL="448056" lvl="1" indent="0">
              <a:buNone/>
            </a:pPr>
            <a:r>
              <a:rPr lang="fr-FR" dirty="0"/>
              <a:t>	online </a:t>
            </a:r>
            <a:r>
              <a:rPr lang="fr-FR" dirty="0" err="1"/>
              <a:t>seminar</a:t>
            </a:r>
            <a:r>
              <a:rPr lang="fr-FR" dirty="0"/>
              <a:t>, </a:t>
            </a:r>
            <a:r>
              <a:rPr lang="fr-FR" dirty="0" err="1"/>
              <a:t>ongoing</a:t>
            </a:r>
            <a:endParaRPr lang="fr-FR" dirty="0"/>
          </a:p>
          <a:p>
            <a:pPr marL="448056" lvl="1" indent="0">
              <a:buNone/>
            </a:pPr>
            <a:r>
              <a:rPr lang="fr-FR" dirty="0"/>
              <a:t>	in collaboration </a:t>
            </a:r>
            <a:r>
              <a:rPr lang="fr-FR" dirty="0" err="1"/>
              <a:t>with</a:t>
            </a:r>
            <a:r>
              <a:rPr lang="fr-FR" dirty="0"/>
              <a:t> UNO and ILO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err="1">
                <a:hlinkClick r:id="rId3"/>
              </a:rPr>
              <a:t>link</a:t>
            </a:r>
            <a:r>
              <a:rPr lang="fr-FR" dirty="0"/>
              <a:t> to slides and </a:t>
            </a:r>
            <a:r>
              <a:rPr lang="fr-FR" dirty="0" err="1"/>
              <a:t>recordings</a:t>
            </a:r>
            <a:r>
              <a:rPr lang="fr-FR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999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Agenda for </a:t>
            </a:r>
            <a:r>
              <a:rPr lang="fr-FR" dirty="0" err="1"/>
              <a:t>today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84" y="1075715"/>
            <a:ext cx="8229600" cy="3577795"/>
          </a:xfrm>
        </p:spPr>
        <p:txBody>
          <a:bodyPr>
            <a:normAutofit fontScale="62500" lnSpcReduction="20000"/>
          </a:bodyPr>
          <a:lstStyle/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err="1">
                <a:latin typeface="Arial" panose="020B0604020202020204" pitchFamily="34" charset="0"/>
              </a:rPr>
              <a:t>Early</a:t>
            </a:r>
            <a:r>
              <a:rPr lang="fr-FR" altLang="en-US" sz="3100" dirty="0">
                <a:latin typeface="Arial" panose="020B0604020202020204" pitchFamily="34" charset="0"/>
              </a:rPr>
              <a:t> </a:t>
            </a:r>
            <a:r>
              <a:rPr lang="fr-FR" altLang="en-US" sz="3100" dirty="0" err="1">
                <a:latin typeface="Arial" panose="020B0604020202020204" pitchFamily="34" charset="0"/>
              </a:rPr>
              <a:t>departure</a:t>
            </a:r>
            <a:r>
              <a:rPr lang="fr-FR" altLang="en-US" sz="3100" dirty="0">
                <a:latin typeface="Arial" panose="020B0604020202020204" pitchFamily="34" charset="0"/>
              </a:rPr>
              <a:t> </a:t>
            </a:r>
            <a:r>
              <a:rPr lang="fr-FR" altLang="en-US" sz="3100" dirty="0" err="1">
                <a:latin typeface="Arial" panose="020B0604020202020204" pitchFamily="34" charset="0"/>
              </a:rPr>
              <a:t>possibilities</a:t>
            </a:r>
            <a:endParaRPr lang="fr-FR" altLang="en-US" sz="31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>
                <a:latin typeface="Arial" panose="020B0604020202020204" pitchFamily="34" charset="0"/>
              </a:rPr>
              <a:t>End of </a:t>
            </a:r>
            <a:r>
              <a:rPr lang="fr-FR" altLang="en-US" sz="3100" dirty="0" err="1">
                <a:latin typeface="Arial" panose="020B0604020202020204" pitchFamily="34" charset="0"/>
              </a:rPr>
              <a:t>contract</a:t>
            </a:r>
            <a:r>
              <a:rPr lang="fr-FR" altLang="en-US" sz="3100" dirty="0">
                <a:latin typeface="Arial" panose="020B0604020202020204" pitchFamily="34" charset="0"/>
              </a:rPr>
              <a:t> </a:t>
            </a:r>
            <a:r>
              <a:rPr lang="fr-FR" altLang="en-US" sz="3100" dirty="0" err="1">
                <a:latin typeface="Arial" panose="020B0604020202020204" pitchFamily="34" charset="0"/>
              </a:rPr>
              <a:t>entitlements</a:t>
            </a:r>
            <a:endParaRPr lang="fr-FR" altLang="en-US" sz="31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err="1">
                <a:latin typeface="Arial" panose="020B0604020202020204" pitchFamily="34" charset="0"/>
              </a:rPr>
              <a:t>Departure</a:t>
            </a:r>
            <a:r>
              <a:rPr lang="fr-FR" altLang="en-US" sz="3100" dirty="0">
                <a:latin typeface="Arial" panose="020B0604020202020204" pitchFamily="34" charset="0"/>
              </a:rPr>
              <a:t> </a:t>
            </a:r>
            <a:r>
              <a:rPr lang="fr-FR" altLang="en-US" sz="3100" dirty="0" err="1">
                <a:latin typeface="Arial" panose="020B0604020202020204" pitchFamily="34" charset="0"/>
              </a:rPr>
              <a:t>formalities</a:t>
            </a:r>
            <a:br>
              <a:rPr lang="fr-FR" altLang="en-US" sz="3100" dirty="0">
                <a:latin typeface="Arial" panose="020B0604020202020204" pitchFamily="34" charset="0"/>
              </a:rPr>
            </a:br>
            <a:endParaRPr lang="fr-FR" altLang="en-US" sz="19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>
                <a:solidFill>
                  <a:srgbClr val="69856E"/>
                </a:solidFill>
                <a:latin typeface="Arial" panose="020B0604020202020204" pitchFamily="34" charset="0"/>
              </a:rPr>
              <a:t>Coffee break</a:t>
            </a:r>
            <a:br>
              <a:rPr lang="fr-FR" altLang="en-US" sz="3100" dirty="0">
                <a:solidFill>
                  <a:srgbClr val="69856E"/>
                </a:solidFill>
                <a:latin typeface="Arial" panose="020B0604020202020204" pitchFamily="34" charset="0"/>
              </a:rPr>
            </a:br>
            <a:endParaRPr lang="fr-FR" altLang="en-US" sz="1700" dirty="0"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>
                <a:latin typeface="Arial" panose="020B0604020202020204" pitchFamily="34" charset="0"/>
              </a:rPr>
              <a:t>Benefits of the CERN Pension </a:t>
            </a:r>
            <a:r>
              <a:rPr lang="fr-FR" altLang="en-US" sz="3100" dirty="0" err="1">
                <a:latin typeface="Arial" panose="020B0604020202020204" pitchFamily="34" charset="0"/>
              </a:rPr>
              <a:t>Fund</a:t>
            </a:r>
            <a:endParaRPr lang="fr-FR" altLang="en-US" sz="17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>
                <a:latin typeface="Arial" panose="020B0604020202020204" pitchFamily="34" charset="0"/>
              </a:rPr>
              <a:t>CERN </a:t>
            </a:r>
            <a:r>
              <a:rPr lang="fr-FR" altLang="en-US" sz="3100" dirty="0" err="1">
                <a:latin typeface="Arial" panose="020B0604020202020204" pitchFamily="34" charset="0"/>
              </a:rPr>
              <a:t>Health</a:t>
            </a:r>
            <a:r>
              <a:rPr lang="fr-FR" altLang="en-US" sz="3100" dirty="0">
                <a:latin typeface="Arial" panose="020B0604020202020204" pitchFamily="34" charset="0"/>
              </a:rPr>
              <a:t> </a:t>
            </a:r>
            <a:r>
              <a:rPr lang="fr-FR" altLang="en-US" sz="3100" dirty="0" err="1">
                <a:latin typeface="Arial" panose="020B0604020202020204" pitchFamily="34" charset="0"/>
              </a:rPr>
              <a:t>Insurance</a:t>
            </a:r>
            <a:r>
              <a:rPr lang="fr-FR" altLang="en-US" sz="3100" dirty="0">
                <a:latin typeface="Arial" panose="020B0604020202020204" pitchFamily="34" charset="0"/>
              </a:rPr>
              <a:t> </a:t>
            </a:r>
            <a:r>
              <a:rPr lang="fr-FR" altLang="en-US" sz="3100" dirty="0" err="1">
                <a:latin typeface="Arial" panose="020B0604020202020204" pitchFamily="34" charset="0"/>
              </a:rPr>
              <a:t>Scheme</a:t>
            </a:r>
            <a:endParaRPr lang="fr-FR" altLang="en-US" sz="31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altLang="en-US" sz="31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>
                <a:latin typeface="Arial" panose="020B0604020202020204" pitchFamily="34" charset="0"/>
              </a:rPr>
              <a:t>GAC-EPA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err="1">
                <a:latin typeface="Arial" panose="020B0604020202020204" pitchFamily="34" charset="0"/>
              </a:rPr>
              <a:t>Testimonials</a:t>
            </a:r>
            <a:r>
              <a:rPr lang="fr-FR" altLang="en-US" sz="3100" dirty="0">
                <a:latin typeface="Arial" panose="020B0604020202020204" pitchFamily="34" charset="0"/>
              </a:rPr>
              <a:t> from </a:t>
            </a:r>
            <a:r>
              <a:rPr lang="fr-FR" altLang="en-US" sz="3100" dirty="0" err="1">
                <a:latin typeface="Arial" panose="020B0604020202020204" pitchFamily="34" charset="0"/>
              </a:rPr>
              <a:t>retired</a:t>
            </a:r>
            <a:r>
              <a:rPr lang="fr-FR" altLang="en-US" sz="3100" dirty="0">
                <a:latin typeface="Arial" panose="020B0604020202020204" pitchFamily="34" charset="0"/>
              </a:rPr>
              <a:t> staff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>
                <a:latin typeface="Arial" panose="020B0604020202020204" pitchFamily="34" charset="0"/>
              </a:rPr>
              <a:t>CERN Alumni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699" y="2144579"/>
            <a:ext cx="161558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891" y="1007482"/>
            <a:ext cx="8229600" cy="3203145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endParaRPr lang="fr-FR" dirty="0"/>
          </a:p>
          <a:p>
            <a:pPr marL="36576" indent="0">
              <a:buNone/>
            </a:pPr>
            <a:r>
              <a:rPr lang="fr-FR" dirty="0"/>
              <a:t>Short </a:t>
            </a:r>
            <a:r>
              <a:rPr lang="fr-FR" dirty="0" err="1"/>
              <a:t>presentations</a:t>
            </a:r>
            <a:r>
              <a:rPr lang="fr-FR" dirty="0"/>
              <a:t> </a:t>
            </a:r>
          </a:p>
          <a:p>
            <a:pPr marL="36576" indent="0">
              <a:buNone/>
            </a:pPr>
            <a:endParaRPr lang="fr-FR" dirty="0"/>
          </a:p>
          <a:p>
            <a:pPr marL="36576" indent="0">
              <a:buNone/>
            </a:pPr>
            <a:r>
              <a:rPr lang="fr-FR" dirty="0"/>
              <a:t>Question &amp; </a:t>
            </a:r>
            <a:r>
              <a:rPr lang="fr-FR" dirty="0" err="1"/>
              <a:t>Answer</a:t>
            </a:r>
            <a:r>
              <a:rPr lang="fr-FR" dirty="0"/>
              <a:t> sessions</a:t>
            </a:r>
          </a:p>
          <a:p>
            <a:pPr marL="36576" indent="0">
              <a:buNone/>
            </a:pPr>
            <a:endParaRPr lang="fr-FR" dirty="0"/>
          </a:p>
          <a:p>
            <a:pPr marL="36576" indent="0">
              <a:buNone/>
            </a:pPr>
            <a:r>
              <a:rPr lang="fr-FR" dirty="0"/>
              <a:t>Language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15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243" cy="705332"/>
          </a:xfrm>
        </p:spPr>
        <p:txBody>
          <a:bodyPr>
            <a:normAutofit fontScale="90000"/>
          </a:bodyPr>
          <a:lstStyle/>
          <a:p>
            <a:r>
              <a:rPr lang="fr-FR" dirty="0"/>
              <a:t>Information </a:t>
            </a:r>
            <a:r>
              <a:rPr lang="fr-FR" dirty="0" err="1"/>
              <a:t>permanently</a:t>
            </a:r>
            <a:r>
              <a:rPr lang="fr-FR" dirty="0"/>
              <a:t> </a:t>
            </a:r>
            <a:r>
              <a:rPr lang="fr-FR" dirty="0" err="1"/>
              <a:t>available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13140"/>
          </a:xfrm>
        </p:spPr>
        <p:txBody>
          <a:bodyPr/>
          <a:lstStyle/>
          <a:p>
            <a:r>
              <a:rPr lang="fr-FR" sz="2800" dirty="0"/>
              <a:t>Slides of </a:t>
            </a:r>
            <a:r>
              <a:rPr lang="fr-FR" sz="2800" dirty="0" err="1"/>
              <a:t>today</a:t>
            </a:r>
            <a:r>
              <a:rPr lang="fr-FR" sz="2800" dirty="0"/>
              <a:t> : </a:t>
            </a:r>
            <a:r>
              <a:rPr lang="fr-FR" sz="2800" dirty="0" err="1">
                <a:hlinkClick r:id="rId3"/>
              </a:rPr>
              <a:t>Indico</a:t>
            </a:r>
            <a:r>
              <a:rPr lang="fr-FR" sz="2800" dirty="0"/>
              <a:t> </a:t>
            </a:r>
          </a:p>
          <a:p>
            <a:endParaRPr lang="fr-FR" sz="1400" dirty="0"/>
          </a:p>
          <a:p>
            <a:r>
              <a:rPr lang="fr-FR" sz="2800" dirty="0"/>
              <a:t>Brochure : </a:t>
            </a:r>
            <a:r>
              <a:rPr lang="fr-FR" sz="2800" dirty="0" err="1">
                <a:hlinkClick r:id="rId4"/>
              </a:rPr>
              <a:t>When</a:t>
            </a:r>
            <a:r>
              <a:rPr lang="fr-FR" sz="2800" dirty="0">
                <a:hlinkClick r:id="rId4"/>
              </a:rPr>
              <a:t> </a:t>
            </a:r>
            <a:r>
              <a:rPr lang="fr-FR" sz="2800" dirty="0" err="1">
                <a:hlinkClick r:id="rId4"/>
              </a:rPr>
              <a:t>you</a:t>
            </a:r>
            <a:r>
              <a:rPr lang="fr-FR" sz="2800" dirty="0">
                <a:hlinkClick r:id="rId4"/>
              </a:rPr>
              <a:t> </a:t>
            </a:r>
            <a:r>
              <a:rPr lang="fr-FR" sz="2800" dirty="0" err="1">
                <a:hlinkClick r:id="rId4"/>
              </a:rPr>
              <a:t>leave</a:t>
            </a:r>
            <a:r>
              <a:rPr lang="fr-FR" sz="2800" dirty="0">
                <a:hlinkClick r:id="rId4"/>
              </a:rPr>
              <a:t> CERN</a:t>
            </a:r>
            <a:endParaRPr lang="fr-FR" sz="2800" dirty="0"/>
          </a:p>
          <a:p>
            <a:endParaRPr lang="fr-FR" sz="1400" dirty="0"/>
          </a:p>
          <a:p>
            <a:r>
              <a:rPr lang="fr-FR" sz="2800" dirty="0" err="1"/>
              <a:t>Procedures</a:t>
            </a:r>
            <a:r>
              <a:rPr lang="fr-FR" sz="2800" dirty="0"/>
              <a:t>: </a:t>
            </a:r>
            <a:r>
              <a:rPr lang="fr-FR" sz="2800" dirty="0">
                <a:hlinkClick r:id="rId5"/>
              </a:rPr>
              <a:t>Admin e-guide </a:t>
            </a:r>
            <a:endParaRPr lang="fr-FR" sz="2800" dirty="0"/>
          </a:p>
          <a:p>
            <a:pPr marL="635508" lvl="2" indent="0">
              <a:buNone/>
            </a:pPr>
            <a:r>
              <a:rPr lang="fr-FR" sz="2000" dirty="0" err="1"/>
              <a:t>After</a:t>
            </a:r>
            <a:r>
              <a:rPr lang="fr-FR" sz="2000" dirty="0"/>
              <a:t> </a:t>
            </a:r>
            <a:r>
              <a:rPr lang="fr-FR" sz="2000" dirty="0" err="1"/>
              <a:t>contract</a:t>
            </a:r>
            <a:r>
              <a:rPr lang="fr-FR" sz="2000" dirty="0"/>
              <a:t> end, </a:t>
            </a:r>
            <a:r>
              <a:rPr lang="fr-FR" sz="2000" dirty="0" err="1"/>
              <a:t>only</a:t>
            </a:r>
            <a:r>
              <a:rPr lang="fr-FR" sz="2000" dirty="0"/>
              <a:t> </a:t>
            </a:r>
            <a:r>
              <a:rPr lang="fr-FR" sz="2000" dirty="0" err="1"/>
              <a:t>acces</a:t>
            </a:r>
            <a:r>
              <a:rPr lang="fr-FR" sz="2000" dirty="0"/>
              <a:t> to public pages</a:t>
            </a:r>
          </a:p>
          <a:p>
            <a:pPr marL="635508" lvl="2" indent="0">
              <a:buNone/>
            </a:pPr>
            <a:endParaRPr lang="fr-FR" sz="1400" dirty="0"/>
          </a:p>
          <a:p>
            <a:r>
              <a:rPr lang="fr-FR" sz="2800" dirty="0"/>
              <a:t>Bonus : </a:t>
            </a:r>
            <a:r>
              <a:rPr lang="fr-FR" sz="2800" dirty="0" err="1"/>
              <a:t>video</a:t>
            </a:r>
            <a:r>
              <a:rPr lang="fr-FR" sz="2800" dirty="0"/>
              <a:t> (in </a:t>
            </a:r>
            <a:r>
              <a:rPr lang="fr-FR" sz="2800" dirty="0">
                <a:hlinkClick r:id="rId6"/>
              </a:rPr>
              <a:t>F</a:t>
            </a:r>
            <a:r>
              <a:rPr lang="fr-FR" sz="2800" dirty="0"/>
              <a:t> and </a:t>
            </a:r>
            <a:r>
              <a:rPr lang="fr-FR" sz="2800" dirty="0">
                <a:hlinkClick r:id="rId7"/>
              </a:rPr>
              <a:t>E</a:t>
            </a:r>
            <a:r>
              <a:rPr lang="fr-FR" sz="2800" dirty="0"/>
              <a:t>)</a:t>
            </a:r>
          </a:p>
          <a:p>
            <a:pPr marL="36576" indent="0">
              <a:buNone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196" y="2805922"/>
            <a:ext cx="609555" cy="587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/>
          <a:srcRect b="5744"/>
          <a:stretch/>
        </p:blipFill>
        <p:spPr>
          <a:xfrm>
            <a:off x="5002659" y="916229"/>
            <a:ext cx="1615220" cy="77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3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023" y="106315"/>
            <a:ext cx="4858871" cy="493479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308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ac97580e-3c20-413b-b9ff-ee19135c18c5"/>
  <p:tag name="TPVERSION" val="8"/>
  <p:tag name="TPFULLVERSION" val="8.9.5.12"/>
  <p:tag name="PPTVERSION" val="16"/>
  <p:tag name="TPOS" val="2"/>
  <p:tag name="TPLASTSAVEVERSION" val="6.4 PC"/>
</p:tagLst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7146</TotalTime>
  <Words>359</Words>
  <Application>Microsoft Office PowerPoint</Application>
  <PresentationFormat>On-screen Show (16:9)</PresentationFormat>
  <Paragraphs>72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CERN2Corporate16-9</vt:lpstr>
      <vt:lpstr>Custom Design</vt:lpstr>
      <vt:lpstr>PowerPoint Presentation</vt:lpstr>
      <vt:lpstr>Quitter le CERN – Leaving CERN</vt:lpstr>
      <vt:lpstr>2 seminars, organised yearly</vt:lpstr>
      <vt:lpstr>Agenda for today</vt:lpstr>
      <vt:lpstr>Format</vt:lpstr>
      <vt:lpstr>Information permanently available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Florence Licci-Ounnough</cp:lastModifiedBy>
  <cp:revision>65</cp:revision>
  <cp:lastPrinted>2015-11-20T08:25:59Z</cp:lastPrinted>
  <dcterms:created xsi:type="dcterms:W3CDTF">2015-08-13T15:06:22Z</dcterms:created>
  <dcterms:modified xsi:type="dcterms:W3CDTF">2023-05-19T09:11:41Z</dcterms:modified>
</cp:coreProperties>
</file>