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media/image16.jpg" ContentType="image/jpeg"/>
  <Override PartName="/ppt/media/image17.jpg" ContentType="image/jpeg"/>
  <Override PartName="/ppt/notesSlides/notesSlide1.xml" ContentType="application/vnd.openxmlformats-officedocument.presentationml.notesSlide+xml"/>
  <Override PartName="/ppt/media/image18.jpg" ContentType="image/jpeg"/>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2" r:id="rId2"/>
    <p:sldMasterId id="2147483648" r:id="rId3"/>
  </p:sldMasterIdLst>
  <p:notesMasterIdLst>
    <p:notesMasterId r:id="rId19"/>
  </p:notesMasterIdLst>
  <p:sldIdLst>
    <p:sldId id="2045" r:id="rId4"/>
    <p:sldId id="5450" r:id="rId5"/>
    <p:sldId id="5456" r:id="rId6"/>
    <p:sldId id="5457" r:id="rId7"/>
    <p:sldId id="5455" r:id="rId8"/>
    <p:sldId id="5463" r:id="rId9"/>
    <p:sldId id="5460" r:id="rId10"/>
    <p:sldId id="5464" r:id="rId11"/>
    <p:sldId id="259" r:id="rId12"/>
    <p:sldId id="261" r:id="rId13"/>
    <p:sldId id="5467" r:id="rId14"/>
    <p:sldId id="270" r:id="rId15"/>
    <p:sldId id="273" r:id="rId16"/>
    <p:sldId id="5447" r:id="rId17"/>
    <p:sldId id="544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A4F2529-76D2-4A01-9FF0-B779ADA17E43}" v="18" dt="2023-06-05T04:11:41.7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17" autoAdjust="0"/>
    <p:restoredTop sz="93522" autoAdjust="0"/>
  </p:normalViewPr>
  <p:slideViewPr>
    <p:cSldViewPr snapToGrid="0">
      <p:cViewPr varScale="1">
        <p:scale>
          <a:sx n="66" d="100"/>
          <a:sy n="66" d="100"/>
        </p:scale>
        <p:origin x="1062" y="72"/>
      </p:cViewPr>
      <p:guideLst/>
    </p:cSldViewPr>
  </p:slideViewPr>
  <p:notesTextViewPr>
    <p:cViewPr>
      <p:scale>
        <a:sx n="1" d="1"/>
        <a:sy n="1" d="1"/>
      </p:scale>
      <p:origin x="0" y="0"/>
    </p:cViewPr>
  </p:notesTextViewPr>
  <p:sorterViewPr>
    <p:cViewPr>
      <p:scale>
        <a:sx n="60" d="100"/>
        <a:sy n="60" d="100"/>
      </p:scale>
      <p:origin x="0" y="-388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microsoft.com/office/2016/11/relationships/changesInfo" Target="changesInfos/changesInfo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awford, Glen" userId="f410de45-9e74-4fca-9c00-adb3a55d39da" providerId="ADAL" clId="{EA4F2529-76D2-4A01-9FF0-B779ADA17E43}"/>
    <pc:docChg chg="undo redo custSel addSld delSld modSld sldOrd addMainMaster delMainMaster modMainMaster">
      <pc:chgData name="Crawford, Glen" userId="f410de45-9e74-4fca-9c00-adb3a55d39da" providerId="ADAL" clId="{EA4F2529-76D2-4A01-9FF0-B779ADA17E43}" dt="2023-06-05T04:22:06.485" v="1764" actId="20577"/>
      <pc:docMkLst>
        <pc:docMk/>
      </pc:docMkLst>
      <pc:sldChg chg="modSp mod ord">
        <pc:chgData name="Crawford, Glen" userId="f410de45-9e74-4fca-9c00-adb3a55d39da" providerId="ADAL" clId="{EA4F2529-76D2-4A01-9FF0-B779ADA17E43}" dt="2023-06-05T04:09:23.662" v="1485"/>
        <pc:sldMkLst>
          <pc:docMk/>
          <pc:sldMk cId="0" sldId="259"/>
        </pc:sldMkLst>
        <pc:spChg chg="mod">
          <ac:chgData name="Crawford, Glen" userId="f410de45-9e74-4fca-9c00-adb3a55d39da" providerId="ADAL" clId="{EA4F2529-76D2-4A01-9FF0-B779ADA17E43}" dt="2023-06-05T04:00:29.745" v="1268" actId="207"/>
          <ac:spMkLst>
            <pc:docMk/>
            <pc:sldMk cId="0" sldId="259"/>
            <ac:spMk id="2" creationId="{00000000-0000-0000-0000-000000000000}"/>
          </ac:spMkLst>
        </pc:spChg>
      </pc:sldChg>
      <pc:sldChg chg="ord">
        <pc:chgData name="Crawford, Glen" userId="f410de45-9e74-4fca-9c00-adb3a55d39da" providerId="ADAL" clId="{EA4F2529-76D2-4A01-9FF0-B779ADA17E43}" dt="2023-06-05T03:23:29.013" v="839"/>
        <pc:sldMkLst>
          <pc:docMk/>
          <pc:sldMk cId="0" sldId="261"/>
        </pc:sldMkLst>
      </pc:sldChg>
      <pc:sldChg chg="delSp modSp mod">
        <pc:chgData name="Crawford, Glen" userId="f410de45-9e74-4fca-9c00-adb3a55d39da" providerId="ADAL" clId="{EA4F2529-76D2-4A01-9FF0-B779ADA17E43}" dt="2023-06-05T04:03:05.101" v="1357" actId="20577"/>
        <pc:sldMkLst>
          <pc:docMk/>
          <pc:sldMk cId="0" sldId="270"/>
        </pc:sldMkLst>
        <pc:spChg chg="del">
          <ac:chgData name="Crawford, Glen" userId="f410de45-9e74-4fca-9c00-adb3a55d39da" providerId="ADAL" clId="{EA4F2529-76D2-4A01-9FF0-B779ADA17E43}" dt="2023-06-05T04:01:55.384" v="1289" actId="21"/>
          <ac:spMkLst>
            <pc:docMk/>
            <pc:sldMk cId="0" sldId="270"/>
            <ac:spMk id="4" creationId="{00000000-0000-0000-0000-000000000000}"/>
          </ac:spMkLst>
        </pc:spChg>
        <pc:spChg chg="mod">
          <ac:chgData name="Crawford, Glen" userId="f410de45-9e74-4fca-9c00-adb3a55d39da" providerId="ADAL" clId="{EA4F2529-76D2-4A01-9FF0-B779ADA17E43}" dt="2023-06-05T04:03:05.101" v="1357" actId="20577"/>
          <ac:spMkLst>
            <pc:docMk/>
            <pc:sldMk cId="0" sldId="270"/>
            <ac:spMk id="6" creationId="{00000000-0000-0000-0000-000000000000}"/>
          </ac:spMkLst>
        </pc:spChg>
        <pc:spChg chg="del">
          <ac:chgData name="Crawford, Glen" userId="f410de45-9e74-4fca-9c00-adb3a55d39da" providerId="ADAL" clId="{EA4F2529-76D2-4A01-9FF0-B779ADA17E43}" dt="2023-06-05T04:02:12.076" v="1290" actId="21"/>
          <ac:spMkLst>
            <pc:docMk/>
            <pc:sldMk cId="0" sldId="270"/>
            <ac:spMk id="8" creationId="{00000000-0000-0000-0000-000000000000}"/>
          </ac:spMkLst>
        </pc:spChg>
      </pc:sldChg>
      <pc:sldChg chg="delSp modSp mod">
        <pc:chgData name="Crawford, Glen" userId="f410de45-9e74-4fca-9c00-adb3a55d39da" providerId="ADAL" clId="{EA4F2529-76D2-4A01-9FF0-B779ADA17E43}" dt="2023-06-05T04:03:53.577" v="1361" actId="21"/>
        <pc:sldMkLst>
          <pc:docMk/>
          <pc:sldMk cId="0" sldId="273"/>
        </pc:sldMkLst>
        <pc:spChg chg="mod">
          <ac:chgData name="Crawford, Glen" userId="f410de45-9e74-4fca-9c00-adb3a55d39da" providerId="ADAL" clId="{EA4F2529-76D2-4A01-9FF0-B779ADA17E43}" dt="2023-06-05T04:03:29.310" v="1358" actId="207"/>
          <ac:spMkLst>
            <pc:docMk/>
            <pc:sldMk cId="0" sldId="273"/>
            <ac:spMk id="2" creationId="{00000000-0000-0000-0000-000000000000}"/>
          </ac:spMkLst>
        </pc:spChg>
        <pc:spChg chg="del mod">
          <ac:chgData name="Crawford, Glen" userId="f410de45-9e74-4fca-9c00-adb3a55d39da" providerId="ADAL" clId="{EA4F2529-76D2-4A01-9FF0-B779ADA17E43}" dt="2023-06-05T04:03:53.577" v="1361" actId="21"/>
          <ac:spMkLst>
            <pc:docMk/>
            <pc:sldMk cId="0" sldId="273"/>
            <ac:spMk id="4" creationId="{00000000-0000-0000-0000-000000000000}"/>
          </ac:spMkLst>
        </pc:spChg>
        <pc:spChg chg="del">
          <ac:chgData name="Crawford, Glen" userId="f410de45-9e74-4fca-9c00-adb3a55d39da" providerId="ADAL" clId="{EA4F2529-76D2-4A01-9FF0-B779ADA17E43}" dt="2023-06-05T04:03:48.813" v="1360" actId="21"/>
          <ac:spMkLst>
            <pc:docMk/>
            <pc:sldMk cId="0" sldId="273"/>
            <ac:spMk id="7" creationId="{00000000-0000-0000-0000-000000000000}"/>
          </ac:spMkLst>
        </pc:spChg>
      </pc:sldChg>
      <pc:sldChg chg="modSp add del mod">
        <pc:chgData name="Crawford, Glen" userId="f410de45-9e74-4fca-9c00-adb3a55d39da" providerId="ADAL" clId="{EA4F2529-76D2-4A01-9FF0-B779ADA17E43}" dt="2023-06-05T03:28:40.310" v="914" actId="2696"/>
        <pc:sldMkLst>
          <pc:docMk/>
          <pc:sldMk cId="2441825176" sldId="1918"/>
        </pc:sldMkLst>
        <pc:spChg chg="mod">
          <ac:chgData name="Crawford, Glen" userId="f410de45-9e74-4fca-9c00-adb3a55d39da" providerId="ADAL" clId="{EA4F2529-76D2-4A01-9FF0-B779ADA17E43}" dt="2023-06-05T03:27:47.114" v="903" actId="27636"/>
          <ac:spMkLst>
            <pc:docMk/>
            <pc:sldMk cId="2441825176" sldId="1918"/>
            <ac:spMk id="2" creationId="{B546C973-F180-4D9D-A0D5-942D1B97B6D2}"/>
          </ac:spMkLst>
        </pc:spChg>
        <pc:graphicFrameChg chg="mod">
          <ac:chgData name="Crawford, Glen" userId="f410de45-9e74-4fca-9c00-adb3a55d39da" providerId="ADAL" clId="{EA4F2529-76D2-4A01-9FF0-B779ADA17E43}" dt="2023-06-05T03:27:46.938" v="902"/>
          <ac:graphicFrameMkLst>
            <pc:docMk/>
            <pc:sldMk cId="2441825176" sldId="1918"/>
            <ac:graphicFrameMk id="4" creationId="{4188CAA1-D174-405F-872A-4B28BB117E2F}"/>
          </ac:graphicFrameMkLst>
        </pc:graphicFrameChg>
      </pc:sldChg>
      <pc:sldChg chg="addSp delSp del">
        <pc:chgData name="Crawford, Glen" userId="f410de45-9e74-4fca-9c00-adb3a55d39da" providerId="ADAL" clId="{EA4F2529-76D2-4A01-9FF0-B779ADA17E43}" dt="2023-06-05T03:25:54.537" v="854" actId="2696"/>
        <pc:sldMkLst>
          <pc:docMk/>
          <pc:sldMk cId="2831252850" sldId="1918"/>
        </pc:sldMkLst>
        <pc:picChg chg="add del">
          <ac:chgData name="Crawford, Glen" userId="f410de45-9e74-4fca-9c00-adb3a55d39da" providerId="ADAL" clId="{EA4F2529-76D2-4A01-9FF0-B779ADA17E43}" dt="2023-06-05T03:25:29.772" v="852"/>
          <ac:picMkLst>
            <pc:docMk/>
            <pc:sldMk cId="2831252850" sldId="1918"/>
            <ac:picMk id="5" creationId="{8B488953-A9F1-D88D-6FB7-B032BC2A4C31}"/>
          </ac:picMkLst>
        </pc:picChg>
      </pc:sldChg>
      <pc:sldChg chg="addSp delSp modSp mod modClrScheme chgLayout">
        <pc:chgData name="Crawford, Glen" userId="f410de45-9e74-4fca-9c00-adb3a55d39da" providerId="ADAL" clId="{EA4F2529-76D2-4A01-9FF0-B779ADA17E43}" dt="2023-06-05T04:11:57.152" v="1523" actId="20577"/>
        <pc:sldMkLst>
          <pc:docMk/>
          <pc:sldMk cId="748006412" sldId="2045"/>
        </pc:sldMkLst>
        <pc:spChg chg="mod ord">
          <ac:chgData name="Crawford, Glen" userId="f410de45-9e74-4fca-9c00-adb3a55d39da" providerId="ADAL" clId="{EA4F2529-76D2-4A01-9FF0-B779ADA17E43}" dt="2023-06-05T04:10:28.561" v="1488" actId="700"/>
          <ac:spMkLst>
            <pc:docMk/>
            <pc:sldMk cId="748006412" sldId="2045"/>
            <ac:spMk id="2" creationId="{C1D87384-DF6C-423F-A18F-D6AD7E5D7774}"/>
          </ac:spMkLst>
        </pc:spChg>
        <pc:spChg chg="add mod ord">
          <ac:chgData name="Crawford, Glen" userId="f410de45-9e74-4fca-9c00-adb3a55d39da" providerId="ADAL" clId="{EA4F2529-76D2-4A01-9FF0-B779ADA17E43}" dt="2023-06-05T04:10:28.561" v="1488" actId="700"/>
          <ac:spMkLst>
            <pc:docMk/>
            <pc:sldMk cId="748006412" sldId="2045"/>
            <ac:spMk id="3" creationId="{D9A9F758-FCFC-C1F5-FF32-0DD399CFE23C}"/>
          </ac:spMkLst>
        </pc:spChg>
        <pc:spChg chg="add del mod ord">
          <ac:chgData name="Crawford, Glen" userId="f410de45-9e74-4fca-9c00-adb3a55d39da" providerId="ADAL" clId="{EA4F2529-76D2-4A01-9FF0-B779ADA17E43}" dt="2023-06-05T04:11:57.152" v="1523" actId="20577"/>
          <ac:spMkLst>
            <pc:docMk/>
            <pc:sldMk cId="748006412" sldId="2045"/>
            <ac:spMk id="4" creationId="{C66B2A2A-6424-8932-A9F4-C384E12BB4F7}"/>
          </ac:spMkLst>
        </pc:spChg>
      </pc:sldChg>
      <pc:sldChg chg="modSp mod">
        <pc:chgData name="Crawford, Glen" userId="f410de45-9e74-4fca-9c00-adb3a55d39da" providerId="ADAL" clId="{EA4F2529-76D2-4A01-9FF0-B779ADA17E43}" dt="2023-06-05T03:07:01.893" v="542" actId="207"/>
        <pc:sldMkLst>
          <pc:docMk/>
          <pc:sldMk cId="378589935" sldId="5447"/>
        </pc:sldMkLst>
        <pc:spChg chg="mod">
          <ac:chgData name="Crawford, Glen" userId="f410de45-9e74-4fca-9c00-adb3a55d39da" providerId="ADAL" clId="{EA4F2529-76D2-4A01-9FF0-B779ADA17E43}" dt="2023-06-05T03:07:01.893" v="542" actId="207"/>
          <ac:spMkLst>
            <pc:docMk/>
            <pc:sldMk cId="378589935" sldId="5447"/>
            <ac:spMk id="2" creationId="{9CE8D85B-429E-4016-8D0A-D0E4E717F534}"/>
          </ac:spMkLst>
        </pc:spChg>
      </pc:sldChg>
      <pc:sldChg chg="modSp mod">
        <pc:chgData name="Crawford, Glen" userId="f410de45-9e74-4fca-9c00-adb3a55d39da" providerId="ADAL" clId="{EA4F2529-76D2-4A01-9FF0-B779ADA17E43}" dt="2023-06-05T04:22:06.485" v="1764" actId="20577"/>
        <pc:sldMkLst>
          <pc:docMk/>
          <pc:sldMk cId="243184904" sldId="5450"/>
        </pc:sldMkLst>
        <pc:spChg chg="mod">
          <ac:chgData name="Crawford, Glen" userId="f410de45-9e74-4fca-9c00-adb3a55d39da" providerId="ADAL" clId="{EA4F2529-76D2-4A01-9FF0-B779ADA17E43}" dt="2023-06-05T04:22:06.485" v="1764" actId="20577"/>
          <ac:spMkLst>
            <pc:docMk/>
            <pc:sldMk cId="243184904" sldId="5450"/>
            <ac:spMk id="2" creationId="{F0220B63-B9C6-4E84-82AE-A8927F04019D}"/>
          </ac:spMkLst>
        </pc:spChg>
      </pc:sldChg>
      <pc:sldChg chg="del">
        <pc:chgData name="Crawford, Glen" userId="f410de45-9e74-4fca-9c00-adb3a55d39da" providerId="ADAL" clId="{EA4F2529-76D2-4A01-9FF0-B779ADA17E43}" dt="2023-06-05T02:47:13.996" v="150" actId="2696"/>
        <pc:sldMkLst>
          <pc:docMk/>
          <pc:sldMk cId="1477219882" sldId="5452"/>
        </pc:sldMkLst>
      </pc:sldChg>
      <pc:sldChg chg="modSp mod">
        <pc:chgData name="Crawford, Glen" userId="f410de45-9e74-4fca-9c00-adb3a55d39da" providerId="ADAL" clId="{EA4F2529-76D2-4A01-9FF0-B779ADA17E43}" dt="2023-06-05T03:02:32.535" v="539" actId="20577"/>
        <pc:sldMkLst>
          <pc:docMk/>
          <pc:sldMk cId="2093059548" sldId="5455"/>
        </pc:sldMkLst>
        <pc:spChg chg="mod">
          <ac:chgData name="Crawford, Glen" userId="f410de45-9e74-4fca-9c00-adb3a55d39da" providerId="ADAL" clId="{EA4F2529-76D2-4A01-9FF0-B779ADA17E43}" dt="2023-06-05T03:02:32.535" v="539" actId="20577"/>
          <ac:spMkLst>
            <pc:docMk/>
            <pc:sldMk cId="2093059548" sldId="5455"/>
            <ac:spMk id="2" creationId="{62FFA693-5506-4CA3-9938-8757A4B892AC}"/>
          </ac:spMkLst>
        </pc:spChg>
      </pc:sldChg>
      <pc:sldChg chg="modSp mod ord">
        <pc:chgData name="Crawford, Glen" userId="f410de45-9e74-4fca-9c00-adb3a55d39da" providerId="ADAL" clId="{EA4F2529-76D2-4A01-9FF0-B779ADA17E43}" dt="2023-06-05T03:01:38.803" v="465" actId="20577"/>
        <pc:sldMkLst>
          <pc:docMk/>
          <pc:sldMk cId="4185072185" sldId="5456"/>
        </pc:sldMkLst>
        <pc:spChg chg="mod">
          <ac:chgData name="Crawford, Glen" userId="f410de45-9e74-4fca-9c00-adb3a55d39da" providerId="ADAL" clId="{EA4F2529-76D2-4A01-9FF0-B779ADA17E43}" dt="2023-06-05T03:01:38.803" v="465" actId="20577"/>
          <ac:spMkLst>
            <pc:docMk/>
            <pc:sldMk cId="4185072185" sldId="5456"/>
            <ac:spMk id="6" creationId="{0C12573E-98B1-4B3F-82BF-73D8980A390E}"/>
          </ac:spMkLst>
        </pc:spChg>
      </pc:sldChg>
      <pc:sldChg chg="modSp mod">
        <pc:chgData name="Crawford, Glen" userId="f410de45-9e74-4fca-9c00-adb3a55d39da" providerId="ADAL" clId="{EA4F2529-76D2-4A01-9FF0-B779ADA17E43}" dt="2023-06-05T03:02:03.571" v="534" actId="20577"/>
        <pc:sldMkLst>
          <pc:docMk/>
          <pc:sldMk cId="220662983" sldId="5457"/>
        </pc:sldMkLst>
        <pc:spChg chg="mod">
          <ac:chgData name="Crawford, Glen" userId="f410de45-9e74-4fca-9c00-adb3a55d39da" providerId="ADAL" clId="{EA4F2529-76D2-4A01-9FF0-B779ADA17E43}" dt="2023-06-05T03:02:03.571" v="534" actId="20577"/>
          <ac:spMkLst>
            <pc:docMk/>
            <pc:sldMk cId="220662983" sldId="5457"/>
            <ac:spMk id="6" creationId="{0C12573E-98B1-4B3F-82BF-73D8980A390E}"/>
          </ac:spMkLst>
        </pc:spChg>
      </pc:sldChg>
      <pc:sldChg chg="del">
        <pc:chgData name="Crawford, Glen" userId="f410de45-9e74-4fca-9c00-adb3a55d39da" providerId="ADAL" clId="{EA4F2529-76D2-4A01-9FF0-B779ADA17E43}" dt="2023-06-05T03:02:26.934" v="535" actId="2696"/>
        <pc:sldMkLst>
          <pc:docMk/>
          <pc:sldMk cId="72037226" sldId="5458"/>
        </pc:sldMkLst>
      </pc:sldChg>
      <pc:sldChg chg="modSp mod">
        <pc:chgData name="Crawford, Glen" userId="f410de45-9e74-4fca-9c00-adb3a55d39da" providerId="ADAL" clId="{EA4F2529-76D2-4A01-9FF0-B779ADA17E43}" dt="2023-06-05T04:08:41.916" v="1482" actId="20577"/>
        <pc:sldMkLst>
          <pc:docMk/>
          <pc:sldMk cId="2248774425" sldId="5460"/>
        </pc:sldMkLst>
        <pc:spChg chg="mod">
          <ac:chgData name="Crawford, Glen" userId="f410de45-9e74-4fca-9c00-adb3a55d39da" providerId="ADAL" clId="{EA4F2529-76D2-4A01-9FF0-B779ADA17E43}" dt="2023-06-05T04:08:41.916" v="1482" actId="20577"/>
          <ac:spMkLst>
            <pc:docMk/>
            <pc:sldMk cId="2248774425" sldId="5460"/>
            <ac:spMk id="2" creationId="{8B2A26D6-75A2-4680-BA46-9C2ECD2E94BC}"/>
          </ac:spMkLst>
        </pc:spChg>
        <pc:picChg chg="mod">
          <ac:chgData name="Crawford, Glen" userId="f410de45-9e74-4fca-9c00-adb3a55d39da" providerId="ADAL" clId="{EA4F2529-76D2-4A01-9FF0-B779ADA17E43}" dt="2023-06-05T04:08:37.217" v="1479" actId="1076"/>
          <ac:picMkLst>
            <pc:docMk/>
            <pc:sldMk cId="2248774425" sldId="5460"/>
            <ac:picMk id="9" creationId="{EDAF3E46-5D9A-4CCA-9593-5B4B3A3F44AD}"/>
          </ac:picMkLst>
        </pc:picChg>
      </pc:sldChg>
      <pc:sldChg chg="del mod modShow">
        <pc:chgData name="Crawford, Glen" userId="f410de45-9e74-4fca-9c00-adb3a55d39da" providerId="ADAL" clId="{EA4F2529-76D2-4A01-9FF0-B779ADA17E43}" dt="2023-06-05T03:09:40.641" v="759" actId="2696"/>
        <pc:sldMkLst>
          <pc:docMk/>
          <pc:sldMk cId="221084427" sldId="5462"/>
        </pc:sldMkLst>
      </pc:sldChg>
      <pc:sldChg chg="modSp mod">
        <pc:chgData name="Crawford, Glen" userId="f410de45-9e74-4fca-9c00-adb3a55d39da" providerId="ADAL" clId="{EA4F2529-76D2-4A01-9FF0-B779ADA17E43}" dt="2023-06-05T02:44:12.593" v="148" actId="20577"/>
        <pc:sldMkLst>
          <pc:docMk/>
          <pc:sldMk cId="3917563743" sldId="5463"/>
        </pc:sldMkLst>
        <pc:spChg chg="mod">
          <ac:chgData name="Crawford, Glen" userId="f410de45-9e74-4fca-9c00-adb3a55d39da" providerId="ADAL" clId="{EA4F2529-76D2-4A01-9FF0-B779ADA17E43}" dt="2023-06-05T02:44:12.593" v="148" actId="20577"/>
          <ac:spMkLst>
            <pc:docMk/>
            <pc:sldMk cId="3917563743" sldId="5463"/>
            <ac:spMk id="2" creationId="{6D46151E-8DBD-486C-92FB-9729E63B0E8D}"/>
          </ac:spMkLst>
        </pc:spChg>
      </pc:sldChg>
      <pc:sldChg chg="modSp mod">
        <pc:chgData name="Crawford, Glen" userId="f410de45-9e74-4fca-9c00-adb3a55d39da" providerId="ADAL" clId="{EA4F2529-76D2-4A01-9FF0-B779ADA17E43}" dt="2023-06-05T04:08:54.661" v="1483" actId="13926"/>
        <pc:sldMkLst>
          <pc:docMk/>
          <pc:sldMk cId="1773322027" sldId="5464"/>
        </pc:sldMkLst>
        <pc:spChg chg="mod">
          <ac:chgData name="Crawford, Glen" userId="f410de45-9e74-4fca-9c00-adb3a55d39da" providerId="ADAL" clId="{EA4F2529-76D2-4A01-9FF0-B779ADA17E43}" dt="2023-06-05T04:08:54.661" v="1483" actId="13926"/>
          <ac:spMkLst>
            <pc:docMk/>
            <pc:sldMk cId="1773322027" sldId="5464"/>
            <ac:spMk id="2" creationId="{EEF244DD-C109-4BB1-92A1-4994A8A83BDF}"/>
          </ac:spMkLst>
        </pc:spChg>
      </pc:sldChg>
      <pc:sldChg chg="del">
        <pc:chgData name="Crawford, Glen" userId="f410de45-9e74-4fca-9c00-adb3a55d39da" providerId="ADAL" clId="{EA4F2529-76D2-4A01-9FF0-B779ADA17E43}" dt="2023-06-05T03:06:31.871" v="541" actId="2696"/>
        <pc:sldMkLst>
          <pc:docMk/>
          <pc:sldMk cId="1406667601" sldId="5465"/>
        </pc:sldMkLst>
      </pc:sldChg>
      <pc:sldChg chg="delSp modSp add del mod">
        <pc:chgData name="Crawford, Glen" userId="f410de45-9e74-4fca-9c00-adb3a55d39da" providerId="ADAL" clId="{EA4F2529-76D2-4A01-9FF0-B779ADA17E43}" dt="2023-06-05T04:01:46.771" v="1288" actId="2696"/>
        <pc:sldMkLst>
          <pc:docMk/>
          <pc:sldMk cId="2889926791" sldId="5465"/>
        </pc:sldMkLst>
        <pc:picChg chg="del mod">
          <ac:chgData name="Crawford, Glen" userId="f410de45-9e74-4fca-9c00-adb3a55d39da" providerId="ADAL" clId="{EA4F2529-76D2-4A01-9FF0-B779ADA17E43}" dt="2023-06-05T03:26:24.303" v="861"/>
          <ac:picMkLst>
            <pc:docMk/>
            <pc:sldMk cId="2889926791" sldId="5465"/>
            <ac:picMk id="5" creationId="{19019122-6615-8EF8-7376-3D5CA980DF87}"/>
          </ac:picMkLst>
        </pc:picChg>
      </pc:sldChg>
      <pc:sldChg chg="add del">
        <pc:chgData name="Crawford, Glen" userId="f410de45-9e74-4fca-9c00-adb3a55d39da" providerId="ADAL" clId="{EA4F2529-76D2-4A01-9FF0-B779ADA17E43}" dt="2023-06-05T03:25:50.148" v="853" actId="2696"/>
        <pc:sldMkLst>
          <pc:docMk/>
          <pc:sldMk cId="50799039" sldId="5466"/>
        </pc:sldMkLst>
      </pc:sldChg>
      <pc:sldChg chg="addSp delSp modSp new del mod ord">
        <pc:chgData name="Crawford, Glen" userId="f410de45-9e74-4fca-9c00-adb3a55d39da" providerId="ADAL" clId="{EA4F2529-76D2-4A01-9FF0-B779ADA17E43}" dt="2023-06-05T03:32:12.585" v="1192" actId="2696"/>
        <pc:sldMkLst>
          <pc:docMk/>
          <pc:sldMk cId="246736291" sldId="5466"/>
        </pc:sldMkLst>
        <pc:spChg chg="mod">
          <ac:chgData name="Crawford, Glen" userId="f410de45-9e74-4fca-9c00-adb3a55d39da" providerId="ADAL" clId="{EA4F2529-76D2-4A01-9FF0-B779ADA17E43}" dt="2023-06-05T03:27:20.475" v="899" actId="20577"/>
          <ac:spMkLst>
            <pc:docMk/>
            <pc:sldMk cId="246736291" sldId="5466"/>
            <ac:spMk id="6" creationId="{8D943217-694B-CFEE-970D-61A8A3073113}"/>
          </ac:spMkLst>
        </pc:spChg>
        <pc:picChg chg="add del mod">
          <ac:chgData name="Crawford, Glen" userId="f410de45-9e74-4fca-9c00-adb3a55d39da" providerId="ADAL" clId="{EA4F2529-76D2-4A01-9FF0-B779ADA17E43}" dt="2023-06-05T03:28:27.548" v="912"/>
          <ac:picMkLst>
            <pc:docMk/>
            <pc:sldMk cId="246736291" sldId="5466"/>
            <ac:picMk id="7" creationId="{DC856C29-70E0-49FC-D9ED-28E2CBBB0F36}"/>
          </ac:picMkLst>
        </pc:picChg>
      </pc:sldChg>
      <pc:sldChg chg="modSp del mod">
        <pc:chgData name="Crawford, Glen" userId="f410de45-9e74-4fca-9c00-adb3a55d39da" providerId="ADAL" clId="{EA4F2529-76D2-4A01-9FF0-B779ADA17E43}" dt="2023-06-05T03:22:59.743" v="825" actId="2696"/>
        <pc:sldMkLst>
          <pc:docMk/>
          <pc:sldMk cId="1312744651" sldId="5466"/>
        </pc:sldMkLst>
        <pc:spChg chg="mod">
          <ac:chgData name="Crawford, Glen" userId="f410de45-9e74-4fca-9c00-adb3a55d39da" providerId="ADAL" clId="{EA4F2529-76D2-4A01-9FF0-B779ADA17E43}" dt="2023-06-05T03:14:15.890" v="824" actId="20577"/>
          <ac:spMkLst>
            <pc:docMk/>
            <pc:sldMk cId="1312744651" sldId="5466"/>
            <ac:spMk id="2" creationId="{DD2C71D9-4D12-45C2-8211-FF14FD731513}"/>
          </ac:spMkLst>
        </pc:spChg>
        <pc:spChg chg="mod">
          <ac:chgData name="Crawford, Glen" userId="f410de45-9e74-4fca-9c00-adb3a55d39da" providerId="ADAL" clId="{EA4F2529-76D2-4A01-9FF0-B779ADA17E43}" dt="2023-06-05T03:12:49.044" v="770" actId="20577"/>
          <ac:spMkLst>
            <pc:docMk/>
            <pc:sldMk cId="1312744651" sldId="5466"/>
            <ac:spMk id="6" creationId="{C73682AD-A173-449F-8A11-23B83A73680B}"/>
          </ac:spMkLst>
        </pc:spChg>
      </pc:sldChg>
      <pc:sldChg chg="new del">
        <pc:chgData name="Crawford, Glen" userId="f410de45-9e74-4fca-9c00-adb3a55d39da" providerId="ADAL" clId="{EA4F2529-76D2-4A01-9FF0-B779ADA17E43}" dt="2023-06-05T03:27:00.920" v="863" actId="680"/>
        <pc:sldMkLst>
          <pc:docMk/>
          <pc:sldMk cId="1554046791" sldId="5466"/>
        </pc:sldMkLst>
      </pc:sldChg>
      <pc:sldChg chg="addSp delSp modSp add del">
        <pc:chgData name="Crawford, Glen" userId="f410de45-9e74-4fca-9c00-adb3a55d39da" providerId="ADAL" clId="{EA4F2529-76D2-4A01-9FF0-B779ADA17E43}" dt="2023-06-05T03:24:20.857" v="847" actId="2696"/>
        <pc:sldMkLst>
          <pc:docMk/>
          <pc:sldMk cId="1884804480" sldId="5466"/>
        </pc:sldMkLst>
        <pc:spChg chg="mod">
          <ac:chgData name="Crawford, Glen" userId="f410de45-9e74-4fca-9c00-adb3a55d39da" providerId="ADAL" clId="{EA4F2529-76D2-4A01-9FF0-B779ADA17E43}" dt="2023-06-05T03:24:16.090" v="846"/>
          <ac:spMkLst>
            <pc:docMk/>
            <pc:sldMk cId="1884804480" sldId="5466"/>
            <ac:spMk id="2" creationId="{B546C973-F180-4D9D-A0D5-942D1B97B6D2}"/>
          </ac:spMkLst>
        </pc:spChg>
        <pc:spChg chg="del">
          <ac:chgData name="Crawford, Glen" userId="f410de45-9e74-4fca-9c00-adb3a55d39da" providerId="ADAL" clId="{EA4F2529-76D2-4A01-9FF0-B779ADA17E43}" dt="2023-06-05T03:24:16.090" v="846"/>
          <ac:spMkLst>
            <pc:docMk/>
            <pc:sldMk cId="1884804480" sldId="5466"/>
            <ac:spMk id="3" creationId="{FB9277D8-D19A-4AB5-B9EE-F11C419A6BCC}"/>
          </ac:spMkLst>
        </pc:spChg>
        <pc:spChg chg="add del mod">
          <ac:chgData name="Crawford, Glen" userId="f410de45-9e74-4fca-9c00-adb3a55d39da" providerId="ADAL" clId="{EA4F2529-76D2-4A01-9FF0-B779ADA17E43}" dt="2023-06-05T03:24:16.090" v="846"/>
          <ac:spMkLst>
            <pc:docMk/>
            <pc:sldMk cId="1884804480" sldId="5466"/>
            <ac:spMk id="5" creationId="{414AAB6D-C314-7E0B-09FD-3FF2BB53BE59}"/>
          </ac:spMkLst>
        </pc:spChg>
        <pc:spChg chg="add mod">
          <ac:chgData name="Crawford, Glen" userId="f410de45-9e74-4fca-9c00-adb3a55d39da" providerId="ADAL" clId="{EA4F2529-76D2-4A01-9FF0-B779ADA17E43}" dt="2023-06-05T03:24:16.090" v="846"/>
          <ac:spMkLst>
            <pc:docMk/>
            <pc:sldMk cId="1884804480" sldId="5466"/>
            <ac:spMk id="6" creationId="{12AB0E89-3130-1C1D-B3E9-5036258A4948}"/>
          </ac:spMkLst>
        </pc:spChg>
      </pc:sldChg>
      <pc:sldChg chg="modSp add del mod">
        <pc:chgData name="Crawford, Glen" userId="f410de45-9e74-4fca-9c00-adb3a55d39da" providerId="ADAL" clId="{EA4F2529-76D2-4A01-9FF0-B779ADA17E43}" dt="2023-06-05T04:01:20.640" v="1287" actId="20577"/>
        <pc:sldMkLst>
          <pc:docMk/>
          <pc:sldMk cId="1163424626" sldId="5467"/>
        </pc:sldMkLst>
        <pc:spChg chg="mod">
          <ac:chgData name="Crawford, Glen" userId="f410de45-9e74-4fca-9c00-adb3a55d39da" providerId="ADAL" clId="{EA4F2529-76D2-4A01-9FF0-B779ADA17E43}" dt="2023-06-05T03:32:49.279" v="1203" actId="14100"/>
          <ac:spMkLst>
            <pc:docMk/>
            <pc:sldMk cId="1163424626" sldId="5467"/>
            <ac:spMk id="2" creationId="{B546C973-F180-4D9D-A0D5-942D1B97B6D2}"/>
          </ac:spMkLst>
        </pc:spChg>
        <pc:graphicFrameChg chg="mod modGraphic">
          <ac:chgData name="Crawford, Glen" userId="f410de45-9e74-4fca-9c00-adb3a55d39da" providerId="ADAL" clId="{EA4F2529-76D2-4A01-9FF0-B779ADA17E43}" dt="2023-06-05T04:01:20.640" v="1287" actId="20577"/>
          <ac:graphicFrameMkLst>
            <pc:docMk/>
            <pc:sldMk cId="1163424626" sldId="5467"/>
            <ac:graphicFrameMk id="4" creationId="{4188CAA1-D174-405F-872A-4B28BB117E2F}"/>
          </ac:graphicFrameMkLst>
        </pc:graphicFrameChg>
      </pc:sldChg>
      <pc:sldChg chg="del">
        <pc:chgData name="Crawford, Glen" userId="f410de45-9e74-4fca-9c00-adb3a55d39da" providerId="ADAL" clId="{EA4F2529-76D2-4A01-9FF0-B779ADA17E43}" dt="2023-06-05T02:46:48.889" v="149" actId="2696"/>
        <pc:sldMkLst>
          <pc:docMk/>
          <pc:sldMk cId="2047426879" sldId="5467"/>
        </pc:sldMkLst>
      </pc:sldChg>
      <pc:sldChg chg="add del ord">
        <pc:chgData name="Crawford, Glen" userId="f410de45-9e74-4fca-9c00-adb3a55d39da" providerId="ADAL" clId="{EA4F2529-76D2-4A01-9FF0-B779ADA17E43}" dt="2023-06-05T03:32:04.791" v="1191" actId="2696"/>
        <pc:sldMkLst>
          <pc:docMk/>
          <pc:sldMk cId="4112595206" sldId="5468"/>
        </pc:sldMkLst>
      </pc:sldChg>
      <pc:sldMasterChg chg="add addSldLayout">
        <pc:chgData name="Crawford, Glen" userId="f410de45-9e74-4fca-9c00-adb3a55d39da" providerId="ADAL" clId="{EA4F2529-76D2-4A01-9FF0-B779ADA17E43}" dt="2023-06-05T03:23:36.146" v="840" actId="27028"/>
        <pc:sldMasterMkLst>
          <pc:docMk/>
          <pc:sldMasterMk cId="0" sldId="2147483648"/>
        </pc:sldMasterMkLst>
        <pc:sldLayoutChg chg="add">
          <pc:chgData name="Crawford, Glen" userId="f410de45-9e74-4fca-9c00-adb3a55d39da" providerId="ADAL" clId="{EA4F2529-76D2-4A01-9FF0-B779ADA17E43}" dt="2023-06-05T03:23:36.146" v="840" actId="27028"/>
          <pc:sldLayoutMkLst>
            <pc:docMk/>
            <pc:sldMasterMk cId="0" sldId="2147483648"/>
            <pc:sldLayoutMk cId="0" sldId="2147483662"/>
          </pc:sldLayoutMkLst>
        </pc:sldLayoutChg>
      </pc:sldMasterChg>
      <pc:sldMasterChg chg="modSldLayout">
        <pc:chgData name="Crawford, Glen" userId="f410de45-9e74-4fca-9c00-adb3a55d39da" providerId="ADAL" clId="{EA4F2529-76D2-4A01-9FF0-B779ADA17E43}" dt="2023-06-05T03:23:36.146" v="840" actId="27028"/>
        <pc:sldMasterMkLst>
          <pc:docMk/>
          <pc:sldMasterMk cId="793042346" sldId="2147483660"/>
        </pc:sldMasterMkLst>
        <pc:sldLayoutChg chg="replId">
          <pc:chgData name="Crawford, Glen" userId="f410de45-9e74-4fca-9c00-adb3a55d39da" providerId="ADAL" clId="{EA4F2529-76D2-4A01-9FF0-B779ADA17E43}" dt="2023-06-05T03:23:36.146" v="840" actId="27028"/>
          <pc:sldLayoutMkLst>
            <pc:docMk/>
            <pc:sldMasterMk cId="793042346" sldId="2147483660"/>
            <pc:sldLayoutMk cId="667296640" sldId="2147483686"/>
          </pc:sldLayoutMkLst>
        </pc:sldLayoutChg>
      </pc:sldMasterChg>
      <pc:sldMasterChg chg="del delSldLayout">
        <pc:chgData name="Crawford, Glen" userId="f410de45-9e74-4fca-9c00-adb3a55d39da" providerId="ADAL" clId="{EA4F2529-76D2-4A01-9FF0-B779ADA17E43}" dt="2023-06-05T03:25:50.148" v="853" actId="2696"/>
        <pc:sldMasterMkLst>
          <pc:docMk/>
          <pc:sldMasterMk cId="1488388106" sldId="2147483687"/>
        </pc:sldMasterMkLst>
        <pc:sldLayoutChg chg="del">
          <pc:chgData name="Crawford, Glen" userId="f410de45-9e74-4fca-9c00-adb3a55d39da" providerId="ADAL" clId="{EA4F2529-76D2-4A01-9FF0-B779ADA17E43}" dt="2023-06-05T03:25:50.148" v="853" actId="2696"/>
          <pc:sldLayoutMkLst>
            <pc:docMk/>
            <pc:sldMasterMk cId="1488388106" sldId="2147483687"/>
            <pc:sldLayoutMk cId="1931284347" sldId="2147483688"/>
          </pc:sldLayoutMkLst>
        </pc:sldLayoutChg>
        <pc:sldLayoutChg chg="del">
          <pc:chgData name="Crawford, Glen" userId="f410de45-9e74-4fca-9c00-adb3a55d39da" providerId="ADAL" clId="{EA4F2529-76D2-4A01-9FF0-B779ADA17E43}" dt="2023-06-05T03:25:50.148" v="853" actId="2696"/>
          <pc:sldLayoutMkLst>
            <pc:docMk/>
            <pc:sldMasterMk cId="1488388106" sldId="2147483687"/>
            <pc:sldLayoutMk cId="2697793503" sldId="2147483689"/>
          </pc:sldLayoutMkLst>
        </pc:sldLayoutChg>
        <pc:sldLayoutChg chg="del">
          <pc:chgData name="Crawford, Glen" userId="f410de45-9e74-4fca-9c00-adb3a55d39da" providerId="ADAL" clId="{EA4F2529-76D2-4A01-9FF0-B779ADA17E43}" dt="2023-06-05T03:25:50.148" v="853" actId="2696"/>
          <pc:sldLayoutMkLst>
            <pc:docMk/>
            <pc:sldMasterMk cId="1488388106" sldId="2147483687"/>
            <pc:sldLayoutMk cId="3606953376" sldId="2147483690"/>
          </pc:sldLayoutMkLst>
        </pc:sldLayoutChg>
        <pc:sldLayoutChg chg="del">
          <pc:chgData name="Crawford, Glen" userId="f410de45-9e74-4fca-9c00-adb3a55d39da" providerId="ADAL" clId="{EA4F2529-76D2-4A01-9FF0-B779ADA17E43}" dt="2023-06-05T03:25:50.148" v="853" actId="2696"/>
          <pc:sldLayoutMkLst>
            <pc:docMk/>
            <pc:sldMasterMk cId="1488388106" sldId="2147483687"/>
            <pc:sldLayoutMk cId="1479528080" sldId="2147483691"/>
          </pc:sldLayoutMkLst>
        </pc:sldLayoutChg>
        <pc:sldLayoutChg chg="del">
          <pc:chgData name="Crawford, Glen" userId="f410de45-9e74-4fca-9c00-adb3a55d39da" providerId="ADAL" clId="{EA4F2529-76D2-4A01-9FF0-B779ADA17E43}" dt="2023-06-05T03:25:50.148" v="853" actId="2696"/>
          <pc:sldLayoutMkLst>
            <pc:docMk/>
            <pc:sldMasterMk cId="1488388106" sldId="2147483687"/>
            <pc:sldLayoutMk cId="3750576811" sldId="2147483692"/>
          </pc:sldLayoutMkLst>
        </pc:sldLayoutChg>
      </pc:sldMasterChg>
      <pc:sldMasterChg chg="del delSldLayout">
        <pc:chgData name="Crawford, Glen" userId="f410de45-9e74-4fca-9c00-adb3a55d39da" providerId="ADAL" clId="{EA4F2529-76D2-4A01-9FF0-B779ADA17E43}" dt="2023-06-05T03:32:04.791" v="1191" actId="2696"/>
        <pc:sldMasterMkLst>
          <pc:docMk/>
          <pc:sldMasterMk cId="2226192556" sldId="2147483687"/>
        </pc:sldMasterMkLst>
        <pc:sldLayoutChg chg="del">
          <pc:chgData name="Crawford, Glen" userId="f410de45-9e74-4fca-9c00-adb3a55d39da" providerId="ADAL" clId="{EA4F2529-76D2-4A01-9FF0-B779ADA17E43}" dt="2023-06-05T03:32:04.791" v="1191" actId="2696"/>
          <pc:sldLayoutMkLst>
            <pc:docMk/>
            <pc:sldMasterMk cId="2226192556" sldId="2147483687"/>
            <pc:sldLayoutMk cId="3035878021" sldId="2147483688"/>
          </pc:sldLayoutMkLst>
        </pc:sldLayoutChg>
        <pc:sldLayoutChg chg="del">
          <pc:chgData name="Crawford, Glen" userId="f410de45-9e74-4fca-9c00-adb3a55d39da" providerId="ADAL" clId="{EA4F2529-76D2-4A01-9FF0-B779ADA17E43}" dt="2023-06-05T03:32:04.791" v="1191" actId="2696"/>
          <pc:sldLayoutMkLst>
            <pc:docMk/>
            <pc:sldMasterMk cId="2226192556" sldId="2147483687"/>
            <pc:sldLayoutMk cId="4256705410" sldId="2147483689"/>
          </pc:sldLayoutMkLst>
        </pc:sldLayoutChg>
        <pc:sldLayoutChg chg="del">
          <pc:chgData name="Crawford, Glen" userId="f410de45-9e74-4fca-9c00-adb3a55d39da" providerId="ADAL" clId="{EA4F2529-76D2-4A01-9FF0-B779ADA17E43}" dt="2023-06-05T03:32:04.791" v="1191" actId="2696"/>
          <pc:sldLayoutMkLst>
            <pc:docMk/>
            <pc:sldMasterMk cId="2226192556" sldId="2147483687"/>
            <pc:sldLayoutMk cId="4070053935" sldId="2147483690"/>
          </pc:sldLayoutMkLst>
        </pc:sldLayoutChg>
        <pc:sldLayoutChg chg="del">
          <pc:chgData name="Crawford, Glen" userId="f410de45-9e74-4fca-9c00-adb3a55d39da" providerId="ADAL" clId="{EA4F2529-76D2-4A01-9FF0-B779ADA17E43}" dt="2023-06-05T03:32:04.791" v="1191" actId="2696"/>
          <pc:sldLayoutMkLst>
            <pc:docMk/>
            <pc:sldMasterMk cId="2226192556" sldId="2147483687"/>
            <pc:sldLayoutMk cId="2263173187" sldId="2147483691"/>
          </pc:sldLayoutMkLst>
        </pc:sldLayoutChg>
        <pc:sldLayoutChg chg="del">
          <pc:chgData name="Crawford, Glen" userId="f410de45-9e74-4fca-9c00-adb3a55d39da" providerId="ADAL" clId="{EA4F2529-76D2-4A01-9FF0-B779ADA17E43}" dt="2023-06-05T03:32:04.791" v="1191" actId="2696"/>
          <pc:sldLayoutMkLst>
            <pc:docMk/>
            <pc:sldMasterMk cId="2226192556" sldId="2147483687"/>
            <pc:sldLayoutMk cId="721016165" sldId="2147483692"/>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C6CE85-288E-4391-8FAD-58218F4F4015}" type="datetimeFigureOut">
              <a:rPr lang="en-US" smtClean="0"/>
              <a:t>6/4/2023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0F7880-7566-4211-AF85-2EA5DF043A59}" type="slidenum">
              <a:rPr lang="en-US" smtClean="0"/>
              <a:t>‹#›</a:t>
            </a:fld>
            <a:endParaRPr lang="en-US" dirty="0"/>
          </a:p>
        </p:txBody>
      </p:sp>
    </p:spTree>
    <p:extLst>
      <p:ext uri="{BB962C8B-B14F-4D97-AF65-F5344CB8AC3E}">
        <p14:creationId xmlns:p14="http://schemas.microsoft.com/office/powerpoint/2010/main" val="474218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0F7880-7566-4211-AF85-2EA5DF043A59}" type="slidenum">
              <a:rPr lang="en-US" smtClean="0"/>
              <a:t>7</a:t>
            </a:fld>
            <a:endParaRPr lang="en-US" dirty="0"/>
          </a:p>
        </p:txBody>
      </p:sp>
    </p:spTree>
    <p:extLst>
      <p:ext uri="{BB962C8B-B14F-4D97-AF65-F5344CB8AC3E}">
        <p14:creationId xmlns:p14="http://schemas.microsoft.com/office/powerpoint/2010/main" val="225800568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tiff"/><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13.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9E65E97-1441-4683-8D3D-DADA65284CD5}"/>
              </a:ext>
            </a:extLst>
          </p:cNvPr>
          <p:cNvSpPr/>
          <p:nvPr userDrawn="1"/>
        </p:nvSpPr>
        <p:spPr>
          <a:xfrm>
            <a:off x="-29736" y="-3826"/>
            <a:ext cx="10850136" cy="6876288"/>
          </a:xfrm>
          <a:prstGeom prst="rect">
            <a:avLst/>
          </a:prstGeom>
          <a:solidFill>
            <a:srgbClr val="1D497D"/>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sz="1800" b="1" dirty="0">
              <a:solidFill>
                <a:srgbClr val="FFFFFF"/>
              </a:solidFill>
            </a:endParaRPr>
          </a:p>
        </p:txBody>
      </p:sp>
      <p:pic>
        <p:nvPicPr>
          <p:cNvPr id="11" name="Picture 10">
            <a:extLst>
              <a:ext uri="{FF2B5EF4-FFF2-40B4-BE49-F238E27FC236}">
                <a16:creationId xmlns:a16="http://schemas.microsoft.com/office/drawing/2014/main" id="{898E9700-543E-41C9-A647-66F214671061}"/>
              </a:ext>
            </a:extLst>
          </p:cNvPr>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10971366" y="81636"/>
            <a:ext cx="1068185" cy="1022649"/>
          </a:xfrm>
          <a:prstGeom prst="ellipse">
            <a:avLst/>
          </a:prstGeom>
          <a:effectLst>
            <a:outerShdw blurRad="50800" dist="38100" dir="2700000" algn="tl" rotWithShape="0">
              <a:prstClr val="black">
                <a:alpha val="40000"/>
              </a:prstClr>
            </a:outerShdw>
          </a:effectLst>
        </p:spPr>
      </p:pic>
      <p:pic>
        <p:nvPicPr>
          <p:cNvPr id="12" name="Picture 1" descr="page12image50933536">
            <a:extLst>
              <a:ext uri="{FF2B5EF4-FFF2-40B4-BE49-F238E27FC236}">
                <a16:creationId xmlns:a16="http://schemas.microsoft.com/office/drawing/2014/main" id="{1290FB6E-E961-41C9-8E12-48753CC6504B}"/>
              </a:ext>
            </a:extLst>
          </p:cNvPr>
          <p:cNvPicPr preferRelativeResize="0">
            <a:picLocks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0971366" y="1204817"/>
            <a:ext cx="1065279" cy="1022649"/>
          </a:xfrm>
          <a:prstGeom prst="ellipse">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EF99EF8E-6B5E-4618-8DC3-C332F8D449D5}"/>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971365" y="2324896"/>
            <a:ext cx="1064080" cy="1022515"/>
          </a:xfrm>
          <a:prstGeom prst="ellipse">
            <a:avLst/>
          </a:prstGeom>
          <a:effectLst>
            <a:outerShdw blurRad="50800" dist="38100" dir="2700000" algn="tl" rotWithShape="0">
              <a:prstClr val="black">
                <a:alpha val="40000"/>
              </a:prstClr>
            </a:outerShdw>
          </a:effectLst>
        </p:spPr>
      </p:pic>
      <p:pic>
        <p:nvPicPr>
          <p:cNvPr id="15" name="Picture 3">
            <a:extLst>
              <a:ext uri="{FF2B5EF4-FFF2-40B4-BE49-F238E27FC236}">
                <a16:creationId xmlns:a16="http://schemas.microsoft.com/office/drawing/2014/main" id="{D8718E08-DF27-4308-822D-08E2585AA881}"/>
              </a:ext>
            </a:extLst>
          </p:cNvPr>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10971365" y="3450647"/>
            <a:ext cx="1064029" cy="1022465"/>
          </a:xfrm>
          <a:prstGeom prst="ellipse">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6" name="Picture 5" descr="R&amp;D | IdeaSquare">
            <a:extLst>
              <a:ext uri="{FF2B5EF4-FFF2-40B4-BE49-F238E27FC236}">
                <a16:creationId xmlns:a16="http://schemas.microsoft.com/office/drawing/2014/main" id="{137FC1E6-7C59-406C-A3E2-8BD747FD9EC2}"/>
              </a:ext>
            </a:extLst>
          </p:cNvPr>
          <p:cNvPicPr>
            <a:picLocks noChangeAspect="1" noChangeArrowheads="1"/>
          </p:cNvPicPr>
          <p:nvPr userDrawn="1"/>
        </p:nvPicPr>
        <p:blipFill>
          <a:blip r:embed="rId6" cstate="print">
            <a:extLst>
              <a:ext uri="{28A0092B-C50C-407E-A947-70E740481C1C}">
                <a14:useLocalDpi xmlns:a14="http://schemas.microsoft.com/office/drawing/2010/main"/>
              </a:ext>
            </a:extLst>
          </a:blip>
          <a:srcRect/>
          <a:stretch>
            <a:fillRect/>
          </a:stretch>
        </p:blipFill>
        <p:spPr bwMode="auto">
          <a:xfrm>
            <a:off x="10971362" y="4581560"/>
            <a:ext cx="1064029" cy="1026622"/>
          </a:xfrm>
          <a:prstGeom prst="ellipse">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E6BA0124-74FA-4BFD-BE0B-322109F2D56D}"/>
              </a:ext>
            </a:extLst>
          </p:cNvPr>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10971363" y="5720090"/>
            <a:ext cx="1068237" cy="1051611"/>
          </a:xfrm>
          <a:prstGeom prst="rect">
            <a:avLst/>
          </a:prstGeom>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F061E3D5-79B2-4BC7-A707-2D5CCE2B94A9}"/>
              </a:ext>
            </a:extLst>
          </p:cNvPr>
          <p:cNvPicPr>
            <a:picLocks/>
          </p:cNvPicPr>
          <p:nvPr userDrawn="1"/>
        </p:nvPicPr>
        <p:blipFill rotWithShape="1">
          <a:blip r:embed="rId8" cstate="print">
            <a:extLst>
              <a:ext uri="{28A0092B-C50C-407E-A947-70E740481C1C}">
                <a14:useLocalDpi xmlns:a14="http://schemas.microsoft.com/office/drawing/2010/main"/>
              </a:ext>
            </a:extLst>
          </a:blip>
          <a:srcRect/>
          <a:stretch/>
        </p:blipFill>
        <p:spPr>
          <a:xfrm>
            <a:off x="7468985" y="5765693"/>
            <a:ext cx="3046615" cy="922011"/>
          </a:xfrm>
          <a:prstGeom prst="rect">
            <a:avLst/>
          </a:prstGeom>
        </p:spPr>
      </p:pic>
      <p:sp>
        <p:nvSpPr>
          <p:cNvPr id="19" name="Rectangle 3">
            <a:extLst>
              <a:ext uri="{FF2B5EF4-FFF2-40B4-BE49-F238E27FC236}">
                <a16:creationId xmlns:a16="http://schemas.microsoft.com/office/drawing/2014/main" id="{3743CE78-2668-4F8C-8B48-66C4C4B0FFCE}"/>
              </a:ext>
            </a:extLst>
          </p:cNvPr>
          <p:cNvSpPr>
            <a:spLocks noGrp="1" noChangeArrowheads="1"/>
          </p:cNvSpPr>
          <p:nvPr>
            <p:ph type="subTitle" idx="1" hasCustomPrompt="1"/>
          </p:nvPr>
        </p:nvSpPr>
        <p:spPr>
          <a:xfrm>
            <a:off x="2124892" y="4599478"/>
            <a:ext cx="8375841" cy="1166215"/>
          </a:xfrm>
        </p:spPr>
        <p:txBody>
          <a:bodyPr wrap="square" lIns="82039" tIns="41020" rIns="82039" bIns="41020">
            <a:spAutoFit/>
          </a:bodyPr>
          <a:lstStyle>
            <a:lvl1pPr>
              <a:defRPr/>
            </a:lvl1pPr>
          </a:lstStyle>
          <a:p>
            <a:pPr algn="r" eaLnBrk="1" hangingPunct="1">
              <a:spcBef>
                <a:spcPct val="0"/>
              </a:spcBef>
            </a:pPr>
            <a:r>
              <a:rPr lang="en-US" sz="2000" b="1" dirty="0">
                <a:solidFill>
                  <a:srgbClr val="FEEADB"/>
                </a:solidFill>
                <a:latin typeface="Candara" panose="020E0502030303020204" pitchFamily="34" charset="0"/>
                <a:cs typeface="Tahoma" pitchFamily="34" charset="0"/>
              </a:rPr>
              <a:t>Glen Crawford</a:t>
            </a:r>
          </a:p>
          <a:p>
            <a:pPr algn="r" eaLnBrk="1" hangingPunct="1">
              <a:spcBef>
                <a:spcPct val="0"/>
              </a:spcBef>
            </a:pPr>
            <a:r>
              <a:rPr lang="en-US" sz="2000" b="1" dirty="0">
                <a:solidFill>
                  <a:srgbClr val="FEEADB"/>
                </a:solidFill>
                <a:latin typeface="Candara" panose="020E0502030303020204" pitchFamily="34" charset="0"/>
                <a:cs typeface="Tahoma" pitchFamily="34" charset="0"/>
              </a:rPr>
              <a:t>Office of High Energy Physics</a:t>
            </a:r>
          </a:p>
          <a:p>
            <a:pPr algn="r" eaLnBrk="1" hangingPunct="1">
              <a:spcBef>
                <a:spcPct val="0"/>
              </a:spcBef>
            </a:pPr>
            <a:r>
              <a:rPr lang="en-US" sz="2000" b="1" dirty="0">
                <a:solidFill>
                  <a:srgbClr val="FEEADB"/>
                </a:solidFill>
                <a:latin typeface="Candara" panose="020E0502030303020204" pitchFamily="34" charset="0"/>
                <a:cs typeface="Tahoma" pitchFamily="34" charset="0"/>
              </a:rPr>
              <a:t>U.S. Department of Energy</a:t>
            </a:r>
          </a:p>
        </p:txBody>
      </p:sp>
      <p:sp>
        <p:nvSpPr>
          <p:cNvPr id="20" name="Rectangle 2">
            <a:extLst>
              <a:ext uri="{FF2B5EF4-FFF2-40B4-BE49-F238E27FC236}">
                <a16:creationId xmlns:a16="http://schemas.microsoft.com/office/drawing/2014/main" id="{D4230950-DD72-4698-BA8E-5DDAF06093D5}"/>
              </a:ext>
            </a:extLst>
          </p:cNvPr>
          <p:cNvSpPr>
            <a:spLocks noChangeArrowheads="1"/>
          </p:cNvSpPr>
          <p:nvPr userDrawn="1"/>
        </p:nvSpPr>
        <p:spPr bwMode="auto">
          <a:xfrm>
            <a:off x="538976" y="661036"/>
            <a:ext cx="9976624" cy="3139289"/>
          </a:xfrm>
          <a:prstGeom prst="rect">
            <a:avLst/>
          </a:prstGeom>
          <a:noFill/>
          <a:ln w="9525" algn="ctr">
            <a:noFill/>
            <a:miter lim="800000"/>
            <a:headEnd/>
            <a:tailEnd/>
          </a:ln>
        </p:spPr>
        <p:txBody>
          <a:bodyPr wrap="square" lIns="91407" tIns="45704" rIns="91407" bIns="45704" anchor="ctr">
            <a:spAutoFit/>
          </a:bodyPr>
          <a:lstStyle/>
          <a:p>
            <a:pPr algn="r"/>
            <a:r>
              <a:rPr lang="en-US" sz="4600" b="1" dirty="0">
                <a:solidFill>
                  <a:srgbClr val="FBF6D5"/>
                </a:solidFill>
                <a:latin typeface="Candara" panose="020E0502030303020204" pitchFamily="34" charset="0"/>
                <a:cs typeface="Tahoma" pitchFamily="34" charset="0"/>
              </a:rPr>
              <a:t>DOE HEP Research Program</a:t>
            </a:r>
          </a:p>
          <a:p>
            <a:pPr algn="r"/>
            <a:endParaRPr lang="en-US" sz="1200" b="1" dirty="0">
              <a:solidFill>
                <a:schemeClr val="accent5">
                  <a:lumMod val="20000"/>
                  <a:lumOff val="80000"/>
                </a:schemeClr>
              </a:solidFill>
              <a:latin typeface="Candara" panose="020E0502030303020204" pitchFamily="34" charset="0"/>
              <a:cs typeface="Tahoma" pitchFamily="34" charset="0"/>
            </a:endParaRPr>
          </a:p>
          <a:p>
            <a:pPr algn="r"/>
            <a:endParaRPr lang="en-US" sz="1200" b="1" dirty="0">
              <a:solidFill>
                <a:schemeClr val="accent5">
                  <a:lumMod val="20000"/>
                  <a:lumOff val="80000"/>
                </a:schemeClr>
              </a:solidFill>
              <a:latin typeface="Candara" panose="020E0502030303020204" pitchFamily="34" charset="0"/>
              <a:cs typeface="Tahoma" pitchFamily="34" charset="0"/>
            </a:endParaRPr>
          </a:p>
          <a:p>
            <a:pPr algn="r"/>
            <a:endParaRPr lang="en-US" sz="1200" b="1" dirty="0">
              <a:solidFill>
                <a:schemeClr val="accent5">
                  <a:lumMod val="20000"/>
                  <a:lumOff val="80000"/>
                </a:schemeClr>
              </a:solidFill>
              <a:latin typeface="Candara" panose="020E0502030303020204" pitchFamily="34" charset="0"/>
              <a:cs typeface="Tahoma" pitchFamily="34" charset="0"/>
            </a:endParaRPr>
          </a:p>
          <a:p>
            <a:pPr algn="r"/>
            <a:endParaRPr lang="en-US" sz="1200" b="1" dirty="0">
              <a:solidFill>
                <a:schemeClr val="accent5">
                  <a:lumMod val="20000"/>
                  <a:lumOff val="80000"/>
                </a:schemeClr>
              </a:solidFill>
              <a:latin typeface="Candara" panose="020E0502030303020204" pitchFamily="34" charset="0"/>
              <a:cs typeface="Tahoma" pitchFamily="34" charset="0"/>
            </a:endParaRPr>
          </a:p>
          <a:p>
            <a:pPr algn="r"/>
            <a:endParaRPr lang="en-US" sz="1200" b="1" dirty="0">
              <a:solidFill>
                <a:schemeClr val="accent5">
                  <a:lumMod val="20000"/>
                  <a:lumOff val="80000"/>
                </a:schemeClr>
              </a:solidFill>
              <a:latin typeface="Candara" panose="020E0502030303020204" pitchFamily="34" charset="0"/>
              <a:cs typeface="Tahoma" pitchFamily="34" charset="0"/>
            </a:endParaRPr>
          </a:p>
          <a:p>
            <a:pPr algn="r"/>
            <a:endParaRPr lang="en-US" sz="1200" b="1" dirty="0">
              <a:solidFill>
                <a:schemeClr val="accent5">
                  <a:lumMod val="20000"/>
                  <a:lumOff val="80000"/>
                </a:schemeClr>
              </a:solidFill>
              <a:latin typeface="Candara" panose="020E0502030303020204" pitchFamily="34" charset="0"/>
              <a:cs typeface="Tahoma" pitchFamily="34" charset="0"/>
            </a:endParaRPr>
          </a:p>
          <a:p>
            <a:pPr algn="r"/>
            <a:endParaRPr lang="en-US" sz="1200" b="1" dirty="0">
              <a:solidFill>
                <a:schemeClr val="accent5">
                  <a:lumMod val="20000"/>
                  <a:lumOff val="80000"/>
                </a:schemeClr>
              </a:solidFill>
              <a:latin typeface="Candara" panose="020E0502030303020204" pitchFamily="34" charset="0"/>
              <a:cs typeface="Tahoma" pitchFamily="34" charset="0"/>
            </a:endParaRPr>
          </a:p>
          <a:p>
            <a:pPr algn="r"/>
            <a:endParaRPr lang="en-US" sz="1200" b="1" dirty="0">
              <a:solidFill>
                <a:schemeClr val="accent5">
                  <a:lumMod val="20000"/>
                  <a:lumOff val="80000"/>
                </a:schemeClr>
              </a:solidFill>
              <a:latin typeface="Candara" panose="020E0502030303020204" pitchFamily="34" charset="0"/>
              <a:cs typeface="Tahoma" pitchFamily="34" charset="0"/>
            </a:endParaRPr>
          </a:p>
          <a:p>
            <a:pPr algn="r"/>
            <a:r>
              <a:rPr lang="en-US" sz="2800" b="1" dirty="0">
                <a:solidFill>
                  <a:schemeClr val="accent5">
                    <a:lumMod val="20000"/>
                    <a:lumOff val="80000"/>
                  </a:schemeClr>
                </a:solidFill>
                <a:latin typeface="Candara" panose="020E0502030303020204" pitchFamily="34" charset="0"/>
                <a:cs typeface="Tahoma" pitchFamily="34" charset="0"/>
              </a:rPr>
              <a:t>HEP PI Meeting</a:t>
            </a:r>
          </a:p>
          <a:p>
            <a:pPr algn="r"/>
            <a:r>
              <a:rPr lang="en-US" sz="2800" b="1" dirty="0">
                <a:solidFill>
                  <a:schemeClr val="accent5">
                    <a:lumMod val="20000"/>
                    <a:lumOff val="80000"/>
                  </a:schemeClr>
                </a:solidFill>
                <a:latin typeface="Candara" panose="020E0502030303020204" pitchFamily="34" charset="0"/>
                <a:cs typeface="Tahoma" pitchFamily="34" charset="0"/>
              </a:rPr>
              <a:t>August 9-12 2021</a:t>
            </a:r>
          </a:p>
        </p:txBody>
      </p:sp>
    </p:spTree>
    <p:extLst>
      <p:ext uri="{BB962C8B-B14F-4D97-AF65-F5344CB8AC3E}">
        <p14:creationId xmlns:p14="http://schemas.microsoft.com/office/powerpoint/2010/main" val="3908908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r>
              <a:rPr lang="en-US"/>
              <a:t>6/5/2023</a:t>
            </a:r>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r>
              <a:rPr lang="en-US"/>
              <a:t>P5 Virtual Town Hall</a:t>
            </a:r>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26CA2777-A89F-4130-B308-73BB65955918}" type="slidenum">
              <a:rPr lang="en-US" smtClean="0"/>
              <a:pPr/>
              <a:t>‹#›</a:t>
            </a:fld>
            <a:endParaRPr lang="en-US" dirty="0"/>
          </a:p>
        </p:txBody>
      </p:sp>
    </p:spTree>
    <p:extLst>
      <p:ext uri="{BB962C8B-B14F-4D97-AF65-F5344CB8AC3E}">
        <p14:creationId xmlns:p14="http://schemas.microsoft.com/office/powerpoint/2010/main" val="2682155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2"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r>
              <a:rPr lang="en-US"/>
              <a:t>6/5/2023</a:t>
            </a:r>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r>
              <a:rPr lang="en-US"/>
              <a:t>P5 Virtual Town Hall</a:t>
            </a:r>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26CA2777-A89F-4130-B308-73BB65955918}" type="slidenum">
              <a:rPr lang="en-US" smtClean="0"/>
              <a:pPr/>
              <a:t>‹#›</a:t>
            </a:fld>
            <a:endParaRPr lang="en-US" dirty="0"/>
          </a:p>
        </p:txBody>
      </p:sp>
    </p:spTree>
    <p:extLst>
      <p:ext uri="{BB962C8B-B14F-4D97-AF65-F5344CB8AC3E}">
        <p14:creationId xmlns:p14="http://schemas.microsoft.com/office/powerpoint/2010/main" val="19665746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7" name="Rectangle 6"/>
          <p:cNvSpPr/>
          <p:nvPr/>
        </p:nvSpPr>
        <p:spPr>
          <a:xfrm>
            <a:off x="243839" y="182879"/>
            <a:ext cx="11704320" cy="6492240"/>
          </a:xfrm>
          <a:prstGeom prst="rect">
            <a:avLst/>
          </a:prstGeom>
          <a: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tretch>
              <a:fillRect/>
            </a:stretch>
          </a:blip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1656819"/>
            <a:ext cx="9966960" cy="2076983"/>
          </a:xfrm>
        </p:spPr>
        <p:txBody>
          <a:bodyPr anchor="b">
            <a:normAutofit/>
          </a:bodyPr>
          <a:lstStyle>
            <a:lvl1pPr algn="ctr">
              <a:lnSpc>
                <a:spcPct val="85000"/>
              </a:lnSpc>
              <a:defRPr sz="4800" b="1" cap="none"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1" y="3869638"/>
            <a:ext cx="8767860"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cxnSp>
        <p:nvCxnSpPr>
          <p:cNvPr id="8" name="Straight Connector 7"/>
          <p:cNvCxnSpPr/>
          <p:nvPr/>
        </p:nvCxnSpPr>
        <p:spPr>
          <a:xfrm>
            <a:off x="1978662"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p:cNvPicPr>
          <p:nvPr/>
        </p:nvPicPr>
        <p:blipFill>
          <a:blip r:embed="rId4" cstate="email">
            <a:extLst>
              <a:ext uri="{28A0092B-C50C-407E-A947-70E740481C1C}">
                <a14:useLocalDpi xmlns:a14="http://schemas.microsoft.com/office/drawing/2010/main"/>
              </a:ext>
            </a:extLst>
          </a:blip>
          <a:stretch>
            <a:fillRect/>
          </a:stretch>
        </p:blipFill>
        <p:spPr>
          <a:xfrm>
            <a:off x="3310640" y="586505"/>
            <a:ext cx="5565639" cy="935227"/>
          </a:xfrm>
          <a:prstGeom prst="rect">
            <a:avLst/>
          </a:prstGeom>
        </p:spPr>
      </p:pic>
      <p:sp>
        <p:nvSpPr>
          <p:cNvPr id="13" name="Text Placeholder 12"/>
          <p:cNvSpPr>
            <a:spLocks noGrp="1"/>
          </p:cNvSpPr>
          <p:nvPr>
            <p:ph type="body" sz="quarter" idx="13"/>
          </p:nvPr>
        </p:nvSpPr>
        <p:spPr>
          <a:xfrm>
            <a:off x="1710268" y="5257801"/>
            <a:ext cx="8767233" cy="1417319"/>
          </a:xfrm>
        </p:spPr>
        <p:txBody>
          <a:bodyPr anchor="ctr">
            <a:normAutofit/>
          </a:bodyPr>
          <a:lstStyle>
            <a:lvl1pPr marL="34290" indent="0" algn="ctr">
              <a:buNone/>
              <a:defRPr sz="1800" i="1">
                <a:solidFill>
                  <a:schemeClr val="accent2">
                    <a:lumMod val="60000"/>
                    <a:lumOff val="40000"/>
                  </a:schemeClr>
                </a:solidFill>
              </a:defRPr>
            </a:lvl1pPr>
          </a:lstStyle>
          <a:p>
            <a:pPr lvl="0"/>
            <a:r>
              <a:rPr lang="en-US"/>
              <a:t>Click to edit Master text styles</a:t>
            </a:r>
          </a:p>
        </p:txBody>
      </p:sp>
    </p:spTree>
    <p:extLst>
      <p:ext uri="{BB962C8B-B14F-4D97-AF65-F5344CB8AC3E}">
        <p14:creationId xmlns:p14="http://schemas.microsoft.com/office/powerpoint/2010/main" val="37403186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623035" y="1017332"/>
            <a:ext cx="11390071" cy="5221425"/>
          </a:xfrm>
        </p:spPr>
        <p:txBody>
          <a:bodyPr/>
          <a:lstStyle>
            <a:lvl1pPr>
              <a:spcBef>
                <a:spcPts val="1000"/>
              </a:spcBef>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6/5/2023</a:t>
            </a:r>
            <a:endParaRPr lang="en-US" dirty="0"/>
          </a:p>
        </p:txBody>
      </p:sp>
      <p:sp>
        <p:nvSpPr>
          <p:cNvPr id="8" name="Footer Placeholder 7"/>
          <p:cNvSpPr>
            <a:spLocks noGrp="1"/>
          </p:cNvSpPr>
          <p:nvPr>
            <p:ph type="ftr" sz="quarter" idx="11"/>
          </p:nvPr>
        </p:nvSpPr>
        <p:spPr/>
        <p:txBody>
          <a:bodyPr/>
          <a:lstStyle/>
          <a:p>
            <a:r>
              <a:rPr lang="en-US"/>
              <a:t>P5 Virtual Town Hall</a:t>
            </a:r>
            <a:endParaRPr lang="en-US" dirty="0"/>
          </a:p>
        </p:txBody>
      </p:sp>
    </p:spTree>
    <p:extLst>
      <p:ext uri="{BB962C8B-B14F-4D97-AF65-F5344CB8AC3E}">
        <p14:creationId xmlns:p14="http://schemas.microsoft.com/office/powerpoint/2010/main" val="27750432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 No Footer">
    <p:spTree>
      <p:nvGrpSpPr>
        <p:cNvPr id="1" name=""/>
        <p:cNvGrpSpPr/>
        <p:nvPr/>
      </p:nvGrpSpPr>
      <p:grpSpPr>
        <a:xfrm>
          <a:off x="0" y="0"/>
          <a:ext cx="0" cy="0"/>
          <a:chOff x="0" y="0"/>
          <a:chExt cx="0" cy="0"/>
        </a:xfrm>
      </p:grpSpPr>
      <p:sp>
        <p:nvSpPr>
          <p:cNvPr id="4" name="Rectangle 3"/>
          <p:cNvSpPr/>
          <p:nvPr/>
        </p:nvSpPr>
        <p:spPr>
          <a:xfrm>
            <a:off x="0" y="6127846"/>
            <a:ext cx="12192000" cy="730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623035" y="1017332"/>
            <a:ext cx="11390071" cy="5601833"/>
          </a:xfrm>
        </p:spPr>
        <p:txBody>
          <a:bodyPr/>
          <a:lstStyle>
            <a:lvl1pPr>
              <a:spcBef>
                <a:spcPts val="1000"/>
              </a:spcBef>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a:xfrm>
            <a:off x="4389960" y="6619164"/>
            <a:ext cx="2329075" cy="231440"/>
          </a:xfrm>
        </p:spPr>
        <p:txBody>
          <a:bodyPr/>
          <a:lstStyle/>
          <a:p>
            <a:r>
              <a:rPr lang="en-US"/>
              <a:t>6/5/2023</a:t>
            </a:r>
            <a:endParaRPr lang="en-US" dirty="0"/>
          </a:p>
        </p:txBody>
      </p:sp>
      <p:sp>
        <p:nvSpPr>
          <p:cNvPr id="8" name="Footer Placeholder 7"/>
          <p:cNvSpPr>
            <a:spLocks noGrp="1"/>
          </p:cNvSpPr>
          <p:nvPr>
            <p:ph type="ftr" sz="quarter" idx="11"/>
          </p:nvPr>
        </p:nvSpPr>
        <p:spPr>
          <a:xfrm>
            <a:off x="6719035" y="6619164"/>
            <a:ext cx="4717775" cy="231440"/>
          </a:xfrm>
        </p:spPr>
        <p:txBody>
          <a:bodyPr/>
          <a:lstStyle/>
          <a:p>
            <a:r>
              <a:rPr lang="en-US"/>
              <a:t>P5 Virtual Town Hall</a:t>
            </a:r>
            <a:endParaRPr lang="en-US" dirty="0"/>
          </a:p>
        </p:txBody>
      </p:sp>
      <p:sp>
        <p:nvSpPr>
          <p:cNvPr id="9" name="Slide Number Placeholder 8"/>
          <p:cNvSpPr>
            <a:spLocks noGrp="1"/>
          </p:cNvSpPr>
          <p:nvPr>
            <p:ph type="sldNum" sz="quarter" idx="12"/>
          </p:nvPr>
        </p:nvSpPr>
        <p:spPr>
          <a:xfrm>
            <a:off x="11436808" y="6619164"/>
            <a:ext cx="576296" cy="231440"/>
          </a:xfrm>
          <a:prstGeom prst="rect">
            <a:avLst/>
          </a:prstGeom>
        </p:spPr>
        <p:txBody>
          <a:bodyPr/>
          <a:lstStyle>
            <a:lvl1pPr>
              <a:defRPr sz="1000">
                <a:solidFill>
                  <a:schemeClr val="accent1"/>
                </a:solidFill>
              </a:defRPr>
            </a:lvl1pPr>
          </a:lstStyle>
          <a:p>
            <a:pPr>
              <a:defRPr/>
            </a:pPr>
            <a:fld id="{1F8A97BA-DB9B-4291-87AE-AF89EA7F18B7}" type="slidenum">
              <a:rPr lang="en-US" smtClean="0"/>
              <a:pPr>
                <a:defRPr/>
              </a:pPr>
              <a:t>‹#›</a:t>
            </a:fld>
            <a:endParaRPr lang="en-US" dirty="0"/>
          </a:p>
        </p:txBody>
      </p:sp>
    </p:spTree>
    <p:extLst>
      <p:ext uri="{BB962C8B-B14F-4D97-AF65-F5344CB8AC3E}">
        <p14:creationId xmlns:p14="http://schemas.microsoft.com/office/powerpoint/2010/main" val="2079077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 Small Header No Footer">
    <p:spTree>
      <p:nvGrpSpPr>
        <p:cNvPr id="1" name=""/>
        <p:cNvGrpSpPr/>
        <p:nvPr/>
      </p:nvGrpSpPr>
      <p:grpSpPr>
        <a:xfrm>
          <a:off x="0" y="0"/>
          <a:ext cx="0" cy="0"/>
          <a:chOff x="0" y="0"/>
          <a:chExt cx="0" cy="0"/>
        </a:xfrm>
      </p:grpSpPr>
      <p:sp>
        <p:nvSpPr>
          <p:cNvPr id="4" name="Rectangle 3"/>
          <p:cNvSpPr/>
          <p:nvPr/>
        </p:nvSpPr>
        <p:spPr>
          <a:xfrm>
            <a:off x="0" y="6127846"/>
            <a:ext cx="12192000" cy="730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 name="Title 1"/>
          <p:cNvSpPr>
            <a:spLocks noGrp="1"/>
          </p:cNvSpPr>
          <p:nvPr>
            <p:ph type="title"/>
          </p:nvPr>
        </p:nvSpPr>
        <p:spPr>
          <a:xfrm>
            <a:off x="225779" y="3"/>
            <a:ext cx="11787327" cy="577564"/>
          </a:xfrm>
        </p:spPr>
        <p:txBody>
          <a:bodyPr/>
          <a:lstStyle>
            <a:lvl1pPr>
              <a:defRPr sz="3600"/>
            </a:lvl1pPr>
          </a:lstStyle>
          <a:p>
            <a:r>
              <a:rPr lang="en-US"/>
              <a:t>Click to edit Master title style</a:t>
            </a:r>
            <a:endParaRPr lang="en-US" dirty="0"/>
          </a:p>
        </p:txBody>
      </p:sp>
      <p:grpSp>
        <p:nvGrpSpPr>
          <p:cNvPr id="14" name="Group 13"/>
          <p:cNvGrpSpPr/>
          <p:nvPr/>
        </p:nvGrpSpPr>
        <p:grpSpPr>
          <a:xfrm>
            <a:off x="1" y="7702"/>
            <a:ext cx="12192001" cy="6858063"/>
            <a:chOff x="0" y="7701"/>
            <a:chExt cx="9144001" cy="6858063"/>
          </a:xfrm>
        </p:grpSpPr>
        <p:sp>
          <p:nvSpPr>
            <p:cNvPr id="15" name="Right Triangle 14"/>
            <p:cNvSpPr/>
            <p:nvPr/>
          </p:nvSpPr>
          <p:spPr>
            <a:xfrm rot="10800000">
              <a:off x="8676725" y="5968741"/>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16" name="Right Triangle 15"/>
            <p:cNvSpPr/>
            <p:nvPr/>
          </p:nvSpPr>
          <p:spPr>
            <a:xfrm rot="10800000">
              <a:off x="2825194" y="5776157"/>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nvGrpSpPr>
            <p:cNvPr id="17" name="Group 16"/>
            <p:cNvGrpSpPr/>
            <p:nvPr/>
          </p:nvGrpSpPr>
          <p:grpSpPr>
            <a:xfrm>
              <a:off x="0" y="7701"/>
              <a:ext cx="9144001" cy="6665477"/>
              <a:chOff x="0" y="7701"/>
              <a:chExt cx="9144001" cy="6665477"/>
            </a:xfrm>
          </p:grpSpPr>
          <p:sp>
            <p:nvSpPr>
              <p:cNvPr id="18" name="Rectangle 17"/>
              <p:cNvSpPr/>
              <p:nvPr/>
            </p:nvSpPr>
            <p:spPr>
              <a:xfrm flipV="1">
                <a:off x="3292469" y="6096000"/>
                <a:ext cx="5851531" cy="577178"/>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9" name="Right Triangle 18"/>
              <p:cNvSpPr/>
              <p:nvPr/>
            </p:nvSpPr>
            <p:spPr>
              <a:xfrm flipH="1">
                <a:off x="8676725" y="7701"/>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0" name="Right Triangle 19"/>
              <p:cNvSpPr/>
              <p:nvPr/>
            </p:nvSpPr>
            <p:spPr>
              <a:xfrm flipH="1">
                <a:off x="1" y="902526"/>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1" name="Rectangle 20"/>
              <p:cNvSpPr/>
              <p:nvPr/>
            </p:nvSpPr>
            <p:spPr>
              <a:xfrm>
                <a:off x="0" y="1787093"/>
                <a:ext cx="9144000" cy="4446321"/>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p:cNvSpPr/>
              <p:nvPr/>
            </p:nvSpPr>
            <p:spPr>
              <a:xfrm>
                <a:off x="0" y="597965"/>
                <a:ext cx="9144001" cy="5510738"/>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grpSp>
      </p:grpSp>
      <p:cxnSp>
        <p:nvCxnSpPr>
          <p:cNvPr id="25" name="Straight Connector 24"/>
          <p:cNvCxnSpPr/>
          <p:nvPr/>
        </p:nvCxnSpPr>
        <p:spPr>
          <a:xfrm flipH="1">
            <a:off x="1" y="593401"/>
            <a:ext cx="11780713" cy="0"/>
          </a:xfrm>
          <a:prstGeom prst="line">
            <a:avLst/>
          </a:prstGeom>
          <a:ln cap="rnd"/>
        </p:spPr>
        <p:style>
          <a:lnRef idx="2">
            <a:schemeClr val="accent2"/>
          </a:lnRef>
          <a:fillRef idx="0">
            <a:schemeClr val="accent2"/>
          </a:fillRef>
          <a:effectRef idx="1">
            <a:schemeClr val="accent2"/>
          </a:effectRef>
          <a:fontRef idx="minor">
            <a:schemeClr val="tx1"/>
          </a:fontRef>
        </p:style>
      </p:cxnSp>
      <p:cxnSp>
        <p:nvCxnSpPr>
          <p:cNvPr id="26" name="Straight Connector 25"/>
          <p:cNvCxnSpPr/>
          <p:nvPr/>
        </p:nvCxnSpPr>
        <p:spPr>
          <a:xfrm flipV="1">
            <a:off x="11787949" y="2393"/>
            <a:ext cx="408044" cy="587485"/>
          </a:xfrm>
          <a:prstGeom prst="line">
            <a:avLst/>
          </a:prstGeom>
          <a:ln cap="rnd"/>
        </p:spPr>
        <p:style>
          <a:lnRef idx="2">
            <a:schemeClr val="accent2"/>
          </a:lnRef>
          <a:fillRef idx="0">
            <a:schemeClr val="accent2"/>
          </a:fillRef>
          <a:effectRef idx="1">
            <a:schemeClr val="accent2"/>
          </a:effectRef>
          <a:fontRef idx="minor">
            <a:schemeClr val="tx1"/>
          </a:fontRef>
        </p:style>
      </p:cxnSp>
      <p:sp>
        <p:nvSpPr>
          <p:cNvPr id="7" name="Date Placeholder 6"/>
          <p:cNvSpPr>
            <a:spLocks noGrp="1"/>
          </p:cNvSpPr>
          <p:nvPr>
            <p:ph type="dt" sz="half" idx="10"/>
          </p:nvPr>
        </p:nvSpPr>
        <p:spPr>
          <a:xfrm>
            <a:off x="4389960" y="6619164"/>
            <a:ext cx="2329075" cy="231440"/>
          </a:xfrm>
        </p:spPr>
        <p:txBody>
          <a:bodyPr/>
          <a:lstStyle>
            <a:lvl1pPr>
              <a:defRPr>
                <a:solidFill>
                  <a:schemeClr val="accent1">
                    <a:lumMod val="75000"/>
                  </a:schemeClr>
                </a:solidFill>
              </a:defRPr>
            </a:lvl1pPr>
          </a:lstStyle>
          <a:p>
            <a:r>
              <a:rPr lang="en-US"/>
              <a:t>6/5/2023</a:t>
            </a:r>
            <a:endParaRPr lang="en-US" dirty="0"/>
          </a:p>
        </p:txBody>
      </p:sp>
      <p:sp>
        <p:nvSpPr>
          <p:cNvPr id="8" name="Footer Placeholder 7"/>
          <p:cNvSpPr>
            <a:spLocks noGrp="1"/>
          </p:cNvSpPr>
          <p:nvPr>
            <p:ph type="ftr" sz="quarter" idx="11"/>
          </p:nvPr>
        </p:nvSpPr>
        <p:spPr>
          <a:xfrm>
            <a:off x="6719035" y="6619164"/>
            <a:ext cx="4717775" cy="231440"/>
          </a:xfrm>
        </p:spPr>
        <p:txBody>
          <a:bodyPr/>
          <a:lstStyle>
            <a:lvl1pPr>
              <a:defRPr>
                <a:solidFill>
                  <a:schemeClr val="accent1">
                    <a:lumMod val="75000"/>
                  </a:schemeClr>
                </a:solidFill>
              </a:defRPr>
            </a:lvl1pPr>
          </a:lstStyle>
          <a:p>
            <a:r>
              <a:rPr lang="en-US"/>
              <a:t>P5 Virtual Town Hall</a:t>
            </a:r>
            <a:endParaRPr lang="en-US" dirty="0"/>
          </a:p>
        </p:txBody>
      </p:sp>
      <p:sp>
        <p:nvSpPr>
          <p:cNvPr id="9" name="Slide Number Placeholder 8"/>
          <p:cNvSpPr>
            <a:spLocks noGrp="1"/>
          </p:cNvSpPr>
          <p:nvPr>
            <p:ph type="sldNum" sz="quarter" idx="12"/>
          </p:nvPr>
        </p:nvSpPr>
        <p:spPr>
          <a:xfrm>
            <a:off x="11436808" y="6619164"/>
            <a:ext cx="576296" cy="231440"/>
          </a:xfrm>
          <a:prstGeom prst="rect">
            <a:avLst/>
          </a:prstGeom>
        </p:spPr>
        <p:txBody>
          <a:bodyPr/>
          <a:lstStyle>
            <a:lvl1pPr>
              <a:defRPr sz="1000">
                <a:solidFill>
                  <a:schemeClr val="accent1"/>
                </a:solidFill>
              </a:defRPr>
            </a:lvl1pPr>
          </a:lstStyle>
          <a:p>
            <a:pPr>
              <a:defRPr/>
            </a:pPr>
            <a:fld id="{1F8A97BA-DB9B-4291-87AE-AF89EA7F18B7}" type="slidenum">
              <a:rPr lang="en-US" smtClean="0"/>
              <a:pPr>
                <a:defRPr/>
              </a:pPr>
              <a:t>‹#›</a:t>
            </a:fld>
            <a:endParaRPr lang="en-US" dirty="0"/>
          </a:p>
        </p:txBody>
      </p:sp>
      <p:sp>
        <p:nvSpPr>
          <p:cNvPr id="3" name="Content Placeholder 2"/>
          <p:cNvSpPr>
            <a:spLocks noGrp="1"/>
          </p:cNvSpPr>
          <p:nvPr>
            <p:ph idx="1"/>
          </p:nvPr>
        </p:nvSpPr>
        <p:spPr>
          <a:xfrm>
            <a:off x="623035" y="749296"/>
            <a:ext cx="11390071" cy="5869869"/>
          </a:xfrm>
        </p:spPr>
        <p:txBody>
          <a:bodyPr/>
          <a:lstStyle>
            <a:lvl1pPr>
              <a:spcBef>
                <a:spcPts val="1000"/>
              </a:spcBef>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188249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Panel Chart">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079627FE-5D19-486A-87AA-B12CC8DE789B}"/>
              </a:ext>
            </a:extLst>
          </p:cNvPr>
          <p:cNvSpPr/>
          <p:nvPr/>
        </p:nvSpPr>
        <p:spPr>
          <a:xfrm>
            <a:off x="0" y="6127846"/>
            <a:ext cx="12192000" cy="730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nvGrpSpPr>
          <p:cNvPr id="41" name="Group 40">
            <a:extLst>
              <a:ext uri="{FF2B5EF4-FFF2-40B4-BE49-F238E27FC236}">
                <a16:creationId xmlns:a16="http://schemas.microsoft.com/office/drawing/2014/main" id="{B871B446-855D-4C7B-B766-20B61721AD1F}"/>
              </a:ext>
            </a:extLst>
          </p:cNvPr>
          <p:cNvGrpSpPr/>
          <p:nvPr/>
        </p:nvGrpSpPr>
        <p:grpSpPr>
          <a:xfrm>
            <a:off x="-4295" y="589878"/>
            <a:ext cx="12192000" cy="5725382"/>
            <a:chOff x="0" y="629710"/>
            <a:chExt cx="12192000" cy="5828308"/>
          </a:xfrm>
        </p:grpSpPr>
        <p:sp>
          <p:nvSpPr>
            <p:cNvPr id="42" name="Rectangle 3">
              <a:extLst>
                <a:ext uri="{FF2B5EF4-FFF2-40B4-BE49-F238E27FC236}">
                  <a16:creationId xmlns:a16="http://schemas.microsoft.com/office/drawing/2014/main" id="{53614599-1678-4A33-8105-F936AFD56EE2}"/>
                </a:ext>
              </a:extLst>
            </p:cNvPr>
            <p:cNvSpPr>
              <a:spLocks noChangeArrowheads="1"/>
            </p:cNvSpPr>
            <p:nvPr/>
          </p:nvSpPr>
          <p:spPr bwMode="auto">
            <a:xfrm>
              <a:off x="7588930" y="629710"/>
              <a:ext cx="4603070" cy="5824728"/>
            </a:xfrm>
            <a:prstGeom prst="rect">
              <a:avLst/>
            </a:prstGeom>
            <a:gradFill rotWithShape="1">
              <a:gsLst>
                <a:gs pos="0">
                  <a:srgbClr val="E2EEE7"/>
                </a:gs>
                <a:gs pos="100000">
                  <a:srgbClr val="87B99B"/>
                </a:gs>
              </a:gsLst>
              <a:lin ang="0" scaled="1"/>
            </a:gradFill>
            <a:ln w="9525">
              <a:noFill/>
              <a:miter lim="800000"/>
              <a:headEnd/>
              <a:tailEnd/>
            </a:ln>
            <a:effectLst>
              <a:outerShdw dist="35921" dir="2700000" algn="ctr" rotWithShape="0">
                <a:srgbClr val="777777"/>
              </a:outerShdw>
            </a:effectLst>
          </p:spPr>
          <p:txBody>
            <a:bodyPr wrap="none" anchor="ctr"/>
            <a:lstStyle/>
            <a:p>
              <a:pPr algn="ctr">
                <a:defRPr/>
              </a:pPr>
              <a:r>
                <a:rPr lang="en-US" dirty="0">
                  <a:solidFill>
                    <a:prstClr val="black"/>
                  </a:solidFill>
                  <a:latin typeface="Arial" charset="0"/>
                </a:rPr>
                <a:t> </a:t>
              </a:r>
              <a:endParaRPr lang="en-US" dirty="0">
                <a:solidFill>
                  <a:prstClr val="black"/>
                </a:solidFill>
                <a:latin typeface="Calibri"/>
                <a:cs typeface="Arial" charset="0"/>
              </a:endParaRPr>
            </a:p>
          </p:txBody>
        </p:sp>
        <p:sp>
          <p:nvSpPr>
            <p:cNvPr id="43" name="AutoShape 8">
              <a:extLst>
                <a:ext uri="{FF2B5EF4-FFF2-40B4-BE49-F238E27FC236}">
                  <a16:creationId xmlns:a16="http://schemas.microsoft.com/office/drawing/2014/main" id="{947F3705-6DBC-4963-9090-A920082F3C9F}"/>
                </a:ext>
              </a:extLst>
            </p:cNvPr>
            <p:cNvSpPr>
              <a:spLocks noChangeArrowheads="1"/>
            </p:cNvSpPr>
            <p:nvPr/>
          </p:nvSpPr>
          <p:spPr bwMode="auto">
            <a:xfrm>
              <a:off x="3853324" y="629710"/>
              <a:ext cx="4572000" cy="5828308"/>
            </a:xfrm>
            <a:prstGeom prst="homePlate">
              <a:avLst>
                <a:gd name="adj" fmla="val 16506"/>
              </a:avLst>
            </a:prstGeom>
            <a:gradFill rotWithShape="1">
              <a:gsLst>
                <a:gs pos="0">
                  <a:srgbClr val="E2EEE7"/>
                </a:gs>
                <a:gs pos="100000">
                  <a:srgbClr val="87B99B"/>
                </a:gs>
              </a:gsLst>
              <a:lin ang="0" scaled="1"/>
            </a:gradFill>
            <a:ln w="9525">
              <a:noFill/>
              <a:miter lim="800000"/>
              <a:headEnd/>
              <a:tailEnd/>
            </a:ln>
            <a:effectLst>
              <a:outerShdw dist="35921" dir="2700000" algn="ctr" rotWithShape="0">
                <a:srgbClr val="777777"/>
              </a:outerShdw>
            </a:effectLst>
          </p:spPr>
          <p:txBody>
            <a:bodyPr wrap="none" anchor="ctr"/>
            <a:lstStyle/>
            <a:p>
              <a:pPr>
                <a:defRPr/>
              </a:pPr>
              <a:endParaRPr lang="en-US" dirty="0">
                <a:solidFill>
                  <a:prstClr val="black"/>
                </a:solidFill>
                <a:latin typeface="Calibri"/>
                <a:cs typeface="Arial" charset="0"/>
              </a:endParaRPr>
            </a:p>
          </p:txBody>
        </p:sp>
        <p:sp>
          <p:nvSpPr>
            <p:cNvPr id="45" name="AutoShape 8">
              <a:extLst>
                <a:ext uri="{FF2B5EF4-FFF2-40B4-BE49-F238E27FC236}">
                  <a16:creationId xmlns:a16="http://schemas.microsoft.com/office/drawing/2014/main" id="{99F13EB5-131E-4D56-979A-F98F8DFA945D}"/>
                </a:ext>
              </a:extLst>
            </p:cNvPr>
            <p:cNvSpPr>
              <a:spLocks noChangeArrowheads="1"/>
            </p:cNvSpPr>
            <p:nvPr/>
          </p:nvSpPr>
          <p:spPr bwMode="auto">
            <a:xfrm>
              <a:off x="0" y="629710"/>
              <a:ext cx="4572000" cy="5828308"/>
            </a:xfrm>
            <a:prstGeom prst="homePlate">
              <a:avLst>
                <a:gd name="adj" fmla="val 16506"/>
              </a:avLst>
            </a:prstGeom>
            <a:gradFill rotWithShape="1">
              <a:gsLst>
                <a:gs pos="0">
                  <a:srgbClr val="E2EEE7"/>
                </a:gs>
                <a:gs pos="100000">
                  <a:srgbClr val="87B99B"/>
                </a:gs>
              </a:gsLst>
              <a:lin ang="0" scaled="1"/>
            </a:gradFill>
            <a:ln w="9525">
              <a:noFill/>
              <a:miter lim="800000"/>
              <a:headEnd/>
              <a:tailEnd/>
            </a:ln>
            <a:effectLst>
              <a:outerShdw dist="35921" dir="2700000" algn="ctr" rotWithShape="0">
                <a:srgbClr val="777777"/>
              </a:outerShdw>
            </a:effectLst>
          </p:spPr>
          <p:txBody>
            <a:bodyPr wrap="none" anchor="ctr"/>
            <a:lstStyle/>
            <a:p>
              <a:pPr>
                <a:defRPr/>
              </a:pPr>
              <a:endParaRPr lang="en-US" dirty="0">
                <a:solidFill>
                  <a:prstClr val="black"/>
                </a:solidFill>
                <a:latin typeface="Calibri"/>
                <a:cs typeface="Arial" charset="0"/>
              </a:endParaRPr>
            </a:p>
          </p:txBody>
        </p:sp>
      </p:grpSp>
      <p:sp>
        <p:nvSpPr>
          <p:cNvPr id="2" name="Title 1"/>
          <p:cNvSpPr>
            <a:spLocks noGrp="1"/>
          </p:cNvSpPr>
          <p:nvPr>
            <p:ph type="title"/>
          </p:nvPr>
        </p:nvSpPr>
        <p:spPr>
          <a:xfrm>
            <a:off x="225779" y="3"/>
            <a:ext cx="11787327" cy="577564"/>
          </a:xfrm>
        </p:spPr>
        <p:txBody>
          <a:bodyPr/>
          <a:lstStyle>
            <a:lvl1pPr>
              <a:defRPr sz="3600"/>
            </a:lvl1pPr>
          </a:lstStyle>
          <a:p>
            <a:r>
              <a:rPr lang="en-US"/>
              <a:t>Click to edit Master title style</a:t>
            </a:r>
            <a:endParaRPr lang="en-US" dirty="0"/>
          </a:p>
        </p:txBody>
      </p:sp>
      <p:grpSp>
        <p:nvGrpSpPr>
          <p:cNvPr id="14" name="Group 13"/>
          <p:cNvGrpSpPr/>
          <p:nvPr/>
        </p:nvGrpSpPr>
        <p:grpSpPr>
          <a:xfrm>
            <a:off x="1" y="-33242"/>
            <a:ext cx="12192001" cy="6858063"/>
            <a:chOff x="0" y="7701"/>
            <a:chExt cx="9144001" cy="6858063"/>
          </a:xfrm>
          <a:noFill/>
        </p:grpSpPr>
        <p:sp>
          <p:nvSpPr>
            <p:cNvPr id="15" name="Right Triangle 14"/>
            <p:cNvSpPr/>
            <p:nvPr/>
          </p:nvSpPr>
          <p:spPr>
            <a:xfrm rot="10800000">
              <a:off x="8676725" y="5968741"/>
              <a:ext cx="467275" cy="897023"/>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16" name="Right Triangle 15"/>
            <p:cNvSpPr/>
            <p:nvPr/>
          </p:nvSpPr>
          <p:spPr>
            <a:xfrm rot="10800000">
              <a:off x="2825194" y="5776157"/>
              <a:ext cx="467275" cy="897023"/>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nvGrpSpPr>
            <p:cNvPr id="17" name="Group 16"/>
            <p:cNvGrpSpPr/>
            <p:nvPr/>
          </p:nvGrpSpPr>
          <p:grpSpPr>
            <a:xfrm>
              <a:off x="0" y="7701"/>
              <a:ext cx="9144001" cy="6665477"/>
              <a:chOff x="0" y="7701"/>
              <a:chExt cx="9144001" cy="6665477"/>
            </a:xfrm>
            <a:grpFill/>
          </p:grpSpPr>
          <p:sp>
            <p:nvSpPr>
              <p:cNvPr id="18" name="Rectangle 17"/>
              <p:cNvSpPr/>
              <p:nvPr/>
            </p:nvSpPr>
            <p:spPr>
              <a:xfrm flipV="1">
                <a:off x="3292469" y="6096000"/>
                <a:ext cx="5851531" cy="57717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9" name="Right Triangle 18"/>
              <p:cNvSpPr/>
              <p:nvPr/>
            </p:nvSpPr>
            <p:spPr>
              <a:xfrm flipH="1">
                <a:off x="8676725" y="7701"/>
                <a:ext cx="467275" cy="897023"/>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0" name="Right Triangle 19"/>
              <p:cNvSpPr/>
              <p:nvPr/>
            </p:nvSpPr>
            <p:spPr>
              <a:xfrm flipH="1">
                <a:off x="1" y="902526"/>
                <a:ext cx="467275" cy="897023"/>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1" name="Rectangle 20"/>
              <p:cNvSpPr/>
              <p:nvPr/>
            </p:nvSpPr>
            <p:spPr>
              <a:xfrm>
                <a:off x="0" y="1787093"/>
                <a:ext cx="9144000" cy="4446321"/>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p:cNvSpPr/>
              <p:nvPr/>
            </p:nvSpPr>
            <p:spPr>
              <a:xfrm>
                <a:off x="0" y="597965"/>
                <a:ext cx="9144001" cy="551073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grpSp>
      </p:grpSp>
      <p:cxnSp>
        <p:nvCxnSpPr>
          <p:cNvPr id="25" name="Straight Connector 24"/>
          <p:cNvCxnSpPr/>
          <p:nvPr/>
        </p:nvCxnSpPr>
        <p:spPr>
          <a:xfrm flipH="1">
            <a:off x="1" y="593401"/>
            <a:ext cx="11780713" cy="0"/>
          </a:xfrm>
          <a:prstGeom prst="line">
            <a:avLst/>
          </a:prstGeom>
          <a:ln cap="rnd"/>
        </p:spPr>
        <p:style>
          <a:lnRef idx="2">
            <a:schemeClr val="accent2"/>
          </a:lnRef>
          <a:fillRef idx="0">
            <a:schemeClr val="accent2"/>
          </a:fillRef>
          <a:effectRef idx="1">
            <a:schemeClr val="accent2"/>
          </a:effectRef>
          <a:fontRef idx="minor">
            <a:schemeClr val="tx1"/>
          </a:fontRef>
        </p:style>
      </p:cxnSp>
      <p:cxnSp>
        <p:nvCxnSpPr>
          <p:cNvPr id="26" name="Straight Connector 25"/>
          <p:cNvCxnSpPr/>
          <p:nvPr/>
        </p:nvCxnSpPr>
        <p:spPr>
          <a:xfrm flipV="1">
            <a:off x="11787949" y="2393"/>
            <a:ext cx="408044" cy="587485"/>
          </a:xfrm>
          <a:prstGeom prst="line">
            <a:avLst/>
          </a:prstGeom>
          <a:ln cap="rnd"/>
        </p:spPr>
        <p:style>
          <a:lnRef idx="2">
            <a:schemeClr val="accent2"/>
          </a:lnRef>
          <a:fillRef idx="0">
            <a:schemeClr val="accent2"/>
          </a:fillRef>
          <a:effectRef idx="1">
            <a:schemeClr val="accent2"/>
          </a:effectRef>
          <a:fontRef idx="minor">
            <a:schemeClr val="tx1"/>
          </a:fontRef>
        </p:style>
      </p:cxnSp>
      <p:sp>
        <p:nvSpPr>
          <p:cNvPr id="8" name="Footer Placeholder 7"/>
          <p:cNvSpPr>
            <a:spLocks noGrp="1"/>
          </p:cNvSpPr>
          <p:nvPr>
            <p:ph type="ftr" sz="quarter" idx="11"/>
          </p:nvPr>
        </p:nvSpPr>
        <p:spPr>
          <a:xfrm>
            <a:off x="3267475" y="6510846"/>
            <a:ext cx="4717775" cy="231440"/>
          </a:xfrm>
        </p:spPr>
        <p:txBody>
          <a:bodyPr/>
          <a:lstStyle>
            <a:lvl1pPr>
              <a:defRPr>
                <a:solidFill>
                  <a:schemeClr val="accent1">
                    <a:lumMod val="75000"/>
                  </a:schemeClr>
                </a:solidFill>
              </a:defRPr>
            </a:lvl1pPr>
          </a:lstStyle>
          <a:p>
            <a:r>
              <a:rPr lang="en-US"/>
              <a:t>P5 Virtual Town Hall</a:t>
            </a:r>
            <a:endParaRPr lang="en-US" dirty="0"/>
          </a:p>
        </p:txBody>
      </p:sp>
      <p:sp>
        <p:nvSpPr>
          <p:cNvPr id="29" name="Slide Number Placeholder 4">
            <a:extLst>
              <a:ext uri="{FF2B5EF4-FFF2-40B4-BE49-F238E27FC236}">
                <a16:creationId xmlns:a16="http://schemas.microsoft.com/office/drawing/2014/main" id="{FF4439A9-6CF8-41D4-B734-578AAF86DDDE}"/>
              </a:ext>
            </a:extLst>
          </p:cNvPr>
          <p:cNvSpPr txBox="1">
            <a:spLocks/>
          </p:cNvSpPr>
          <p:nvPr/>
        </p:nvSpPr>
        <p:spPr>
          <a:xfrm>
            <a:off x="11436808" y="6619164"/>
            <a:ext cx="576296" cy="231440"/>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accent1">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6CA2777-A89F-4130-B308-73BB65955918}" type="slidenum">
              <a:rPr lang="en-US" smtClean="0"/>
              <a:pPr/>
              <a:t>‹#›</a:t>
            </a:fld>
            <a:endParaRPr lang="en-US" dirty="0"/>
          </a:p>
        </p:txBody>
      </p:sp>
      <p:sp>
        <p:nvSpPr>
          <p:cNvPr id="35" name="Text Box 25">
            <a:extLst>
              <a:ext uri="{FF2B5EF4-FFF2-40B4-BE49-F238E27FC236}">
                <a16:creationId xmlns:a16="http://schemas.microsoft.com/office/drawing/2014/main" id="{F5B44DBD-6C76-40B2-AEA6-F88108A04248}"/>
              </a:ext>
            </a:extLst>
          </p:cNvPr>
          <p:cNvSpPr txBox="1">
            <a:spLocks noChangeArrowheads="1"/>
          </p:cNvSpPr>
          <p:nvPr/>
        </p:nvSpPr>
        <p:spPr bwMode="auto">
          <a:xfrm>
            <a:off x="7667334" y="629710"/>
            <a:ext cx="4552740" cy="627864"/>
          </a:xfrm>
          <a:prstGeom prst="rect">
            <a:avLst/>
          </a:prstGeom>
          <a:noFill/>
          <a:ln w="9525">
            <a:noFill/>
            <a:miter lim="800000"/>
            <a:headEnd/>
            <a:tailEnd/>
          </a:ln>
        </p:spPr>
        <p:txBody>
          <a:bodyPr wrap="square" lIns="0" tIns="0" rIns="0" bIns="0">
            <a:spAutoFit/>
          </a:bodyPr>
          <a:lstStyle/>
          <a:p>
            <a:pPr algn="ctr" fontAlgn="base">
              <a:lnSpc>
                <a:spcPct val="85000"/>
              </a:lnSpc>
              <a:spcBef>
                <a:spcPct val="0"/>
              </a:spcBef>
              <a:spcAft>
                <a:spcPct val="0"/>
              </a:spcAft>
              <a:defRPr/>
            </a:pPr>
            <a:r>
              <a:rPr lang="en-US" sz="2400" dirty="0">
                <a:solidFill>
                  <a:srgbClr val="106636"/>
                </a:solidFill>
                <a:latin typeface="+mj-lt"/>
                <a:cs typeface="Arial" pitchFamily="34" charset="0"/>
              </a:rPr>
              <a:t>Development &amp; Commercialization</a:t>
            </a:r>
          </a:p>
        </p:txBody>
      </p:sp>
      <p:sp>
        <p:nvSpPr>
          <p:cNvPr id="36" name="Text Box 10">
            <a:extLst>
              <a:ext uri="{FF2B5EF4-FFF2-40B4-BE49-F238E27FC236}">
                <a16:creationId xmlns:a16="http://schemas.microsoft.com/office/drawing/2014/main" id="{87B4AE1C-6FEC-4904-8991-6E1436205EAF}"/>
              </a:ext>
            </a:extLst>
          </p:cNvPr>
          <p:cNvSpPr txBox="1">
            <a:spLocks noChangeArrowheads="1"/>
          </p:cNvSpPr>
          <p:nvPr/>
        </p:nvSpPr>
        <p:spPr bwMode="auto">
          <a:xfrm>
            <a:off x="4037611" y="740510"/>
            <a:ext cx="3681380" cy="406265"/>
          </a:xfrm>
          <a:prstGeom prst="rect">
            <a:avLst/>
          </a:prstGeom>
          <a:noFill/>
          <a:ln w="9525">
            <a:noFill/>
            <a:miter lim="800000"/>
            <a:headEnd/>
            <a:tailEnd/>
          </a:ln>
        </p:spPr>
        <p:txBody>
          <a:bodyPr wrap="square">
            <a:spAutoFit/>
          </a:bodyPr>
          <a:lstStyle/>
          <a:p>
            <a:pPr algn="ctr" fontAlgn="base">
              <a:lnSpc>
                <a:spcPct val="85000"/>
              </a:lnSpc>
              <a:spcBef>
                <a:spcPct val="0"/>
              </a:spcBef>
              <a:spcAft>
                <a:spcPct val="0"/>
              </a:spcAft>
              <a:defRPr/>
            </a:pPr>
            <a:r>
              <a:rPr lang="en-US" sz="2400" dirty="0">
                <a:solidFill>
                  <a:srgbClr val="106636"/>
                </a:solidFill>
                <a:latin typeface="+mj-lt"/>
                <a:cs typeface="Arial" pitchFamily="34" charset="0"/>
              </a:rPr>
              <a:t>Applied R&amp;D</a:t>
            </a:r>
          </a:p>
        </p:txBody>
      </p:sp>
      <p:pic>
        <p:nvPicPr>
          <p:cNvPr id="44" name="Picture 43" descr="A close-up of a logo&#10;&#10;Description automatically generated with low confidence">
            <a:extLst>
              <a:ext uri="{FF2B5EF4-FFF2-40B4-BE49-F238E27FC236}">
                <a16:creationId xmlns:a16="http://schemas.microsoft.com/office/drawing/2014/main" id="{F285620C-BE78-444B-BBAD-5554ED818CA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2920" y="6357898"/>
            <a:ext cx="2723745" cy="457200"/>
          </a:xfrm>
          <a:prstGeom prst="rect">
            <a:avLst/>
          </a:prstGeom>
        </p:spPr>
      </p:pic>
      <p:sp>
        <p:nvSpPr>
          <p:cNvPr id="47" name="TextBox 46">
            <a:extLst>
              <a:ext uri="{FF2B5EF4-FFF2-40B4-BE49-F238E27FC236}">
                <a16:creationId xmlns:a16="http://schemas.microsoft.com/office/drawing/2014/main" id="{99C0EBE8-10AB-4DCF-B104-C52A5F28C703}"/>
              </a:ext>
            </a:extLst>
          </p:cNvPr>
          <p:cNvSpPr txBox="1"/>
          <p:nvPr/>
        </p:nvSpPr>
        <p:spPr>
          <a:xfrm>
            <a:off x="8374291" y="6347163"/>
            <a:ext cx="3245692" cy="584775"/>
          </a:xfrm>
          <a:prstGeom prst="rect">
            <a:avLst/>
          </a:prstGeom>
          <a:noFill/>
        </p:spPr>
        <p:txBody>
          <a:bodyPr wrap="square" rtlCol="0">
            <a:spAutoFit/>
          </a:bodyPr>
          <a:lstStyle/>
          <a:p>
            <a:pPr>
              <a:defRPr/>
            </a:pPr>
            <a:r>
              <a:rPr lang="en-US" sz="800" dirty="0">
                <a:solidFill>
                  <a:prstClr val="black"/>
                </a:solidFill>
                <a:latin typeface="Calibri"/>
              </a:rPr>
              <a:t>Reference to specific commercial product, process, or service by trade name, trademark, manufacturer, or otherwise, does not constitute or imply its endorsement, recommendation, or favoring by the United States Government or any agency thereof or its contractors or subcontractors.</a:t>
            </a:r>
          </a:p>
        </p:txBody>
      </p:sp>
      <p:sp>
        <p:nvSpPr>
          <p:cNvPr id="10" name="Picture Placeholder 9">
            <a:extLst>
              <a:ext uri="{FF2B5EF4-FFF2-40B4-BE49-F238E27FC236}">
                <a16:creationId xmlns:a16="http://schemas.microsoft.com/office/drawing/2014/main" id="{08D844D3-236D-4A2D-B473-A353C892283E}"/>
              </a:ext>
            </a:extLst>
          </p:cNvPr>
          <p:cNvSpPr>
            <a:spLocks noGrp="1"/>
          </p:cNvSpPr>
          <p:nvPr>
            <p:ph type="pic" sz="quarter" idx="13" hasCustomPrompt="1"/>
          </p:nvPr>
        </p:nvSpPr>
        <p:spPr>
          <a:xfrm>
            <a:off x="296801" y="1657945"/>
            <a:ext cx="3348099" cy="1319987"/>
          </a:xfrm>
        </p:spPr>
        <p:txBody>
          <a:bodyPr/>
          <a:lstStyle>
            <a:lvl1pPr>
              <a:defRPr/>
            </a:lvl1pPr>
          </a:lstStyle>
          <a:p>
            <a:r>
              <a:rPr lang="en-US" dirty="0"/>
              <a:t>Image 1</a:t>
            </a:r>
          </a:p>
        </p:txBody>
      </p:sp>
      <p:sp>
        <p:nvSpPr>
          <p:cNvPr id="12" name="Picture Placeholder 11">
            <a:extLst>
              <a:ext uri="{FF2B5EF4-FFF2-40B4-BE49-F238E27FC236}">
                <a16:creationId xmlns:a16="http://schemas.microsoft.com/office/drawing/2014/main" id="{BACF098B-1CD4-4F56-BA6C-44E7011C312D}"/>
              </a:ext>
            </a:extLst>
          </p:cNvPr>
          <p:cNvSpPr>
            <a:spLocks noGrp="1"/>
          </p:cNvSpPr>
          <p:nvPr>
            <p:ph type="pic" sz="quarter" idx="14" hasCustomPrompt="1"/>
          </p:nvPr>
        </p:nvSpPr>
        <p:spPr>
          <a:xfrm>
            <a:off x="296801" y="3482678"/>
            <a:ext cx="3348099" cy="1752635"/>
          </a:xfrm>
        </p:spPr>
        <p:txBody>
          <a:bodyPr/>
          <a:lstStyle>
            <a:lvl1pPr>
              <a:defRPr/>
            </a:lvl1pPr>
          </a:lstStyle>
          <a:p>
            <a:r>
              <a:rPr lang="en-US" dirty="0"/>
              <a:t>Image 2</a:t>
            </a:r>
          </a:p>
        </p:txBody>
      </p:sp>
      <p:sp>
        <p:nvSpPr>
          <p:cNvPr id="58" name="Picture Placeholder 57">
            <a:extLst>
              <a:ext uri="{FF2B5EF4-FFF2-40B4-BE49-F238E27FC236}">
                <a16:creationId xmlns:a16="http://schemas.microsoft.com/office/drawing/2014/main" id="{A0F17C9F-1F59-43D5-BB4F-DA111CA8E454}"/>
              </a:ext>
            </a:extLst>
          </p:cNvPr>
          <p:cNvSpPr>
            <a:spLocks noGrp="1"/>
          </p:cNvSpPr>
          <p:nvPr>
            <p:ph type="pic" sz="quarter" idx="15" hasCustomPrompt="1"/>
          </p:nvPr>
        </p:nvSpPr>
        <p:spPr>
          <a:xfrm>
            <a:off x="4735490" y="1657945"/>
            <a:ext cx="3000375" cy="1433735"/>
          </a:xfrm>
        </p:spPr>
        <p:txBody>
          <a:bodyPr/>
          <a:lstStyle>
            <a:lvl1pPr>
              <a:defRPr/>
            </a:lvl1pPr>
          </a:lstStyle>
          <a:p>
            <a:r>
              <a:rPr lang="en-US" dirty="0"/>
              <a:t>Image 3</a:t>
            </a:r>
          </a:p>
        </p:txBody>
      </p:sp>
      <p:sp>
        <p:nvSpPr>
          <p:cNvPr id="60" name="Picture Placeholder 59">
            <a:extLst>
              <a:ext uri="{FF2B5EF4-FFF2-40B4-BE49-F238E27FC236}">
                <a16:creationId xmlns:a16="http://schemas.microsoft.com/office/drawing/2014/main" id="{2F9DA189-1D9D-4A4F-AB73-7F57E5D04F5E}"/>
              </a:ext>
            </a:extLst>
          </p:cNvPr>
          <p:cNvSpPr>
            <a:spLocks noGrp="1"/>
          </p:cNvSpPr>
          <p:nvPr>
            <p:ph type="pic" sz="quarter" idx="16" hasCustomPrompt="1"/>
          </p:nvPr>
        </p:nvSpPr>
        <p:spPr>
          <a:xfrm>
            <a:off x="4735490" y="3616325"/>
            <a:ext cx="3000375" cy="1757363"/>
          </a:xfrm>
        </p:spPr>
        <p:txBody>
          <a:bodyPr/>
          <a:lstStyle>
            <a:lvl1pPr>
              <a:defRPr/>
            </a:lvl1pPr>
          </a:lstStyle>
          <a:p>
            <a:r>
              <a:rPr lang="en-US" dirty="0"/>
              <a:t>Image 4</a:t>
            </a:r>
          </a:p>
        </p:txBody>
      </p:sp>
      <p:sp>
        <p:nvSpPr>
          <p:cNvPr id="62" name="Picture Placeholder 61">
            <a:extLst>
              <a:ext uri="{FF2B5EF4-FFF2-40B4-BE49-F238E27FC236}">
                <a16:creationId xmlns:a16="http://schemas.microsoft.com/office/drawing/2014/main" id="{A200663E-5E4E-4ABA-9B3C-02832757719E}"/>
              </a:ext>
            </a:extLst>
          </p:cNvPr>
          <p:cNvSpPr>
            <a:spLocks noGrp="1"/>
          </p:cNvSpPr>
          <p:nvPr>
            <p:ph type="pic" sz="quarter" idx="17" hasCustomPrompt="1"/>
          </p:nvPr>
        </p:nvSpPr>
        <p:spPr>
          <a:xfrm>
            <a:off x="8577263" y="1657945"/>
            <a:ext cx="3203575" cy="1433736"/>
          </a:xfrm>
        </p:spPr>
        <p:txBody>
          <a:bodyPr/>
          <a:lstStyle>
            <a:lvl1pPr>
              <a:defRPr sz="2400"/>
            </a:lvl1pPr>
          </a:lstStyle>
          <a:p>
            <a:r>
              <a:rPr lang="en-US" dirty="0"/>
              <a:t>Image 5, could be company logo</a:t>
            </a:r>
          </a:p>
        </p:txBody>
      </p:sp>
      <p:sp>
        <p:nvSpPr>
          <p:cNvPr id="64" name="Picture Placeholder 63">
            <a:extLst>
              <a:ext uri="{FF2B5EF4-FFF2-40B4-BE49-F238E27FC236}">
                <a16:creationId xmlns:a16="http://schemas.microsoft.com/office/drawing/2014/main" id="{0DA8951C-7C35-4CF9-AFCD-710189CB5AC7}"/>
              </a:ext>
            </a:extLst>
          </p:cNvPr>
          <p:cNvSpPr>
            <a:spLocks noGrp="1"/>
          </p:cNvSpPr>
          <p:nvPr>
            <p:ph type="pic" sz="quarter" idx="18" hasCustomPrompt="1"/>
          </p:nvPr>
        </p:nvSpPr>
        <p:spPr>
          <a:xfrm>
            <a:off x="8576773" y="3607553"/>
            <a:ext cx="3211176" cy="1747724"/>
          </a:xfrm>
        </p:spPr>
        <p:txBody>
          <a:bodyPr/>
          <a:lstStyle>
            <a:lvl1pPr>
              <a:defRPr/>
            </a:lvl1pPr>
          </a:lstStyle>
          <a:p>
            <a:r>
              <a:rPr lang="en-US" dirty="0"/>
              <a:t>Image 6</a:t>
            </a:r>
          </a:p>
        </p:txBody>
      </p:sp>
      <p:sp>
        <p:nvSpPr>
          <p:cNvPr id="69" name="Text Placeholder 67">
            <a:extLst>
              <a:ext uri="{FF2B5EF4-FFF2-40B4-BE49-F238E27FC236}">
                <a16:creationId xmlns:a16="http://schemas.microsoft.com/office/drawing/2014/main" id="{DA7F3522-E37C-430F-982A-C294434924E3}"/>
              </a:ext>
            </a:extLst>
          </p:cNvPr>
          <p:cNvSpPr>
            <a:spLocks noGrp="1"/>
          </p:cNvSpPr>
          <p:nvPr>
            <p:ph type="body" sz="quarter" idx="20" hasCustomPrompt="1"/>
          </p:nvPr>
        </p:nvSpPr>
        <p:spPr>
          <a:xfrm>
            <a:off x="296801" y="5250040"/>
            <a:ext cx="3365323" cy="444286"/>
          </a:xfrm>
        </p:spPr>
        <p:txBody>
          <a:bodyPr>
            <a:noAutofit/>
          </a:bodyPr>
          <a:lstStyle>
            <a:lvl1pPr marL="53975" indent="0" algn="ctr">
              <a:buNone/>
              <a:defRPr sz="1200"/>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Image 2 caption</a:t>
            </a:r>
          </a:p>
        </p:txBody>
      </p:sp>
      <p:sp>
        <p:nvSpPr>
          <p:cNvPr id="68" name="Text Placeholder 67">
            <a:extLst>
              <a:ext uri="{FF2B5EF4-FFF2-40B4-BE49-F238E27FC236}">
                <a16:creationId xmlns:a16="http://schemas.microsoft.com/office/drawing/2014/main" id="{5D8316BD-8824-4404-A088-FBA6B66ABA55}"/>
              </a:ext>
            </a:extLst>
          </p:cNvPr>
          <p:cNvSpPr>
            <a:spLocks noGrp="1"/>
          </p:cNvSpPr>
          <p:nvPr>
            <p:ph type="body" sz="quarter" idx="19" hasCustomPrompt="1"/>
          </p:nvPr>
        </p:nvSpPr>
        <p:spPr>
          <a:xfrm>
            <a:off x="296801" y="3009792"/>
            <a:ext cx="3365323" cy="450296"/>
          </a:xfrm>
        </p:spPr>
        <p:txBody>
          <a:bodyPr>
            <a:noAutofit/>
          </a:bodyPr>
          <a:lstStyle>
            <a:lvl1pPr marL="53975" indent="0" algn="ctr">
              <a:buNone/>
              <a:defRPr sz="1200"/>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Image 1 caption</a:t>
            </a:r>
          </a:p>
        </p:txBody>
      </p:sp>
      <p:sp>
        <p:nvSpPr>
          <p:cNvPr id="77" name="Text Placeholder 67">
            <a:extLst>
              <a:ext uri="{FF2B5EF4-FFF2-40B4-BE49-F238E27FC236}">
                <a16:creationId xmlns:a16="http://schemas.microsoft.com/office/drawing/2014/main" id="{F4B6B0CE-765D-4B04-BCFE-B13D60111DF3}"/>
              </a:ext>
            </a:extLst>
          </p:cNvPr>
          <p:cNvSpPr>
            <a:spLocks noGrp="1"/>
          </p:cNvSpPr>
          <p:nvPr>
            <p:ph type="body" sz="quarter" idx="21" hasCustomPrompt="1"/>
          </p:nvPr>
        </p:nvSpPr>
        <p:spPr>
          <a:xfrm>
            <a:off x="288188" y="5716293"/>
            <a:ext cx="3373936" cy="214520"/>
          </a:xfrm>
        </p:spPr>
        <p:txBody>
          <a:bodyPr>
            <a:noAutofit/>
          </a:bodyPr>
          <a:lstStyle>
            <a:lvl1pPr marL="53975" indent="0" algn="ctr">
              <a:buNone/>
              <a:defRPr sz="1200" i="1"/>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Reference in italics</a:t>
            </a:r>
          </a:p>
        </p:txBody>
      </p:sp>
      <p:sp>
        <p:nvSpPr>
          <p:cNvPr id="80" name="Text Placeholder 67">
            <a:extLst>
              <a:ext uri="{FF2B5EF4-FFF2-40B4-BE49-F238E27FC236}">
                <a16:creationId xmlns:a16="http://schemas.microsoft.com/office/drawing/2014/main" id="{26F95983-EAE4-4CCE-8B52-24368C6522A1}"/>
              </a:ext>
            </a:extLst>
          </p:cNvPr>
          <p:cNvSpPr>
            <a:spLocks noGrp="1"/>
          </p:cNvSpPr>
          <p:nvPr>
            <p:ph type="body" sz="quarter" idx="23" hasCustomPrompt="1"/>
          </p:nvPr>
        </p:nvSpPr>
        <p:spPr>
          <a:xfrm>
            <a:off x="4729542" y="3129957"/>
            <a:ext cx="3000375" cy="450296"/>
          </a:xfrm>
        </p:spPr>
        <p:txBody>
          <a:bodyPr>
            <a:noAutofit/>
          </a:bodyPr>
          <a:lstStyle>
            <a:lvl1pPr marL="53975" indent="0" algn="ctr">
              <a:buNone/>
              <a:defRPr sz="1200"/>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Image 3 caption</a:t>
            </a:r>
          </a:p>
        </p:txBody>
      </p:sp>
      <p:sp>
        <p:nvSpPr>
          <p:cNvPr id="78" name="Text Placeholder 67">
            <a:extLst>
              <a:ext uri="{FF2B5EF4-FFF2-40B4-BE49-F238E27FC236}">
                <a16:creationId xmlns:a16="http://schemas.microsoft.com/office/drawing/2014/main" id="{D5C29F93-E421-4DFC-A100-2147BC85CA3A}"/>
              </a:ext>
            </a:extLst>
          </p:cNvPr>
          <p:cNvSpPr>
            <a:spLocks noGrp="1"/>
          </p:cNvSpPr>
          <p:nvPr>
            <p:ph type="body" sz="quarter" idx="22" hasCustomPrompt="1"/>
          </p:nvPr>
        </p:nvSpPr>
        <p:spPr>
          <a:xfrm>
            <a:off x="-3990" y="5978381"/>
            <a:ext cx="3987078" cy="312722"/>
          </a:xfrm>
        </p:spPr>
        <p:txBody>
          <a:bodyPr>
            <a:noAutofit/>
          </a:bodyPr>
          <a:lstStyle>
            <a:lvl1pPr marL="53975" indent="0" algn="ctr">
              <a:buNone/>
              <a:defRPr sz="1200"/>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Insert logos or names of research performers</a:t>
            </a:r>
          </a:p>
        </p:txBody>
      </p:sp>
      <p:sp>
        <p:nvSpPr>
          <p:cNvPr id="81" name="Text Placeholder 67">
            <a:extLst>
              <a:ext uri="{FF2B5EF4-FFF2-40B4-BE49-F238E27FC236}">
                <a16:creationId xmlns:a16="http://schemas.microsoft.com/office/drawing/2014/main" id="{E8A137AB-5EBD-49DC-8082-83CC47720BBB}"/>
              </a:ext>
            </a:extLst>
          </p:cNvPr>
          <p:cNvSpPr>
            <a:spLocks noGrp="1"/>
          </p:cNvSpPr>
          <p:nvPr>
            <p:ph type="body" sz="quarter" idx="24" hasCustomPrompt="1"/>
          </p:nvPr>
        </p:nvSpPr>
        <p:spPr>
          <a:xfrm>
            <a:off x="4718616" y="5398965"/>
            <a:ext cx="3000375" cy="450296"/>
          </a:xfrm>
        </p:spPr>
        <p:txBody>
          <a:bodyPr>
            <a:noAutofit/>
          </a:bodyPr>
          <a:lstStyle>
            <a:lvl1pPr marL="53975" indent="0" algn="ctr">
              <a:buNone/>
              <a:defRPr sz="1200"/>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Image 4 caption</a:t>
            </a:r>
          </a:p>
        </p:txBody>
      </p:sp>
      <p:sp>
        <p:nvSpPr>
          <p:cNvPr id="82" name="Text Placeholder 67">
            <a:extLst>
              <a:ext uri="{FF2B5EF4-FFF2-40B4-BE49-F238E27FC236}">
                <a16:creationId xmlns:a16="http://schemas.microsoft.com/office/drawing/2014/main" id="{DEF760E3-8D3F-43C8-8EFC-EFE7E4354C9C}"/>
              </a:ext>
            </a:extLst>
          </p:cNvPr>
          <p:cNvSpPr>
            <a:spLocks noGrp="1"/>
          </p:cNvSpPr>
          <p:nvPr>
            <p:ph type="body" sz="quarter" idx="25" hasCustomPrompt="1"/>
          </p:nvPr>
        </p:nvSpPr>
        <p:spPr>
          <a:xfrm>
            <a:off x="3853324" y="5863277"/>
            <a:ext cx="3987078" cy="444095"/>
          </a:xfrm>
        </p:spPr>
        <p:txBody>
          <a:bodyPr>
            <a:noAutofit/>
          </a:bodyPr>
          <a:lstStyle>
            <a:lvl1pPr marL="53975" indent="0" algn="ctr">
              <a:buNone/>
              <a:defRPr sz="1200"/>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Insert logos or names of research performers/support</a:t>
            </a:r>
          </a:p>
        </p:txBody>
      </p:sp>
      <p:sp>
        <p:nvSpPr>
          <p:cNvPr id="83" name="Text Placeholder 67">
            <a:extLst>
              <a:ext uri="{FF2B5EF4-FFF2-40B4-BE49-F238E27FC236}">
                <a16:creationId xmlns:a16="http://schemas.microsoft.com/office/drawing/2014/main" id="{612C67A3-4F18-4437-9C60-52D854FB2F0E}"/>
              </a:ext>
            </a:extLst>
          </p:cNvPr>
          <p:cNvSpPr>
            <a:spLocks noGrp="1"/>
          </p:cNvSpPr>
          <p:nvPr>
            <p:ph type="body" sz="quarter" idx="26" hasCustomPrompt="1"/>
          </p:nvPr>
        </p:nvSpPr>
        <p:spPr>
          <a:xfrm>
            <a:off x="35692" y="1150093"/>
            <a:ext cx="4001919" cy="462582"/>
          </a:xfrm>
        </p:spPr>
        <p:txBody>
          <a:bodyPr>
            <a:noAutofit/>
          </a:bodyPr>
          <a:lstStyle>
            <a:lvl1pPr marL="53975" indent="0" algn="ctr">
              <a:buNone/>
              <a:defRPr sz="1200" b="1"/>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Summary text – up to 4 lines</a:t>
            </a:r>
          </a:p>
        </p:txBody>
      </p:sp>
      <p:sp>
        <p:nvSpPr>
          <p:cNvPr id="84" name="Text Placeholder 67">
            <a:extLst>
              <a:ext uri="{FF2B5EF4-FFF2-40B4-BE49-F238E27FC236}">
                <a16:creationId xmlns:a16="http://schemas.microsoft.com/office/drawing/2014/main" id="{1B69D130-07B0-483E-815A-0FC563F06061}"/>
              </a:ext>
            </a:extLst>
          </p:cNvPr>
          <p:cNvSpPr>
            <a:spLocks noGrp="1"/>
          </p:cNvSpPr>
          <p:nvPr>
            <p:ph type="body" sz="quarter" idx="27" hasCustomPrompt="1"/>
          </p:nvPr>
        </p:nvSpPr>
        <p:spPr>
          <a:xfrm>
            <a:off x="4252758" y="1150093"/>
            <a:ext cx="3595064" cy="462582"/>
          </a:xfrm>
        </p:spPr>
        <p:txBody>
          <a:bodyPr>
            <a:noAutofit/>
          </a:bodyPr>
          <a:lstStyle>
            <a:lvl1pPr marL="53975" indent="0" algn="ctr">
              <a:buNone/>
              <a:defRPr sz="1200" b="1"/>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Summary text – up to 4 lines</a:t>
            </a:r>
          </a:p>
        </p:txBody>
      </p:sp>
      <p:sp>
        <p:nvSpPr>
          <p:cNvPr id="85" name="Text Placeholder 67">
            <a:extLst>
              <a:ext uri="{FF2B5EF4-FFF2-40B4-BE49-F238E27FC236}">
                <a16:creationId xmlns:a16="http://schemas.microsoft.com/office/drawing/2014/main" id="{E8032D6D-908A-4BC6-86DE-6222B94841AC}"/>
              </a:ext>
            </a:extLst>
          </p:cNvPr>
          <p:cNvSpPr>
            <a:spLocks noGrp="1"/>
          </p:cNvSpPr>
          <p:nvPr>
            <p:ph type="body" sz="quarter" idx="28" hasCustomPrompt="1"/>
          </p:nvPr>
        </p:nvSpPr>
        <p:spPr>
          <a:xfrm>
            <a:off x="8117926" y="1150093"/>
            <a:ext cx="4001919" cy="462582"/>
          </a:xfrm>
        </p:spPr>
        <p:txBody>
          <a:bodyPr>
            <a:noAutofit/>
          </a:bodyPr>
          <a:lstStyle>
            <a:lvl1pPr marL="53975" indent="0" algn="ctr">
              <a:buNone/>
              <a:defRPr sz="1200" b="1"/>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Summary text – up to 4 lines</a:t>
            </a:r>
          </a:p>
        </p:txBody>
      </p:sp>
      <p:sp>
        <p:nvSpPr>
          <p:cNvPr id="86" name="Text Placeholder 67">
            <a:extLst>
              <a:ext uri="{FF2B5EF4-FFF2-40B4-BE49-F238E27FC236}">
                <a16:creationId xmlns:a16="http://schemas.microsoft.com/office/drawing/2014/main" id="{00B5900A-CA20-4EA7-8EA9-078AED20711E}"/>
              </a:ext>
            </a:extLst>
          </p:cNvPr>
          <p:cNvSpPr>
            <a:spLocks noGrp="1"/>
          </p:cNvSpPr>
          <p:nvPr>
            <p:ph type="body" sz="quarter" idx="29" hasCustomPrompt="1"/>
          </p:nvPr>
        </p:nvSpPr>
        <p:spPr>
          <a:xfrm>
            <a:off x="8576772" y="3131515"/>
            <a:ext cx="3211177" cy="450296"/>
          </a:xfrm>
        </p:spPr>
        <p:txBody>
          <a:bodyPr>
            <a:noAutofit/>
          </a:bodyPr>
          <a:lstStyle>
            <a:lvl1pPr marL="53975" indent="0" algn="ctr">
              <a:buNone/>
              <a:defRPr sz="1200"/>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Image 5 caption</a:t>
            </a:r>
          </a:p>
        </p:txBody>
      </p:sp>
      <p:sp>
        <p:nvSpPr>
          <p:cNvPr id="87" name="Text Placeholder 67">
            <a:extLst>
              <a:ext uri="{FF2B5EF4-FFF2-40B4-BE49-F238E27FC236}">
                <a16:creationId xmlns:a16="http://schemas.microsoft.com/office/drawing/2014/main" id="{FE4A79B1-A9AA-4040-930E-4FF3A7660EA5}"/>
              </a:ext>
            </a:extLst>
          </p:cNvPr>
          <p:cNvSpPr>
            <a:spLocks noGrp="1"/>
          </p:cNvSpPr>
          <p:nvPr>
            <p:ph type="body" sz="quarter" idx="30" hasCustomPrompt="1"/>
          </p:nvPr>
        </p:nvSpPr>
        <p:spPr>
          <a:xfrm>
            <a:off x="8576772" y="5371205"/>
            <a:ext cx="3211177" cy="450296"/>
          </a:xfrm>
        </p:spPr>
        <p:txBody>
          <a:bodyPr>
            <a:noAutofit/>
          </a:bodyPr>
          <a:lstStyle>
            <a:lvl1pPr marL="53975" indent="0" algn="ctr">
              <a:buNone/>
              <a:defRPr sz="1200"/>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Image 6 caption</a:t>
            </a:r>
          </a:p>
        </p:txBody>
      </p:sp>
      <p:sp>
        <p:nvSpPr>
          <p:cNvPr id="88" name="Text Placeholder 67">
            <a:extLst>
              <a:ext uri="{FF2B5EF4-FFF2-40B4-BE49-F238E27FC236}">
                <a16:creationId xmlns:a16="http://schemas.microsoft.com/office/drawing/2014/main" id="{FF1C29C0-EBB3-4FF4-80D4-6CFAF4B645F5}"/>
              </a:ext>
            </a:extLst>
          </p:cNvPr>
          <p:cNvSpPr>
            <a:spLocks noGrp="1"/>
          </p:cNvSpPr>
          <p:nvPr>
            <p:ph type="body" sz="quarter" idx="31" hasCustomPrompt="1"/>
          </p:nvPr>
        </p:nvSpPr>
        <p:spPr>
          <a:xfrm>
            <a:off x="7923251" y="5849308"/>
            <a:ext cx="4196593" cy="431592"/>
          </a:xfrm>
        </p:spPr>
        <p:txBody>
          <a:bodyPr>
            <a:noAutofit/>
          </a:bodyPr>
          <a:lstStyle>
            <a:lvl1pPr marL="53975" indent="0" algn="ctr">
              <a:buNone/>
              <a:defRPr sz="1200"/>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Insert logos or names of research performers/support</a:t>
            </a:r>
          </a:p>
        </p:txBody>
      </p:sp>
      <p:sp>
        <p:nvSpPr>
          <p:cNvPr id="48" name="Text Placeholder 67">
            <a:extLst>
              <a:ext uri="{FF2B5EF4-FFF2-40B4-BE49-F238E27FC236}">
                <a16:creationId xmlns:a16="http://schemas.microsoft.com/office/drawing/2014/main" id="{A4959E5E-98DA-4DF0-9364-D47EECBBE93D}"/>
              </a:ext>
            </a:extLst>
          </p:cNvPr>
          <p:cNvSpPr>
            <a:spLocks noGrp="1"/>
          </p:cNvSpPr>
          <p:nvPr>
            <p:ph type="body" sz="quarter" idx="32" hasCustomPrompt="1"/>
          </p:nvPr>
        </p:nvSpPr>
        <p:spPr>
          <a:xfrm>
            <a:off x="35693" y="646486"/>
            <a:ext cx="3873088" cy="462582"/>
          </a:xfrm>
        </p:spPr>
        <p:txBody>
          <a:bodyPr>
            <a:noAutofit/>
          </a:bodyPr>
          <a:lstStyle>
            <a:lvl1pPr marL="53975" indent="0" algn="ctr">
              <a:buNone/>
              <a:defRPr sz="2400" b="0">
                <a:solidFill>
                  <a:schemeClr val="accent1"/>
                </a:solidFill>
              </a:defRPr>
            </a:lvl1pPr>
            <a:lvl2pPr marL="227013" indent="0">
              <a:buNone/>
              <a:defRPr sz="1200"/>
            </a:lvl2pPr>
            <a:lvl3pPr marL="398463" indent="0">
              <a:buNone/>
              <a:defRPr sz="1200"/>
            </a:lvl3pPr>
            <a:lvl4pPr marL="569912" indent="0">
              <a:buNone/>
              <a:defRPr sz="1200"/>
            </a:lvl4pPr>
            <a:lvl5pPr marL="742950" indent="0">
              <a:buNone/>
              <a:defRPr sz="1200"/>
            </a:lvl5pPr>
          </a:lstStyle>
          <a:p>
            <a:pPr lvl="0"/>
            <a:r>
              <a:rPr lang="en-US" dirty="0"/>
              <a:t>Basic Science - Office</a:t>
            </a:r>
          </a:p>
        </p:txBody>
      </p:sp>
    </p:spTree>
    <p:extLst>
      <p:ext uri="{BB962C8B-B14F-4D97-AF65-F5344CB8AC3E}">
        <p14:creationId xmlns:p14="http://schemas.microsoft.com/office/powerpoint/2010/main" val="523157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30306" y="1277471"/>
            <a:ext cx="5467574" cy="4803289"/>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1277471"/>
            <a:ext cx="5592694" cy="4803289"/>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6/5/2023</a:t>
            </a:r>
            <a:endParaRPr lang="en-US" dirty="0"/>
          </a:p>
        </p:txBody>
      </p:sp>
      <p:sp>
        <p:nvSpPr>
          <p:cNvPr id="6" name="Footer Placeholder 5"/>
          <p:cNvSpPr>
            <a:spLocks noGrp="1"/>
          </p:cNvSpPr>
          <p:nvPr>
            <p:ph type="ftr" sz="quarter" idx="11"/>
          </p:nvPr>
        </p:nvSpPr>
        <p:spPr>
          <a:xfrm>
            <a:off x="6719035" y="6308056"/>
            <a:ext cx="4717775" cy="365125"/>
          </a:xfrm>
        </p:spPr>
        <p:txBody>
          <a:bodyPr/>
          <a:lstStyle/>
          <a:p>
            <a:r>
              <a:rPr lang="en-US"/>
              <a:t>P5 Virtual Town Hall</a:t>
            </a:r>
            <a:endParaRPr lang="en-US" dirty="0"/>
          </a:p>
        </p:txBody>
      </p:sp>
    </p:spTree>
    <p:extLst>
      <p:ext uri="{BB962C8B-B14F-4D97-AF65-F5344CB8AC3E}">
        <p14:creationId xmlns:p14="http://schemas.microsoft.com/office/powerpoint/2010/main" val="42843444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454716" y="1031624"/>
            <a:ext cx="5468112"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4716" y="1808546"/>
            <a:ext cx="5468112" cy="4293738"/>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031624"/>
            <a:ext cx="5468112"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269173" y="1808864"/>
            <a:ext cx="5468112" cy="4293738"/>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6/5/2023</a:t>
            </a:r>
            <a:endParaRPr lang="en-US" dirty="0"/>
          </a:p>
        </p:txBody>
      </p:sp>
      <p:sp>
        <p:nvSpPr>
          <p:cNvPr id="8" name="Footer Placeholder 7"/>
          <p:cNvSpPr>
            <a:spLocks noGrp="1"/>
          </p:cNvSpPr>
          <p:nvPr>
            <p:ph type="ftr" sz="quarter" idx="11"/>
          </p:nvPr>
        </p:nvSpPr>
        <p:spPr/>
        <p:txBody>
          <a:bodyPr/>
          <a:lstStyle/>
          <a:p>
            <a:r>
              <a:rPr lang="en-US"/>
              <a:t>P5 Virtual Town Hall</a:t>
            </a:r>
            <a:endParaRPr lang="en-US" dirty="0"/>
          </a:p>
        </p:txBody>
      </p:sp>
    </p:spTree>
    <p:extLst>
      <p:ext uri="{BB962C8B-B14F-4D97-AF65-F5344CB8AC3E}">
        <p14:creationId xmlns:p14="http://schemas.microsoft.com/office/powerpoint/2010/main" val="35636080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6/5/2023</a:t>
            </a:r>
            <a:endParaRPr lang="en-US" dirty="0"/>
          </a:p>
        </p:txBody>
      </p:sp>
      <p:sp>
        <p:nvSpPr>
          <p:cNvPr id="4" name="Footer Placeholder 3"/>
          <p:cNvSpPr>
            <a:spLocks noGrp="1"/>
          </p:cNvSpPr>
          <p:nvPr>
            <p:ph type="ftr" sz="quarter" idx="11"/>
          </p:nvPr>
        </p:nvSpPr>
        <p:spPr/>
        <p:txBody>
          <a:bodyPr/>
          <a:lstStyle/>
          <a:p>
            <a:r>
              <a:rPr lang="en-US"/>
              <a:t>P5 Virtual Town Hall</a:t>
            </a:r>
            <a:endParaRPr lang="en-US" dirty="0"/>
          </a:p>
        </p:txBody>
      </p:sp>
    </p:spTree>
    <p:extLst>
      <p:ext uri="{BB962C8B-B14F-4D97-AF65-F5344CB8AC3E}">
        <p14:creationId xmlns:p14="http://schemas.microsoft.com/office/powerpoint/2010/main" val="522436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3035" y="1017332"/>
            <a:ext cx="11390071" cy="5221425"/>
          </a:xfrm>
        </p:spPr>
        <p:txBody>
          <a:bodyPr/>
          <a:lstStyle>
            <a:lvl1pPr>
              <a:spcBef>
                <a:spcPts val="1000"/>
              </a:spcBef>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2ACF5E15-6AE9-4414-A114-697D963FD58E}"/>
              </a:ext>
            </a:extLst>
          </p:cNvPr>
          <p:cNvSpPr>
            <a:spLocks noGrp="1"/>
          </p:cNvSpPr>
          <p:nvPr>
            <p:ph type="dt" sz="half" idx="10"/>
          </p:nvPr>
        </p:nvSpPr>
        <p:spPr/>
        <p:txBody>
          <a:bodyPr/>
          <a:lstStyle/>
          <a:p>
            <a:r>
              <a:rPr lang="en-US"/>
              <a:t>6/5/2023</a:t>
            </a:r>
            <a:endParaRPr lang="en-US" dirty="0"/>
          </a:p>
        </p:txBody>
      </p:sp>
      <p:sp>
        <p:nvSpPr>
          <p:cNvPr id="8" name="Footer Placeholder 7">
            <a:extLst>
              <a:ext uri="{FF2B5EF4-FFF2-40B4-BE49-F238E27FC236}">
                <a16:creationId xmlns:a16="http://schemas.microsoft.com/office/drawing/2014/main" id="{7DD2AA6A-AF6A-4C25-9599-ADA122F147D9}"/>
              </a:ext>
            </a:extLst>
          </p:cNvPr>
          <p:cNvSpPr>
            <a:spLocks noGrp="1"/>
          </p:cNvSpPr>
          <p:nvPr>
            <p:ph type="ftr" sz="quarter" idx="11"/>
          </p:nvPr>
        </p:nvSpPr>
        <p:spPr/>
        <p:txBody>
          <a:bodyPr/>
          <a:lstStyle/>
          <a:p>
            <a:r>
              <a:rPr lang="en-US"/>
              <a:t>P5 Virtual Town Hall</a:t>
            </a:r>
            <a:endParaRPr lang="en-US" dirty="0"/>
          </a:p>
        </p:txBody>
      </p:sp>
      <p:sp>
        <p:nvSpPr>
          <p:cNvPr id="9" name="Slide Number Placeholder 8">
            <a:extLst>
              <a:ext uri="{FF2B5EF4-FFF2-40B4-BE49-F238E27FC236}">
                <a16:creationId xmlns:a16="http://schemas.microsoft.com/office/drawing/2014/main" id="{2A553EBA-5A43-4F11-96AE-EA0AFEEB07EA}"/>
              </a:ext>
            </a:extLst>
          </p:cNvPr>
          <p:cNvSpPr>
            <a:spLocks noGrp="1"/>
          </p:cNvSpPr>
          <p:nvPr>
            <p:ph type="sldNum" sz="quarter" idx="12"/>
          </p:nvPr>
        </p:nvSpPr>
        <p:spPr/>
        <p:txBody>
          <a:bodyPr/>
          <a:lstStyle/>
          <a:p>
            <a:fld id="{26CA2777-A89F-4130-B308-73BB65955918}" type="slidenum">
              <a:rPr lang="en-US" smtClean="0"/>
              <a:pPr/>
              <a:t>‹#›</a:t>
            </a:fld>
            <a:endParaRPr lang="en-US" dirty="0"/>
          </a:p>
        </p:txBody>
      </p:sp>
      <p:sp>
        <p:nvSpPr>
          <p:cNvPr id="10" name="Title 9">
            <a:extLst>
              <a:ext uri="{FF2B5EF4-FFF2-40B4-BE49-F238E27FC236}">
                <a16:creationId xmlns:a16="http://schemas.microsoft.com/office/drawing/2014/main" id="{7A5D6DE3-2B09-449B-BD3D-2E576149B34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672966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779520" cy="1737360"/>
          </a:xfrm>
        </p:spPr>
        <p:txBody>
          <a:bodyPr anchor="b">
            <a:noAutofit/>
          </a:bodyPr>
          <a:lstStyle>
            <a:lvl1pPr>
              <a:lnSpc>
                <a:spcPct val="90000"/>
              </a:lnSpc>
              <a:defRPr sz="3000" b="0"/>
            </a:lvl1pPr>
          </a:lstStyle>
          <a:p>
            <a:r>
              <a:rPr lang="en-US"/>
              <a:t>Click to edit Master title style</a:t>
            </a:r>
            <a:endParaRPr lang="en-US" dirty="0"/>
          </a:p>
        </p:txBody>
      </p:sp>
      <p:sp>
        <p:nvSpPr>
          <p:cNvPr id="3" name="Content Placeholder 2"/>
          <p:cNvSpPr>
            <a:spLocks noGrp="1"/>
          </p:cNvSpPr>
          <p:nvPr>
            <p:ph idx="1"/>
          </p:nvPr>
        </p:nvSpPr>
        <p:spPr>
          <a:xfrm>
            <a:off x="5505753" y="1097280"/>
            <a:ext cx="5532851" cy="502522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779520" cy="3287864"/>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6/5/2023</a:t>
            </a:r>
            <a:endParaRPr lang="en-US" dirty="0"/>
          </a:p>
        </p:txBody>
      </p:sp>
      <p:sp>
        <p:nvSpPr>
          <p:cNvPr id="6" name="Footer Placeholder 5"/>
          <p:cNvSpPr>
            <a:spLocks noGrp="1"/>
          </p:cNvSpPr>
          <p:nvPr>
            <p:ph type="ftr" sz="quarter" idx="11"/>
          </p:nvPr>
        </p:nvSpPr>
        <p:spPr/>
        <p:txBody>
          <a:bodyPr/>
          <a:lstStyle/>
          <a:p>
            <a:r>
              <a:rPr lang="en-US"/>
              <a:t>P5 Virtual Town Hall</a:t>
            </a:r>
            <a:endParaRPr lang="en-US" dirty="0"/>
          </a:p>
        </p:txBody>
      </p:sp>
      <p:sp>
        <p:nvSpPr>
          <p:cNvPr id="8" name="Title 1">
            <a:extLst>
              <a:ext uri="{FF2B5EF4-FFF2-40B4-BE49-F238E27FC236}">
                <a16:creationId xmlns:a16="http://schemas.microsoft.com/office/drawing/2014/main" id="{FB37B8B0-5783-417D-8EB4-D2892ACD842A}"/>
              </a:ext>
            </a:extLst>
          </p:cNvPr>
          <p:cNvSpPr txBox="1">
            <a:spLocks/>
          </p:cNvSpPr>
          <p:nvPr/>
        </p:nvSpPr>
        <p:spPr>
          <a:xfrm>
            <a:off x="225779" y="3"/>
            <a:ext cx="11787327" cy="9025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600" kern="1200">
                <a:solidFill>
                  <a:schemeClr val="bg1"/>
                </a:solidFill>
                <a:latin typeface="+mj-lt"/>
                <a:ea typeface="+mj-ea"/>
                <a:cs typeface="+mj-cs"/>
              </a:defRPr>
            </a:lvl1pPr>
          </a:lstStyle>
          <a:p>
            <a:r>
              <a:rPr lang="en-US" dirty="0"/>
              <a:t>Click to edit Master title style</a:t>
            </a:r>
          </a:p>
        </p:txBody>
      </p:sp>
    </p:spTree>
    <p:extLst>
      <p:ext uri="{BB962C8B-B14F-4D97-AF65-F5344CB8AC3E}">
        <p14:creationId xmlns:p14="http://schemas.microsoft.com/office/powerpoint/2010/main" val="36594159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779520" cy="1737360"/>
          </a:xfrm>
        </p:spPr>
        <p:txBody>
          <a:bodyPr anchor="b">
            <a:noAutofit/>
          </a:bodyPr>
          <a:lstStyle>
            <a:lvl1pPr>
              <a:lnSpc>
                <a:spcPct val="90000"/>
              </a:lnSpc>
              <a:defRPr sz="3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358812" y="1069850"/>
            <a:ext cx="5676937" cy="5065906"/>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1143000" y="2834639"/>
            <a:ext cx="3779520" cy="3301117"/>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6/5/2023</a:t>
            </a:r>
            <a:endParaRPr lang="en-US" dirty="0"/>
          </a:p>
        </p:txBody>
      </p:sp>
      <p:sp>
        <p:nvSpPr>
          <p:cNvPr id="6" name="Footer Placeholder 5"/>
          <p:cNvSpPr>
            <a:spLocks noGrp="1"/>
          </p:cNvSpPr>
          <p:nvPr>
            <p:ph type="ftr" sz="quarter" idx="11"/>
          </p:nvPr>
        </p:nvSpPr>
        <p:spPr/>
        <p:txBody>
          <a:bodyPr/>
          <a:lstStyle/>
          <a:p>
            <a:r>
              <a:rPr lang="en-US"/>
              <a:t>P5 Virtual Town Hall</a:t>
            </a:r>
            <a:endParaRPr lang="en-US" dirty="0"/>
          </a:p>
        </p:txBody>
      </p:sp>
      <p:sp>
        <p:nvSpPr>
          <p:cNvPr id="8" name="Title 1">
            <a:extLst>
              <a:ext uri="{FF2B5EF4-FFF2-40B4-BE49-F238E27FC236}">
                <a16:creationId xmlns:a16="http://schemas.microsoft.com/office/drawing/2014/main" id="{9EC3F3F8-FB97-4CA2-B020-4BFF49CE1262}"/>
              </a:ext>
            </a:extLst>
          </p:cNvPr>
          <p:cNvSpPr txBox="1">
            <a:spLocks/>
          </p:cNvSpPr>
          <p:nvPr/>
        </p:nvSpPr>
        <p:spPr>
          <a:xfrm>
            <a:off x="225779" y="3"/>
            <a:ext cx="11787327" cy="90252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600" kern="1200">
                <a:solidFill>
                  <a:schemeClr val="bg1"/>
                </a:solidFill>
                <a:latin typeface="+mj-lt"/>
                <a:ea typeface="+mj-ea"/>
                <a:cs typeface="+mj-cs"/>
              </a:defRPr>
            </a:lvl1pPr>
          </a:lstStyle>
          <a:p>
            <a:r>
              <a:rPr lang="en-US" dirty="0"/>
              <a:t>Click to edit Master title style</a:t>
            </a:r>
          </a:p>
        </p:txBody>
      </p:sp>
    </p:spTree>
    <p:extLst>
      <p:ext uri="{BB962C8B-B14F-4D97-AF65-F5344CB8AC3E}">
        <p14:creationId xmlns:p14="http://schemas.microsoft.com/office/powerpoint/2010/main" val="29543284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Blank Slide">
    <p:bg>
      <p:bgRef idx="1001">
        <a:schemeClr val="bg1"/>
      </p:bgRef>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1F062FA-AF45-4321-8D16-B5AE092183F5}"/>
              </a:ext>
            </a:extLst>
          </p:cNvPr>
          <p:cNvSpPr>
            <a:spLocks noGrp="1"/>
          </p:cNvSpPr>
          <p:nvPr>
            <p:ph type="sldNum" sz="quarter" idx="12"/>
          </p:nvPr>
        </p:nvSpPr>
        <p:spPr>
          <a:xfrm>
            <a:off x="11436808" y="6308056"/>
            <a:ext cx="576296" cy="365125"/>
          </a:xfrm>
          <a:prstGeom prst="rect">
            <a:avLst/>
          </a:prstGeom>
        </p:spPr>
        <p:txBody>
          <a:bodyPr/>
          <a:lstStyle>
            <a:lvl1pPr>
              <a:defRPr sz="1000">
                <a:solidFill>
                  <a:schemeClr val="accent1"/>
                </a:solidFill>
              </a:defRPr>
            </a:lvl1pPr>
          </a:lstStyle>
          <a:p>
            <a:fld id="{26CA2777-A89F-4130-B308-73BB65955918}" type="slidenum">
              <a:rPr lang="en-US" smtClean="0"/>
              <a:pPr/>
              <a:t>‹#›</a:t>
            </a:fld>
            <a:endParaRPr lang="en-US" dirty="0"/>
          </a:p>
        </p:txBody>
      </p:sp>
    </p:spTree>
    <p:extLst>
      <p:ext uri="{BB962C8B-B14F-4D97-AF65-F5344CB8AC3E}">
        <p14:creationId xmlns:p14="http://schemas.microsoft.com/office/powerpoint/2010/main" val="1216887501"/>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6000" b="1" cap="none" baseline="0">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1800">
                <a:solidFill>
                  <a:schemeClr val="accent1">
                    <a:lumMod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6/5/2023</a:t>
            </a:r>
            <a:endParaRPr lang="en-US" dirty="0"/>
          </a:p>
        </p:txBody>
      </p:sp>
      <p:sp>
        <p:nvSpPr>
          <p:cNvPr id="5" name="Footer Placeholder 4"/>
          <p:cNvSpPr>
            <a:spLocks noGrp="1"/>
          </p:cNvSpPr>
          <p:nvPr>
            <p:ph type="ftr" sz="quarter" idx="11"/>
          </p:nvPr>
        </p:nvSpPr>
        <p:spPr/>
        <p:txBody>
          <a:bodyPr/>
          <a:lstStyle/>
          <a:p>
            <a:r>
              <a:rPr lang="en-US"/>
              <a:t>P5 Virtual Town Hall</a:t>
            </a:r>
            <a:endParaRPr lang="en-US" dirty="0"/>
          </a:p>
        </p:txBody>
      </p:sp>
      <p:cxnSp>
        <p:nvCxnSpPr>
          <p:cNvPr id="7" name="Straight Connector 6"/>
          <p:cNvCxnSpPr/>
          <p:nvPr/>
        </p:nvCxnSpPr>
        <p:spPr>
          <a:xfrm>
            <a:off x="1981202"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77461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Closing Slide">
    <p:spTree>
      <p:nvGrpSpPr>
        <p:cNvPr id="1" name=""/>
        <p:cNvGrpSpPr/>
        <p:nvPr/>
      </p:nvGrpSpPr>
      <p:grpSpPr>
        <a:xfrm>
          <a:off x="0" y="0"/>
          <a:ext cx="0" cy="0"/>
          <a:chOff x="0" y="0"/>
          <a:chExt cx="0" cy="0"/>
        </a:xfrm>
      </p:grpSpPr>
      <p:sp>
        <p:nvSpPr>
          <p:cNvPr id="7" name="Rectangle 6"/>
          <p:cNvSpPr/>
          <p:nvPr/>
        </p:nvSpPr>
        <p:spPr>
          <a:xfrm>
            <a:off x="243839" y="182879"/>
            <a:ext cx="11704320" cy="6492240"/>
          </a:xfrm>
          <a:prstGeom prst="rect">
            <a:avLst/>
          </a:prstGeom>
          <a: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tretch>
              <a:fillRect/>
            </a:stretch>
          </a:blip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p:cNvPicPr>
            <a:picLocks/>
          </p:cNvPicPr>
          <p:nvPr/>
        </p:nvPicPr>
        <p:blipFill>
          <a:blip r:embed="rId4" cstate="email">
            <a:extLst>
              <a:ext uri="{28A0092B-C50C-407E-A947-70E740481C1C}">
                <a14:useLocalDpi xmlns:a14="http://schemas.microsoft.com/office/drawing/2010/main"/>
              </a:ext>
            </a:extLst>
          </a:blip>
          <a:stretch>
            <a:fillRect/>
          </a:stretch>
        </p:blipFill>
        <p:spPr>
          <a:xfrm>
            <a:off x="2283536" y="2788248"/>
            <a:ext cx="7624925" cy="1281502"/>
          </a:xfrm>
          <a:prstGeom prst="rect">
            <a:avLst/>
          </a:prstGeom>
        </p:spPr>
      </p:pic>
    </p:spTree>
    <p:extLst>
      <p:ext uri="{BB962C8B-B14F-4D97-AF65-F5344CB8AC3E}">
        <p14:creationId xmlns:p14="http://schemas.microsoft.com/office/powerpoint/2010/main" val="7832544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 y="714375"/>
            <a:ext cx="12191999" cy="5572123"/>
          </a:xfrm>
          <a:prstGeom prst="rect">
            <a:avLst/>
          </a:prstGeom>
          <a:blipFill>
            <a:blip r:embed="rId2" cstate="print"/>
            <a:stretch>
              <a:fillRect/>
            </a:stretch>
          </a:blipFill>
        </p:spPr>
        <p:txBody>
          <a:bodyPr wrap="square" lIns="0" tIns="0" rIns="0" bIns="0" rtlCol="0"/>
          <a:lstStyle/>
          <a:p>
            <a:endParaRPr sz="1800"/>
          </a:p>
        </p:txBody>
      </p:sp>
      <p:sp>
        <p:nvSpPr>
          <p:cNvPr id="17" name="bk object 17"/>
          <p:cNvSpPr/>
          <p:nvPr/>
        </p:nvSpPr>
        <p:spPr>
          <a:xfrm>
            <a:off x="609600" y="6355079"/>
            <a:ext cx="3251200" cy="408431"/>
          </a:xfrm>
          <a:prstGeom prst="rect">
            <a:avLst/>
          </a:prstGeom>
          <a:blipFill>
            <a:blip r:embed="rId3" cstate="print"/>
            <a:stretch>
              <a:fillRect/>
            </a:stretch>
          </a:blipFill>
        </p:spPr>
        <p:txBody>
          <a:bodyPr wrap="square" lIns="0" tIns="0" rIns="0" bIns="0" rtlCol="0"/>
          <a:lstStyle/>
          <a:p>
            <a:endParaRPr sz="1800"/>
          </a:p>
        </p:txBody>
      </p:sp>
      <p:sp>
        <p:nvSpPr>
          <p:cNvPr id="2" name="Holder 2"/>
          <p:cNvSpPr>
            <a:spLocks noGrp="1"/>
          </p:cNvSpPr>
          <p:nvPr>
            <p:ph type="title"/>
          </p:nvPr>
        </p:nvSpPr>
        <p:spPr/>
        <p:txBody>
          <a:bodyPr lIns="0" tIns="0" rIns="0" bIns="0"/>
          <a:lstStyle>
            <a:lvl1pPr>
              <a:defRPr sz="2400" b="0" i="0">
                <a:solidFill>
                  <a:srgbClr val="0F6636"/>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r>
              <a:rPr lang="en-US"/>
              <a:t>P5 Virtual Town Hall</a:t>
            </a:r>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r>
              <a:rPr lang="en-US"/>
              <a:t>6/5/2023</a:t>
            </a:r>
          </a:p>
        </p:txBody>
      </p:sp>
      <p:sp>
        <p:nvSpPr>
          <p:cNvPr id="6" name="Holder 6"/>
          <p:cNvSpPr>
            <a:spLocks noGrp="1"/>
          </p:cNvSpPr>
          <p:nvPr>
            <p:ph type="sldNum" sz="quarter" idx="7"/>
          </p:nvPr>
        </p:nvSpPr>
        <p:spPr/>
        <p:txBody>
          <a:bodyPr lIns="0" tIns="0" rIns="0" bIns="0"/>
          <a:lstStyle>
            <a:lvl1pPr>
              <a:defRPr sz="1200" b="0" i="0">
                <a:solidFill>
                  <a:srgbClr val="0F6636"/>
                </a:solidFill>
                <a:latin typeface="Arial"/>
                <a:cs typeface="Arial"/>
              </a:defRPr>
            </a:lvl1pPr>
          </a:lstStyle>
          <a:p>
            <a:pPr marL="26670">
              <a:lnSpc>
                <a:spcPts val="1425"/>
              </a:lnSpc>
            </a:pPr>
            <a:fld id="{81D60167-4931-47E6-BA6A-407CBD079E47}" type="slidenum">
              <a:rPr spc="-5" dirty="0"/>
              <a:pPr marL="26670">
                <a:lnSpc>
                  <a:spcPts val="1425"/>
                </a:lnSpc>
              </a:pPr>
              <a:t>‹#›</a:t>
            </a:fld>
            <a:endParaRPr spc="-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6000" b="1" cap="none" baseline="0">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1800">
                <a:solidFill>
                  <a:schemeClr val="tx2"/>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r>
              <a:rPr lang="en-US"/>
              <a:t>6/5/2023</a:t>
            </a:r>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r>
              <a:rPr lang="en-US"/>
              <a:t>P5 Virtual Town Hall</a:t>
            </a:r>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pPr>
              <a:defRPr/>
            </a:pPr>
            <a:fld id="{56929663-6CA7-4931-8F5D-849FE6A4CD44}" type="slidenum">
              <a:rPr lang="en-US" smtClean="0"/>
              <a:pPr>
                <a:defRPr/>
              </a:pPr>
              <a:t>‹#›</a:t>
            </a:fld>
            <a:endParaRPr lang="en-US" dirty="0"/>
          </a:p>
        </p:txBody>
      </p:sp>
      <p:cxnSp>
        <p:nvCxnSpPr>
          <p:cNvPr id="7" name="Straight Connector 6"/>
          <p:cNvCxnSpPr/>
          <p:nvPr/>
        </p:nvCxnSpPr>
        <p:spPr>
          <a:xfrm>
            <a:off x="1981202"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59098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lvl1pPr>
              <a:defRPr>
                <a:solidFill>
                  <a:schemeClr val="tx2"/>
                </a:solidFill>
              </a:defRPr>
            </a:lvl1pPr>
          </a:lstStyle>
          <a:p>
            <a:r>
              <a:rPr lang="en-US"/>
              <a:t>6/5/2023</a:t>
            </a:r>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r>
              <a:rPr lang="en-US"/>
              <a:t>P5 Virtual Town Hall</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6CA2777-A89F-4130-B308-73BB65955918}" type="slidenum">
              <a:rPr lang="en-US" smtClean="0"/>
              <a:pPr/>
              <a:t>‹#›</a:t>
            </a:fld>
            <a:endParaRPr lang="en-US" dirty="0"/>
          </a:p>
        </p:txBody>
      </p:sp>
    </p:spTree>
    <p:extLst>
      <p:ext uri="{BB962C8B-B14F-4D97-AF65-F5344CB8AC3E}">
        <p14:creationId xmlns:p14="http://schemas.microsoft.com/office/powerpoint/2010/main" val="1118743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lvl1pPr>
              <a:defRPr>
                <a:solidFill>
                  <a:schemeClr val="tx2"/>
                </a:solidFill>
              </a:defRPr>
            </a:lvl1pPr>
          </a:lstStyle>
          <a:p>
            <a:r>
              <a:rPr lang="en-US"/>
              <a:t>6/5/2023</a:t>
            </a:r>
            <a:endParaRPr lang="en-US" dirty="0"/>
          </a:p>
        </p:txBody>
      </p:sp>
      <p:sp>
        <p:nvSpPr>
          <p:cNvPr id="8" name="Footer Placeholder 7"/>
          <p:cNvSpPr>
            <a:spLocks noGrp="1"/>
          </p:cNvSpPr>
          <p:nvPr>
            <p:ph type="ftr" sz="quarter" idx="11"/>
          </p:nvPr>
        </p:nvSpPr>
        <p:spPr/>
        <p:txBody>
          <a:bodyPr/>
          <a:lstStyle>
            <a:lvl1pPr>
              <a:defRPr>
                <a:solidFill>
                  <a:schemeClr val="tx2"/>
                </a:solidFill>
              </a:defRPr>
            </a:lvl1pPr>
          </a:lstStyle>
          <a:p>
            <a:r>
              <a:rPr lang="en-US"/>
              <a:t>P5 Virtual Town Hall</a:t>
            </a:r>
            <a:endParaRPr lang="en-US" dirty="0"/>
          </a:p>
        </p:txBody>
      </p:sp>
      <p:sp>
        <p:nvSpPr>
          <p:cNvPr id="9" name="Slide Number Placeholder 8"/>
          <p:cNvSpPr>
            <a:spLocks noGrp="1"/>
          </p:cNvSpPr>
          <p:nvPr>
            <p:ph type="sldNum" sz="quarter" idx="12"/>
          </p:nvPr>
        </p:nvSpPr>
        <p:spPr/>
        <p:txBody>
          <a:bodyPr/>
          <a:lstStyle>
            <a:lvl1pPr>
              <a:defRPr>
                <a:solidFill>
                  <a:schemeClr val="tx2"/>
                </a:solidFill>
              </a:defRPr>
            </a:lvl1pPr>
          </a:lstStyle>
          <a:p>
            <a:fld id="{26CA2777-A89F-4130-B308-73BB65955918}" type="slidenum">
              <a:rPr lang="en-US" smtClean="0"/>
              <a:pPr/>
              <a:t>‹#›</a:t>
            </a:fld>
            <a:endParaRPr lang="en-US" dirty="0"/>
          </a:p>
        </p:txBody>
      </p:sp>
    </p:spTree>
    <p:extLst>
      <p:ext uri="{BB962C8B-B14F-4D97-AF65-F5344CB8AC3E}">
        <p14:creationId xmlns:p14="http://schemas.microsoft.com/office/powerpoint/2010/main" val="1281208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tx2"/>
                </a:solidFill>
              </a:defRPr>
            </a:lvl1pPr>
          </a:lstStyle>
          <a:p>
            <a:r>
              <a:rPr lang="en-US"/>
              <a:t>6/5/2023</a:t>
            </a:r>
            <a:endParaRPr lang="en-US" dirty="0"/>
          </a:p>
        </p:txBody>
      </p:sp>
      <p:sp>
        <p:nvSpPr>
          <p:cNvPr id="4" name="Footer Placeholder 3"/>
          <p:cNvSpPr>
            <a:spLocks noGrp="1"/>
          </p:cNvSpPr>
          <p:nvPr>
            <p:ph type="ftr" sz="quarter" idx="11"/>
          </p:nvPr>
        </p:nvSpPr>
        <p:spPr/>
        <p:txBody>
          <a:bodyPr/>
          <a:lstStyle>
            <a:lvl1pPr>
              <a:defRPr>
                <a:solidFill>
                  <a:schemeClr val="tx2"/>
                </a:solidFill>
              </a:defRPr>
            </a:lvl1pPr>
          </a:lstStyle>
          <a:p>
            <a:r>
              <a:rPr lang="en-US"/>
              <a:t>P5 Virtual Town Hall</a:t>
            </a:r>
            <a:endParaRPr lang="en-US" dirty="0"/>
          </a:p>
        </p:txBody>
      </p:sp>
      <p:sp>
        <p:nvSpPr>
          <p:cNvPr id="5" name="Slide Number Placeholder 4"/>
          <p:cNvSpPr>
            <a:spLocks noGrp="1"/>
          </p:cNvSpPr>
          <p:nvPr>
            <p:ph type="sldNum" sz="quarter" idx="12"/>
          </p:nvPr>
        </p:nvSpPr>
        <p:spPr/>
        <p:txBody>
          <a:bodyPr/>
          <a:lstStyle>
            <a:lvl1pPr>
              <a:defRPr>
                <a:solidFill>
                  <a:schemeClr val="tx2"/>
                </a:solidFill>
              </a:defRPr>
            </a:lvl1pPr>
          </a:lstStyle>
          <a:p>
            <a:fld id="{26CA2777-A89F-4130-B308-73BB65955918}" type="slidenum">
              <a:rPr lang="en-US" smtClean="0"/>
              <a:pPr/>
              <a:t>‹#›</a:t>
            </a:fld>
            <a:endParaRPr lang="en-US" dirty="0"/>
          </a:p>
        </p:txBody>
      </p:sp>
    </p:spTree>
    <p:extLst>
      <p:ext uri="{BB962C8B-B14F-4D97-AF65-F5344CB8AC3E}">
        <p14:creationId xmlns:p14="http://schemas.microsoft.com/office/powerpoint/2010/main" val="1289312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r>
              <a:rPr lang="en-US"/>
              <a:t>6/5/2023</a:t>
            </a:r>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lstStyle>
          <a:p>
            <a:r>
              <a:rPr lang="en-US"/>
              <a:t>P5 Virtual Town Hall</a:t>
            </a:r>
            <a:endParaRPr lang="en-US" dirty="0"/>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26CA2777-A89F-4130-B308-73BB65955918}" type="slidenum">
              <a:rPr lang="en-US" smtClean="0"/>
              <a:pPr/>
              <a:t>‹#›</a:t>
            </a:fld>
            <a:endParaRPr lang="en-US" dirty="0"/>
          </a:p>
        </p:txBody>
      </p:sp>
    </p:spTree>
    <p:extLst>
      <p:ext uri="{BB962C8B-B14F-4D97-AF65-F5344CB8AC3E}">
        <p14:creationId xmlns:p14="http://schemas.microsoft.com/office/powerpoint/2010/main" val="1224633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779520" cy="1737360"/>
          </a:xfrm>
        </p:spPr>
        <p:txBody>
          <a:bodyPr anchor="b">
            <a:noAutofit/>
          </a:bodyPr>
          <a:lstStyle>
            <a:lvl1pPr>
              <a:lnSpc>
                <a:spcPct val="90000"/>
              </a:lnSpc>
              <a:defRPr sz="3000" b="0"/>
            </a:lvl1pPr>
          </a:lstStyle>
          <a:p>
            <a:r>
              <a:rPr lang="en-US"/>
              <a:t>Click to edit Master title style</a:t>
            </a:r>
            <a:endParaRPr lang="en-US" dirty="0"/>
          </a:p>
        </p:txBody>
      </p:sp>
      <p:sp>
        <p:nvSpPr>
          <p:cNvPr id="3" name="Content Placeholder 2"/>
          <p:cNvSpPr>
            <a:spLocks noGrp="1"/>
          </p:cNvSpPr>
          <p:nvPr>
            <p:ph idx="1"/>
          </p:nvPr>
        </p:nvSpPr>
        <p:spPr>
          <a:xfrm>
            <a:off x="5505753" y="1097280"/>
            <a:ext cx="5532851"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77952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tx2"/>
                </a:solidFill>
              </a:defRPr>
            </a:lvl1pPr>
          </a:lstStyle>
          <a:p>
            <a:r>
              <a:rPr lang="en-US"/>
              <a:t>6/5/2023</a:t>
            </a:r>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r>
              <a:rPr lang="en-US"/>
              <a:t>P5 Virtual Town Hall</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6CA2777-A89F-4130-B308-73BB65955918}" type="slidenum">
              <a:rPr lang="en-US" smtClean="0"/>
              <a:pPr/>
              <a:t>‹#›</a:t>
            </a:fld>
            <a:endParaRPr lang="en-US" dirty="0"/>
          </a:p>
        </p:txBody>
      </p:sp>
    </p:spTree>
    <p:extLst>
      <p:ext uri="{BB962C8B-B14F-4D97-AF65-F5344CB8AC3E}">
        <p14:creationId xmlns:p14="http://schemas.microsoft.com/office/powerpoint/2010/main" val="3007583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779520" cy="1737360"/>
          </a:xfrm>
        </p:spPr>
        <p:txBody>
          <a:bodyPr anchor="b">
            <a:noAutofit/>
          </a:bodyPr>
          <a:lstStyle>
            <a:lvl1pPr>
              <a:lnSpc>
                <a:spcPct val="90000"/>
              </a:lnSpc>
              <a:defRPr sz="3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358812" y="1069850"/>
            <a:ext cx="5676937"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1143000" y="2834640"/>
            <a:ext cx="377952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tx2"/>
                </a:solidFill>
              </a:defRPr>
            </a:lvl1pPr>
          </a:lstStyle>
          <a:p>
            <a:r>
              <a:rPr lang="en-US"/>
              <a:t>6/5/2023</a:t>
            </a:r>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r>
              <a:rPr lang="en-US"/>
              <a:t>P5 Virtual Town Hall</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6CA2777-A89F-4130-B308-73BB65955918}" type="slidenum">
              <a:rPr lang="en-US" smtClean="0"/>
              <a:pPr/>
              <a:t>‹#›</a:t>
            </a:fld>
            <a:endParaRPr lang="en-US" dirty="0"/>
          </a:p>
        </p:txBody>
      </p:sp>
    </p:spTree>
    <p:extLst>
      <p:ext uri="{BB962C8B-B14F-4D97-AF65-F5344CB8AC3E}">
        <p14:creationId xmlns:p14="http://schemas.microsoft.com/office/powerpoint/2010/main" val="2497716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9.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theme" Target="../theme/theme3.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tx2"/>
            </a:gs>
            <a:gs pos="74000">
              <a:schemeClr val="tx2">
                <a:lumMod val="60000"/>
                <a:lumOff val="40000"/>
              </a:schemeClr>
            </a:gs>
            <a:gs pos="83000">
              <a:schemeClr val="tx2">
                <a:lumMod val="40000"/>
                <a:lumOff val="60000"/>
              </a:schemeClr>
            </a:gs>
            <a:gs pos="100000">
              <a:schemeClr val="tx2"/>
            </a:gs>
          </a:gsLst>
          <a:lin ang="1200000" scaled="0"/>
        </a:gradFill>
        <a:effectLst/>
      </p:bgPr>
    </p:bg>
    <p:spTree>
      <p:nvGrpSpPr>
        <p:cNvPr id="1" name=""/>
        <p:cNvGrpSpPr/>
        <p:nvPr/>
      </p:nvGrpSpPr>
      <p:grpSpPr>
        <a:xfrm>
          <a:off x="0" y="0"/>
          <a:ext cx="0" cy="0"/>
          <a:chOff x="0" y="0"/>
          <a:chExt cx="0" cy="0"/>
        </a:xfrm>
      </p:grpSpPr>
      <p:grpSp>
        <p:nvGrpSpPr>
          <p:cNvPr id="14" name="Group 13"/>
          <p:cNvGrpSpPr/>
          <p:nvPr/>
        </p:nvGrpSpPr>
        <p:grpSpPr>
          <a:xfrm>
            <a:off x="1" y="7702"/>
            <a:ext cx="12192001" cy="6858063"/>
            <a:chOff x="0" y="7701"/>
            <a:chExt cx="9144001" cy="6858063"/>
          </a:xfrm>
        </p:grpSpPr>
        <p:sp>
          <p:nvSpPr>
            <p:cNvPr id="20" name="Right Triangle 19"/>
            <p:cNvSpPr/>
            <p:nvPr/>
          </p:nvSpPr>
          <p:spPr>
            <a:xfrm rot="10800000">
              <a:off x="8676725" y="5968741"/>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9" name="Right Triangle 18"/>
            <p:cNvSpPr/>
            <p:nvPr/>
          </p:nvSpPr>
          <p:spPr>
            <a:xfrm rot="10800000">
              <a:off x="2825194" y="5776157"/>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nvGrpSpPr>
            <p:cNvPr id="8" name="Group 7"/>
            <p:cNvGrpSpPr/>
            <p:nvPr/>
          </p:nvGrpSpPr>
          <p:grpSpPr>
            <a:xfrm>
              <a:off x="0" y="7701"/>
              <a:ext cx="9144001" cy="6858063"/>
              <a:chOff x="0" y="7701"/>
              <a:chExt cx="9144001" cy="6858063"/>
            </a:xfrm>
          </p:grpSpPr>
          <p:sp>
            <p:nvSpPr>
              <p:cNvPr id="13" name="Rectangle 12"/>
              <p:cNvSpPr/>
              <p:nvPr/>
            </p:nvSpPr>
            <p:spPr>
              <a:xfrm flipV="1">
                <a:off x="3292469" y="6096000"/>
                <a:ext cx="5851531" cy="577178"/>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8" name="Right Triangle 17"/>
              <p:cNvSpPr/>
              <p:nvPr/>
            </p:nvSpPr>
            <p:spPr>
              <a:xfrm flipH="1">
                <a:off x="8676725" y="7701"/>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Right Triangle 9"/>
              <p:cNvSpPr/>
              <p:nvPr/>
            </p:nvSpPr>
            <p:spPr>
              <a:xfrm flipH="1">
                <a:off x="1" y="902526"/>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2" name="Rectangle 11"/>
              <p:cNvSpPr/>
              <p:nvPr/>
            </p:nvSpPr>
            <p:spPr>
              <a:xfrm>
                <a:off x="0" y="1787093"/>
                <a:ext cx="9144000" cy="4446321"/>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6"/>
              <p:cNvSpPr/>
              <p:nvPr/>
            </p:nvSpPr>
            <p:spPr>
              <a:xfrm>
                <a:off x="467276" y="902527"/>
                <a:ext cx="8676725" cy="519347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32" name="Straight Connector 31"/>
              <p:cNvCxnSpPr>
                <a:endCxn id="20" idx="0"/>
              </p:cNvCxnSpPr>
              <p:nvPr/>
            </p:nvCxnSpPr>
            <p:spPr>
              <a:xfrm>
                <a:off x="9034983" y="6670981"/>
                <a:ext cx="109017" cy="194783"/>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cxnSp>
            <p:nvCxnSpPr>
              <p:cNvPr id="26" name="Straight Connector 25"/>
              <p:cNvCxnSpPr>
                <a:stCxn id="19" idx="0"/>
              </p:cNvCxnSpPr>
              <p:nvPr/>
            </p:nvCxnSpPr>
            <p:spPr>
              <a:xfrm flipH="1" flipV="1">
                <a:off x="3058832" y="6235098"/>
                <a:ext cx="233637" cy="438082"/>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grpSp>
      </p:grpSp>
      <p:sp>
        <p:nvSpPr>
          <p:cNvPr id="2" name="Title Placeholder 1"/>
          <p:cNvSpPr>
            <a:spLocks noGrp="1"/>
          </p:cNvSpPr>
          <p:nvPr>
            <p:ph type="title"/>
          </p:nvPr>
        </p:nvSpPr>
        <p:spPr>
          <a:xfrm>
            <a:off x="225779" y="3"/>
            <a:ext cx="11787327" cy="90252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3035" y="1017332"/>
            <a:ext cx="11390071" cy="507867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389960" y="6308056"/>
            <a:ext cx="2329075" cy="365125"/>
          </a:xfrm>
          <a:prstGeom prst="rect">
            <a:avLst/>
          </a:prstGeom>
        </p:spPr>
        <p:txBody>
          <a:bodyPr vert="horz" lIns="91440" tIns="45720" rIns="91440" bIns="45720" rtlCol="0" anchor="ctr"/>
          <a:lstStyle>
            <a:lvl1pPr algn="l">
              <a:defRPr sz="1000">
                <a:solidFill>
                  <a:schemeClr val="tx2"/>
                </a:solidFill>
              </a:defRPr>
            </a:lvl1pPr>
          </a:lstStyle>
          <a:p>
            <a:r>
              <a:rPr lang="en-US"/>
              <a:t>6/5/2023</a:t>
            </a:r>
            <a:endParaRPr lang="en-US" dirty="0"/>
          </a:p>
        </p:txBody>
      </p:sp>
      <p:sp>
        <p:nvSpPr>
          <p:cNvPr id="5" name="Footer Placeholder 4"/>
          <p:cNvSpPr>
            <a:spLocks noGrp="1"/>
          </p:cNvSpPr>
          <p:nvPr>
            <p:ph type="ftr" sz="quarter" idx="3"/>
          </p:nvPr>
        </p:nvSpPr>
        <p:spPr>
          <a:xfrm>
            <a:off x="6719035" y="6308056"/>
            <a:ext cx="4717775" cy="365125"/>
          </a:xfrm>
          <a:prstGeom prst="rect">
            <a:avLst/>
          </a:prstGeom>
        </p:spPr>
        <p:txBody>
          <a:bodyPr vert="horz" lIns="91440" tIns="45720" rIns="91440" bIns="45720" rtlCol="0" anchor="ctr"/>
          <a:lstStyle>
            <a:lvl1pPr algn="ctr">
              <a:defRPr sz="1000">
                <a:solidFill>
                  <a:schemeClr val="tx2"/>
                </a:solidFill>
              </a:defRPr>
            </a:lvl1pPr>
          </a:lstStyle>
          <a:p>
            <a:r>
              <a:rPr lang="en-US"/>
              <a:t>P5 Virtual Town Hall</a:t>
            </a:r>
            <a:endParaRPr lang="en-US" dirty="0"/>
          </a:p>
        </p:txBody>
      </p:sp>
      <p:sp>
        <p:nvSpPr>
          <p:cNvPr id="6" name="Slide Number Placeholder 5"/>
          <p:cNvSpPr>
            <a:spLocks noGrp="1"/>
          </p:cNvSpPr>
          <p:nvPr>
            <p:ph type="sldNum" sz="quarter" idx="4"/>
          </p:nvPr>
        </p:nvSpPr>
        <p:spPr>
          <a:xfrm>
            <a:off x="11436808" y="6308056"/>
            <a:ext cx="576296" cy="365125"/>
          </a:xfrm>
          <a:prstGeom prst="rect">
            <a:avLst/>
          </a:prstGeom>
        </p:spPr>
        <p:txBody>
          <a:bodyPr vert="horz" lIns="91440" tIns="45720" rIns="91440" bIns="45720" rtlCol="0" anchor="ctr"/>
          <a:lstStyle>
            <a:lvl1pPr algn="r">
              <a:defRPr sz="1000">
                <a:solidFill>
                  <a:schemeClr val="tx2"/>
                </a:solidFill>
              </a:defRPr>
            </a:lvl1pPr>
          </a:lstStyle>
          <a:p>
            <a:fld id="{26CA2777-A89F-4130-B308-73BB65955918}" type="slidenum">
              <a:rPr lang="en-US" smtClean="0"/>
              <a:pPr/>
              <a:t>‹#›</a:t>
            </a:fld>
            <a:endParaRPr lang="en-US" dirty="0"/>
          </a:p>
        </p:txBody>
      </p:sp>
      <p:pic>
        <p:nvPicPr>
          <p:cNvPr id="9" name="Picture 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25779" y="6316801"/>
            <a:ext cx="2622792" cy="440596"/>
          </a:xfrm>
          <a:prstGeom prst="rect">
            <a:avLst/>
          </a:prstGeom>
        </p:spPr>
      </p:pic>
      <p:cxnSp>
        <p:nvCxnSpPr>
          <p:cNvPr id="21" name="Straight Connector 20"/>
          <p:cNvCxnSpPr>
            <a:stCxn id="18" idx="4"/>
            <a:endCxn id="18" idx="0"/>
          </p:cNvCxnSpPr>
          <p:nvPr/>
        </p:nvCxnSpPr>
        <p:spPr>
          <a:xfrm flipV="1">
            <a:off x="11568968" y="7702"/>
            <a:ext cx="623033" cy="897023"/>
          </a:xfrm>
          <a:prstGeom prst="line">
            <a:avLst/>
          </a:prstGeom>
          <a:ln cap="rnd"/>
        </p:spPr>
        <p:style>
          <a:lnRef idx="2">
            <a:schemeClr val="accent2"/>
          </a:lnRef>
          <a:fillRef idx="0">
            <a:schemeClr val="accent2"/>
          </a:fillRef>
          <a:effectRef idx="1">
            <a:schemeClr val="accent2"/>
          </a:effectRef>
          <a:fontRef idx="minor">
            <a:schemeClr val="tx1"/>
          </a:fontRef>
        </p:style>
      </p:cxnSp>
      <p:cxnSp>
        <p:nvCxnSpPr>
          <p:cNvPr id="29" name="Straight Connector 28"/>
          <p:cNvCxnSpPr>
            <a:stCxn id="19" idx="0"/>
          </p:cNvCxnSpPr>
          <p:nvPr/>
        </p:nvCxnSpPr>
        <p:spPr>
          <a:xfrm flipV="1">
            <a:off x="4389959" y="6673178"/>
            <a:ext cx="7662341" cy="2"/>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cxnSp>
        <p:nvCxnSpPr>
          <p:cNvPr id="23" name="Straight Connector 22"/>
          <p:cNvCxnSpPr/>
          <p:nvPr/>
        </p:nvCxnSpPr>
        <p:spPr>
          <a:xfrm>
            <a:off x="0" y="6233414"/>
            <a:ext cx="4078443" cy="0"/>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cxnSp>
        <p:nvCxnSpPr>
          <p:cNvPr id="17" name="Straight Connector 16"/>
          <p:cNvCxnSpPr>
            <a:endCxn id="10" idx="0"/>
          </p:cNvCxnSpPr>
          <p:nvPr/>
        </p:nvCxnSpPr>
        <p:spPr>
          <a:xfrm flipH="1">
            <a:off x="623035" y="902526"/>
            <a:ext cx="10945932" cy="0"/>
          </a:xfrm>
          <a:prstGeom prst="line">
            <a:avLst/>
          </a:prstGeom>
          <a:ln cap="rnd"/>
        </p:spPr>
        <p:style>
          <a:lnRef idx="2">
            <a:schemeClr val="accent2"/>
          </a:lnRef>
          <a:fillRef idx="0">
            <a:schemeClr val="accent2"/>
          </a:fillRef>
          <a:effectRef idx="1">
            <a:schemeClr val="accent2"/>
          </a:effectRef>
          <a:fontRef idx="minor">
            <a:schemeClr val="tx1"/>
          </a:fontRef>
        </p:style>
      </p:cxnSp>
      <p:cxnSp>
        <p:nvCxnSpPr>
          <p:cNvPr id="11" name="Straight Connector 10"/>
          <p:cNvCxnSpPr>
            <a:endCxn id="10" idx="0"/>
          </p:cNvCxnSpPr>
          <p:nvPr/>
        </p:nvCxnSpPr>
        <p:spPr>
          <a:xfrm flipV="1">
            <a:off x="0" y="902527"/>
            <a:ext cx="623035" cy="897023"/>
          </a:xfrm>
          <a:prstGeom prst="line">
            <a:avLst/>
          </a:prstGeom>
          <a:ln cap="rnd"/>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793042346"/>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685800" rtl="0" eaLnBrk="1" latinLnBrk="0" hangingPunct="1">
        <a:lnSpc>
          <a:spcPct val="90000"/>
        </a:lnSpc>
        <a:spcBef>
          <a:spcPct val="0"/>
        </a:spcBef>
        <a:buNone/>
        <a:defRPr sz="3600" kern="1200">
          <a:solidFill>
            <a:schemeClr val="bg1"/>
          </a:solidFill>
          <a:latin typeface="+mj-lt"/>
          <a:ea typeface="+mj-ea"/>
          <a:cs typeface="+mj-cs"/>
        </a:defRPr>
      </a:lvl1pPr>
    </p:titleStyle>
    <p:bodyStyle>
      <a:lvl1pPr marL="227013" indent="-173038" algn="l" defTabSz="685800" rtl="0" eaLnBrk="1" latinLnBrk="0" hangingPunct="1">
        <a:lnSpc>
          <a:spcPct val="120000"/>
        </a:lnSpc>
        <a:spcBef>
          <a:spcPts val="1000"/>
        </a:spcBef>
        <a:buClr>
          <a:schemeClr val="tx2"/>
        </a:buClr>
        <a:buSzPct val="80000"/>
        <a:buFont typeface="Wingdings 3" panose="05040102010807070707" pitchFamily="18" charset="2"/>
        <a:buChar char=""/>
        <a:defRPr sz="2800" kern="1200">
          <a:solidFill>
            <a:schemeClr val="tx1"/>
          </a:solidFill>
          <a:latin typeface="+mn-lt"/>
          <a:ea typeface="+mn-ea"/>
          <a:cs typeface="+mn-cs"/>
        </a:defRPr>
      </a:lvl1pPr>
      <a:lvl2pPr marL="398463" indent="-171450" algn="l" defTabSz="685800" rtl="0" eaLnBrk="1" latinLnBrk="0" hangingPunct="1">
        <a:lnSpc>
          <a:spcPct val="120000"/>
        </a:lnSpc>
        <a:spcBef>
          <a:spcPts val="150"/>
        </a:spcBef>
        <a:spcAft>
          <a:spcPts val="300"/>
        </a:spcAft>
        <a:buClr>
          <a:schemeClr val="tx2"/>
        </a:buClr>
        <a:buSzPct val="80000"/>
        <a:buFont typeface="Wingdings 3" panose="05040102010807070707" pitchFamily="18" charset="2"/>
        <a:buChar char=""/>
        <a:defRPr sz="2400" kern="1200">
          <a:solidFill>
            <a:schemeClr val="tx1">
              <a:lumMod val="75000"/>
              <a:lumOff val="25000"/>
            </a:schemeClr>
          </a:solidFill>
          <a:latin typeface="+mn-lt"/>
          <a:ea typeface="+mn-ea"/>
          <a:cs typeface="+mn-cs"/>
        </a:defRPr>
      </a:lvl2pPr>
      <a:lvl3pPr marL="569913" indent="-171450" algn="l" defTabSz="685800" rtl="0" eaLnBrk="1" latinLnBrk="0" hangingPunct="1">
        <a:lnSpc>
          <a:spcPct val="120000"/>
        </a:lnSpc>
        <a:spcBef>
          <a:spcPts val="150"/>
        </a:spcBef>
        <a:spcAft>
          <a:spcPts val="300"/>
        </a:spcAft>
        <a:buClr>
          <a:schemeClr val="tx2"/>
        </a:buClr>
        <a:buSzPct val="80000"/>
        <a:buFont typeface="Wingdings 3" panose="05040102010807070707" pitchFamily="18" charset="2"/>
        <a:buChar char=""/>
        <a:defRPr sz="2000" kern="1200">
          <a:solidFill>
            <a:schemeClr val="tx1">
              <a:lumMod val="75000"/>
              <a:lumOff val="25000"/>
            </a:schemeClr>
          </a:solidFill>
          <a:latin typeface="+mn-lt"/>
          <a:ea typeface="+mn-ea"/>
          <a:cs typeface="+mn-cs"/>
        </a:defRPr>
      </a:lvl3pPr>
      <a:lvl4pPr marL="742950" indent="-173038" algn="l" defTabSz="685800" rtl="0" eaLnBrk="1" latinLnBrk="0" hangingPunct="1">
        <a:lnSpc>
          <a:spcPct val="120000"/>
        </a:lnSpc>
        <a:spcBef>
          <a:spcPts val="150"/>
        </a:spcBef>
        <a:spcAft>
          <a:spcPts val="300"/>
        </a:spcAft>
        <a:buClr>
          <a:schemeClr val="tx2"/>
        </a:buClr>
        <a:buSzPct val="80000"/>
        <a:buFont typeface="Wingdings 3" panose="05040102010807070707" pitchFamily="18" charset="2"/>
        <a:buChar char=""/>
        <a:defRPr sz="1800" kern="1200">
          <a:solidFill>
            <a:schemeClr val="tx1">
              <a:lumMod val="75000"/>
              <a:lumOff val="25000"/>
            </a:schemeClr>
          </a:solidFill>
          <a:latin typeface="+mn-lt"/>
          <a:ea typeface="+mn-ea"/>
          <a:cs typeface="+mn-cs"/>
        </a:defRPr>
      </a:lvl4pPr>
      <a:lvl5pPr marL="914400" indent="-171450" algn="l" defTabSz="685800" rtl="0" eaLnBrk="1" latinLnBrk="0" hangingPunct="1">
        <a:lnSpc>
          <a:spcPct val="120000"/>
        </a:lnSpc>
        <a:spcBef>
          <a:spcPts val="150"/>
        </a:spcBef>
        <a:spcAft>
          <a:spcPts val="300"/>
        </a:spcAft>
        <a:buClr>
          <a:schemeClr val="tx2"/>
        </a:buClr>
        <a:buSzPct val="80000"/>
        <a:buFont typeface="Wingdings 3" panose="05040102010807070707" pitchFamily="18" charset="2"/>
        <a:buChar char=""/>
        <a:defRPr sz="1800" kern="1200">
          <a:solidFill>
            <a:schemeClr val="tx1">
              <a:lumMod val="75000"/>
              <a:lumOff val="25000"/>
            </a:schemeClr>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0">
              <a:schemeClr val="accent1">
                <a:lumMod val="75000"/>
              </a:schemeClr>
            </a:gs>
            <a:gs pos="74000">
              <a:schemeClr val="accent1"/>
            </a:gs>
            <a:gs pos="83000">
              <a:schemeClr val="accent1">
                <a:lumMod val="60000"/>
                <a:lumOff val="40000"/>
              </a:schemeClr>
            </a:gs>
            <a:gs pos="100000">
              <a:schemeClr val="accent1">
                <a:lumMod val="75000"/>
              </a:schemeClr>
            </a:gs>
          </a:gsLst>
          <a:lin ang="1200000" scaled="0"/>
        </a:gradFill>
        <a:effectLst/>
      </p:bgPr>
    </p:bg>
    <p:spTree>
      <p:nvGrpSpPr>
        <p:cNvPr id="1" name=""/>
        <p:cNvGrpSpPr/>
        <p:nvPr/>
      </p:nvGrpSpPr>
      <p:grpSpPr>
        <a:xfrm>
          <a:off x="0" y="0"/>
          <a:ext cx="0" cy="0"/>
          <a:chOff x="0" y="0"/>
          <a:chExt cx="0" cy="0"/>
        </a:xfrm>
      </p:grpSpPr>
      <p:grpSp>
        <p:nvGrpSpPr>
          <p:cNvPr id="14" name="Group 13"/>
          <p:cNvGrpSpPr/>
          <p:nvPr/>
        </p:nvGrpSpPr>
        <p:grpSpPr>
          <a:xfrm>
            <a:off x="1" y="7702"/>
            <a:ext cx="12192001" cy="6858063"/>
            <a:chOff x="0" y="7701"/>
            <a:chExt cx="9144001" cy="6858063"/>
          </a:xfrm>
        </p:grpSpPr>
        <p:sp>
          <p:nvSpPr>
            <p:cNvPr id="20" name="Right Triangle 19"/>
            <p:cNvSpPr/>
            <p:nvPr/>
          </p:nvSpPr>
          <p:spPr>
            <a:xfrm rot="10800000">
              <a:off x="8676725" y="5968741"/>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9" name="Right Triangle 18"/>
            <p:cNvSpPr/>
            <p:nvPr/>
          </p:nvSpPr>
          <p:spPr>
            <a:xfrm rot="10800000">
              <a:off x="2825194" y="5776157"/>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nvGrpSpPr>
            <p:cNvPr id="8" name="Group 7"/>
            <p:cNvGrpSpPr/>
            <p:nvPr/>
          </p:nvGrpSpPr>
          <p:grpSpPr>
            <a:xfrm>
              <a:off x="0" y="7701"/>
              <a:ext cx="9144001" cy="6858063"/>
              <a:chOff x="0" y="7701"/>
              <a:chExt cx="9144001" cy="6858063"/>
            </a:xfrm>
          </p:grpSpPr>
          <p:sp>
            <p:nvSpPr>
              <p:cNvPr id="13" name="Rectangle 12"/>
              <p:cNvSpPr/>
              <p:nvPr/>
            </p:nvSpPr>
            <p:spPr>
              <a:xfrm flipV="1">
                <a:off x="3292469" y="6096000"/>
                <a:ext cx="5851531" cy="577178"/>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8" name="Right Triangle 17"/>
              <p:cNvSpPr/>
              <p:nvPr/>
            </p:nvSpPr>
            <p:spPr>
              <a:xfrm flipH="1">
                <a:off x="8676725" y="7701"/>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Right Triangle 9"/>
              <p:cNvSpPr/>
              <p:nvPr/>
            </p:nvSpPr>
            <p:spPr>
              <a:xfrm flipH="1">
                <a:off x="1" y="902526"/>
                <a:ext cx="467275" cy="89702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2" name="Rectangle 11"/>
              <p:cNvSpPr/>
              <p:nvPr/>
            </p:nvSpPr>
            <p:spPr>
              <a:xfrm>
                <a:off x="0" y="1787093"/>
                <a:ext cx="9144000" cy="4446321"/>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6"/>
              <p:cNvSpPr/>
              <p:nvPr/>
            </p:nvSpPr>
            <p:spPr>
              <a:xfrm>
                <a:off x="467276" y="902527"/>
                <a:ext cx="8676725" cy="519347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32" name="Straight Connector 31"/>
              <p:cNvCxnSpPr>
                <a:endCxn id="20" idx="0"/>
              </p:cNvCxnSpPr>
              <p:nvPr/>
            </p:nvCxnSpPr>
            <p:spPr>
              <a:xfrm>
                <a:off x="9034983" y="6670981"/>
                <a:ext cx="109017" cy="194783"/>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cxnSp>
            <p:nvCxnSpPr>
              <p:cNvPr id="26" name="Straight Connector 25"/>
              <p:cNvCxnSpPr>
                <a:stCxn id="19" idx="0"/>
              </p:cNvCxnSpPr>
              <p:nvPr/>
            </p:nvCxnSpPr>
            <p:spPr>
              <a:xfrm flipH="1" flipV="1">
                <a:off x="3058832" y="6235098"/>
                <a:ext cx="233637" cy="438082"/>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grpSp>
      </p:grpSp>
      <p:sp>
        <p:nvSpPr>
          <p:cNvPr id="2" name="Title Placeholder 1"/>
          <p:cNvSpPr>
            <a:spLocks noGrp="1"/>
          </p:cNvSpPr>
          <p:nvPr>
            <p:ph type="title"/>
          </p:nvPr>
        </p:nvSpPr>
        <p:spPr>
          <a:xfrm>
            <a:off x="225779" y="3"/>
            <a:ext cx="11787327" cy="90252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3035" y="1017332"/>
            <a:ext cx="11390071" cy="507867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389960" y="6308056"/>
            <a:ext cx="2329075" cy="365125"/>
          </a:xfrm>
          <a:prstGeom prst="rect">
            <a:avLst/>
          </a:prstGeom>
        </p:spPr>
        <p:txBody>
          <a:bodyPr vert="horz" lIns="91440" tIns="45720" rIns="91440" bIns="45720" rtlCol="0" anchor="ctr"/>
          <a:lstStyle>
            <a:lvl1pPr algn="l">
              <a:defRPr sz="1000">
                <a:solidFill>
                  <a:schemeClr val="accent1">
                    <a:lumMod val="75000"/>
                  </a:schemeClr>
                </a:solidFill>
              </a:defRPr>
            </a:lvl1pPr>
          </a:lstStyle>
          <a:p>
            <a:r>
              <a:rPr lang="en-US"/>
              <a:t>6/5/2023</a:t>
            </a:r>
            <a:endParaRPr lang="en-US" dirty="0"/>
          </a:p>
        </p:txBody>
      </p:sp>
      <p:sp>
        <p:nvSpPr>
          <p:cNvPr id="5" name="Footer Placeholder 4"/>
          <p:cNvSpPr>
            <a:spLocks noGrp="1"/>
          </p:cNvSpPr>
          <p:nvPr>
            <p:ph type="ftr" sz="quarter" idx="3"/>
          </p:nvPr>
        </p:nvSpPr>
        <p:spPr>
          <a:xfrm>
            <a:off x="6719035" y="6308056"/>
            <a:ext cx="4717775" cy="365125"/>
          </a:xfrm>
          <a:prstGeom prst="rect">
            <a:avLst/>
          </a:prstGeom>
        </p:spPr>
        <p:txBody>
          <a:bodyPr vert="horz" lIns="91440" tIns="45720" rIns="91440" bIns="45720" rtlCol="0" anchor="ctr"/>
          <a:lstStyle>
            <a:lvl1pPr algn="ctr">
              <a:defRPr sz="1000">
                <a:solidFill>
                  <a:schemeClr val="accent1">
                    <a:lumMod val="75000"/>
                  </a:schemeClr>
                </a:solidFill>
              </a:defRPr>
            </a:lvl1pPr>
          </a:lstStyle>
          <a:p>
            <a:r>
              <a:rPr lang="en-US"/>
              <a:t>P5 Virtual Town Hall</a:t>
            </a:r>
            <a:endParaRPr lang="en-US" dirty="0"/>
          </a:p>
        </p:txBody>
      </p:sp>
      <p:pic>
        <p:nvPicPr>
          <p:cNvPr id="9" name="Picture 8"/>
          <p:cNvPicPr>
            <a:picLocks/>
          </p:cNvPicPr>
          <p:nvPr/>
        </p:nvPicPr>
        <p:blipFill>
          <a:blip r:embed="rId15" cstate="email">
            <a:extLst>
              <a:ext uri="{28A0092B-C50C-407E-A947-70E740481C1C}">
                <a14:useLocalDpi xmlns:a14="http://schemas.microsoft.com/office/drawing/2010/main"/>
              </a:ext>
            </a:extLst>
          </a:blip>
          <a:stretch>
            <a:fillRect/>
          </a:stretch>
        </p:blipFill>
        <p:spPr>
          <a:xfrm>
            <a:off x="727825" y="6316801"/>
            <a:ext cx="2622792" cy="440596"/>
          </a:xfrm>
          <a:prstGeom prst="rect">
            <a:avLst/>
          </a:prstGeom>
        </p:spPr>
      </p:pic>
      <p:cxnSp>
        <p:nvCxnSpPr>
          <p:cNvPr id="21" name="Straight Connector 20"/>
          <p:cNvCxnSpPr>
            <a:stCxn id="18" idx="4"/>
            <a:endCxn id="18" idx="0"/>
          </p:cNvCxnSpPr>
          <p:nvPr/>
        </p:nvCxnSpPr>
        <p:spPr>
          <a:xfrm flipV="1">
            <a:off x="11568968" y="7702"/>
            <a:ext cx="623033" cy="897023"/>
          </a:xfrm>
          <a:prstGeom prst="line">
            <a:avLst/>
          </a:prstGeom>
          <a:ln cap="rnd"/>
        </p:spPr>
        <p:style>
          <a:lnRef idx="2">
            <a:schemeClr val="accent2"/>
          </a:lnRef>
          <a:fillRef idx="0">
            <a:schemeClr val="accent2"/>
          </a:fillRef>
          <a:effectRef idx="1">
            <a:schemeClr val="accent2"/>
          </a:effectRef>
          <a:fontRef idx="minor">
            <a:schemeClr val="tx1"/>
          </a:fontRef>
        </p:style>
      </p:cxnSp>
      <p:cxnSp>
        <p:nvCxnSpPr>
          <p:cNvPr id="29" name="Straight Connector 28"/>
          <p:cNvCxnSpPr>
            <a:stCxn id="19" idx="0"/>
          </p:cNvCxnSpPr>
          <p:nvPr/>
        </p:nvCxnSpPr>
        <p:spPr>
          <a:xfrm flipV="1">
            <a:off x="4389959" y="6673178"/>
            <a:ext cx="7662341" cy="2"/>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cxnSp>
        <p:nvCxnSpPr>
          <p:cNvPr id="23" name="Straight Connector 22"/>
          <p:cNvCxnSpPr/>
          <p:nvPr/>
        </p:nvCxnSpPr>
        <p:spPr>
          <a:xfrm>
            <a:off x="0" y="6233414"/>
            <a:ext cx="4078443" cy="0"/>
          </a:xfrm>
          <a:prstGeom prst="line">
            <a:avLst/>
          </a:prstGeom>
          <a:ln cap="rnd"/>
          <a:effectLst>
            <a:outerShdw blurRad="38100" dist="25400" dir="16200000" rotWithShape="0">
              <a:srgbClr val="000000">
                <a:alpha val="28000"/>
              </a:srgbClr>
            </a:outerShdw>
          </a:effectLst>
        </p:spPr>
        <p:style>
          <a:lnRef idx="2">
            <a:schemeClr val="accent2"/>
          </a:lnRef>
          <a:fillRef idx="0">
            <a:schemeClr val="accent2"/>
          </a:fillRef>
          <a:effectRef idx="1">
            <a:schemeClr val="accent2"/>
          </a:effectRef>
          <a:fontRef idx="minor">
            <a:schemeClr val="tx1"/>
          </a:fontRef>
        </p:style>
      </p:cxnSp>
      <p:cxnSp>
        <p:nvCxnSpPr>
          <p:cNvPr id="17" name="Straight Connector 16"/>
          <p:cNvCxnSpPr>
            <a:endCxn id="10" idx="0"/>
          </p:cNvCxnSpPr>
          <p:nvPr/>
        </p:nvCxnSpPr>
        <p:spPr>
          <a:xfrm flipH="1">
            <a:off x="623035" y="902526"/>
            <a:ext cx="10945932" cy="0"/>
          </a:xfrm>
          <a:prstGeom prst="line">
            <a:avLst/>
          </a:prstGeom>
          <a:ln cap="rnd"/>
        </p:spPr>
        <p:style>
          <a:lnRef idx="2">
            <a:schemeClr val="accent2"/>
          </a:lnRef>
          <a:fillRef idx="0">
            <a:schemeClr val="accent2"/>
          </a:fillRef>
          <a:effectRef idx="1">
            <a:schemeClr val="accent2"/>
          </a:effectRef>
          <a:fontRef idx="minor">
            <a:schemeClr val="tx1"/>
          </a:fontRef>
        </p:style>
      </p:cxnSp>
      <p:cxnSp>
        <p:nvCxnSpPr>
          <p:cNvPr id="11" name="Straight Connector 10"/>
          <p:cNvCxnSpPr>
            <a:endCxn id="10" idx="0"/>
          </p:cNvCxnSpPr>
          <p:nvPr/>
        </p:nvCxnSpPr>
        <p:spPr>
          <a:xfrm flipV="1">
            <a:off x="0" y="902527"/>
            <a:ext cx="623035" cy="897023"/>
          </a:xfrm>
          <a:prstGeom prst="line">
            <a:avLst/>
          </a:prstGeom>
          <a:ln cap="rnd"/>
        </p:spPr>
        <p:style>
          <a:lnRef idx="2">
            <a:schemeClr val="accent2"/>
          </a:lnRef>
          <a:fillRef idx="0">
            <a:schemeClr val="accent2"/>
          </a:fillRef>
          <a:effectRef idx="1">
            <a:schemeClr val="accent2"/>
          </a:effectRef>
          <a:fontRef idx="minor">
            <a:schemeClr val="tx1"/>
          </a:fontRef>
        </p:style>
      </p:cxnSp>
      <p:sp>
        <p:nvSpPr>
          <p:cNvPr id="24" name="Slide Number Placeholder 5">
            <a:extLst>
              <a:ext uri="{FF2B5EF4-FFF2-40B4-BE49-F238E27FC236}">
                <a16:creationId xmlns:a16="http://schemas.microsoft.com/office/drawing/2014/main" id="{B1036C78-AF19-4B0D-A7F3-CF91EA487F95}"/>
              </a:ext>
            </a:extLst>
          </p:cNvPr>
          <p:cNvSpPr txBox="1">
            <a:spLocks/>
          </p:cNvSpPr>
          <p:nvPr userDrawn="1"/>
        </p:nvSpPr>
        <p:spPr>
          <a:xfrm>
            <a:off x="11218333" y="6305552"/>
            <a:ext cx="508000" cy="365125"/>
          </a:xfrm>
          <a:prstGeom prst="rect">
            <a:avLst/>
          </a:prstGeom>
        </p:spPr>
        <p:txBody>
          <a:bodyPr vert="horz" lIns="91440" tIns="45720" rIns="91440" bIns="45720" rtlCol="0" anchor="ctr"/>
          <a:lstStyle>
            <a:defPPr>
              <a:defRPr lang="en-US"/>
            </a:defPPr>
            <a:lvl1pPr algn="r" rtl="0" fontAlgn="auto">
              <a:spcBef>
                <a:spcPts val="0"/>
              </a:spcBef>
              <a:spcAft>
                <a:spcPts val="0"/>
              </a:spcAft>
              <a:defRPr sz="1200" kern="1200">
                <a:solidFill>
                  <a:srgbClr val="106636"/>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1F8A97BA-DB9B-4291-87AE-AF89EA7F18B7}" type="slidenum">
              <a:rPr lang="en-US" sz="1200" smtClean="0"/>
              <a:pPr>
                <a:defRPr/>
              </a:pPr>
              <a:t>‹#›</a:t>
            </a:fld>
            <a:endParaRPr lang="en-US" sz="1200" dirty="0"/>
          </a:p>
        </p:txBody>
      </p:sp>
    </p:spTree>
    <p:extLst>
      <p:ext uri="{BB962C8B-B14F-4D97-AF65-F5344CB8AC3E}">
        <p14:creationId xmlns:p14="http://schemas.microsoft.com/office/powerpoint/2010/main" val="115253487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hdr="0"/>
  <p:txStyles>
    <p:titleStyle>
      <a:lvl1pPr algn="l" defTabSz="685800" rtl="0" eaLnBrk="1" latinLnBrk="0" hangingPunct="1">
        <a:lnSpc>
          <a:spcPct val="90000"/>
        </a:lnSpc>
        <a:spcBef>
          <a:spcPct val="0"/>
        </a:spcBef>
        <a:buNone/>
        <a:defRPr sz="3600" kern="1200">
          <a:solidFill>
            <a:schemeClr val="bg1"/>
          </a:solidFill>
          <a:latin typeface="+mj-lt"/>
          <a:ea typeface="+mj-ea"/>
          <a:cs typeface="+mj-cs"/>
        </a:defRPr>
      </a:lvl1pPr>
    </p:titleStyle>
    <p:bodyStyle>
      <a:lvl1pPr marL="227013" indent="-173038" algn="l" defTabSz="685800" rtl="0" eaLnBrk="1" latinLnBrk="0" hangingPunct="1">
        <a:lnSpc>
          <a:spcPct val="120000"/>
        </a:lnSpc>
        <a:spcBef>
          <a:spcPts val="1000"/>
        </a:spcBef>
        <a:buClr>
          <a:schemeClr val="accent1"/>
        </a:buClr>
        <a:buSzPct val="80000"/>
        <a:buFont typeface="Wingdings 3" panose="05040102010807070707" pitchFamily="18" charset="2"/>
        <a:buChar char=""/>
        <a:defRPr sz="2800" kern="1200">
          <a:solidFill>
            <a:schemeClr val="tx1"/>
          </a:solidFill>
          <a:latin typeface="+mn-lt"/>
          <a:ea typeface="+mn-ea"/>
          <a:cs typeface="+mn-cs"/>
        </a:defRPr>
      </a:lvl1pPr>
      <a:lvl2pPr marL="398463" indent="-171450" algn="l" defTabSz="685800" rtl="0" eaLnBrk="1" latinLnBrk="0" hangingPunct="1">
        <a:lnSpc>
          <a:spcPct val="120000"/>
        </a:lnSpc>
        <a:spcBef>
          <a:spcPts val="150"/>
        </a:spcBef>
        <a:spcAft>
          <a:spcPts val="300"/>
        </a:spcAft>
        <a:buClr>
          <a:schemeClr val="accent1"/>
        </a:buClr>
        <a:buSzPct val="80000"/>
        <a:buFont typeface="Wingdings 3" panose="05040102010807070707" pitchFamily="18" charset="2"/>
        <a:buChar char=""/>
        <a:defRPr sz="2400" kern="1200">
          <a:solidFill>
            <a:schemeClr val="tx1">
              <a:lumMod val="75000"/>
              <a:lumOff val="25000"/>
            </a:schemeClr>
          </a:solidFill>
          <a:latin typeface="+mn-lt"/>
          <a:ea typeface="+mn-ea"/>
          <a:cs typeface="+mn-cs"/>
        </a:defRPr>
      </a:lvl2pPr>
      <a:lvl3pPr marL="569913" indent="-171450" algn="l" defTabSz="685800" rtl="0" eaLnBrk="1" latinLnBrk="0" hangingPunct="1">
        <a:lnSpc>
          <a:spcPct val="120000"/>
        </a:lnSpc>
        <a:spcBef>
          <a:spcPts val="150"/>
        </a:spcBef>
        <a:spcAft>
          <a:spcPts val="300"/>
        </a:spcAft>
        <a:buClr>
          <a:schemeClr val="accent1"/>
        </a:buClr>
        <a:buSzPct val="80000"/>
        <a:buFont typeface="Wingdings 3" panose="05040102010807070707" pitchFamily="18" charset="2"/>
        <a:buChar char=""/>
        <a:defRPr sz="2000" kern="1200">
          <a:solidFill>
            <a:schemeClr val="tx1">
              <a:lumMod val="75000"/>
              <a:lumOff val="25000"/>
            </a:schemeClr>
          </a:solidFill>
          <a:latin typeface="+mn-lt"/>
          <a:ea typeface="+mn-ea"/>
          <a:cs typeface="+mn-cs"/>
        </a:defRPr>
      </a:lvl3pPr>
      <a:lvl4pPr marL="742950" indent="-173038" algn="l" defTabSz="685800" rtl="0" eaLnBrk="1" latinLnBrk="0" hangingPunct="1">
        <a:lnSpc>
          <a:spcPct val="120000"/>
        </a:lnSpc>
        <a:spcBef>
          <a:spcPts val="150"/>
        </a:spcBef>
        <a:spcAft>
          <a:spcPts val="300"/>
        </a:spcAft>
        <a:buClr>
          <a:schemeClr val="accent1"/>
        </a:buClr>
        <a:buSzPct val="80000"/>
        <a:buFont typeface="Wingdings 3" panose="05040102010807070707" pitchFamily="18" charset="2"/>
        <a:buChar char=""/>
        <a:defRPr sz="1800" kern="1200">
          <a:solidFill>
            <a:schemeClr val="tx1">
              <a:lumMod val="75000"/>
              <a:lumOff val="25000"/>
            </a:schemeClr>
          </a:solidFill>
          <a:latin typeface="+mn-lt"/>
          <a:ea typeface="+mn-ea"/>
          <a:cs typeface="+mn-cs"/>
        </a:defRPr>
      </a:lvl4pPr>
      <a:lvl5pPr marL="914400" indent="-171450" algn="l" defTabSz="685800" rtl="0" eaLnBrk="1" latinLnBrk="0" hangingPunct="1">
        <a:lnSpc>
          <a:spcPct val="120000"/>
        </a:lnSpc>
        <a:spcBef>
          <a:spcPts val="150"/>
        </a:spcBef>
        <a:spcAft>
          <a:spcPts val="300"/>
        </a:spcAft>
        <a:buClr>
          <a:schemeClr val="accent1"/>
        </a:buClr>
        <a:buSzPct val="80000"/>
        <a:buFont typeface="Wingdings 3" panose="05040102010807070707" pitchFamily="18" charset="2"/>
        <a:buChar char=""/>
        <a:defRPr sz="1800" kern="1200">
          <a:solidFill>
            <a:schemeClr val="tx1">
              <a:lumMod val="75000"/>
              <a:lumOff val="25000"/>
            </a:schemeClr>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 y="714375"/>
            <a:ext cx="12191999" cy="5572123"/>
          </a:xfrm>
          <a:prstGeom prst="rect">
            <a:avLst/>
          </a:prstGeom>
          <a:blipFill>
            <a:blip r:embed="rId3" cstate="print"/>
            <a:stretch>
              <a:fillRect/>
            </a:stretch>
          </a:blipFill>
        </p:spPr>
        <p:txBody>
          <a:bodyPr wrap="square" lIns="0" tIns="0" rIns="0" bIns="0" rtlCol="0"/>
          <a:lstStyle/>
          <a:p>
            <a:endParaRPr sz="1800"/>
          </a:p>
        </p:txBody>
      </p:sp>
      <p:sp>
        <p:nvSpPr>
          <p:cNvPr id="2" name="Holder 2"/>
          <p:cNvSpPr>
            <a:spLocks noGrp="1"/>
          </p:cNvSpPr>
          <p:nvPr>
            <p:ph type="title"/>
          </p:nvPr>
        </p:nvSpPr>
        <p:spPr>
          <a:xfrm>
            <a:off x="2229103" y="21717"/>
            <a:ext cx="7733792" cy="756920"/>
          </a:xfrm>
          <a:prstGeom prst="rect">
            <a:avLst/>
          </a:prstGeom>
        </p:spPr>
        <p:txBody>
          <a:bodyPr wrap="square" lIns="0" tIns="0" rIns="0" bIns="0">
            <a:spAutoFit/>
          </a:bodyPr>
          <a:lstStyle>
            <a:lvl1pPr>
              <a:defRPr sz="2400" b="0" i="0">
                <a:solidFill>
                  <a:srgbClr val="0F6636"/>
                </a:solidFill>
                <a:latin typeface="Arial"/>
                <a:cs typeface="Arial"/>
              </a:defRPr>
            </a:lvl1pPr>
          </a:lstStyle>
          <a:p>
            <a:endParaRPr/>
          </a:p>
        </p:txBody>
      </p:sp>
      <p:sp>
        <p:nvSpPr>
          <p:cNvPr id="3" name="Holder 3"/>
          <p:cNvSpPr>
            <a:spLocks noGrp="1"/>
          </p:cNvSpPr>
          <p:nvPr>
            <p:ph type="body" idx="1"/>
          </p:nvPr>
        </p:nvSpPr>
        <p:spPr>
          <a:xfrm>
            <a:off x="609600" y="1577340"/>
            <a:ext cx="1097280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r>
              <a:rPr lang="en-US"/>
              <a:t>P5 Virtual Town Hall</a:t>
            </a:r>
            <a:endParaRPr/>
          </a:p>
        </p:txBody>
      </p:sp>
      <p:sp>
        <p:nvSpPr>
          <p:cNvPr id="5" name="Holder 5"/>
          <p:cNvSpPr>
            <a:spLocks noGrp="1"/>
          </p:cNvSpPr>
          <p:nvPr>
            <p:ph type="dt" sz="half" idx="6"/>
          </p:nvPr>
        </p:nvSpPr>
        <p:spPr>
          <a:xfrm>
            <a:off x="609600" y="6377940"/>
            <a:ext cx="2804160" cy="276999"/>
          </a:xfrm>
          <a:prstGeom prst="rect">
            <a:avLst/>
          </a:prstGeom>
        </p:spPr>
        <p:txBody>
          <a:bodyPr wrap="square" lIns="0" tIns="0" rIns="0" bIns="0">
            <a:spAutoFit/>
          </a:bodyPr>
          <a:lstStyle>
            <a:lvl1pPr algn="l">
              <a:defRPr>
                <a:solidFill>
                  <a:schemeClr val="tx1">
                    <a:tint val="75000"/>
                  </a:schemeClr>
                </a:solidFill>
              </a:defRPr>
            </a:lvl1pPr>
          </a:lstStyle>
          <a:p>
            <a:r>
              <a:rPr lang="en-US"/>
              <a:t>6/5/2023</a:t>
            </a:r>
          </a:p>
        </p:txBody>
      </p:sp>
      <p:sp>
        <p:nvSpPr>
          <p:cNvPr id="6" name="Holder 6"/>
          <p:cNvSpPr>
            <a:spLocks noGrp="1"/>
          </p:cNvSpPr>
          <p:nvPr>
            <p:ph type="sldNum" sz="quarter" idx="7"/>
          </p:nvPr>
        </p:nvSpPr>
        <p:spPr>
          <a:xfrm>
            <a:off x="11456246" y="6441551"/>
            <a:ext cx="182879" cy="359073"/>
          </a:xfrm>
          <a:prstGeom prst="rect">
            <a:avLst/>
          </a:prstGeom>
        </p:spPr>
        <p:txBody>
          <a:bodyPr wrap="square" lIns="0" tIns="0" rIns="0" bIns="0">
            <a:spAutoFit/>
          </a:bodyPr>
          <a:lstStyle>
            <a:lvl1pPr>
              <a:defRPr sz="1200" b="0" i="0">
                <a:solidFill>
                  <a:srgbClr val="0F6636"/>
                </a:solidFill>
                <a:latin typeface="Arial"/>
                <a:cs typeface="Arial"/>
              </a:defRPr>
            </a:lvl1pPr>
          </a:lstStyle>
          <a:p>
            <a:pPr marL="26670">
              <a:lnSpc>
                <a:spcPts val="1425"/>
              </a:lnSpc>
            </a:pPr>
            <a:fld id="{81D60167-4931-47E6-BA6A-407CBD079E47}" type="slidenum">
              <a:rPr spc="-5" dirty="0"/>
              <a:pPr marL="26670">
                <a:lnSpc>
                  <a:spcPts val="1425"/>
                </a:lnSpc>
              </a:pPr>
              <a:t>‹#›</a:t>
            </a:fld>
            <a:endParaRPr spc="-5" dirty="0"/>
          </a:p>
        </p:txBody>
      </p:sp>
    </p:spTree>
  </p:cSld>
  <p:clrMap bg1="lt1" tx1="dk1" bg2="lt2" tx2="dk2" accent1="accent1" accent2="accent2" accent3="accent3" accent4="accent4" accent5="accent5" accent6="accent6" hlink="hlink" folHlink="folHlink"/>
  <p:sldLayoutIdLst>
    <p:sldLayoutId id="2147483662" r:id="rId1"/>
  </p:sldLayoutIdLst>
  <p:hf hdr="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A9F758-FCFC-C1F5-FF32-0DD399CFE23C}"/>
              </a:ext>
            </a:extLst>
          </p:cNvPr>
          <p:cNvSpPr>
            <a:spLocks noGrp="1"/>
          </p:cNvSpPr>
          <p:nvPr>
            <p:ph type="ctrTitle"/>
          </p:nvPr>
        </p:nvSpPr>
        <p:spPr/>
        <p:txBody>
          <a:bodyPr/>
          <a:lstStyle/>
          <a:p>
            <a:r>
              <a:rPr lang="en-US" dirty="0"/>
              <a:t>Notes for Early Career Researchers</a:t>
            </a:r>
          </a:p>
        </p:txBody>
      </p:sp>
      <p:sp>
        <p:nvSpPr>
          <p:cNvPr id="2" name="Subtitle 1">
            <a:extLst>
              <a:ext uri="{FF2B5EF4-FFF2-40B4-BE49-F238E27FC236}">
                <a16:creationId xmlns:a16="http://schemas.microsoft.com/office/drawing/2014/main" id="{C1D87384-DF6C-423F-A18F-D6AD7E5D7774}"/>
              </a:ext>
            </a:extLst>
          </p:cNvPr>
          <p:cNvSpPr>
            <a:spLocks noGrp="1"/>
          </p:cNvSpPr>
          <p:nvPr>
            <p:ph type="subTitle" idx="1"/>
          </p:nvPr>
        </p:nvSpPr>
        <p:spPr/>
        <p:txBody>
          <a:bodyPr>
            <a:normAutofit fontScale="92500" lnSpcReduction="20000"/>
          </a:bodyPr>
          <a:lstStyle/>
          <a:p>
            <a:pPr marL="53975" indent="0">
              <a:buNone/>
            </a:pPr>
            <a:r>
              <a:rPr lang="en-US" sz="2400" b="1" dirty="0">
                <a:solidFill>
                  <a:schemeClr val="bg1"/>
                </a:solidFill>
                <a:latin typeface="Verdana Pro SemiBold" panose="020B0704030504040204" pitchFamily="34" charset="0"/>
              </a:rPr>
              <a:t>Glen Crawford</a:t>
            </a:r>
          </a:p>
          <a:p>
            <a:pPr marL="53975" indent="0">
              <a:buNone/>
            </a:pPr>
            <a:r>
              <a:rPr lang="en-US" sz="2400" b="1" dirty="0">
                <a:solidFill>
                  <a:schemeClr val="bg1"/>
                </a:solidFill>
                <a:latin typeface="Verdana Pro SemiBold" panose="020B0704030504040204" pitchFamily="34" charset="0"/>
              </a:rPr>
              <a:t>Director, Research and Technology R&amp;D</a:t>
            </a:r>
          </a:p>
          <a:p>
            <a:pPr marL="53975" indent="0">
              <a:buNone/>
            </a:pPr>
            <a:r>
              <a:rPr lang="en-US" sz="2400" b="1" dirty="0">
                <a:solidFill>
                  <a:schemeClr val="bg1"/>
                </a:solidFill>
                <a:latin typeface="Verdana Pro SemiBold" panose="020B0704030504040204" pitchFamily="34" charset="0"/>
              </a:rPr>
              <a:t>DOE HEP</a:t>
            </a:r>
          </a:p>
        </p:txBody>
      </p:sp>
      <p:sp>
        <p:nvSpPr>
          <p:cNvPr id="4" name="Text Placeholder 3">
            <a:extLst>
              <a:ext uri="{FF2B5EF4-FFF2-40B4-BE49-F238E27FC236}">
                <a16:creationId xmlns:a16="http://schemas.microsoft.com/office/drawing/2014/main" id="{C66B2A2A-6424-8932-A9F4-C384E12BB4F7}"/>
              </a:ext>
            </a:extLst>
          </p:cNvPr>
          <p:cNvSpPr>
            <a:spLocks noGrp="1"/>
          </p:cNvSpPr>
          <p:nvPr>
            <p:ph type="body" sz="quarter" idx="13"/>
          </p:nvPr>
        </p:nvSpPr>
        <p:spPr/>
        <p:txBody>
          <a:bodyPr/>
          <a:lstStyle/>
          <a:p>
            <a:r>
              <a:rPr lang="en-US" dirty="0"/>
              <a:t>P5 Virtual Town Hall</a:t>
            </a:r>
          </a:p>
          <a:p>
            <a:r>
              <a:rPr lang="en-US" dirty="0"/>
              <a:t>June 5 2023</a:t>
            </a:r>
          </a:p>
        </p:txBody>
      </p:sp>
    </p:spTree>
    <p:extLst>
      <p:ext uri="{BB962C8B-B14F-4D97-AF65-F5344CB8AC3E}">
        <p14:creationId xmlns:p14="http://schemas.microsoft.com/office/powerpoint/2010/main" val="7480064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29691" y="954762"/>
            <a:ext cx="11089640" cy="5078730"/>
          </a:xfrm>
          <a:prstGeom prst="rect">
            <a:avLst/>
          </a:prstGeom>
        </p:spPr>
        <p:txBody>
          <a:bodyPr vert="horz" wrap="square" lIns="0" tIns="137160" rIns="0" bIns="0" rtlCol="0">
            <a:spAutoFit/>
          </a:bodyPr>
          <a:lstStyle/>
          <a:p>
            <a:pPr marL="38100">
              <a:lnSpc>
                <a:spcPct val="100000"/>
              </a:lnSpc>
              <a:spcBef>
                <a:spcPts val="1080"/>
              </a:spcBef>
            </a:pPr>
            <a:r>
              <a:rPr sz="2800" b="1" dirty="0">
                <a:latin typeface="Verdana"/>
                <a:cs typeface="Verdana"/>
              </a:rPr>
              <a:t>All</a:t>
            </a:r>
            <a:r>
              <a:rPr sz="2800" b="1" spc="45" dirty="0">
                <a:latin typeface="Verdana"/>
                <a:cs typeface="Verdana"/>
              </a:rPr>
              <a:t> </a:t>
            </a:r>
            <a:r>
              <a:rPr sz="2800" b="1" dirty="0">
                <a:latin typeface="Verdana"/>
                <a:cs typeface="Verdana"/>
              </a:rPr>
              <a:t>of</a:t>
            </a:r>
            <a:r>
              <a:rPr sz="2800" b="1" spc="25" dirty="0">
                <a:latin typeface="Verdana"/>
                <a:cs typeface="Verdana"/>
              </a:rPr>
              <a:t> </a:t>
            </a:r>
            <a:r>
              <a:rPr sz="2800" b="1" dirty="0">
                <a:latin typeface="Verdana"/>
                <a:cs typeface="Verdana"/>
              </a:rPr>
              <a:t>SC</a:t>
            </a:r>
            <a:r>
              <a:rPr sz="2800" b="1" spc="50" dirty="0">
                <a:latin typeface="Verdana"/>
                <a:cs typeface="Verdana"/>
              </a:rPr>
              <a:t> </a:t>
            </a:r>
            <a:r>
              <a:rPr sz="2800" dirty="0">
                <a:latin typeface="Verdana"/>
                <a:cs typeface="Verdana"/>
              </a:rPr>
              <a:t>:</a:t>
            </a:r>
            <a:r>
              <a:rPr sz="2800" spc="35" dirty="0">
                <a:latin typeface="Verdana"/>
                <a:cs typeface="Verdana"/>
              </a:rPr>
              <a:t> </a:t>
            </a:r>
            <a:r>
              <a:rPr sz="2800" spc="-35" dirty="0">
                <a:solidFill>
                  <a:srgbClr val="006FC0"/>
                </a:solidFill>
                <a:latin typeface="Verdana"/>
                <a:cs typeface="Verdana"/>
              </a:rPr>
              <a:t>energy.gov/science/office-</a:t>
            </a:r>
            <a:r>
              <a:rPr sz="2800" spc="-10" dirty="0">
                <a:solidFill>
                  <a:srgbClr val="006FC0"/>
                </a:solidFill>
                <a:latin typeface="Verdana"/>
                <a:cs typeface="Verdana"/>
              </a:rPr>
              <a:t>science</a:t>
            </a:r>
            <a:endParaRPr sz="2800">
              <a:latin typeface="Verdana"/>
              <a:cs typeface="Verdana"/>
            </a:endParaRPr>
          </a:p>
          <a:p>
            <a:pPr marL="212090">
              <a:lnSpc>
                <a:spcPct val="100000"/>
              </a:lnSpc>
              <a:spcBef>
                <a:spcPts val="845"/>
              </a:spcBef>
            </a:pPr>
            <a:r>
              <a:rPr sz="1900" dirty="0">
                <a:solidFill>
                  <a:srgbClr val="0E3E66"/>
                </a:solidFill>
                <a:latin typeface="Wingdings"/>
                <a:cs typeface="Wingdings"/>
              </a:rPr>
              <a:t></a:t>
            </a:r>
            <a:r>
              <a:rPr sz="2400" dirty="0">
                <a:solidFill>
                  <a:srgbClr val="404040"/>
                </a:solidFill>
                <a:latin typeface="Verdana"/>
                <a:cs typeface="Verdana"/>
              </a:rPr>
              <a:t>Funding</a:t>
            </a:r>
            <a:r>
              <a:rPr sz="2400" spc="-85" dirty="0">
                <a:solidFill>
                  <a:srgbClr val="404040"/>
                </a:solidFill>
                <a:latin typeface="Verdana"/>
                <a:cs typeface="Verdana"/>
              </a:rPr>
              <a:t> </a:t>
            </a:r>
            <a:r>
              <a:rPr sz="2400" dirty="0">
                <a:solidFill>
                  <a:srgbClr val="404040"/>
                </a:solidFill>
                <a:latin typeface="Verdana"/>
                <a:cs typeface="Verdana"/>
              </a:rPr>
              <a:t>menu</a:t>
            </a:r>
            <a:r>
              <a:rPr sz="2400" spc="-90" dirty="0">
                <a:solidFill>
                  <a:srgbClr val="404040"/>
                </a:solidFill>
                <a:latin typeface="Verdana"/>
                <a:cs typeface="Verdana"/>
              </a:rPr>
              <a:t> </a:t>
            </a:r>
            <a:r>
              <a:rPr sz="2400" dirty="0">
                <a:solidFill>
                  <a:srgbClr val="404040"/>
                </a:solidFill>
                <a:latin typeface="Wingdings"/>
                <a:cs typeface="Wingdings"/>
              </a:rPr>
              <a:t></a:t>
            </a:r>
            <a:r>
              <a:rPr sz="2400" spc="145" dirty="0">
                <a:solidFill>
                  <a:srgbClr val="404040"/>
                </a:solidFill>
                <a:latin typeface="Times New Roman"/>
                <a:cs typeface="Times New Roman"/>
              </a:rPr>
              <a:t> </a:t>
            </a:r>
            <a:r>
              <a:rPr sz="2400" dirty="0">
                <a:solidFill>
                  <a:srgbClr val="404040"/>
                </a:solidFill>
                <a:latin typeface="Verdana"/>
                <a:cs typeface="Verdana"/>
              </a:rPr>
              <a:t>Funding</a:t>
            </a:r>
            <a:r>
              <a:rPr sz="2400" spc="-80" dirty="0">
                <a:solidFill>
                  <a:srgbClr val="404040"/>
                </a:solidFill>
                <a:latin typeface="Verdana"/>
                <a:cs typeface="Verdana"/>
              </a:rPr>
              <a:t> </a:t>
            </a:r>
            <a:r>
              <a:rPr sz="2400" spc="-10" dirty="0">
                <a:solidFill>
                  <a:srgbClr val="404040"/>
                </a:solidFill>
                <a:latin typeface="Verdana"/>
                <a:cs typeface="Verdana"/>
              </a:rPr>
              <a:t>Opportunities</a:t>
            </a:r>
            <a:endParaRPr sz="2400">
              <a:latin typeface="Verdana"/>
              <a:cs typeface="Verdana"/>
            </a:endParaRPr>
          </a:p>
          <a:p>
            <a:pPr marL="212090" marR="30480">
              <a:lnSpc>
                <a:spcPct val="120100"/>
              </a:lnSpc>
              <a:spcBef>
                <a:spcPts val="484"/>
              </a:spcBef>
            </a:pPr>
            <a:r>
              <a:rPr sz="2400" dirty="0">
                <a:solidFill>
                  <a:srgbClr val="404040"/>
                </a:solidFill>
                <a:latin typeface="Verdana"/>
                <a:cs typeface="Verdana"/>
              </a:rPr>
              <a:t>This</a:t>
            </a:r>
            <a:r>
              <a:rPr sz="2400" spc="-20" dirty="0">
                <a:solidFill>
                  <a:srgbClr val="404040"/>
                </a:solidFill>
                <a:latin typeface="Verdana"/>
                <a:cs typeface="Verdana"/>
              </a:rPr>
              <a:t> </a:t>
            </a:r>
            <a:r>
              <a:rPr sz="2400" dirty="0">
                <a:solidFill>
                  <a:srgbClr val="404040"/>
                </a:solidFill>
                <a:latin typeface="Verdana"/>
                <a:cs typeface="Verdana"/>
              </a:rPr>
              <a:t>will</a:t>
            </a:r>
            <a:r>
              <a:rPr sz="2400" spc="5" dirty="0">
                <a:solidFill>
                  <a:srgbClr val="404040"/>
                </a:solidFill>
                <a:latin typeface="Verdana"/>
                <a:cs typeface="Verdana"/>
              </a:rPr>
              <a:t> </a:t>
            </a:r>
            <a:r>
              <a:rPr sz="2400" dirty="0">
                <a:solidFill>
                  <a:srgbClr val="404040"/>
                </a:solidFill>
                <a:latin typeface="Verdana"/>
                <a:cs typeface="Verdana"/>
              </a:rPr>
              <a:t>take you</a:t>
            </a:r>
            <a:r>
              <a:rPr sz="2400" spc="-5" dirty="0">
                <a:solidFill>
                  <a:srgbClr val="404040"/>
                </a:solidFill>
                <a:latin typeface="Verdana"/>
                <a:cs typeface="Verdana"/>
              </a:rPr>
              <a:t> </a:t>
            </a:r>
            <a:r>
              <a:rPr sz="2400" dirty="0">
                <a:solidFill>
                  <a:srgbClr val="404040"/>
                </a:solidFill>
                <a:latin typeface="Verdana"/>
                <a:cs typeface="Verdana"/>
              </a:rPr>
              <a:t>to a</a:t>
            </a:r>
            <a:r>
              <a:rPr sz="2400" spc="-15" dirty="0">
                <a:solidFill>
                  <a:srgbClr val="404040"/>
                </a:solidFill>
                <a:latin typeface="Verdana"/>
                <a:cs typeface="Verdana"/>
              </a:rPr>
              <a:t> </a:t>
            </a:r>
            <a:r>
              <a:rPr sz="2400" dirty="0">
                <a:solidFill>
                  <a:srgbClr val="404040"/>
                </a:solidFill>
                <a:latin typeface="Verdana"/>
                <a:cs typeface="Verdana"/>
              </a:rPr>
              <a:t>Search</a:t>
            </a:r>
            <a:r>
              <a:rPr sz="2400" spc="-20" dirty="0">
                <a:solidFill>
                  <a:srgbClr val="404040"/>
                </a:solidFill>
                <a:latin typeface="Verdana"/>
                <a:cs typeface="Verdana"/>
              </a:rPr>
              <a:t> </a:t>
            </a:r>
            <a:r>
              <a:rPr sz="2400" dirty="0">
                <a:solidFill>
                  <a:srgbClr val="404040"/>
                </a:solidFill>
                <a:latin typeface="Verdana"/>
                <a:cs typeface="Verdana"/>
              </a:rPr>
              <a:t>engine</a:t>
            </a:r>
            <a:r>
              <a:rPr sz="2400" spc="5" dirty="0">
                <a:solidFill>
                  <a:srgbClr val="404040"/>
                </a:solidFill>
                <a:latin typeface="Verdana"/>
                <a:cs typeface="Verdana"/>
              </a:rPr>
              <a:t> </a:t>
            </a:r>
            <a:r>
              <a:rPr sz="2400" dirty="0">
                <a:solidFill>
                  <a:srgbClr val="404040"/>
                </a:solidFill>
                <a:latin typeface="Verdana"/>
                <a:cs typeface="Verdana"/>
              </a:rPr>
              <a:t>for</a:t>
            </a:r>
            <a:r>
              <a:rPr sz="2400" spc="5" dirty="0">
                <a:solidFill>
                  <a:srgbClr val="404040"/>
                </a:solidFill>
                <a:latin typeface="Verdana"/>
                <a:cs typeface="Verdana"/>
              </a:rPr>
              <a:t> </a:t>
            </a:r>
            <a:r>
              <a:rPr sz="2400" dirty="0">
                <a:solidFill>
                  <a:srgbClr val="404040"/>
                </a:solidFill>
                <a:latin typeface="Verdana"/>
                <a:cs typeface="Verdana"/>
              </a:rPr>
              <a:t>all Open</a:t>
            </a:r>
            <a:r>
              <a:rPr sz="2400" spc="-15" dirty="0">
                <a:solidFill>
                  <a:srgbClr val="404040"/>
                </a:solidFill>
                <a:latin typeface="Verdana"/>
                <a:cs typeface="Verdana"/>
              </a:rPr>
              <a:t> </a:t>
            </a:r>
            <a:r>
              <a:rPr sz="2400" dirty="0">
                <a:solidFill>
                  <a:srgbClr val="404040"/>
                </a:solidFill>
                <a:latin typeface="Verdana"/>
                <a:cs typeface="Verdana"/>
              </a:rPr>
              <a:t>SC</a:t>
            </a:r>
            <a:r>
              <a:rPr sz="2400" spc="-10" dirty="0">
                <a:solidFill>
                  <a:srgbClr val="404040"/>
                </a:solidFill>
                <a:latin typeface="Verdana"/>
                <a:cs typeface="Verdana"/>
              </a:rPr>
              <a:t> </a:t>
            </a:r>
            <a:r>
              <a:rPr sz="2400" dirty="0">
                <a:solidFill>
                  <a:srgbClr val="404040"/>
                </a:solidFill>
                <a:latin typeface="Verdana"/>
                <a:cs typeface="Verdana"/>
              </a:rPr>
              <a:t>FOAs</a:t>
            </a:r>
            <a:r>
              <a:rPr sz="2400" spc="-20" dirty="0">
                <a:solidFill>
                  <a:srgbClr val="404040"/>
                </a:solidFill>
                <a:latin typeface="Verdana"/>
                <a:cs typeface="Verdana"/>
              </a:rPr>
              <a:t> </a:t>
            </a:r>
            <a:r>
              <a:rPr sz="2400" dirty="0">
                <a:solidFill>
                  <a:srgbClr val="404040"/>
                </a:solidFill>
                <a:latin typeface="Verdana"/>
                <a:cs typeface="Verdana"/>
              </a:rPr>
              <a:t>followed</a:t>
            </a:r>
            <a:r>
              <a:rPr sz="2400" spc="45" dirty="0">
                <a:solidFill>
                  <a:srgbClr val="404040"/>
                </a:solidFill>
                <a:latin typeface="Verdana"/>
                <a:cs typeface="Verdana"/>
              </a:rPr>
              <a:t> </a:t>
            </a:r>
            <a:r>
              <a:rPr sz="2400" spc="-25" dirty="0">
                <a:solidFill>
                  <a:srgbClr val="404040"/>
                </a:solidFill>
                <a:latin typeface="Verdana"/>
                <a:cs typeface="Verdana"/>
              </a:rPr>
              <a:t>by </a:t>
            </a:r>
            <a:r>
              <a:rPr sz="2400" dirty="0">
                <a:solidFill>
                  <a:srgbClr val="404040"/>
                </a:solidFill>
                <a:latin typeface="Verdana"/>
                <a:cs typeface="Verdana"/>
              </a:rPr>
              <a:t>a</a:t>
            </a:r>
            <a:r>
              <a:rPr sz="2400" spc="-30" dirty="0">
                <a:solidFill>
                  <a:srgbClr val="404040"/>
                </a:solidFill>
                <a:latin typeface="Verdana"/>
                <a:cs typeface="Verdana"/>
              </a:rPr>
              <a:t> </a:t>
            </a:r>
            <a:r>
              <a:rPr sz="2400" dirty="0">
                <a:solidFill>
                  <a:srgbClr val="404040"/>
                </a:solidFill>
                <a:latin typeface="Verdana"/>
                <a:cs typeface="Verdana"/>
              </a:rPr>
              <a:t>listing</a:t>
            </a:r>
            <a:r>
              <a:rPr sz="2400" spc="30" dirty="0">
                <a:solidFill>
                  <a:srgbClr val="404040"/>
                </a:solidFill>
                <a:latin typeface="Verdana"/>
                <a:cs typeface="Verdana"/>
              </a:rPr>
              <a:t> </a:t>
            </a:r>
            <a:r>
              <a:rPr sz="2400" dirty="0">
                <a:solidFill>
                  <a:srgbClr val="404040"/>
                </a:solidFill>
                <a:latin typeface="Verdana"/>
                <a:cs typeface="Verdana"/>
              </a:rPr>
              <a:t>of all current Open</a:t>
            </a:r>
            <a:r>
              <a:rPr sz="2400" spc="-10" dirty="0">
                <a:solidFill>
                  <a:srgbClr val="404040"/>
                </a:solidFill>
                <a:latin typeface="Verdana"/>
                <a:cs typeface="Verdana"/>
              </a:rPr>
              <a:t> </a:t>
            </a:r>
            <a:r>
              <a:rPr sz="2400" dirty="0">
                <a:solidFill>
                  <a:srgbClr val="404040"/>
                </a:solidFill>
                <a:latin typeface="Verdana"/>
                <a:cs typeface="Verdana"/>
              </a:rPr>
              <a:t>FOAs</a:t>
            </a:r>
            <a:r>
              <a:rPr sz="2400" spc="-25" dirty="0">
                <a:solidFill>
                  <a:srgbClr val="404040"/>
                </a:solidFill>
                <a:latin typeface="Verdana"/>
                <a:cs typeface="Verdana"/>
              </a:rPr>
              <a:t> </a:t>
            </a:r>
            <a:r>
              <a:rPr sz="2400" dirty="0">
                <a:solidFill>
                  <a:srgbClr val="404040"/>
                </a:solidFill>
                <a:latin typeface="Verdana"/>
                <a:cs typeface="Verdana"/>
              </a:rPr>
              <a:t>ordered</a:t>
            </a:r>
            <a:r>
              <a:rPr sz="2400" spc="-5" dirty="0">
                <a:solidFill>
                  <a:srgbClr val="404040"/>
                </a:solidFill>
                <a:latin typeface="Verdana"/>
                <a:cs typeface="Verdana"/>
              </a:rPr>
              <a:t> </a:t>
            </a:r>
            <a:r>
              <a:rPr sz="2400" dirty="0">
                <a:solidFill>
                  <a:srgbClr val="404040"/>
                </a:solidFill>
                <a:latin typeface="Verdana"/>
                <a:cs typeface="Verdana"/>
              </a:rPr>
              <a:t>by</a:t>
            </a:r>
            <a:r>
              <a:rPr sz="2400" spc="-10" dirty="0">
                <a:solidFill>
                  <a:srgbClr val="404040"/>
                </a:solidFill>
                <a:latin typeface="Verdana"/>
                <a:cs typeface="Verdana"/>
              </a:rPr>
              <a:t> </a:t>
            </a:r>
            <a:r>
              <a:rPr sz="2400" dirty="0">
                <a:solidFill>
                  <a:srgbClr val="404040"/>
                </a:solidFill>
                <a:latin typeface="Verdana"/>
                <a:cs typeface="Verdana"/>
              </a:rPr>
              <a:t>posting</a:t>
            </a:r>
            <a:r>
              <a:rPr sz="2400" spc="25" dirty="0">
                <a:solidFill>
                  <a:srgbClr val="404040"/>
                </a:solidFill>
                <a:latin typeface="Verdana"/>
                <a:cs typeface="Verdana"/>
              </a:rPr>
              <a:t> </a:t>
            </a:r>
            <a:r>
              <a:rPr sz="2400" dirty="0">
                <a:solidFill>
                  <a:srgbClr val="404040"/>
                </a:solidFill>
                <a:latin typeface="Verdana"/>
                <a:cs typeface="Verdana"/>
              </a:rPr>
              <a:t>date</a:t>
            </a:r>
            <a:r>
              <a:rPr sz="2400" spc="-15" dirty="0">
                <a:solidFill>
                  <a:srgbClr val="404040"/>
                </a:solidFill>
                <a:latin typeface="Verdana"/>
                <a:cs typeface="Verdana"/>
              </a:rPr>
              <a:t> </a:t>
            </a:r>
            <a:r>
              <a:rPr sz="2400" dirty="0">
                <a:solidFill>
                  <a:srgbClr val="404040"/>
                </a:solidFill>
                <a:latin typeface="Verdana"/>
                <a:cs typeface="Verdana"/>
              </a:rPr>
              <a:t>(latest </a:t>
            </a:r>
            <a:r>
              <a:rPr sz="2400" spc="-20" dirty="0">
                <a:solidFill>
                  <a:srgbClr val="404040"/>
                </a:solidFill>
                <a:latin typeface="Verdana"/>
                <a:cs typeface="Verdana"/>
              </a:rPr>
              <a:t>1</a:t>
            </a:r>
            <a:r>
              <a:rPr sz="2400" spc="-30" baseline="24305" dirty="0">
                <a:solidFill>
                  <a:srgbClr val="404040"/>
                </a:solidFill>
                <a:latin typeface="Verdana"/>
                <a:cs typeface="Verdana"/>
              </a:rPr>
              <a:t>st</a:t>
            </a:r>
            <a:r>
              <a:rPr sz="2400" spc="-20" dirty="0">
                <a:solidFill>
                  <a:srgbClr val="404040"/>
                </a:solidFill>
                <a:latin typeface="Verdana"/>
                <a:cs typeface="Verdana"/>
              </a:rPr>
              <a:t>)</a:t>
            </a:r>
            <a:endParaRPr sz="2400">
              <a:latin typeface="Verdana"/>
              <a:cs typeface="Verdana"/>
            </a:endParaRPr>
          </a:p>
          <a:p>
            <a:pPr marL="38100">
              <a:lnSpc>
                <a:spcPct val="100000"/>
              </a:lnSpc>
              <a:spcBef>
                <a:spcPts val="1920"/>
              </a:spcBef>
            </a:pPr>
            <a:r>
              <a:rPr sz="2800" b="1" dirty="0">
                <a:latin typeface="Verdana"/>
                <a:cs typeface="Verdana"/>
              </a:rPr>
              <a:t>HEP</a:t>
            </a:r>
            <a:r>
              <a:rPr sz="2800" b="1" spc="95" dirty="0">
                <a:latin typeface="Verdana"/>
                <a:cs typeface="Verdana"/>
              </a:rPr>
              <a:t> </a:t>
            </a:r>
            <a:r>
              <a:rPr sz="2800" b="1" dirty="0">
                <a:latin typeface="Verdana"/>
                <a:cs typeface="Verdana"/>
              </a:rPr>
              <a:t>:</a:t>
            </a:r>
            <a:r>
              <a:rPr sz="2800" b="1" spc="114" dirty="0">
                <a:latin typeface="Verdana"/>
                <a:cs typeface="Verdana"/>
              </a:rPr>
              <a:t> </a:t>
            </a:r>
            <a:r>
              <a:rPr sz="2800" spc="-35" dirty="0">
                <a:solidFill>
                  <a:srgbClr val="006FC0"/>
                </a:solidFill>
                <a:latin typeface="Verdana"/>
                <a:cs typeface="Verdana"/>
              </a:rPr>
              <a:t>energy.gov/science/science-</a:t>
            </a:r>
            <a:r>
              <a:rPr sz="2800" spc="-10" dirty="0">
                <a:solidFill>
                  <a:srgbClr val="006FC0"/>
                </a:solidFill>
                <a:latin typeface="Verdana"/>
                <a:cs typeface="Verdana"/>
              </a:rPr>
              <a:t>programs</a:t>
            </a:r>
            <a:endParaRPr sz="2800">
              <a:latin typeface="Verdana"/>
              <a:cs typeface="Verdana"/>
            </a:endParaRPr>
          </a:p>
          <a:p>
            <a:pPr marL="210185">
              <a:lnSpc>
                <a:spcPct val="100000"/>
              </a:lnSpc>
              <a:spcBef>
                <a:spcPts val="830"/>
              </a:spcBef>
            </a:pPr>
            <a:r>
              <a:rPr sz="1900" dirty="0">
                <a:solidFill>
                  <a:srgbClr val="0E3E66"/>
                </a:solidFill>
                <a:latin typeface="Wingdings"/>
                <a:cs typeface="Wingdings"/>
              </a:rPr>
              <a:t></a:t>
            </a:r>
            <a:r>
              <a:rPr sz="1900" spc="254" dirty="0">
                <a:solidFill>
                  <a:srgbClr val="0E3E66"/>
                </a:solidFill>
                <a:latin typeface="Times New Roman"/>
                <a:cs typeface="Times New Roman"/>
              </a:rPr>
              <a:t> </a:t>
            </a:r>
            <a:r>
              <a:rPr sz="2400" dirty="0">
                <a:solidFill>
                  <a:srgbClr val="404040"/>
                </a:solidFill>
                <a:latin typeface="Verdana"/>
                <a:cs typeface="Verdana"/>
              </a:rPr>
              <a:t>High</a:t>
            </a:r>
            <a:r>
              <a:rPr sz="2400" spc="-65" dirty="0">
                <a:solidFill>
                  <a:srgbClr val="404040"/>
                </a:solidFill>
                <a:latin typeface="Verdana"/>
                <a:cs typeface="Verdana"/>
              </a:rPr>
              <a:t> </a:t>
            </a:r>
            <a:r>
              <a:rPr sz="2400" dirty="0">
                <a:solidFill>
                  <a:srgbClr val="404040"/>
                </a:solidFill>
                <a:latin typeface="Verdana"/>
                <a:cs typeface="Verdana"/>
              </a:rPr>
              <a:t>Energy</a:t>
            </a:r>
            <a:r>
              <a:rPr sz="2400" spc="-80" dirty="0">
                <a:solidFill>
                  <a:srgbClr val="404040"/>
                </a:solidFill>
                <a:latin typeface="Verdana"/>
                <a:cs typeface="Verdana"/>
              </a:rPr>
              <a:t> </a:t>
            </a:r>
            <a:r>
              <a:rPr sz="2400" dirty="0">
                <a:solidFill>
                  <a:srgbClr val="404040"/>
                </a:solidFill>
                <a:latin typeface="Verdana"/>
                <a:cs typeface="Verdana"/>
              </a:rPr>
              <a:t>Physics</a:t>
            </a:r>
            <a:r>
              <a:rPr sz="2400" spc="-50" dirty="0">
                <a:solidFill>
                  <a:srgbClr val="404040"/>
                </a:solidFill>
                <a:latin typeface="Verdana"/>
                <a:cs typeface="Verdana"/>
              </a:rPr>
              <a:t> </a:t>
            </a:r>
            <a:r>
              <a:rPr sz="2400" dirty="0">
                <a:solidFill>
                  <a:srgbClr val="404040"/>
                </a:solidFill>
                <a:latin typeface="Wingdings"/>
                <a:cs typeface="Wingdings"/>
              </a:rPr>
              <a:t></a:t>
            </a:r>
            <a:r>
              <a:rPr sz="2400" spc="165" dirty="0">
                <a:solidFill>
                  <a:srgbClr val="404040"/>
                </a:solidFill>
                <a:latin typeface="Times New Roman"/>
                <a:cs typeface="Times New Roman"/>
              </a:rPr>
              <a:t> </a:t>
            </a:r>
            <a:r>
              <a:rPr sz="2400" dirty="0">
                <a:solidFill>
                  <a:srgbClr val="404040"/>
                </a:solidFill>
                <a:latin typeface="Verdana"/>
                <a:cs typeface="Verdana"/>
              </a:rPr>
              <a:t>Funding</a:t>
            </a:r>
            <a:r>
              <a:rPr sz="2400" spc="-70" dirty="0">
                <a:solidFill>
                  <a:srgbClr val="404040"/>
                </a:solidFill>
                <a:latin typeface="Verdana"/>
                <a:cs typeface="Verdana"/>
              </a:rPr>
              <a:t> </a:t>
            </a:r>
            <a:r>
              <a:rPr sz="2400" spc="-10" dirty="0">
                <a:solidFill>
                  <a:srgbClr val="404040"/>
                </a:solidFill>
                <a:latin typeface="Verdana"/>
                <a:cs typeface="Verdana"/>
              </a:rPr>
              <a:t>Opportunities</a:t>
            </a:r>
            <a:endParaRPr sz="2400">
              <a:latin typeface="Verdana"/>
              <a:cs typeface="Verdana"/>
            </a:endParaRPr>
          </a:p>
          <a:p>
            <a:pPr marL="210185">
              <a:lnSpc>
                <a:spcPct val="100000"/>
              </a:lnSpc>
              <a:spcBef>
                <a:spcPts val="1080"/>
              </a:spcBef>
            </a:pPr>
            <a:r>
              <a:rPr sz="2400" dirty="0">
                <a:solidFill>
                  <a:srgbClr val="404040"/>
                </a:solidFill>
                <a:latin typeface="Verdana"/>
                <a:cs typeface="Verdana"/>
              </a:rPr>
              <a:t>(similar</a:t>
            </a:r>
            <a:r>
              <a:rPr sz="2400" spc="5" dirty="0">
                <a:solidFill>
                  <a:srgbClr val="404040"/>
                </a:solidFill>
                <a:latin typeface="Verdana"/>
                <a:cs typeface="Verdana"/>
              </a:rPr>
              <a:t> </a:t>
            </a:r>
            <a:r>
              <a:rPr sz="2400" dirty="0">
                <a:solidFill>
                  <a:srgbClr val="404040"/>
                </a:solidFill>
                <a:latin typeface="Verdana"/>
                <a:cs typeface="Verdana"/>
              </a:rPr>
              <a:t>path</a:t>
            </a:r>
            <a:r>
              <a:rPr sz="2400" spc="-25" dirty="0">
                <a:solidFill>
                  <a:srgbClr val="404040"/>
                </a:solidFill>
                <a:latin typeface="Verdana"/>
                <a:cs typeface="Verdana"/>
              </a:rPr>
              <a:t> </a:t>
            </a:r>
            <a:r>
              <a:rPr sz="2400" dirty="0">
                <a:solidFill>
                  <a:srgbClr val="404040"/>
                </a:solidFill>
                <a:latin typeface="Verdana"/>
                <a:cs typeface="Verdana"/>
              </a:rPr>
              <a:t>for</a:t>
            </a:r>
            <a:r>
              <a:rPr sz="2400" spc="-5" dirty="0">
                <a:solidFill>
                  <a:srgbClr val="404040"/>
                </a:solidFill>
                <a:latin typeface="Verdana"/>
                <a:cs typeface="Verdana"/>
              </a:rPr>
              <a:t> </a:t>
            </a:r>
            <a:r>
              <a:rPr sz="2400" dirty="0">
                <a:solidFill>
                  <a:srgbClr val="404040"/>
                </a:solidFill>
                <a:latin typeface="Verdana"/>
                <a:cs typeface="Verdana"/>
              </a:rPr>
              <a:t>other</a:t>
            </a:r>
            <a:r>
              <a:rPr sz="2400" spc="-20" dirty="0">
                <a:solidFill>
                  <a:srgbClr val="404040"/>
                </a:solidFill>
                <a:latin typeface="Verdana"/>
                <a:cs typeface="Verdana"/>
              </a:rPr>
              <a:t> </a:t>
            </a:r>
            <a:r>
              <a:rPr sz="2400" dirty="0">
                <a:solidFill>
                  <a:srgbClr val="404040"/>
                </a:solidFill>
                <a:latin typeface="Verdana"/>
                <a:cs typeface="Verdana"/>
              </a:rPr>
              <a:t>SC</a:t>
            </a:r>
            <a:r>
              <a:rPr sz="2400" spc="-25" dirty="0">
                <a:solidFill>
                  <a:srgbClr val="404040"/>
                </a:solidFill>
                <a:latin typeface="Verdana"/>
                <a:cs typeface="Verdana"/>
              </a:rPr>
              <a:t> </a:t>
            </a:r>
            <a:r>
              <a:rPr sz="2400" dirty="0">
                <a:solidFill>
                  <a:srgbClr val="404040"/>
                </a:solidFill>
                <a:latin typeface="Verdana"/>
                <a:cs typeface="Verdana"/>
              </a:rPr>
              <a:t>programs</a:t>
            </a:r>
            <a:r>
              <a:rPr sz="2400" spc="-10" dirty="0">
                <a:solidFill>
                  <a:srgbClr val="404040"/>
                </a:solidFill>
                <a:latin typeface="Verdana"/>
                <a:cs typeface="Verdana"/>
              </a:rPr>
              <a:t> </a:t>
            </a:r>
            <a:r>
              <a:rPr sz="2400" dirty="0">
                <a:solidFill>
                  <a:srgbClr val="404040"/>
                </a:solidFill>
                <a:latin typeface="Verdana"/>
                <a:cs typeface="Verdana"/>
              </a:rPr>
              <a:t>such</a:t>
            </a:r>
            <a:r>
              <a:rPr sz="2400" spc="-20" dirty="0">
                <a:solidFill>
                  <a:srgbClr val="404040"/>
                </a:solidFill>
                <a:latin typeface="Verdana"/>
                <a:cs typeface="Verdana"/>
              </a:rPr>
              <a:t> </a:t>
            </a:r>
            <a:r>
              <a:rPr sz="2400" dirty="0">
                <a:solidFill>
                  <a:srgbClr val="404040"/>
                </a:solidFill>
                <a:latin typeface="Verdana"/>
                <a:cs typeface="Verdana"/>
              </a:rPr>
              <a:t>as</a:t>
            </a:r>
            <a:r>
              <a:rPr sz="2400" spc="-25" dirty="0">
                <a:solidFill>
                  <a:srgbClr val="404040"/>
                </a:solidFill>
                <a:latin typeface="Verdana"/>
                <a:cs typeface="Verdana"/>
              </a:rPr>
              <a:t> </a:t>
            </a:r>
            <a:r>
              <a:rPr sz="2400" dirty="0">
                <a:solidFill>
                  <a:srgbClr val="404040"/>
                </a:solidFill>
                <a:latin typeface="Verdana"/>
                <a:cs typeface="Verdana"/>
              </a:rPr>
              <a:t>ASCR,</a:t>
            </a:r>
            <a:r>
              <a:rPr sz="2400" spc="-30" dirty="0">
                <a:solidFill>
                  <a:srgbClr val="404040"/>
                </a:solidFill>
                <a:latin typeface="Verdana"/>
                <a:cs typeface="Verdana"/>
              </a:rPr>
              <a:t> </a:t>
            </a:r>
            <a:r>
              <a:rPr sz="2400" spc="-70" dirty="0">
                <a:solidFill>
                  <a:srgbClr val="404040"/>
                </a:solidFill>
                <a:latin typeface="Verdana"/>
                <a:cs typeface="Verdana"/>
              </a:rPr>
              <a:t>NP,</a:t>
            </a:r>
            <a:r>
              <a:rPr sz="2400" spc="-25" dirty="0">
                <a:solidFill>
                  <a:srgbClr val="404040"/>
                </a:solidFill>
                <a:latin typeface="Verdana"/>
                <a:cs typeface="Verdana"/>
              </a:rPr>
              <a:t> </a:t>
            </a:r>
            <a:r>
              <a:rPr sz="2400" spc="-10" dirty="0">
                <a:solidFill>
                  <a:srgbClr val="404040"/>
                </a:solidFill>
                <a:latin typeface="Verdana"/>
                <a:cs typeface="Verdana"/>
              </a:rPr>
              <a:t>etc.)</a:t>
            </a:r>
            <a:endParaRPr sz="2400">
              <a:latin typeface="Verdana"/>
              <a:cs typeface="Verdana"/>
            </a:endParaRPr>
          </a:p>
          <a:p>
            <a:pPr marL="210185" marR="306705">
              <a:lnSpc>
                <a:spcPct val="120000"/>
              </a:lnSpc>
              <a:spcBef>
                <a:spcPts val="505"/>
              </a:spcBef>
            </a:pPr>
            <a:r>
              <a:rPr sz="2400" dirty="0">
                <a:solidFill>
                  <a:srgbClr val="404040"/>
                </a:solidFill>
                <a:latin typeface="Verdana"/>
                <a:cs typeface="Verdana"/>
              </a:rPr>
              <a:t>This</a:t>
            </a:r>
            <a:r>
              <a:rPr sz="2400" spc="-10" dirty="0">
                <a:solidFill>
                  <a:srgbClr val="404040"/>
                </a:solidFill>
                <a:latin typeface="Verdana"/>
                <a:cs typeface="Verdana"/>
              </a:rPr>
              <a:t> </a:t>
            </a:r>
            <a:r>
              <a:rPr sz="2400" dirty="0">
                <a:solidFill>
                  <a:srgbClr val="404040"/>
                </a:solidFill>
                <a:latin typeface="Verdana"/>
                <a:cs typeface="Verdana"/>
              </a:rPr>
              <a:t>will</a:t>
            </a:r>
            <a:r>
              <a:rPr sz="2400" spc="10" dirty="0">
                <a:solidFill>
                  <a:srgbClr val="404040"/>
                </a:solidFill>
                <a:latin typeface="Verdana"/>
                <a:cs typeface="Verdana"/>
              </a:rPr>
              <a:t> </a:t>
            </a:r>
            <a:r>
              <a:rPr sz="2400" dirty="0">
                <a:solidFill>
                  <a:srgbClr val="404040"/>
                </a:solidFill>
                <a:latin typeface="Verdana"/>
                <a:cs typeface="Verdana"/>
              </a:rPr>
              <a:t>get</a:t>
            </a:r>
            <a:r>
              <a:rPr sz="2400" spc="-5" dirty="0">
                <a:solidFill>
                  <a:srgbClr val="404040"/>
                </a:solidFill>
                <a:latin typeface="Verdana"/>
                <a:cs typeface="Verdana"/>
              </a:rPr>
              <a:t> </a:t>
            </a:r>
            <a:r>
              <a:rPr sz="2400" dirty="0">
                <a:solidFill>
                  <a:srgbClr val="404040"/>
                </a:solidFill>
                <a:latin typeface="Verdana"/>
                <a:cs typeface="Verdana"/>
              </a:rPr>
              <a:t>you</a:t>
            </a:r>
            <a:r>
              <a:rPr sz="2400" spc="15" dirty="0">
                <a:solidFill>
                  <a:srgbClr val="404040"/>
                </a:solidFill>
                <a:latin typeface="Verdana"/>
                <a:cs typeface="Verdana"/>
              </a:rPr>
              <a:t> </a:t>
            </a:r>
            <a:r>
              <a:rPr sz="2400" dirty="0">
                <a:solidFill>
                  <a:srgbClr val="404040"/>
                </a:solidFill>
                <a:latin typeface="Verdana"/>
                <a:cs typeface="Verdana"/>
              </a:rPr>
              <a:t>Currently</a:t>
            </a:r>
            <a:r>
              <a:rPr sz="2400" spc="5" dirty="0">
                <a:solidFill>
                  <a:srgbClr val="404040"/>
                </a:solidFill>
                <a:latin typeface="Verdana"/>
                <a:cs typeface="Verdana"/>
              </a:rPr>
              <a:t> </a:t>
            </a:r>
            <a:r>
              <a:rPr sz="2400" dirty="0">
                <a:solidFill>
                  <a:srgbClr val="404040"/>
                </a:solidFill>
                <a:latin typeface="Verdana"/>
                <a:cs typeface="Verdana"/>
              </a:rPr>
              <a:t>Open</a:t>
            </a:r>
            <a:r>
              <a:rPr sz="2400" spc="15" dirty="0">
                <a:solidFill>
                  <a:srgbClr val="404040"/>
                </a:solidFill>
                <a:latin typeface="Verdana"/>
                <a:cs typeface="Verdana"/>
              </a:rPr>
              <a:t> </a:t>
            </a:r>
            <a:r>
              <a:rPr sz="2400" dirty="0">
                <a:solidFill>
                  <a:srgbClr val="006FC0"/>
                </a:solidFill>
                <a:latin typeface="Verdana"/>
                <a:cs typeface="Verdana"/>
              </a:rPr>
              <a:t>HEP</a:t>
            </a:r>
            <a:r>
              <a:rPr sz="2400" spc="-5" dirty="0">
                <a:solidFill>
                  <a:srgbClr val="006FC0"/>
                </a:solidFill>
                <a:latin typeface="Verdana"/>
                <a:cs typeface="Verdana"/>
              </a:rPr>
              <a:t> </a:t>
            </a:r>
            <a:r>
              <a:rPr sz="2400" dirty="0">
                <a:solidFill>
                  <a:srgbClr val="006FC0"/>
                </a:solidFill>
                <a:latin typeface="Verdana"/>
                <a:cs typeface="Verdana"/>
              </a:rPr>
              <a:t>FOAs</a:t>
            </a:r>
            <a:r>
              <a:rPr sz="2400" spc="-25" dirty="0">
                <a:solidFill>
                  <a:srgbClr val="006FC0"/>
                </a:solidFill>
                <a:latin typeface="Verdana"/>
                <a:cs typeface="Verdana"/>
              </a:rPr>
              <a:t> </a:t>
            </a:r>
            <a:r>
              <a:rPr sz="2400" dirty="0">
                <a:solidFill>
                  <a:srgbClr val="404040"/>
                </a:solidFill>
                <a:latin typeface="Verdana"/>
                <a:cs typeface="Verdana"/>
              </a:rPr>
              <a:t>and</a:t>
            </a:r>
            <a:r>
              <a:rPr sz="2400" spc="-15" dirty="0">
                <a:solidFill>
                  <a:srgbClr val="404040"/>
                </a:solidFill>
                <a:latin typeface="Verdana"/>
                <a:cs typeface="Verdana"/>
              </a:rPr>
              <a:t> </a:t>
            </a:r>
            <a:r>
              <a:rPr sz="2400" dirty="0">
                <a:solidFill>
                  <a:srgbClr val="404040"/>
                </a:solidFill>
                <a:latin typeface="Verdana"/>
                <a:cs typeface="Verdana"/>
              </a:rPr>
              <a:t>lab</a:t>
            </a:r>
            <a:r>
              <a:rPr sz="2400" spc="5" dirty="0">
                <a:solidFill>
                  <a:srgbClr val="404040"/>
                </a:solidFill>
                <a:latin typeface="Verdana"/>
                <a:cs typeface="Verdana"/>
              </a:rPr>
              <a:t> </a:t>
            </a:r>
            <a:r>
              <a:rPr sz="2400" dirty="0">
                <a:solidFill>
                  <a:srgbClr val="404040"/>
                </a:solidFill>
                <a:latin typeface="Verdana"/>
                <a:cs typeface="Verdana"/>
              </a:rPr>
              <a:t>calls,</a:t>
            </a:r>
            <a:r>
              <a:rPr sz="2400" spc="15" dirty="0">
                <a:solidFill>
                  <a:srgbClr val="404040"/>
                </a:solidFill>
                <a:latin typeface="Verdana"/>
                <a:cs typeface="Verdana"/>
              </a:rPr>
              <a:t> </a:t>
            </a:r>
            <a:r>
              <a:rPr sz="2400" dirty="0">
                <a:solidFill>
                  <a:srgbClr val="404040"/>
                </a:solidFill>
                <a:latin typeface="Verdana"/>
                <a:cs typeface="Verdana"/>
              </a:rPr>
              <a:t>with</a:t>
            </a:r>
            <a:r>
              <a:rPr sz="2400" spc="5" dirty="0">
                <a:solidFill>
                  <a:srgbClr val="404040"/>
                </a:solidFill>
                <a:latin typeface="Verdana"/>
                <a:cs typeface="Verdana"/>
              </a:rPr>
              <a:t> </a:t>
            </a:r>
            <a:r>
              <a:rPr sz="2400" dirty="0">
                <a:solidFill>
                  <a:srgbClr val="404040"/>
                </a:solidFill>
                <a:latin typeface="Verdana"/>
                <a:cs typeface="Verdana"/>
              </a:rPr>
              <a:t>the</a:t>
            </a:r>
            <a:r>
              <a:rPr sz="2400" spc="-15" dirty="0">
                <a:solidFill>
                  <a:srgbClr val="404040"/>
                </a:solidFill>
                <a:latin typeface="Verdana"/>
                <a:cs typeface="Verdana"/>
              </a:rPr>
              <a:t> </a:t>
            </a:r>
            <a:r>
              <a:rPr sz="2400" spc="-25" dirty="0">
                <a:solidFill>
                  <a:srgbClr val="404040"/>
                </a:solidFill>
                <a:latin typeface="Verdana"/>
                <a:cs typeface="Verdana"/>
              </a:rPr>
              <a:t>SC </a:t>
            </a:r>
            <a:r>
              <a:rPr sz="2400" dirty="0">
                <a:solidFill>
                  <a:srgbClr val="404040"/>
                </a:solidFill>
                <a:latin typeface="Verdana"/>
                <a:cs typeface="Verdana"/>
              </a:rPr>
              <a:t>Open</a:t>
            </a:r>
            <a:r>
              <a:rPr sz="2400" spc="-15" dirty="0">
                <a:solidFill>
                  <a:srgbClr val="404040"/>
                </a:solidFill>
                <a:latin typeface="Verdana"/>
                <a:cs typeface="Verdana"/>
              </a:rPr>
              <a:t> </a:t>
            </a:r>
            <a:r>
              <a:rPr sz="2400" dirty="0">
                <a:solidFill>
                  <a:srgbClr val="404040"/>
                </a:solidFill>
                <a:latin typeface="Verdana"/>
                <a:cs typeface="Verdana"/>
              </a:rPr>
              <a:t>Call</a:t>
            </a:r>
            <a:r>
              <a:rPr sz="2400" spc="-5" dirty="0">
                <a:solidFill>
                  <a:srgbClr val="404040"/>
                </a:solidFill>
                <a:latin typeface="Verdana"/>
                <a:cs typeface="Verdana"/>
              </a:rPr>
              <a:t> </a:t>
            </a:r>
            <a:r>
              <a:rPr sz="2400" dirty="0">
                <a:solidFill>
                  <a:srgbClr val="404040"/>
                </a:solidFill>
                <a:latin typeface="Verdana"/>
                <a:cs typeface="Verdana"/>
              </a:rPr>
              <a:t>listed</a:t>
            </a:r>
            <a:r>
              <a:rPr sz="2400" spc="10" dirty="0">
                <a:solidFill>
                  <a:srgbClr val="404040"/>
                </a:solidFill>
                <a:latin typeface="Verdana"/>
                <a:cs typeface="Verdana"/>
              </a:rPr>
              <a:t> </a:t>
            </a:r>
            <a:r>
              <a:rPr sz="2400" dirty="0">
                <a:solidFill>
                  <a:srgbClr val="404040"/>
                </a:solidFill>
                <a:latin typeface="Verdana"/>
                <a:cs typeface="Verdana"/>
              </a:rPr>
              <a:t>first,</a:t>
            </a:r>
            <a:r>
              <a:rPr sz="2400" spc="10" dirty="0">
                <a:solidFill>
                  <a:srgbClr val="404040"/>
                </a:solidFill>
                <a:latin typeface="Verdana"/>
                <a:cs typeface="Verdana"/>
              </a:rPr>
              <a:t> </a:t>
            </a:r>
            <a:r>
              <a:rPr sz="2400" dirty="0">
                <a:solidFill>
                  <a:srgbClr val="404040"/>
                </a:solidFill>
                <a:latin typeface="Verdana"/>
                <a:cs typeface="Verdana"/>
              </a:rPr>
              <a:t>Scroll</a:t>
            </a:r>
            <a:r>
              <a:rPr sz="2400" spc="15" dirty="0">
                <a:solidFill>
                  <a:srgbClr val="404040"/>
                </a:solidFill>
                <a:latin typeface="Verdana"/>
                <a:cs typeface="Verdana"/>
              </a:rPr>
              <a:t> </a:t>
            </a:r>
            <a:r>
              <a:rPr sz="2400" dirty="0">
                <a:solidFill>
                  <a:srgbClr val="404040"/>
                </a:solidFill>
                <a:latin typeface="Verdana"/>
                <a:cs typeface="Verdana"/>
              </a:rPr>
              <a:t>down</a:t>
            </a:r>
            <a:r>
              <a:rPr sz="2400" spc="-15" dirty="0">
                <a:solidFill>
                  <a:srgbClr val="404040"/>
                </a:solidFill>
                <a:latin typeface="Verdana"/>
                <a:cs typeface="Verdana"/>
              </a:rPr>
              <a:t> </a:t>
            </a:r>
            <a:r>
              <a:rPr sz="2400" dirty="0">
                <a:solidFill>
                  <a:srgbClr val="404040"/>
                </a:solidFill>
                <a:latin typeface="Verdana"/>
                <a:cs typeface="Verdana"/>
              </a:rPr>
              <a:t>for</a:t>
            </a:r>
            <a:r>
              <a:rPr sz="2400" spc="5" dirty="0">
                <a:solidFill>
                  <a:srgbClr val="404040"/>
                </a:solidFill>
                <a:latin typeface="Verdana"/>
                <a:cs typeface="Verdana"/>
              </a:rPr>
              <a:t> </a:t>
            </a:r>
            <a:r>
              <a:rPr sz="2400" spc="-10" dirty="0">
                <a:solidFill>
                  <a:srgbClr val="404040"/>
                </a:solidFill>
                <a:latin typeface="Verdana"/>
                <a:cs typeface="Verdana"/>
              </a:rPr>
              <a:t>others.</a:t>
            </a:r>
            <a:endParaRPr sz="2400">
              <a:latin typeface="Verdana"/>
              <a:cs typeface="Verdana"/>
            </a:endParaRPr>
          </a:p>
          <a:p>
            <a:pPr marL="210185">
              <a:lnSpc>
                <a:spcPct val="100000"/>
              </a:lnSpc>
              <a:spcBef>
                <a:spcPts val="1070"/>
              </a:spcBef>
            </a:pPr>
            <a:r>
              <a:rPr sz="2400" dirty="0">
                <a:solidFill>
                  <a:srgbClr val="404040"/>
                </a:solidFill>
                <a:latin typeface="Verdana"/>
                <a:cs typeface="Verdana"/>
              </a:rPr>
              <a:t>For</a:t>
            </a:r>
            <a:r>
              <a:rPr sz="2400" spc="-5" dirty="0">
                <a:solidFill>
                  <a:srgbClr val="404040"/>
                </a:solidFill>
                <a:latin typeface="Verdana"/>
                <a:cs typeface="Verdana"/>
              </a:rPr>
              <a:t> </a:t>
            </a:r>
            <a:r>
              <a:rPr sz="2400" dirty="0">
                <a:solidFill>
                  <a:srgbClr val="404040"/>
                </a:solidFill>
                <a:latin typeface="Verdana"/>
                <a:cs typeface="Verdana"/>
              </a:rPr>
              <a:t>Closed</a:t>
            </a:r>
            <a:r>
              <a:rPr sz="2400" spc="5" dirty="0">
                <a:solidFill>
                  <a:srgbClr val="404040"/>
                </a:solidFill>
                <a:latin typeface="Verdana"/>
                <a:cs typeface="Verdana"/>
              </a:rPr>
              <a:t> </a:t>
            </a:r>
            <a:r>
              <a:rPr sz="2400" dirty="0">
                <a:solidFill>
                  <a:srgbClr val="404040"/>
                </a:solidFill>
                <a:latin typeface="Verdana"/>
                <a:cs typeface="Verdana"/>
              </a:rPr>
              <a:t>FOAs</a:t>
            </a:r>
            <a:r>
              <a:rPr sz="2400" spc="-10" dirty="0">
                <a:solidFill>
                  <a:srgbClr val="404040"/>
                </a:solidFill>
                <a:latin typeface="Verdana"/>
                <a:cs typeface="Verdana"/>
              </a:rPr>
              <a:t> </a:t>
            </a:r>
            <a:r>
              <a:rPr sz="2400" dirty="0">
                <a:solidFill>
                  <a:srgbClr val="404040"/>
                </a:solidFill>
                <a:latin typeface="Verdana"/>
                <a:cs typeface="Verdana"/>
              </a:rPr>
              <a:t>or</a:t>
            </a:r>
            <a:r>
              <a:rPr sz="2400" spc="-5" dirty="0">
                <a:solidFill>
                  <a:srgbClr val="404040"/>
                </a:solidFill>
                <a:latin typeface="Verdana"/>
                <a:cs typeface="Verdana"/>
              </a:rPr>
              <a:t> </a:t>
            </a:r>
            <a:r>
              <a:rPr sz="2400" dirty="0">
                <a:solidFill>
                  <a:srgbClr val="404040"/>
                </a:solidFill>
                <a:latin typeface="Verdana"/>
                <a:cs typeface="Verdana"/>
              </a:rPr>
              <a:t>Lab</a:t>
            </a:r>
            <a:r>
              <a:rPr sz="2400" spc="-5" dirty="0">
                <a:solidFill>
                  <a:srgbClr val="404040"/>
                </a:solidFill>
                <a:latin typeface="Verdana"/>
                <a:cs typeface="Verdana"/>
              </a:rPr>
              <a:t> </a:t>
            </a:r>
            <a:r>
              <a:rPr sz="2400" dirty="0">
                <a:solidFill>
                  <a:srgbClr val="404040"/>
                </a:solidFill>
                <a:latin typeface="Verdana"/>
                <a:cs typeface="Verdana"/>
              </a:rPr>
              <a:t>Calls</a:t>
            </a:r>
            <a:r>
              <a:rPr sz="2400" spc="15" dirty="0">
                <a:solidFill>
                  <a:srgbClr val="404040"/>
                </a:solidFill>
                <a:latin typeface="Verdana"/>
                <a:cs typeface="Verdana"/>
              </a:rPr>
              <a:t> </a:t>
            </a:r>
            <a:r>
              <a:rPr sz="2400" dirty="0">
                <a:solidFill>
                  <a:srgbClr val="404040"/>
                </a:solidFill>
                <a:latin typeface="Verdana"/>
                <a:cs typeface="Verdana"/>
              </a:rPr>
              <a:t>see</a:t>
            </a:r>
            <a:r>
              <a:rPr sz="2400" spc="-25" dirty="0">
                <a:solidFill>
                  <a:srgbClr val="404040"/>
                </a:solidFill>
                <a:latin typeface="Verdana"/>
                <a:cs typeface="Verdana"/>
              </a:rPr>
              <a:t> </a:t>
            </a:r>
            <a:r>
              <a:rPr sz="2400" dirty="0">
                <a:solidFill>
                  <a:srgbClr val="404040"/>
                </a:solidFill>
                <a:latin typeface="Verdana"/>
                <a:cs typeface="Verdana"/>
              </a:rPr>
              <a:t>Menus</a:t>
            </a:r>
            <a:r>
              <a:rPr sz="2400" spc="-10" dirty="0">
                <a:solidFill>
                  <a:srgbClr val="404040"/>
                </a:solidFill>
                <a:latin typeface="Verdana"/>
                <a:cs typeface="Verdana"/>
              </a:rPr>
              <a:t> </a:t>
            </a:r>
            <a:r>
              <a:rPr sz="2400" dirty="0">
                <a:solidFill>
                  <a:srgbClr val="404040"/>
                </a:solidFill>
                <a:latin typeface="Verdana"/>
                <a:cs typeface="Verdana"/>
              </a:rPr>
              <a:t>to</a:t>
            </a:r>
            <a:r>
              <a:rPr sz="2400" spc="-5" dirty="0">
                <a:solidFill>
                  <a:srgbClr val="404040"/>
                </a:solidFill>
                <a:latin typeface="Verdana"/>
                <a:cs typeface="Verdana"/>
              </a:rPr>
              <a:t> </a:t>
            </a:r>
            <a:r>
              <a:rPr sz="2400" dirty="0">
                <a:solidFill>
                  <a:srgbClr val="404040"/>
                </a:solidFill>
                <a:latin typeface="Verdana"/>
                <a:cs typeface="Verdana"/>
              </a:rPr>
              <a:t>the</a:t>
            </a:r>
            <a:r>
              <a:rPr sz="2400" spc="-10" dirty="0">
                <a:solidFill>
                  <a:srgbClr val="404040"/>
                </a:solidFill>
                <a:latin typeface="Verdana"/>
                <a:cs typeface="Verdana"/>
              </a:rPr>
              <a:t> left.</a:t>
            </a:r>
            <a:endParaRPr sz="2400">
              <a:latin typeface="Verdana"/>
              <a:cs typeface="Verdana"/>
            </a:endParaRPr>
          </a:p>
        </p:txBody>
      </p:sp>
      <p:sp>
        <p:nvSpPr>
          <p:cNvPr id="4" name="object 4"/>
          <p:cNvSpPr txBox="1">
            <a:spLocks noGrp="1"/>
          </p:cNvSpPr>
          <p:nvPr>
            <p:ph type="dt" sz="half" idx="6"/>
          </p:nvPr>
        </p:nvSpPr>
        <p:spPr>
          <a:xfrm>
            <a:off x="4469384" y="6402355"/>
            <a:ext cx="624839" cy="179704"/>
          </a:xfrm>
          <a:prstGeom prst="rect">
            <a:avLst/>
          </a:prstGeom>
        </p:spPr>
        <p:txBody>
          <a:bodyPr vert="horz" wrap="square" lIns="0" tIns="0" rIns="0" bIns="0" rtlCol="0">
            <a:spAutoFit/>
          </a:bodyPr>
          <a:lstStyle>
            <a:defPPr>
              <a:defRPr kern="0"/>
            </a:defPPr>
            <a:lvl1pPr>
              <a:defRPr sz="1000" b="0" i="0">
                <a:solidFill>
                  <a:srgbClr val="0E3E66"/>
                </a:solidFill>
                <a:latin typeface="Verdana"/>
                <a:cs typeface="Verdana"/>
              </a:defRPr>
            </a:lvl1pPr>
          </a:lstStyle>
          <a:p>
            <a:pPr marL="12700">
              <a:lnSpc>
                <a:spcPct val="100000"/>
              </a:lnSpc>
              <a:spcBef>
                <a:spcPts val="100"/>
              </a:spcBef>
            </a:pPr>
            <a:r>
              <a:rPr lang="en-US" spc="-10"/>
              <a:t>6/5/2023</a:t>
            </a:r>
            <a:endParaRPr spc="-10" dirty="0"/>
          </a:p>
        </p:txBody>
      </p:sp>
      <p:sp>
        <p:nvSpPr>
          <p:cNvPr id="5" name="object 5"/>
          <p:cNvSpPr txBox="1">
            <a:spLocks noGrp="1"/>
          </p:cNvSpPr>
          <p:nvPr>
            <p:ph type="ftr" sz="quarter" idx="5"/>
          </p:nvPr>
        </p:nvSpPr>
        <p:spPr>
          <a:xfrm>
            <a:off x="8579357" y="6402355"/>
            <a:ext cx="998854" cy="179704"/>
          </a:xfrm>
          <a:prstGeom prst="rect">
            <a:avLst/>
          </a:prstGeom>
        </p:spPr>
        <p:txBody>
          <a:bodyPr vert="horz" wrap="square" lIns="0" tIns="0" rIns="0" bIns="0" rtlCol="0">
            <a:spAutoFit/>
          </a:bodyPr>
          <a:lstStyle>
            <a:defPPr>
              <a:defRPr kern="0"/>
            </a:defPPr>
            <a:lvl1pPr>
              <a:defRPr sz="1000" b="0" i="0">
                <a:solidFill>
                  <a:srgbClr val="0E3E66"/>
                </a:solidFill>
                <a:latin typeface="Verdana"/>
                <a:cs typeface="Verdana"/>
              </a:defRPr>
            </a:lvl1pPr>
          </a:lstStyle>
          <a:p>
            <a:pPr marL="12700">
              <a:lnSpc>
                <a:spcPct val="100000"/>
              </a:lnSpc>
              <a:spcBef>
                <a:spcPts val="100"/>
              </a:spcBef>
            </a:pPr>
            <a:r>
              <a:rPr lang="en-US"/>
              <a:t>P5 Virtual Town Hall</a:t>
            </a:r>
            <a:endParaRPr spc="-10" dirty="0"/>
          </a:p>
        </p:txBody>
      </p:sp>
      <p:sp>
        <p:nvSpPr>
          <p:cNvPr id="6" name="object 6"/>
          <p:cNvSpPr txBox="1">
            <a:spLocks noGrp="1"/>
          </p:cNvSpPr>
          <p:nvPr>
            <p:ph type="sldNum" sz="quarter" idx="7"/>
          </p:nvPr>
        </p:nvSpPr>
        <p:spPr>
          <a:xfrm>
            <a:off x="11721718" y="6402355"/>
            <a:ext cx="250825" cy="179704"/>
          </a:xfrm>
          <a:prstGeom prst="rect">
            <a:avLst/>
          </a:prstGeom>
        </p:spPr>
        <p:txBody>
          <a:bodyPr vert="horz" wrap="square" lIns="0" tIns="0" rIns="0" bIns="0" rtlCol="0">
            <a:spAutoFit/>
          </a:bodyPr>
          <a:lstStyle>
            <a:defPPr>
              <a:defRPr kern="0"/>
            </a:defPPr>
            <a:lvl1pPr>
              <a:defRPr sz="1000" b="0" i="0">
                <a:solidFill>
                  <a:srgbClr val="0E3E66"/>
                </a:solidFill>
                <a:latin typeface="Verdana"/>
                <a:cs typeface="Verdana"/>
              </a:defRPr>
            </a:lvl1pPr>
          </a:lstStyle>
          <a:p>
            <a:pPr marL="38100">
              <a:lnSpc>
                <a:spcPct val="100000"/>
              </a:lnSpc>
              <a:spcBef>
                <a:spcPts val="100"/>
              </a:spcBef>
            </a:pPr>
            <a:fld id="{81D60167-4931-47E6-BA6A-407CBD079E47}" type="slidenum">
              <a:rPr lang="en-US" spc="-25" smtClean="0"/>
              <a:pPr marL="38100">
                <a:lnSpc>
                  <a:spcPct val="100000"/>
                </a:lnSpc>
                <a:spcBef>
                  <a:spcPts val="100"/>
                </a:spcBef>
              </a:pPr>
              <a:t>10</a:t>
            </a:fld>
            <a:endParaRPr spc="-25" dirty="0"/>
          </a:p>
        </p:txBody>
      </p:sp>
      <p:sp>
        <p:nvSpPr>
          <p:cNvPr id="3" name="object 3"/>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z="3600" dirty="0"/>
              <a:t>Where</a:t>
            </a:r>
            <a:r>
              <a:rPr sz="3600" spc="-25" dirty="0"/>
              <a:t> </a:t>
            </a:r>
            <a:r>
              <a:rPr sz="3600" dirty="0"/>
              <a:t>to</a:t>
            </a:r>
            <a:r>
              <a:rPr sz="3600" spc="-10" dirty="0"/>
              <a:t> </a:t>
            </a:r>
            <a:r>
              <a:rPr sz="3600" dirty="0"/>
              <a:t>Find</a:t>
            </a:r>
            <a:r>
              <a:rPr sz="3600" spc="-10" dirty="0"/>
              <a:t> </a:t>
            </a:r>
            <a:r>
              <a:rPr sz="3600" dirty="0"/>
              <a:t>DOE</a:t>
            </a:r>
            <a:r>
              <a:rPr sz="3600" spc="-10" dirty="0"/>
              <a:t> </a:t>
            </a:r>
            <a:r>
              <a:rPr sz="3600" dirty="0"/>
              <a:t>Funding</a:t>
            </a:r>
            <a:r>
              <a:rPr sz="3600" spc="-10" dirty="0"/>
              <a:t> Opportunities</a:t>
            </a:r>
            <a:endParaRPr sz="36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6C973-F180-4D9D-A0D5-942D1B97B6D2}"/>
              </a:ext>
            </a:extLst>
          </p:cNvPr>
          <p:cNvSpPr>
            <a:spLocks noGrp="1"/>
          </p:cNvSpPr>
          <p:nvPr>
            <p:ph type="title"/>
          </p:nvPr>
        </p:nvSpPr>
        <p:spPr>
          <a:xfrm>
            <a:off x="1558976" y="21718"/>
            <a:ext cx="8499423" cy="984885"/>
          </a:xfrm>
        </p:spPr>
        <p:txBody>
          <a:bodyPr/>
          <a:lstStyle/>
          <a:p>
            <a:pPr algn="ctr"/>
            <a:r>
              <a:rPr lang="en-US" sz="3200" b="1" dirty="0">
                <a:latin typeface="+mj-lt"/>
              </a:rPr>
              <a:t>Selected Recent HEP FOAs and Lab Calls </a:t>
            </a:r>
          </a:p>
        </p:txBody>
      </p:sp>
      <p:sp>
        <p:nvSpPr>
          <p:cNvPr id="3" name="Text Placeholder 2">
            <a:extLst>
              <a:ext uri="{FF2B5EF4-FFF2-40B4-BE49-F238E27FC236}">
                <a16:creationId xmlns:a16="http://schemas.microsoft.com/office/drawing/2014/main" id="{FB9277D8-D19A-4AB5-B9EE-F11C419A6BCC}"/>
              </a:ext>
            </a:extLst>
          </p:cNvPr>
          <p:cNvSpPr>
            <a:spLocks noGrp="1"/>
          </p:cNvSpPr>
          <p:nvPr>
            <p:ph type="body" idx="1"/>
          </p:nvPr>
        </p:nvSpPr>
        <p:spPr/>
        <p:txBody>
          <a:bodyPr/>
          <a:lstStyle/>
          <a:p>
            <a:endParaRPr lang="en-US" dirty="0"/>
          </a:p>
        </p:txBody>
      </p:sp>
      <p:graphicFrame>
        <p:nvGraphicFramePr>
          <p:cNvPr id="4" name="Table 4">
            <a:extLst>
              <a:ext uri="{FF2B5EF4-FFF2-40B4-BE49-F238E27FC236}">
                <a16:creationId xmlns:a16="http://schemas.microsoft.com/office/drawing/2014/main" id="{4188CAA1-D174-405F-872A-4B28BB117E2F}"/>
              </a:ext>
            </a:extLst>
          </p:cNvPr>
          <p:cNvGraphicFramePr>
            <a:graphicFrameLocks noGrp="1"/>
          </p:cNvGraphicFramePr>
          <p:nvPr>
            <p:extLst>
              <p:ext uri="{D42A27DB-BD31-4B8C-83A1-F6EECF244321}">
                <p14:modId xmlns:p14="http://schemas.microsoft.com/office/powerpoint/2010/main" val="3218225742"/>
              </p:ext>
            </p:extLst>
          </p:nvPr>
        </p:nvGraphicFramePr>
        <p:xfrm>
          <a:off x="359764" y="838200"/>
          <a:ext cx="11222637" cy="6064430"/>
        </p:xfrm>
        <a:graphic>
          <a:graphicData uri="http://schemas.openxmlformats.org/drawingml/2006/table">
            <a:tbl>
              <a:tblPr firstRow="1" bandRow="1">
                <a:tableStyleId>{5C22544A-7EE6-4342-B048-85BDC9FD1C3A}</a:tableStyleId>
              </a:tblPr>
              <a:tblGrid>
                <a:gridCol w="1766526">
                  <a:extLst>
                    <a:ext uri="{9D8B030D-6E8A-4147-A177-3AD203B41FA5}">
                      <a16:colId xmlns:a16="http://schemas.microsoft.com/office/drawing/2014/main" val="4035464780"/>
                    </a:ext>
                  </a:extLst>
                </a:gridCol>
                <a:gridCol w="1766526">
                  <a:extLst>
                    <a:ext uri="{9D8B030D-6E8A-4147-A177-3AD203B41FA5}">
                      <a16:colId xmlns:a16="http://schemas.microsoft.com/office/drawing/2014/main" val="1594142026"/>
                    </a:ext>
                  </a:extLst>
                </a:gridCol>
                <a:gridCol w="2078266">
                  <a:extLst>
                    <a:ext uri="{9D8B030D-6E8A-4147-A177-3AD203B41FA5}">
                      <a16:colId xmlns:a16="http://schemas.microsoft.com/office/drawing/2014/main" val="3238195231"/>
                    </a:ext>
                  </a:extLst>
                </a:gridCol>
                <a:gridCol w="1974353">
                  <a:extLst>
                    <a:ext uri="{9D8B030D-6E8A-4147-A177-3AD203B41FA5}">
                      <a16:colId xmlns:a16="http://schemas.microsoft.com/office/drawing/2014/main" val="2211491380"/>
                    </a:ext>
                  </a:extLst>
                </a:gridCol>
                <a:gridCol w="1662613">
                  <a:extLst>
                    <a:ext uri="{9D8B030D-6E8A-4147-A177-3AD203B41FA5}">
                      <a16:colId xmlns:a16="http://schemas.microsoft.com/office/drawing/2014/main" val="3124247442"/>
                    </a:ext>
                  </a:extLst>
                </a:gridCol>
                <a:gridCol w="1974353">
                  <a:extLst>
                    <a:ext uri="{9D8B030D-6E8A-4147-A177-3AD203B41FA5}">
                      <a16:colId xmlns:a16="http://schemas.microsoft.com/office/drawing/2014/main" val="365451242"/>
                    </a:ext>
                  </a:extLst>
                </a:gridCol>
              </a:tblGrid>
              <a:tr h="749260">
                <a:tc>
                  <a:txBody>
                    <a:bodyPr/>
                    <a:lstStyle/>
                    <a:p>
                      <a:r>
                        <a:rPr lang="en-US" dirty="0"/>
                        <a:t>FOA</a:t>
                      </a:r>
                    </a:p>
                  </a:txBody>
                  <a:tcPr/>
                </a:tc>
                <a:tc>
                  <a:txBody>
                    <a:bodyPr/>
                    <a:lstStyle/>
                    <a:p>
                      <a:r>
                        <a:rPr lang="en-US" dirty="0"/>
                        <a:t>Teaming</a:t>
                      </a:r>
                    </a:p>
                  </a:txBody>
                  <a:tcPr/>
                </a:tc>
                <a:tc>
                  <a:txBody>
                    <a:bodyPr/>
                    <a:lstStyle/>
                    <a:p>
                      <a:r>
                        <a:rPr lang="en-US" dirty="0"/>
                        <a:t># Proposals ; Success Rate</a:t>
                      </a:r>
                    </a:p>
                  </a:txBody>
                  <a:tcPr/>
                </a:tc>
                <a:tc>
                  <a:txBody>
                    <a:bodyPr/>
                    <a:lstStyle/>
                    <a:p>
                      <a:r>
                        <a:rPr lang="en-US" dirty="0"/>
                        <a:t>Period of Performance</a:t>
                      </a:r>
                    </a:p>
                  </a:txBody>
                  <a:tcPr/>
                </a:tc>
                <a:tc>
                  <a:txBody>
                    <a:bodyPr/>
                    <a:lstStyle/>
                    <a:p>
                      <a:r>
                        <a:rPr lang="en-US" dirty="0"/>
                        <a:t>Average Award</a:t>
                      </a:r>
                    </a:p>
                  </a:txBody>
                  <a:tcPr/>
                </a:tc>
                <a:tc>
                  <a:txBody>
                    <a:bodyPr/>
                    <a:lstStyle/>
                    <a:p>
                      <a:r>
                        <a:rPr lang="en-US" dirty="0"/>
                        <a:t>Research Focus</a:t>
                      </a:r>
                    </a:p>
                  </a:txBody>
                  <a:tcPr/>
                </a:tc>
                <a:extLst>
                  <a:ext uri="{0D108BD9-81ED-4DB2-BD59-A6C34878D82A}">
                    <a16:rowId xmlns:a16="http://schemas.microsoft.com/office/drawing/2014/main" val="1234418469"/>
                  </a:ext>
                </a:extLst>
              </a:tr>
              <a:tr h="844174">
                <a:tc>
                  <a:txBody>
                    <a:bodyPr/>
                    <a:lstStyle/>
                    <a:p>
                      <a:r>
                        <a:rPr lang="en-US" sz="1600" dirty="0"/>
                        <a:t>HEP Comparative Review</a:t>
                      </a:r>
                    </a:p>
                  </a:txBody>
                  <a:tcPr/>
                </a:tc>
                <a:tc>
                  <a:txBody>
                    <a:bodyPr/>
                    <a:lstStyle/>
                    <a:p>
                      <a:r>
                        <a:rPr lang="en-US" sz="1600" dirty="0"/>
                        <a:t>Single- and multi-PI ; </a:t>
                      </a:r>
                      <a:r>
                        <a:rPr lang="en-US" sz="1600" dirty="0">
                          <a:solidFill>
                            <a:schemeClr val="tx2"/>
                          </a:solidFill>
                        </a:rPr>
                        <a:t>Univ only</a:t>
                      </a:r>
                    </a:p>
                  </a:txBody>
                  <a:tcPr/>
                </a:tc>
                <a:tc>
                  <a:txBody>
                    <a:bodyPr/>
                    <a:lstStyle/>
                    <a:p>
                      <a:r>
                        <a:rPr lang="en-US" sz="1600" dirty="0"/>
                        <a:t>~150/</a:t>
                      </a:r>
                      <a:r>
                        <a:rPr lang="en-US" sz="1600" dirty="0" err="1"/>
                        <a:t>yr</a:t>
                      </a:r>
                      <a:r>
                        <a:rPr lang="en-US" sz="1600" dirty="0"/>
                        <a:t>; ~50%</a:t>
                      </a:r>
                    </a:p>
                  </a:txBody>
                  <a:tcPr/>
                </a:tc>
                <a:tc>
                  <a:txBody>
                    <a:bodyPr/>
                    <a:lstStyle/>
                    <a:p>
                      <a:r>
                        <a:rPr lang="en-US" sz="1600" dirty="0"/>
                        <a:t>Mostly 2-3 </a:t>
                      </a:r>
                      <a:r>
                        <a:rPr lang="en-US" sz="1600" dirty="0" err="1"/>
                        <a:t>yrs</a:t>
                      </a:r>
                      <a:r>
                        <a:rPr lang="en-US" sz="1600" dirty="0"/>
                        <a:t> </a:t>
                      </a:r>
                    </a:p>
                  </a:txBody>
                  <a:tcPr/>
                </a:tc>
                <a:tc>
                  <a:txBody>
                    <a:bodyPr/>
                    <a:lstStyle/>
                    <a:p>
                      <a:r>
                        <a:rPr lang="en-US" sz="1600" dirty="0"/>
                        <a:t>$200k/PI/</a:t>
                      </a:r>
                      <a:r>
                        <a:rPr lang="en-US" sz="1600" dirty="0" err="1"/>
                        <a:t>yr</a:t>
                      </a:r>
                      <a:r>
                        <a:rPr lang="en-US" sz="1600" dirty="0"/>
                        <a:t> </a:t>
                      </a:r>
                    </a:p>
                  </a:txBody>
                  <a:tcPr/>
                </a:tc>
                <a:tc>
                  <a:txBody>
                    <a:bodyPr/>
                    <a:lstStyle/>
                    <a:p>
                      <a:r>
                        <a:rPr lang="en-US" sz="1600" dirty="0"/>
                        <a:t>Core HEP Research and Tech R&amp;D</a:t>
                      </a:r>
                    </a:p>
                  </a:txBody>
                  <a:tcPr/>
                </a:tc>
                <a:extLst>
                  <a:ext uri="{0D108BD9-81ED-4DB2-BD59-A6C34878D82A}">
                    <a16:rowId xmlns:a16="http://schemas.microsoft.com/office/drawing/2014/main" val="3545979242"/>
                  </a:ext>
                </a:extLst>
              </a:tr>
              <a:tr h="844174">
                <a:tc>
                  <a:txBody>
                    <a:bodyPr/>
                    <a:lstStyle/>
                    <a:p>
                      <a:r>
                        <a:rPr lang="en-US" sz="1600" dirty="0"/>
                        <a:t>Early Career Research Program</a:t>
                      </a:r>
                    </a:p>
                  </a:txBody>
                  <a:tcPr/>
                </a:tc>
                <a:tc>
                  <a:txBody>
                    <a:bodyPr/>
                    <a:lstStyle/>
                    <a:p>
                      <a:r>
                        <a:rPr lang="en-US" sz="1600" dirty="0"/>
                        <a:t>Single PI; </a:t>
                      </a:r>
                      <a:r>
                        <a:rPr lang="en-US" sz="1600" dirty="0">
                          <a:solidFill>
                            <a:schemeClr val="accent4">
                              <a:lumMod val="75000"/>
                            </a:schemeClr>
                          </a:solidFill>
                        </a:rPr>
                        <a:t>Univ/Lab </a:t>
                      </a:r>
                      <a:endParaRPr lang="en-US" sz="1600" dirty="0">
                        <a:solidFill>
                          <a:srgbClr val="00B050"/>
                        </a:solidFill>
                      </a:endParaRPr>
                    </a:p>
                  </a:txBody>
                  <a:tcPr/>
                </a:tc>
                <a:tc>
                  <a:txBody>
                    <a:bodyPr/>
                    <a:lstStyle/>
                    <a:p>
                      <a:r>
                        <a:rPr lang="en-US" sz="1600" dirty="0"/>
                        <a:t>~80-90/</a:t>
                      </a:r>
                      <a:r>
                        <a:rPr lang="en-US" sz="1600" dirty="0" err="1"/>
                        <a:t>yr</a:t>
                      </a:r>
                      <a:r>
                        <a:rPr lang="en-US" sz="1600" dirty="0"/>
                        <a:t>; ~10-15%</a:t>
                      </a:r>
                    </a:p>
                  </a:txBody>
                  <a:tcPr/>
                </a:tc>
                <a:tc>
                  <a:txBody>
                    <a:bodyPr/>
                    <a:lstStyle/>
                    <a:p>
                      <a:r>
                        <a:rPr lang="en-US" sz="1600" dirty="0"/>
                        <a:t>5 </a:t>
                      </a:r>
                      <a:r>
                        <a:rPr lang="en-US" sz="1600" dirty="0" err="1"/>
                        <a:t>yr</a:t>
                      </a:r>
                      <a:r>
                        <a:rPr lang="en-US" sz="1600" dirty="0"/>
                        <a:t> </a:t>
                      </a:r>
                    </a:p>
                  </a:txBody>
                  <a:tcPr/>
                </a:tc>
                <a:tc>
                  <a:txBody>
                    <a:bodyPr/>
                    <a:lstStyle/>
                    <a:p>
                      <a:r>
                        <a:rPr lang="en-US" sz="1600" dirty="0"/>
                        <a:t>$875k  (univ);</a:t>
                      </a:r>
                    </a:p>
                    <a:p>
                      <a:r>
                        <a:rPr lang="en-US" sz="1600" dirty="0"/>
                        <a:t>$2.5M  (lab)</a:t>
                      </a:r>
                    </a:p>
                  </a:txBody>
                  <a:tcPr/>
                </a:tc>
                <a:tc>
                  <a:txBody>
                    <a:bodyPr/>
                    <a:lstStyle/>
                    <a:p>
                      <a:r>
                        <a:rPr lang="en-US" sz="1600" dirty="0"/>
                        <a:t>Core HEP Research and Tech R&amp;D</a:t>
                      </a:r>
                    </a:p>
                  </a:txBody>
                  <a:tcPr/>
                </a:tc>
                <a:extLst>
                  <a:ext uri="{0D108BD9-81ED-4DB2-BD59-A6C34878D82A}">
                    <a16:rowId xmlns:a16="http://schemas.microsoft.com/office/drawing/2014/main" val="3296714113"/>
                  </a:ext>
                </a:extLst>
              </a:tr>
              <a:tr h="844174">
                <a:tc>
                  <a:txBody>
                    <a:bodyPr/>
                    <a:lstStyle/>
                    <a:p>
                      <a:r>
                        <a:rPr lang="en-US" sz="1600" dirty="0"/>
                        <a:t>QIS-HEP</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t>Single- and multi-PI ; </a:t>
                      </a:r>
                      <a:r>
                        <a:rPr lang="en-US" sz="1600" dirty="0">
                          <a:solidFill>
                            <a:schemeClr val="accent4">
                              <a:lumMod val="75000"/>
                            </a:schemeClr>
                          </a:solidFill>
                        </a:rPr>
                        <a:t>Univ and Lab</a:t>
                      </a:r>
                    </a:p>
                  </a:txBody>
                  <a:tcPr/>
                </a:tc>
                <a:tc>
                  <a:txBody>
                    <a:bodyPr/>
                    <a:lstStyle/>
                    <a:p>
                      <a:r>
                        <a:rPr lang="en-US" sz="1600" dirty="0"/>
                        <a:t>~50/</a:t>
                      </a:r>
                      <a:r>
                        <a:rPr lang="en-US" sz="1600" dirty="0" err="1"/>
                        <a:t>yr</a:t>
                      </a:r>
                      <a:r>
                        <a:rPr lang="en-US" sz="1600" dirty="0"/>
                        <a:t>; ~30%</a:t>
                      </a:r>
                    </a:p>
                  </a:txBody>
                  <a:tcPr/>
                </a:tc>
                <a:tc>
                  <a:txBody>
                    <a:bodyPr/>
                    <a:lstStyle/>
                    <a:p>
                      <a:r>
                        <a:rPr lang="en-US" sz="1600" dirty="0"/>
                        <a:t>2-3 </a:t>
                      </a:r>
                      <a:r>
                        <a:rPr lang="en-US" sz="1600" dirty="0" err="1"/>
                        <a:t>yrs</a:t>
                      </a:r>
                      <a:endParaRPr lang="en-US" sz="1600" dirty="0"/>
                    </a:p>
                  </a:txBody>
                  <a:tcPr/>
                </a:tc>
                <a:tc>
                  <a:txBody>
                    <a:bodyPr/>
                    <a:lstStyle/>
                    <a:p>
                      <a:r>
                        <a:rPr lang="en-US" sz="1600" dirty="0"/>
                        <a:t>$1M</a:t>
                      </a:r>
                    </a:p>
                  </a:txBody>
                  <a:tcPr/>
                </a:tc>
                <a:tc>
                  <a:txBody>
                    <a:bodyPr/>
                    <a:lstStyle/>
                    <a:p>
                      <a:r>
                        <a:rPr lang="en-US" sz="1600" dirty="0"/>
                        <a:t>QIS theory, sensors, HEP applications</a:t>
                      </a:r>
                    </a:p>
                  </a:txBody>
                  <a:tcPr/>
                </a:tc>
                <a:extLst>
                  <a:ext uri="{0D108BD9-81ED-4DB2-BD59-A6C34878D82A}">
                    <a16:rowId xmlns:a16="http://schemas.microsoft.com/office/drawing/2014/main" val="3500463068"/>
                  </a:ext>
                </a:extLst>
              </a:tr>
              <a:tr h="844174">
                <a:tc>
                  <a:txBody>
                    <a:bodyPr/>
                    <a:lstStyle/>
                    <a:p>
                      <a:r>
                        <a:rPr lang="en-US" sz="1600" dirty="0"/>
                        <a:t>US-Japan Cooperative Program</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t>Single- and multi-PI ; </a:t>
                      </a:r>
                      <a:endParaRPr lang="en-US" sz="1600" dirty="0">
                        <a:solidFill>
                          <a:schemeClr val="tx2"/>
                        </a:solidFill>
                      </a:endParaRPr>
                    </a:p>
                    <a:p>
                      <a:pPr marL="0" marR="0" lvl="0" indent="0" defTabSz="914400" eaLnBrk="1" fontAlgn="auto" latinLnBrk="0" hangingPunct="1">
                        <a:lnSpc>
                          <a:spcPct val="100000"/>
                        </a:lnSpc>
                        <a:spcBef>
                          <a:spcPts val="0"/>
                        </a:spcBef>
                        <a:spcAft>
                          <a:spcPts val="0"/>
                        </a:spcAft>
                        <a:buClrTx/>
                        <a:buSzTx/>
                        <a:buFontTx/>
                        <a:buNone/>
                        <a:tabLst/>
                        <a:defRPr/>
                      </a:pPr>
                      <a:r>
                        <a:rPr lang="en-US" sz="1600" dirty="0">
                          <a:solidFill>
                            <a:schemeClr val="accent2">
                              <a:lumMod val="75000"/>
                            </a:schemeClr>
                          </a:solidFill>
                        </a:rPr>
                        <a:t>Lab only</a:t>
                      </a:r>
                    </a:p>
                  </a:txBody>
                  <a:tcPr/>
                </a:tc>
                <a:tc>
                  <a:txBody>
                    <a:bodyPr/>
                    <a:lstStyle/>
                    <a:p>
                      <a:r>
                        <a:rPr lang="en-US" sz="1600" dirty="0"/>
                        <a:t>~30/</a:t>
                      </a:r>
                      <a:r>
                        <a:rPr lang="en-US" sz="1600" dirty="0" err="1"/>
                        <a:t>yr</a:t>
                      </a:r>
                      <a:r>
                        <a:rPr lang="en-US" sz="1600" dirty="0"/>
                        <a:t>; ~80%</a:t>
                      </a:r>
                    </a:p>
                  </a:txBody>
                  <a:tcPr/>
                </a:tc>
                <a:tc>
                  <a:txBody>
                    <a:bodyPr/>
                    <a:lstStyle/>
                    <a:p>
                      <a:r>
                        <a:rPr lang="en-US" sz="1600" dirty="0"/>
                        <a:t>1 </a:t>
                      </a:r>
                      <a:r>
                        <a:rPr lang="en-US" sz="1600" dirty="0" err="1"/>
                        <a:t>yr</a:t>
                      </a:r>
                      <a:endParaRPr lang="en-US" sz="1600" dirty="0"/>
                    </a:p>
                  </a:txBody>
                  <a:tcPr/>
                </a:tc>
                <a:tc>
                  <a:txBody>
                    <a:bodyPr/>
                    <a:lstStyle/>
                    <a:p>
                      <a:r>
                        <a:rPr lang="en-US" sz="1600" dirty="0"/>
                        <a:t>&lt;$200k</a:t>
                      </a:r>
                    </a:p>
                  </a:txBody>
                  <a:tcPr/>
                </a:tc>
                <a:tc>
                  <a:txBody>
                    <a:bodyPr/>
                    <a:lstStyle/>
                    <a:p>
                      <a:r>
                        <a:rPr lang="en-US" sz="1600" dirty="0"/>
                        <a:t>US-Japan joint technology R&amp;D </a:t>
                      </a:r>
                    </a:p>
                  </a:txBody>
                  <a:tcPr/>
                </a:tc>
                <a:extLst>
                  <a:ext uri="{0D108BD9-81ED-4DB2-BD59-A6C34878D82A}">
                    <a16:rowId xmlns:a16="http://schemas.microsoft.com/office/drawing/2014/main" val="2282794668"/>
                  </a:ext>
                </a:extLst>
              </a:tr>
              <a:tr h="844174">
                <a:tc>
                  <a:txBody>
                    <a:bodyPr/>
                    <a:lstStyle/>
                    <a:p>
                      <a:r>
                        <a:rPr lang="en-US" sz="1600" dirty="0"/>
                        <a:t>Accelerator Traineeship</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t>Single- and multi-PI ; </a:t>
                      </a:r>
                      <a:r>
                        <a:rPr lang="en-US" sz="1600" dirty="0">
                          <a:solidFill>
                            <a:schemeClr val="tx2"/>
                          </a:solidFill>
                        </a:rPr>
                        <a:t>Univ only</a:t>
                      </a:r>
                    </a:p>
                  </a:txBody>
                  <a:tcPr/>
                </a:tc>
                <a:tc>
                  <a:txBody>
                    <a:bodyPr/>
                    <a:lstStyle/>
                    <a:p>
                      <a:r>
                        <a:rPr lang="en-US" sz="1600" dirty="0"/>
                        <a:t>4-5/</a:t>
                      </a:r>
                      <a:r>
                        <a:rPr lang="en-US" sz="1600" dirty="0" err="1"/>
                        <a:t>yr</a:t>
                      </a:r>
                      <a:r>
                        <a:rPr lang="en-US" sz="1600" dirty="0"/>
                        <a:t>; 1-2 awards/</a:t>
                      </a:r>
                      <a:r>
                        <a:rPr lang="en-US" sz="1600" dirty="0" err="1"/>
                        <a:t>yr</a:t>
                      </a:r>
                      <a:endParaRPr lang="en-US" sz="1600" dirty="0"/>
                    </a:p>
                  </a:txBody>
                  <a:tcPr/>
                </a:tc>
                <a:tc>
                  <a:txBody>
                    <a:bodyPr/>
                    <a:lstStyle/>
                    <a:p>
                      <a:r>
                        <a:rPr lang="en-US" sz="1600" dirty="0"/>
                        <a:t>3-5 </a:t>
                      </a:r>
                      <a:r>
                        <a:rPr lang="en-US" sz="1600" dirty="0" err="1"/>
                        <a:t>yr</a:t>
                      </a:r>
                      <a:endParaRPr lang="en-US" sz="1600" dirty="0"/>
                    </a:p>
                  </a:txBody>
                  <a:tcPr/>
                </a:tc>
                <a:tc>
                  <a:txBody>
                    <a:bodyPr/>
                    <a:lstStyle/>
                    <a:p>
                      <a:r>
                        <a:rPr lang="en-US" sz="1600" dirty="0"/>
                        <a:t>$500k/</a:t>
                      </a:r>
                      <a:r>
                        <a:rPr lang="en-US" sz="1600" dirty="0" err="1"/>
                        <a:t>yr</a:t>
                      </a:r>
                      <a:endParaRPr lang="en-US" sz="1600" dirty="0"/>
                    </a:p>
                  </a:txBody>
                  <a:tcPr/>
                </a:tc>
                <a:tc>
                  <a:txBody>
                    <a:bodyPr/>
                    <a:lstStyle/>
                    <a:p>
                      <a:r>
                        <a:rPr lang="en-US" sz="1600" dirty="0"/>
                        <a:t>Accel workforce development</a:t>
                      </a:r>
                    </a:p>
                  </a:txBody>
                  <a:tcPr/>
                </a:tc>
                <a:extLst>
                  <a:ext uri="{0D108BD9-81ED-4DB2-BD59-A6C34878D82A}">
                    <a16:rowId xmlns:a16="http://schemas.microsoft.com/office/drawing/2014/main" val="2975228394"/>
                  </a:ext>
                </a:extLst>
              </a:tr>
              <a:tr h="1094300">
                <a:tc>
                  <a:txBody>
                    <a:bodyPr/>
                    <a:lstStyle/>
                    <a:p>
                      <a:r>
                        <a:rPr lang="en-US" sz="1600" dirty="0"/>
                        <a:t>Dark Matter New Concepts</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dirty="0"/>
                        <a:t>Single- and multi-PI ; </a:t>
                      </a:r>
                      <a:r>
                        <a:rPr lang="en-US" sz="1600" dirty="0">
                          <a:solidFill>
                            <a:schemeClr val="accent4">
                              <a:lumMod val="75000"/>
                            </a:schemeClr>
                          </a:solidFill>
                        </a:rPr>
                        <a:t>Univ and Lab</a:t>
                      </a:r>
                    </a:p>
                    <a:p>
                      <a:endParaRPr lang="en-US" sz="1600" dirty="0"/>
                    </a:p>
                  </a:txBody>
                  <a:tcPr/>
                </a:tc>
                <a:tc>
                  <a:txBody>
                    <a:bodyPr/>
                    <a:lstStyle/>
                    <a:p>
                      <a:r>
                        <a:rPr lang="en-US" sz="1600" dirty="0"/>
                        <a:t>32 proposals; </a:t>
                      </a:r>
                    </a:p>
                    <a:p>
                      <a:r>
                        <a:rPr lang="en-US" sz="1600" dirty="0"/>
                        <a:t>6</a:t>
                      </a:r>
                      <a:r>
                        <a:rPr lang="en-US" sz="1600"/>
                        <a:t> </a:t>
                      </a:r>
                      <a:r>
                        <a:rPr lang="en-US" sz="1600" dirty="0"/>
                        <a:t>awards</a:t>
                      </a:r>
                    </a:p>
                  </a:txBody>
                  <a:tcPr/>
                </a:tc>
                <a:tc>
                  <a:txBody>
                    <a:bodyPr/>
                    <a:lstStyle/>
                    <a:p>
                      <a:r>
                        <a:rPr lang="en-US" sz="1600" dirty="0"/>
                        <a:t>2-3 </a:t>
                      </a:r>
                      <a:r>
                        <a:rPr lang="en-US" sz="1600" dirty="0" err="1"/>
                        <a:t>yr</a:t>
                      </a:r>
                      <a:endParaRPr lang="en-US" sz="1600" dirty="0"/>
                    </a:p>
                  </a:txBody>
                  <a:tcPr/>
                </a:tc>
                <a:tc>
                  <a:txBody>
                    <a:bodyPr/>
                    <a:lstStyle/>
                    <a:p>
                      <a:r>
                        <a:rPr lang="en-US" sz="1600" dirty="0"/>
                        <a:t>~$1M (total)</a:t>
                      </a:r>
                    </a:p>
                  </a:txBody>
                  <a:tcPr/>
                </a:tc>
                <a:tc>
                  <a:txBody>
                    <a:bodyPr/>
                    <a:lstStyle/>
                    <a:p>
                      <a:r>
                        <a:rPr lang="en-US" sz="1600" dirty="0"/>
                        <a:t>New </a:t>
                      </a:r>
                      <a:r>
                        <a:rPr lang="en-US" sz="1600" dirty="0" err="1"/>
                        <a:t>expt</a:t>
                      </a:r>
                      <a:r>
                        <a:rPr lang="en-US" sz="1600" dirty="0"/>
                        <a:t> R&amp;D; concept design</a:t>
                      </a:r>
                    </a:p>
                  </a:txBody>
                  <a:tcPr/>
                </a:tc>
                <a:extLst>
                  <a:ext uri="{0D108BD9-81ED-4DB2-BD59-A6C34878D82A}">
                    <a16:rowId xmlns:a16="http://schemas.microsoft.com/office/drawing/2014/main" val="2921545454"/>
                  </a:ext>
                </a:extLst>
              </a:tr>
            </a:tbl>
          </a:graphicData>
        </a:graphic>
      </p:graphicFrame>
    </p:spTree>
    <p:extLst>
      <p:ext uri="{BB962C8B-B14F-4D97-AF65-F5344CB8AC3E}">
        <p14:creationId xmlns:p14="http://schemas.microsoft.com/office/powerpoint/2010/main" val="11634246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55091" y="1049273"/>
            <a:ext cx="10651490" cy="1905000"/>
          </a:xfrm>
          <a:prstGeom prst="rect">
            <a:avLst/>
          </a:prstGeom>
        </p:spPr>
        <p:txBody>
          <a:bodyPr vert="horz" wrap="square" lIns="0" tIns="12700" rIns="0" bIns="0" rtlCol="0">
            <a:spAutoFit/>
          </a:bodyPr>
          <a:lstStyle/>
          <a:p>
            <a:pPr marL="186690" indent="-174625">
              <a:lnSpc>
                <a:spcPct val="100000"/>
              </a:lnSpc>
              <a:spcBef>
                <a:spcPts val="100"/>
              </a:spcBef>
              <a:buClr>
                <a:srgbClr val="0E3E66"/>
              </a:buClr>
              <a:buSzPct val="80555"/>
              <a:buFont typeface="Wingdings 3"/>
              <a:buChar char=""/>
              <a:tabLst>
                <a:tab pos="187325" algn="l"/>
              </a:tabLst>
            </a:pPr>
            <a:r>
              <a:rPr sz="1800" dirty="0">
                <a:latin typeface="Verdana"/>
                <a:cs typeface="Verdana"/>
              </a:rPr>
              <a:t>There</a:t>
            </a:r>
            <a:r>
              <a:rPr sz="1800" spc="-20" dirty="0">
                <a:latin typeface="Verdana"/>
                <a:cs typeface="Verdana"/>
              </a:rPr>
              <a:t> </a:t>
            </a:r>
            <a:r>
              <a:rPr sz="1800" dirty="0">
                <a:latin typeface="Verdana"/>
                <a:cs typeface="Verdana"/>
              </a:rPr>
              <a:t>are</a:t>
            </a:r>
            <a:r>
              <a:rPr sz="1800" spc="-15" dirty="0">
                <a:latin typeface="Verdana"/>
                <a:cs typeface="Verdana"/>
              </a:rPr>
              <a:t> </a:t>
            </a:r>
            <a:r>
              <a:rPr sz="1800" dirty="0">
                <a:latin typeface="Verdana"/>
                <a:cs typeface="Verdana"/>
              </a:rPr>
              <a:t>a</a:t>
            </a:r>
            <a:r>
              <a:rPr sz="1800" spc="-10" dirty="0">
                <a:latin typeface="Verdana"/>
                <a:cs typeface="Verdana"/>
              </a:rPr>
              <a:t> </a:t>
            </a:r>
            <a:r>
              <a:rPr sz="1800" dirty="0">
                <a:latin typeface="Verdana"/>
                <a:cs typeface="Verdana"/>
              </a:rPr>
              <a:t>growing</a:t>
            </a:r>
            <a:r>
              <a:rPr sz="1800" spc="-15" dirty="0">
                <a:latin typeface="Verdana"/>
                <a:cs typeface="Verdana"/>
              </a:rPr>
              <a:t> </a:t>
            </a:r>
            <a:r>
              <a:rPr sz="1800" dirty="0">
                <a:latin typeface="Verdana"/>
                <a:cs typeface="Verdana"/>
              </a:rPr>
              <a:t>number</a:t>
            </a:r>
            <a:r>
              <a:rPr sz="1800" spc="-10" dirty="0">
                <a:latin typeface="Verdana"/>
                <a:cs typeface="Verdana"/>
              </a:rPr>
              <a:t> </a:t>
            </a:r>
            <a:r>
              <a:rPr sz="1800" dirty="0">
                <a:latin typeface="Verdana"/>
                <a:cs typeface="Verdana"/>
              </a:rPr>
              <a:t>of</a:t>
            </a:r>
            <a:r>
              <a:rPr sz="1800" spc="-10" dirty="0">
                <a:latin typeface="Verdana"/>
                <a:cs typeface="Verdana"/>
              </a:rPr>
              <a:t> </a:t>
            </a:r>
            <a:r>
              <a:rPr sz="1800" dirty="0">
                <a:latin typeface="Verdana"/>
                <a:cs typeface="Verdana"/>
              </a:rPr>
              <a:t>specialized</a:t>
            </a:r>
            <a:r>
              <a:rPr sz="1800" spc="5" dirty="0">
                <a:latin typeface="Verdana"/>
                <a:cs typeface="Verdana"/>
              </a:rPr>
              <a:t> </a:t>
            </a:r>
            <a:r>
              <a:rPr sz="1800" dirty="0">
                <a:latin typeface="Verdana"/>
                <a:cs typeface="Verdana"/>
              </a:rPr>
              <a:t>education,</a:t>
            </a:r>
            <a:r>
              <a:rPr sz="1800" spc="-5" dirty="0">
                <a:latin typeface="Verdana"/>
                <a:cs typeface="Verdana"/>
              </a:rPr>
              <a:t> </a:t>
            </a:r>
            <a:r>
              <a:rPr sz="1800" dirty="0">
                <a:latin typeface="Verdana"/>
                <a:cs typeface="Verdana"/>
              </a:rPr>
              <a:t>training</a:t>
            </a:r>
            <a:r>
              <a:rPr sz="1800" spc="-10" dirty="0">
                <a:latin typeface="Verdana"/>
                <a:cs typeface="Verdana"/>
              </a:rPr>
              <a:t> </a:t>
            </a:r>
            <a:r>
              <a:rPr sz="1800" dirty="0">
                <a:latin typeface="Verdana"/>
                <a:cs typeface="Verdana"/>
              </a:rPr>
              <a:t>or</a:t>
            </a:r>
            <a:r>
              <a:rPr sz="1800" spc="-25" dirty="0">
                <a:latin typeface="Verdana"/>
                <a:cs typeface="Verdana"/>
              </a:rPr>
              <a:t> </a:t>
            </a:r>
            <a:r>
              <a:rPr sz="1800" dirty="0">
                <a:latin typeface="Verdana"/>
                <a:cs typeface="Verdana"/>
              </a:rPr>
              <a:t>“workforce</a:t>
            </a:r>
            <a:r>
              <a:rPr sz="1800" spc="-30" dirty="0">
                <a:latin typeface="Verdana"/>
                <a:cs typeface="Verdana"/>
              </a:rPr>
              <a:t> </a:t>
            </a:r>
            <a:r>
              <a:rPr sz="1800" spc="-10" dirty="0">
                <a:latin typeface="Verdana"/>
                <a:cs typeface="Verdana"/>
              </a:rPr>
              <a:t>development”</a:t>
            </a:r>
            <a:endParaRPr sz="1800" dirty="0">
              <a:latin typeface="Verdana"/>
              <a:cs typeface="Verdana"/>
            </a:endParaRPr>
          </a:p>
          <a:p>
            <a:pPr marL="186690">
              <a:lnSpc>
                <a:spcPct val="100000"/>
              </a:lnSpc>
            </a:pPr>
            <a:r>
              <a:rPr sz="1800" dirty="0">
                <a:latin typeface="Verdana"/>
                <a:cs typeface="Verdana"/>
              </a:rPr>
              <a:t>programs</a:t>
            </a:r>
            <a:r>
              <a:rPr sz="1800" spc="-30" dirty="0">
                <a:latin typeface="Verdana"/>
                <a:cs typeface="Verdana"/>
              </a:rPr>
              <a:t> </a:t>
            </a:r>
            <a:r>
              <a:rPr sz="1800" dirty="0">
                <a:latin typeface="Verdana"/>
                <a:cs typeface="Verdana"/>
              </a:rPr>
              <a:t>available</a:t>
            </a:r>
            <a:r>
              <a:rPr sz="1800" spc="-30" dirty="0">
                <a:latin typeface="Verdana"/>
                <a:cs typeface="Verdana"/>
              </a:rPr>
              <a:t> </a:t>
            </a:r>
            <a:r>
              <a:rPr sz="1800" dirty="0">
                <a:latin typeface="Verdana"/>
                <a:cs typeface="Verdana"/>
              </a:rPr>
              <a:t>for</a:t>
            </a:r>
            <a:r>
              <a:rPr sz="1800" spc="-25" dirty="0">
                <a:latin typeface="Verdana"/>
                <a:cs typeface="Verdana"/>
              </a:rPr>
              <a:t> </a:t>
            </a:r>
            <a:r>
              <a:rPr sz="1800" dirty="0">
                <a:latin typeface="Verdana"/>
                <a:cs typeface="Verdana"/>
              </a:rPr>
              <a:t>interested</a:t>
            </a:r>
            <a:r>
              <a:rPr sz="1800" spc="10" dirty="0">
                <a:latin typeface="Verdana"/>
                <a:cs typeface="Verdana"/>
              </a:rPr>
              <a:t> </a:t>
            </a:r>
            <a:r>
              <a:rPr sz="1800" dirty="0">
                <a:latin typeface="Verdana"/>
                <a:cs typeface="Verdana"/>
              </a:rPr>
              <a:t>students</a:t>
            </a:r>
            <a:r>
              <a:rPr sz="1800" spc="5" dirty="0">
                <a:latin typeface="Verdana"/>
                <a:cs typeface="Verdana"/>
              </a:rPr>
              <a:t> </a:t>
            </a:r>
            <a:r>
              <a:rPr sz="1800" dirty="0">
                <a:latin typeface="Verdana"/>
                <a:cs typeface="Verdana"/>
              </a:rPr>
              <a:t>in</a:t>
            </a:r>
            <a:r>
              <a:rPr sz="1800" spc="-30" dirty="0">
                <a:latin typeface="Verdana"/>
                <a:cs typeface="Verdana"/>
              </a:rPr>
              <a:t> </a:t>
            </a:r>
            <a:r>
              <a:rPr sz="1800" dirty="0">
                <a:latin typeface="Verdana"/>
                <a:cs typeface="Verdana"/>
              </a:rPr>
              <a:t>HEP</a:t>
            </a:r>
            <a:r>
              <a:rPr sz="1800" spc="-10" dirty="0">
                <a:latin typeface="Verdana"/>
                <a:cs typeface="Verdana"/>
              </a:rPr>
              <a:t> </a:t>
            </a:r>
            <a:r>
              <a:rPr sz="1800" dirty="0">
                <a:latin typeface="Verdana"/>
                <a:cs typeface="Verdana"/>
              </a:rPr>
              <a:t>and</a:t>
            </a:r>
            <a:r>
              <a:rPr sz="1800" spc="-25" dirty="0">
                <a:latin typeface="Verdana"/>
                <a:cs typeface="Verdana"/>
              </a:rPr>
              <a:t> </a:t>
            </a:r>
            <a:r>
              <a:rPr sz="1800" dirty="0">
                <a:latin typeface="Verdana"/>
                <a:cs typeface="Verdana"/>
              </a:rPr>
              <a:t>related</a:t>
            </a:r>
            <a:r>
              <a:rPr sz="1800" spc="-10" dirty="0">
                <a:latin typeface="Verdana"/>
                <a:cs typeface="Verdana"/>
              </a:rPr>
              <a:t> fields.</a:t>
            </a:r>
            <a:endParaRPr sz="1800" dirty="0">
              <a:latin typeface="Verdana"/>
              <a:cs typeface="Verdana"/>
            </a:endParaRPr>
          </a:p>
          <a:p>
            <a:pPr marL="186690" marR="80645" indent="-174625">
              <a:lnSpc>
                <a:spcPct val="100000"/>
              </a:lnSpc>
              <a:spcBef>
                <a:spcPts val="994"/>
              </a:spcBef>
              <a:buClr>
                <a:srgbClr val="0E3E66"/>
              </a:buClr>
              <a:buSzPct val="80555"/>
              <a:buFont typeface="Wingdings 3"/>
              <a:buChar char=""/>
              <a:tabLst>
                <a:tab pos="187325" algn="l"/>
              </a:tabLst>
            </a:pPr>
            <a:r>
              <a:rPr sz="1800" dirty="0">
                <a:latin typeface="Verdana"/>
                <a:cs typeface="Verdana"/>
              </a:rPr>
              <a:t>These</a:t>
            </a:r>
            <a:r>
              <a:rPr sz="1800" spc="-5" dirty="0">
                <a:latin typeface="Verdana"/>
                <a:cs typeface="Verdana"/>
              </a:rPr>
              <a:t> </a:t>
            </a:r>
            <a:r>
              <a:rPr sz="1800" dirty="0">
                <a:latin typeface="Verdana"/>
                <a:cs typeface="Verdana"/>
              </a:rPr>
              <a:t>allow</a:t>
            </a:r>
            <a:r>
              <a:rPr sz="1800" spc="-20" dirty="0">
                <a:latin typeface="Verdana"/>
                <a:cs typeface="Verdana"/>
              </a:rPr>
              <a:t> </a:t>
            </a:r>
            <a:r>
              <a:rPr sz="1800" dirty="0">
                <a:latin typeface="Verdana"/>
                <a:cs typeface="Verdana"/>
              </a:rPr>
              <a:t>you</a:t>
            </a:r>
            <a:r>
              <a:rPr sz="1800" spc="-15" dirty="0">
                <a:latin typeface="Verdana"/>
                <a:cs typeface="Verdana"/>
              </a:rPr>
              <a:t> </a:t>
            </a:r>
            <a:r>
              <a:rPr sz="1800" dirty="0">
                <a:latin typeface="Verdana"/>
                <a:cs typeface="Verdana"/>
              </a:rPr>
              <a:t>to</a:t>
            </a:r>
            <a:r>
              <a:rPr sz="1800" spc="-5" dirty="0">
                <a:latin typeface="Verdana"/>
                <a:cs typeface="Verdana"/>
              </a:rPr>
              <a:t> </a:t>
            </a:r>
            <a:r>
              <a:rPr sz="1800" dirty="0">
                <a:latin typeface="Verdana"/>
                <a:cs typeface="Verdana"/>
              </a:rPr>
              <a:t>explore</a:t>
            </a:r>
            <a:r>
              <a:rPr sz="1800" spc="-5" dirty="0">
                <a:latin typeface="Verdana"/>
                <a:cs typeface="Verdana"/>
              </a:rPr>
              <a:t> </a:t>
            </a:r>
            <a:r>
              <a:rPr sz="1800" dirty="0">
                <a:latin typeface="Verdana"/>
                <a:cs typeface="Verdana"/>
              </a:rPr>
              <a:t>and</a:t>
            </a:r>
            <a:r>
              <a:rPr sz="1800" spc="-10" dirty="0">
                <a:latin typeface="Verdana"/>
                <a:cs typeface="Verdana"/>
              </a:rPr>
              <a:t> </a:t>
            </a:r>
            <a:r>
              <a:rPr sz="1800" dirty="0">
                <a:latin typeface="Verdana"/>
                <a:cs typeface="Verdana"/>
              </a:rPr>
              <a:t>develop</a:t>
            </a:r>
            <a:r>
              <a:rPr sz="1800" spc="-5" dirty="0">
                <a:latin typeface="Verdana"/>
                <a:cs typeface="Verdana"/>
              </a:rPr>
              <a:t> </a:t>
            </a:r>
            <a:r>
              <a:rPr sz="1800" dirty="0">
                <a:latin typeface="Verdana"/>
                <a:cs typeface="Verdana"/>
              </a:rPr>
              <a:t>new</a:t>
            </a:r>
            <a:r>
              <a:rPr sz="1800" spc="5" dirty="0">
                <a:latin typeface="Verdana"/>
                <a:cs typeface="Verdana"/>
              </a:rPr>
              <a:t> </a:t>
            </a:r>
            <a:r>
              <a:rPr sz="1800" dirty="0">
                <a:latin typeface="Verdana"/>
                <a:cs typeface="Verdana"/>
              </a:rPr>
              <a:t>skills</a:t>
            </a:r>
            <a:r>
              <a:rPr sz="1800" spc="-15" dirty="0">
                <a:latin typeface="Verdana"/>
                <a:cs typeface="Verdana"/>
              </a:rPr>
              <a:t> </a:t>
            </a:r>
            <a:r>
              <a:rPr sz="1800" dirty="0">
                <a:latin typeface="Verdana"/>
                <a:cs typeface="Verdana"/>
              </a:rPr>
              <a:t>and</a:t>
            </a:r>
            <a:r>
              <a:rPr sz="1800" spc="-15" dirty="0">
                <a:latin typeface="Verdana"/>
                <a:cs typeface="Verdana"/>
              </a:rPr>
              <a:t> </a:t>
            </a:r>
            <a:r>
              <a:rPr sz="1800" dirty="0">
                <a:latin typeface="Verdana"/>
                <a:cs typeface="Verdana"/>
              </a:rPr>
              <a:t>areas</a:t>
            </a:r>
            <a:r>
              <a:rPr sz="1800" spc="-10" dirty="0">
                <a:latin typeface="Verdana"/>
                <a:cs typeface="Verdana"/>
              </a:rPr>
              <a:t> </a:t>
            </a:r>
            <a:r>
              <a:rPr sz="1800" dirty="0">
                <a:latin typeface="Verdana"/>
                <a:cs typeface="Verdana"/>
              </a:rPr>
              <a:t>of</a:t>
            </a:r>
            <a:r>
              <a:rPr sz="1800" spc="-5" dirty="0">
                <a:latin typeface="Verdana"/>
                <a:cs typeface="Verdana"/>
              </a:rPr>
              <a:t> </a:t>
            </a:r>
            <a:r>
              <a:rPr sz="1800" dirty="0">
                <a:latin typeface="Verdana"/>
                <a:cs typeface="Verdana"/>
              </a:rPr>
              <a:t>expertise;</a:t>
            </a:r>
            <a:r>
              <a:rPr sz="1800" spc="10" dirty="0">
                <a:latin typeface="Verdana"/>
                <a:cs typeface="Verdana"/>
              </a:rPr>
              <a:t> </a:t>
            </a:r>
            <a:r>
              <a:rPr sz="1800" dirty="0">
                <a:latin typeface="Verdana"/>
                <a:cs typeface="Verdana"/>
              </a:rPr>
              <a:t>many</a:t>
            </a:r>
            <a:r>
              <a:rPr sz="1800" spc="-25" dirty="0">
                <a:latin typeface="Verdana"/>
                <a:cs typeface="Verdana"/>
              </a:rPr>
              <a:t> </a:t>
            </a:r>
            <a:r>
              <a:rPr sz="1800" dirty="0">
                <a:latin typeface="Verdana"/>
                <a:cs typeface="Verdana"/>
              </a:rPr>
              <a:t>also</a:t>
            </a:r>
            <a:r>
              <a:rPr sz="1800" spc="-15" dirty="0">
                <a:latin typeface="Verdana"/>
                <a:cs typeface="Verdana"/>
              </a:rPr>
              <a:t> </a:t>
            </a:r>
            <a:r>
              <a:rPr sz="1800" spc="-10" dirty="0">
                <a:latin typeface="Verdana"/>
                <a:cs typeface="Verdana"/>
              </a:rPr>
              <a:t>offer </a:t>
            </a:r>
            <a:r>
              <a:rPr sz="1800" dirty="0">
                <a:latin typeface="Verdana"/>
                <a:cs typeface="Verdana"/>
              </a:rPr>
              <a:t>networking</a:t>
            </a:r>
            <a:r>
              <a:rPr sz="1800" spc="-5" dirty="0">
                <a:latin typeface="Verdana"/>
                <a:cs typeface="Verdana"/>
              </a:rPr>
              <a:t> </a:t>
            </a:r>
            <a:r>
              <a:rPr sz="1800" dirty="0">
                <a:latin typeface="Verdana"/>
                <a:cs typeface="Verdana"/>
              </a:rPr>
              <a:t>and</a:t>
            </a:r>
            <a:r>
              <a:rPr sz="1800" spc="-15" dirty="0">
                <a:latin typeface="Verdana"/>
                <a:cs typeface="Verdana"/>
              </a:rPr>
              <a:t> </a:t>
            </a:r>
            <a:r>
              <a:rPr sz="1800" spc="-10" dirty="0">
                <a:latin typeface="Verdana"/>
                <a:cs typeface="Verdana"/>
              </a:rPr>
              <a:t>career-</a:t>
            </a:r>
            <a:r>
              <a:rPr sz="1800" dirty="0">
                <a:latin typeface="Verdana"/>
                <a:cs typeface="Verdana"/>
              </a:rPr>
              <a:t>development seminars</a:t>
            </a:r>
            <a:r>
              <a:rPr sz="1800" spc="-20" dirty="0">
                <a:latin typeface="Verdana"/>
                <a:cs typeface="Verdana"/>
              </a:rPr>
              <a:t> </a:t>
            </a:r>
            <a:r>
              <a:rPr sz="1800" dirty="0">
                <a:latin typeface="Verdana"/>
                <a:cs typeface="Verdana"/>
              </a:rPr>
              <a:t>and</a:t>
            </a:r>
            <a:r>
              <a:rPr sz="1800" spc="5" dirty="0">
                <a:latin typeface="Verdana"/>
                <a:cs typeface="Verdana"/>
              </a:rPr>
              <a:t> </a:t>
            </a:r>
            <a:r>
              <a:rPr sz="1800" spc="-10" dirty="0">
                <a:latin typeface="Verdana"/>
                <a:cs typeface="Verdana"/>
              </a:rPr>
              <a:t>mentoring</a:t>
            </a:r>
            <a:endParaRPr sz="1800" dirty="0">
              <a:latin typeface="Verdana"/>
              <a:cs typeface="Verdana"/>
            </a:endParaRPr>
          </a:p>
          <a:p>
            <a:pPr marL="12700">
              <a:lnSpc>
                <a:spcPct val="100000"/>
              </a:lnSpc>
              <a:spcBef>
                <a:spcPts val="1010"/>
              </a:spcBef>
            </a:pPr>
            <a:r>
              <a:rPr sz="1800" dirty="0">
                <a:solidFill>
                  <a:srgbClr val="006FC0"/>
                </a:solidFill>
                <a:latin typeface="Verdana"/>
                <a:cs typeface="Verdana"/>
              </a:rPr>
              <a:t>Internships</a:t>
            </a:r>
            <a:r>
              <a:rPr sz="1800" spc="-5" dirty="0">
                <a:solidFill>
                  <a:srgbClr val="006FC0"/>
                </a:solidFill>
                <a:latin typeface="Verdana"/>
                <a:cs typeface="Verdana"/>
              </a:rPr>
              <a:t> </a:t>
            </a:r>
            <a:r>
              <a:rPr sz="1800" dirty="0">
                <a:solidFill>
                  <a:srgbClr val="006FC0"/>
                </a:solidFill>
                <a:latin typeface="Verdana"/>
                <a:cs typeface="Verdana"/>
              </a:rPr>
              <a:t>for</a:t>
            </a:r>
            <a:r>
              <a:rPr sz="1800" spc="-10" dirty="0">
                <a:solidFill>
                  <a:srgbClr val="006FC0"/>
                </a:solidFill>
                <a:latin typeface="Verdana"/>
                <a:cs typeface="Verdana"/>
              </a:rPr>
              <a:t> </a:t>
            </a:r>
            <a:r>
              <a:rPr sz="1800" b="1" spc="-10" dirty="0">
                <a:solidFill>
                  <a:srgbClr val="006FC0"/>
                </a:solidFill>
                <a:latin typeface="Verdana"/>
                <a:cs typeface="Verdana"/>
              </a:rPr>
              <a:t>undergrads:</a:t>
            </a:r>
            <a:endParaRPr sz="1800" dirty="0">
              <a:latin typeface="Verdana"/>
              <a:cs typeface="Verdana"/>
            </a:endParaRPr>
          </a:p>
          <a:p>
            <a:pPr marL="186690">
              <a:lnSpc>
                <a:spcPct val="100000"/>
              </a:lnSpc>
              <a:spcBef>
                <a:spcPts val="190"/>
              </a:spcBef>
            </a:pPr>
            <a:r>
              <a:rPr sz="1500" b="1" dirty="0">
                <a:solidFill>
                  <a:srgbClr val="001F5F"/>
                </a:solidFill>
                <a:latin typeface="Verdana"/>
                <a:cs typeface="Verdana"/>
              </a:rPr>
              <a:t>Science</a:t>
            </a:r>
            <a:r>
              <a:rPr sz="1500" b="1" spc="-35" dirty="0">
                <a:solidFill>
                  <a:srgbClr val="001F5F"/>
                </a:solidFill>
                <a:latin typeface="Verdana"/>
                <a:cs typeface="Verdana"/>
              </a:rPr>
              <a:t> </a:t>
            </a:r>
            <a:r>
              <a:rPr sz="1500" b="1" dirty="0">
                <a:solidFill>
                  <a:srgbClr val="001F5F"/>
                </a:solidFill>
                <a:latin typeface="Verdana"/>
                <a:cs typeface="Verdana"/>
              </a:rPr>
              <a:t>Undergraduate</a:t>
            </a:r>
            <a:r>
              <a:rPr sz="1500" b="1" spc="-15" dirty="0">
                <a:solidFill>
                  <a:srgbClr val="001F5F"/>
                </a:solidFill>
                <a:latin typeface="Verdana"/>
                <a:cs typeface="Verdana"/>
              </a:rPr>
              <a:t> </a:t>
            </a:r>
            <a:r>
              <a:rPr sz="1500" b="1" dirty="0">
                <a:solidFill>
                  <a:srgbClr val="001F5F"/>
                </a:solidFill>
                <a:latin typeface="Verdana"/>
                <a:cs typeface="Verdana"/>
              </a:rPr>
              <a:t>Laboratory</a:t>
            </a:r>
            <a:r>
              <a:rPr sz="1500" b="1" spc="-35" dirty="0">
                <a:solidFill>
                  <a:srgbClr val="001F5F"/>
                </a:solidFill>
                <a:latin typeface="Verdana"/>
                <a:cs typeface="Verdana"/>
              </a:rPr>
              <a:t> </a:t>
            </a:r>
            <a:r>
              <a:rPr sz="1500" b="1" dirty="0">
                <a:solidFill>
                  <a:srgbClr val="001F5F"/>
                </a:solidFill>
                <a:latin typeface="Verdana"/>
                <a:cs typeface="Verdana"/>
              </a:rPr>
              <a:t>Internships</a:t>
            </a:r>
            <a:r>
              <a:rPr sz="1500" b="1" spc="-10" dirty="0">
                <a:solidFill>
                  <a:srgbClr val="001F5F"/>
                </a:solidFill>
                <a:latin typeface="Verdana"/>
                <a:cs typeface="Verdana"/>
              </a:rPr>
              <a:t> </a:t>
            </a:r>
            <a:r>
              <a:rPr sz="1500" b="1" dirty="0">
                <a:solidFill>
                  <a:srgbClr val="001F5F"/>
                </a:solidFill>
                <a:latin typeface="Verdana"/>
                <a:cs typeface="Verdana"/>
              </a:rPr>
              <a:t>(SULI)</a:t>
            </a:r>
            <a:r>
              <a:rPr sz="1500" b="1" spc="-20" dirty="0">
                <a:solidFill>
                  <a:srgbClr val="001F5F"/>
                </a:solidFill>
                <a:latin typeface="Verdana"/>
                <a:cs typeface="Verdana"/>
              </a:rPr>
              <a:t> </a:t>
            </a:r>
            <a:r>
              <a:rPr sz="1500" dirty="0">
                <a:solidFill>
                  <a:srgbClr val="404040"/>
                </a:solidFill>
                <a:latin typeface="Verdana"/>
                <a:cs typeface="Verdana"/>
              </a:rPr>
              <a:t>at</a:t>
            </a:r>
            <a:r>
              <a:rPr sz="1500" spc="-20" dirty="0">
                <a:solidFill>
                  <a:srgbClr val="404040"/>
                </a:solidFill>
                <a:latin typeface="Verdana"/>
                <a:cs typeface="Verdana"/>
              </a:rPr>
              <a:t> </a:t>
            </a:r>
            <a:r>
              <a:rPr sz="1500" dirty="0">
                <a:solidFill>
                  <a:srgbClr val="404040"/>
                </a:solidFill>
                <a:latin typeface="Verdana"/>
                <a:cs typeface="Verdana"/>
              </a:rPr>
              <a:t>DOE</a:t>
            </a:r>
            <a:r>
              <a:rPr sz="1500" spc="-20" dirty="0">
                <a:solidFill>
                  <a:srgbClr val="404040"/>
                </a:solidFill>
                <a:latin typeface="Verdana"/>
                <a:cs typeface="Verdana"/>
              </a:rPr>
              <a:t> </a:t>
            </a:r>
            <a:r>
              <a:rPr sz="1500" dirty="0">
                <a:solidFill>
                  <a:srgbClr val="404040"/>
                </a:solidFill>
                <a:latin typeface="Verdana"/>
                <a:cs typeface="Verdana"/>
              </a:rPr>
              <a:t>Labs</a:t>
            </a:r>
            <a:r>
              <a:rPr sz="1500" spc="-15" dirty="0">
                <a:solidFill>
                  <a:srgbClr val="404040"/>
                </a:solidFill>
                <a:latin typeface="Verdana"/>
                <a:cs typeface="Verdana"/>
              </a:rPr>
              <a:t> </a:t>
            </a:r>
            <a:r>
              <a:rPr sz="1500" dirty="0">
                <a:solidFill>
                  <a:srgbClr val="404040"/>
                </a:solidFill>
                <a:latin typeface="Verdana"/>
                <a:cs typeface="Verdana"/>
              </a:rPr>
              <a:t>for</a:t>
            </a:r>
            <a:r>
              <a:rPr sz="1500" spc="-15" dirty="0">
                <a:solidFill>
                  <a:srgbClr val="404040"/>
                </a:solidFill>
                <a:latin typeface="Verdana"/>
                <a:cs typeface="Verdana"/>
              </a:rPr>
              <a:t> </a:t>
            </a:r>
            <a:r>
              <a:rPr sz="1500" dirty="0">
                <a:solidFill>
                  <a:srgbClr val="404040"/>
                </a:solidFill>
                <a:latin typeface="Verdana"/>
                <a:cs typeface="Verdana"/>
              </a:rPr>
              <a:t>US</a:t>
            </a:r>
            <a:r>
              <a:rPr sz="1500" spc="-10" dirty="0">
                <a:solidFill>
                  <a:srgbClr val="404040"/>
                </a:solidFill>
                <a:latin typeface="Verdana"/>
                <a:cs typeface="Verdana"/>
              </a:rPr>
              <a:t> </a:t>
            </a:r>
            <a:r>
              <a:rPr sz="1500" dirty="0">
                <a:solidFill>
                  <a:srgbClr val="404040"/>
                </a:solidFill>
                <a:latin typeface="Verdana"/>
                <a:cs typeface="Verdana"/>
              </a:rPr>
              <a:t>citizens</a:t>
            </a:r>
            <a:r>
              <a:rPr sz="1500" spc="15" dirty="0">
                <a:solidFill>
                  <a:srgbClr val="404040"/>
                </a:solidFill>
                <a:latin typeface="Verdana"/>
                <a:cs typeface="Verdana"/>
              </a:rPr>
              <a:t> </a:t>
            </a:r>
            <a:r>
              <a:rPr sz="1500" dirty="0">
                <a:solidFill>
                  <a:srgbClr val="404040"/>
                </a:solidFill>
                <a:latin typeface="Verdana"/>
                <a:cs typeface="Verdana"/>
              </a:rPr>
              <a:t>and</a:t>
            </a:r>
            <a:r>
              <a:rPr sz="1500" spc="-10" dirty="0">
                <a:solidFill>
                  <a:srgbClr val="404040"/>
                </a:solidFill>
                <a:latin typeface="Verdana"/>
                <a:cs typeface="Verdana"/>
              </a:rPr>
              <a:t> permanent</a:t>
            </a:r>
            <a:endParaRPr sz="1500" dirty="0">
              <a:latin typeface="Verdana"/>
              <a:cs typeface="Verdana"/>
            </a:endParaRPr>
          </a:p>
        </p:txBody>
      </p:sp>
      <p:sp>
        <p:nvSpPr>
          <p:cNvPr id="3" name="object 3"/>
          <p:cNvSpPr txBox="1"/>
          <p:nvPr/>
        </p:nvSpPr>
        <p:spPr>
          <a:xfrm>
            <a:off x="929132" y="2928620"/>
            <a:ext cx="3519170" cy="254000"/>
          </a:xfrm>
          <a:prstGeom prst="rect">
            <a:avLst/>
          </a:prstGeom>
        </p:spPr>
        <p:txBody>
          <a:bodyPr vert="horz" wrap="square" lIns="0" tIns="12700" rIns="0" bIns="0" rtlCol="0">
            <a:spAutoFit/>
          </a:bodyPr>
          <a:lstStyle/>
          <a:p>
            <a:pPr marL="12700">
              <a:lnSpc>
                <a:spcPct val="100000"/>
              </a:lnSpc>
              <a:spcBef>
                <a:spcPts val="100"/>
              </a:spcBef>
            </a:pPr>
            <a:r>
              <a:rPr sz="1500" dirty="0">
                <a:solidFill>
                  <a:srgbClr val="404040"/>
                </a:solidFill>
                <a:latin typeface="Verdana"/>
                <a:cs typeface="Verdana"/>
              </a:rPr>
              <a:t>residents:</a:t>
            </a:r>
            <a:r>
              <a:rPr sz="1500" spc="-35" dirty="0">
                <a:solidFill>
                  <a:srgbClr val="404040"/>
                </a:solidFill>
                <a:latin typeface="Verdana"/>
                <a:cs typeface="Verdana"/>
              </a:rPr>
              <a:t> </a:t>
            </a:r>
            <a:r>
              <a:rPr sz="1500" spc="-10" dirty="0">
                <a:solidFill>
                  <a:srgbClr val="006FC0"/>
                </a:solidFill>
                <a:latin typeface="Verdana"/>
                <a:cs typeface="Verdana"/>
              </a:rPr>
              <a:t>science.osti.gov/wdts/suli</a:t>
            </a:r>
            <a:endParaRPr sz="1500">
              <a:latin typeface="Verdana"/>
              <a:cs typeface="Verdana"/>
            </a:endParaRPr>
          </a:p>
        </p:txBody>
      </p:sp>
      <p:sp>
        <p:nvSpPr>
          <p:cNvPr id="5" name="object 5"/>
          <p:cNvSpPr txBox="1"/>
          <p:nvPr/>
        </p:nvSpPr>
        <p:spPr>
          <a:xfrm>
            <a:off x="6813550" y="2960751"/>
            <a:ext cx="132080" cy="226695"/>
          </a:xfrm>
          <a:prstGeom prst="rect">
            <a:avLst/>
          </a:prstGeom>
          <a:solidFill>
            <a:srgbClr val="FFFFFF"/>
          </a:solidFill>
        </p:spPr>
        <p:txBody>
          <a:bodyPr vert="horz" wrap="square" lIns="0" tIns="0" rIns="0" bIns="0" rtlCol="0">
            <a:spAutoFit/>
          </a:bodyPr>
          <a:lstStyle/>
          <a:p>
            <a:pPr marL="635">
              <a:lnSpc>
                <a:spcPts val="1645"/>
              </a:lnSpc>
            </a:pPr>
            <a:r>
              <a:rPr sz="1500" dirty="0">
                <a:solidFill>
                  <a:srgbClr val="006FC0"/>
                </a:solidFill>
                <a:latin typeface="Verdana"/>
                <a:cs typeface="Verdana"/>
              </a:rPr>
              <a:t>.</a:t>
            </a:r>
            <a:endParaRPr sz="1500">
              <a:latin typeface="Verdana"/>
              <a:cs typeface="Verdana"/>
            </a:endParaRPr>
          </a:p>
        </p:txBody>
      </p:sp>
      <p:sp>
        <p:nvSpPr>
          <p:cNvPr id="6" name="object 6"/>
          <p:cNvSpPr txBox="1"/>
          <p:nvPr/>
        </p:nvSpPr>
        <p:spPr>
          <a:xfrm>
            <a:off x="755091" y="3221228"/>
            <a:ext cx="10584815" cy="2682240"/>
          </a:xfrm>
          <a:prstGeom prst="rect">
            <a:avLst/>
          </a:prstGeom>
        </p:spPr>
        <p:txBody>
          <a:bodyPr vert="horz" wrap="square" lIns="0" tIns="12700" rIns="0" bIns="0" rtlCol="0">
            <a:spAutoFit/>
          </a:bodyPr>
          <a:lstStyle/>
          <a:p>
            <a:pPr marL="186690">
              <a:lnSpc>
                <a:spcPct val="100000"/>
              </a:lnSpc>
              <a:spcBef>
                <a:spcPts val="100"/>
              </a:spcBef>
            </a:pPr>
            <a:r>
              <a:rPr sz="1500" dirty="0">
                <a:solidFill>
                  <a:srgbClr val="006FC0"/>
                </a:solidFill>
                <a:latin typeface="Verdana"/>
                <a:cs typeface="Verdana"/>
              </a:rPr>
              <a:t>Many</a:t>
            </a:r>
            <a:r>
              <a:rPr sz="1500" spc="-35" dirty="0">
                <a:solidFill>
                  <a:srgbClr val="006FC0"/>
                </a:solidFill>
                <a:latin typeface="Verdana"/>
                <a:cs typeface="Verdana"/>
              </a:rPr>
              <a:t> </a:t>
            </a:r>
            <a:r>
              <a:rPr sz="1500" dirty="0">
                <a:solidFill>
                  <a:srgbClr val="006FC0"/>
                </a:solidFill>
                <a:latin typeface="Verdana"/>
                <a:cs typeface="Verdana"/>
              </a:rPr>
              <a:t>more</a:t>
            </a:r>
            <a:r>
              <a:rPr sz="1500" spc="-30" dirty="0">
                <a:solidFill>
                  <a:srgbClr val="006FC0"/>
                </a:solidFill>
                <a:latin typeface="Verdana"/>
                <a:cs typeface="Verdana"/>
              </a:rPr>
              <a:t> </a:t>
            </a:r>
            <a:r>
              <a:rPr sz="1500" spc="-10" dirty="0">
                <a:solidFill>
                  <a:srgbClr val="006FC0"/>
                </a:solidFill>
                <a:latin typeface="Verdana"/>
                <a:cs typeface="Verdana"/>
              </a:rPr>
              <a:t>lab-</a:t>
            </a:r>
            <a:r>
              <a:rPr sz="1500" dirty="0">
                <a:solidFill>
                  <a:srgbClr val="006FC0"/>
                </a:solidFill>
                <a:latin typeface="Verdana"/>
                <a:cs typeface="Verdana"/>
              </a:rPr>
              <a:t>based</a:t>
            </a:r>
            <a:r>
              <a:rPr sz="1500" spc="-15" dirty="0">
                <a:solidFill>
                  <a:srgbClr val="006FC0"/>
                </a:solidFill>
                <a:latin typeface="Verdana"/>
                <a:cs typeface="Verdana"/>
              </a:rPr>
              <a:t> </a:t>
            </a:r>
            <a:r>
              <a:rPr sz="1500" dirty="0">
                <a:solidFill>
                  <a:srgbClr val="006FC0"/>
                </a:solidFill>
                <a:latin typeface="Verdana"/>
                <a:cs typeface="Verdana"/>
              </a:rPr>
              <a:t>opportunities,</a:t>
            </a:r>
            <a:r>
              <a:rPr sz="1500" spc="25" dirty="0">
                <a:solidFill>
                  <a:srgbClr val="006FC0"/>
                </a:solidFill>
                <a:latin typeface="Verdana"/>
                <a:cs typeface="Verdana"/>
              </a:rPr>
              <a:t> </a:t>
            </a:r>
            <a:r>
              <a:rPr sz="1500" dirty="0">
                <a:solidFill>
                  <a:srgbClr val="006FC0"/>
                </a:solidFill>
                <a:latin typeface="Verdana"/>
                <a:cs typeface="Verdana"/>
              </a:rPr>
              <a:t>including</a:t>
            </a:r>
            <a:r>
              <a:rPr sz="1500" spc="30" dirty="0">
                <a:solidFill>
                  <a:srgbClr val="006FC0"/>
                </a:solidFill>
                <a:latin typeface="Verdana"/>
                <a:cs typeface="Verdana"/>
              </a:rPr>
              <a:t> </a:t>
            </a:r>
            <a:r>
              <a:rPr sz="1500" dirty="0">
                <a:solidFill>
                  <a:srgbClr val="006FC0"/>
                </a:solidFill>
                <a:latin typeface="Verdana"/>
                <a:cs typeface="Verdana"/>
              </a:rPr>
              <a:t>for</a:t>
            </a:r>
            <a:r>
              <a:rPr sz="1500" spc="-20" dirty="0">
                <a:solidFill>
                  <a:srgbClr val="006FC0"/>
                </a:solidFill>
                <a:latin typeface="Verdana"/>
                <a:cs typeface="Verdana"/>
              </a:rPr>
              <a:t> </a:t>
            </a:r>
            <a:r>
              <a:rPr sz="1500" dirty="0">
                <a:solidFill>
                  <a:srgbClr val="006FC0"/>
                </a:solidFill>
                <a:latin typeface="Verdana"/>
                <a:cs typeface="Verdana"/>
              </a:rPr>
              <a:t>non-US</a:t>
            </a:r>
            <a:r>
              <a:rPr sz="1500" spc="-30" dirty="0">
                <a:solidFill>
                  <a:srgbClr val="006FC0"/>
                </a:solidFill>
                <a:latin typeface="Verdana"/>
                <a:cs typeface="Verdana"/>
              </a:rPr>
              <a:t> </a:t>
            </a:r>
            <a:r>
              <a:rPr sz="1500" dirty="0">
                <a:solidFill>
                  <a:srgbClr val="006FC0"/>
                </a:solidFill>
                <a:latin typeface="Verdana"/>
                <a:cs typeface="Verdana"/>
              </a:rPr>
              <a:t>students:</a:t>
            </a:r>
            <a:r>
              <a:rPr sz="1500" spc="-10" dirty="0">
                <a:solidFill>
                  <a:srgbClr val="006FC0"/>
                </a:solidFill>
                <a:latin typeface="Verdana"/>
                <a:cs typeface="Verdana"/>
              </a:rPr>
              <a:t> </a:t>
            </a:r>
            <a:r>
              <a:rPr sz="1500" dirty="0">
                <a:solidFill>
                  <a:srgbClr val="006FC0"/>
                </a:solidFill>
                <a:latin typeface="Verdana"/>
                <a:cs typeface="Verdana"/>
              </a:rPr>
              <a:t>check</a:t>
            </a:r>
            <a:r>
              <a:rPr sz="1500" spc="-20" dirty="0">
                <a:solidFill>
                  <a:srgbClr val="006FC0"/>
                </a:solidFill>
                <a:latin typeface="Verdana"/>
                <a:cs typeface="Verdana"/>
              </a:rPr>
              <a:t> </a:t>
            </a:r>
            <a:r>
              <a:rPr sz="1500" dirty="0">
                <a:solidFill>
                  <a:srgbClr val="006FC0"/>
                </a:solidFill>
                <a:latin typeface="Verdana"/>
                <a:cs typeface="Verdana"/>
              </a:rPr>
              <a:t>lab</a:t>
            </a:r>
            <a:r>
              <a:rPr sz="1500" spc="-10" dirty="0">
                <a:solidFill>
                  <a:srgbClr val="006FC0"/>
                </a:solidFill>
                <a:latin typeface="Verdana"/>
                <a:cs typeface="Verdana"/>
              </a:rPr>
              <a:t> </a:t>
            </a:r>
            <a:r>
              <a:rPr sz="1500" dirty="0">
                <a:solidFill>
                  <a:srgbClr val="006FC0"/>
                </a:solidFill>
                <a:latin typeface="Verdana"/>
                <a:cs typeface="Verdana"/>
              </a:rPr>
              <a:t>websites</a:t>
            </a:r>
            <a:r>
              <a:rPr sz="1500" spc="-5" dirty="0">
                <a:solidFill>
                  <a:srgbClr val="006FC0"/>
                </a:solidFill>
                <a:latin typeface="Verdana"/>
                <a:cs typeface="Verdana"/>
              </a:rPr>
              <a:t> </a:t>
            </a:r>
            <a:r>
              <a:rPr sz="1500" dirty="0">
                <a:solidFill>
                  <a:srgbClr val="006FC0"/>
                </a:solidFill>
                <a:latin typeface="Verdana"/>
                <a:cs typeface="Verdana"/>
              </a:rPr>
              <a:t>for</a:t>
            </a:r>
            <a:r>
              <a:rPr sz="1500" spc="-20" dirty="0">
                <a:solidFill>
                  <a:srgbClr val="006FC0"/>
                </a:solidFill>
                <a:latin typeface="Verdana"/>
                <a:cs typeface="Verdana"/>
              </a:rPr>
              <a:t> </a:t>
            </a:r>
            <a:r>
              <a:rPr sz="1500" spc="-10" dirty="0">
                <a:solidFill>
                  <a:srgbClr val="006FC0"/>
                </a:solidFill>
                <a:latin typeface="Verdana"/>
                <a:cs typeface="Verdana"/>
              </a:rPr>
              <a:t>details</a:t>
            </a:r>
            <a:endParaRPr sz="1500" dirty="0">
              <a:latin typeface="Verdana"/>
              <a:cs typeface="Verdana"/>
            </a:endParaRPr>
          </a:p>
          <a:p>
            <a:pPr marL="12700">
              <a:lnSpc>
                <a:spcPct val="100000"/>
              </a:lnSpc>
              <a:spcBef>
                <a:spcPts val="1295"/>
              </a:spcBef>
            </a:pPr>
            <a:r>
              <a:rPr sz="1800" spc="-10" dirty="0">
                <a:solidFill>
                  <a:srgbClr val="006FC0"/>
                </a:solidFill>
                <a:latin typeface="Verdana"/>
                <a:cs typeface="Verdana"/>
              </a:rPr>
              <a:t>Traineeships </a:t>
            </a:r>
            <a:r>
              <a:rPr sz="1800" dirty="0">
                <a:solidFill>
                  <a:srgbClr val="006FC0"/>
                </a:solidFill>
                <a:latin typeface="Verdana"/>
                <a:cs typeface="Verdana"/>
              </a:rPr>
              <a:t>for</a:t>
            </a:r>
            <a:r>
              <a:rPr sz="1800" spc="-20" dirty="0">
                <a:solidFill>
                  <a:srgbClr val="006FC0"/>
                </a:solidFill>
                <a:latin typeface="Verdana"/>
                <a:cs typeface="Verdana"/>
              </a:rPr>
              <a:t> </a:t>
            </a:r>
            <a:r>
              <a:rPr sz="1800" b="1" dirty="0">
                <a:solidFill>
                  <a:srgbClr val="006FC0"/>
                </a:solidFill>
                <a:latin typeface="Verdana"/>
                <a:cs typeface="Verdana"/>
              </a:rPr>
              <a:t>undergrad</a:t>
            </a:r>
            <a:r>
              <a:rPr sz="1800" b="1" spc="-15" dirty="0">
                <a:solidFill>
                  <a:srgbClr val="006FC0"/>
                </a:solidFill>
                <a:latin typeface="Verdana"/>
                <a:cs typeface="Verdana"/>
              </a:rPr>
              <a:t> </a:t>
            </a:r>
            <a:r>
              <a:rPr sz="1800" b="1" dirty="0">
                <a:solidFill>
                  <a:srgbClr val="006FC0"/>
                </a:solidFill>
                <a:latin typeface="Verdana"/>
                <a:cs typeface="Verdana"/>
              </a:rPr>
              <a:t>and</a:t>
            </a:r>
            <a:r>
              <a:rPr sz="1800" b="1" spc="-10" dirty="0">
                <a:solidFill>
                  <a:srgbClr val="006FC0"/>
                </a:solidFill>
                <a:latin typeface="Verdana"/>
                <a:cs typeface="Verdana"/>
              </a:rPr>
              <a:t> </a:t>
            </a:r>
            <a:r>
              <a:rPr sz="1800" b="1" dirty="0">
                <a:solidFill>
                  <a:srgbClr val="006FC0"/>
                </a:solidFill>
                <a:latin typeface="Verdana"/>
                <a:cs typeface="Verdana"/>
              </a:rPr>
              <a:t>grad</a:t>
            </a:r>
            <a:r>
              <a:rPr sz="1800" b="1" spc="-20" dirty="0">
                <a:solidFill>
                  <a:srgbClr val="006FC0"/>
                </a:solidFill>
                <a:latin typeface="Verdana"/>
                <a:cs typeface="Verdana"/>
              </a:rPr>
              <a:t> </a:t>
            </a:r>
            <a:r>
              <a:rPr sz="1800" b="1" dirty="0">
                <a:solidFill>
                  <a:srgbClr val="006FC0"/>
                </a:solidFill>
                <a:latin typeface="Verdana"/>
                <a:cs typeface="Verdana"/>
              </a:rPr>
              <a:t>students</a:t>
            </a:r>
            <a:r>
              <a:rPr sz="1800" dirty="0">
                <a:solidFill>
                  <a:srgbClr val="006FC0"/>
                </a:solidFill>
                <a:latin typeface="Verdana"/>
                <a:cs typeface="Verdana"/>
              </a:rPr>
              <a:t>, select</a:t>
            </a:r>
            <a:r>
              <a:rPr sz="1800" spc="5" dirty="0">
                <a:solidFill>
                  <a:srgbClr val="006FC0"/>
                </a:solidFill>
                <a:latin typeface="Verdana"/>
                <a:cs typeface="Verdana"/>
              </a:rPr>
              <a:t> </a:t>
            </a:r>
            <a:r>
              <a:rPr sz="1800" dirty="0">
                <a:solidFill>
                  <a:srgbClr val="006FC0"/>
                </a:solidFill>
                <a:latin typeface="Verdana"/>
                <a:cs typeface="Verdana"/>
              </a:rPr>
              <a:t>institution</a:t>
            </a:r>
            <a:r>
              <a:rPr lang="en-US" sz="1800" dirty="0">
                <a:solidFill>
                  <a:srgbClr val="006FC0"/>
                </a:solidFill>
                <a:latin typeface="Verdana"/>
                <a:cs typeface="Verdana"/>
              </a:rPr>
              <a:t>s</a:t>
            </a:r>
            <a:r>
              <a:rPr sz="1800" spc="-50" dirty="0">
                <a:solidFill>
                  <a:srgbClr val="006FC0"/>
                </a:solidFill>
                <a:latin typeface="Verdana"/>
                <a:cs typeface="Verdana"/>
              </a:rPr>
              <a:t>:</a:t>
            </a:r>
            <a:endParaRPr sz="1800" dirty="0">
              <a:latin typeface="Verdana"/>
              <a:cs typeface="Verdana"/>
            </a:endParaRPr>
          </a:p>
          <a:p>
            <a:pPr marL="186690">
              <a:lnSpc>
                <a:spcPct val="100000"/>
              </a:lnSpc>
              <a:spcBef>
                <a:spcPts val="204"/>
              </a:spcBef>
            </a:pPr>
            <a:r>
              <a:rPr sz="1500" b="1" dirty="0">
                <a:solidFill>
                  <a:srgbClr val="001F5F"/>
                </a:solidFill>
                <a:latin typeface="Verdana"/>
                <a:cs typeface="Verdana"/>
              </a:rPr>
              <a:t>HEP</a:t>
            </a:r>
            <a:r>
              <a:rPr sz="1500" b="1" spc="-50" dirty="0">
                <a:solidFill>
                  <a:srgbClr val="001F5F"/>
                </a:solidFill>
                <a:latin typeface="Verdana"/>
                <a:cs typeface="Verdana"/>
              </a:rPr>
              <a:t> </a:t>
            </a:r>
            <a:r>
              <a:rPr sz="1500" b="1" dirty="0">
                <a:solidFill>
                  <a:srgbClr val="001F5F"/>
                </a:solidFill>
                <a:latin typeface="Verdana"/>
                <a:cs typeface="Verdana"/>
              </a:rPr>
              <a:t>Traineeships</a:t>
            </a:r>
            <a:r>
              <a:rPr sz="1500" b="1" spc="-25" dirty="0">
                <a:solidFill>
                  <a:srgbClr val="001F5F"/>
                </a:solidFill>
                <a:latin typeface="Verdana"/>
                <a:cs typeface="Verdana"/>
              </a:rPr>
              <a:t> </a:t>
            </a:r>
            <a:r>
              <a:rPr sz="1500" dirty="0">
                <a:latin typeface="Verdana"/>
                <a:cs typeface="Verdana"/>
              </a:rPr>
              <a:t>in</a:t>
            </a:r>
            <a:r>
              <a:rPr sz="1500" spc="-20" dirty="0">
                <a:latin typeface="Verdana"/>
                <a:cs typeface="Verdana"/>
              </a:rPr>
              <a:t> </a:t>
            </a:r>
            <a:r>
              <a:rPr sz="1500" dirty="0">
                <a:latin typeface="Verdana"/>
                <a:cs typeface="Verdana"/>
              </a:rPr>
              <a:t>specific</a:t>
            </a:r>
            <a:r>
              <a:rPr sz="1500" spc="15" dirty="0">
                <a:latin typeface="Verdana"/>
                <a:cs typeface="Verdana"/>
              </a:rPr>
              <a:t> </a:t>
            </a:r>
            <a:r>
              <a:rPr sz="1500" dirty="0">
                <a:latin typeface="Verdana"/>
                <a:cs typeface="Verdana"/>
              </a:rPr>
              <a:t>technical areas,</a:t>
            </a:r>
            <a:r>
              <a:rPr sz="1500" spc="-30" dirty="0">
                <a:latin typeface="Verdana"/>
                <a:cs typeface="Verdana"/>
              </a:rPr>
              <a:t> </a:t>
            </a:r>
            <a:r>
              <a:rPr sz="1500" dirty="0">
                <a:latin typeface="Verdana"/>
                <a:cs typeface="Verdana"/>
              </a:rPr>
              <a:t>graduate</a:t>
            </a:r>
            <a:r>
              <a:rPr sz="1500" spc="-20" dirty="0">
                <a:latin typeface="Verdana"/>
                <a:cs typeface="Verdana"/>
              </a:rPr>
              <a:t> </a:t>
            </a:r>
            <a:r>
              <a:rPr sz="1500" spc="-10" dirty="0">
                <a:latin typeface="Verdana"/>
                <a:cs typeface="Verdana"/>
              </a:rPr>
              <a:t>level</a:t>
            </a:r>
            <a:endParaRPr sz="1500" dirty="0">
              <a:latin typeface="Verdana"/>
              <a:cs typeface="Verdana"/>
            </a:endParaRPr>
          </a:p>
          <a:p>
            <a:pPr marL="186690">
              <a:lnSpc>
                <a:spcPct val="100000"/>
              </a:lnSpc>
              <a:spcBef>
                <a:spcPts val="505"/>
              </a:spcBef>
            </a:pPr>
            <a:r>
              <a:rPr lang="en-US" sz="1500" b="1" spc="-25" dirty="0">
                <a:solidFill>
                  <a:srgbClr val="001F5F"/>
                </a:solidFill>
                <a:latin typeface="Verdana"/>
                <a:cs typeface="Verdana"/>
              </a:rPr>
              <a:t>RENEW</a:t>
            </a:r>
            <a:r>
              <a:rPr sz="1500" b="1" spc="-25" dirty="0">
                <a:solidFill>
                  <a:srgbClr val="001F5F"/>
                </a:solidFill>
                <a:latin typeface="Verdana"/>
                <a:cs typeface="Verdana"/>
              </a:rPr>
              <a:t> </a:t>
            </a:r>
            <a:r>
              <a:rPr sz="1500" b="1" dirty="0">
                <a:solidFill>
                  <a:srgbClr val="001F5F"/>
                </a:solidFill>
                <a:latin typeface="Verdana"/>
                <a:cs typeface="Verdana"/>
              </a:rPr>
              <a:t>Traineeships</a:t>
            </a:r>
            <a:r>
              <a:rPr sz="1500" dirty="0">
                <a:latin typeface="Verdana"/>
                <a:cs typeface="Verdana"/>
              </a:rPr>
              <a:t>,</a:t>
            </a:r>
            <a:r>
              <a:rPr sz="1500" spc="-35" dirty="0">
                <a:latin typeface="Verdana"/>
                <a:cs typeface="Verdana"/>
              </a:rPr>
              <a:t> </a:t>
            </a:r>
            <a:r>
              <a:rPr sz="1500" dirty="0">
                <a:latin typeface="Verdana"/>
                <a:cs typeface="Verdana"/>
              </a:rPr>
              <a:t>undergrad</a:t>
            </a:r>
            <a:r>
              <a:rPr sz="1500" spc="-30" dirty="0">
                <a:latin typeface="Verdana"/>
                <a:cs typeface="Verdana"/>
              </a:rPr>
              <a:t> </a:t>
            </a:r>
            <a:r>
              <a:rPr sz="1500" dirty="0">
                <a:latin typeface="Verdana"/>
                <a:cs typeface="Verdana"/>
              </a:rPr>
              <a:t>level,</a:t>
            </a:r>
            <a:r>
              <a:rPr sz="1500" spc="10" dirty="0">
                <a:latin typeface="Verdana"/>
                <a:cs typeface="Verdana"/>
              </a:rPr>
              <a:t> </a:t>
            </a:r>
            <a:r>
              <a:rPr lang="en-US" sz="1500" spc="10" dirty="0">
                <a:latin typeface="Verdana"/>
                <a:cs typeface="Verdana"/>
              </a:rPr>
              <a:t>various HEP-related topics, some </a:t>
            </a:r>
            <a:r>
              <a:rPr sz="1500" dirty="0">
                <a:latin typeface="Verdana"/>
                <a:cs typeface="Verdana"/>
              </a:rPr>
              <a:t>joint</a:t>
            </a:r>
            <a:r>
              <a:rPr sz="1500" spc="-25" dirty="0">
                <a:latin typeface="Verdana"/>
                <a:cs typeface="Verdana"/>
              </a:rPr>
              <a:t> </a:t>
            </a:r>
            <a:r>
              <a:rPr sz="1500" dirty="0">
                <a:latin typeface="Verdana"/>
                <a:cs typeface="Verdana"/>
              </a:rPr>
              <a:t>with</a:t>
            </a:r>
            <a:r>
              <a:rPr sz="1500" spc="-25" dirty="0">
                <a:latin typeface="Verdana"/>
                <a:cs typeface="Verdana"/>
              </a:rPr>
              <a:t> </a:t>
            </a:r>
            <a:r>
              <a:rPr sz="1500" dirty="0">
                <a:latin typeface="Verdana"/>
                <a:cs typeface="Verdana"/>
              </a:rPr>
              <a:t>DOE</a:t>
            </a:r>
            <a:r>
              <a:rPr sz="1500" spc="-30" dirty="0">
                <a:latin typeface="Verdana"/>
                <a:cs typeface="Verdana"/>
              </a:rPr>
              <a:t> </a:t>
            </a:r>
            <a:r>
              <a:rPr sz="1500" spc="-25" dirty="0">
                <a:latin typeface="Verdana"/>
                <a:cs typeface="Verdana"/>
              </a:rPr>
              <a:t>NP</a:t>
            </a:r>
            <a:endParaRPr sz="1500" dirty="0">
              <a:latin typeface="Verdana"/>
              <a:cs typeface="Verdana"/>
            </a:endParaRPr>
          </a:p>
          <a:p>
            <a:pPr marL="12700">
              <a:lnSpc>
                <a:spcPct val="100000"/>
              </a:lnSpc>
              <a:spcBef>
                <a:spcPts val="1295"/>
              </a:spcBef>
            </a:pPr>
            <a:r>
              <a:rPr sz="1800" dirty="0">
                <a:solidFill>
                  <a:srgbClr val="006FC0"/>
                </a:solidFill>
                <a:latin typeface="Verdana"/>
                <a:cs typeface="Verdana"/>
              </a:rPr>
              <a:t>Educational</a:t>
            </a:r>
            <a:r>
              <a:rPr sz="1800" spc="-35" dirty="0">
                <a:solidFill>
                  <a:srgbClr val="006FC0"/>
                </a:solidFill>
                <a:latin typeface="Verdana"/>
                <a:cs typeface="Verdana"/>
              </a:rPr>
              <a:t> </a:t>
            </a:r>
            <a:r>
              <a:rPr sz="1800" dirty="0">
                <a:solidFill>
                  <a:srgbClr val="006FC0"/>
                </a:solidFill>
                <a:latin typeface="Verdana"/>
                <a:cs typeface="Verdana"/>
              </a:rPr>
              <a:t>Opportunities</a:t>
            </a:r>
            <a:r>
              <a:rPr sz="1800" spc="-15" dirty="0">
                <a:solidFill>
                  <a:srgbClr val="006FC0"/>
                </a:solidFill>
                <a:latin typeface="Verdana"/>
                <a:cs typeface="Verdana"/>
              </a:rPr>
              <a:t> </a:t>
            </a:r>
            <a:r>
              <a:rPr sz="1800" dirty="0">
                <a:solidFill>
                  <a:srgbClr val="006FC0"/>
                </a:solidFill>
                <a:latin typeface="Verdana"/>
                <a:cs typeface="Verdana"/>
              </a:rPr>
              <a:t>at </a:t>
            </a:r>
            <a:r>
              <a:rPr sz="1800" b="1" dirty="0">
                <a:solidFill>
                  <a:srgbClr val="006FC0"/>
                </a:solidFill>
                <a:latin typeface="Verdana"/>
                <a:cs typeface="Verdana"/>
              </a:rPr>
              <a:t>~all</a:t>
            </a:r>
            <a:r>
              <a:rPr sz="1800" b="1" spc="-25" dirty="0">
                <a:solidFill>
                  <a:srgbClr val="006FC0"/>
                </a:solidFill>
                <a:latin typeface="Verdana"/>
                <a:cs typeface="Verdana"/>
              </a:rPr>
              <a:t> </a:t>
            </a:r>
            <a:r>
              <a:rPr sz="1800" b="1" spc="-10" dirty="0">
                <a:solidFill>
                  <a:srgbClr val="006FC0"/>
                </a:solidFill>
                <a:latin typeface="Verdana"/>
                <a:cs typeface="Verdana"/>
              </a:rPr>
              <a:t>levels:</a:t>
            </a:r>
            <a:endParaRPr sz="1800" dirty="0">
              <a:latin typeface="Verdana"/>
              <a:cs typeface="Verdana"/>
            </a:endParaRPr>
          </a:p>
          <a:p>
            <a:pPr marL="186690" marR="5080">
              <a:lnSpc>
                <a:spcPct val="100000"/>
              </a:lnSpc>
              <a:spcBef>
                <a:spcPts val="204"/>
              </a:spcBef>
            </a:pPr>
            <a:r>
              <a:rPr sz="1500" b="1" dirty="0">
                <a:solidFill>
                  <a:srgbClr val="001F5F"/>
                </a:solidFill>
                <a:latin typeface="Verdana"/>
                <a:cs typeface="Verdana"/>
              </a:rPr>
              <a:t>US</a:t>
            </a:r>
            <a:r>
              <a:rPr sz="1500" b="1" spc="-40" dirty="0">
                <a:solidFill>
                  <a:srgbClr val="001F5F"/>
                </a:solidFill>
                <a:latin typeface="Verdana"/>
                <a:cs typeface="Verdana"/>
              </a:rPr>
              <a:t> </a:t>
            </a:r>
            <a:r>
              <a:rPr sz="1500" b="1" dirty="0">
                <a:solidFill>
                  <a:srgbClr val="001F5F"/>
                </a:solidFill>
                <a:latin typeface="Verdana"/>
                <a:cs typeface="Verdana"/>
              </a:rPr>
              <a:t>Particle</a:t>
            </a:r>
            <a:r>
              <a:rPr sz="1500" b="1" spc="-15" dirty="0">
                <a:solidFill>
                  <a:srgbClr val="001F5F"/>
                </a:solidFill>
                <a:latin typeface="Verdana"/>
                <a:cs typeface="Verdana"/>
              </a:rPr>
              <a:t> </a:t>
            </a:r>
            <a:r>
              <a:rPr sz="1500" b="1" dirty="0">
                <a:solidFill>
                  <a:srgbClr val="001F5F"/>
                </a:solidFill>
                <a:latin typeface="Verdana"/>
                <a:cs typeface="Verdana"/>
              </a:rPr>
              <a:t>Accelerator</a:t>
            </a:r>
            <a:r>
              <a:rPr sz="1500" b="1" spc="-5" dirty="0">
                <a:solidFill>
                  <a:srgbClr val="001F5F"/>
                </a:solidFill>
                <a:latin typeface="Verdana"/>
                <a:cs typeface="Verdana"/>
              </a:rPr>
              <a:t> </a:t>
            </a:r>
            <a:r>
              <a:rPr sz="1500" b="1" dirty="0">
                <a:solidFill>
                  <a:srgbClr val="001F5F"/>
                </a:solidFill>
                <a:latin typeface="Verdana"/>
                <a:cs typeface="Verdana"/>
              </a:rPr>
              <a:t>School</a:t>
            </a:r>
            <a:r>
              <a:rPr sz="1500" dirty="0">
                <a:latin typeface="Verdana"/>
                <a:cs typeface="Verdana"/>
              </a:rPr>
              <a:t>,</a:t>
            </a:r>
            <a:r>
              <a:rPr sz="1500" spc="-30" dirty="0">
                <a:latin typeface="Verdana"/>
                <a:cs typeface="Verdana"/>
              </a:rPr>
              <a:t> </a:t>
            </a:r>
            <a:r>
              <a:rPr sz="1500" dirty="0">
                <a:latin typeface="Verdana"/>
                <a:cs typeface="Verdana"/>
              </a:rPr>
              <a:t>grad</a:t>
            </a:r>
            <a:r>
              <a:rPr sz="1500" spc="-5" dirty="0">
                <a:latin typeface="Verdana"/>
                <a:cs typeface="Verdana"/>
              </a:rPr>
              <a:t> </a:t>
            </a:r>
            <a:r>
              <a:rPr sz="1500" dirty="0">
                <a:latin typeface="Verdana"/>
                <a:cs typeface="Verdana"/>
              </a:rPr>
              <a:t>level </a:t>
            </a:r>
            <a:r>
              <a:rPr sz="1500" spc="-20" dirty="0">
                <a:latin typeface="Verdana"/>
                <a:cs typeface="Verdana"/>
              </a:rPr>
              <a:t>university-</a:t>
            </a:r>
            <a:r>
              <a:rPr sz="1500" dirty="0">
                <a:latin typeface="Verdana"/>
                <a:cs typeface="Verdana"/>
              </a:rPr>
              <a:t>style</a:t>
            </a:r>
            <a:r>
              <a:rPr sz="1500" spc="40" dirty="0">
                <a:latin typeface="Verdana"/>
                <a:cs typeface="Verdana"/>
              </a:rPr>
              <a:t> </a:t>
            </a:r>
            <a:r>
              <a:rPr sz="1500" dirty="0">
                <a:latin typeface="Verdana"/>
                <a:cs typeface="Verdana"/>
              </a:rPr>
              <a:t>courses with</a:t>
            </a:r>
            <a:r>
              <a:rPr sz="1500" spc="5" dirty="0">
                <a:latin typeface="Verdana"/>
                <a:cs typeface="Verdana"/>
              </a:rPr>
              <a:t> </a:t>
            </a:r>
            <a:r>
              <a:rPr sz="1500" spc="-10" dirty="0">
                <a:latin typeface="Verdana"/>
                <a:cs typeface="Verdana"/>
              </a:rPr>
              <a:t>hands-</a:t>
            </a:r>
            <a:r>
              <a:rPr sz="1500" dirty="0">
                <a:latin typeface="Verdana"/>
                <a:cs typeface="Verdana"/>
              </a:rPr>
              <a:t>on</a:t>
            </a:r>
            <a:r>
              <a:rPr sz="1500" spc="-5" dirty="0">
                <a:latin typeface="Verdana"/>
                <a:cs typeface="Verdana"/>
              </a:rPr>
              <a:t> </a:t>
            </a:r>
            <a:r>
              <a:rPr sz="1500" dirty="0">
                <a:latin typeface="Verdana"/>
                <a:cs typeface="Verdana"/>
              </a:rPr>
              <a:t>labs;</a:t>
            </a:r>
            <a:r>
              <a:rPr sz="1500" spc="5" dirty="0">
                <a:latin typeface="Verdana"/>
                <a:cs typeface="Verdana"/>
              </a:rPr>
              <a:t> </a:t>
            </a:r>
            <a:r>
              <a:rPr sz="1500" dirty="0">
                <a:latin typeface="Verdana"/>
                <a:cs typeface="Verdana"/>
              </a:rPr>
              <a:t>2</a:t>
            </a:r>
            <a:r>
              <a:rPr sz="1500" spc="-15" dirty="0">
                <a:latin typeface="Verdana"/>
                <a:cs typeface="Verdana"/>
              </a:rPr>
              <a:t> </a:t>
            </a:r>
            <a:r>
              <a:rPr sz="1500" dirty="0">
                <a:latin typeface="Verdana"/>
                <a:cs typeface="Verdana"/>
              </a:rPr>
              <a:t>sessions</a:t>
            </a:r>
            <a:r>
              <a:rPr sz="1500" spc="40" dirty="0">
                <a:latin typeface="Verdana"/>
                <a:cs typeface="Verdana"/>
              </a:rPr>
              <a:t> </a:t>
            </a:r>
            <a:r>
              <a:rPr sz="1500" dirty="0">
                <a:latin typeface="Verdana"/>
                <a:cs typeface="Verdana"/>
              </a:rPr>
              <a:t>a</a:t>
            </a:r>
            <a:r>
              <a:rPr sz="1500" spc="-5" dirty="0">
                <a:latin typeface="Verdana"/>
                <a:cs typeface="Verdana"/>
              </a:rPr>
              <a:t> </a:t>
            </a:r>
            <a:r>
              <a:rPr sz="1500" spc="-20" dirty="0">
                <a:latin typeface="Verdana"/>
                <a:cs typeface="Verdana"/>
              </a:rPr>
              <a:t>year, </a:t>
            </a:r>
            <a:r>
              <a:rPr sz="1500" spc="-10" dirty="0">
                <a:latin typeface="Verdana"/>
                <a:cs typeface="Verdana"/>
              </a:rPr>
              <a:t>credit-</a:t>
            </a:r>
            <a:r>
              <a:rPr sz="1500" dirty="0">
                <a:latin typeface="Verdana"/>
                <a:cs typeface="Verdana"/>
              </a:rPr>
              <a:t>earning including</a:t>
            </a:r>
            <a:r>
              <a:rPr sz="1500" spc="30" dirty="0">
                <a:latin typeface="Verdana"/>
                <a:cs typeface="Verdana"/>
              </a:rPr>
              <a:t> </a:t>
            </a:r>
            <a:r>
              <a:rPr sz="1500" dirty="0">
                <a:latin typeface="Verdana"/>
                <a:cs typeface="Verdana"/>
              </a:rPr>
              <a:t>a</a:t>
            </a:r>
            <a:r>
              <a:rPr sz="1500" spc="-20" dirty="0">
                <a:latin typeface="Verdana"/>
                <a:cs typeface="Verdana"/>
              </a:rPr>
              <a:t> </a:t>
            </a:r>
            <a:r>
              <a:rPr sz="1500" dirty="0">
                <a:latin typeface="Verdana"/>
                <a:cs typeface="Verdana"/>
              </a:rPr>
              <a:t>MS</a:t>
            </a:r>
            <a:r>
              <a:rPr sz="1500" spc="-25" dirty="0">
                <a:latin typeface="Verdana"/>
                <a:cs typeface="Verdana"/>
              </a:rPr>
              <a:t> </a:t>
            </a:r>
            <a:r>
              <a:rPr sz="1500" dirty="0">
                <a:latin typeface="Verdana"/>
                <a:cs typeface="Verdana"/>
              </a:rPr>
              <a:t>option</a:t>
            </a:r>
            <a:r>
              <a:rPr sz="1500" spc="-10" dirty="0">
                <a:latin typeface="Verdana"/>
                <a:cs typeface="Verdana"/>
              </a:rPr>
              <a:t> </a:t>
            </a:r>
            <a:r>
              <a:rPr sz="1500" dirty="0">
                <a:latin typeface="Verdana"/>
                <a:cs typeface="Verdana"/>
              </a:rPr>
              <a:t>:</a:t>
            </a:r>
            <a:r>
              <a:rPr sz="1500" spc="-30" dirty="0">
                <a:latin typeface="Verdana"/>
                <a:cs typeface="Verdana"/>
              </a:rPr>
              <a:t> </a:t>
            </a:r>
            <a:r>
              <a:rPr sz="1500" spc="-10" dirty="0">
                <a:solidFill>
                  <a:srgbClr val="006FC0"/>
                </a:solidFill>
                <a:latin typeface="Verdana"/>
                <a:cs typeface="Verdana"/>
              </a:rPr>
              <a:t>uspas.fnal.gov</a:t>
            </a:r>
            <a:endParaRPr sz="1500" dirty="0">
              <a:latin typeface="Verdana"/>
              <a:cs typeface="Verdana"/>
            </a:endParaRPr>
          </a:p>
          <a:p>
            <a:pPr marL="186690">
              <a:lnSpc>
                <a:spcPct val="100000"/>
              </a:lnSpc>
              <a:spcBef>
                <a:spcPts val="490"/>
              </a:spcBef>
            </a:pPr>
            <a:r>
              <a:rPr sz="1500" b="1" dirty="0">
                <a:solidFill>
                  <a:srgbClr val="001F5F"/>
                </a:solidFill>
                <a:latin typeface="Verdana"/>
                <a:cs typeface="Verdana"/>
              </a:rPr>
              <a:t>EDIT</a:t>
            </a:r>
            <a:r>
              <a:rPr sz="1500" b="1" spc="-5" dirty="0">
                <a:solidFill>
                  <a:srgbClr val="001F5F"/>
                </a:solidFill>
                <a:latin typeface="Verdana"/>
                <a:cs typeface="Verdana"/>
              </a:rPr>
              <a:t> </a:t>
            </a:r>
            <a:r>
              <a:rPr sz="1500" b="1" dirty="0">
                <a:solidFill>
                  <a:srgbClr val="001F5F"/>
                </a:solidFill>
                <a:latin typeface="Verdana"/>
                <a:cs typeface="Verdana"/>
              </a:rPr>
              <a:t>School</a:t>
            </a:r>
            <a:r>
              <a:rPr sz="1500" b="1" spc="-35" dirty="0">
                <a:solidFill>
                  <a:srgbClr val="001F5F"/>
                </a:solidFill>
                <a:latin typeface="Verdana"/>
                <a:cs typeface="Verdana"/>
              </a:rPr>
              <a:t> </a:t>
            </a:r>
            <a:r>
              <a:rPr sz="1500" b="1" dirty="0">
                <a:solidFill>
                  <a:srgbClr val="001F5F"/>
                </a:solidFill>
                <a:latin typeface="Verdana"/>
                <a:cs typeface="Verdana"/>
              </a:rPr>
              <a:t>for</a:t>
            </a:r>
            <a:r>
              <a:rPr sz="1500" b="1" spc="-15" dirty="0">
                <a:solidFill>
                  <a:srgbClr val="001F5F"/>
                </a:solidFill>
                <a:latin typeface="Verdana"/>
                <a:cs typeface="Verdana"/>
              </a:rPr>
              <a:t> </a:t>
            </a:r>
            <a:r>
              <a:rPr sz="1500" b="1" dirty="0">
                <a:solidFill>
                  <a:srgbClr val="001F5F"/>
                </a:solidFill>
                <a:latin typeface="Verdana"/>
                <a:cs typeface="Verdana"/>
              </a:rPr>
              <a:t>Detector and</a:t>
            </a:r>
            <a:r>
              <a:rPr sz="1500" b="1" spc="-30" dirty="0">
                <a:solidFill>
                  <a:srgbClr val="001F5F"/>
                </a:solidFill>
                <a:latin typeface="Verdana"/>
                <a:cs typeface="Verdana"/>
              </a:rPr>
              <a:t> </a:t>
            </a:r>
            <a:r>
              <a:rPr sz="1500" b="1" dirty="0">
                <a:solidFill>
                  <a:srgbClr val="001F5F"/>
                </a:solidFill>
                <a:latin typeface="Verdana"/>
                <a:cs typeface="Verdana"/>
              </a:rPr>
              <a:t>Instrumentation</a:t>
            </a:r>
            <a:r>
              <a:rPr sz="1500" b="1" spc="-25" dirty="0">
                <a:solidFill>
                  <a:srgbClr val="001F5F"/>
                </a:solidFill>
                <a:latin typeface="Verdana"/>
                <a:cs typeface="Verdana"/>
              </a:rPr>
              <a:t> </a:t>
            </a:r>
            <a:r>
              <a:rPr sz="1500" b="1" dirty="0">
                <a:solidFill>
                  <a:srgbClr val="001F5F"/>
                </a:solidFill>
                <a:latin typeface="Verdana"/>
                <a:cs typeface="Verdana"/>
              </a:rPr>
              <a:t>Technologies</a:t>
            </a:r>
            <a:r>
              <a:rPr sz="1500" dirty="0">
                <a:latin typeface="Verdana"/>
                <a:cs typeface="Verdana"/>
              </a:rPr>
              <a:t>,</a:t>
            </a:r>
            <a:r>
              <a:rPr sz="1500" spc="-35" dirty="0">
                <a:latin typeface="Verdana"/>
                <a:cs typeface="Verdana"/>
              </a:rPr>
              <a:t> </a:t>
            </a:r>
            <a:r>
              <a:rPr sz="1500" dirty="0">
                <a:latin typeface="Verdana"/>
                <a:cs typeface="Verdana"/>
              </a:rPr>
              <a:t>grad</a:t>
            </a:r>
            <a:r>
              <a:rPr sz="1500" spc="-15" dirty="0">
                <a:latin typeface="Verdana"/>
                <a:cs typeface="Verdana"/>
              </a:rPr>
              <a:t> </a:t>
            </a:r>
            <a:r>
              <a:rPr sz="1500" dirty="0">
                <a:latin typeface="Verdana"/>
                <a:cs typeface="Verdana"/>
              </a:rPr>
              <a:t>level</a:t>
            </a:r>
            <a:r>
              <a:rPr sz="1500" spc="-10" dirty="0">
                <a:latin typeface="Verdana"/>
                <a:cs typeface="Verdana"/>
              </a:rPr>
              <a:t> </a:t>
            </a:r>
            <a:r>
              <a:rPr sz="1500" dirty="0">
                <a:latin typeface="Verdana"/>
                <a:cs typeface="Verdana"/>
              </a:rPr>
              <a:t>courses</a:t>
            </a:r>
            <a:r>
              <a:rPr sz="1500" spc="5" dirty="0">
                <a:latin typeface="Verdana"/>
                <a:cs typeface="Verdana"/>
              </a:rPr>
              <a:t> </a:t>
            </a:r>
            <a:r>
              <a:rPr sz="1500" dirty="0">
                <a:latin typeface="Verdana"/>
                <a:cs typeface="Verdana"/>
              </a:rPr>
              <a:t>including</a:t>
            </a:r>
            <a:r>
              <a:rPr sz="1500" spc="30" dirty="0">
                <a:latin typeface="Verdana"/>
                <a:cs typeface="Verdana"/>
              </a:rPr>
              <a:t> </a:t>
            </a:r>
            <a:r>
              <a:rPr sz="1500" spc="-10" dirty="0">
                <a:latin typeface="Verdana"/>
                <a:cs typeface="Verdana"/>
              </a:rPr>
              <a:t>hands-</a:t>
            </a:r>
            <a:r>
              <a:rPr sz="1500" spc="-25" dirty="0">
                <a:latin typeface="Verdana"/>
                <a:cs typeface="Verdana"/>
              </a:rPr>
              <a:t>on</a:t>
            </a:r>
            <a:endParaRPr sz="1500" dirty="0">
              <a:latin typeface="Verdana"/>
              <a:cs typeface="Verdana"/>
            </a:endParaRPr>
          </a:p>
          <a:p>
            <a:pPr marL="186690">
              <a:lnSpc>
                <a:spcPct val="100000"/>
              </a:lnSpc>
            </a:pPr>
            <a:r>
              <a:rPr sz="1500" dirty="0">
                <a:latin typeface="Verdana"/>
                <a:cs typeface="Verdana"/>
              </a:rPr>
              <a:t>experiments;</a:t>
            </a:r>
            <a:r>
              <a:rPr sz="1500" spc="-25" dirty="0">
                <a:latin typeface="Verdana"/>
                <a:cs typeface="Verdana"/>
              </a:rPr>
              <a:t> </a:t>
            </a:r>
            <a:r>
              <a:rPr sz="1500" dirty="0">
                <a:latin typeface="Verdana"/>
                <a:cs typeface="Verdana"/>
              </a:rPr>
              <a:t>1</a:t>
            </a:r>
            <a:r>
              <a:rPr sz="1500" spc="-35" dirty="0">
                <a:latin typeface="Verdana"/>
                <a:cs typeface="Verdana"/>
              </a:rPr>
              <a:t> </a:t>
            </a:r>
            <a:r>
              <a:rPr sz="1500" dirty="0">
                <a:latin typeface="Verdana"/>
                <a:cs typeface="Verdana"/>
              </a:rPr>
              <a:t>session</a:t>
            </a:r>
            <a:r>
              <a:rPr sz="1500" spc="5" dirty="0">
                <a:latin typeface="Verdana"/>
                <a:cs typeface="Verdana"/>
              </a:rPr>
              <a:t> </a:t>
            </a:r>
            <a:r>
              <a:rPr sz="1500" dirty="0">
                <a:latin typeface="Verdana"/>
                <a:cs typeface="Verdana"/>
              </a:rPr>
              <a:t>every</a:t>
            </a:r>
            <a:r>
              <a:rPr sz="1500" spc="-25" dirty="0">
                <a:latin typeface="Verdana"/>
                <a:cs typeface="Verdana"/>
              </a:rPr>
              <a:t> </a:t>
            </a:r>
            <a:r>
              <a:rPr sz="1500" dirty="0">
                <a:latin typeface="Verdana"/>
                <a:cs typeface="Verdana"/>
              </a:rPr>
              <a:t>~</a:t>
            </a:r>
            <a:r>
              <a:rPr sz="1500" spc="-30" dirty="0">
                <a:latin typeface="Verdana"/>
                <a:cs typeface="Verdana"/>
              </a:rPr>
              <a:t> </a:t>
            </a:r>
            <a:r>
              <a:rPr sz="1500" spc="-10" dirty="0">
                <a:latin typeface="Verdana"/>
                <a:cs typeface="Verdana"/>
              </a:rPr>
              <a:t>1-</a:t>
            </a:r>
            <a:r>
              <a:rPr sz="1500" dirty="0">
                <a:latin typeface="Verdana"/>
                <a:cs typeface="Verdana"/>
              </a:rPr>
              <a:t>2yrs</a:t>
            </a:r>
            <a:r>
              <a:rPr sz="1500" spc="-25" dirty="0">
                <a:latin typeface="Verdana"/>
                <a:cs typeface="Verdana"/>
              </a:rPr>
              <a:t> </a:t>
            </a:r>
            <a:r>
              <a:rPr sz="1500" dirty="0">
                <a:latin typeface="Verdana"/>
                <a:cs typeface="Verdana"/>
              </a:rPr>
              <a:t>:</a:t>
            </a:r>
            <a:r>
              <a:rPr sz="1500" spc="-35" dirty="0">
                <a:latin typeface="Verdana"/>
                <a:cs typeface="Verdana"/>
              </a:rPr>
              <a:t> </a:t>
            </a:r>
            <a:r>
              <a:rPr sz="1500" spc="-10" dirty="0">
                <a:solidFill>
                  <a:srgbClr val="006FC0"/>
                </a:solidFill>
                <a:latin typeface="Verdana"/>
                <a:cs typeface="Verdana"/>
              </a:rPr>
              <a:t>indico.desy.de/event/22513</a:t>
            </a:r>
            <a:endParaRPr sz="1500" dirty="0">
              <a:latin typeface="Verdana"/>
              <a:cs typeface="Verdana"/>
            </a:endParaRPr>
          </a:p>
        </p:txBody>
      </p:sp>
      <p:sp>
        <p:nvSpPr>
          <p:cNvPr id="7" name="object 7"/>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z="3600" dirty="0"/>
              <a:t>HEP</a:t>
            </a:r>
            <a:r>
              <a:rPr sz="3600" spc="-95" dirty="0"/>
              <a:t> </a:t>
            </a:r>
            <a:r>
              <a:rPr sz="3600" spc="-20" dirty="0"/>
              <a:t>Training</a:t>
            </a:r>
            <a:r>
              <a:rPr sz="3600" spc="-80" dirty="0"/>
              <a:t> </a:t>
            </a:r>
            <a:r>
              <a:rPr sz="3600" dirty="0"/>
              <a:t>and</a:t>
            </a:r>
            <a:r>
              <a:rPr sz="3600" spc="-100" dirty="0"/>
              <a:t> </a:t>
            </a:r>
            <a:r>
              <a:rPr sz="3600" dirty="0"/>
              <a:t>Educational</a:t>
            </a:r>
            <a:r>
              <a:rPr sz="3600" spc="-85" dirty="0"/>
              <a:t> </a:t>
            </a:r>
            <a:r>
              <a:rPr sz="3600" spc="-10" dirty="0"/>
              <a:t>Opportunities</a:t>
            </a:r>
            <a:endParaRPr sz="3600"/>
          </a:p>
        </p:txBody>
      </p:sp>
      <p:sp>
        <p:nvSpPr>
          <p:cNvPr id="9" name="object 9"/>
          <p:cNvSpPr txBox="1">
            <a:spLocks noGrp="1"/>
          </p:cNvSpPr>
          <p:nvPr>
            <p:ph type="dt" sz="half" idx="6"/>
          </p:nvPr>
        </p:nvSpPr>
        <p:spPr>
          <a:xfrm>
            <a:off x="4469384" y="6402355"/>
            <a:ext cx="624839" cy="179704"/>
          </a:xfrm>
          <a:prstGeom prst="rect">
            <a:avLst/>
          </a:prstGeom>
        </p:spPr>
        <p:txBody>
          <a:bodyPr vert="horz" wrap="square" lIns="0" tIns="0" rIns="0" bIns="0" rtlCol="0">
            <a:spAutoFit/>
          </a:bodyPr>
          <a:lstStyle>
            <a:defPPr>
              <a:defRPr kern="0"/>
            </a:defPPr>
            <a:lvl1pPr>
              <a:defRPr sz="1000" b="0" i="0">
                <a:solidFill>
                  <a:srgbClr val="0E3E66"/>
                </a:solidFill>
                <a:latin typeface="Verdana"/>
                <a:cs typeface="Verdana"/>
              </a:defRPr>
            </a:lvl1pPr>
          </a:lstStyle>
          <a:p>
            <a:pPr marL="12700">
              <a:lnSpc>
                <a:spcPct val="100000"/>
              </a:lnSpc>
              <a:spcBef>
                <a:spcPts val="100"/>
              </a:spcBef>
            </a:pPr>
            <a:r>
              <a:rPr lang="en-US" spc="-10"/>
              <a:t>6/5/2023</a:t>
            </a:r>
            <a:endParaRPr spc="-10" dirty="0"/>
          </a:p>
        </p:txBody>
      </p:sp>
      <p:sp>
        <p:nvSpPr>
          <p:cNvPr id="10" name="object 10"/>
          <p:cNvSpPr txBox="1">
            <a:spLocks noGrp="1"/>
          </p:cNvSpPr>
          <p:nvPr>
            <p:ph type="ftr" sz="quarter" idx="5"/>
          </p:nvPr>
        </p:nvSpPr>
        <p:spPr>
          <a:xfrm>
            <a:off x="8579357" y="6402355"/>
            <a:ext cx="998854" cy="179704"/>
          </a:xfrm>
          <a:prstGeom prst="rect">
            <a:avLst/>
          </a:prstGeom>
        </p:spPr>
        <p:txBody>
          <a:bodyPr vert="horz" wrap="square" lIns="0" tIns="0" rIns="0" bIns="0" rtlCol="0">
            <a:spAutoFit/>
          </a:bodyPr>
          <a:lstStyle>
            <a:defPPr>
              <a:defRPr kern="0"/>
            </a:defPPr>
            <a:lvl1pPr>
              <a:defRPr sz="1000" b="0" i="0">
                <a:solidFill>
                  <a:srgbClr val="0E3E66"/>
                </a:solidFill>
                <a:latin typeface="Verdana"/>
                <a:cs typeface="Verdana"/>
              </a:defRPr>
            </a:lvl1pPr>
          </a:lstStyle>
          <a:p>
            <a:pPr marL="12700">
              <a:lnSpc>
                <a:spcPct val="100000"/>
              </a:lnSpc>
              <a:spcBef>
                <a:spcPts val="100"/>
              </a:spcBef>
            </a:pPr>
            <a:r>
              <a:rPr lang="en-US"/>
              <a:t>P5 Virtual Town Hall</a:t>
            </a:r>
            <a:endParaRPr spc="-10" dirty="0"/>
          </a:p>
        </p:txBody>
      </p:sp>
      <p:sp>
        <p:nvSpPr>
          <p:cNvPr id="11" name="object 11"/>
          <p:cNvSpPr txBox="1">
            <a:spLocks noGrp="1"/>
          </p:cNvSpPr>
          <p:nvPr>
            <p:ph type="sldNum" sz="quarter" idx="7"/>
          </p:nvPr>
        </p:nvSpPr>
        <p:spPr>
          <a:xfrm>
            <a:off x="11721718" y="6402355"/>
            <a:ext cx="250825" cy="179704"/>
          </a:xfrm>
          <a:prstGeom prst="rect">
            <a:avLst/>
          </a:prstGeom>
        </p:spPr>
        <p:txBody>
          <a:bodyPr vert="horz" wrap="square" lIns="0" tIns="0" rIns="0" bIns="0" rtlCol="0">
            <a:spAutoFit/>
          </a:bodyPr>
          <a:lstStyle>
            <a:defPPr>
              <a:defRPr kern="0"/>
            </a:defPPr>
            <a:lvl1pPr>
              <a:defRPr sz="1000" b="0" i="0">
                <a:solidFill>
                  <a:srgbClr val="0E3E66"/>
                </a:solidFill>
                <a:latin typeface="Verdana"/>
                <a:cs typeface="Verdana"/>
              </a:defRPr>
            </a:lvl1pPr>
          </a:lstStyle>
          <a:p>
            <a:pPr marL="38100">
              <a:lnSpc>
                <a:spcPct val="100000"/>
              </a:lnSpc>
              <a:spcBef>
                <a:spcPts val="100"/>
              </a:spcBef>
            </a:pPr>
            <a:fld id="{81D60167-4931-47E6-BA6A-407CBD079E47}" type="slidenum">
              <a:rPr lang="en-US" spc="-25" smtClean="0"/>
              <a:pPr marL="38100">
                <a:lnSpc>
                  <a:spcPct val="100000"/>
                </a:lnSpc>
                <a:spcBef>
                  <a:spcPts val="100"/>
                </a:spcBef>
              </a:pPr>
              <a:t>12</a:t>
            </a:fld>
            <a:endParaRPr spc="-25"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55091" y="1047750"/>
            <a:ext cx="11174095" cy="2481580"/>
          </a:xfrm>
          <a:prstGeom prst="rect">
            <a:avLst/>
          </a:prstGeom>
        </p:spPr>
        <p:txBody>
          <a:bodyPr vert="horz" wrap="square" lIns="0" tIns="13335" rIns="0" bIns="0" rtlCol="0">
            <a:spAutoFit/>
          </a:bodyPr>
          <a:lstStyle/>
          <a:p>
            <a:pPr marL="186690" marR="928369" indent="-174625">
              <a:lnSpc>
                <a:spcPct val="100000"/>
              </a:lnSpc>
              <a:spcBef>
                <a:spcPts val="105"/>
              </a:spcBef>
              <a:buClr>
                <a:srgbClr val="0E3E66"/>
              </a:buClr>
              <a:buSzPct val="80000"/>
              <a:buFont typeface="Wingdings 3"/>
              <a:buChar char=""/>
              <a:tabLst>
                <a:tab pos="187325" algn="l"/>
              </a:tabLst>
            </a:pPr>
            <a:r>
              <a:rPr sz="2000" dirty="0">
                <a:solidFill>
                  <a:srgbClr val="0070C0"/>
                </a:solidFill>
                <a:latin typeface="Verdana"/>
                <a:cs typeface="Verdana"/>
              </a:rPr>
              <a:t>Most</a:t>
            </a:r>
            <a:r>
              <a:rPr sz="2000" spc="-35" dirty="0">
                <a:solidFill>
                  <a:srgbClr val="0070C0"/>
                </a:solidFill>
                <a:latin typeface="Verdana"/>
                <a:cs typeface="Verdana"/>
              </a:rPr>
              <a:t> </a:t>
            </a:r>
            <a:r>
              <a:rPr sz="2000" dirty="0">
                <a:solidFill>
                  <a:srgbClr val="0070C0"/>
                </a:solidFill>
                <a:latin typeface="Verdana"/>
                <a:cs typeface="Verdana"/>
              </a:rPr>
              <a:t>students</a:t>
            </a:r>
            <a:r>
              <a:rPr sz="2000" spc="-55" dirty="0">
                <a:solidFill>
                  <a:srgbClr val="0070C0"/>
                </a:solidFill>
                <a:latin typeface="Verdana"/>
                <a:cs typeface="Verdana"/>
              </a:rPr>
              <a:t> </a:t>
            </a:r>
            <a:r>
              <a:rPr sz="2000" dirty="0">
                <a:solidFill>
                  <a:srgbClr val="0070C0"/>
                </a:solidFill>
                <a:latin typeface="Verdana"/>
                <a:cs typeface="Verdana"/>
              </a:rPr>
              <a:t>and</a:t>
            </a:r>
            <a:r>
              <a:rPr sz="2000" spc="-20" dirty="0">
                <a:solidFill>
                  <a:srgbClr val="0070C0"/>
                </a:solidFill>
                <a:latin typeface="Verdana"/>
                <a:cs typeface="Verdana"/>
              </a:rPr>
              <a:t> </a:t>
            </a:r>
            <a:r>
              <a:rPr sz="2000" dirty="0">
                <a:solidFill>
                  <a:srgbClr val="0070C0"/>
                </a:solidFill>
                <a:latin typeface="Verdana"/>
                <a:cs typeface="Verdana"/>
              </a:rPr>
              <a:t>postdocs</a:t>
            </a:r>
            <a:r>
              <a:rPr sz="2000" spc="-35" dirty="0">
                <a:solidFill>
                  <a:srgbClr val="0070C0"/>
                </a:solidFill>
                <a:latin typeface="Verdana"/>
                <a:cs typeface="Verdana"/>
              </a:rPr>
              <a:t> </a:t>
            </a:r>
            <a:r>
              <a:rPr sz="2000" dirty="0">
                <a:solidFill>
                  <a:srgbClr val="0070C0"/>
                </a:solidFill>
                <a:latin typeface="Verdana"/>
                <a:cs typeface="Verdana"/>
              </a:rPr>
              <a:t>are</a:t>
            </a:r>
            <a:r>
              <a:rPr sz="2000" spc="-30" dirty="0">
                <a:solidFill>
                  <a:srgbClr val="0070C0"/>
                </a:solidFill>
                <a:latin typeface="Verdana"/>
                <a:cs typeface="Verdana"/>
              </a:rPr>
              <a:t> </a:t>
            </a:r>
            <a:r>
              <a:rPr sz="2000" dirty="0">
                <a:solidFill>
                  <a:srgbClr val="0070C0"/>
                </a:solidFill>
                <a:latin typeface="Verdana"/>
                <a:cs typeface="Verdana"/>
              </a:rPr>
              <a:t>supported</a:t>
            </a:r>
            <a:r>
              <a:rPr sz="2000" spc="-35" dirty="0">
                <a:solidFill>
                  <a:srgbClr val="0070C0"/>
                </a:solidFill>
                <a:latin typeface="Verdana"/>
                <a:cs typeface="Verdana"/>
              </a:rPr>
              <a:t> </a:t>
            </a:r>
            <a:r>
              <a:rPr sz="2000" dirty="0">
                <a:solidFill>
                  <a:srgbClr val="0070C0"/>
                </a:solidFill>
                <a:latin typeface="Verdana"/>
                <a:cs typeface="Verdana"/>
              </a:rPr>
              <a:t>on</a:t>
            </a:r>
            <a:r>
              <a:rPr sz="2000" spc="-30" dirty="0">
                <a:solidFill>
                  <a:srgbClr val="0070C0"/>
                </a:solidFill>
                <a:latin typeface="Verdana"/>
                <a:cs typeface="Verdana"/>
              </a:rPr>
              <a:t> </a:t>
            </a:r>
            <a:r>
              <a:rPr sz="2000" dirty="0">
                <a:solidFill>
                  <a:srgbClr val="0070C0"/>
                </a:solidFill>
                <a:latin typeface="Verdana"/>
                <a:cs typeface="Verdana"/>
              </a:rPr>
              <a:t>teaching</a:t>
            </a:r>
            <a:r>
              <a:rPr sz="2000" spc="-35" dirty="0">
                <a:solidFill>
                  <a:srgbClr val="0070C0"/>
                </a:solidFill>
                <a:latin typeface="Verdana"/>
                <a:cs typeface="Verdana"/>
              </a:rPr>
              <a:t> </a:t>
            </a:r>
            <a:r>
              <a:rPr sz="2000" dirty="0">
                <a:solidFill>
                  <a:srgbClr val="0070C0"/>
                </a:solidFill>
                <a:latin typeface="Verdana"/>
                <a:cs typeface="Verdana"/>
              </a:rPr>
              <a:t>assistantships,</a:t>
            </a:r>
            <a:r>
              <a:rPr sz="2000" spc="-40" dirty="0">
                <a:solidFill>
                  <a:srgbClr val="0070C0"/>
                </a:solidFill>
                <a:latin typeface="Verdana"/>
                <a:cs typeface="Verdana"/>
              </a:rPr>
              <a:t> </a:t>
            </a:r>
            <a:r>
              <a:rPr sz="2000" spc="-10" dirty="0">
                <a:solidFill>
                  <a:srgbClr val="0070C0"/>
                </a:solidFill>
                <a:latin typeface="Verdana"/>
                <a:cs typeface="Verdana"/>
              </a:rPr>
              <a:t>and/or </a:t>
            </a:r>
            <a:r>
              <a:rPr sz="2000" dirty="0">
                <a:solidFill>
                  <a:srgbClr val="0070C0"/>
                </a:solidFill>
                <a:latin typeface="Verdana"/>
                <a:cs typeface="Verdana"/>
              </a:rPr>
              <a:t>research</a:t>
            </a:r>
            <a:r>
              <a:rPr sz="2000" spc="-50" dirty="0">
                <a:solidFill>
                  <a:srgbClr val="0070C0"/>
                </a:solidFill>
                <a:latin typeface="Verdana"/>
                <a:cs typeface="Verdana"/>
              </a:rPr>
              <a:t> </a:t>
            </a:r>
            <a:r>
              <a:rPr sz="2000" dirty="0">
                <a:solidFill>
                  <a:srgbClr val="0070C0"/>
                </a:solidFill>
                <a:latin typeface="Verdana"/>
                <a:cs typeface="Verdana"/>
              </a:rPr>
              <a:t>grants,</a:t>
            </a:r>
            <a:r>
              <a:rPr sz="2000" spc="-50" dirty="0">
                <a:solidFill>
                  <a:srgbClr val="0070C0"/>
                </a:solidFill>
                <a:latin typeface="Verdana"/>
                <a:cs typeface="Verdana"/>
              </a:rPr>
              <a:t> </a:t>
            </a:r>
            <a:r>
              <a:rPr sz="2000" dirty="0">
                <a:solidFill>
                  <a:srgbClr val="0070C0"/>
                </a:solidFill>
                <a:latin typeface="Verdana"/>
                <a:cs typeface="Verdana"/>
              </a:rPr>
              <a:t>which</a:t>
            </a:r>
            <a:r>
              <a:rPr sz="2000" spc="-40" dirty="0">
                <a:solidFill>
                  <a:srgbClr val="0070C0"/>
                </a:solidFill>
                <a:latin typeface="Verdana"/>
                <a:cs typeface="Verdana"/>
              </a:rPr>
              <a:t> </a:t>
            </a:r>
            <a:r>
              <a:rPr sz="2000" dirty="0">
                <a:solidFill>
                  <a:srgbClr val="0070C0"/>
                </a:solidFill>
                <a:latin typeface="Verdana"/>
                <a:cs typeface="Verdana"/>
              </a:rPr>
              <a:t>go</a:t>
            </a:r>
            <a:r>
              <a:rPr sz="2000" spc="-35" dirty="0">
                <a:solidFill>
                  <a:srgbClr val="0070C0"/>
                </a:solidFill>
                <a:latin typeface="Verdana"/>
                <a:cs typeface="Verdana"/>
              </a:rPr>
              <a:t> </a:t>
            </a:r>
            <a:r>
              <a:rPr sz="2000" dirty="0">
                <a:solidFill>
                  <a:srgbClr val="0070C0"/>
                </a:solidFill>
                <a:latin typeface="Verdana"/>
                <a:cs typeface="Verdana"/>
              </a:rPr>
              <a:t>to</a:t>
            </a:r>
            <a:r>
              <a:rPr sz="2000" spc="-30" dirty="0">
                <a:solidFill>
                  <a:srgbClr val="0070C0"/>
                </a:solidFill>
                <a:latin typeface="Verdana"/>
                <a:cs typeface="Verdana"/>
              </a:rPr>
              <a:t> </a:t>
            </a:r>
            <a:r>
              <a:rPr sz="2000" dirty="0">
                <a:solidFill>
                  <a:srgbClr val="0070C0"/>
                </a:solidFill>
                <a:latin typeface="Verdana"/>
                <a:cs typeface="Verdana"/>
              </a:rPr>
              <a:t>the</a:t>
            </a:r>
            <a:r>
              <a:rPr sz="2000" spc="-35" dirty="0">
                <a:solidFill>
                  <a:srgbClr val="0070C0"/>
                </a:solidFill>
                <a:latin typeface="Verdana"/>
                <a:cs typeface="Verdana"/>
              </a:rPr>
              <a:t> </a:t>
            </a:r>
            <a:r>
              <a:rPr sz="2000" dirty="0">
                <a:solidFill>
                  <a:srgbClr val="0070C0"/>
                </a:solidFill>
                <a:latin typeface="Verdana"/>
                <a:cs typeface="Verdana"/>
              </a:rPr>
              <a:t>Institution</a:t>
            </a:r>
            <a:r>
              <a:rPr sz="2000" spc="-55" dirty="0">
                <a:solidFill>
                  <a:srgbClr val="0070C0"/>
                </a:solidFill>
                <a:latin typeface="Verdana"/>
                <a:cs typeface="Verdana"/>
              </a:rPr>
              <a:t> </a:t>
            </a:r>
            <a:r>
              <a:rPr sz="2000" dirty="0">
                <a:solidFill>
                  <a:srgbClr val="0070C0"/>
                </a:solidFill>
                <a:latin typeface="Verdana"/>
                <a:cs typeface="Verdana"/>
              </a:rPr>
              <a:t>(under</a:t>
            </a:r>
            <a:r>
              <a:rPr sz="2000" spc="-45" dirty="0">
                <a:solidFill>
                  <a:srgbClr val="0070C0"/>
                </a:solidFill>
                <a:latin typeface="Verdana"/>
                <a:cs typeface="Verdana"/>
              </a:rPr>
              <a:t> </a:t>
            </a:r>
            <a:r>
              <a:rPr sz="2000" dirty="0">
                <a:solidFill>
                  <a:srgbClr val="0070C0"/>
                </a:solidFill>
                <a:latin typeface="Verdana"/>
                <a:cs typeface="Verdana"/>
              </a:rPr>
              <a:t>the</a:t>
            </a:r>
            <a:r>
              <a:rPr sz="2000" spc="-35" dirty="0">
                <a:solidFill>
                  <a:srgbClr val="0070C0"/>
                </a:solidFill>
                <a:latin typeface="Verdana"/>
                <a:cs typeface="Verdana"/>
              </a:rPr>
              <a:t> </a:t>
            </a:r>
            <a:r>
              <a:rPr sz="2000" dirty="0">
                <a:solidFill>
                  <a:srgbClr val="0070C0"/>
                </a:solidFill>
                <a:latin typeface="Verdana"/>
                <a:cs typeface="Verdana"/>
              </a:rPr>
              <a:t>leadership</a:t>
            </a:r>
            <a:r>
              <a:rPr sz="2000" spc="-20" dirty="0">
                <a:solidFill>
                  <a:srgbClr val="0070C0"/>
                </a:solidFill>
                <a:latin typeface="Verdana"/>
                <a:cs typeface="Verdana"/>
              </a:rPr>
              <a:t> </a:t>
            </a:r>
            <a:r>
              <a:rPr sz="2000" dirty="0">
                <a:solidFill>
                  <a:srgbClr val="0070C0"/>
                </a:solidFill>
                <a:latin typeface="Verdana"/>
                <a:cs typeface="Verdana"/>
              </a:rPr>
              <a:t>of</a:t>
            </a:r>
            <a:r>
              <a:rPr sz="2000" spc="-35" dirty="0">
                <a:solidFill>
                  <a:srgbClr val="0070C0"/>
                </a:solidFill>
                <a:latin typeface="Verdana"/>
                <a:cs typeface="Verdana"/>
              </a:rPr>
              <a:t> </a:t>
            </a:r>
            <a:r>
              <a:rPr sz="2000" dirty="0">
                <a:solidFill>
                  <a:srgbClr val="0070C0"/>
                </a:solidFill>
                <a:latin typeface="Verdana"/>
                <a:cs typeface="Verdana"/>
              </a:rPr>
              <a:t>the</a:t>
            </a:r>
            <a:r>
              <a:rPr sz="2000" spc="-25" dirty="0">
                <a:solidFill>
                  <a:srgbClr val="0070C0"/>
                </a:solidFill>
                <a:latin typeface="Verdana"/>
                <a:cs typeface="Verdana"/>
              </a:rPr>
              <a:t> </a:t>
            </a:r>
            <a:r>
              <a:rPr sz="2000" spc="-10" dirty="0">
                <a:solidFill>
                  <a:srgbClr val="0070C0"/>
                </a:solidFill>
                <a:latin typeface="Verdana"/>
                <a:cs typeface="Verdana"/>
              </a:rPr>
              <a:t>PI(s))</a:t>
            </a:r>
            <a:endParaRPr sz="2000" dirty="0">
              <a:solidFill>
                <a:srgbClr val="0070C0"/>
              </a:solidFill>
              <a:latin typeface="Verdana"/>
              <a:cs typeface="Verdana"/>
            </a:endParaRPr>
          </a:p>
          <a:p>
            <a:pPr marL="186690" marR="5080" indent="-174625">
              <a:lnSpc>
                <a:spcPct val="100000"/>
              </a:lnSpc>
              <a:spcBef>
                <a:spcPts val="1005"/>
              </a:spcBef>
              <a:buClr>
                <a:srgbClr val="0E3E66"/>
              </a:buClr>
              <a:buSzPct val="80000"/>
              <a:buFont typeface="Wingdings 3"/>
              <a:buChar char=""/>
              <a:tabLst>
                <a:tab pos="187325" algn="l"/>
                <a:tab pos="9399270" algn="l"/>
              </a:tabLst>
            </a:pPr>
            <a:r>
              <a:rPr sz="2000" dirty="0">
                <a:latin typeface="Verdana"/>
                <a:cs typeface="Verdana"/>
              </a:rPr>
              <a:t>There</a:t>
            </a:r>
            <a:r>
              <a:rPr sz="2000" spc="-65" dirty="0">
                <a:latin typeface="Verdana"/>
                <a:cs typeface="Verdana"/>
              </a:rPr>
              <a:t> </a:t>
            </a:r>
            <a:r>
              <a:rPr sz="2000" dirty="0">
                <a:latin typeface="Verdana"/>
                <a:cs typeface="Verdana"/>
              </a:rPr>
              <a:t>are</a:t>
            </a:r>
            <a:r>
              <a:rPr sz="2000" spc="-25" dirty="0">
                <a:latin typeface="Verdana"/>
                <a:cs typeface="Verdana"/>
              </a:rPr>
              <a:t> </a:t>
            </a:r>
            <a:r>
              <a:rPr sz="2000" dirty="0">
                <a:latin typeface="Verdana"/>
                <a:cs typeface="Verdana"/>
              </a:rPr>
              <a:t>relatively</a:t>
            </a:r>
            <a:r>
              <a:rPr sz="2000" spc="-25" dirty="0">
                <a:latin typeface="Verdana"/>
                <a:cs typeface="Verdana"/>
              </a:rPr>
              <a:t> </a:t>
            </a:r>
            <a:r>
              <a:rPr sz="2000" dirty="0">
                <a:latin typeface="Verdana"/>
                <a:cs typeface="Verdana"/>
              </a:rPr>
              <a:t>few</a:t>
            </a:r>
            <a:r>
              <a:rPr sz="2000" spc="-40" dirty="0">
                <a:latin typeface="Verdana"/>
                <a:cs typeface="Verdana"/>
              </a:rPr>
              <a:t> </a:t>
            </a:r>
            <a:r>
              <a:rPr sz="2000" dirty="0">
                <a:latin typeface="Verdana"/>
                <a:cs typeface="Verdana"/>
              </a:rPr>
              <a:t>options</a:t>
            </a:r>
            <a:r>
              <a:rPr sz="2000" spc="-30" dirty="0">
                <a:latin typeface="Verdana"/>
                <a:cs typeface="Verdana"/>
              </a:rPr>
              <a:t> </a:t>
            </a:r>
            <a:r>
              <a:rPr sz="2000" dirty="0">
                <a:latin typeface="Verdana"/>
                <a:cs typeface="Verdana"/>
              </a:rPr>
              <a:t>within</a:t>
            </a:r>
            <a:r>
              <a:rPr sz="2000" spc="-20" dirty="0">
                <a:latin typeface="Verdana"/>
                <a:cs typeface="Verdana"/>
              </a:rPr>
              <a:t> </a:t>
            </a:r>
            <a:r>
              <a:rPr sz="2000" dirty="0">
                <a:latin typeface="Verdana"/>
                <a:cs typeface="Verdana"/>
              </a:rPr>
              <a:t>DOE</a:t>
            </a:r>
            <a:r>
              <a:rPr sz="2000" spc="-50" dirty="0">
                <a:latin typeface="Verdana"/>
                <a:cs typeface="Verdana"/>
              </a:rPr>
              <a:t> </a:t>
            </a:r>
            <a:r>
              <a:rPr sz="2000" dirty="0">
                <a:latin typeface="Verdana"/>
                <a:cs typeface="Verdana"/>
              </a:rPr>
              <a:t>for</a:t>
            </a:r>
            <a:r>
              <a:rPr sz="2000" spc="-30" dirty="0">
                <a:latin typeface="Verdana"/>
                <a:cs typeface="Verdana"/>
              </a:rPr>
              <a:t> </a:t>
            </a:r>
            <a:r>
              <a:rPr sz="2000" i="1" dirty="0">
                <a:latin typeface="Verdana"/>
                <a:cs typeface="Verdana"/>
              </a:rPr>
              <a:t>direct</a:t>
            </a:r>
            <a:r>
              <a:rPr sz="2000" i="1" spc="-40" dirty="0">
                <a:latin typeface="Verdana"/>
                <a:cs typeface="Verdana"/>
              </a:rPr>
              <a:t> </a:t>
            </a:r>
            <a:r>
              <a:rPr sz="2000" dirty="0">
                <a:latin typeface="Verdana"/>
                <a:cs typeface="Verdana"/>
              </a:rPr>
              <a:t>research</a:t>
            </a:r>
            <a:r>
              <a:rPr sz="2000" spc="-45" dirty="0">
                <a:latin typeface="Verdana"/>
                <a:cs typeface="Verdana"/>
              </a:rPr>
              <a:t> </a:t>
            </a:r>
            <a:r>
              <a:rPr sz="2000" spc="-10" dirty="0">
                <a:latin typeface="Verdana"/>
                <a:cs typeface="Verdana"/>
              </a:rPr>
              <a:t>support</a:t>
            </a:r>
            <a:r>
              <a:rPr sz="2000" dirty="0">
                <a:latin typeface="Verdana"/>
                <a:cs typeface="Verdana"/>
              </a:rPr>
              <a:t>	of</a:t>
            </a:r>
            <a:r>
              <a:rPr sz="2000" spc="-30" dirty="0">
                <a:latin typeface="Verdana"/>
                <a:cs typeface="Verdana"/>
              </a:rPr>
              <a:t> </a:t>
            </a:r>
            <a:r>
              <a:rPr sz="2000" spc="-10" dirty="0">
                <a:latin typeface="Verdana"/>
                <a:cs typeface="Verdana"/>
              </a:rPr>
              <a:t>graduate </a:t>
            </a:r>
            <a:r>
              <a:rPr sz="2000" dirty="0">
                <a:latin typeface="Verdana"/>
                <a:cs typeface="Verdana"/>
              </a:rPr>
              <a:t>students</a:t>
            </a:r>
            <a:r>
              <a:rPr sz="2000" spc="-75" dirty="0">
                <a:latin typeface="Verdana"/>
                <a:cs typeface="Verdana"/>
              </a:rPr>
              <a:t> </a:t>
            </a:r>
            <a:r>
              <a:rPr sz="2000" dirty="0">
                <a:latin typeface="Verdana"/>
                <a:cs typeface="Verdana"/>
              </a:rPr>
              <a:t>or</a:t>
            </a:r>
            <a:r>
              <a:rPr sz="2000" spc="-45" dirty="0">
                <a:latin typeface="Verdana"/>
                <a:cs typeface="Verdana"/>
              </a:rPr>
              <a:t> </a:t>
            </a:r>
            <a:r>
              <a:rPr sz="2000" dirty="0">
                <a:latin typeface="Verdana"/>
                <a:cs typeface="Verdana"/>
              </a:rPr>
              <a:t>postdocs.</a:t>
            </a:r>
            <a:r>
              <a:rPr sz="2000" spc="-55" dirty="0">
                <a:latin typeface="Verdana"/>
                <a:cs typeface="Verdana"/>
              </a:rPr>
              <a:t> </a:t>
            </a:r>
            <a:r>
              <a:rPr sz="2000" dirty="0">
                <a:latin typeface="Verdana"/>
                <a:cs typeface="Verdana"/>
              </a:rPr>
              <a:t>Some</a:t>
            </a:r>
            <a:r>
              <a:rPr sz="2000" spc="-30" dirty="0">
                <a:latin typeface="Verdana"/>
                <a:cs typeface="Verdana"/>
              </a:rPr>
              <a:t> </a:t>
            </a:r>
            <a:r>
              <a:rPr sz="2000" dirty="0">
                <a:latin typeface="Verdana"/>
                <a:cs typeface="Verdana"/>
              </a:rPr>
              <a:t>academic</a:t>
            </a:r>
            <a:r>
              <a:rPr sz="2000" spc="-25" dirty="0">
                <a:latin typeface="Verdana"/>
                <a:cs typeface="Verdana"/>
              </a:rPr>
              <a:t> </a:t>
            </a:r>
            <a:r>
              <a:rPr sz="2000" dirty="0">
                <a:latin typeface="Verdana"/>
                <a:cs typeface="Verdana"/>
              </a:rPr>
              <a:t>institutions</a:t>
            </a:r>
            <a:r>
              <a:rPr sz="2000" spc="-55" dirty="0">
                <a:latin typeface="Verdana"/>
                <a:cs typeface="Verdana"/>
              </a:rPr>
              <a:t> </a:t>
            </a:r>
            <a:r>
              <a:rPr sz="2000" dirty="0">
                <a:latin typeface="Verdana"/>
                <a:cs typeface="Verdana"/>
              </a:rPr>
              <a:t>may</a:t>
            </a:r>
            <a:r>
              <a:rPr sz="2000" spc="-30" dirty="0">
                <a:latin typeface="Verdana"/>
                <a:cs typeface="Verdana"/>
              </a:rPr>
              <a:t> </a:t>
            </a:r>
            <a:r>
              <a:rPr sz="2000" dirty="0">
                <a:latin typeface="Verdana"/>
                <a:cs typeface="Verdana"/>
              </a:rPr>
              <a:t>allow</a:t>
            </a:r>
            <a:r>
              <a:rPr sz="2000" spc="-10" dirty="0">
                <a:latin typeface="Verdana"/>
                <a:cs typeface="Verdana"/>
              </a:rPr>
              <a:t> </a:t>
            </a:r>
            <a:r>
              <a:rPr sz="2000" dirty="0">
                <a:latin typeface="Verdana"/>
                <a:cs typeface="Verdana"/>
              </a:rPr>
              <a:t>advanced</a:t>
            </a:r>
            <a:r>
              <a:rPr sz="2000" spc="-45" dirty="0">
                <a:latin typeface="Verdana"/>
                <a:cs typeface="Verdana"/>
              </a:rPr>
              <a:t> </a:t>
            </a:r>
            <a:r>
              <a:rPr sz="2000" dirty="0">
                <a:latin typeface="Verdana"/>
                <a:cs typeface="Verdana"/>
              </a:rPr>
              <a:t>postdocs</a:t>
            </a:r>
            <a:r>
              <a:rPr sz="2000" spc="-45" dirty="0">
                <a:latin typeface="Verdana"/>
                <a:cs typeface="Verdana"/>
              </a:rPr>
              <a:t> </a:t>
            </a:r>
            <a:r>
              <a:rPr sz="2000" dirty="0">
                <a:latin typeface="Verdana"/>
                <a:cs typeface="Verdana"/>
              </a:rPr>
              <a:t>to</a:t>
            </a:r>
            <a:r>
              <a:rPr sz="2000" spc="-30" dirty="0">
                <a:latin typeface="Verdana"/>
                <a:cs typeface="Verdana"/>
              </a:rPr>
              <a:t> </a:t>
            </a:r>
            <a:r>
              <a:rPr sz="2000" spc="-25" dirty="0">
                <a:latin typeface="Verdana"/>
                <a:cs typeface="Verdana"/>
              </a:rPr>
              <a:t>be </a:t>
            </a:r>
            <a:r>
              <a:rPr sz="2000" spc="-10" dirty="0">
                <a:latin typeface="Verdana"/>
                <a:cs typeface="Verdana"/>
              </a:rPr>
              <a:t>co-</a:t>
            </a:r>
            <a:r>
              <a:rPr sz="2000" dirty="0">
                <a:latin typeface="Verdana"/>
                <a:cs typeface="Verdana"/>
              </a:rPr>
              <a:t>PIs</a:t>
            </a:r>
            <a:r>
              <a:rPr sz="2000" spc="-70" dirty="0">
                <a:latin typeface="Verdana"/>
                <a:cs typeface="Verdana"/>
              </a:rPr>
              <a:t> </a:t>
            </a:r>
            <a:r>
              <a:rPr sz="2000" dirty="0">
                <a:latin typeface="Verdana"/>
                <a:cs typeface="Verdana"/>
              </a:rPr>
              <a:t>on</a:t>
            </a:r>
            <a:r>
              <a:rPr sz="2000" spc="-35" dirty="0">
                <a:latin typeface="Verdana"/>
                <a:cs typeface="Verdana"/>
              </a:rPr>
              <a:t> </a:t>
            </a:r>
            <a:r>
              <a:rPr sz="2000" dirty="0">
                <a:latin typeface="Verdana"/>
                <a:cs typeface="Verdana"/>
              </a:rPr>
              <a:t>research</a:t>
            </a:r>
            <a:r>
              <a:rPr sz="2000" spc="-50" dirty="0">
                <a:latin typeface="Verdana"/>
                <a:cs typeface="Verdana"/>
              </a:rPr>
              <a:t> </a:t>
            </a:r>
            <a:r>
              <a:rPr sz="2000" dirty="0">
                <a:latin typeface="Verdana"/>
                <a:cs typeface="Verdana"/>
              </a:rPr>
              <a:t>proposals,</a:t>
            </a:r>
            <a:r>
              <a:rPr sz="2000" spc="-30" dirty="0">
                <a:latin typeface="Verdana"/>
                <a:cs typeface="Verdana"/>
              </a:rPr>
              <a:t> </a:t>
            </a:r>
            <a:r>
              <a:rPr sz="2000" dirty="0">
                <a:latin typeface="Verdana"/>
                <a:cs typeface="Verdana"/>
              </a:rPr>
              <a:t>check</a:t>
            </a:r>
            <a:r>
              <a:rPr sz="2000" spc="-50" dirty="0">
                <a:latin typeface="Verdana"/>
                <a:cs typeface="Verdana"/>
              </a:rPr>
              <a:t> </a:t>
            </a:r>
            <a:r>
              <a:rPr sz="2000" dirty="0">
                <a:latin typeface="Verdana"/>
                <a:cs typeface="Verdana"/>
              </a:rPr>
              <a:t>with</a:t>
            </a:r>
            <a:r>
              <a:rPr sz="2000" spc="-40" dirty="0">
                <a:latin typeface="Verdana"/>
                <a:cs typeface="Verdana"/>
              </a:rPr>
              <a:t> </a:t>
            </a:r>
            <a:r>
              <a:rPr sz="2000" dirty="0">
                <a:latin typeface="Verdana"/>
                <a:cs typeface="Verdana"/>
              </a:rPr>
              <a:t>your</a:t>
            </a:r>
            <a:r>
              <a:rPr sz="2000" spc="-45" dirty="0">
                <a:latin typeface="Verdana"/>
                <a:cs typeface="Verdana"/>
              </a:rPr>
              <a:t> </a:t>
            </a:r>
            <a:r>
              <a:rPr sz="2000" spc="-10" dirty="0">
                <a:latin typeface="Verdana"/>
                <a:cs typeface="Verdana"/>
              </a:rPr>
              <a:t>institution.</a:t>
            </a:r>
            <a:endParaRPr sz="2000" dirty="0">
              <a:latin typeface="Verdana"/>
              <a:cs typeface="Verdana"/>
            </a:endParaRPr>
          </a:p>
          <a:p>
            <a:pPr marL="358775" marR="25400" lvl="1" indent="-172720">
              <a:lnSpc>
                <a:spcPct val="100000"/>
              </a:lnSpc>
              <a:spcBef>
                <a:spcPts val="204"/>
              </a:spcBef>
              <a:buClr>
                <a:srgbClr val="0E3E66"/>
              </a:buClr>
              <a:buSzPct val="79411"/>
              <a:buFont typeface="Wingdings 3"/>
              <a:buChar char=""/>
              <a:tabLst>
                <a:tab pos="359410" algn="l"/>
              </a:tabLst>
            </a:pPr>
            <a:r>
              <a:rPr sz="1700" b="1" dirty="0">
                <a:solidFill>
                  <a:srgbClr val="001F5F"/>
                </a:solidFill>
                <a:latin typeface="Verdana"/>
                <a:cs typeface="Verdana"/>
              </a:rPr>
              <a:t>Office</a:t>
            </a:r>
            <a:r>
              <a:rPr sz="1700" b="1" spc="-80" dirty="0">
                <a:solidFill>
                  <a:srgbClr val="001F5F"/>
                </a:solidFill>
                <a:latin typeface="Verdana"/>
                <a:cs typeface="Verdana"/>
              </a:rPr>
              <a:t> </a:t>
            </a:r>
            <a:r>
              <a:rPr sz="1700" b="1" dirty="0">
                <a:solidFill>
                  <a:srgbClr val="001F5F"/>
                </a:solidFill>
                <a:latin typeface="Verdana"/>
                <a:cs typeface="Verdana"/>
              </a:rPr>
              <a:t>of</a:t>
            </a:r>
            <a:r>
              <a:rPr sz="1700" b="1" spc="-20" dirty="0">
                <a:solidFill>
                  <a:srgbClr val="001F5F"/>
                </a:solidFill>
                <a:latin typeface="Verdana"/>
                <a:cs typeface="Verdana"/>
              </a:rPr>
              <a:t> </a:t>
            </a:r>
            <a:r>
              <a:rPr sz="1700" b="1" dirty="0">
                <a:solidFill>
                  <a:srgbClr val="001F5F"/>
                </a:solidFill>
                <a:latin typeface="Verdana"/>
                <a:cs typeface="Verdana"/>
              </a:rPr>
              <a:t>Science</a:t>
            </a:r>
            <a:r>
              <a:rPr sz="1700" b="1" spc="-60" dirty="0">
                <a:solidFill>
                  <a:srgbClr val="001F5F"/>
                </a:solidFill>
                <a:latin typeface="Verdana"/>
                <a:cs typeface="Verdana"/>
              </a:rPr>
              <a:t> </a:t>
            </a:r>
            <a:r>
              <a:rPr sz="1700" b="1" dirty="0">
                <a:solidFill>
                  <a:srgbClr val="001F5F"/>
                </a:solidFill>
                <a:latin typeface="Verdana"/>
                <a:cs typeface="Verdana"/>
              </a:rPr>
              <a:t>Graduate</a:t>
            </a:r>
            <a:r>
              <a:rPr sz="1700" b="1" spc="-50" dirty="0">
                <a:solidFill>
                  <a:srgbClr val="001F5F"/>
                </a:solidFill>
                <a:latin typeface="Verdana"/>
                <a:cs typeface="Verdana"/>
              </a:rPr>
              <a:t> </a:t>
            </a:r>
            <a:r>
              <a:rPr sz="1700" b="1" dirty="0">
                <a:solidFill>
                  <a:srgbClr val="001F5F"/>
                </a:solidFill>
                <a:latin typeface="Verdana"/>
                <a:cs typeface="Verdana"/>
              </a:rPr>
              <a:t>Student</a:t>
            </a:r>
            <a:r>
              <a:rPr sz="1700" b="1" spc="-35" dirty="0">
                <a:solidFill>
                  <a:srgbClr val="001F5F"/>
                </a:solidFill>
                <a:latin typeface="Verdana"/>
                <a:cs typeface="Verdana"/>
              </a:rPr>
              <a:t> </a:t>
            </a:r>
            <a:r>
              <a:rPr sz="1700" b="1" dirty="0">
                <a:solidFill>
                  <a:srgbClr val="001F5F"/>
                </a:solidFill>
                <a:latin typeface="Verdana"/>
                <a:cs typeface="Verdana"/>
              </a:rPr>
              <a:t>Research</a:t>
            </a:r>
            <a:r>
              <a:rPr sz="1700" b="1" spc="-55" dirty="0">
                <a:solidFill>
                  <a:srgbClr val="001F5F"/>
                </a:solidFill>
                <a:latin typeface="Verdana"/>
                <a:cs typeface="Verdana"/>
              </a:rPr>
              <a:t> </a:t>
            </a:r>
            <a:r>
              <a:rPr sz="1700" b="1" dirty="0">
                <a:solidFill>
                  <a:srgbClr val="001F5F"/>
                </a:solidFill>
                <a:latin typeface="Verdana"/>
                <a:cs typeface="Verdana"/>
              </a:rPr>
              <a:t>Program</a:t>
            </a:r>
            <a:r>
              <a:rPr sz="1700" b="1" spc="-25" dirty="0">
                <a:solidFill>
                  <a:srgbClr val="001F5F"/>
                </a:solidFill>
                <a:latin typeface="Verdana"/>
                <a:cs typeface="Verdana"/>
              </a:rPr>
              <a:t> </a:t>
            </a:r>
            <a:r>
              <a:rPr sz="1700" b="1" dirty="0">
                <a:solidFill>
                  <a:srgbClr val="001F5F"/>
                </a:solidFill>
                <a:latin typeface="Verdana"/>
                <a:cs typeface="Verdana"/>
              </a:rPr>
              <a:t>(SCGSR)</a:t>
            </a:r>
            <a:r>
              <a:rPr sz="1700" b="1" spc="-10" dirty="0">
                <a:solidFill>
                  <a:srgbClr val="001F5F"/>
                </a:solidFill>
                <a:latin typeface="Verdana"/>
                <a:cs typeface="Verdana"/>
              </a:rPr>
              <a:t> </a:t>
            </a:r>
            <a:r>
              <a:rPr sz="1700" dirty="0">
                <a:latin typeface="Verdana"/>
                <a:cs typeface="Verdana"/>
              </a:rPr>
              <a:t>for</a:t>
            </a:r>
            <a:r>
              <a:rPr sz="1700" spc="-20" dirty="0">
                <a:latin typeface="Verdana"/>
                <a:cs typeface="Verdana"/>
              </a:rPr>
              <a:t> </a:t>
            </a:r>
            <a:r>
              <a:rPr sz="1700" dirty="0">
                <a:latin typeface="Verdana"/>
                <a:cs typeface="Verdana"/>
              </a:rPr>
              <a:t>US</a:t>
            </a:r>
            <a:r>
              <a:rPr sz="1700" spc="-15" dirty="0">
                <a:latin typeface="Verdana"/>
                <a:cs typeface="Verdana"/>
              </a:rPr>
              <a:t> </a:t>
            </a:r>
            <a:r>
              <a:rPr sz="1700" dirty="0">
                <a:latin typeface="Verdana"/>
                <a:cs typeface="Verdana"/>
              </a:rPr>
              <a:t>citizens</a:t>
            </a:r>
            <a:r>
              <a:rPr sz="1700" spc="-50" dirty="0">
                <a:latin typeface="Verdana"/>
                <a:cs typeface="Verdana"/>
              </a:rPr>
              <a:t> </a:t>
            </a:r>
            <a:r>
              <a:rPr sz="1700" spc="-25" dirty="0">
                <a:latin typeface="Verdana"/>
                <a:cs typeface="Verdana"/>
              </a:rPr>
              <a:t>and </a:t>
            </a:r>
            <a:r>
              <a:rPr sz="1700" dirty="0">
                <a:latin typeface="Verdana"/>
                <a:cs typeface="Verdana"/>
              </a:rPr>
              <a:t>permanent</a:t>
            </a:r>
            <a:r>
              <a:rPr sz="1700" spc="-45" dirty="0">
                <a:latin typeface="Verdana"/>
                <a:cs typeface="Verdana"/>
              </a:rPr>
              <a:t> </a:t>
            </a:r>
            <a:r>
              <a:rPr sz="1700" dirty="0">
                <a:latin typeface="Verdana"/>
                <a:cs typeface="Verdana"/>
              </a:rPr>
              <a:t>residents</a:t>
            </a:r>
            <a:r>
              <a:rPr sz="1700" spc="-45" dirty="0">
                <a:latin typeface="Verdana"/>
                <a:cs typeface="Verdana"/>
              </a:rPr>
              <a:t> </a:t>
            </a:r>
            <a:r>
              <a:rPr sz="1700" dirty="0">
                <a:latin typeface="Verdana"/>
                <a:cs typeface="Verdana"/>
              </a:rPr>
              <a:t>in</a:t>
            </a:r>
            <a:r>
              <a:rPr sz="1700" spc="-35" dirty="0">
                <a:latin typeface="Verdana"/>
                <a:cs typeface="Verdana"/>
              </a:rPr>
              <a:t> </a:t>
            </a:r>
            <a:r>
              <a:rPr sz="1700" dirty="0">
                <a:latin typeface="Verdana"/>
                <a:cs typeface="Verdana"/>
              </a:rPr>
              <a:t>full-time</a:t>
            </a:r>
            <a:r>
              <a:rPr sz="1700" spc="-45" dirty="0">
                <a:latin typeface="Verdana"/>
                <a:cs typeface="Verdana"/>
              </a:rPr>
              <a:t> </a:t>
            </a:r>
            <a:r>
              <a:rPr sz="1700" dirty="0">
                <a:latin typeface="Verdana"/>
                <a:cs typeface="Verdana"/>
              </a:rPr>
              <a:t>US</a:t>
            </a:r>
            <a:r>
              <a:rPr sz="1700" spc="-20" dirty="0">
                <a:latin typeface="Verdana"/>
                <a:cs typeface="Verdana"/>
              </a:rPr>
              <a:t> </a:t>
            </a:r>
            <a:r>
              <a:rPr sz="1700" dirty="0">
                <a:latin typeface="Verdana"/>
                <a:cs typeface="Verdana"/>
              </a:rPr>
              <a:t>graduate</a:t>
            </a:r>
            <a:r>
              <a:rPr sz="1700" spc="-25" dirty="0">
                <a:latin typeface="Verdana"/>
                <a:cs typeface="Verdana"/>
              </a:rPr>
              <a:t> </a:t>
            </a:r>
            <a:r>
              <a:rPr sz="1700" dirty="0">
                <a:latin typeface="Verdana"/>
                <a:cs typeface="Verdana"/>
              </a:rPr>
              <a:t>program,</a:t>
            </a:r>
            <a:r>
              <a:rPr sz="1700" spc="-30" dirty="0">
                <a:latin typeface="Verdana"/>
                <a:cs typeface="Verdana"/>
              </a:rPr>
              <a:t> </a:t>
            </a:r>
            <a:r>
              <a:rPr sz="1700" dirty="0">
                <a:latin typeface="Verdana"/>
                <a:cs typeface="Verdana"/>
              </a:rPr>
              <a:t>provides</a:t>
            </a:r>
            <a:r>
              <a:rPr sz="1700" spc="-35" dirty="0">
                <a:latin typeface="Verdana"/>
                <a:cs typeface="Verdana"/>
              </a:rPr>
              <a:t> </a:t>
            </a:r>
            <a:r>
              <a:rPr sz="1700" dirty="0">
                <a:latin typeface="Verdana"/>
                <a:cs typeface="Verdana"/>
              </a:rPr>
              <a:t>support</a:t>
            </a:r>
            <a:r>
              <a:rPr sz="1700" spc="-10" dirty="0">
                <a:latin typeface="Verdana"/>
                <a:cs typeface="Verdana"/>
              </a:rPr>
              <a:t> </a:t>
            </a:r>
            <a:r>
              <a:rPr sz="1700" dirty="0">
                <a:latin typeface="Verdana"/>
                <a:cs typeface="Verdana"/>
              </a:rPr>
              <a:t>(stipend,</a:t>
            </a:r>
            <a:r>
              <a:rPr sz="1700" spc="-30" dirty="0">
                <a:latin typeface="Verdana"/>
                <a:cs typeface="Verdana"/>
              </a:rPr>
              <a:t> </a:t>
            </a:r>
            <a:r>
              <a:rPr sz="1700" dirty="0">
                <a:latin typeface="Verdana"/>
                <a:cs typeface="Verdana"/>
              </a:rPr>
              <a:t>some</a:t>
            </a:r>
            <a:r>
              <a:rPr sz="1700" spc="-25" dirty="0">
                <a:latin typeface="Verdana"/>
                <a:cs typeface="Verdana"/>
              </a:rPr>
              <a:t> </a:t>
            </a:r>
            <a:r>
              <a:rPr sz="1700" dirty="0">
                <a:latin typeface="Verdana"/>
                <a:cs typeface="Verdana"/>
              </a:rPr>
              <a:t>travel)</a:t>
            </a:r>
            <a:r>
              <a:rPr sz="1700" spc="-50" dirty="0">
                <a:latin typeface="Verdana"/>
                <a:cs typeface="Verdana"/>
              </a:rPr>
              <a:t> </a:t>
            </a:r>
            <a:r>
              <a:rPr sz="1700" spc="-25" dirty="0">
                <a:latin typeface="Verdana"/>
                <a:cs typeface="Verdana"/>
              </a:rPr>
              <a:t>for </a:t>
            </a:r>
            <a:r>
              <a:rPr sz="1700" dirty="0">
                <a:latin typeface="Verdana"/>
                <a:cs typeface="Verdana"/>
              </a:rPr>
              <a:t>student’s</a:t>
            </a:r>
            <a:r>
              <a:rPr sz="1700" spc="-5" dirty="0">
                <a:latin typeface="Verdana"/>
                <a:cs typeface="Verdana"/>
              </a:rPr>
              <a:t> </a:t>
            </a:r>
            <a:r>
              <a:rPr sz="1700" dirty="0">
                <a:latin typeface="Verdana"/>
                <a:cs typeface="Verdana"/>
              </a:rPr>
              <a:t>research</a:t>
            </a:r>
            <a:r>
              <a:rPr sz="1700" spc="-50" dirty="0">
                <a:latin typeface="Verdana"/>
                <a:cs typeface="Verdana"/>
              </a:rPr>
              <a:t> </a:t>
            </a:r>
            <a:r>
              <a:rPr sz="1700" dirty="0">
                <a:latin typeface="Verdana"/>
                <a:cs typeface="Verdana"/>
              </a:rPr>
              <a:t>at</a:t>
            </a:r>
            <a:r>
              <a:rPr sz="1700" spc="-5" dirty="0">
                <a:latin typeface="Verdana"/>
                <a:cs typeface="Verdana"/>
              </a:rPr>
              <a:t> </a:t>
            </a:r>
            <a:r>
              <a:rPr sz="1700" dirty="0">
                <a:latin typeface="Verdana"/>
                <a:cs typeface="Verdana"/>
              </a:rPr>
              <a:t>a</a:t>
            </a:r>
            <a:r>
              <a:rPr sz="1700" spc="-10" dirty="0">
                <a:latin typeface="Verdana"/>
                <a:cs typeface="Verdana"/>
              </a:rPr>
              <a:t> </a:t>
            </a:r>
            <a:r>
              <a:rPr sz="1700" dirty="0">
                <a:latin typeface="Verdana"/>
                <a:cs typeface="Verdana"/>
              </a:rPr>
              <a:t>DOE</a:t>
            </a:r>
            <a:r>
              <a:rPr sz="1700" spc="-10" dirty="0">
                <a:latin typeface="Verdana"/>
                <a:cs typeface="Verdana"/>
              </a:rPr>
              <a:t> </a:t>
            </a:r>
            <a:r>
              <a:rPr sz="1700" dirty="0">
                <a:latin typeface="Verdana"/>
                <a:cs typeface="Verdana"/>
              </a:rPr>
              <a:t>lab,</a:t>
            </a:r>
            <a:r>
              <a:rPr sz="1700" spc="-25" dirty="0">
                <a:latin typeface="Verdana"/>
                <a:cs typeface="Verdana"/>
              </a:rPr>
              <a:t> </a:t>
            </a:r>
            <a:r>
              <a:rPr sz="1700" dirty="0">
                <a:latin typeface="Verdana"/>
                <a:cs typeface="Verdana"/>
              </a:rPr>
              <a:t>up</a:t>
            </a:r>
            <a:r>
              <a:rPr sz="1700" spc="-15" dirty="0">
                <a:latin typeface="Verdana"/>
                <a:cs typeface="Verdana"/>
              </a:rPr>
              <a:t> </a:t>
            </a:r>
            <a:r>
              <a:rPr sz="1700" dirty="0">
                <a:latin typeface="Verdana"/>
                <a:cs typeface="Verdana"/>
              </a:rPr>
              <a:t>to</a:t>
            </a:r>
            <a:r>
              <a:rPr sz="1700" spc="-5" dirty="0">
                <a:latin typeface="Verdana"/>
                <a:cs typeface="Verdana"/>
              </a:rPr>
              <a:t> </a:t>
            </a:r>
            <a:r>
              <a:rPr sz="1700" dirty="0">
                <a:latin typeface="Verdana"/>
                <a:cs typeface="Verdana"/>
              </a:rPr>
              <a:t>12</a:t>
            </a:r>
            <a:r>
              <a:rPr sz="1700" spc="-35" dirty="0">
                <a:latin typeface="Verdana"/>
                <a:cs typeface="Verdana"/>
              </a:rPr>
              <a:t> </a:t>
            </a:r>
            <a:r>
              <a:rPr sz="1700" dirty="0">
                <a:latin typeface="Verdana"/>
                <a:cs typeface="Verdana"/>
              </a:rPr>
              <a:t>months.</a:t>
            </a:r>
            <a:r>
              <a:rPr sz="1700" spc="-35" dirty="0">
                <a:latin typeface="Verdana"/>
                <a:cs typeface="Verdana"/>
              </a:rPr>
              <a:t> </a:t>
            </a:r>
            <a:r>
              <a:rPr sz="1700" dirty="0">
                <a:latin typeface="Verdana"/>
                <a:cs typeface="Verdana"/>
              </a:rPr>
              <a:t>Competitively</a:t>
            </a:r>
            <a:r>
              <a:rPr sz="1700" spc="-45" dirty="0">
                <a:latin typeface="Verdana"/>
                <a:cs typeface="Verdana"/>
              </a:rPr>
              <a:t> </a:t>
            </a:r>
            <a:r>
              <a:rPr sz="1700" dirty="0">
                <a:latin typeface="Verdana"/>
                <a:cs typeface="Verdana"/>
              </a:rPr>
              <a:t>selected</a:t>
            </a:r>
            <a:r>
              <a:rPr sz="1700" spc="-30" dirty="0">
                <a:latin typeface="Verdana"/>
                <a:cs typeface="Verdana"/>
              </a:rPr>
              <a:t> </a:t>
            </a:r>
            <a:r>
              <a:rPr sz="1700" dirty="0">
                <a:latin typeface="Verdana"/>
                <a:cs typeface="Verdana"/>
              </a:rPr>
              <a:t>proposals,</a:t>
            </a:r>
            <a:r>
              <a:rPr sz="1700" spc="-15" dirty="0">
                <a:latin typeface="Verdana"/>
                <a:cs typeface="Verdana"/>
              </a:rPr>
              <a:t> </a:t>
            </a:r>
            <a:r>
              <a:rPr sz="1700" dirty="0">
                <a:latin typeface="Verdana"/>
                <a:cs typeface="Verdana"/>
              </a:rPr>
              <a:t>any</a:t>
            </a:r>
            <a:r>
              <a:rPr sz="1700" spc="-20" dirty="0">
                <a:latin typeface="Verdana"/>
                <a:cs typeface="Verdana"/>
              </a:rPr>
              <a:t> </a:t>
            </a:r>
            <a:r>
              <a:rPr sz="1700" spc="-25" dirty="0">
                <a:latin typeface="Verdana"/>
                <a:cs typeface="Verdana"/>
              </a:rPr>
              <a:t>HEP</a:t>
            </a:r>
            <a:endParaRPr sz="1700" dirty="0">
              <a:latin typeface="Verdana"/>
              <a:cs typeface="Verdana"/>
            </a:endParaRPr>
          </a:p>
        </p:txBody>
      </p:sp>
      <p:sp>
        <p:nvSpPr>
          <p:cNvPr id="3" name="object 3"/>
          <p:cNvSpPr txBox="1"/>
          <p:nvPr/>
        </p:nvSpPr>
        <p:spPr>
          <a:xfrm>
            <a:off x="1101344" y="3503167"/>
            <a:ext cx="6096635" cy="285115"/>
          </a:xfrm>
          <a:prstGeom prst="rect">
            <a:avLst/>
          </a:prstGeom>
        </p:spPr>
        <p:txBody>
          <a:bodyPr vert="horz" wrap="square" lIns="0" tIns="13335" rIns="0" bIns="0" rtlCol="0">
            <a:spAutoFit/>
          </a:bodyPr>
          <a:lstStyle/>
          <a:p>
            <a:pPr marL="12700">
              <a:lnSpc>
                <a:spcPct val="100000"/>
              </a:lnSpc>
              <a:spcBef>
                <a:spcPts val="105"/>
              </a:spcBef>
            </a:pPr>
            <a:r>
              <a:rPr sz="1700" dirty="0">
                <a:latin typeface="Verdana"/>
                <a:cs typeface="Verdana"/>
              </a:rPr>
              <a:t>research</a:t>
            </a:r>
            <a:r>
              <a:rPr sz="1700" spc="-65" dirty="0">
                <a:latin typeface="Verdana"/>
                <a:cs typeface="Verdana"/>
              </a:rPr>
              <a:t> </a:t>
            </a:r>
            <a:r>
              <a:rPr sz="1700" dirty="0">
                <a:latin typeface="Verdana"/>
                <a:cs typeface="Verdana"/>
              </a:rPr>
              <a:t>topic,</a:t>
            </a:r>
            <a:r>
              <a:rPr sz="1700" spc="-15" dirty="0">
                <a:latin typeface="Verdana"/>
                <a:cs typeface="Verdana"/>
              </a:rPr>
              <a:t> </a:t>
            </a:r>
            <a:r>
              <a:rPr sz="1700" dirty="0">
                <a:latin typeface="Verdana"/>
                <a:cs typeface="Verdana"/>
              </a:rPr>
              <a:t>2</a:t>
            </a:r>
            <a:r>
              <a:rPr sz="1700" spc="-20" dirty="0">
                <a:latin typeface="Verdana"/>
                <a:cs typeface="Verdana"/>
              </a:rPr>
              <a:t> calls/year.</a:t>
            </a:r>
            <a:r>
              <a:rPr sz="1700" spc="-40" dirty="0">
                <a:latin typeface="Verdana"/>
                <a:cs typeface="Verdana"/>
              </a:rPr>
              <a:t> </a:t>
            </a:r>
            <a:r>
              <a:rPr sz="1700" spc="-10" dirty="0">
                <a:solidFill>
                  <a:srgbClr val="006FC0"/>
                </a:solidFill>
                <a:latin typeface="Verdana"/>
                <a:cs typeface="Verdana"/>
              </a:rPr>
              <a:t>science.osti.gov/wdts/scgsr</a:t>
            </a:r>
            <a:endParaRPr sz="1700">
              <a:latin typeface="Verdana"/>
              <a:cs typeface="Verdana"/>
            </a:endParaRPr>
          </a:p>
        </p:txBody>
      </p:sp>
      <p:sp>
        <p:nvSpPr>
          <p:cNvPr id="5" name="object 5"/>
          <p:cNvSpPr txBox="1"/>
          <p:nvPr/>
        </p:nvSpPr>
        <p:spPr>
          <a:xfrm>
            <a:off x="929132" y="3824732"/>
            <a:ext cx="10643235" cy="2227580"/>
          </a:xfrm>
          <a:prstGeom prst="rect">
            <a:avLst/>
          </a:prstGeom>
        </p:spPr>
        <p:txBody>
          <a:bodyPr vert="horz" wrap="square" lIns="0" tIns="12700" rIns="0" bIns="0" rtlCol="0">
            <a:spAutoFit/>
          </a:bodyPr>
          <a:lstStyle/>
          <a:p>
            <a:pPr marL="184785" marR="106680" indent="-172720">
              <a:lnSpc>
                <a:spcPct val="100000"/>
              </a:lnSpc>
              <a:spcBef>
                <a:spcPts val="100"/>
              </a:spcBef>
              <a:buClr>
                <a:srgbClr val="0E3E66"/>
              </a:buClr>
              <a:buSzPct val="79411"/>
              <a:buFont typeface="Wingdings 3"/>
              <a:buChar char=""/>
              <a:tabLst>
                <a:tab pos="185420" algn="l"/>
              </a:tabLst>
            </a:pPr>
            <a:r>
              <a:rPr sz="1700" b="1" dirty="0">
                <a:solidFill>
                  <a:srgbClr val="001F5F"/>
                </a:solidFill>
                <a:latin typeface="Verdana"/>
                <a:cs typeface="Verdana"/>
              </a:rPr>
              <a:t>Ozaki</a:t>
            </a:r>
            <a:r>
              <a:rPr sz="1700" b="1" spc="-55" dirty="0">
                <a:solidFill>
                  <a:srgbClr val="001F5F"/>
                </a:solidFill>
                <a:latin typeface="Verdana"/>
                <a:cs typeface="Verdana"/>
              </a:rPr>
              <a:t> </a:t>
            </a:r>
            <a:r>
              <a:rPr sz="1700" b="1" dirty="0">
                <a:solidFill>
                  <a:srgbClr val="001F5F"/>
                </a:solidFill>
                <a:latin typeface="Verdana"/>
                <a:cs typeface="Verdana"/>
              </a:rPr>
              <a:t>Exchange</a:t>
            </a:r>
            <a:r>
              <a:rPr sz="1700" b="1" spc="-50" dirty="0">
                <a:solidFill>
                  <a:srgbClr val="001F5F"/>
                </a:solidFill>
                <a:latin typeface="Verdana"/>
                <a:cs typeface="Verdana"/>
              </a:rPr>
              <a:t> </a:t>
            </a:r>
            <a:r>
              <a:rPr sz="1700" b="1" dirty="0">
                <a:solidFill>
                  <a:srgbClr val="001F5F"/>
                </a:solidFill>
                <a:latin typeface="Verdana"/>
                <a:cs typeface="Verdana"/>
              </a:rPr>
              <a:t>Program</a:t>
            </a:r>
            <a:r>
              <a:rPr sz="1700" dirty="0">
                <a:latin typeface="Verdana"/>
                <a:cs typeface="Verdana"/>
              </a:rPr>
              <a:t>,</a:t>
            </a:r>
            <a:r>
              <a:rPr sz="1700" spc="-20" dirty="0">
                <a:latin typeface="Verdana"/>
                <a:cs typeface="Verdana"/>
              </a:rPr>
              <a:t> </a:t>
            </a:r>
            <a:r>
              <a:rPr sz="1700" dirty="0">
                <a:latin typeface="Verdana"/>
                <a:cs typeface="Verdana"/>
              </a:rPr>
              <a:t>part</a:t>
            </a:r>
            <a:r>
              <a:rPr sz="1700" spc="-10" dirty="0">
                <a:latin typeface="Verdana"/>
                <a:cs typeface="Verdana"/>
              </a:rPr>
              <a:t> </a:t>
            </a:r>
            <a:r>
              <a:rPr sz="1700" dirty="0">
                <a:latin typeface="Verdana"/>
                <a:cs typeface="Verdana"/>
              </a:rPr>
              <a:t>of </a:t>
            </a:r>
            <a:r>
              <a:rPr sz="1700" spc="-40" dirty="0">
                <a:latin typeface="Verdana"/>
                <a:cs typeface="Verdana"/>
              </a:rPr>
              <a:t>US-</a:t>
            </a:r>
            <a:r>
              <a:rPr sz="1700" dirty="0">
                <a:latin typeface="Verdana"/>
                <a:cs typeface="Verdana"/>
              </a:rPr>
              <a:t>Japan</a:t>
            </a:r>
            <a:r>
              <a:rPr sz="1700" spc="-5" dirty="0">
                <a:latin typeface="Verdana"/>
                <a:cs typeface="Verdana"/>
              </a:rPr>
              <a:t> </a:t>
            </a:r>
            <a:r>
              <a:rPr sz="1700" dirty="0">
                <a:latin typeface="Verdana"/>
                <a:cs typeface="Verdana"/>
              </a:rPr>
              <a:t>Cooperative</a:t>
            </a:r>
            <a:r>
              <a:rPr sz="1700" spc="-30" dirty="0">
                <a:latin typeface="Verdana"/>
                <a:cs typeface="Verdana"/>
              </a:rPr>
              <a:t> </a:t>
            </a:r>
            <a:r>
              <a:rPr sz="1700" dirty="0">
                <a:latin typeface="Verdana"/>
                <a:cs typeface="Verdana"/>
              </a:rPr>
              <a:t>Agreement</a:t>
            </a:r>
            <a:r>
              <a:rPr sz="1700" spc="-30" dirty="0">
                <a:latin typeface="Verdana"/>
                <a:cs typeface="Verdana"/>
              </a:rPr>
              <a:t> </a:t>
            </a:r>
            <a:r>
              <a:rPr sz="1700" dirty="0">
                <a:latin typeface="Verdana"/>
                <a:cs typeface="Verdana"/>
              </a:rPr>
              <a:t>on</a:t>
            </a:r>
            <a:r>
              <a:rPr sz="1700" spc="-10" dirty="0">
                <a:latin typeface="Verdana"/>
                <a:cs typeface="Verdana"/>
              </a:rPr>
              <a:t> </a:t>
            </a:r>
            <a:r>
              <a:rPr sz="1700" dirty="0">
                <a:latin typeface="Verdana"/>
                <a:cs typeface="Verdana"/>
              </a:rPr>
              <a:t>High</a:t>
            </a:r>
            <a:r>
              <a:rPr sz="1700" spc="-20" dirty="0">
                <a:latin typeface="Verdana"/>
                <a:cs typeface="Verdana"/>
              </a:rPr>
              <a:t> </a:t>
            </a:r>
            <a:r>
              <a:rPr sz="1700" dirty="0">
                <a:latin typeface="Verdana"/>
                <a:cs typeface="Verdana"/>
              </a:rPr>
              <a:t>Energy</a:t>
            </a:r>
            <a:r>
              <a:rPr sz="1700" spc="-45" dirty="0">
                <a:latin typeface="Verdana"/>
                <a:cs typeface="Verdana"/>
              </a:rPr>
              <a:t> </a:t>
            </a:r>
            <a:r>
              <a:rPr sz="1700" spc="-10" dirty="0">
                <a:latin typeface="Verdana"/>
                <a:cs typeface="Verdana"/>
              </a:rPr>
              <a:t>Physics, </a:t>
            </a:r>
            <a:r>
              <a:rPr sz="1700" dirty="0">
                <a:latin typeface="Verdana"/>
                <a:cs typeface="Verdana"/>
              </a:rPr>
              <a:t>supports</a:t>
            </a:r>
            <a:r>
              <a:rPr sz="1700" spc="-20" dirty="0">
                <a:latin typeface="Verdana"/>
                <a:cs typeface="Verdana"/>
              </a:rPr>
              <a:t> </a:t>
            </a:r>
            <a:r>
              <a:rPr sz="1700" dirty="0">
                <a:latin typeface="Verdana"/>
                <a:cs typeface="Verdana"/>
              </a:rPr>
              <a:t>students</a:t>
            </a:r>
            <a:r>
              <a:rPr sz="1700" spc="-30" dirty="0">
                <a:latin typeface="Verdana"/>
                <a:cs typeface="Verdana"/>
              </a:rPr>
              <a:t> </a:t>
            </a:r>
            <a:r>
              <a:rPr sz="1700" dirty="0">
                <a:latin typeface="Verdana"/>
                <a:cs typeface="Verdana"/>
              </a:rPr>
              <a:t>(stipend,</a:t>
            </a:r>
            <a:r>
              <a:rPr sz="1700" spc="-20" dirty="0">
                <a:latin typeface="Verdana"/>
                <a:cs typeface="Verdana"/>
              </a:rPr>
              <a:t> </a:t>
            </a:r>
            <a:r>
              <a:rPr sz="1700" dirty="0">
                <a:latin typeface="Verdana"/>
                <a:cs typeface="Verdana"/>
              </a:rPr>
              <a:t>travel)</a:t>
            </a:r>
            <a:r>
              <a:rPr sz="1700" spc="-50" dirty="0">
                <a:latin typeface="Verdana"/>
                <a:cs typeface="Verdana"/>
              </a:rPr>
              <a:t> </a:t>
            </a:r>
            <a:r>
              <a:rPr sz="1700" dirty="0">
                <a:latin typeface="Verdana"/>
                <a:cs typeface="Verdana"/>
              </a:rPr>
              <a:t>in</a:t>
            </a:r>
            <a:r>
              <a:rPr sz="1700" spc="-30" dirty="0">
                <a:latin typeface="Verdana"/>
                <a:cs typeface="Verdana"/>
              </a:rPr>
              <a:t> </a:t>
            </a:r>
            <a:r>
              <a:rPr sz="1700" dirty="0">
                <a:latin typeface="Verdana"/>
                <a:cs typeface="Verdana"/>
              </a:rPr>
              <a:t>full-time</a:t>
            </a:r>
            <a:r>
              <a:rPr sz="1700" spc="-35" dirty="0">
                <a:latin typeface="Verdana"/>
                <a:cs typeface="Verdana"/>
              </a:rPr>
              <a:t> </a:t>
            </a:r>
            <a:r>
              <a:rPr sz="1700" dirty="0">
                <a:latin typeface="Verdana"/>
                <a:cs typeface="Verdana"/>
              </a:rPr>
              <a:t>US</a:t>
            </a:r>
            <a:r>
              <a:rPr sz="1700" spc="-25" dirty="0">
                <a:latin typeface="Verdana"/>
                <a:cs typeface="Verdana"/>
              </a:rPr>
              <a:t> </a:t>
            </a:r>
            <a:r>
              <a:rPr sz="1700" dirty="0">
                <a:latin typeface="Verdana"/>
                <a:cs typeface="Verdana"/>
              </a:rPr>
              <a:t>graduate</a:t>
            </a:r>
            <a:r>
              <a:rPr sz="1700" spc="-20" dirty="0">
                <a:latin typeface="Verdana"/>
                <a:cs typeface="Verdana"/>
              </a:rPr>
              <a:t> </a:t>
            </a:r>
            <a:r>
              <a:rPr sz="1700" dirty="0">
                <a:latin typeface="Verdana"/>
                <a:cs typeface="Verdana"/>
              </a:rPr>
              <a:t>programs</a:t>
            </a:r>
            <a:r>
              <a:rPr sz="1700" spc="-20" dirty="0">
                <a:latin typeface="Verdana"/>
                <a:cs typeface="Verdana"/>
              </a:rPr>
              <a:t> </a:t>
            </a:r>
            <a:r>
              <a:rPr sz="1700" dirty="0">
                <a:latin typeface="Verdana"/>
                <a:cs typeface="Verdana"/>
              </a:rPr>
              <a:t>interested</a:t>
            </a:r>
            <a:r>
              <a:rPr sz="1700" spc="-50" dirty="0">
                <a:latin typeface="Verdana"/>
                <a:cs typeface="Verdana"/>
              </a:rPr>
              <a:t> </a:t>
            </a:r>
            <a:r>
              <a:rPr sz="1700" dirty="0">
                <a:latin typeface="Verdana"/>
                <a:cs typeface="Verdana"/>
              </a:rPr>
              <a:t>in</a:t>
            </a:r>
            <a:r>
              <a:rPr sz="1700" spc="-30" dirty="0">
                <a:latin typeface="Verdana"/>
                <a:cs typeface="Verdana"/>
              </a:rPr>
              <a:t> </a:t>
            </a:r>
            <a:r>
              <a:rPr sz="1700" spc="-10" dirty="0">
                <a:latin typeface="Verdana"/>
                <a:cs typeface="Verdana"/>
              </a:rPr>
              <a:t>conducting </a:t>
            </a:r>
            <a:r>
              <a:rPr sz="1700" dirty="0">
                <a:latin typeface="Verdana"/>
                <a:cs typeface="Verdana"/>
              </a:rPr>
              <a:t>HEP–related</a:t>
            </a:r>
            <a:r>
              <a:rPr sz="1700" spc="-40" dirty="0">
                <a:latin typeface="Verdana"/>
                <a:cs typeface="Verdana"/>
              </a:rPr>
              <a:t> </a:t>
            </a:r>
            <a:r>
              <a:rPr sz="1700" dirty="0">
                <a:latin typeface="Verdana"/>
                <a:cs typeface="Verdana"/>
              </a:rPr>
              <a:t>research</a:t>
            </a:r>
            <a:r>
              <a:rPr sz="1700" spc="-45" dirty="0">
                <a:latin typeface="Verdana"/>
                <a:cs typeface="Verdana"/>
              </a:rPr>
              <a:t> </a:t>
            </a:r>
            <a:r>
              <a:rPr sz="1700" dirty="0">
                <a:latin typeface="Verdana"/>
                <a:cs typeface="Verdana"/>
              </a:rPr>
              <a:t>in</a:t>
            </a:r>
            <a:r>
              <a:rPr sz="1700" spc="-15" dirty="0">
                <a:latin typeface="Verdana"/>
                <a:cs typeface="Verdana"/>
              </a:rPr>
              <a:t> </a:t>
            </a:r>
            <a:r>
              <a:rPr sz="1700" dirty="0">
                <a:latin typeface="Verdana"/>
                <a:cs typeface="Verdana"/>
              </a:rPr>
              <a:t>Japan,</a:t>
            </a:r>
            <a:r>
              <a:rPr sz="1700" spc="-5" dirty="0">
                <a:latin typeface="Verdana"/>
                <a:cs typeface="Verdana"/>
              </a:rPr>
              <a:t> </a:t>
            </a:r>
            <a:r>
              <a:rPr sz="1700" spc="-10" dirty="0">
                <a:latin typeface="Verdana"/>
                <a:cs typeface="Verdana"/>
              </a:rPr>
              <a:t>3-</a:t>
            </a:r>
            <a:r>
              <a:rPr sz="1700" dirty="0">
                <a:latin typeface="Verdana"/>
                <a:cs typeface="Verdana"/>
              </a:rPr>
              <a:t>12</a:t>
            </a:r>
            <a:r>
              <a:rPr sz="1700" spc="-25" dirty="0">
                <a:latin typeface="Verdana"/>
                <a:cs typeface="Verdana"/>
              </a:rPr>
              <a:t> </a:t>
            </a:r>
            <a:r>
              <a:rPr sz="1700" dirty="0">
                <a:latin typeface="Verdana"/>
                <a:cs typeface="Verdana"/>
              </a:rPr>
              <a:t>months,</a:t>
            </a:r>
            <a:r>
              <a:rPr sz="1700" spc="-20" dirty="0">
                <a:latin typeface="Verdana"/>
                <a:cs typeface="Verdana"/>
              </a:rPr>
              <a:t> </a:t>
            </a:r>
            <a:r>
              <a:rPr sz="1700" dirty="0">
                <a:latin typeface="Verdana"/>
                <a:cs typeface="Verdana"/>
              </a:rPr>
              <a:t>renewable</a:t>
            </a:r>
            <a:r>
              <a:rPr sz="1700" spc="-35" dirty="0">
                <a:latin typeface="Verdana"/>
                <a:cs typeface="Verdana"/>
              </a:rPr>
              <a:t> </a:t>
            </a:r>
            <a:r>
              <a:rPr sz="1700" spc="-10" dirty="0">
                <a:latin typeface="Verdana"/>
                <a:cs typeface="Verdana"/>
              </a:rPr>
              <a:t>one-</a:t>
            </a:r>
            <a:r>
              <a:rPr sz="1700" dirty="0">
                <a:latin typeface="Verdana"/>
                <a:cs typeface="Verdana"/>
              </a:rPr>
              <a:t>time.</a:t>
            </a:r>
            <a:r>
              <a:rPr sz="1700" spc="-40" dirty="0">
                <a:latin typeface="Verdana"/>
                <a:cs typeface="Verdana"/>
              </a:rPr>
              <a:t> </a:t>
            </a:r>
            <a:r>
              <a:rPr sz="1700" dirty="0">
                <a:latin typeface="Verdana"/>
                <a:cs typeface="Verdana"/>
              </a:rPr>
              <a:t>Competitively</a:t>
            </a:r>
            <a:r>
              <a:rPr sz="1700" spc="-40" dirty="0">
                <a:latin typeface="Verdana"/>
                <a:cs typeface="Verdana"/>
              </a:rPr>
              <a:t> </a:t>
            </a:r>
            <a:r>
              <a:rPr sz="1700" spc="-10" dirty="0">
                <a:latin typeface="Verdana"/>
                <a:cs typeface="Verdana"/>
              </a:rPr>
              <a:t>selected </a:t>
            </a:r>
            <a:r>
              <a:rPr sz="1700" dirty="0">
                <a:latin typeface="Verdana"/>
                <a:cs typeface="Verdana"/>
              </a:rPr>
              <a:t>proposals,</a:t>
            </a:r>
            <a:r>
              <a:rPr sz="1700" spc="-30" dirty="0">
                <a:latin typeface="Verdana"/>
                <a:cs typeface="Verdana"/>
              </a:rPr>
              <a:t> </a:t>
            </a:r>
            <a:r>
              <a:rPr sz="1700" dirty="0">
                <a:latin typeface="Verdana"/>
                <a:cs typeface="Verdana"/>
              </a:rPr>
              <a:t>1</a:t>
            </a:r>
            <a:r>
              <a:rPr sz="1700" spc="-30" dirty="0">
                <a:latin typeface="Verdana"/>
                <a:cs typeface="Verdana"/>
              </a:rPr>
              <a:t> </a:t>
            </a:r>
            <a:r>
              <a:rPr sz="1700" spc="-20" dirty="0">
                <a:latin typeface="Verdana"/>
                <a:cs typeface="Verdana"/>
              </a:rPr>
              <a:t>call/year.</a:t>
            </a:r>
            <a:r>
              <a:rPr sz="1700" spc="-55" dirty="0">
                <a:latin typeface="Verdana"/>
                <a:cs typeface="Verdana"/>
              </a:rPr>
              <a:t> </a:t>
            </a:r>
            <a:r>
              <a:rPr sz="1700" spc="-10" dirty="0">
                <a:solidFill>
                  <a:srgbClr val="006FC0"/>
                </a:solidFill>
                <a:latin typeface="Verdana"/>
                <a:cs typeface="Verdana"/>
              </a:rPr>
              <a:t>bnl.gov/ozaki</a:t>
            </a:r>
            <a:endParaRPr sz="1700">
              <a:latin typeface="Verdana"/>
              <a:cs typeface="Verdana"/>
            </a:endParaRPr>
          </a:p>
          <a:p>
            <a:pPr marL="184785" marR="78105" indent="-172720">
              <a:lnSpc>
                <a:spcPct val="100000"/>
              </a:lnSpc>
              <a:spcBef>
                <a:spcPts val="509"/>
              </a:spcBef>
              <a:buClr>
                <a:srgbClr val="0E3E66"/>
              </a:buClr>
              <a:buSzPct val="79411"/>
              <a:buFont typeface="Wingdings 3"/>
              <a:buChar char=""/>
              <a:tabLst>
                <a:tab pos="185420" algn="l"/>
              </a:tabLst>
            </a:pPr>
            <a:r>
              <a:rPr sz="1700" b="1" dirty="0">
                <a:solidFill>
                  <a:srgbClr val="001F5F"/>
                </a:solidFill>
                <a:latin typeface="Verdana"/>
                <a:cs typeface="Verdana"/>
              </a:rPr>
              <a:t>Graduate</a:t>
            </a:r>
            <a:r>
              <a:rPr sz="1700" b="1" spc="-55" dirty="0">
                <a:solidFill>
                  <a:srgbClr val="001F5F"/>
                </a:solidFill>
                <a:latin typeface="Verdana"/>
                <a:cs typeface="Verdana"/>
              </a:rPr>
              <a:t> </a:t>
            </a:r>
            <a:r>
              <a:rPr sz="1700" b="1" dirty="0">
                <a:solidFill>
                  <a:srgbClr val="001F5F"/>
                </a:solidFill>
                <a:latin typeface="Verdana"/>
                <a:cs typeface="Verdana"/>
              </a:rPr>
              <a:t>Instrumentation</a:t>
            </a:r>
            <a:r>
              <a:rPr sz="1700" b="1" spc="-65" dirty="0">
                <a:solidFill>
                  <a:srgbClr val="001F5F"/>
                </a:solidFill>
                <a:latin typeface="Verdana"/>
                <a:cs typeface="Verdana"/>
              </a:rPr>
              <a:t> </a:t>
            </a:r>
            <a:r>
              <a:rPr sz="1700" b="1" dirty="0">
                <a:solidFill>
                  <a:srgbClr val="001F5F"/>
                </a:solidFill>
                <a:latin typeface="Verdana"/>
                <a:cs typeface="Verdana"/>
              </a:rPr>
              <a:t>Research</a:t>
            </a:r>
            <a:r>
              <a:rPr sz="1700" b="1" spc="-55" dirty="0">
                <a:solidFill>
                  <a:srgbClr val="001F5F"/>
                </a:solidFill>
                <a:latin typeface="Verdana"/>
                <a:cs typeface="Verdana"/>
              </a:rPr>
              <a:t> </a:t>
            </a:r>
            <a:r>
              <a:rPr sz="1700" b="1" dirty="0">
                <a:solidFill>
                  <a:srgbClr val="001F5F"/>
                </a:solidFill>
                <a:latin typeface="Verdana"/>
                <a:cs typeface="Verdana"/>
              </a:rPr>
              <a:t>Award</a:t>
            </a:r>
            <a:r>
              <a:rPr sz="1700" b="1" spc="-40" dirty="0">
                <a:solidFill>
                  <a:srgbClr val="001F5F"/>
                </a:solidFill>
                <a:latin typeface="Verdana"/>
                <a:cs typeface="Verdana"/>
              </a:rPr>
              <a:t> </a:t>
            </a:r>
            <a:r>
              <a:rPr sz="1700" b="1" dirty="0">
                <a:solidFill>
                  <a:srgbClr val="001F5F"/>
                </a:solidFill>
                <a:latin typeface="Verdana"/>
                <a:cs typeface="Verdana"/>
              </a:rPr>
              <a:t>(GIRA)</a:t>
            </a:r>
            <a:r>
              <a:rPr sz="1700" b="1" spc="-10" dirty="0">
                <a:solidFill>
                  <a:srgbClr val="001F5F"/>
                </a:solidFill>
                <a:latin typeface="Verdana"/>
                <a:cs typeface="Verdana"/>
              </a:rPr>
              <a:t> </a:t>
            </a:r>
            <a:r>
              <a:rPr sz="1700" dirty="0">
                <a:latin typeface="Verdana"/>
                <a:cs typeface="Verdana"/>
              </a:rPr>
              <a:t>supports</a:t>
            </a:r>
            <a:r>
              <a:rPr sz="1700" spc="-10" dirty="0">
                <a:latin typeface="Verdana"/>
                <a:cs typeface="Verdana"/>
              </a:rPr>
              <a:t> </a:t>
            </a:r>
            <a:r>
              <a:rPr sz="1700" dirty="0">
                <a:latin typeface="Verdana"/>
                <a:cs typeface="Verdana"/>
              </a:rPr>
              <a:t>students</a:t>
            </a:r>
            <a:r>
              <a:rPr sz="1700" spc="-30" dirty="0">
                <a:latin typeface="Verdana"/>
                <a:cs typeface="Verdana"/>
              </a:rPr>
              <a:t> </a:t>
            </a:r>
            <a:r>
              <a:rPr sz="1700" dirty="0">
                <a:latin typeface="Verdana"/>
                <a:cs typeface="Verdana"/>
              </a:rPr>
              <a:t>in</a:t>
            </a:r>
            <a:r>
              <a:rPr sz="1700" spc="-30" dirty="0">
                <a:latin typeface="Verdana"/>
                <a:cs typeface="Verdana"/>
              </a:rPr>
              <a:t> </a:t>
            </a:r>
            <a:r>
              <a:rPr sz="1700" dirty="0">
                <a:latin typeface="Verdana"/>
                <a:cs typeface="Verdana"/>
              </a:rPr>
              <a:t>US</a:t>
            </a:r>
            <a:r>
              <a:rPr sz="1700" spc="-20" dirty="0">
                <a:latin typeface="Verdana"/>
                <a:cs typeface="Verdana"/>
              </a:rPr>
              <a:t> </a:t>
            </a:r>
            <a:r>
              <a:rPr sz="1700" spc="-10" dirty="0">
                <a:latin typeface="Verdana"/>
                <a:cs typeface="Verdana"/>
              </a:rPr>
              <a:t>graduate </a:t>
            </a:r>
            <a:r>
              <a:rPr sz="1700" dirty="0">
                <a:latin typeface="Verdana"/>
                <a:cs typeface="Verdana"/>
              </a:rPr>
              <a:t>programs</a:t>
            </a:r>
            <a:r>
              <a:rPr sz="1700" spc="-20" dirty="0">
                <a:latin typeface="Verdana"/>
                <a:cs typeface="Verdana"/>
              </a:rPr>
              <a:t> </a:t>
            </a:r>
            <a:r>
              <a:rPr sz="1700" dirty="0">
                <a:latin typeface="Verdana"/>
                <a:cs typeface="Verdana"/>
              </a:rPr>
              <a:t>to</a:t>
            </a:r>
            <a:r>
              <a:rPr sz="1700" spc="-15" dirty="0">
                <a:latin typeface="Verdana"/>
                <a:cs typeface="Verdana"/>
              </a:rPr>
              <a:t> </a:t>
            </a:r>
            <a:r>
              <a:rPr sz="1700" dirty="0">
                <a:latin typeface="Verdana"/>
                <a:cs typeface="Verdana"/>
              </a:rPr>
              <a:t>conduct</a:t>
            </a:r>
            <a:r>
              <a:rPr sz="1700" spc="-5" dirty="0">
                <a:latin typeface="Verdana"/>
                <a:cs typeface="Verdana"/>
              </a:rPr>
              <a:t> </a:t>
            </a:r>
            <a:r>
              <a:rPr sz="1700" dirty="0">
                <a:latin typeface="Verdana"/>
                <a:cs typeface="Verdana"/>
              </a:rPr>
              <a:t>R&amp;D</a:t>
            </a:r>
            <a:r>
              <a:rPr sz="1700" spc="-15" dirty="0">
                <a:latin typeface="Verdana"/>
                <a:cs typeface="Verdana"/>
              </a:rPr>
              <a:t> </a:t>
            </a:r>
            <a:r>
              <a:rPr sz="1700" dirty="0">
                <a:latin typeface="Verdana"/>
                <a:cs typeface="Verdana"/>
              </a:rPr>
              <a:t>on</a:t>
            </a:r>
            <a:r>
              <a:rPr sz="1700" spc="-15" dirty="0">
                <a:latin typeface="Verdana"/>
                <a:cs typeface="Verdana"/>
              </a:rPr>
              <a:t> </a:t>
            </a:r>
            <a:r>
              <a:rPr sz="1700" dirty="0">
                <a:latin typeface="Verdana"/>
                <a:cs typeface="Verdana"/>
              </a:rPr>
              <a:t>advanced</a:t>
            </a:r>
            <a:r>
              <a:rPr sz="1700" spc="-10" dirty="0">
                <a:latin typeface="Verdana"/>
                <a:cs typeface="Verdana"/>
              </a:rPr>
              <a:t> </a:t>
            </a:r>
            <a:r>
              <a:rPr sz="1700" dirty="0">
                <a:latin typeface="Verdana"/>
                <a:cs typeface="Verdana"/>
              </a:rPr>
              <a:t>instrumentation</a:t>
            </a:r>
            <a:r>
              <a:rPr sz="1700" spc="-50" dirty="0">
                <a:latin typeface="Verdana"/>
                <a:cs typeface="Verdana"/>
              </a:rPr>
              <a:t> </a:t>
            </a:r>
            <a:r>
              <a:rPr sz="1700" dirty="0">
                <a:latin typeface="Verdana"/>
                <a:cs typeface="Verdana"/>
              </a:rPr>
              <a:t>in</a:t>
            </a:r>
            <a:r>
              <a:rPr sz="1700" spc="-25" dirty="0">
                <a:latin typeface="Verdana"/>
                <a:cs typeface="Verdana"/>
              </a:rPr>
              <a:t> </a:t>
            </a:r>
            <a:r>
              <a:rPr sz="1700" dirty="0">
                <a:latin typeface="Verdana"/>
                <a:cs typeface="Verdana"/>
              </a:rPr>
              <a:t>concert</a:t>
            </a:r>
            <a:r>
              <a:rPr sz="1700" spc="-25" dirty="0">
                <a:latin typeface="Verdana"/>
                <a:cs typeface="Verdana"/>
              </a:rPr>
              <a:t> </a:t>
            </a:r>
            <a:r>
              <a:rPr sz="1700" dirty="0">
                <a:latin typeface="Verdana"/>
                <a:cs typeface="Verdana"/>
              </a:rPr>
              <a:t>with</a:t>
            </a:r>
            <a:r>
              <a:rPr sz="1700" spc="-20" dirty="0">
                <a:latin typeface="Verdana"/>
                <a:cs typeface="Verdana"/>
              </a:rPr>
              <a:t> </a:t>
            </a:r>
            <a:r>
              <a:rPr sz="1700" dirty="0">
                <a:latin typeface="Verdana"/>
                <a:cs typeface="Verdana"/>
              </a:rPr>
              <a:t>a</a:t>
            </a:r>
            <a:r>
              <a:rPr sz="1700" spc="-5" dirty="0">
                <a:latin typeface="Verdana"/>
                <a:cs typeface="Verdana"/>
              </a:rPr>
              <a:t> </a:t>
            </a:r>
            <a:r>
              <a:rPr sz="1700" dirty="0">
                <a:latin typeface="Verdana"/>
                <a:cs typeface="Verdana"/>
              </a:rPr>
              <a:t>DOE</a:t>
            </a:r>
            <a:r>
              <a:rPr sz="1700" spc="-20" dirty="0">
                <a:latin typeface="Verdana"/>
                <a:cs typeface="Verdana"/>
              </a:rPr>
              <a:t> </a:t>
            </a:r>
            <a:r>
              <a:rPr sz="1700" dirty="0">
                <a:latin typeface="Verdana"/>
                <a:cs typeface="Verdana"/>
              </a:rPr>
              <a:t>national</a:t>
            </a:r>
            <a:r>
              <a:rPr sz="1700" spc="-20" dirty="0">
                <a:latin typeface="Verdana"/>
                <a:cs typeface="Verdana"/>
              </a:rPr>
              <a:t> </a:t>
            </a:r>
            <a:r>
              <a:rPr sz="1700" dirty="0">
                <a:latin typeface="Verdana"/>
                <a:cs typeface="Verdana"/>
              </a:rPr>
              <a:t>lab,</a:t>
            </a:r>
            <a:r>
              <a:rPr sz="1700" spc="-25" dirty="0">
                <a:latin typeface="Verdana"/>
                <a:cs typeface="Verdana"/>
              </a:rPr>
              <a:t> 12 </a:t>
            </a:r>
            <a:r>
              <a:rPr sz="1700" dirty="0">
                <a:latin typeface="Verdana"/>
                <a:cs typeface="Verdana"/>
              </a:rPr>
              <a:t>months,</a:t>
            </a:r>
            <a:r>
              <a:rPr sz="1700" spc="-60" dirty="0">
                <a:latin typeface="Verdana"/>
                <a:cs typeface="Verdana"/>
              </a:rPr>
              <a:t> </a:t>
            </a:r>
            <a:r>
              <a:rPr sz="1700" dirty="0">
                <a:latin typeface="Verdana"/>
                <a:cs typeface="Verdana"/>
              </a:rPr>
              <a:t>renewable</a:t>
            </a:r>
            <a:r>
              <a:rPr sz="1700" spc="-50" dirty="0">
                <a:latin typeface="Verdana"/>
                <a:cs typeface="Verdana"/>
              </a:rPr>
              <a:t> </a:t>
            </a:r>
            <a:r>
              <a:rPr sz="1700" dirty="0">
                <a:latin typeface="Verdana"/>
                <a:cs typeface="Verdana"/>
              </a:rPr>
              <a:t>twice.</a:t>
            </a:r>
            <a:r>
              <a:rPr sz="1700" spc="-45" dirty="0">
                <a:latin typeface="Verdana"/>
                <a:cs typeface="Verdana"/>
              </a:rPr>
              <a:t> </a:t>
            </a:r>
            <a:r>
              <a:rPr sz="1700" dirty="0">
                <a:latin typeface="Verdana"/>
                <a:cs typeface="Verdana"/>
              </a:rPr>
              <a:t>Competitively</a:t>
            </a:r>
            <a:r>
              <a:rPr sz="1700" spc="-60" dirty="0">
                <a:latin typeface="Verdana"/>
                <a:cs typeface="Verdana"/>
              </a:rPr>
              <a:t> </a:t>
            </a:r>
            <a:r>
              <a:rPr sz="1700" dirty="0">
                <a:latin typeface="Verdana"/>
                <a:cs typeface="Verdana"/>
              </a:rPr>
              <a:t>selected</a:t>
            </a:r>
            <a:r>
              <a:rPr sz="1700" spc="-50" dirty="0">
                <a:latin typeface="Verdana"/>
                <a:cs typeface="Verdana"/>
              </a:rPr>
              <a:t> </a:t>
            </a:r>
            <a:r>
              <a:rPr sz="1700" dirty="0">
                <a:latin typeface="Verdana"/>
                <a:cs typeface="Verdana"/>
              </a:rPr>
              <a:t>proposals,</a:t>
            </a:r>
            <a:r>
              <a:rPr sz="1700" spc="-5" dirty="0">
                <a:latin typeface="Verdana"/>
                <a:cs typeface="Verdana"/>
              </a:rPr>
              <a:t> </a:t>
            </a:r>
            <a:r>
              <a:rPr sz="1700" dirty="0">
                <a:latin typeface="Verdana"/>
                <a:cs typeface="Verdana"/>
              </a:rPr>
              <a:t>1</a:t>
            </a:r>
            <a:r>
              <a:rPr sz="1700" spc="-40" dirty="0">
                <a:latin typeface="Verdana"/>
                <a:cs typeface="Verdana"/>
              </a:rPr>
              <a:t> </a:t>
            </a:r>
            <a:r>
              <a:rPr sz="1700" spc="-25" dirty="0">
                <a:latin typeface="Verdana"/>
                <a:cs typeface="Verdana"/>
              </a:rPr>
              <a:t>call/year.</a:t>
            </a:r>
            <a:r>
              <a:rPr sz="1700" spc="-40" dirty="0">
                <a:latin typeface="Verdana"/>
                <a:cs typeface="Verdana"/>
              </a:rPr>
              <a:t> </a:t>
            </a:r>
            <a:r>
              <a:rPr sz="1700" spc="-10" dirty="0">
                <a:solidFill>
                  <a:srgbClr val="006FC0"/>
                </a:solidFill>
                <a:latin typeface="Verdana"/>
                <a:cs typeface="Verdana"/>
              </a:rPr>
              <a:t>Detectors.fnal.gov/gira</a:t>
            </a:r>
            <a:endParaRPr sz="1700">
              <a:latin typeface="Verdana"/>
              <a:cs typeface="Verdana"/>
            </a:endParaRPr>
          </a:p>
          <a:p>
            <a:pPr marL="184785" indent="-172720">
              <a:lnSpc>
                <a:spcPct val="100000"/>
              </a:lnSpc>
              <a:spcBef>
                <a:spcPts val="505"/>
              </a:spcBef>
              <a:buClr>
                <a:srgbClr val="0E3E66"/>
              </a:buClr>
              <a:buSzPct val="79411"/>
              <a:buFont typeface="Wingdings 3"/>
              <a:buChar char=""/>
              <a:tabLst>
                <a:tab pos="185420" algn="l"/>
              </a:tabLst>
            </a:pPr>
            <a:r>
              <a:rPr sz="1700" dirty="0">
                <a:solidFill>
                  <a:srgbClr val="006FC0"/>
                </a:solidFill>
                <a:latin typeface="Verdana"/>
                <a:cs typeface="Verdana"/>
              </a:rPr>
              <a:t>More</a:t>
            </a:r>
            <a:r>
              <a:rPr sz="1700" spc="-25" dirty="0">
                <a:solidFill>
                  <a:srgbClr val="006FC0"/>
                </a:solidFill>
                <a:latin typeface="Verdana"/>
                <a:cs typeface="Verdana"/>
              </a:rPr>
              <a:t> </a:t>
            </a:r>
            <a:r>
              <a:rPr sz="1700" spc="-10" dirty="0">
                <a:solidFill>
                  <a:srgbClr val="006FC0"/>
                </a:solidFill>
                <a:latin typeface="Verdana"/>
                <a:cs typeface="Verdana"/>
              </a:rPr>
              <a:t>lab-</a:t>
            </a:r>
            <a:r>
              <a:rPr sz="1700" dirty="0">
                <a:solidFill>
                  <a:srgbClr val="006FC0"/>
                </a:solidFill>
                <a:latin typeface="Verdana"/>
                <a:cs typeface="Verdana"/>
              </a:rPr>
              <a:t>based</a:t>
            </a:r>
            <a:r>
              <a:rPr sz="1700" spc="15" dirty="0">
                <a:solidFill>
                  <a:srgbClr val="006FC0"/>
                </a:solidFill>
                <a:latin typeface="Verdana"/>
                <a:cs typeface="Verdana"/>
              </a:rPr>
              <a:t> </a:t>
            </a:r>
            <a:r>
              <a:rPr sz="1700" dirty="0">
                <a:solidFill>
                  <a:srgbClr val="006FC0"/>
                </a:solidFill>
                <a:latin typeface="Verdana"/>
                <a:cs typeface="Verdana"/>
              </a:rPr>
              <a:t>exchange</a:t>
            </a:r>
            <a:r>
              <a:rPr sz="1700" spc="-30" dirty="0">
                <a:solidFill>
                  <a:srgbClr val="006FC0"/>
                </a:solidFill>
                <a:latin typeface="Verdana"/>
                <a:cs typeface="Verdana"/>
              </a:rPr>
              <a:t> </a:t>
            </a:r>
            <a:r>
              <a:rPr sz="1700" dirty="0">
                <a:solidFill>
                  <a:srgbClr val="006FC0"/>
                </a:solidFill>
                <a:latin typeface="Verdana"/>
                <a:cs typeface="Verdana"/>
              </a:rPr>
              <a:t>programs</a:t>
            </a:r>
            <a:r>
              <a:rPr sz="1700" spc="-5" dirty="0">
                <a:solidFill>
                  <a:srgbClr val="006FC0"/>
                </a:solidFill>
                <a:latin typeface="Verdana"/>
                <a:cs typeface="Verdana"/>
              </a:rPr>
              <a:t> </a:t>
            </a:r>
            <a:r>
              <a:rPr sz="1700" dirty="0">
                <a:solidFill>
                  <a:srgbClr val="006FC0"/>
                </a:solidFill>
                <a:latin typeface="Verdana"/>
                <a:cs typeface="Verdana"/>
              </a:rPr>
              <a:t>and</a:t>
            </a:r>
            <a:r>
              <a:rPr sz="1700" spc="-15" dirty="0">
                <a:solidFill>
                  <a:srgbClr val="006FC0"/>
                </a:solidFill>
                <a:latin typeface="Verdana"/>
                <a:cs typeface="Verdana"/>
              </a:rPr>
              <a:t> </a:t>
            </a:r>
            <a:r>
              <a:rPr sz="1700" spc="-10" dirty="0">
                <a:solidFill>
                  <a:srgbClr val="006FC0"/>
                </a:solidFill>
                <a:latin typeface="Verdana"/>
                <a:cs typeface="Verdana"/>
              </a:rPr>
              <a:t>proposal-</a:t>
            </a:r>
            <a:r>
              <a:rPr sz="1700" dirty="0">
                <a:solidFill>
                  <a:srgbClr val="006FC0"/>
                </a:solidFill>
                <a:latin typeface="Verdana"/>
                <a:cs typeface="Verdana"/>
              </a:rPr>
              <a:t>driven</a:t>
            </a:r>
            <a:r>
              <a:rPr sz="1700" spc="-5" dirty="0">
                <a:solidFill>
                  <a:srgbClr val="006FC0"/>
                </a:solidFill>
                <a:latin typeface="Verdana"/>
                <a:cs typeface="Verdana"/>
              </a:rPr>
              <a:t> </a:t>
            </a:r>
            <a:r>
              <a:rPr sz="1700" dirty="0">
                <a:solidFill>
                  <a:srgbClr val="006FC0"/>
                </a:solidFill>
                <a:latin typeface="Verdana"/>
                <a:cs typeface="Verdana"/>
              </a:rPr>
              <a:t>awards</a:t>
            </a:r>
            <a:r>
              <a:rPr sz="1700" spc="-5" dirty="0">
                <a:solidFill>
                  <a:srgbClr val="006FC0"/>
                </a:solidFill>
                <a:latin typeface="Verdana"/>
                <a:cs typeface="Verdana"/>
              </a:rPr>
              <a:t> </a:t>
            </a:r>
            <a:r>
              <a:rPr sz="1700" dirty="0">
                <a:solidFill>
                  <a:srgbClr val="006FC0"/>
                </a:solidFill>
                <a:latin typeface="Verdana"/>
                <a:cs typeface="Verdana"/>
              </a:rPr>
              <a:t>:</a:t>
            </a:r>
            <a:r>
              <a:rPr sz="1700" spc="-10" dirty="0">
                <a:solidFill>
                  <a:srgbClr val="006FC0"/>
                </a:solidFill>
                <a:latin typeface="Verdana"/>
                <a:cs typeface="Verdana"/>
              </a:rPr>
              <a:t> </a:t>
            </a:r>
            <a:r>
              <a:rPr sz="1700" dirty="0">
                <a:solidFill>
                  <a:srgbClr val="006FC0"/>
                </a:solidFill>
                <a:latin typeface="Verdana"/>
                <a:cs typeface="Verdana"/>
              </a:rPr>
              <a:t>check</a:t>
            </a:r>
            <a:r>
              <a:rPr sz="1700" spc="-20" dirty="0">
                <a:solidFill>
                  <a:srgbClr val="006FC0"/>
                </a:solidFill>
                <a:latin typeface="Verdana"/>
                <a:cs typeface="Verdana"/>
              </a:rPr>
              <a:t> </a:t>
            </a:r>
            <a:r>
              <a:rPr sz="1700" dirty="0">
                <a:solidFill>
                  <a:srgbClr val="006FC0"/>
                </a:solidFill>
                <a:latin typeface="Verdana"/>
                <a:cs typeface="Verdana"/>
              </a:rPr>
              <a:t>lab</a:t>
            </a:r>
            <a:r>
              <a:rPr sz="1700" spc="-10" dirty="0">
                <a:solidFill>
                  <a:srgbClr val="006FC0"/>
                </a:solidFill>
                <a:latin typeface="Verdana"/>
                <a:cs typeface="Verdana"/>
              </a:rPr>
              <a:t> </a:t>
            </a:r>
            <a:r>
              <a:rPr sz="1700" dirty="0">
                <a:solidFill>
                  <a:srgbClr val="006FC0"/>
                </a:solidFill>
                <a:latin typeface="Verdana"/>
                <a:cs typeface="Verdana"/>
              </a:rPr>
              <a:t>websites</a:t>
            </a:r>
            <a:r>
              <a:rPr sz="1700" spc="-15" dirty="0">
                <a:solidFill>
                  <a:srgbClr val="006FC0"/>
                </a:solidFill>
                <a:latin typeface="Verdana"/>
                <a:cs typeface="Verdana"/>
              </a:rPr>
              <a:t> </a:t>
            </a:r>
            <a:r>
              <a:rPr sz="1700" dirty="0">
                <a:solidFill>
                  <a:srgbClr val="006FC0"/>
                </a:solidFill>
                <a:latin typeface="Verdana"/>
                <a:cs typeface="Verdana"/>
              </a:rPr>
              <a:t>for</a:t>
            </a:r>
            <a:r>
              <a:rPr sz="1700" spc="-5" dirty="0">
                <a:solidFill>
                  <a:srgbClr val="006FC0"/>
                </a:solidFill>
                <a:latin typeface="Verdana"/>
                <a:cs typeface="Verdana"/>
              </a:rPr>
              <a:t> </a:t>
            </a:r>
            <a:r>
              <a:rPr sz="1700" spc="-10" dirty="0">
                <a:solidFill>
                  <a:srgbClr val="006FC0"/>
                </a:solidFill>
                <a:latin typeface="Verdana"/>
                <a:cs typeface="Verdana"/>
              </a:rPr>
              <a:t>details</a:t>
            </a:r>
            <a:endParaRPr sz="1700">
              <a:latin typeface="Verdana"/>
              <a:cs typeface="Verdana"/>
            </a:endParaRPr>
          </a:p>
        </p:txBody>
      </p:sp>
      <p:sp>
        <p:nvSpPr>
          <p:cNvPr id="6" name="object 6"/>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HEP</a:t>
            </a:r>
            <a:r>
              <a:rPr spc="-45" dirty="0"/>
              <a:t> </a:t>
            </a:r>
            <a:r>
              <a:rPr dirty="0"/>
              <a:t>Funding</a:t>
            </a:r>
            <a:r>
              <a:rPr spc="-20" dirty="0"/>
              <a:t> </a:t>
            </a:r>
            <a:r>
              <a:rPr dirty="0"/>
              <a:t>Opportunities</a:t>
            </a:r>
            <a:r>
              <a:rPr spc="-20" dirty="0"/>
              <a:t> </a:t>
            </a:r>
            <a:r>
              <a:rPr dirty="0"/>
              <a:t>for</a:t>
            </a:r>
            <a:r>
              <a:rPr spc="-25" dirty="0"/>
              <a:t> </a:t>
            </a:r>
            <a:r>
              <a:rPr dirty="0"/>
              <a:t>Students</a:t>
            </a:r>
            <a:r>
              <a:rPr spc="-20" dirty="0"/>
              <a:t> </a:t>
            </a:r>
            <a:r>
              <a:rPr dirty="0"/>
              <a:t>+</a:t>
            </a:r>
            <a:r>
              <a:rPr spc="-30" dirty="0"/>
              <a:t> </a:t>
            </a:r>
            <a:r>
              <a:rPr spc="-10" dirty="0"/>
              <a:t>Postdocs</a:t>
            </a:r>
          </a:p>
        </p:txBody>
      </p:sp>
      <p:sp>
        <p:nvSpPr>
          <p:cNvPr id="8" name="object 8"/>
          <p:cNvSpPr txBox="1">
            <a:spLocks noGrp="1"/>
          </p:cNvSpPr>
          <p:nvPr>
            <p:ph type="dt" sz="half" idx="6"/>
          </p:nvPr>
        </p:nvSpPr>
        <p:spPr>
          <a:xfrm>
            <a:off x="4469384" y="6402355"/>
            <a:ext cx="624839" cy="179704"/>
          </a:xfrm>
          <a:prstGeom prst="rect">
            <a:avLst/>
          </a:prstGeom>
        </p:spPr>
        <p:txBody>
          <a:bodyPr vert="horz" wrap="square" lIns="0" tIns="0" rIns="0" bIns="0" rtlCol="0">
            <a:spAutoFit/>
          </a:bodyPr>
          <a:lstStyle>
            <a:defPPr>
              <a:defRPr kern="0"/>
            </a:defPPr>
            <a:lvl1pPr>
              <a:defRPr sz="1000" b="0" i="0">
                <a:solidFill>
                  <a:srgbClr val="0E3E66"/>
                </a:solidFill>
                <a:latin typeface="Verdana"/>
                <a:cs typeface="Verdana"/>
              </a:defRPr>
            </a:lvl1pPr>
          </a:lstStyle>
          <a:p>
            <a:pPr marL="12700">
              <a:lnSpc>
                <a:spcPct val="100000"/>
              </a:lnSpc>
              <a:spcBef>
                <a:spcPts val="100"/>
              </a:spcBef>
            </a:pPr>
            <a:r>
              <a:rPr lang="en-US" spc="-10"/>
              <a:t>6/5/2023</a:t>
            </a:r>
            <a:endParaRPr spc="-10" dirty="0"/>
          </a:p>
        </p:txBody>
      </p:sp>
      <p:sp>
        <p:nvSpPr>
          <p:cNvPr id="9" name="object 9"/>
          <p:cNvSpPr txBox="1">
            <a:spLocks noGrp="1"/>
          </p:cNvSpPr>
          <p:nvPr>
            <p:ph type="ftr" sz="quarter" idx="5"/>
          </p:nvPr>
        </p:nvSpPr>
        <p:spPr>
          <a:xfrm>
            <a:off x="8579357" y="6402355"/>
            <a:ext cx="998854" cy="179704"/>
          </a:xfrm>
          <a:prstGeom prst="rect">
            <a:avLst/>
          </a:prstGeom>
        </p:spPr>
        <p:txBody>
          <a:bodyPr vert="horz" wrap="square" lIns="0" tIns="0" rIns="0" bIns="0" rtlCol="0">
            <a:spAutoFit/>
          </a:bodyPr>
          <a:lstStyle>
            <a:defPPr>
              <a:defRPr kern="0"/>
            </a:defPPr>
            <a:lvl1pPr>
              <a:defRPr sz="1000" b="0" i="0">
                <a:solidFill>
                  <a:srgbClr val="0E3E66"/>
                </a:solidFill>
                <a:latin typeface="Verdana"/>
                <a:cs typeface="Verdana"/>
              </a:defRPr>
            </a:lvl1pPr>
          </a:lstStyle>
          <a:p>
            <a:pPr marL="12700">
              <a:lnSpc>
                <a:spcPct val="100000"/>
              </a:lnSpc>
              <a:spcBef>
                <a:spcPts val="100"/>
              </a:spcBef>
            </a:pPr>
            <a:r>
              <a:rPr lang="en-US"/>
              <a:t>P5 Virtual Town Hall</a:t>
            </a:r>
            <a:endParaRPr spc="-10" dirty="0"/>
          </a:p>
        </p:txBody>
      </p:sp>
      <p:sp>
        <p:nvSpPr>
          <p:cNvPr id="10" name="object 10"/>
          <p:cNvSpPr txBox="1">
            <a:spLocks noGrp="1"/>
          </p:cNvSpPr>
          <p:nvPr>
            <p:ph type="sldNum" sz="quarter" idx="7"/>
          </p:nvPr>
        </p:nvSpPr>
        <p:spPr>
          <a:xfrm>
            <a:off x="11721718" y="6402355"/>
            <a:ext cx="250825" cy="179704"/>
          </a:xfrm>
          <a:prstGeom prst="rect">
            <a:avLst/>
          </a:prstGeom>
        </p:spPr>
        <p:txBody>
          <a:bodyPr vert="horz" wrap="square" lIns="0" tIns="0" rIns="0" bIns="0" rtlCol="0">
            <a:spAutoFit/>
          </a:bodyPr>
          <a:lstStyle>
            <a:defPPr>
              <a:defRPr kern="0"/>
            </a:defPPr>
            <a:lvl1pPr>
              <a:defRPr sz="1000" b="0" i="0">
                <a:solidFill>
                  <a:srgbClr val="0E3E66"/>
                </a:solidFill>
                <a:latin typeface="Verdana"/>
                <a:cs typeface="Verdana"/>
              </a:defRPr>
            </a:lvl1pPr>
          </a:lstStyle>
          <a:p>
            <a:pPr marL="38100">
              <a:lnSpc>
                <a:spcPct val="100000"/>
              </a:lnSpc>
              <a:spcBef>
                <a:spcPts val="100"/>
              </a:spcBef>
            </a:pPr>
            <a:fld id="{81D60167-4931-47E6-BA6A-407CBD079E47}" type="slidenum">
              <a:rPr lang="en-US" spc="-25" smtClean="0"/>
              <a:pPr marL="38100">
                <a:lnSpc>
                  <a:spcPct val="100000"/>
                </a:lnSpc>
                <a:spcBef>
                  <a:spcPts val="100"/>
                </a:spcBef>
              </a:pPr>
              <a:t>13</a:t>
            </a:fld>
            <a:endParaRPr spc="-25"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CE8D85B-429E-4016-8D0A-D0E4E717F534}"/>
              </a:ext>
            </a:extLst>
          </p:cNvPr>
          <p:cNvSpPr>
            <a:spLocks noGrp="1"/>
          </p:cNvSpPr>
          <p:nvPr>
            <p:ph idx="1"/>
          </p:nvPr>
        </p:nvSpPr>
        <p:spPr/>
        <p:txBody>
          <a:bodyPr>
            <a:normAutofit fontScale="62500" lnSpcReduction="20000"/>
          </a:bodyPr>
          <a:lstStyle/>
          <a:p>
            <a:pPr marL="53975" indent="0">
              <a:buNone/>
            </a:pPr>
            <a:r>
              <a:rPr lang="en-US" dirty="0">
                <a:solidFill>
                  <a:srgbClr val="0070C0"/>
                </a:solidFill>
              </a:rPr>
              <a:t>There are several career opportunities available at DOE (not just HEP, also other SC offices and DOE or government-wide programs):</a:t>
            </a:r>
          </a:p>
          <a:p>
            <a:r>
              <a:rPr lang="en-US" dirty="0">
                <a:solidFill>
                  <a:srgbClr val="0070C0"/>
                </a:solidFill>
              </a:rPr>
              <a:t>Internships for undergrads and graduate students:</a:t>
            </a:r>
          </a:p>
          <a:p>
            <a:pPr lvl="1"/>
            <a:r>
              <a:rPr lang="en-US" b="1" dirty="0">
                <a:solidFill>
                  <a:srgbClr val="002060"/>
                </a:solidFill>
              </a:rPr>
              <a:t>DOE Scholars </a:t>
            </a:r>
            <a:r>
              <a:rPr lang="en-US" dirty="0"/>
              <a:t>(formerly </a:t>
            </a:r>
            <a:r>
              <a:rPr lang="en-US" i="1" dirty="0"/>
              <a:t>Pathways) </a:t>
            </a:r>
            <a:r>
              <a:rPr lang="en-US" dirty="0"/>
              <a:t>for US citizens who are current or recent students in a STEM field : </a:t>
            </a:r>
            <a:r>
              <a:rPr lang="en-US" dirty="0">
                <a:solidFill>
                  <a:srgbClr val="0070C0"/>
                </a:solidFill>
              </a:rPr>
              <a:t>orise.orau.gov/doescholars/</a:t>
            </a:r>
            <a:endParaRPr lang="en-US" i="1" dirty="0">
              <a:solidFill>
                <a:srgbClr val="0070C0"/>
              </a:solidFill>
            </a:endParaRPr>
          </a:p>
          <a:p>
            <a:pPr lvl="1"/>
            <a:r>
              <a:rPr lang="en-US" b="1" dirty="0">
                <a:solidFill>
                  <a:srgbClr val="002060"/>
                </a:solidFill>
              </a:rPr>
              <a:t>Minority Educational Institution Student Partnership Program (MEISPP) </a:t>
            </a:r>
            <a:r>
              <a:rPr lang="en-US" dirty="0"/>
              <a:t>for all US citizens who are full-time students; not limited to MSI students, underrepresented groups, or STEM: </a:t>
            </a:r>
            <a:r>
              <a:rPr lang="en-US" dirty="0">
                <a:solidFill>
                  <a:srgbClr val="0070C0"/>
                </a:solidFill>
              </a:rPr>
              <a:t>doemeispp.org</a:t>
            </a:r>
          </a:p>
          <a:p>
            <a:r>
              <a:rPr lang="en-US" dirty="0">
                <a:solidFill>
                  <a:srgbClr val="0070C0"/>
                </a:solidFill>
              </a:rPr>
              <a:t>Fellowships for post-graduates</a:t>
            </a:r>
          </a:p>
          <a:p>
            <a:pPr lvl="1"/>
            <a:r>
              <a:rPr lang="en-US" b="1" dirty="0">
                <a:solidFill>
                  <a:srgbClr val="002060"/>
                </a:solidFill>
              </a:rPr>
              <a:t>AAAS Science and Technology Policy Fellowship </a:t>
            </a:r>
            <a:r>
              <a:rPr lang="en-US" dirty="0">
                <a:solidFill>
                  <a:srgbClr val="002060"/>
                </a:solidFill>
              </a:rPr>
              <a:t>for US citizens with a PhD in science or a MS in engineering, 1 yr renewable : </a:t>
            </a:r>
            <a:r>
              <a:rPr lang="en-US" dirty="0">
                <a:solidFill>
                  <a:srgbClr val="0070C0"/>
                </a:solidFill>
              </a:rPr>
              <a:t>aaas.org/page/fellowship-areas</a:t>
            </a:r>
          </a:p>
          <a:p>
            <a:pPr lvl="1"/>
            <a:r>
              <a:rPr lang="en-US" b="1" dirty="0">
                <a:solidFill>
                  <a:srgbClr val="002060"/>
                </a:solidFill>
              </a:rPr>
              <a:t>Presidential Management Fellowships </a:t>
            </a:r>
            <a:r>
              <a:rPr lang="en-US" dirty="0">
                <a:solidFill>
                  <a:srgbClr val="002060"/>
                </a:solidFill>
              </a:rPr>
              <a:t>for advanced degree recipients, US gov’t-wide, 2 yr program, convertible to Fed staff position : </a:t>
            </a:r>
            <a:r>
              <a:rPr lang="en-US" dirty="0">
                <a:solidFill>
                  <a:srgbClr val="0070C0"/>
                </a:solidFill>
              </a:rPr>
              <a:t>pmf.gov</a:t>
            </a:r>
          </a:p>
          <a:p>
            <a:r>
              <a:rPr lang="en-US" dirty="0">
                <a:solidFill>
                  <a:srgbClr val="0070C0"/>
                </a:solidFill>
              </a:rPr>
              <a:t>Federal jobs (variable education requirements, see individual postings)</a:t>
            </a:r>
          </a:p>
          <a:p>
            <a:pPr lvl="1"/>
            <a:r>
              <a:rPr lang="en-US" dirty="0">
                <a:solidFill>
                  <a:schemeClr val="tx1"/>
                </a:solidFill>
              </a:rPr>
              <a:t>All posted on </a:t>
            </a:r>
            <a:r>
              <a:rPr lang="en-US" dirty="0">
                <a:solidFill>
                  <a:srgbClr val="0070C0"/>
                </a:solidFill>
              </a:rPr>
              <a:t>usajobs.gov. </a:t>
            </a:r>
            <a:r>
              <a:rPr lang="en-US" dirty="0">
                <a:solidFill>
                  <a:schemeClr val="tx1"/>
                </a:solidFill>
              </a:rPr>
              <a:t>Can be entry-level or more advanced.  </a:t>
            </a:r>
          </a:p>
          <a:p>
            <a:pPr lvl="1"/>
            <a:r>
              <a:rPr lang="en-US" dirty="0">
                <a:solidFill>
                  <a:schemeClr val="tx1"/>
                </a:solidFill>
              </a:rPr>
              <a:t>Some agencies (NASA, NIST) have both research scientist (i.e. active research) positions as well as program management positions; others (DOE, NSF) have only program management with limited opportunities for independent research. Read job description carefully and consult with agency contacts if you have questions. </a:t>
            </a:r>
            <a:endParaRPr lang="en-US" dirty="0">
              <a:solidFill>
                <a:srgbClr val="0070C0"/>
              </a:solidFill>
            </a:endParaRPr>
          </a:p>
          <a:p>
            <a:pPr lvl="1"/>
            <a:endParaRPr lang="en-US" dirty="0">
              <a:solidFill>
                <a:srgbClr val="0070C0"/>
              </a:solidFill>
            </a:endParaRPr>
          </a:p>
          <a:p>
            <a:pPr lvl="1"/>
            <a:endParaRPr lang="en-US" dirty="0">
              <a:solidFill>
                <a:srgbClr val="0070C0"/>
              </a:solidFill>
            </a:endParaRPr>
          </a:p>
          <a:p>
            <a:pPr lvl="1"/>
            <a:endParaRPr lang="en-US" dirty="0"/>
          </a:p>
        </p:txBody>
      </p:sp>
      <p:sp>
        <p:nvSpPr>
          <p:cNvPr id="3" name="Date Placeholder 2">
            <a:extLst>
              <a:ext uri="{FF2B5EF4-FFF2-40B4-BE49-F238E27FC236}">
                <a16:creationId xmlns:a16="http://schemas.microsoft.com/office/drawing/2014/main" id="{CFEF452C-202A-4B76-BD63-9DFC6F9B57D0}"/>
              </a:ext>
            </a:extLst>
          </p:cNvPr>
          <p:cNvSpPr>
            <a:spLocks noGrp="1"/>
          </p:cNvSpPr>
          <p:nvPr>
            <p:ph type="dt" sz="half" idx="10"/>
          </p:nvPr>
        </p:nvSpPr>
        <p:spPr/>
        <p:txBody>
          <a:bodyPr/>
          <a:lstStyle/>
          <a:p>
            <a:r>
              <a:rPr lang="en-US"/>
              <a:t>6/5/2023</a:t>
            </a:r>
            <a:endParaRPr lang="en-US" dirty="0"/>
          </a:p>
        </p:txBody>
      </p:sp>
      <p:sp>
        <p:nvSpPr>
          <p:cNvPr id="4" name="Footer Placeholder 3">
            <a:extLst>
              <a:ext uri="{FF2B5EF4-FFF2-40B4-BE49-F238E27FC236}">
                <a16:creationId xmlns:a16="http://schemas.microsoft.com/office/drawing/2014/main" id="{2CF3B73D-CF67-4DF2-A2AE-23FFDCA07F6A}"/>
              </a:ext>
            </a:extLst>
          </p:cNvPr>
          <p:cNvSpPr>
            <a:spLocks noGrp="1"/>
          </p:cNvSpPr>
          <p:nvPr>
            <p:ph type="ftr" sz="quarter" idx="11"/>
          </p:nvPr>
        </p:nvSpPr>
        <p:spPr/>
        <p:txBody>
          <a:bodyPr/>
          <a:lstStyle/>
          <a:p>
            <a:r>
              <a:rPr lang="en-US"/>
              <a:t>P5 Virtual Town Hall</a:t>
            </a:r>
            <a:endParaRPr lang="en-US" dirty="0"/>
          </a:p>
        </p:txBody>
      </p:sp>
      <p:sp>
        <p:nvSpPr>
          <p:cNvPr id="5" name="Slide Number Placeholder 4">
            <a:extLst>
              <a:ext uri="{FF2B5EF4-FFF2-40B4-BE49-F238E27FC236}">
                <a16:creationId xmlns:a16="http://schemas.microsoft.com/office/drawing/2014/main" id="{648B7E99-567F-45AE-88B2-AC79A6034158}"/>
              </a:ext>
            </a:extLst>
          </p:cNvPr>
          <p:cNvSpPr>
            <a:spLocks noGrp="1"/>
          </p:cNvSpPr>
          <p:nvPr>
            <p:ph type="sldNum" sz="quarter" idx="12"/>
          </p:nvPr>
        </p:nvSpPr>
        <p:spPr/>
        <p:txBody>
          <a:bodyPr/>
          <a:lstStyle/>
          <a:p>
            <a:fld id="{26CA2777-A89F-4130-B308-73BB65955918}" type="slidenum">
              <a:rPr lang="en-US" smtClean="0"/>
              <a:pPr/>
              <a:t>14</a:t>
            </a:fld>
            <a:endParaRPr lang="en-US" dirty="0"/>
          </a:p>
        </p:txBody>
      </p:sp>
      <p:sp>
        <p:nvSpPr>
          <p:cNvPr id="6" name="Title 5">
            <a:extLst>
              <a:ext uri="{FF2B5EF4-FFF2-40B4-BE49-F238E27FC236}">
                <a16:creationId xmlns:a16="http://schemas.microsoft.com/office/drawing/2014/main" id="{FE7F31AE-54A0-4515-9EB0-0A07C5F2DE8D}"/>
              </a:ext>
            </a:extLst>
          </p:cNvPr>
          <p:cNvSpPr>
            <a:spLocks noGrp="1"/>
          </p:cNvSpPr>
          <p:nvPr>
            <p:ph type="title"/>
          </p:nvPr>
        </p:nvSpPr>
        <p:spPr/>
        <p:txBody>
          <a:bodyPr>
            <a:normAutofit/>
          </a:bodyPr>
          <a:lstStyle/>
          <a:p>
            <a:r>
              <a:rPr lang="en-US" dirty="0"/>
              <a:t>Career Opportunities for Scientists in Government</a:t>
            </a:r>
          </a:p>
        </p:txBody>
      </p:sp>
    </p:spTree>
    <p:extLst>
      <p:ext uri="{BB962C8B-B14F-4D97-AF65-F5344CB8AC3E}">
        <p14:creationId xmlns:p14="http://schemas.microsoft.com/office/powerpoint/2010/main" val="378589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5512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92480AE-C534-4DCA-9C34-90124B7B6A47}"/>
              </a:ext>
            </a:extLst>
          </p:cNvPr>
          <p:cNvSpPr>
            <a:spLocks noGrp="1"/>
          </p:cNvSpPr>
          <p:nvPr>
            <p:ph type="title"/>
          </p:nvPr>
        </p:nvSpPr>
        <p:spPr/>
        <p:txBody>
          <a:bodyPr/>
          <a:lstStyle/>
          <a:p>
            <a:r>
              <a:rPr lang="en-US" dirty="0"/>
              <a:t>Outline</a:t>
            </a:r>
          </a:p>
        </p:txBody>
      </p:sp>
      <p:sp>
        <p:nvSpPr>
          <p:cNvPr id="2" name="Content Placeholder 1">
            <a:extLst>
              <a:ext uri="{FF2B5EF4-FFF2-40B4-BE49-F238E27FC236}">
                <a16:creationId xmlns:a16="http://schemas.microsoft.com/office/drawing/2014/main" id="{F0220B63-B9C6-4E84-82AE-A8927F04019D}"/>
              </a:ext>
            </a:extLst>
          </p:cNvPr>
          <p:cNvSpPr>
            <a:spLocks noGrp="1"/>
          </p:cNvSpPr>
          <p:nvPr>
            <p:ph sz="half" idx="1"/>
          </p:nvPr>
        </p:nvSpPr>
        <p:spPr>
          <a:xfrm>
            <a:off x="947451" y="1145754"/>
            <a:ext cx="5308206" cy="4935005"/>
          </a:xfrm>
        </p:spPr>
        <p:txBody>
          <a:bodyPr>
            <a:normAutofit lnSpcReduction="10000"/>
          </a:bodyPr>
          <a:lstStyle/>
          <a:p>
            <a:r>
              <a:rPr lang="en-US" sz="2000" dirty="0"/>
              <a:t>Things to Think about:</a:t>
            </a:r>
          </a:p>
          <a:p>
            <a:pPr lvl="1"/>
            <a:r>
              <a:rPr lang="en-US" sz="2000" dirty="0"/>
              <a:t>PI Roles and Responsibilities</a:t>
            </a:r>
          </a:p>
          <a:p>
            <a:pPr lvl="1"/>
            <a:r>
              <a:rPr lang="en-US" sz="2000" dirty="0"/>
              <a:t>Food for Thought : </a:t>
            </a:r>
            <a:r>
              <a:rPr lang="en-US" sz="2000" dirty="0">
                <a:solidFill>
                  <a:srgbClr val="0070C0"/>
                </a:solidFill>
              </a:rPr>
              <a:t>Mentorship, Diversity</a:t>
            </a:r>
          </a:p>
          <a:p>
            <a:r>
              <a:rPr lang="en-US" sz="2000" dirty="0"/>
              <a:t>DOE Funding 101 (short version)</a:t>
            </a:r>
          </a:p>
          <a:p>
            <a:pPr lvl="1"/>
            <a:r>
              <a:rPr lang="en-US" sz="1850" dirty="0"/>
              <a:t>For further info: HEP PI Meeting 2023 (virtual, details to follow)</a:t>
            </a:r>
          </a:p>
          <a:p>
            <a:r>
              <a:rPr lang="en-US" sz="2000" dirty="0"/>
              <a:t>Where to Look for: </a:t>
            </a:r>
          </a:p>
          <a:p>
            <a:pPr lvl="1"/>
            <a:r>
              <a:rPr lang="en-US" sz="2000" dirty="0">
                <a:solidFill>
                  <a:srgbClr val="0070C0"/>
                </a:solidFill>
              </a:rPr>
              <a:t>Funding (for PIs and others)</a:t>
            </a:r>
          </a:p>
          <a:p>
            <a:pPr lvl="1"/>
            <a:r>
              <a:rPr lang="en-US" sz="2000" dirty="0">
                <a:solidFill>
                  <a:srgbClr val="0070C0"/>
                </a:solidFill>
              </a:rPr>
              <a:t>Training </a:t>
            </a:r>
          </a:p>
          <a:p>
            <a:pPr marL="53975" indent="0">
              <a:buNone/>
            </a:pPr>
            <a:r>
              <a:rPr lang="en-US" sz="2000">
                <a:solidFill>
                  <a:srgbClr val="0070C0"/>
                </a:solidFill>
                <a:highlight>
                  <a:srgbClr val="FFFF00"/>
                </a:highlight>
              </a:rPr>
              <a:t>For further general </a:t>
            </a:r>
            <a:r>
              <a:rPr lang="en-US" sz="2000" dirty="0">
                <a:solidFill>
                  <a:srgbClr val="0070C0"/>
                </a:solidFill>
                <a:highlight>
                  <a:srgbClr val="FFFF00"/>
                </a:highlight>
              </a:rPr>
              <a:t>HEP program info, see e.g. Dec 2022 HEPAP presentations</a:t>
            </a:r>
            <a:endParaRPr lang="en-US" sz="2150" dirty="0">
              <a:solidFill>
                <a:srgbClr val="0070C0"/>
              </a:solidFill>
              <a:highlight>
                <a:srgbClr val="FFFF00"/>
              </a:highlight>
            </a:endParaRPr>
          </a:p>
          <a:p>
            <a:pPr marL="227013" lvl="1" indent="0">
              <a:buNone/>
            </a:pPr>
            <a:endParaRPr lang="en-US" sz="2000" dirty="0"/>
          </a:p>
          <a:p>
            <a:pPr lvl="1"/>
            <a:endParaRPr lang="en-US" sz="2000" dirty="0"/>
          </a:p>
          <a:p>
            <a:pPr lvl="1"/>
            <a:endParaRPr lang="en-US" dirty="0"/>
          </a:p>
          <a:p>
            <a:endParaRPr lang="en-US" dirty="0"/>
          </a:p>
        </p:txBody>
      </p:sp>
      <p:sp>
        <p:nvSpPr>
          <p:cNvPr id="3" name="Date Placeholder 2">
            <a:extLst>
              <a:ext uri="{FF2B5EF4-FFF2-40B4-BE49-F238E27FC236}">
                <a16:creationId xmlns:a16="http://schemas.microsoft.com/office/drawing/2014/main" id="{BDD4C830-D314-433A-93D0-F5919DB68A92}"/>
              </a:ext>
            </a:extLst>
          </p:cNvPr>
          <p:cNvSpPr>
            <a:spLocks noGrp="1"/>
          </p:cNvSpPr>
          <p:nvPr>
            <p:ph type="dt" sz="half" idx="10"/>
          </p:nvPr>
        </p:nvSpPr>
        <p:spPr/>
        <p:txBody>
          <a:bodyPr/>
          <a:lstStyle/>
          <a:p>
            <a:r>
              <a:rPr lang="en-US"/>
              <a:t>6/5/2023</a:t>
            </a:r>
            <a:endParaRPr lang="en-US" dirty="0"/>
          </a:p>
        </p:txBody>
      </p:sp>
      <p:sp>
        <p:nvSpPr>
          <p:cNvPr id="4" name="Footer Placeholder 3">
            <a:extLst>
              <a:ext uri="{FF2B5EF4-FFF2-40B4-BE49-F238E27FC236}">
                <a16:creationId xmlns:a16="http://schemas.microsoft.com/office/drawing/2014/main" id="{E8894D1F-E92A-40CD-A628-C92C98F1DD65}"/>
              </a:ext>
            </a:extLst>
          </p:cNvPr>
          <p:cNvSpPr>
            <a:spLocks noGrp="1"/>
          </p:cNvSpPr>
          <p:nvPr>
            <p:ph type="ftr" sz="quarter" idx="11"/>
          </p:nvPr>
        </p:nvSpPr>
        <p:spPr/>
        <p:txBody>
          <a:bodyPr/>
          <a:lstStyle/>
          <a:p>
            <a:r>
              <a:rPr lang="en-US"/>
              <a:t>P5 Virtual Town Hall</a:t>
            </a:r>
            <a:endParaRPr lang="en-US" dirty="0"/>
          </a:p>
        </p:txBody>
      </p:sp>
      <p:sp>
        <p:nvSpPr>
          <p:cNvPr id="5" name="Slide Number Placeholder 4">
            <a:extLst>
              <a:ext uri="{FF2B5EF4-FFF2-40B4-BE49-F238E27FC236}">
                <a16:creationId xmlns:a16="http://schemas.microsoft.com/office/drawing/2014/main" id="{ED1088D2-0DA7-4C7C-9632-4481CF7F957F}"/>
              </a:ext>
            </a:extLst>
          </p:cNvPr>
          <p:cNvSpPr>
            <a:spLocks noGrp="1"/>
          </p:cNvSpPr>
          <p:nvPr>
            <p:ph type="sldNum" sz="quarter" idx="12"/>
          </p:nvPr>
        </p:nvSpPr>
        <p:spPr/>
        <p:txBody>
          <a:bodyPr/>
          <a:lstStyle/>
          <a:p>
            <a:fld id="{26CA2777-A89F-4130-B308-73BB65955918}" type="slidenum">
              <a:rPr lang="en-US" smtClean="0"/>
              <a:pPr/>
              <a:t>2</a:t>
            </a:fld>
            <a:endParaRPr lang="en-US" dirty="0"/>
          </a:p>
        </p:txBody>
      </p:sp>
      <p:pic>
        <p:nvPicPr>
          <p:cNvPr id="13" name="Content Placeholder 12" descr="A person writing on a blackboard&#10;&#10;Description automatically generated with medium confidence">
            <a:extLst>
              <a:ext uri="{FF2B5EF4-FFF2-40B4-BE49-F238E27FC236}">
                <a16:creationId xmlns:a16="http://schemas.microsoft.com/office/drawing/2014/main" id="{2B53429F-1278-48F1-BC8F-B6EDAE0B3B04}"/>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605448" y="1039746"/>
            <a:ext cx="4717774" cy="5535777"/>
          </a:xfrm>
        </p:spPr>
      </p:pic>
    </p:spTree>
    <p:extLst>
      <p:ext uri="{BB962C8B-B14F-4D97-AF65-F5344CB8AC3E}">
        <p14:creationId xmlns:p14="http://schemas.microsoft.com/office/powerpoint/2010/main" val="243184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60EABD-9EB9-4793-A5E1-97C8815172FD}"/>
              </a:ext>
            </a:extLst>
          </p:cNvPr>
          <p:cNvSpPr>
            <a:spLocks noGrp="1"/>
          </p:cNvSpPr>
          <p:nvPr>
            <p:ph idx="1"/>
          </p:nvPr>
        </p:nvSpPr>
        <p:spPr/>
        <p:txBody>
          <a:bodyPr>
            <a:normAutofit fontScale="92500" lnSpcReduction="20000"/>
          </a:bodyPr>
          <a:lstStyle/>
          <a:p>
            <a:r>
              <a:rPr lang="en-US" dirty="0"/>
              <a:t>PI’s are the representative of the institution that gets the award and the manager of that award</a:t>
            </a:r>
          </a:p>
          <a:p>
            <a:pPr lvl="1"/>
            <a:r>
              <a:rPr lang="en-US" dirty="0">
                <a:solidFill>
                  <a:srgbClr val="0070C0"/>
                </a:solidFill>
              </a:rPr>
              <a:t>We rely on PIs to be effective managers (and mentors!)</a:t>
            </a:r>
          </a:p>
          <a:p>
            <a:r>
              <a:rPr lang="en-US" dirty="0"/>
              <a:t>We want you to be successful in carrying out your research</a:t>
            </a:r>
          </a:p>
          <a:p>
            <a:pPr lvl="1"/>
            <a:r>
              <a:rPr lang="en-US" dirty="0"/>
              <a:t>PIs have broad flexibility to carry out their program within the scope of the grant award</a:t>
            </a:r>
          </a:p>
          <a:p>
            <a:pPr lvl="2"/>
            <a:r>
              <a:rPr lang="en-US" dirty="0">
                <a:solidFill>
                  <a:srgbClr val="0070C0"/>
                </a:solidFill>
              </a:rPr>
              <a:t>We can work with you to make adjustments if needed</a:t>
            </a:r>
          </a:p>
          <a:p>
            <a:r>
              <a:rPr lang="en-US" dirty="0"/>
              <a:t>If there are any local issues that arise, we expect you to solve them</a:t>
            </a:r>
          </a:p>
          <a:p>
            <a:pPr lvl="1"/>
            <a:r>
              <a:rPr lang="en-US" dirty="0"/>
              <a:t>In case of serious issues impacting research (like COVID…), changes in senior personnel, changes in roles or responsibilities of the research group: </a:t>
            </a:r>
          </a:p>
          <a:p>
            <a:pPr lvl="2"/>
            <a:r>
              <a:rPr lang="en-US" dirty="0">
                <a:solidFill>
                  <a:srgbClr val="0070C0"/>
                </a:solidFill>
              </a:rPr>
              <a:t>Contact your program manager and/or grant monitor. Don’t wait until next Renewal!</a:t>
            </a:r>
          </a:p>
          <a:p>
            <a:pPr marL="398463" lvl="2" indent="0">
              <a:buNone/>
            </a:pPr>
            <a:endParaRPr lang="en-US" dirty="0">
              <a:solidFill>
                <a:srgbClr val="0070C0"/>
              </a:solidFill>
              <a:highlight>
                <a:srgbClr val="FFFF00"/>
              </a:highlight>
            </a:endParaRPr>
          </a:p>
          <a:p>
            <a:endParaRPr lang="en-US" dirty="0"/>
          </a:p>
        </p:txBody>
      </p:sp>
      <p:sp>
        <p:nvSpPr>
          <p:cNvPr id="3" name="Date Placeholder 2">
            <a:extLst>
              <a:ext uri="{FF2B5EF4-FFF2-40B4-BE49-F238E27FC236}">
                <a16:creationId xmlns:a16="http://schemas.microsoft.com/office/drawing/2014/main" id="{A7D2F39F-D5D8-4F8C-870E-579DC24D4186}"/>
              </a:ext>
            </a:extLst>
          </p:cNvPr>
          <p:cNvSpPr>
            <a:spLocks noGrp="1"/>
          </p:cNvSpPr>
          <p:nvPr>
            <p:ph type="dt" sz="half" idx="10"/>
          </p:nvPr>
        </p:nvSpPr>
        <p:spPr/>
        <p:txBody>
          <a:bodyPr/>
          <a:lstStyle/>
          <a:p>
            <a:r>
              <a:rPr lang="en-US"/>
              <a:t>6/5/2023</a:t>
            </a:r>
            <a:endParaRPr lang="en-US" dirty="0"/>
          </a:p>
        </p:txBody>
      </p:sp>
      <p:sp>
        <p:nvSpPr>
          <p:cNvPr id="4" name="Footer Placeholder 3">
            <a:extLst>
              <a:ext uri="{FF2B5EF4-FFF2-40B4-BE49-F238E27FC236}">
                <a16:creationId xmlns:a16="http://schemas.microsoft.com/office/drawing/2014/main" id="{B5355576-2237-4AD2-BDDF-9A29FE25497C}"/>
              </a:ext>
            </a:extLst>
          </p:cNvPr>
          <p:cNvSpPr>
            <a:spLocks noGrp="1"/>
          </p:cNvSpPr>
          <p:nvPr>
            <p:ph type="ftr" sz="quarter" idx="11"/>
          </p:nvPr>
        </p:nvSpPr>
        <p:spPr/>
        <p:txBody>
          <a:bodyPr/>
          <a:lstStyle/>
          <a:p>
            <a:r>
              <a:rPr lang="en-US"/>
              <a:t>P5 Virtual Town Hall</a:t>
            </a:r>
            <a:endParaRPr lang="en-US" dirty="0"/>
          </a:p>
        </p:txBody>
      </p:sp>
      <p:sp>
        <p:nvSpPr>
          <p:cNvPr id="5" name="Slide Number Placeholder 4">
            <a:extLst>
              <a:ext uri="{FF2B5EF4-FFF2-40B4-BE49-F238E27FC236}">
                <a16:creationId xmlns:a16="http://schemas.microsoft.com/office/drawing/2014/main" id="{7861CD50-6F95-4EA1-9CE4-7F75EC70C90F}"/>
              </a:ext>
            </a:extLst>
          </p:cNvPr>
          <p:cNvSpPr>
            <a:spLocks noGrp="1"/>
          </p:cNvSpPr>
          <p:nvPr>
            <p:ph type="sldNum" sz="quarter" idx="12"/>
          </p:nvPr>
        </p:nvSpPr>
        <p:spPr/>
        <p:txBody>
          <a:bodyPr/>
          <a:lstStyle/>
          <a:p>
            <a:fld id="{26CA2777-A89F-4130-B308-73BB65955918}" type="slidenum">
              <a:rPr lang="en-US" smtClean="0"/>
              <a:pPr/>
              <a:t>3</a:t>
            </a:fld>
            <a:endParaRPr lang="en-US" dirty="0"/>
          </a:p>
        </p:txBody>
      </p:sp>
      <p:sp>
        <p:nvSpPr>
          <p:cNvPr id="6" name="Title 5">
            <a:extLst>
              <a:ext uri="{FF2B5EF4-FFF2-40B4-BE49-F238E27FC236}">
                <a16:creationId xmlns:a16="http://schemas.microsoft.com/office/drawing/2014/main" id="{0C12573E-98B1-4B3F-82BF-73D8980A390E}"/>
              </a:ext>
            </a:extLst>
          </p:cNvPr>
          <p:cNvSpPr>
            <a:spLocks noGrp="1"/>
          </p:cNvSpPr>
          <p:nvPr>
            <p:ph type="title"/>
          </p:nvPr>
        </p:nvSpPr>
        <p:spPr/>
        <p:txBody>
          <a:bodyPr/>
          <a:lstStyle/>
          <a:p>
            <a:r>
              <a:rPr lang="en-US" dirty="0"/>
              <a:t>The Role of PI’s</a:t>
            </a:r>
          </a:p>
        </p:txBody>
      </p:sp>
    </p:spTree>
    <p:extLst>
      <p:ext uri="{BB962C8B-B14F-4D97-AF65-F5344CB8AC3E}">
        <p14:creationId xmlns:p14="http://schemas.microsoft.com/office/powerpoint/2010/main" val="4185072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60EABD-9EB9-4793-A5E1-97C8815172FD}"/>
              </a:ext>
            </a:extLst>
          </p:cNvPr>
          <p:cNvSpPr>
            <a:spLocks noGrp="1"/>
          </p:cNvSpPr>
          <p:nvPr>
            <p:ph idx="1"/>
          </p:nvPr>
        </p:nvSpPr>
        <p:spPr/>
        <p:txBody>
          <a:bodyPr>
            <a:normAutofit fontScale="92500" lnSpcReduction="20000"/>
          </a:bodyPr>
          <a:lstStyle/>
          <a:p>
            <a:r>
              <a:rPr lang="en-US" dirty="0">
                <a:solidFill>
                  <a:srgbClr val="0070C0"/>
                </a:solidFill>
              </a:rPr>
              <a:t>The primary goals of HEP Research grants are:</a:t>
            </a:r>
          </a:p>
          <a:p>
            <a:pPr lvl="1"/>
            <a:r>
              <a:rPr lang="en-US" dirty="0">
                <a:solidFill>
                  <a:schemeClr val="tx1"/>
                </a:solidFill>
              </a:rPr>
              <a:t>The advancement of scientific knowledge</a:t>
            </a:r>
          </a:p>
          <a:p>
            <a:pPr lvl="1"/>
            <a:r>
              <a:rPr lang="en-US" dirty="0">
                <a:solidFill>
                  <a:schemeClr val="tx1"/>
                </a:solidFill>
              </a:rPr>
              <a:t>Support and training for junior scientists (i.e., students and postdocs) via conduct of that research</a:t>
            </a:r>
          </a:p>
          <a:p>
            <a:r>
              <a:rPr lang="en-US" dirty="0">
                <a:solidFill>
                  <a:srgbClr val="0070C0"/>
                </a:solidFill>
              </a:rPr>
              <a:t>We want students and postdocs to successfully complete their research and move on to the next step of their careers</a:t>
            </a:r>
          </a:p>
          <a:p>
            <a:pPr lvl="1"/>
            <a:r>
              <a:rPr lang="en-US" dirty="0">
                <a:solidFill>
                  <a:schemeClr val="tx1"/>
                </a:solidFill>
              </a:rPr>
              <a:t>Whether that is in HEP research, a different field, or something else</a:t>
            </a:r>
          </a:p>
          <a:p>
            <a:pPr lvl="1"/>
            <a:r>
              <a:rPr lang="en-US" dirty="0">
                <a:solidFill>
                  <a:schemeClr val="tx1"/>
                </a:solidFill>
              </a:rPr>
              <a:t>We expect an effective </a:t>
            </a:r>
            <a:r>
              <a:rPr lang="en-US" b="1" dirty="0">
                <a:solidFill>
                  <a:schemeClr val="tx1"/>
                </a:solidFill>
              </a:rPr>
              <a:t>mentorship </a:t>
            </a:r>
            <a:r>
              <a:rPr lang="en-US" dirty="0">
                <a:solidFill>
                  <a:schemeClr val="tx1"/>
                </a:solidFill>
              </a:rPr>
              <a:t>plan will be part of the research strategy</a:t>
            </a:r>
          </a:p>
          <a:p>
            <a:r>
              <a:rPr lang="en-US" dirty="0">
                <a:solidFill>
                  <a:srgbClr val="0070C0"/>
                </a:solidFill>
              </a:rPr>
              <a:t>Further, we want to </a:t>
            </a:r>
            <a:r>
              <a:rPr lang="en-US" b="1" dirty="0">
                <a:solidFill>
                  <a:srgbClr val="0070C0"/>
                </a:solidFill>
              </a:rPr>
              <a:t>broaden and diversify </a:t>
            </a:r>
            <a:r>
              <a:rPr lang="en-US" dirty="0">
                <a:solidFill>
                  <a:srgbClr val="0070C0"/>
                </a:solidFill>
              </a:rPr>
              <a:t>the HEP research community and increase </a:t>
            </a:r>
            <a:r>
              <a:rPr lang="en-US" b="1" dirty="0">
                <a:solidFill>
                  <a:srgbClr val="0070C0"/>
                </a:solidFill>
              </a:rPr>
              <a:t>opportunities</a:t>
            </a:r>
            <a:r>
              <a:rPr lang="en-US" dirty="0">
                <a:solidFill>
                  <a:srgbClr val="0070C0"/>
                </a:solidFill>
              </a:rPr>
              <a:t> for everyone to contribute.</a:t>
            </a:r>
          </a:p>
          <a:p>
            <a:pPr lvl="1"/>
            <a:endParaRPr lang="en-US" dirty="0">
              <a:solidFill>
                <a:srgbClr val="0070C0"/>
              </a:solidFill>
            </a:endParaRPr>
          </a:p>
          <a:p>
            <a:endParaRPr lang="en-US" dirty="0"/>
          </a:p>
        </p:txBody>
      </p:sp>
      <p:sp>
        <p:nvSpPr>
          <p:cNvPr id="3" name="Date Placeholder 2">
            <a:extLst>
              <a:ext uri="{FF2B5EF4-FFF2-40B4-BE49-F238E27FC236}">
                <a16:creationId xmlns:a16="http://schemas.microsoft.com/office/drawing/2014/main" id="{A7D2F39F-D5D8-4F8C-870E-579DC24D4186}"/>
              </a:ext>
            </a:extLst>
          </p:cNvPr>
          <p:cNvSpPr>
            <a:spLocks noGrp="1"/>
          </p:cNvSpPr>
          <p:nvPr>
            <p:ph type="dt" sz="half" idx="10"/>
          </p:nvPr>
        </p:nvSpPr>
        <p:spPr/>
        <p:txBody>
          <a:bodyPr/>
          <a:lstStyle/>
          <a:p>
            <a:r>
              <a:rPr lang="en-US"/>
              <a:t>6/5/2023</a:t>
            </a:r>
            <a:endParaRPr lang="en-US" dirty="0"/>
          </a:p>
        </p:txBody>
      </p:sp>
      <p:sp>
        <p:nvSpPr>
          <p:cNvPr id="4" name="Footer Placeholder 3">
            <a:extLst>
              <a:ext uri="{FF2B5EF4-FFF2-40B4-BE49-F238E27FC236}">
                <a16:creationId xmlns:a16="http://schemas.microsoft.com/office/drawing/2014/main" id="{B5355576-2237-4AD2-BDDF-9A29FE25497C}"/>
              </a:ext>
            </a:extLst>
          </p:cNvPr>
          <p:cNvSpPr>
            <a:spLocks noGrp="1"/>
          </p:cNvSpPr>
          <p:nvPr>
            <p:ph type="ftr" sz="quarter" idx="11"/>
          </p:nvPr>
        </p:nvSpPr>
        <p:spPr/>
        <p:txBody>
          <a:bodyPr/>
          <a:lstStyle/>
          <a:p>
            <a:r>
              <a:rPr lang="en-US"/>
              <a:t>P5 Virtual Town Hall</a:t>
            </a:r>
            <a:endParaRPr lang="en-US" dirty="0"/>
          </a:p>
        </p:txBody>
      </p:sp>
      <p:sp>
        <p:nvSpPr>
          <p:cNvPr id="5" name="Slide Number Placeholder 4">
            <a:extLst>
              <a:ext uri="{FF2B5EF4-FFF2-40B4-BE49-F238E27FC236}">
                <a16:creationId xmlns:a16="http://schemas.microsoft.com/office/drawing/2014/main" id="{7861CD50-6F95-4EA1-9CE4-7F75EC70C90F}"/>
              </a:ext>
            </a:extLst>
          </p:cNvPr>
          <p:cNvSpPr>
            <a:spLocks noGrp="1"/>
          </p:cNvSpPr>
          <p:nvPr>
            <p:ph type="sldNum" sz="quarter" idx="12"/>
          </p:nvPr>
        </p:nvSpPr>
        <p:spPr/>
        <p:txBody>
          <a:bodyPr/>
          <a:lstStyle/>
          <a:p>
            <a:fld id="{26CA2777-A89F-4130-B308-73BB65955918}" type="slidenum">
              <a:rPr lang="en-US" smtClean="0"/>
              <a:pPr/>
              <a:t>4</a:t>
            </a:fld>
            <a:endParaRPr lang="en-US" dirty="0"/>
          </a:p>
        </p:txBody>
      </p:sp>
      <p:sp>
        <p:nvSpPr>
          <p:cNvPr id="6" name="Title 5">
            <a:extLst>
              <a:ext uri="{FF2B5EF4-FFF2-40B4-BE49-F238E27FC236}">
                <a16:creationId xmlns:a16="http://schemas.microsoft.com/office/drawing/2014/main" id="{0C12573E-98B1-4B3F-82BF-73D8980A390E}"/>
              </a:ext>
            </a:extLst>
          </p:cNvPr>
          <p:cNvSpPr>
            <a:spLocks noGrp="1"/>
          </p:cNvSpPr>
          <p:nvPr>
            <p:ph type="title"/>
          </p:nvPr>
        </p:nvSpPr>
        <p:spPr/>
        <p:txBody>
          <a:bodyPr/>
          <a:lstStyle/>
          <a:p>
            <a:r>
              <a:rPr lang="en-US" dirty="0"/>
              <a:t>The Responsibilities of PI’s (and everyone)</a:t>
            </a:r>
          </a:p>
        </p:txBody>
      </p:sp>
    </p:spTree>
    <p:extLst>
      <p:ext uri="{BB962C8B-B14F-4D97-AF65-F5344CB8AC3E}">
        <p14:creationId xmlns:p14="http://schemas.microsoft.com/office/powerpoint/2010/main" val="2206629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Smiling student in a science class">
            <a:extLst>
              <a:ext uri="{FF2B5EF4-FFF2-40B4-BE49-F238E27FC236}">
                <a16:creationId xmlns:a16="http://schemas.microsoft.com/office/drawing/2014/main" id="{9E63EDC1-ACFA-4E9D-A663-EDF7E22079AF}"/>
              </a:ext>
            </a:extLst>
          </p:cNvPr>
          <p:cNvPicPr>
            <a:picLocks noGrp="1" noChangeAspect="1"/>
          </p:cNvPicPr>
          <p:nvPr>
            <p:ph type="pic" idx="4294967295"/>
          </p:nvPr>
        </p:nvPicPr>
        <p:blipFill>
          <a:blip r:embed="rId2">
            <a:extLst>
              <a:ext uri="{28A0092B-C50C-407E-A947-70E740481C1C}">
                <a14:useLocalDpi xmlns:a14="http://schemas.microsoft.com/office/drawing/2010/main" val="0"/>
              </a:ext>
            </a:extLst>
          </a:blip>
          <a:srcRect l="9273" r="9273"/>
          <a:stretch/>
        </p:blipFill>
        <p:spPr>
          <a:xfrm>
            <a:off x="-70851" y="0"/>
            <a:ext cx="12418233" cy="6858000"/>
          </a:xfrm>
        </p:spPr>
      </p:pic>
      <p:sp>
        <p:nvSpPr>
          <p:cNvPr id="7" name="Slide Number Placeholder 6">
            <a:extLst>
              <a:ext uri="{FF2B5EF4-FFF2-40B4-BE49-F238E27FC236}">
                <a16:creationId xmlns:a16="http://schemas.microsoft.com/office/drawing/2014/main" id="{4E2D9E3C-8FBA-469D-9D21-4B4FC8CAD14C}"/>
              </a:ext>
            </a:extLst>
          </p:cNvPr>
          <p:cNvSpPr>
            <a:spLocks noGrp="1"/>
          </p:cNvSpPr>
          <p:nvPr>
            <p:ph type="sldNum" sz="quarter" idx="12"/>
          </p:nvPr>
        </p:nvSpPr>
        <p:spPr/>
        <p:txBody>
          <a:bodyPr/>
          <a:lstStyle/>
          <a:p>
            <a:fld id="{26CA2777-A89F-4130-B308-73BB65955918}" type="slidenum">
              <a:rPr lang="en-US" smtClean="0"/>
              <a:pPr/>
              <a:t>5</a:t>
            </a:fld>
            <a:endParaRPr lang="en-US" dirty="0"/>
          </a:p>
        </p:txBody>
      </p:sp>
      <p:sp>
        <p:nvSpPr>
          <p:cNvPr id="2" name="Title 1">
            <a:extLst>
              <a:ext uri="{FF2B5EF4-FFF2-40B4-BE49-F238E27FC236}">
                <a16:creationId xmlns:a16="http://schemas.microsoft.com/office/drawing/2014/main" id="{62FFA693-5506-4CA3-9938-8757A4B892AC}"/>
              </a:ext>
            </a:extLst>
          </p:cNvPr>
          <p:cNvSpPr>
            <a:spLocks noGrp="1"/>
          </p:cNvSpPr>
          <p:nvPr>
            <p:ph type="title" idx="4294967295"/>
          </p:nvPr>
        </p:nvSpPr>
        <p:spPr>
          <a:xfrm>
            <a:off x="6819669" y="3069708"/>
            <a:ext cx="4718050" cy="1738312"/>
          </a:xfrm>
        </p:spPr>
        <p:txBody>
          <a:bodyPr/>
          <a:lstStyle/>
          <a:p>
            <a:r>
              <a:rPr lang="en-US" dirty="0">
                <a:solidFill>
                  <a:schemeClr val="tx1"/>
                </a:solidFill>
              </a:rPr>
              <a:t>Food for Thought:</a:t>
            </a:r>
            <a:r>
              <a:rPr lang="en-US" b="1" dirty="0">
                <a:solidFill>
                  <a:schemeClr val="tx1"/>
                </a:solidFill>
              </a:rPr>
              <a:t> Mentorship</a:t>
            </a:r>
          </a:p>
        </p:txBody>
      </p:sp>
      <p:sp>
        <p:nvSpPr>
          <p:cNvPr id="5" name="Date Placeholder 4">
            <a:extLst>
              <a:ext uri="{FF2B5EF4-FFF2-40B4-BE49-F238E27FC236}">
                <a16:creationId xmlns:a16="http://schemas.microsoft.com/office/drawing/2014/main" id="{B7DBEB48-E977-491E-BD04-42FA48C7A3CE}"/>
              </a:ext>
            </a:extLst>
          </p:cNvPr>
          <p:cNvSpPr>
            <a:spLocks noGrp="1"/>
          </p:cNvSpPr>
          <p:nvPr>
            <p:ph type="dt" sz="half" idx="4294967295"/>
          </p:nvPr>
        </p:nvSpPr>
        <p:spPr>
          <a:xfrm>
            <a:off x="0" y="6308725"/>
            <a:ext cx="2328863" cy="365125"/>
          </a:xfrm>
        </p:spPr>
        <p:txBody>
          <a:bodyPr/>
          <a:lstStyle/>
          <a:p>
            <a:r>
              <a:rPr lang="en-US"/>
              <a:t>6/5/2023</a:t>
            </a:r>
            <a:endParaRPr lang="en-US" dirty="0"/>
          </a:p>
        </p:txBody>
      </p:sp>
      <p:sp>
        <p:nvSpPr>
          <p:cNvPr id="6" name="Footer Placeholder 5">
            <a:extLst>
              <a:ext uri="{FF2B5EF4-FFF2-40B4-BE49-F238E27FC236}">
                <a16:creationId xmlns:a16="http://schemas.microsoft.com/office/drawing/2014/main" id="{1B301928-CACD-4908-B4F7-00CE94844CF6}"/>
              </a:ext>
            </a:extLst>
          </p:cNvPr>
          <p:cNvSpPr>
            <a:spLocks noGrp="1"/>
          </p:cNvSpPr>
          <p:nvPr>
            <p:ph type="ftr" sz="quarter" idx="4294967295"/>
          </p:nvPr>
        </p:nvSpPr>
        <p:spPr>
          <a:xfrm>
            <a:off x="7473950" y="6308725"/>
            <a:ext cx="4718050" cy="365125"/>
          </a:xfrm>
        </p:spPr>
        <p:txBody>
          <a:bodyPr/>
          <a:lstStyle/>
          <a:p>
            <a:r>
              <a:rPr lang="en-US"/>
              <a:t>P5 Virtual Town Hall</a:t>
            </a:r>
            <a:endParaRPr lang="en-US" dirty="0"/>
          </a:p>
        </p:txBody>
      </p:sp>
    </p:spTree>
    <p:extLst>
      <p:ext uri="{BB962C8B-B14F-4D97-AF65-F5344CB8AC3E}">
        <p14:creationId xmlns:p14="http://schemas.microsoft.com/office/powerpoint/2010/main" val="20930595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D46151E-8DBD-486C-92FB-9729E63B0E8D}"/>
              </a:ext>
            </a:extLst>
          </p:cNvPr>
          <p:cNvSpPr>
            <a:spLocks noGrp="1"/>
          </p:cNvSpPr>
          <p:nvPr>
            <p:ph idx="1"/>
          </p:nvPr>
        </p:nvSpPr>
        <p:spPr/>
        <p:txBody>
          <a:bodyPr>
            <a:normAutofit fontScale="92500"/>
          </a:bodyPr>
          <a:lstStyle/>
          <a:p>
            <a:pPr marL="53975" indent="0">
              <a:buNone/>
            </a:pPr>
            <a:r>
              <a:rPr lang="en-US" i="1" dirty="0">
                <a:solidFill>
                  <a:srgbClr val="0070C0"/>
                </a:solidFill>
              </a:rPr>
              <a:t>“Promote the importance of effective mentorship as a consideration in the proposal review process.” </a:t>
            </a:r>
          </a:p>
          <a:p>
            <a:pPr marL="227013" lvl="1" indent="0">
              <a:buNone/>
            </a:pPr>
            <a:r>
              <a:rPr lang="en-US" b="1" dirty="0"/>
              <a:t>HEP Committee of Visitors Report (2020)</a:t>
            </a:r>
            <a:r>
              <a:rPr lang="en-US" dirty="0"/>
              <a:t>, Recommendation 7</a:t>
            </a:r>
          </a:p>
          <a:p>
            <a:pPr lvl="1"/>
            <a:endParaRPr lang="en-US" dirty="0"/>
          </a:p>
          <a:p>
            <a:pPr lvl="1"/>
            <a:r>
              <a:rPr lang="en-US" dirty="0"/>
              <a:t>We have adopted this Recommendation and now request a Recruiting and Mentoring Plan as part of HEP Comparative Review FOA submissions. </a:t>
            </a:r>
          </a:p>
          <a:p>
            <a:pPr lvl="1"/>
            <a:r>
              <a:rPr lang="en-US" dirty="0"/>
              <a:t>Reviewers will be asked to assess the quality and efficacy of this Plan as it is now an explicit Merit Review criteria.</a:t>
            </a:r>
          </a:p>
          <a:p>
            <a:pPr lvl="1"/>
            <a:r>
              <a:rPr lang="en-US" dirty="0"/>
              <a:t>Effective mentoring is also considered an essential element for improving and sustaining diversity in the field</a:t>
            </a:r>
          </a:p>
          <a:p>
            <a:pPr lvl="1"/>
            <a:r>
              <a:rPr lang="en-US" dirty="0">
                <a:solidFill>
                  <a:srgbClr val="0070C0"/>
                </a:solidFill>
                <a:highlight>
                  <a:srgbClr val="FFFF00"/>
                </a:highlight>
              </a:rPr>
              <a:t>This has been incorporated more widely across DOE/SC in the PIER plans.</a:t>
            </a:r>
          </a:p>
          <a:p>
            <a:pPr lvl="1"/>
            <a:endParaRPr lang="en-US" dirty="0"/>
          </a:p>
        </p:txBody>
      </p:sp>
      <p:sp>
        <p:nvSpPr>
          <p:cNvPr id="3" name="Date Placeholder 2">
            <a:extLst>
              <a:ext uri="{FF2B5EF4-FFF2-40B4-BE49-F238E27FC236}">
                <a16:creationId xmlns:a16="http://schemas.microsoft.com/office/drawing/2014/main" id="{6B0E69C5-9145-4F34-B6AC-4063B84A72AB}"/>
              </a:ext>
            </a:extLst>
          </p:cNvPr>
          <p:cNvSpPr>
            <a:spLocks noGrp="1"/>
          </p:cNvSpPr>
          <p:nvPr>
            <p:ph type="dt" sz="half" idx="10"/>
          </p:nvPr>
        </p:nvSpPr>
        <p:spPr/>
        <p:txBody>
          <a:bodyPr/>
          <a:lstStyle/>
          <a:p>
            <a:r>
              <a:rPr lang="en-US"/>
              <a:t>6/5/2023</a:t>
            </a:r>
            <a:endParaRPr lang="en-US" dirty="0"/>
          </a:p>
        </p:txBody>
      </p:sp>
      <p:sp>
        <p:nvSpPr>
          <p:cNvPr id="4" name="Footer Placeholder 3">
            <a:extLst>
              <a:ext uri="{FF2B5EF4-FFF2-40B4-BE49-F238E27FC236}">
                <a16:creationId xmlns:a16="http://schemas.microsoft.com/office/drawing/2014/main" id="{0C67C172-8122-4D35-B576-4B3549750BD6}"/>
              </a:ext>
            </a:extLst>
          </p:cNvPr>
          <p:cNvSpPr>
            <a:spLocks noGrp="1"/>
          </p:cNvSpPr>
          <p:nvPr>
            <p:ph type="ftr" sz="quarter" idx="11"/>
          </p:nvPr>
        </p:nvSpPr>
        <p:spPr/>
        <p:txBody>
          <a:bodyPr/>
          <a:lstStyle/>
          <a:p>
            <a:r>
              <a:rPr lang="en-US"/>
              <a:t>P5 Virtual Town Hall</a:t>
            </a:r>
            <a:endParaRPr lang="en-US" dirty="0"/>
          </a:p>
        </p:txBody>
      </p:sp>
      <p:sp>
        <p:nvSpPr>
          <p:cNvPr id="5" name="Slide Number Placeholder 4">
            <a:extLst>
              <a:ext uri="{FF2B5EF4-FFF2-40B4-BE49-F238E27FC236}">
                <a16:creationId xmlns:a16="http://schemas.microsoft.com/office/drawing/2014/main" id="{32DB7BE3-146F-476B-B5AC-931D5ACA068C}"/>
              </a:ext>
            </a:extLst>
          </p:cNvPr>
          <p:cNvSpPr>
            <a:spLocks noGrp="1"/>
          </p:cNvSpPr>
          <p:nvPr>
            <p:ph type="sldNum" sz="quarter" idx="12"/>
          </p:nvPr>
        </p:nvSpPr>
        <p:spPr/>
        <p:txBody>
          <a:bodyPr/>
          <a:lstStyle/>
          <a:p>
            <a:fld id="{26CA2777-A89F-4130-B308-73BB65955918}" type="slidenum">
              <a:rPr lang="en-US" smtClean="0"/>
              <a:pPr/>
              <a:t>6</a:t>
            </a:fld>
            <a:endParaRPr lang="en-US" dirty="0"/>
          </a:p>
        </p:txBody>
      </p:sp>
      <p:sp>
        <p:nvSpPr>
          <p:cNvPr id="6" name="Title 5">
            <a:extLst>
              <a:ext uri="{FF2B5EF4-FFF2-40B4-BE49-F238E27FC236}">
                <a16:creationId xmlns:a16="http://schemas.microsoft.com/office/drawing/2014/main" id="{A89DEEFC-29CA-4D15-9BAF-5317F4CA730A}"/>
              </a:ext>
            </a:extLst>
          </p:cNvPr>
          <p:cNvSpPr>
            <a:spLocks noGrp="1"/>
          </p:cNvSpPr>
          <p:nvPr>
            <p:ph type="title"/>
          </p:nvPr>
        </p:nvSpPr>
        <p:spPr/>
        <p:txBody>
          <a:bodyPr/>
          <a:lstStyle/>
          <a:p>
            <a:r>
              <a:rPr lang="en-US" dirty="0"/>
              <a:t>Mentorship, continued</a:t>
            </a:r>
          </a:p>
        </p:txBody>
      </p:sp>
    </p:spTree>
    <p:extLst>
      <p:ext uri="{BB962C8B-B14F-4D97-AF65-F5344CB8AC3E}">
        <p14:creationId xmlns:p14="http://schemas.microsoft.com/office/powerpoint/2010/main" val="3917563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Child staring out the window">
            <a:extLst>
              <a:ext uri="{FF2B5EF4-FFF2-40B4-BE49-F238E27FC236}">
                <a16:creationId xmlns:a16="http://schemas.microsoft.com/office/drawing/2014/main" id="{EDAF3E46-5D9A-4CCA-9593-5B4B3A3F44AD}"/>
              </a:ext>
            </a:extLst>
          </p:cNvPr>
          <p:cNvPicPr>
            <a:picLocks noGrp="1" noChangeAspect="1"/>
          </p:cNvPicPr>
          <p:nvPr>
            <p:ph type="pic" idx="4294967295"/>
          </p:nvPr>
        </p:nvPicPr>
        <p:blipFill>
          <a:blip r:embed="rId3">
            <a:extLst>
              <a:ext uri="{28A0092B-C50C-407E-A947-70E740481C1C}">
                <a14:useLocalDpi xmlns:a14="http://schemas.microsoft.com/office/drawing/2010/main" val="0"/>
              </a:ext>
            </a:extLst>
          </a:blip>
          <a:srcRect l="9263" r="9263"/>
          <a:stretch/>
        </p:blipFill>
        <p:spPr>
          <a:xfrm>
            <a:off x="0" y="0"/>
            <a:ext cx="12110278" cy="6858000"/>
          </a:xfrm>
        </p:spPr>
      </p:pic>
      <p:sp>
        <p:nvSpPr>
          <p:cNvPr id="7" name="Slide Number Placeholder 6">
            <a:extLst>
              <a:ext uri="{FF2B5EF4-FFF2-40B4-BE49-F238E27FC236}">
                <a16:creationId xmlns:a16="http://schemas.microsoft.com/office/drawing/2014/main" id="{6CE3AE7D-570C-4F03-BB11-C9B8AA173C03}"/>
              </a:ext>
            </a:extLst>
          </p:cNvPr>
          <p:cNvSpPr>
            <a:spLocks noGrp="1"/>
          </p:cNvSpPr>
          <p:nvPr>
            <p:ph type="sldNum" sz="quarter" idx="12"/>
          </p:nvPr>
        </p:nvSpPr>
        <p:spPr/>
        <p:txBody>
          <a:bodyPr/>
          <a:lstStyle/>
          <a:p>
            <a:fld id="{26CA2777-A89F-4130-B308-73BB65955918}" type="slidenum">
              <a:rPr lang="en-US" smtClean="0"/>
              <a:pPr/>
              <a:t>7</a:t>
            </a:fld>
            <a:endParaRPr lang="en-US" dirty="0"/>
          </a:p>
        </p:txBody>
      </p:sp>
      <p:sp>
        <p:nvSpPr>
          <p:cNvPr id="2" name="Title 1">
            <a:extLst>
              <a:ext uri="{FF2B5EF4-FFF2-40B4-BE49-F238E27FC236}">
                <a16:creationId xmlns:a16="http://schemas.microsoft.com/office/drawing/2014/main" id="{8B2A26D6-75A2-4680-BA46-9C2ECD2E94BC}"/>
              </a:ext>
            </a:extLst>
          </p:cNvPr>
          <p:cNvSpPr>
            <a:spLocks noGrp="1"/>
          </p:cNvSpPr>
          <p:nvPr>
            <p:ph type="title" idx="4294967295"/>
          </p:nvPr>
        </p:nvSpPr>
        <p:spPr>
          <a:xfrm>
            <a:off x="2328863" y="5309957"/>
            <a:ext cx="3328827" cy="1738312"/>
          </a:xfrm>
        </p:spPr>
        <p:txBody>
          <a:bodyPr/>
          <a:lstStyle/>
          <a:p>
            <a:r>
              <a:rPr lang="en-US" b="1" dirty="0">
                <a:solidFill>
                  <a:schemeClr val="tx1"/>
                </a:solidFill>
              </a:rPr>
              <a:t>Diversity</a:t>
            </a:r>
          </a:p>
        </p:txBody>
      </p:sp>
      <p:sp>
        <p:nvSpPr>
          <p:cNvPr id="5" name="Date Placeholder 4">
            <a:extLst>
              <a:ext uri="{FF2B5EF4-FFF2-40B4-BE49-F238E27FC236}">
                <a16:creationId xmlns:a16="http://schemas.microsoft.com/office/drawing/2014/main" id="{92E9A5BF-D7E2-47C5-ACC6-00590A253E84}"/>
              </a:ext>
            </a:extLst>
          </p:cNvPr>
          <p:cNvSpPr>
            <a:spLocks noGrp="1"/>
          </p:cNvSpPr>
          <p:nvPr>
            <p:ph type="dt" sz="half" idx="4294967295"/>
          </p:nvPr>
        </p:nvSpPr>
        <p:spPr>
          <a:xfrm>
            <a:off x="0" y="6308725"/>
            <a:ext cx="2328863" cy="365125"/>
          </a:xfrm>
        </p:spPr>
        <p:txBody>
          <a:bodyPr/>
          <a:lstStyle/>
          <a:p>
            <a:r>
              <a:rPr lang="en-US"/>
              <a:t>6/5/2023</a:t>
            </a:r>
            <a:endParaRPr lang="en-US" dirty="0"/>
          </a:p>
        </p:txBody>
      </p:sp>
      <p:sp>
        <p:nvSpPr>
          <p:cNvPr id="6" name="Footer Placeholder 5">
            <a:extLst>
              <a:ext uri="{FF2B5EF4-FFF2-40B4-BE49-F238E27FC236}">
                <a16:creationId xmlns:a16="http://schemas.microsoft.com/office/drawing/2014/main" id="{5B139C85-FFEA-4BE1-BD0D-AB6282327B5D}"/>
              </a:ext>
            </a:extLst>
          </p:cNvPr>
          <p:cNvSpPr>
            <a:spLocks noGrp="1"/>
          </p:cNvSpPr>
          <p:nvPr>
            <p:ph type="ftr" sz="quarter" idx="4294967295"/>
          </p:nvPr>
        </p:nvSpPr>
        <p:spPr>
          <a:xfrm>
            <a:off x="7473950" y="6308725"/>
            <a:ext cx="4718050" cy="365125"/>
          </a:xfrm>
        </p:spPr>
        <p:txBody>
          <a:bodyPr/>
          <a:lstStyle/>
          <a:p>
            <a:r>
              <a:rPr lang="en-US"/>
              <a:t>P5 Virtual Town Hall</a:t>
            </a:r>
            <a:endParaRPr lang="en-US" dirty="0"/>
          </a:p>
        </p:txBody>
      </p:sp>
    </p:spTree>
    <p:extLst>
      <p:ext uri="{BB962C8B-B14F-4D97-AF65-F5344CB8AC3E}">
        <p14:creationId xmlns:p14="http://schemas.microsoft.com/office/powerpoint/2010/main" val="22487744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EF244DD-C109-4BB1-92A1-4994A8A83BDF}"/>
              </a:ext>
            </a:extLst>
          </p:cNvPr>
          <p:cNvSpPr>
            <a:spLocks noGrp="1"/>
          </p:cNvSpPr>
          <p:nvPr>
            <p:ph idx="1"/>
          </p:nvPr>
        </p:nvSpPr>
        <p:spPr/>
        <p:txBody>
          <a:bodyPr>
            <a:normAutofit fontScale="92500"/>
          </a:bodyPr>
          <a:lstStyle/>
          <a:p>
            <a:r>
              <a:rPr lang="en-US" b="1" dirty="0"/>
              <a:t>Diversity, Equity and Inclusion </a:t>
            </a:r>
            <a:r>
              <a:rPr lang="en-US" dirty="0"/>
              <a:t>is well-recognized as a critical consideration for the advancement of a community of practice, and particularly for STEM fields where, despite many good-faith efforts in recent decades, various barriers have restricted progress</a:t>
            </a:r>
          </a:p>
          <a:p>
            <a:pPr lvl="1"/>
            <a:r>
              <a:rPr lang="en-US" dirty="0">
                <a:solidFill>
                  <a:srgbClr val="0070C0"/>
                </a:solidFill>
              </a:rPr>
              <a:t>All research applications must provide a </a:t>
            </a:r>
            <a:r>
              <a:rPr lang="en-US" dirty="0">
                <a:solidFill>
                  <a:srgbClr val="0070C0"/>
                </a:solidFill>
                <a:highlight>
                  <a:srgbClr val="FFFF00"/>
                </a:highlight>
              </a:rPr>
              <a:t>Promoting Inclusive and Equitable Research (PIER) Plan </a:t>
            </a:r>
            <a:r>
              <a:rPr lang="en-US" dirty="0">
                <a:solidFill>
                  <a:srgbClr val="0070C0"/>
                </a:solidFill>
              </a:rPr>
              <a:t>as an appendix to the research proposal narrative. The PIER plan should describe the activities and strategies of the applicant to promote equity and inclusion as an intrinsic element to advancing scientific excellence in the research project within the context of the proposing institution and any associated research group(s). </a:t>
            </a:r>
          </a:p>
          <a:p>
            <a:endParaRPr lang="en-US" dirty="0"/>
          </a:p>
          <a:p>
            <a:endParaRPr lang="en-US" i="1" dirty="0"/>
          </a:p>
        </p:txBody>
      </p:sp>
      <p:sp>
        <p:nvSpPr>
          <p:cNvPr id="3" name="Date Placeholder 2">
            <a:extLst>
              <a:ext uri="{FF2B5EF4-FFF2-40B4-BE49-F238E27FC236}">
                <a16:creationId xmlns:a16="http://schemas.microsoft.com/office/drawing/2014/main" id="{85E88C68-4FCC-4955-9EB6-E093FE2EF212}"/>
              </a:ext>
            </a:extLst>
          </p:cNvPr>
          <p:cNvSpPr>
            <a:spLocks noGrp="1"/>
          </p:cNvSpPr>
          <p:nvPr>
            <p:ph type="dt" sz="half" idx="10"/>
          </p:nvPr>
        </p:nvSpPr>
        <p:spPr/>
        <p:txBody>
          <a:bodyPr/>
          <a:lstStyle/>
          <a:p>
            <a:r>
              <a:rPr lang="en-US"/>
              <a:t>6/5/2023</a:t>
            </a:r>
            <a:endParaRPr lang="en-US" dirty="0"/>
          </a:p>
        </p:txBody>
      </p:sp>
      <p:sp>
        <p:nvSpPr>
          <p:cNvPr id="4" name="Footer Placeholder 3">
            <a:extLst>
              <a:ext uri="{FF2B5EF4-FFF2-40B4-BE49-F238E27FC236}">
                <a16:creationId xmlns:a16="http://schemas.microsoft.com/office/drawing/2014/main" id="{274CBA74-0A6D-4FA3-8D69-7A519EF5A920}"/>
              </a:ext>
            </a:extLst>
          </p:cNvPr>
          <p:cNvSpPr>
            <a:spLocks noGrp="1"/>
          </p:cNvSpPr>
          <p:nvPr>
            <p:ph type="ftr" sz="quarter" idx="11"/>
          </p:nvPr>
        </p:nvSpPr>
        <p:spPr/>
        <p:txBody>
          <a:bodyPr/>
          <a:lstStyle/>
          <a:p>
            <a:r>
              <a:rPr lang="en-US"/>
              <a:t>P5 Virtual Town Hall</a:t>
            </a:r>
            <a:endParaRPr lang="en-US" dirty="0"/>
          </a:p>
        </p:txBody>
      </p:sp>
      <p:sp>
        <p:nvSpPr>
          <p:cNvPr id="5" name="Slide Number Placeholder 4">
            <a:extLst>
              <a:ext uri="{FF2B5EF4-FFF2-40B4-BE49-F238E27FC236}">
                <a16:creationId xmlns:a16="http://schemas.microsoft.com/office/drawing/2014/main" id="{027B04BC-FA40-4366-8409-5C6CB5956A64}"/>
              </a:ext>
            </a:extLst>
          </p:cNvPr>
          <p:cNvSpPr>
            <a:spLocks noGrp="1"/>
          </p:cNvSpPr>
          <p:nvPr>
            <p:ph type="sldNum" sz="quarter" idx="12"/>
          </p:nvPr>
        </p:nvSpPr>
        <p:spPr/>
        <p:txBody>
          <a:bodyPr/>
          <a:lstStyle/>
          <a:p>
            <a:fld id="{26CA2777-A89F-4130-B308-73BB65955918}" type="slidenum">
              <a:rPr lang="en-US" smtClean="0"/>
              <a:pPr/>
              <a:t>8</a:t>
            </a:fld>
            <a:endParaRPr lang="en-US" dirty="0"/>
          </a:p>
        </p:txBody>
      </p:sp>
      <p:sp>
        <p:nvSpPr>
          <p:cNvPr id="6" name="Title 5">
            <a:extLst>
              <a:ext uri="{FF2B5EF4-FFF2-40B4-BE49-F238E27FC236}">
                <a16:creationId xmlns:a16="http://schemas.microsoft.com/office/drawing/2014/main" id="{012F599C-B999-48D3-9ABD-631B734C291C}"/>
              </a:ext>
            </a:extLst>
          </p:cNvPr>
          <p:cNvSpPr>
            <a:spLocks noGrp="1"/>
          </p:cNvSpPr>
          <p:nvPr>
            <p:ph type="title"/>
          </p:nvPr>
        </p:nvSpPr>
        <p:spPr/>
        <p:txBody>
          <a:bodyPr/>
          <a:lstStyle/>
          <a:p>
            <a:r>
              <a:rPr lang="en-US" dirty="0"/>
              <a:t>Diversity</a:t>
            </a:r>
          </a:p>
        </p:txBody>
      </p:sp>
    </p:spTree>
    <p:extLst>
      <p:ext uri="{BB962C8B-B14F-4D97-AF65-F5344CB8AC3E}">
        <p14:creationId xmlns:p14="http://schemas.microsoft.com/office/powerpoint/2010/main" val="1773322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body" idx="1"/>
          </p:nvPr>
        </p:nvSpPr>
        <p:spPr>
          <a:prstGeom prst="rect">
            <a:avLst/>
          </a:prstGeom>
        </p:spPr>
        <p:txBody>
          <a:bodyPr vert="horz" wrap="square" lIns="0" tIns="12700" rIns="0" bIns="0" rtlCol="0">
            <a:spAutoFit/>
          </a:bodyPr>
          <a:lstStyle/>
          <a:p>
            <a:pPr marL="12700" marR="597535" indent="309245">
              <a:lnSpc>
                <a:spcPct val="100000"/>
              </a:lnSpc>
              <a:spcBef>
                <a:spcPts val="100"/>
              </a:spcBef>
              <a:buAutoNum type="arabicPeriod"/>
              <a:tabLst>
                <a:tab pos="321945" algn="l"/>
              </a:tabLst>
            </a:pPr>
            <a:r>
              <a:rPr sz="1800" b="0" dirty="0">
                <a:solidFill>
                  <a:srgbClr val="0070C0"/>
                </a:solidFill>
                <a:latin typeface="Verdana"/>
                <a:cs typeface="Verdana"/>
              </a:rPr>
              <a:t>Office</a:t>
            </a:r>
            <a:r>
              <a:rPr sz="1800" b="0" spc="-25" dirty="0">
                <a:solidFill>
                  <a:srgbClr val="0070C0"/>
                </a:solidFill>
                <a:latin typeface="Verdana"/>
                <a:cs typeface="Verdana"/>
              </a:rPr>
              <a:t> </a:t>
            </a:r>
            <a:r>
              <a:rPr sz="1800" b="0" dirty="0">
                <a:solidFill>
                  <a:srgbClr val="0070C0"/>
                </a:solidFill>
                <a:latin typeface="Verdana"/>
                <a:cs typeface="Verdana"/>
              </a:rPr>
              <a:t>of</a:t>
            </a:r>
            <a:r>
              <a:rPr sz="1800" b="0" spc="-15" dirty="0">
                <a:solidFill>
                  <a:srgbClr val="0070C0"/>
                </a:solidFill>
                <a:latin typeface="Verdana"/>
                <a:cs typeface="Verdana"/>
              </a:rPr>
              <a:t> </a:t>
            </a:r>
            <a:r>
              <a:rPr sz="1800" b="0" dirty="0">
                <a:solidFill>
                  <a:srgbClr val="0070C0"/>
                </a:solidFill>
                <a:latin typeface="Verdana"/>
                <a:cs typeface="Verdana"/>
              </a:rPr>
              <a:t>Science</a:t>
            </a:r>
            <a:r>
              <a:rPr sz="1800" b="0" spc="-10" dirty="0">
                <a:solidFill>
                  <a:srgbClr val="0070C0"/>
                </a:solidFill>
                <a:latin typeface="Verdana"/>
                <a:cs typeface="Verdana"/>
              </a:rPr>
              <a:t> </a:t>
            </a:r>
            <a:r>
              <a:rPr sz="1800" b="0" dirty="0">
                <a:solidFill>
                  <a:srgbClr val="0070C0"/>
                </a:solidFill>
                <a:latin typeface="Verdana"/>
                <a:cs typeface="Verdana"/>
              </a:rPr>
              <a:t>Open</a:t>
            </a:r>
            <a:r>
              <a:rPr sz="1800" b="0" spc="-5" dirty="0">
                <a:solidFill>
                  <a:srgbClr val="0070C0"/>
                </a:solidFill>
                <a:latin typeface="Verdana"/>
                <a:cs typeface="Verdana"/>
              </a:rPr>
              <a:t> </a:t>
            </a:r>
            <a:r>
              <a:rPr sz="1800" b="0" dirty="0">
                <a:solidFill>
                  <a:srgbClr val="0070C0"/>
                </a:solidFill>
                <a:latin typeface="Verdana"/>
                <a:cs typeface="Verdana"/>
              </a:rPr>
              <a:t>Call</a:t>
            </a:r>
            <a:r>
              <a:rPr sz="1800" b="0" spc="-10" dirty="0">
                <a:solidFill>
                  <a:srgbClr val="0070C0"/>
                </a:solidFill>
                <a:latin typeface="Verdana"/>
                <a:cs typeface="Verdana"/>
              </a:rPr>
              <a:t> [a.k.a.,</a:t>
            </a:r>
            <a:r>
              <a:rPr sz="1800" b="0" spc="-50" dirty="0">
                <a:solidFill>
                  <a:srgbClr val="0070C0"/>
                </a:solidFill>
                <a:latin typeface="Verdana"/>
                <a:cs typeface="Verdana"/>
              </a:rPr>
              <a:t> </a:t>
            </a:r>
            <a:r>
              <a:rPr sz="1800" b="0" i="1" dirty="0">
                <a:solidFill>
                  <a:srgbClr val="0070C0"/>
                </a:solidFill>
                <a:latin typeface="Verdana"/>
                <a:cs typeface="Verdana"/>
              </a:rPr>
              <a:t>Continuation</a:t>
            </a:r>
            <a:r>
              <a:rPr sz="1800" b="0" i="1" spc="-5" dirty="0">
                <a:solidFill>
                  <a:srgbClr val="0070C0"/>
                </a:solidFill>
                <a:latin typeface="Verdana"/>
                <a:cs typeface="Verdana"/>
              </a:rPr>
              <a:t> </a:t>
            </a:r>
            <a:r>
              <a:rPr sz="1800" b="0" i="1" dirty="0">
                <a:solidFill>
                  <a:srgbClr val="0070C0"/>
                </a:solidFill>
                <a:latin typeface="Verdana"/>
                <a:cs typeface="Verdana"/>
              </a:rPr>
              <a:t>of</a:t>
            </a:r>
            <a:r>
              <a:rPr sz="1800" b="0" i="1" spc="-15" dirty="0">
                <a:solidFill>
                  <a:srgbClr val="0070C0"/>
                </a:solidFill>
                <a:latin typeface="Verdana"/>
                <a:cs typeface="Verdana"/>
              </a:rPr>
              <a:t> </a:t>
            </a:r>
            <a:r>
              <a:rPr sz="1800" b="0" i="1" dirty="0">
                <a:solidFill>
                  <a:srgbClr val="0070C0"/>
                </a:solidFill>
                <a:latin typeface="Verdana"/>
                <a:cs typeface="Verdana"/>
              </a:rPr>
              <a:t>Solicitation</a:t>
            </a:r>
            <a:r>
              <a:rPr sz="1800" b="0" i="1" spc="-5" dirty="0">
                <a:solidFill>
                  <a:srgbClr val="0070C0"/>
                </a:solidFill>
                <a:latin typeface="Verdana"/>
                <a:cs typeface="Verdana"/>
              </a:rPr>
              <a:t> </a:t>
            </a:r>
            <a:r>
              <a:rPr sz="1800" b="0" i="1" dirty="0">
                <a:solidFill>
                  <a:srgbClr val="0070C0"/>
                </a:solidFill>
                <a:latin typeface="Verdana"/>
                <a:cs typeface="Verdana"/>
              </a:rPr>
              <a:t>for</a:t>
            </a:r>
            <a:r>
              <a:rPr sz="1800" b="0" i="1" spc="-15" dirty="0">
                <a:solidFill>
                  <a:srgbClr val="0070C0"/>
                </a:solidFill>
                <a:latin typeface="Verdana"/>
                <a:cs typeface="Verdana"/>
              </a:rPr>
              <a:t> </a:t>
            </a:r>
            <a:r>
              <a:rPr sz="1800" b="0" i="1" dirty="0">
                <a:solidFill>
                  <a:srgbClr val="0070C0"/>
                </a:solidFill>
                <a:latin typeface="Verdana"/>
                <a:cs typeface="Verdana"/>
              </a:rPr>
              <a:t>the</a:t>
            </a:r>
            <a:r>
              <a:rPr sz="1800" b="0" i="1" spc="-15" dirty="0">
                <a:solidFill>
                  <a:srgbClr val="0070C0"/>
                </a:solidFill>
                <a:latin typeface="Verdana"/>
                <a:cs typeface="Verdana"/>
              </a:rPr>
              <a:t> </a:t>
            </a:r>
            <a:r>
              <a:rPr sz="1800" b="0" i="1" dirty="0">
                <a:solidFill>
                  <a:srgbClr val="0070C0"/>
                </a:solidFill>
                <a:latin typeface="Verdana"/>
                <a:cs typeface="Verdana"/>
              </a:rPr>
              <a:t>Office</a:t>
            </a:r>
            <a:r>
              <a:rPr sz="1800" b="0" i="1" spc="5" dirty="0">
                <a:solidFill>
                  <a:srgbClr val="0070C0"/>
                </a:solidFill>
                <a:latin typeface="Verdana"/>
                <a:cs typeface="Verdana"/>
              </a:rPr>
              <a:t> </a:t>
            </a:r>
            <a:r>
              <a:rPr sz="1800" b="0" i="1" dirty="0">
                <a:solidFill>
                  <a:srgbClr val="0070C0"/>
                </a:solidFill>
                <a:latin typeface="Verdana"/>
                <a:cs typeface="Verdana"/>
              </a:rPr>
              <a:t>of</a:t>
            </a:r>
            <a:r>
              <a:rPr sz="1800" b="0" i="1" spc="-15" dirty="0">
                <a:solidFill>
                  <a:srgbClr val="0070C0"/>
                </a:solidFill>
                <a:latin typeface="Verdana"/>
                <a:cs typeface="Verdana"/>
              </a:rPr>
              <a:t> </a:t>
            </a:r>
            <a:r>
              <a:rPr sz="1800" b="0" i="1" spc="-10" dirty="0">
                <a:solidFill>
                  <a:srgbClr val="0070C0"/>
                </a:solidFill>
                <a:latin typeface="Verdana"/>
                <a:cs typeface="Verdana"/>
              </a:rPr>
              <a:t>Science </a:t>
            </a:r>
            <a:r>
              <a:rPr sz="1800" b="0" i="1" dirty="0">
                <a:solidFill>
                  <a:srgbClr val="0070C0"/>
                </a:solidFill>
                <a:latin typeface="Verdana"/>
                <a:cs typeface="Verdana"/>
              </a:rPr>
              <a:t>Financial</a:t>
            </a:r>
            <a:r>
              <a:rPr sz="1800" b="0" i="1" spc="-15" dirty="0">
                <a:solidFill>
                  <a:srgbClr val="0070C0"/>
                </a:solidFill>
                <a:latin typeface="Verdana"/>
                <a:cs typeface="Verdana"/>
              </a:rPr>
              <a:t> </a:t>
            </a:r>
            <a:r>
              <a:rPr sz="1800" b="0" i="1" dirty="0">
                <a:solidFill>
                  <a:srgbClr val="0070C0"/>
                </a:solidFill>
                <a:latin typeface="Verdana"/>
                <a:cs typeface="Verdana"/>
              </a:rPr>
              <a:t>Assistance</a:t>
            </a:r>
            <a:r>
              <a:rPr sz="1800" b="0" i="1" spc="5" dirty="0">
                <a:solidFill>
                  <a:srgbClr val="0070C0"/>
                </a:solidFill>
                <a:latin typeface="Verdana"/>
                <a:cs typeface="Verdana"/>
              </a:rPr>
              <a:t> </a:t>
            </a:r>
            <a:r>
              <a:rPr sz="1800" b="0" i="1" dirty="0">
                <a:solidFill>
                  <a:srgbClr val="0070C0"/>
                </a:solidFill>
                <a:latin typeface="Verdana"/>
                <a:cs typeface="Verdana"/>
              </a:rPr>
              <a:t>Program,</a:t>
            </a:r>
            <a:r>
              <a:rPr sz="1800" b="0" i="1" spc="-10" dirty="0">
                <a:solidFill>
                  <a:srgbClr val="0070C0"/>
                </a:solidFill>
                <a:latin typeface="Verdana"/>
                <a:cs typeface="Verdana"/>
              </a:rPr>
              <a:t> </a:t>
            </a:r>
            <a:r>
              <a:rPr sz="1800" b="0" dirty="0">
                <a:solidFill>
                  <a:srgbClr val="0070C0"/>
                </a:solidFill>
                <a:latin typeface="Verdana"/>
                <a:cs typeface="Verdana"/>
              </a:rPr>
              <a:t>current</a:t>
            </a:r>
            <a:r>
              <a:rPr sz="1800" b="0" spc="-5" dirty="0">
                <a:solidFill>
                  <a:srgbClr val="0070C0"/>
                </a:solidFill>
                <a:latin typeface="Verdana"/>
                <a:cs typeface="Verdana"/>
              </a:rPr>
              <a:t> </a:t>
            </a:r>
            <a:r>
              <a:rPr sz="1800" b="0" dirty="0">
                <a:solidFill>
                  <a:srgbClr val="0070C0"/>
                </a:solidFill>
                <a:latin typeface="Verdana"/>
                <a:cs typeface="Verdana"/>
              </a:rPr>
              <a:t>version</a:t>
            </a:r>
            <a:r>
              <a:rPr sz="1800" b="0" spc="-20" dirty="0">
                <a:solidFill>
                  <a:srgbClr val="0070C0"/>
                </a:solidFill>
                <a:latin typeface="Verdana"/>
                <a:cs typeface="Verdana"/>
              </a:rPr>
              <a:t> </a:t>
            </a:r>
            <a:r>
              <a:rPr sz="1800" b="0" dirty="0">
                <a:solidFill>
                  <a:srgbClr val="0070C0"/>
                </a:solidFill>
                <a:latin typeface="Verdana"/>
                <a:cs typeface="Verdana"/>
              </a:rPr>
              <a:t>is</a:t>
            </a:r>
            <a:r>
              <a:rPr sz="1800" b="0" spc="-15" dirty="0">
                <a:solidFill>
                  <a:srgbClr val="0070C0"/>
                </a:solidFill>
                <a:latin typeface="Verdana"/>
                <a:cs typeface="Verdana"/>
              </a:rPr>
              <a:t> </a:t>
            </a:r>
            <a:r>
              <a:rPr sz="1800" b="0" dirty="0">
                <a:solidFill>
                  <a:srgbClr val="0070C0"/>
                </a:solidFill>
                <a:latin typeface="Verdana"/>
                <a:cs typeface="Verdana"/>
              </a:rPr>
              <a:t>DE-</a:t>
            </a:r>
            <a:r>
              <a:rPr sz="1800" b="0" spc="-20" dirty="0">
                <a:solidFill>
                  <a:srgbClr val="0070C0"/>
                </a:solidFill>
                <a:latin typeface="Verdana"/>
                <a:cs typeface="Verdana"/>
              </a:rPr>
              <a:t>FOA-</a:t>
            </a:r>
            <a:r>
              <a:rPr sz="1800" b="0" spc="-10" dirty="0">
                <a:solidFill>
                  <a:srgbClr val="0070C0"/>
                </a:solidFill>
                <a:latin typeface="Verdana"/>
                <a:cs typeface="Verdana"/>
              </a:rPr>
              <a:t>0002</a:t>
            </a:r>
            <a:r>
              <a:rPr lang="en-US" sz="1800" b="0" spc="-10" dirty="0">
                <a:solidFill>
                  <a:srgbClr val="0070C0"/>
                </a:solidFill>
                <a:latin typeface="Verdana"/>
                <a:cs typeface="Verdana"/>
              </a:rPr>
              <a:t>84</a:t>
            </a:r>
            <a:r>
              <a:rPr sz="1800" b="0" spc="-10" dirty="0">
                <a:solidFill>
                  <a:srgbClr val="0070C0"/>
                </a:solidFill>
                <a:latin typeface="Verdana"/>
                <a:cs typeface="Verdana"/>
              </a:rPr>
              <a:t>4]</a:t>
            </a:r>
            <a:endParaRPr sz="1800" dirty="0">
              <a:solidFill>
                <a:srgbClr val="0070C0"/>
              </a:solidFill>
              <a:latin typeface="Verdana"/>
              <a:cs typeface="Verdana"/>
            </a:endParaRPr>
          </a:p>
          <a:p>
            <a:pPr marL="698500" lvl="1" indent="-514350">
              <a:lnSpc>
                <a:spcPct val="100000"/>
              </a:lnSpc>
              <a:spcBef>
                <a:spcPts val="200"/>
              </a:spcBef>
              <a:buClr>
                <a:srgbClr val="0E3E66"/>
              </a:buClr>
              <a:buSzPct val="80000"/>
              <a:buFont typeface="Wingdings 3"/>
              <a:buChar char=""/>
              <a:tabLst>
                <a:tab pos="698500" algn="l"/>
                <a:tab pos="699135" algn="l"/>
              </a:tabLst>
            </a:pPr>
            <a:r>
              <a:rPr sz="1500" dirty="0">
                <a:solidFill>
                  <a:srgbClr val="404040"/>
                </a:solidFill>
                <a:latin typeface="Verdana"/>
                <a:cs typeface="Verdana"/>
              </a:rPr>
              <a:t>Always</a:t>
            </a:r>
            <a:r>
              <a:rPr sz="1500" spc="-20" dirty="0">
                <a:solidFill>
                  <a:srgbClr val="404040"/>
                </a:solidFill>
                <a:latin typeface="Verdana"/>
                <a:cs typeface="Verdana"/>
              </a:rPr>
              <a:t> </a:t>
            </a:r>
            <a:r>
              <a:rPr sz="1500" dirty="0">
                <a:solidFill>
                  <a:srgbClr val="404040"/>
                </a:solidFill>
                <a:latin typeface="Verdana"/>
                <a:cs typeface="Verdana"/>
              </a:rPr>
              <a:t>open,</a:t>
            </a:r>
            <a:r>
              <a:rPr sz="1500" spc="-20" dirty="0">
                <a:solidFill>
                  <a:srgbClr val="404040"/>
                </a:solidFill>
                <a:latin typeface="Verdana"/>
                <a:cs typeface="Verdana"/>
              </a:rPr>
              <a:t> </a:t>
            </a:r>
            <a:r>
              <a:rPr sz="1500" dirty="0">
                <a:solidFill>
                  <a:srgbClr val="404040"/>
                </a:solidFill>
                <a:latin typeface="Verdana"/>
                <a:cs typeface="Verdana"/>
              </a:rPr>
              <a:t>covers</a:t>
            </a:r>
            <a:r>
              <a:rPr sz="1500" spc="-25" dirty="0">
                <a:solidFill>
                  <a:srgbClr val="404040"/>
                </a:solidFill>
                <a:latin typeface="Verdana"/>
                <a:cs typeface="Verdana"/>
              </a:rPr>
              <a:t> </a:t>
            </a:r>
            <a:r>
              <a:rPr sz="1500" dirty="0">
                <a:solidFill>
                  <a:srgbClr val="404040"/>
                </a:solidFill>
                <a:latin typeface="Verdana"/>
                <a:cs typeface="Verdana"/>
              </a:rPr>
              <a:t>~all</a:t>
            </a:r>
            <a:r>
              <a:rPr sz="1500" spc="-10" dirty="0">
                <a:solidFill>
                  <a:srgbClr val="404040"/>
                </a:solidFill>
                <a:latin typeface="Verdana"/>
                <a:cs typeface="Verdana"/>
              </a:rPr>
              <a:t> </a:t>
            </a:r>
            <a:r>
              <a:rPr sz="1500" dirty="0">
                <a:solidFill>
                  <a:srgbClr val="404040"/>
                </a:solidFill>
                <a:latin typeface="Verdana"/>
                <a:cs typeface="Verdana"/>
              </a:rPr>
              <a:t>areas</a:t>
            </a:r>
            <a:r>
              <a:rPr sz="1500" spc="-25" dirty="0">
                <a:solidFill>
                  <a:srgbClr val="404040"/>
                </a:solidFill>
                <a:latin typeface="Verdana"/>
                <a:cs typeface="Verdana"/>
              </a:rPr>
              <a:t> </a:t>
            </a:r>
            <a:r>
              <a:rPr sz="1500" dirty="0">
                <a:solidFill>
                  <a:srgbClr val="404040"/>
                </a:solidFill>
                <a:latin typeface="Verdana"/>
                <a:cs typeface="Verdana"/>
              </a:rPr>
              <a:t>of</a:t>
            </a:r>
            <a:r>
              <a:rPr sz="1500" spc="-30" dirty="0">
                <a:solidFill>
                  <a:srgbClr val="404040"/>
                </a:solidFill>
                <a:latin typeface="Verdana"/>
                <a:cs typeface="Verdana"/>
              </a:rPr>
              <a:t> </a:t>
            </a:r>
            <a:r>
              <a:rPr sz="1500" dirty="0">
                <a:solidFill>
                  <a:srgbClr val="404040"/>
                </a:solidFill>
                <a:latin typeface="Verdana"/>
                <a:cs typeface="Verdana"/>
              </a:rPr>
              <a:t>SC</a:t>
            </a:r>
            <a:r>
              <a:rPr sz="1500" spc="-30" dirty="0">
                <a:solidFill>
                  <a:srgbClr val="404040"/>
                </a:solidFill>
                <a:latin typeface="Verdana"/>
                <a:cs typeface="Verdana"/>
              </a:rPr>
              <a:t> </a:t>
            </a:r>
            <a:r>
              <a:rPr sz="1500" dirty="0">
                <a:solidFill>
                  <a:srgbClr val="404040"/>
                </a:solidFill>
                <a:latin typeface="Verdana"/>
                <a:cs typeface="Verdana"/>
              </a:rPr>
              <a:t>science </a:t>
            </a:r>
            <a:r>
              <a:rPr sz="1500" spc="-10" dirty="0">
                <a:solidFill>
                  <a:srgbClr val="404040"/>
                </a:solidFill>
                <a:latin typeface="Verdana"/>
                <a:cs typeface="Verdana"/>
              </a:rPr>
              <a:t>missions</a:t>
            </a:r>
            <a:endParaRPr sz="1500" dirty="0">
              <a:latin typeface="Verdana"/>
              <a:cs typeface="Verdana"/>
            </a:endParaRPr>
          </a:p>
          <a:p>
            <a:pPr marL="698500" lvl="1" indent="-514350">
              <a:lnSpc>
                <a:spcPct val="100000"/>
              </a:lnSpc>
              <a:spcBef>
                <a:spcPts val="495"/>
              </a:spcBef>
              <a:buClr>
                <a:srgbClr val="0E3E66"/>
              </a:buClr>
              <a:buSzPct val="80000"/>
              <a:buFont typeface="Wingdings 3"/>
              <a:buChar char=""/>
              <a:tabLst>
                <a:tab pos="698500" algn="l"/>
                <a:tab pos="699135" algn="l"/>
              </a:tabLst>
            </a:pPr>
            <a:r>
              <a:rPr sz="1500" dirty="0">
                <a:solidFill>
                  <a:srgbClr val="404040"/>
                </a:solidFill>
                <a:latin typeface="Verdana"/>
                <a:cs typeface="Verdana"/>
              </a:rPr>
              <a:t>The</a:t>
            </a:r>
            <a:r>
              <a:rPr sz="1500" spc="-40" dirty="0">
                <a:solidFill>
                  <a:srgbClr val="404040"/>
                </a:solidFill>
                <a:latin typeface="Verdana"/>
                <a:cs typeface="Verdana"/>
              </a:rPr>
              <a:t> </a:t>
            </a:r>
            <a:r>
              <a:rPr sz="1500" dirty="0">
                <a:solidFill>
                  <a:srgbClr val="404040"/>
                </a:solidFill>
                <a:latin typeface="Verdana"/>
                <a:cs typeface="Verdana"/>
              </a:rPr>
              <a:t>main</a:t>
            </a:r>
            <a:r>
              <a:rPr sz="1500" spc="-10" dirty="0">
                <a:solidFill>
                  <a:srgbClr val="404040"/>
                </a:solidFill>
                <a:latin typeface="Verdana"/>
                <a:cs typeface="Verdana"/>
              </a:rPr>
              <a:t> </a:t>
            </a:r>
            <a:r>
              <a:rPr sz="1500" dirty="0">
                <a:solidFill>
                  <a:srgbClr val="404040"/>
                </a:solidFill>
                <a:latin typeface="Verdana"/>
                <a:cs typeface="Verdana"/>
              </a:rPr>
              <a:t>funding vehicle</a:t>
            </a:r>
            <a:r>
              <a:rPr sz="1500" spc="10" dirty="0">
                <a:solidFill>
                  <a:srgbClr val="404040"/>
                </a:solidFill>
                <a:latin typeface="Verdana"/>
                <a:cs typeface="Verdana"/>
              </a:rPr>
              <a:t> </a:t>
            </a:r>
            <a:r>
              <a:rPr sz="1500" dirty="0">
                <a:solidFill>
                  <a:srgbClr val="404040"/>
                </a:solidFill>
                <a:latin typeface="Verdana"/>
                <a:cs typeface="Verdana"/>
              </a:rPr>
              <a:t>for</a:t>
            </a:r>
            <a:r>
              <a:rPr sz="1500" spc="-25" dirty="0">
                <a:solidFill>
                  <a:srgbClr val="404040"/>
                </a:solidFill>
                <a:latin typeface="Verdana"/>
                <a:cs typeface="Verdana"/>
              </a:rPr>
              <a:t> </a:t>
            </a:r>
            <a:r>
              <a:rPr sz="1500" dirty="0">
                <a:solidFill>
                  <a:srgbClr val="404040"/>
                </a:solidFill>
                <a:latin typeface="Verdana"/>
                <a:cs typeface="Verdana"/>
              </a:rPr>
              <a:t>most</a:t>
            </a:r>
            <a:r>
              <a:rPr sz="1500" spc="-20" dirty="0">
                <a:solidFill>
                  <a:srgbClr val="404040"/>
                </a:solidFill>
                <a:latin typeface="Verdana"/>
                <a:cs typeface="Verdana"/>
              </a:rPr>
              <a:t> </a:t>
            </a:r>
            <a:r>
              <a:rPr sz="1500" dirty="0">
                <a:solidFill>
                  <a:srgbClr val="404040"/>
                </a:solidFill>
                <a:latin typeface="Verdana"/>
                <a:cs typeface="Verdana"/>
              </a:rPr>
              <a:t>SC</a:t>
            </a:r>
            <a:r>
              <a:rPr sz="1500" spc="-25" dirty="0">
                <a:solidFill>
                  <a:srgbClr val="404040"/>
                </a:solidFill>
                <a:latin typeface="Verdana"/>
                <a:cs typeface="Verdana"/>
              </a:rPr>
              <a:t> </a:t>
            </a:r>
            <a:r>
              <a:rPr sz="1500" dirty="0">
                <a:solidFill>
                  <a:srgbClr val="404040"/>
                </a:solidFill>
                <a:latin typeface="Verdana"/>
                <a:cs typeface="Verdana"/>
              </a:rPr>
              <a:t>programs</a:t>
            </a:r>
            <a:r>
              <a:rPr sz="1500" spc="-5" dirty="0">
                <a:solidFill>
                  <a:srgbClr val="404040"/>
                </a:solidFill>
                <a:latin typeface="Verdana"/>
                <a:cs typeface="Verdana"/>
              </a:rPr>
              <a:t> </a:t>
            </a:r>
            <a:r>
              <a:rPr sz="1500" dirty="0">
                <a:solidFill>
                  <a:srgbClr val="404040"/>
                </a:solidFill>
                <a:latin typeface="Verdana"/>
                <a:cs typeface="Verdana"/>
              </a:rPr>
              <a:t>(but</a:t>
            </a:r>
            <a:r>
              <a:rPr sz="1500" spc="-35" dirty="0">
                <a:solidFill>
                  <a:srgbClr val="404040"/>
                </a:solidFill>
                <a:latin typeface="Verdana"/>
                <a:cs typeface="Verdana"/>
              </a:rPr>
              <a:t> </a:t>
            </a:r>
            <a:r>
              <a:rPr sz="1500" dirty="0">
                <a:solidFill>
                  <a:srgbClr val="404040"/>
                </a:solidFill>
                <a:latin typeface="Verdana"/>
                <a:cs typeface="Verdana"/>
              </a:rPr>
              <a:t>not</a:t>
            </a:r>
            <a:r>
              <a:rPr sz="1500" spc="-20" dirty="0">
                <a:solidFill>
                  <a:srgbClr val="404040"/>
                </a:solidFill>
                <a:latin typeface="Verdana"/>
                <a:cs typeface="Verdana"/>
              </a:rPr>
              <a:t> HEP)</a:t>
            </a:r>
            <a:endParaRPr sz="1500" dirty="0">
              <a:latin typeface="Verdana"/>
              <a:cs typeface="Verdana"/>
            </a:endParaRPr>
          </a:p>
          <a:p>
            <a:pPr marL="698500" marR="5080" lvl="1" indent="-513715">
              <a:lnSpc>
                <a:spcPct val="100000"/>
              </a:lnSpc>
              <a:spcBef>
                <a:spcPts val="505"/>
              </a:spcBef>
              <a:buClr>
                <a:srgbClr val="0E3E66"/>
              </a:buClr>
              <a:buSzPct val="80000"/>
              <a:buFont typeface="Wingdings 3"/>
              <a:buChar char=""/>
              <a:tabLst>
                <a:tab pos="698500" algn="l"/>
                <a:tab pos="699135" algn="l"/>
              </a:tabLst>
            </a:pPr>
            <a:r>
              <a:rPr sz="1500" dirty="0">
                <a:solidFill>
                  <a:srgbClr val="404040"/>
                </a:solidFill>
                <a:latin typeface="Verdana"/>
                <a:cs typeface="Verdana"/>
              </a:rPr>
              <a:t>HEP</a:t>
            </a:r>
            <a:r>
              <a:rPr sz="1500" spc="-55" dirty="0">
                <a:solidFill>
                  <a:srgbClr val="404040"/>
                </a:solidFill>
                <a:latin typeface="Verdana"/>
                <a:cs typeface="Verdana"/>
              </a:rPr>
              <a:t> </a:t>
            </a:r>
            <a:r>
              <a:rPr sz="1500" dirty="0">
                <a:solidFill>
                  <a:srgbClr val="404040"/>
                </a:solidFill>
                <a:latin typeface="Verdana"/>
                <a:cs typeface="Verdana"/>
              </a:rPr>
              <a:t>uses</a:t>
            </a:r>
            <a:r>
              <a:rPr sz="1500" spc="-25" dirty="0">
                <a:solidFill>
                  <a:srgbClr val="404040"/>
                </a:solidFill>
                <a:latin typeface="Verdana"/>
                <a:cs typeface="Verdana"/>
              </a:rPr>
              <a:t> </a:t>
            </a:r>
            <a:r>
              <a:rPr sz="1500" dirty="0">
                <a:solidFill>
                  <a:srgbClr val="404040"/>
                </a:solidFill>
                <a:latin typeface="Verdana"/>
                <a:cs typeface="Verdana"/>
              </a:rPr>
              <a:t>this</a:t>
            </a:r>
            <a:r>
              <a:rPr sz="1500" spc="-20" dirty="0">
                <a:solidFill>
                  <a:srgbClr val="404040"/>
                </a:solidFill>
                <a:latin typeface="Verdana"/>
                <a:cs typeface="Verdana"/>
              </a:rPr>
              <a:t> </a:t>
            </a:r>
            <a:r>
              <a:rPr sz="1500" dirty="0">
                <a:solidFill>
                  <a:srgbClr val="404040"/>
                </a:solidFill>
                <a:latin typeface="Verdana"/>
                <a:cs typeface="Verdana"/>
              </a:rPr>
              <a:t>primarily</a:t>
            </a:r>
            <a:r>
              <a:rPr sz="1500" spc="5" dirty="0">
                <a:solidFill>
                  <a:srgbClr val="404040"/>
                </a:solidFill>
                <a:latin typeface="Verdana"/>
                <a:cs typeface="Verdana"/>
              </a:rPr>
              <a:t> </a:t>
            </a:r>
            <a:r>
              <a:rPr sz="1500" dirty="0">
                <a:solidFill>
                  <a:srgbClr val="404040"/>
                </a:solidFill>
                <a:latin typeface="Verdana"/>
                <a:cs typeface="Verdana"/>
              </a:rPr>
              <a:t>for</a:t>
            </a:r>
            <a:r>
              <a:rPr sz="1500" spc="-50" dirty="0">
                <a:solidFill>
                  <a:srgbClr val="404040"/>
                </a:solidFill>
                <a:latin typeface="Verdana"/>
                <a:cs typeface="Verdana"/>
              </a:rPr>
              <a:t> </a:t>
            </a:r>
            <a:r>
              <a:rPr sz="1500" dirty="0">
                <a:solidFill>
                  <a:srgbClr val="404040"/>
                </a:solidFill>
                <a:latin typeface="Verdana"/>
                <a:cs typeface="Verdana"/>
              </a:rPr>
              <a:t>supplementals,</a:t>
            </a:r>
            <a:r>
              <a:rPr sz="1500" spc="-5" dirty="0">
                <a:solidFill>
                  <a:srgbClr val="404040"/>
                </a:solidFill>
                <a:latin typeface="Verdana"/>
                <a:cs typeface="Verdana"/>
              </a:rPr>
              <a:t> </a:t>
            </a:r>
            <a:r>
              <a:rPr sz="1500" dirty="0">
                <a:solidFill>
                  <a:srgbClr val="404040"/>
                </a:solidFill>
                <a:latin typeface="Verdana"/>
                <a:cs typeface="Verdana"/>
              </a:rPr>
              <a:t>conference</a:t>
            </a:r>
            <a:r>
              <a:rPr sz="1500" spc="-35" dirty="0">
                <a:solidFill>
                  <a:srgbClr val="404040"/>
                </a:solidFill>
                <a:latin typeface="Verdana"/>
                <a:cs typeface="Verdana"/>
              </a:rPr>
              <a:t> </a:t>
            </a:r>
            <a:r>
              <a:rPr sz="1500" dirty="0">
                <a:solidFill>
                  <a:srgbClr val="404040"/>
                </a:solidFill>
                <a:latin typeface="Verdana"/>
                <a:cs typeface="Verdana"/>
              </a:rPr>
              <a:t>proposals,</a:t>
            </a:r>
            <a:r>
              <a:rPr sz="1500" spc="-5" dirty="0">
                <a:solidFill>
                  <a:srgbClr val="404040"/>
                </a:solidFill>
                <a:latin typeface="Verdana"/>
                <a:cs typeface="Verdana"/>
              </a:rPr>
              <a:t> </a:t>
            </a:r>
            <a:r>
              <a:rPr sz="1500" dirty="0">
                <a:solidFill>
                  <a:srgbClr val="404040"/>
                </a:solidFill>
                <a:latin typeface="Verdana"/>
                <a:cs typeface="Verdana"/>
              </a:rPr>
              <a:t>small</a:t>
            </a:r>
            <a:r>
              <a:rPr sz="1500" spc="-25" dirty="0">
                <a:solidFill>
                  <a:srgbClr val="404040"/>
                </a:solidFill>
                <a:latin typeface="Verdana"/>
                <a:cs typeface="Verdana"/>
              </a:rPr>
              <a:t> </a:t>
            </a:r>
            <a:r>
              <a:rPr sz="1500" dirty="0">
                <a:solidFill>
                  <a:srgbClr val="404040"/>
                </a:solidFill>
                <a:latin typeface="Verdana"/>
                <a:cs typeface="Verdana"/>
              </a:rPr>
              <a:t>project/equipment</a:t>
            </a:r>
            <a:r>
              <a:rPr sz="1500" spc="-30" dirty="0">
                <a:solidFill>
                  <a:srgbClr val="404040"/>
                </a:solidFill>
                <a:latin typeface="Verdana"/>
                <a:cs typeface="Verdana"/>
              </a:rPr>
              <a:t> </a:t>
            </a:r>
            <a:r>
              <a:rPr sz="1500" dirty="0">
                <a:solidFill>
                  <a:srgbClr val="404040"/>
                </a:solidFill>
                <a:latin typeface="Verdana"/>
                <a:cs typeface="Verdana"/>
              </a:rPr>
              <a:t>proposals,</a:t>
            </a:r>
            <a:r>
              <a:rPr sz="1500" spc="30" dirty="0">
                <a:solidFill>
                  <a:srgbClr val="404040"/>
                </a:solidFill>
                <a:latin typeface="Verdana"/>
                <a:cs typeface="Verdana"/>
              </a:rPr>
              <a:t> </a:t>
            </a:r>
            <a:r>
              <a:rPr sz="1500" spc="-10" dirty="0">
                <a:solidFill>
                  <a:srgbClr val="404040"/>
                </a:solidFill>
                <a:latin typeface="Verdana"/>
                <a:cs typeface="Verdana"/>
              </a:rPr>
              <a:t>other miscellany</a:t>
            </a:r>
            <a:endParaRPr sz="1500" dirty="0">
              <a:latin typeface="Verdana"/>
              <a:cs typeface="Verdana"/>
            </a:endParaRPr>
          </a:p>
          <a:p>
            <a:pPr marL="321310" indent="-309245">
              <a:lnSpc>
                <a:spcPct val="100000"/>
              </a:lnSpc>
              <a:spcBef>
                <a:spcPts val="1295"/>
              </a:spcBef>
              <a:buAutoNum type="arabicPeriod"/>
              <a:tabLst>
                <a:tab pos="321945" algn="l"/>
              </a:tabLst>
            </a:pPr>
            <a:r>
              <a:rPr sz="1800" b="0" spc="-10" dirty="0">
                <a:solidFill>
                  <a:srgbClr val="0070C0"/>
                </a:solidFill>
                <a:latin typeface="Verdana"/>
                <a:cs typeface="Verdana"/>
              </a:rPr>
              <a:t>Program-</a:t>
            </a:r>
            <a:r>
              <a:rPr sz="1800" b="0" dirty="0">
                <a:solidFill>
                  <a:srgbClr val="0070C0"/>
                </a:solidFill>
                <a:latin typeface="Verdana"/>
                <a:cs typeface="Verdana"/>
              </a:rPr>
              <a:t>specific</a:t>
            </a:r>
            <a:r>
              <a:rPr sz="1800" b="0" spc="-20" dirty="0">
                <a:solidFill>
                  <a:srgbClr val="0070C0"/>
                </a:solidFill>
                <a:latin typeface="Verdana"/>
                <a:cs typeface="Verdana"/>
              </a:rPr>
              <a:t> </a:t>
            </a:r>
            <a:r>
              <a:rPr sz="1800" b="0" dirty="0">
                <a:solidFill>
                  <a:srgbClr val="0070C0"/>
                </a:solidFill>
                <a:latin typeface="Verdana"/>
                <a:cs typeface="Verdana"/>
              </a:rPr>
              <a:t>Calls</a:t>
            </a:r>
            <a:r>
              <a:rPr sz="1800" b="0" spc="-40" dirty="0">
                <a:solidFill>
                  <a:srgbClr val="0070C0"/>
                </a:solidFill>
                <a:latin typeface="Verdana"/>
                <a:cs typeface="Verdana"/>
              </a:rPr>
              <a:t> </a:t>
            </a:r>
            <a:r>
              <a:rPr sz="1800" b="0" dirty="0">
                <a:solidFill>
                  <a:srgbClr val="0070C0"/>
                </a:solidFill>
                <a:latin typeface="Verdana"/>
                <a:cs typeface="Verdana"/>
              </a:rPr>
              <a:t>for</a:t>
            </a:r>
            <a:r>
              <a:rPr sz="1800" b="0" spc="-30" dirty="0">
                <a:solidFill>
                  <a:srgbClr val="0070C0"/>
                </a:solidFill>
                <a:latin typeface="Verdana"/>
                <a:cs typeface="Verdana"/>
              </a:rPr>
              <a:t> </a:t>
            </a:r>
            <a:r>
              <a:rPr sz="1800" b="0" dirty="0">
                <a:solidFill>
                  <a:srgbClr val="0070C0"/>
                </a:solidFill>
                <a:latin typeface="Verdana"/>
                <a:cs typeface="Verdana"/>
              </a:rPr>
              <a:t>Proposals</a:t>
            </a:r>
            <a:r>
              <a:rPr sz="1800" b="0" spc="-20" dirty="0">
                <a:solidFill>
                  <a:srgbClr val="0070C0"/>
                </a:solidFill>
                <a:latin typeface="Verdana"/>
                <a:cs typeface="Verdana"/>
              </a:rPr>
              <a:t> </a:t>
            </a:r>
            <a:r>
              <a:rPr sz="1800" b="0" dirty="0">
                <a:solidFill>
                  <a:srgbClr val="0070C0"/>
                </a:solidFill>
                <a:latin typeface="Verdana"/>
                <a:cs typeface="Verdana"/>
              </a:rPr>
              <a:t>(e.g.,</a:t>
            </a:r>
            <a:r>
              <a:rPr sz="1800" b="0" spc="-30" dirty="0">
                <a:solidFill>
                  <a:srgbClr val="0070C0"/>
                </a:solidFill>
                <a:latin typeface="Verdana"/>
                <a:cs typeface="Verdana"/>
              </a:rPr>
              <a:t> </a:t>
            </a:r>
            <a:r>
              <a:rPr sz="1800" b="0" dirty="0">
                <a:solidFill>
                  <a:srgbClr val="0070C0"/>
                </a:solidFill>
                <a:latin typeface="Verdana"/>
                <a:cs typeface="Verdana"/>
              </a:rPr>
              <a:t>HEP</a:t>
            </a:r>
            <a:r>
              <a:rPr sz="1800" b="0" spc="-35" dirty="0">
                <a:solidFill>
                  <a:srgbClr val="0070C0"/>
                </a:solidFill>
                <a:latin typeface="Verdana"/>
                <a:cs typeface="Verdana"/>
              </a:rPr>
              <a:t> </a:t>
            </a:r>
            <a:r>
              <a:rPr sz="1800" b="0" dirty="0">
                <a:solidFill>
                  <a:srgbClr val="0070C0"/>
                </a:solidFill>
                <a:latin typeface="Verdana"/>
                <a:cs typeface="Verdana"/>
              </a:rPr>
              <a:t>Comparative</a:t>
            </a:r>
            <a:r>
              <a:rPr sz="1800" b="0" spc="-40" dirty="0">
                <a:solidFill>
                  <a:srgbClr val="0070C0"/>
                </a:solidFill>
                <a:latin typeface="Verdana"/>
                <a:cs typeface="Verdana"/>
              </a:rPr>
              <a:t> </a:t>
            </a:r>
            <a:r>
              <a:rPr sz="1800" b="0" spc="-10" dirty="0">
                <a:solidFill>
                  <a:srgbClr val="0070C0"/>
                </a:solidFill>
                <a:latin typeface="Verdana"/>
                <a:cs typeface="Verdana"/>
              </a:rPr>
              <a:t>Review)</a:t>
            </a:r>
            <a:endParaRPr sz="1800" dirty="0">
              <a:solidFill>
                <a:srgbClr val="0070C0"/>
              </a:solidFill>
              <a:latin typeface="Verdana"/>
              <a:cs typeface="Verdana"/>
            </a:endParaRPr>
          </a:p>
          <a:p>
            <a:pPr marL="698500" lvl="1" indent="-514350">
              <a:lnSpc>
                <a:spcPct val="100000"/>
              </a:lnSpc>
              <a:spcBef>
                <a:spcPts val="204"/>
              </a:spcBef>
              <a:buClr>
                <a:srgbClr val="0E3E66"/>
              </a:buClr>
              <a:buSzPct val="80000"/>
              <a:buFont typeface="Wingdings 3"/>
              <a:buChar char=""/>
              <a:tabLst>
                <a:tab pos="698500" algn="l"/>
                <a:tab pos="699135" algn="l"/>
              </a:tabLst>
            </a:pPr>
            <a:r>
              <a:rPr sz="1500" dirty="0">
                <a:solidFill>
                  <a:srgbClr val="404040"/>
                </a:solidFill>
                <a:latin typeface="Verdana"/>
                <a:cs typeface="Verdana"/>
              </a:rPr>
              <a:t>Have</a:t>
            </a:r>
            <a:r>
              <a:rPr sz="1500" spc="-45" dirty="0">
                <a:solidFill>
                  <a:srgbClr val="404040"/>
                </a:solidFill>
                <a:latin typeface="Verdana"/>
                <a:cs typeface="Verdana"/>
              </a:rPr>
              <a:t> </a:t>
            </a:r>
            <a:r>
              <a:rPr sz="1500" dirty="0">
                <a:solidFill>
                  <a:srgbClr val="404040"/>
                </a:solidFill>
                <a:latin typeface="Verdana"/>
                <a:cs typeface="Verdana"/>
              </a:rPr>
              <a:t>a</a:t>
            </a:r>
            <a:r>
              <a:rPr sz="1500" spc="-35" dirty="0">
                <a:solidFill>
                  <a:srgbClr val="404040"/>
                </a:solidFill>
                <a:latin typeface="Verdana"/>
                <a:cs typeface="Verdana"/>
              </a:rPr>
              <a:t> </a:t>
            </a:r>
            <a:r>
              <a:rPr sz="1500" dirty="0">
                <a:solidFill>
                  <a:srgbClr val="404040"/>
                </a:solidFill>
                <a:latin typeface="Verdana"/>
                <a:cs typeface="Verdana"/>
              </a:rPr>
              <a:t>defined</a:t>
            </a:r>
            <a:r>
              <a:rPr sz="1500" spc="-15" dirty="0">
                <a:solidFill>
                  <a:srgbClr val="404040"/>
                </a:solidFill>
                <a:latin typeface="Verdana"/>
                <a:cs typeface="Verdana"/>
              </a:rPr>
              <a:t> </a:t>
            </a:r>
            <a:r>
              <a:rPr sz="1500" dirty="0">
                <a:solidFill>
                  <a:srgbClr val="404040"/>
                </a:solidFill>
                <a:latin typeface="Verdana"/>
                <a:cs typeface="Verdana"/>
              </a:rPr>
              <a:t>beginning,</a:t>
            </a:r>
            <a:r>
              <a:rPr sz="1500" spc="20" dirty="0">
                <a:solidFill>
                  <a:srgbClr val="404040"/>
                </a:solidFill>
                <a:latin typeface="Verdana"/>
                <a:cs typeface="Verdana"/>
              </a:rPr>
              <a:t> </a:t>
            </a:r>
            <a:r>
              <a:rPr sz="1500" dirty="0">
                <a:solidFill>
                  <a:srgbClr val="404040"/>
                </a:solidFill>
                <a:latin typeface="Verdana"/>
                <a:cs typeface="Verdana"/>
              </a:rPr>
              <a:t>end,</a:t>
            </a:r>
            <a:r>
              <a:rPr sz="1500" spc="-35" dirty="0">
                <a:solidFill>
                  <a:srgbClr val="404040"/>
                </a:solidFill>
                <a:latin typeface="Verdana"/>
                <a:cs typeface="Verdana"/>
              </a:rPr>
              <a:t> </a:t>
            </a:r>
            <a:r>
              <a:rPr sz="1500" dirty="0">
                <a:solidFill>
                  <a:srgbClr val="404040"/>
                </a:solidFill>
                <a:latin typeface="Verdana"/>
                <a:cs typeface="Verdana"/>
              </a:rPr>
              <a:t>and</a:t>
            </a:r>
            <a:r>
              <a:rPr sz="1500" spc="-25" dirty="0">
                <a:solidFill>
                  <a:srgbClr val="404040"/>
                </a:solidFill>
                <a:latin typeface="Verdana"/>
                <a:cs typeface="Verdana"/>
              </a:rPr>
              <a:t> </a:t>
            </a:r>
            <a:r>
              <a:rPr sz="1500" dirty="0">
                <a:solidFill>
                  <a:srgbClr val="404040"/>
                </a:solidFill>
                <a:latin typeface="Verdana"/>
                <a:cs typeface="Verdana"/>
              </a:rPr>
              <a:t>specific</a:t>
            </a:r>
            <a:r>
              <a:rPr sz="1500" spc="30" dirty="0">
                <a:solidFill>
                  <a:srgbClr val="404040"/>
                </a:solidFill>
                <a:latin typeface="Verdana"/>
                <a:cs typeface="Verdana"/>
              </a:rPr>
              <a:t> </a:t>
            </a:r>
            <a:r>
              <a:rPr sz="1500" spc="-10" dirty="0">
                <a:solidFill>
                  <a:srgbClr val="404040"/>
                </a:solidFill>
                <a:latin typeface="Verdana"/>
                <a:cs typeface="Verdana"/>
              </a:rPr>
              <a:t>purpose</a:t>
            </a:r>
            <a:endParaRPr sz="1500" dirty="0">
              <a:latin typeface="Verdana"/>
              <a:cs typeface="Verdana"/>
            </a:endParaRPr>
          </a:p>
          <a:p>
            <a:pPr marL="698500" lvl="1" indent="-514350">
              <a:lnSpc>
                <a:spcPct val="100000"/>
              </a:lnSpc>
              <a:spcBef>
                <a:spcPts val="505"/>
              </a:spcBef>
              <a:buClr>
                <a:srgbClr val="0E3E66"/>
              </a:buClr>
              <a:buSzPct val="80000"/>
              <a:buFont typeface="Wingdings 3"/>
              <a:buChar char=""/>
              <a:tabLst>
                <a:tab pos="698500" algn="l"/>
                <a:tab pos="699135" algn="l"/>
              </a:tabLst>
            </a:pPr>
            <a:r>
              <a:rPr sz="1500" dirty="0">
                <a:solidFill>
                  <a:srgbClr val="404040"/>
                </a:solidFill>
                <a:latin typeface="Verdana"/>
                <a:cs typeface="Verdana"/>
              </a:rPr>
              <a:t>Usually</a:t>
            </a:r>
            <a:r>
              <a:rPr sz="1500" spc="-30" dirty="0">
                <a:solidFill>
                  <a:srgbClr val="404040"/>
                </a:solidFill>
                <a:latin typeface="Verdana"/>
                <a:cs typeface="Verdana"/>
              </a:rPr>
              <a:t> </a:t>
            </a:r>
            <a:r>
              <a:rPr sz="1500" dirty="0">
                <a:solidFill>
                  <a:srgbClr val="404040"/>
                </a:solidFill>
                <a:latin typeface="Verdana"/>
                <a:cs typeface="Verdana"/>
              </a:rPr>
              <a:t>topically</a:t>
            </a:r>
            <a:r>
              <a:rPr sz="1500" spc="-10" dirty="0">
                <a:solidFill>
                  <a:srgbClr val="404040"/>
                </a:solidFill>
                <a:latin typeface="Verdana"/>
                <a:cs typeface="Verdana"/>
              </a:rPr>
              <a:t> focused</a:t>
            </a:r>
            <a:endParaRPr sz="1500" dirty="0">
              <a:latin typeface="Verdana"/>
              <a:cs typeface="Verdana"/>
            </a:endParaRPr>
          </a:p>
          <a:p>
            <a:pPr marL="698500" marR="732790" lvl="1" indent="-513715">
              <a:lnSpc>
                <a:spcPct val="100000"/>
              </a:lnSpc>
              <a:spcBef>
                <a:spcPts val="490"/>
              </a:spcBef>
              <a:buClr>
                <a:srgbClr val="0E3E66"/>
              </a:buClr>
              <a:buSzPct val="80000"/>
              <a:buFont typeface="Wingdings 3"/>
              <a:buChar char=""/>
              <a:tabLst>
                <a:tab pos="698500" algn="l"/>
                <a:tab pos="699135" algn="l"/>
              </a:tabLst>
            </a:pPr>
            <a:r>
              <a:rPr sz="1500" dirty="0">
                <a:solidFill>
                  <a:srgbClr val="404040"/>
                </a:solidFill>
                <a:latin typeface="Verdana"/>
                <a:cs typeface="Verdana"/>
              </a:rPr>
              <a:t>Each</a:t>
            </a:r>
            <a:r>
              <a:rPr sz="1500" spc="-30" dirty="0">
                <a:solidFill>
                  <a:srgbClr val="404040"/>
                </a:solidFill>
                <a:latin typeface="Verdana"/>
                <a:cs typeface="Verdana"/>
              </a:rPr>
              <a:t> </a:t>
            </a:r>
            <a:r>
              <a:rPr sz="1500" dirty="0">
                <a:solidFill>
                  <a:srgbClr val="404040"/>
                </a:solidFill>
                <a:latin typeface="Verdana"/>
                <a:cs typeface="Verdana"/>
              </a:rPr>
              <a:t>SC</a:t>
            </a:r>
            <a:r>
              <a:rPr sz="1500" spc="-30" dirty="0">
                <a:solidFill>
                  <a:srgbClr val="404040"/>
                </a:solidFill>
                <a:latin typeface="Verdana"/>
                <a:cs typeface="Verdana"/>
              </a:rPr>
              <a:t> </a:t>
            </a:r>
            <a:r>
              <a:rPr sz="1500" dirty="0">
                <a:solidFill>
                  <a:srgbClr val="404040"/>
                </a:solidFill>
                <a:latin typeface="Verdana"/>
                <a:cs typeface="Verdana"/>
              </a:rPr>
              <a:t>program</a:t>
            </a:r>
            <a:r>
              <a:rPr sz="1500" spc="-20" dirty="0">
                <a:solidFill>
                  <a:srgbClr val="404040"/>
                </a:solidFill>
                <a:latin typeface="Verdana"/>
                <a:cs typeface="Verdana"/>
              </a:rPr>
              <a:t> </a:t>
            </a:r>
            <a:r>
              <a:rPr sz="1500" dirty="0">
                <a:solidFill>
                  <a:srgbClr val="404040"/>
                </a:solidFill>
                <a:latin typeface="Verdana"/>
                <a:cs typeface="Verdana"/>
              </a:rPr>
              <a:t>plans</a:t>
            </a:r>
            <a:r>
              <a:rPr sz="1500" spc="-10" dirty="0">
                <a:solidFill>
                  <a:srgbClr val="404040"/>
                </a:solidFill>
                <a:latin typeface="Verdana"/>
                <a:cs typeface="Verdana"/>
              </a:rPr>
              <a:t> </a:t>
            </a:r>
            <a:r>
              <a:rPr sz="1500" dirty="0">
                <a:solidFill>
                  <a:srgbClr val="404040"/>
                </a:solidFill>
                <a:latin typeface="Verdana"/>
                <a:cs typeface="Verdana"/>
              </a:rPr>
              <a:t>its</a:t>
            </a:r>
            <a:r>
              <a:rPr sz="1500" spc="-10" dirty="0">
                <a:solidFill>
                  <a:srgbClr val="404040"/>
                </a:solidFill>
                <a:latin typeface="Verdana"/>
                <a:cs typeface="Verdana"/>
              </a:rPr>
              <a:t> </a:t>
            </a:r>
            <a:r>
              <a:rPr sz="1500" dirty="0">
                <a:solidFill>
                  <a:srgbClr val="404040"/>
                </a:solidFill>
                <a:latin typeface="Verdana"/>
                <a:cs typeface="Verdana"/>
              </a:rPr>
              <a:t>own</a:t>
            </a:r>
            <a:r>
              <a:rPr sz="1500" spc="-20" dirty="0">
                <a:solidFill>
                  <a:srgbClr val="404040"/>
                </a:solidFill>
                <a:latin typeface="Verdana"/>
                <a:cs typeface="Verdana"/>
              </a:rPr>
              <a:t> </a:t>
            </a:r>
            <a:r>
              <a:rPr sz="1500" dirty="0">
                <a:solidFill>
                  <a:srgbClr val="404040"/>
                </a:solidFill>
                <a:latin typeface="Verdana"/>
                <a:cs typeface="Verdana"/>
              </a:rPr>
              <a:t>suite</a:t>
            </a:r>
            <a:r>
              <a:rPr sz="1500" spc="-15" dirty="0">
                <a:solidFill>
                  <a:srgbClr val="404040"/>
                </a:solidFill>
                <a:latin typeface="Verdana"/>
                <a:cs typeface="Verdana"/>
              </a:rPr>
              <a:t> </a:t>
            </a:r>
            <a:r>
              <a:rPr sz="1500" dirty="0">
                <a:solidFill>
                  <a:srgbClr val="404040"/>
                </a:solidFill>
                <a:latin typeface="Verdana"/>
                <a:cs typeface="Verdana"/>
              </a:rPr>
              <a:t>of</a:t>
            </a:r>
            <a:r>
              <a:rPr sz="1500" spc="-25" dirty="0">
                <a:solidFill>
                  <a:srgbClr val="404040"/>
                </a:solidFill>
                <a:latin typeface="Verdana"/>
                <a:cs typeface="Verdana"/>
              </a:rPr>
              <a:t> </a:t>
            </a:r>
            <a:r>
              <a:rPr sz="1500" dirty="0">
                <a:solidFill>
                  <a:srgbClr val="404040"/>
                </a:solidFill>
                <a:latin typeface="Verdana"/>
                <a:cs typeface="Verdana"/>
              </a:rPr>
              <a:t>FOAs</a:t>
            </a:r>
            <a:r>
              <a:rPr sz="1500" spc="-20" dirty="0">
                <a:solidFill>
                  <a:srgbClr val="404040"/>
                </a:solidFill>
                <a:latin typeface="Verdana"/>
                <a:cs typeface="Verdana"/>
              </a:rPr>
              <a:t> </a:t>
            </a:r>
            <a:r>
              <a:rPr sz="1500" dirty="0">
                <a:solidFill>
                  <a:srgbClr val="404040"/>
                </a:solidFill>
                <a:latin typeface="Verdana"/>
                <a:cs typeface="Verdana"/>
              </a:rPr>
              <a:t>for</a:t>
            </a:r>
            <a:r>
              <a:rPr sz="1500" spc="-30" dirty="0">
                <a:solidFill>
                  <a:srgbClr val="404040"/>
                </a:solidFill>
                <a:latin typeface="Verdana"/>
                <a:cs typeface="Verdana"/>
              </a:rPr>
              <a:t> </a:t>
            </a:r>
            <a:r>
              <a:rPr sz="1500" dirty="0">
                <a:solidFill>
                  <a:srgbClr val="404040"/>
                </a:solidFill>
                <a:latin typeface="Verdana"/>
                <a:cs typeface="Verdana"/>
              </a:rPr>
              <a:t>a</a:t>
            </a:r>
            <a:r>
              <a:rPr sz="1500" spc="-20" dirty="0">
                <a:solidFill>
                  <a:srgbClr val="404040"/>
                </a:solidFill>
                <a:latin typeface="Verdana"/>
                <a:cs typeface="Verdana"/>
              </a:rPr>
              <a:t> </a:t>
            </a:r>
            <a:r>
              <a:rPr sz="1500" dirty="0">
                <a:solidFill>
                  <a:srgbClr val="404040"/>
                </a:solidFill>
                <a:latin typeface="Verdana"/>
                <a:cs typeface="Verdana"/>
              </a:rPr>
              <a:t>given</a:t>
            </a:r>
            <a:r>
              <a:rPr sz="1500" spc="-15" dirty="0">
                <a:solidFill>
                  <a:srgbClr val="404040"/>
                </a:solidFill>
                <a:latin typeface="Verdana"/>
                <a:cs typeface="Verdana"/>
              </a:rPr>
              <a:t> </a:t>
            </a:r>
            <a:r>
              <a:rPr sz="1500" dirty="0">
                <a:solidFill>
                  <a:srgbClr val="404040"/>
                </a:solidFill>
                <a:latin typeface="Verdana"/>
                <a:cs typeface="Verdana"/>
              </a:rPr>
              <a:t>Fiscal</a:t>
            </a:r>
            <a:r>
              <a:rPr sz="1500" spc="-10" dirty="0">
                <a:solidFill>
                  <a:srgbClr val="404040"/>
                </a:solidFill>
                <a:latin typeface="Verdana"/>
                <a:cs typeface="Verdana"/>
              </a:rPr>
              <a:t> </a:t>
            </a:r>
            <a:r>
              <a:rPr sz="1500" dirty="0">
                <a:solidFill>
                  <a:srgbClr val="404040"/>
                </a:solidFill>
                <a:latin typeface="Verdana"/>
                <a:cs typeface="Verdana"/>
              </a:rPr>
              <a:t>Year</a:t>
            </a:r>
            <a:r>
              <a:rPr sz="1500" spc="-25" dirty="0">
                <a:solidFill>
                  <a:srgbClr val="404040"/>
                </a:solidFill>
                <a:latin typeface="Verdana"/>
                <a:cs typeface="Verdana"/>
              </a:rPr>
              <a:t> </a:t>
            </a:r>
            <a:r>
              <a:rPr sz="1500" dirty="0">
                <a:solidFill>
                  <a:srgbClr val="404040"/>
                </a:solidFill>
                <a:latin typeface="Verdana"/>
                <a:cs typeface="Verdana"/>
              </a:rPr>
              <a:t>and</a:t>
            </a:r>
            <a:r>
              <a:rPr sz="1500" spc="-25" dirty="0">
                <a:solidFill>
                  <a:srgbClr val="404040"/>
                </a:solidFill>
                <a:latin typeface="Verdana"/>
                <a:cs typeface="Verdana"/>
              </a:rPr>
              <a:t> </a:t>
            </a:r>
            <a:r>
              <a:rPr sz="1500" dirty="0">
                <a:solidFill>
                  <a:srgbClr val="404040"/>
                </a:solidFill>
                <a:latin typeface="Verdana"/>
                <a:cs typeface="Verdana"/>
              </a:rPr>
              <a:t>requests</a:t>
            </a:r>
            <a:r>
              <a:rPr sz="1500" spc="-5" dirty="0">
                <a:solidFill>
                  <a:srgbClr val="404040"/>
                </a:solidFill>
                <a:latin typeface="Verdana"/>
                <a:cs typeface="Verdana"/>
              </a:rPr>
              <a:t> </a:t>
            </a:r>
            <a:r>
              <a:rPr sz="1500" dirty="0">
                <a:solidFill>
                  <a:srgbClr val="404040"/>
                </a:solidFill>
                <a:latin typeface="Verdana"/>
                <a:cs typeface="Verdana"/>
              </a:rPr>
              <a:t>approval</a:t>
            </a:r>
            <a:r>
              <a:rPr sz="1500" spc="-35" dirty="0">
                <a:solidFill>
                  <a:srgbClr val="404040"/>
                </a:solidFill>
                <a:latin typeface="Verdana"/>
                <a:cs typeface="Verdana"/>
              </a:rPr>
              <a:t> </a:t>
            </a:r>
            <a:r>
              <a:rPr sz="1500" dirty="0">
                <a:solidFill>
                  <a:srgbClr val="404040"/>
                </a:solidFill>
                <a:latin typeface="Verdana"/>
                <a:cs typeface="Verdana"/>
              </a:rPr>
              <a:t>from</a:t>
            </a:r>
            <a:r>
              <a:rPr sz="1500" spc="-30" dirty="0">
                <a:solidFill>
                  <a:srgbClr val="404040"/>
                </a:solidFill>
                <a:latin typeface="Verdana"/>
                <a:cs typeface="Verdana"/>
              </a:rPr>
              <a:t> </a:t>
            </a:r>
            <a:r>
              <a:rPr sz="1500" spc="-25" dirty="0">
                <a:solidFill>
                  <a:srgbClr val="404040"/>
                </a:solidFill>
                <a:latin typeface="Verdana"/>
                <a:cs typeface="Verdana"/>
              </a:rPr>
              <a:t>SC </a:t>
            </a:r>
            <a:r>
              <a:rPr sz="1500" spc="-10" dirty="0">
                <a:solidFill>
                  <a:srgbClr val="404040"/>
                </a:solidFill>
                <a:latin typeface="Verdana"/>
                <a:cs typeface="Verdana"/>
              </a:rPr>
              <a:t>management.</a:t>
            </a:r>
            <a:endParaRPr sz="1500" dirty="0">
              <a:latin typeface="Verdana"/>
              <a:cs typeface="Verdana"/>
            </a:endParaRPr>
          </a:p>
          <a:p>
            <a:pPr marL="321310" indent="-309245">
              <a:lnSpc>
                <a:spcPct val="100000"/>
              </a:lnSpc>
              <a:spcBef>
                <a:spcPts val="1310"/>
              </a:spcBef>
              <a:buAutoNum type="arabicPeriod"/>
              <a:tabLst>
                <a:tab pos="321945" algn="l"/>
              </a:tabLst>
            </a:pPr>
            <a:r>
              <a:rPr sz="1800" b="0" dirty="0">
                <a:solidFill>
                  <a:srgbClr val="0070C0"/>
                </a:solidFill>
                <a:latin typeface="Verdana"/>
                <a:cs typeface="Verdana"/>
              </a:rPr>
              <a:t>Multi-program</a:t>
            </a:r>
            <a:r>
              <a:rPr sz="1800" b="0" spc="-20" dirty="0">
                <a:solidFill>
                  <a:srgbClr val="0070C0"/>
                </a:solidFill>
                <a:latin typeface="Verdana"/>
                <a:cs typeface="Verdana"/>
              </a:rPr>
              <a:t> </a:t>
            </a:r>
            <a:r>
              <a:rPr sz="1800" b="0" dirty="0">
                <a:solidFill>
                  <a:srgbClr val="0070C0"/>
                </a:solidFill>
                <a:latin typeface="Verdana"/>
                <a:cs typeface="Verdana"/>
              </a:rPr>
              <a:t>or</a:t>
            </a:r>
            <a:r>
              <a:rPr sz="1800" b="0" spc="-30" dirty="0">
                <a:solidFill>
                  <a:srgbClr val="0070C0"/>
                </a:solidFill>
                <a:latin typeface="Verdana"/>
                <a:cs typeface="Verdana"/>
              </a:rPr>
              <a:t> </a:t>
            </a:r>
            <a:r>
              <a:rPr sz="1800" b="0" spc="-10" dirty="0">
                <a:solidFill>
                  <a:srgbClr val="0070C0"/>
                </a:solidFill>
                <a:latin typeface="Verdana"/>
                <a:cs typeface="Verdana"/>
              </a:rPr>
              <a:t>multi-</a:t>
            </a:r>
            <a:r>
              <a:rPr sz="1800" b="0" dirty="0">
                <a:solidFill>
                  <a:srgbClr val="0070C0"/>
                </a:solidFill>
                <a:latin typeface="Verdana"/>
                <a:cs typeface="Verdana"/>
              </a:rPr>
              <a:t>agency</a:t>
            </a:r>
            <a:r>
              <a:rPr sz="1800" b="0" spc="-25" dirty="0">
                <a:solidFill>
                  <a:srgbClr val="0070C0"/>
                </a:solidFill>
                <a:latin typeface="Verdana"/>
                <a:cs typeface="Verdana"/>
              </a:rPr>
              <a:t> </a:t>
            </a:r>
            <a:r>
              <a:rPr sz="1800" b="0" dirty="0">
                <a:solidFill>
                  <a:srgbClr val="0070C0"/>
                </a:solidFill>
                <a:latin typeface="Verdana"/>
                <a:cs typeface="Verdana"/>
              </a:rPr>
              <a:t>Calls</a:t>
            </a:r>
            <a:r>
              <a:rPr sz="1800" b="0" spc="-30" dirty="0">
                <a:solidFill>
                  <a:srgbClr val="0070C0"/>
                </a:solidFill>
                <a:latin typeface="Verdana"/>
                <a:cs typeface="Verdana"/>
              </a:rPr>
              <a:t> </a:t>
            </a:r>
            <a:r>
              <a:rPr sz="1800" b="0" dirty="0">
                <a:solidFill>
                  <a:srgbClr val="0070C0"/>
                </a:solidFill>
                <a:latin typeface="Verdana"/>
                <a:cs typeface="Verdana"/>
              </a:rPr>
              <a:t>for</a:t>
            </a:r>
            <a:r>
              <a:rPr sz="1800" b="0" spc="-15" dirty="0">
                <a:solidFill>
                  <a:srgbClr val="0070C0"/>
                </a:solidFill>
                <a:latin typeface="Verdana"/>
                <a:cs typeface="Verdana"/>
              </a:rPr>
              <a:t> </a:t>
            </a:r>
            <a:r>
              <a:rPr sz="1800" b="0" dirty="0">
                <a:solidFill>
                  <a:srgbClr val="0070C0"/>
                </a:solidFill>
                <a:latin typeface="Verdana"/>
                <a:cs typeface="Verdana"/>
              </a:rPr>
              <a:t>Proposals</a:t>
            </a:r>
            <a:r>
              <a:rPr sz="1800" b="0" spc="-30" dirty="0">
                <a:solidFill>
                  <a:srgbClr val="0070C0"/>
                </a:solidFill>
                <a:latin typeface="Verdana"/>
                <a:cs typeface="Verdana"/>
              </a:rPr>
              <a:t> </a:t>
            </a:r>
            <a:r>
              <a:rPr sz="1800" b="0" dirty="0">
                <a:solidFill>
                  <a:srgbClr val="0070C0"/>
                </a:solidFill>
                <a:latin typeface="Verdana"/>
                <a:cs typeface="Verdana"/>
              </a:rPr>
              <a:t>(e.g.,</a:t>
            </a:r>
            <a:r>
              <a:rPr sz="1800" b="0" spc="-10" dirty="0">
                <a:solidFill>
                  <a:srgbClr val="0070C0"/>
                </a:solidFill>
                <a:latin typeface="Verdana"/>
                <a:cs typeface="Verdana"/>
              </a:rPr>
              <a:t> </a:t>
            </a:r>
            <a:r>
              <a:rPr sz="1800" b="0" dirty="0">
                <a:solidFill>
                  <a:srgbClr val="0070C0"/>
                </a:solidFill>
                <a:latin typeface="Verdana"/>
                <a:cs typeface="Verdana"/>
              </a:rPr>
              <a:t>SCiDAC,</a:t>
            </a:r>
            <a:r>
              <a:rPr sz="1800" b="0" spc="-45" dirty="0">
                <a:solidFill>
                  <a:srgbClr val="0070C0"/>
                </a:solidFill>
                <a:latin typeface="Verdana"/>
                <a:cs typeface="Verdana"/>
              </a:rPr>
              <a:t> </a:t>
            </a:r>
            <a:r>
              <a:rPr sz="1800" b="0" spc="-25" dirty="0">
                <a:solidFill>
                  <a:srgbClr val="0070C0"/>
                </a:solidFill>
                <a:latin typeface="Verdana"/>
                <a:cs typeface="Verdana"/>
              </a:rPr>
              <a:t>US-</a:t>
            </a:r>
            <a:r>
              <a:rPr sz="1800" b="0" spc="-10" dirty="0">
                <a:solidFill>
                  <a:srgbClr val="0070C0"/>
                </a:solidFill>
                <a:latin typeface="Verdana"/>
                <a:cs typeface="Verdana"/>
              </a:rPr>
              <a:t>Japan)</a:t>
            </a:r>
            <a:endParaRPr sz="1800" dirty="0">
              <a:solidFill>
                <a:srgbClr val="0070C0"/>
              </a:solidFill>
              <a:latin typeface="Verdana"/>
              <a:cs typeface="Verdana"/>
            </a:endParaRPr>
          </a:p>
          <a:p>
            <a:pPr marL="698500" lvl="1" indent="-514350">
              <a:lnSpc>
                <a:spcPct val="100000"/>
              </a:lnSpc>
              <a:spcBef>
                <a:spcPts val="195"/>
              </a:spcBef>
              <a:buClr>
                <a:srgbClr val="0E3E66"/>
              </a:buClr>
              <a:buSzPct val="80000"/>
              <a:buFont typeface="Wingdings 3"/>
              <a:buChar char=""/>
              <a:tabLst>
                <a:tab pos="698500" algn="l"/>
                <a:tab pos="699135" algn="l"/>
              </a:tabLst>
            </a:pPr>
            <a:r>
              <a:rPr sz="1500" dirty="0">
                <a:solidFill>
                  <a:srgbClr val="404040"/>
                </a:solidFill>
                <a:latin typeface="Verdana"/>
                <a:cs typeface="Verdana"/>
              </a:rPr>
              <a:t>As</a:t>
            </a:r>
            <a:r>
              <a:rPr sz="1500" spc="-15" dirty="0">
                <a:solidFill>
                  <a:srgbClr val="404040"/>
                </a:solidFill>
                <a:latin typeface="Verdana"/>
                <a:cs typeface="Verdana"/>
              </a:rPr>
              <a:t> </a:t>
            </a:r>
            <a:r>
              <a:rPr sz="1500" dirty="0">
                <a:solidFill>
                  <a:srgbClr val="404040"/>
                </a:solidFill>
                <a:latin typeface="Verdana"/>
                <a:cs typeface="Verdana"/>
              </a:rPr>
              <a:t>above,</a:t>
            </a:r>
            <a:r>
              <a:rPr sz="1500" spc="-25" dirty="0">
                <a:solidFill>
                  <a:srgbClr val="404040"/>
                </a:solidFill>
                <a:latin typeface="Verdana"/>
                <a:cs typeface="Verdana"/>
              </a:rPr>
              <a:t> </a:t>
            </a:r>
            <a:r>
              <a:rPr sz="1500" dirty="0">
                <a:solidFill>
                  <a:srgbClr val="404040"/>
                </a:solidFill>
                <a:latin typeface="Verdana"/>
                <a:cs typeface="Verdana"/>
              </a:rPr>
              <a:t>but</a:t>
            </a:r>
            <a:r>
              <a:rPr sz="1500" spc="-20" dirty="0">
                <a:solidFill>
                  <a:srgbClr val="404040"/>
                </a:solidFill>
                <a:latin typeface="Verdana"/>
                <a:cs typeface="Verdana"/>
              </a:rPr>
              <a:t> </a:t>
            </a:r>
            <a:r>
              <a:rPr sz="1500" dirty="0">
                <a:solidFill>
                  <a:srgbClr val="404040"/>
                </a:solidFill>
                <a:latin typeface="Verdana"/>
                <a:cs typeface="Verdana"/>
              </a:rPr>
              <a:t>2</a:t>
            </a:r>
            <a:r>
              <a:rPr sz="1500" spc="-25" dirty="0">
                <a:solidFill>
                  <a:srgbClr val="404040"/>
                </a:solidFill>
                <a:latin typeface="Verdana"/>
                <a:cs typeface="Verdana"/>
              </a:rPr>
              <a:t> </a:t>
            </a:r>
            <a:r>
              <a:rPr sz="1500" dirty="0">
                <a:solidFill>
                  <a:srgbClr val="404040"/>
                </a:solidFill>
                <a:latin typeface="Verdana"/>
                <a:cs typeface="Verdana"/>
              </a:rPr>
              <a:t>or</a:t>
            </a:r>
            <a:r>
              <a:rPr sz="1500" spc="-20" dirty="0">
                <a:solidFill>
                  <a:srgbClr val="404040"/>
                </a:solidFill>
                <a:latin typeface="Verdana"/>
                <a:cs typeface="Verdana"/>
              </a:rPr>
              <a:t> </a:t>
            </a:r>
            <a:r>
              <a:rPr sz="1500" dirty="0">
                <a:solidFill>
                  <a:srgbClr val="404040"/>
                </a:solidFill>
                <a:latin typeface="Verdana"/>
                <a:cs typeface="Verdana"/>
              </a:rPr>
              <a:t>more</a:t>
            </a:r>
            <a:r>
              <a:rPr sz="1500" spc="-30" dirty="0">
                <a:solidFill>
                  <a:srgbClr val="404040"/>
                </a:solidFill>
                <a:latin typeface="Verdana"/>
                <a:cs typeface="Verdana"/>
              </a:rPr>
              <a:t> </a:t>
            </a:r>
            <a:r>
              <a:rPr sz="1500" dirty="0">
                <a:solidFill>
                  <a:srgbClr val="404040"/>
                </a:solidFill>
                <a:latin typeface="Verdana"/>
                <a:cs typeface="Verdana"/>
              </a:rPr>
              <a:t>SC</a:t>
            </a:r>
            <a:r>
              <a:rPr sz="1500" spc="-15" dirty="0">
                <a:solidFill>
                  <a:srgbClr val="404040"/>
                </a:solidFill>
                <a:latin typeface="Verdana"/>
                <a:cs typeface="Verdana"/>
              </a:rPr>
              <a:t> </a:t>
            </a:r>
            <a:r>
              <a:rPr sz="1500" dirty="0">
                <a:solidFill>
                  <a:srgbClr val="404040"/>
                </a:solidFill>
                <a:latin typeface="Verdana"/>
                <a:cs typeface="Verdana"/>
              </a:rPr>
              <a:t>programs/funding</a:t>
            </a:r>
            <a:r>
              <a:rPr sz="1500" spc="-10" dirty="0">
                <a:solidFill>
                  <a:srgbClr val="404040"/>
                </a:solidFill>
                <a:latin typeface="Verdana"/>
                <a:cs typeface="Verdana"/>
              </a:rPr>
              <a:t> </a:t>
            </a:r>
            <a:r>
              <a:rPr sz="1500" dirty="0">
                <a:solidFill>
                  <a:srgbClr val="404040"/>
                </a:solidFill>
                <a:latin typeface="Verdana"/>
                <a:cs typeface="Verdana"/>
              </a:rPr>
              <a:t>agencies</a:t>
            </a:r>
            <a:r>
              <a:rPr sz="1500" spc="15" dirty="0">
                <a:solidFill>
                  <a:srgbClr val="404040"/>
                </a:solidFill>
                <a:latin typeface="Verdana"/>
                <a:cs typeface="Verdana"/>
              </a:rPr>
              <a:t> </a:t>
            </a:r>
            <a:r>
              <a:rPr sz="1500" dirty="0">
                <a:solidFill>
                  <a:srgbClr val="404040"/>
                </a:solidFill>
                <a:latin typeface="Verdana"/>
                <a:cs typeface="Verdana"/>
              </a:rPr>
              <a:t>co-</a:t>
            </a:r>
            <a:r>
              <a:rPr sz="1500" spc="-10" dirty="0">
                <a:solidFill>
                  <a:srgbClr val="404040"/>
                </a:solidFill>
                <a:latin typeface="Verdana"/>
                <a:cs typeface="Verdana"/>
              </a:rPr>
              <a:t>sponsor.</a:t>
            </a:r>
            <a:endParaRPr sz="1500" dirty="0">
              <a:latin typeface="Verdana"/>
              <a:cs typeface="Verdana"/>
            </a:endParaRPr>
          </a:p>
          <a:p>
            <a:pPr marL="698500" lvl="1" indent="-514350">
              <a:lnSpc>
                <a:spcPct val="100000"/>
              </a:lnSpc>
              <a:spcBef>
                <a:spcPts val="505"/>
              </a:spcBef>
              <a:buClr>
                <a:srgbClr val="0E3E66"/>
              </a:buClr>
              <a:buSzPct val="80000"/>
              <a:buFont typeface="Wingdings 3"/>
              <a:buChar char=""/>
              <a:tabLst>
                <a:tab pos="698500" algn="l"/>
                <a:tab pos="699135" algn="l"/>
              </a:tabLst>
            </a:pPr>
            <a:r>
              <a:rPr sz="1500" dirty="0">
                <a:solidFill>
                  <a:srgbClr val="404040"/>
                </a:solidFill>
                <a:latin typeface="Verdana"/>
                <a:cs typeface="Verdana"/>
              </a:rPr>
              <a:t>Generally</a:t>
            </a:r>
            <a:r>
              <a:rPr sz="1500" spc="-20" dirty="0">
                <a:solidFill>
                  <a:srgbClr val="404040"/>
                </a:solidFill>
                <a:latin typeface="Verdana"/>
                <a:cs typeface="Verdana"/>
              </a:rPr>
              <a:t> </a:t>
            </a:r>
            <a:r>
              <a:rPr sz="1500" dirty="0">
                <a:solidFill>
                  <a:srgbClr val="404040"/>
                </a:solidFill>
                <a:latin typeface="Verdana"/>
                <a:cs typeface="Verdana"/>
              </a:rPr>
              <a:t>one</a:t>
            </a:r>
            <a:r>
              <a:rPr sz="1500" spc="-40" dirty="0">
                <a:solidFill>
                  <a:srgbClr val="404040"/>
                </a:solidFill>
                <a:latin typeface="Verdana"/>
                <a:cs typeface="Verdana"/>
              </a:rPr>
              <a:t> </a:t>
            </a:r>
            <a:r>
              <a:rPr sz="1500" dirty="0">
                <a:solidFill>
                  <a:srgbClr val="404040"/>
                </a:solidFill>
                <a:latin typeface="Verdana"/>
                <a:cs typeface="Verdana"/>
              </a:rPr>
              <a:t>program</a:t>
            </a:r>
            <a:r>
              <a:rPr sz="1500" spc="-35" dirty="0">
                <a:solidFill>
                  <a:srgbClr val="404040"/>
                </a:solidFill>
                <a:latin typeface="Verdana"/>
                <a:cs typeface="Verdana"/>
              </a:rPr>
              <a:t> </a:t>
            </a:r>
            <a:r>
              <a:rPr sz="1500" dirty="0">
                <a:solidFill>
                  <a:srgbClr val="404040"/>
                </a:solidFill>
                <a:latin typeface="Verdana"/>
                <a:cs typeface="Verdana"/>
              </a:rPr>
              <a:t>is</a:t>
            </a:r>
            <a:r>
              <a:rPr sz="1500" spc="-10" dirty="0">
                <a:solidFill>
                  <a:srgbClr val="404040"/>
                </a:solidFill>
                <a:latin typeface="Verdana"/>
                <a:cs typeface="Verdana"/>
              </a:rPr>
              <a:t> </a:t>
            </a:r>
            <a:r>
              <a:rPr sz="1500" dirty="0">
                <a:solidFill>
                  <a:srgbClr val="404040"/>
                </a:solidFill>
                <a:latin typeface="Verdana"/>
                <a:cs typeface="Verdana"/>
              </a:rPr>
              <a:t>lead</a:t>
            </a:r>
            <a:r>
              <a:rPr sz="1500" spc="-25" dirty="0">
                <a:solidFill>
                  <a:srgbClr val="404040"/>
                </a:solidFill>
                <a:latin typeface="Verdana"/>
                <a:cs typeface="Verdana"/>
              </a:rPr>
              <a:t> </a:t>
            </a:r>
            <a:r>
              <a:rPr sz="1500" dirty="0">
                <a:solidFill>
                  <a:srgbClr val="404040"/>
                </a:solidFill>
                <a:latin typeface="Verdana"/>
                <a:cs typeface="Verdana"/>
              </a:rPr>
              <a:t>and</a:t>
            </a:r>
            <a:r>
              <a:rPr sz="1500" spc="-30" dirty="0">
                <a:solidFill>
                  <a:srgbClr val="404040"/>
                </a:solidFill>
                <a:latin typeface="Verdana"/>
                <a:cs typeface="Verdana"/>
              </a:rPr>
              <a:t> </a:t>
            </a:r>
            <a:r>
              <a:rPr sz="1500" dirty="0">
                <a:solidFill>
                  <a:srgbClr val="404040"/>
                </a:solidFill>
                <a:latin typeface="Verdana"/>
                <a:cs typeface="Verdana"/>
              </a:rPr>
              <a:t>other</a:t>
            </a:r>
            <a:r>
              <a:rPr sz="1500" spc="-35" dirty="0">
                <a:solidFill>
                  <a:srgbClr val="404040"/>
                </a:solidFill>
                <a:latin typeface="Verdana"/>
                <a:cs typeface="Verdana"/>
              </a:rPr>
              <a:t> </a:t>
            </a:r>
            <a:r>
              <a:rPr sz="1500" dirty="0">
                <a:solidFill>
                  <a:srgbClr val="404040"/>
                </a:solidFill>
                <a:latin typeface="Verdana"/>
                <a:cs typeface="Verdana"/>
              </a:rPr>
              <a:t>programs</a:t>
            </a:r>
            <a:r>
              <a:rPr sz="1500" spc="-20" dirty="0">
                <a:solidFill>
                  <a:srgbClr val="404040"/>
                </a:solidFill>
                <a:latin typeface="Verdana"/>
                <a:cs typeface="Verdana"/>
              </a:rPr>
              <a:t> </a:t>
            </a:r>
            <a:r>
              <a:rPr sz="1500" spc="-10" dirty="0">
                <a:solidFill>
                  <a:srgbClr val="404040"/>
                </a:solidFill>
                <a:latin typeface="Verdana"/>
                <a:cs typeface="Verdana"/>
              </a:rPr>
              <a:t>support</a:t>
            </a:r>
            <a:endParaRPr sz="1500" dirty="0">
              <a:latin typeface="Verdana"/>
              <a:cs typeface="Verdana"/>
            </a:endParaRPr>
          </a:p>
          <a:p>
            <a:pPr marL="698500" lvl="1" indent="-514350">
              <a:lnSpc>
                <a:spcPct val="100000"/>
              </a:lnSpc>
              <a:spcBef>
                <a:spcPts val="500"/>
              </a:spcBef>
              <a:buClr>
                <a:srgbClr val="0E3E66"/>
              </a:buClr>
              <a:buSzPct val="80000"/>
              <a:buFont typeface="Wingdings 3"/>
              <a:buChar char=""/>
              <a:tabLst>
                <a:tab pos="698500" algn="l"/>
                <a:tab pos="699135" algn="l"/>
              </a:tabLst>
            </a:pPr>
            <a:r>
              <a:rPr sz="1500" spc="-10" dirty="0">
                <a:solidFill>
                  <a:srgbClr val="404040"/>
                </a:solidFill>
                <a:latin typeface="Verdana"/>
                <a:cs typeface="Verdana"/>
              </a:rPr>
              <a:t>Multi-</a:t>
            </a:r>
            <a:r>
              <a:rPr sz="1500" dirty="0">
                <a:solidFill>
                  <a:srgbClr val="404040"/>
                </a:solidFill>
                <a:latin typeface="Verdana"/>
                <a:cs typeface="Verdana"/>
              </a:rPr>
              <a:t>program</a:t>
            </a:r>
            <a:r>
              <a:rPr sz="1500" spc="-10" dirty="0">
                <a:solidFill>
                  <a:srgbClr val="404040"/>
                </a:solidFill>
                <a:latin typeface="Verdana"/>
                <a:cs typeface="Verdana"/>
              </a:rPr>
              <a:t> </a:t>
            </a:r>
            <a:r>
              <a:rPr sz="1500" dirty="0">
                <a:solidFill>
                  <a:srgbClr val="404040"/>
                </a:solidFill>
                <a:latin typeface="Verdana"/>
                <a:cs typeface="Verdana"/>
              </a:rPr>
              <a:t>calls</a:t>
            </a:r>
            <a:r>
              <a:rPr sz="1500" spc="15" dirty="0">
                <a:solidFill>
                  <a:srgbClr val="404040"/>
                </a:solidFill>
                <a:latin typeface="Verdana"/>
                <a:cs typeface="Verdana"/>
              </a:rPr>
              <a:t> </a:t>
            </a:r>
            <a:r>
              <a:rPr sz="1500" dirty="0">
                <a:solidFill>
                  <a:srgbClr val="404040"/>
                </a:solidFill>
                <a:latin typeface="Verdana"/>
                <a:cs typeface="Verdana"/>
              </a:rPr>
              <a:t>cover</a:t>
            </a:r>
            <a:r>
              <a:rPr sz="1500" spc="-25" dirty="0">
                <a:solidFill>
                  <a:srgbClr val="404040"/>
                </a:solidFill>
                <a:latin typeface="Verdana"/>
                <a:cs typeface="Verdana"/>
              </a:rPr>
              <a:t> </a:t>
            </a:r>
            <a:r>
              <a:rPr sz="1500" spc="-10" dirty="0">
                <a:solidFill>
                  <a:srgbClr val="404040"/>
                </a:solidFill>
                <a:latin typeface="Verdana"/>
                <a:cs typeface="Verdana"/>
              </a:rPr>
              <a:t>cross-</a:t>
            </a:r>
            <a:r>
              <a:rPr sz="1500" dirty="0">
                <a:solidFill>
                  <a:srgbClr val="404040"/>
                </a:solidFill>
                <a:latin typeface="Verdana"/>
                <a:cs typeface="Verdana"/>
              </a:rPr>
              <a:t>cutting topics.</a:t>
            </a:r>
            <a:r>
              <a:rPr sz="1500" spc="-5" dirty="0">
                <a:solidFill>
                  <a:srgbClr val="404040"/>
                </a:solidFill>
                <a:latin typeface="Verdana"/>
                <a:cs typeface="Verdana"/>
              </a:rPr>
              <a:t> </a:t>
            </a:r>
            <a:r>
              <a:rPr sz="1500" dirty="0">
                <a:solidFill>
                  <a:srgbClr val="404040"/>
                </a:solidFill>
                <a:latin typeface="Verdana"/>
                <a:cs typeface="Verdana"/>
              </a:rPr>
              <a:t>Will get</a:t>
            </a:r>
            <a:r>
              <a:rPr sz="1500" spc="-30" dirty="0">
                <a:solidFill>
                  <a:srgbClr val="404040"/>
                </a:solidFill>
                <a:latin typeface="Verdana"/>
                <a:cs typeface="Verdana"/>
              </a:rPr>
              <a:t> </a:t>
            </a:r>
            <a:r>
              <a:rPr sz="1500" dirty="0">
                <a:solidFill>
                  <a:srgbClr val="404040"/>
                </a:solidFill>
                <a:latin typeface="Verdana"/>
                <a:cs typeface="Verdana"/>
              </a:rPr>
              <a:t>reviewed</a:t>
            </a:r>
            <a:r>
              <a:rPr sz="1500" spc="-20" dirty="0">
                <a:solidFill>
                  <a:srgbClr val="404040"/>
                </a:solidFill>
                <a:latin typeface="Verdana"/>
                <a:cs typeface="Verdana"/>
              </a:rPr>
              <a:t> </a:t>
            </a:r>
            <a:r>
              <a:rPr sz="1500" dirty="0">
                <a:solidFill>
                  <a:srgbClr val="404040"/>
                </a:solidFill>
                <a:latin typeface="Verdana"/>
                <a:cs typeface="Verdana"/>
              </a:rPr>
              <a:t>by</a:t>
            </a:r>
            <a:r>
              <a:rPr sz="1500" spc="-30" dirty="0">
                <a:solidFill>
                  <a:srgbClr val="404040"/>
                </a:solidFill>
                <a:latin typeface="Verdana"/>
                <a:cs typeface="Verdana"/>
              </a:rPr>
              <a:t> </a:t>
            </a:r>
            <a:r>
              <a:rPr sz="1500" dirty="0">
                <a:solidFill>
                  <a:srgbClr val="404040"/>
                </a:solidFill>
                <a:latin typeface="Verdana"/>
                <a:cs typeface="Verdana"/>
              </a:rPr>
              <a:t>experts</a:t>
            </a:r>
            <a:r>
              <a:rPr sz="1500" spc="-30" dirty="0">
                <a:solidFill>
                  <a:srgbClr val="404040"/>
                </a:solidFill>
                <a:latin typeface="Verdana"/>
                <a:cs typeface="Verdana"/>
              </a:rPr>
              <a:t> </a:t>
            </a:r>
            <a:r>
              <a:rPr sz="1500" dirty="0">
                <a:solidFill>
                  <a:srgbClr val="404040"/>
                </a:solidFill>
                <a:latin typeface="Verdana"/>
                <a:cs typeface="Verdana"/>
              </a:rPr>
              <a:t>in</a:t>
            </a:r>
            <a:r>
              <a:rPr sz="1500" spc="-20" dirty="0">
                <a:solidFill>
                  <a:srgbClr val="404040"/>
                </a:solidFill>
                <a:latin typeface="Verdana"/>
                <a:cs typeface="Verdana"/>
              </a:rPr>
              <a:t> </a:t>
            </a:r>
            <a:r>
              <a:rPr sz="1500" dirty="0">
                <a:solidFill>
                  <a:srgbClr val="404040"/>
                </a:solidFill>
                <a:latin typeface="Verdana"/>
                <a:cs typeface="Verdana"/>
              </a:rPr>
              <a:t>multiple</a:t>
            </a:r>
            <a:r>
              <a:rPr sz="1500" spc="10" dirty="0">
                <a:solidFill>
                  <a:srgbClr val="404040"/>
                </a:solidFill>
                <a:latin typeface="Verdana"/>
                <a:cs typeface="Verdana"/>
              </a:rPr>
              <a:t> </a:t>
            </a:r>
            <a:r>
              <a:rPr sz="1500" spc="-10" dirty="0">
                <a:solidFill>
                  <a:srgbClr val="404040"/>
                </a:solidFill>
                <a:latin typeface="Verdana"/>
                <a:cs typeface="Verdana"/>
              </a:rPr>
              <a:t>fields.</a:t>
            </a:r>
            <a:endParaRPr sz="1500" dirty="0">
              <a:latin typeface="Verdana"/>
              <a:cs typeface="Verdana"/>
            </a:endParaRPr>
          </a:p>
          <a:p>
            <a:pPr marL="698500" lvl="1" indent="-514350">
              <a:lnSpc>
                <a:spcPct val="100000"/>
              </a:lnSpc>
              <a:spcBef>
                <a:spcPts val="495"/>
              </a:spcBef>
              <a:buClr>
                <a:srgbClr val="0E3E66"/>
              </a:buClr>
              <a:buSzPct val="80000"/>
              <a:buFont typeface="Wingdings 3"/>
              <a:buChar char=""/>
              <a:tabLst>
                <a:tab pos="698500" algn="l"/>
                <a:tab pos="699135" algn="l"/>
              </a:tabLst>
            </a:pPr>
            <a:r>
              <a:rPr sz="1500" dirty="0">
                <a:solidFill>
                  <a:srgbClr val="404040"/>
                </a:solidFill>
                <a:latin typeface="Verdana"/>
                <a:cs typeface="Verdana"/>
              </a:rPr>
              <a:t>If</a:t>
            </a:r>
            <a:r>
              <a:rPr sz="1500" spc="-20" dirty="0">
                <a:solidFill>
                  <a:srgbClr val="404040"/>
                </a:solidFill>
                <a:latin typeface="Verdana"/>
                <a:cs typeface="Verdana"/>
              </a:rPr>
              <a:t> </a:t>
            </a:r>
            <a:r>
              <a:rPr sz="1500" spc="-10" dirty="0">
                <a:solidFill>
                  <a:srgbClr val="404040"/>
                </a:solidFill>
                <a:latin typeface="Verdana"/>
                <a:cs typeface="Verdana"/>
              </a:rPr>
              <a:t>multi-agency,</a:t>
            </a:r>
            <a:r>
              <a:rPr sz="1500" spc="-5" dirty="0">
                <a:solidFill>
                  <a:srgbClr val="404040"/>
                </a:solidFill>
                <a:latin typeface="Verdana"/>
                <a:cs typeface="Verdana"/>
              </a:rPr>
              <a:t> </a:t>
            </a:r>
            <a:r>
              <a:rPr sz="1500" dirty="0">
                <a:solidFill>
                  <a:srgbClr val="404040"/>
                </a:solidFill>
                <a:latin typeface="Verdana"/>
                <a:cs typeface="Verdana"/>
              </a:rPr>
              <a:t>will need</a:t>
            </a:r>
            <a:r>
              <a:rPr sz="1500" spc="-25" dirty="0">
                <a:solidFill>
                  <a:srgbClr val="404040"/>
                </a:solidFill>
                <a:latin typeface="Verdana"/>
                <a:cs typeface="Verdana"/>
              </a:rPr>
              <a:t> </a:t>
            </a:r>
            <a:r>
              <a:rPr sz="1500" dirty="0">
                <a:solidFill>
                  <a:srgbClr val="404040"/>
                </a:solidFill>
                <a:latin typeface="Verdana"/>
                <a:cs typeface="Verdana"/>
              </a:rPr>
              <a:t>to</a:t>
            </a:r>
            <a:r>
              <a:rPr sz="1500" spc="-30" dirty="0">
                <a:solidFill>
                  <a:srgbClr val="404040"/>
                </a:solidFill>
                <a:latin typeface="Verdana"/>
                <a:cs typeface="Verdana"/>
              </a:rPr>
              <a:t> </a:t>
            </a:r>
            <a:r>
              <a:rPr sz="1500" dirty="0">
                <a:solidFill>
                  <a:srgbClr val="404040"/>
                </a:solidFill>
                <a:latin typeface="Verdana"/>
                <a:cs typeface="Verdana"/>
              </a:rPr>
              <a:t>submit</a:t>
            </a:r>
            <a:r>
              <a:rPr sz="1500" spc="-5" dirty="0">
                <a:solidFill>
                  <a:srgbClr val="404040"/>
                </a:solidFill>
                <a:latin typeface="Verdana"/>
                <a:cs typeface="Verdana"/>
              </a:rPr>
              <a:t> </a:t>
            </a:r>
            <a:r>
              <a:rPr sz="1500" dirty="0">
                <a:solidFill>
                  <a:srgbClr val="404040"/>
                </a:solidFill>
                <a:latin typeface="Verdana"/>
                <a:cs typeface="Verdana"/>
              </a:rPr>
              <a:t>separate</a:t>
            </a:r>
            <a:r>
              <a:rPr sz="1500" spc="-35" dirty="0">
                <a:solidFill>
                  <a:srgbClr val="404040"/>
                </a:solidFill>
                <a:latin typeface="Verdana"/>
                <a:cs typeface="Verdana"/>
              </a:rPr>
              <a:t> </a:t>
            </a:r>
            <a:r>
              <a:rPr sz="1500" dirty="0">
                <a:solidFill>
                  <a:srgbClr val="404040"/>
                </a:solidFill>
                <a:latin typeface="Verdana"/>
                <a:cs typeface="Verdana"/>
              </a:rPr>
              <a:t>proposals (not</a:t>
            </a:r>
            <a:r>
              <a:rPr sz="1500" spc="-40" dirty="0">
                <a:solidFill>
                  <a:srgbClr val="404040"/>
                </a:solidFill>
                <a:latin typeface="Verdana"/>
                <a:cs typeface="Verdana"/>
              </a:rPr>
              <a:t> </a:t>
            </a:r>
            <a:r>
              <a:rPr sz="1500" dirty="0">
                <a:solidFill>
                  <a:srgbClr val="404040"/>
                </a:solidFill>
                <a:latin typeface="Verdana"/>
                <a:cs typeface="Verdana"/>
              </a:rPr>
              <a:t>always</a:t>
            </a:r>
            <a:r>
              <a:rPr sz="1500" spc="-10" dirty="0">
                <a:solidFill>
                  <a:srgbClr val="404040"/>
                </a:solidFill>
                <a:latin typeface="Verdana"/>
                <a:cs typeface="Verdana"/>
              </a:rPr>
              <a:t> </a:t>
            </a:r>
            <a:r>
              <a:rPr sz="1500" dirty="0">
                <a:solidFill>
                  <a:srgbClr val="404040"/>
                </a:solidFill>
                <a:latin typeface="Verdana"/>
                <a:cs typeface="Verdana"/>
              </a:rPr>
              <a:t>the</a:t>
            </a:r>
            <a:r>
              <a:rPr sz="1500" spc="-30" dirty="0">
                <a:solidFill>
                  <a:srgbClr val="404040"/>
                </a:solidFill>
                <a:latin typeface="Verdana"/>
                <a:cs typeface="Verdana"/>
              </a:rPr>
              <a:t> </a:t>
            </a:r>
            <a:r>
              <a:rPr sz="1500" dirty="0">
                <a:solidFill>
                  <a:srgbClr val="404040"/>
                </a:solidFill>
                <a:latin typeface="Verdana"/>
                <a:cs typeface="Verdana"/>
              </a:rPr>
              <a:t>same)</a:t>
            </a:r>
            <a:r>
              <a:rPr sz="1500" spc="-35" dirty="0">
                <a:solidFill>
                  <a:srgbClr val="404040"/>
                </a:solidFill>
                <a:latin typeface="Verdana"/>
                <a:cs typeface="Verdana"/>
              </a:rPr>
              <a:t> </a:t>
            </a:r>
            <a:r>
              <a:rPr sz="1500" dirty="0">
                <a:solidFill>
                  <a:srgbClr val="404040"/>
                </a:solidFill>
                <a:latin typeface="Verdana"/>
                <a:cs typeface="Verdana"/>
              </a:rPr>
              <a:t>to</a:t>
            </a:r>
            <a:r>
              <a:rPr sz="1500" spc="-30" dirty="0">
                <a:solidFill>
                  <a:srgbClr val="404040"/>
                </a:solidFill>
                <a:latin typeface="Verdana"/>
                <a:cs typeface="Verdana"/>
              </a:rPr>
              <a:t> </a:t>
            </a:r>
            <a:r>
              <a:rPr sz="1500" dirty="0">
                <a:solidFill>
                  <a:srgbClr val="404040"/>
                </a:solidFill>
                <a:latin typeface="Verdana"/>
                <a:cs typeface="Verdana"/>
              </a:rPr>
              <a:t>each</a:t>
            </a:r>
            <a:r>
              <a:rPr sz="1500" spc="-25" dirty="0">
                <a:solidFill>
                  <a:srgbClr val="404040"/>
                </a:solidFill>
                <a:latin typeface="Verdana"/>
                <a:cs typeface="Verdana"/>
              </a:rPr>
              <a:t> </a:t>
            </a:r>
            <a:r>
              <a:rPr sz="1500" spc="-10" dirty="0">
                <a:solidFill>
                  <a:srgbClr val="404040"/>
                </a:solidFill>
                <a:latin typeface="Verdana"/>
                <a:cs typeface="Verdana"/>
              </a:rPr>
              <a:t>agency.</a:t>
            </a:r>
            <a:endParaRPr sz="1500" dirty="0">
              <a:latin typeface="Verdana"/>
              <a:cs typeface="Verdana"/>
            </a:endParaRPr>
          </a:p>
        </p:txBody>
      </p:sp>
      <p:sp>
        <p:nvSpPr>
          <p:cNvPr id="4" name="object 4"/>
          <p:cNvSpPr txBox="1">
            <a:spLocks noGrp="1"/>
          </p:cNvSpPr>
          <p:nvPr>
            <p:ph type="dt" sz="half" idx="6"/>
          </p:nvPr>
        </p:nvSpPr>
        <p:spPr>
          <a:xfrm>
            <a:off x="4469384" y="6402355"/>
            <a:ext cx="624839" cy="179704"/>
          </a:xfrm>
          <a:prstGeom prst="rect">
            <a:avLst/>
          </a:prstGeom>
        </p:spPr>
        <p:txBody>
          <a:bodyPr vert="horz" wrap="square" lIns="0" tIns="0" rIns="0" bIns="0" rtlCol="0">
            <a:spAutoFit/>
          </a:bodyPr>
          <a:lstStyle>
            <a:defPPr>
              <a:defRPr kern="0"/>
            </a:defPPr>
            <a:lvl1pPr>
              <a:defRPr sz="1000" b="0" i="0">
                <a:solidFill>
                  <a:srgbClr val="0E3E66"/>
                </a:solidFill>
                <a:latin typeface="Verdana"/>
                <a:cs typeface="Verdana"/>
              </a:defRPr>
            </a:lvl1pPr>
          </a:lstStyle>
          <a:p>
            <a:pPr marL="12700">
              <a:lnSpc>
                <a:spcPct val="100000"/>
              </a:lnSpc>
              <a:spcBef>
                <a:spcPts val="100"/>
              </a:spcBef>
            </a:pPr>
            <a:r>
              <a:rPr lang="en-US" spc="-10"/>
              <a:t>6/5/2023</a:t>
            </a:r>
            <a:endParaRPr spc="-10" dirty="0"/>
          </a:p>
        </p:txBody>
      </p:sp>
      <p:sp>
        <p:nvSpPr>
          <p:cNvPr id="5" name="object 5"/>
          <p:cNvSpPr txBox="1">
            <a:spLocks noGrp="1"/>
          </p:cNvSpPr>
          <p:nvPr>
            <p:ph type="ftr" sz="quarter" idx="5"/>
          </p:nvPr>
        </p:nvSpPr>
        <p:spPr>
          <a:xfrm>
            <a:off x="8579357" y="6402355"/>
            <a:ext cx="998854" cy="179704"/>
          </a:xfrm>
          <a:prstGeom prst="rect">
            <a:avLst/>
          </a:prstGeom>
        </p:spPr>
        <p:txBody>
          <a:bodyPr vert="horz" wrap="square" lIns="0" tIns="0" rIns="0" bIns="0" rtlCol="0">
            <a:spAutoFit/>
          </a:bodyPr>
          <a:lstStyle>
            <a:defPPr>
              <a:defRPr kern="0"/>
            </a:defPPr>
            <a:lvl1pPr>
              <a:defRPr sz="1000" b="0" i="0">
                <a:solidFill>
                  <a:srgbClr val="0E3E66"/>
                </a:solidFill>
                <a:latin typeface="Verdana"/>
                <a:cs typeface="Verdana"/>
              </a:defRPr>
            </a:lvl1pPr>
          </a:lstStyle>
          <a:p>
            <a:pPr marL="12700">
              <a:lnSpc>
                <a:spcPct val="100000"/>
              </a:lnSpc>
              <a:spcBef>
                <a:spcPts val="100"/>
              </a:spcBef>
            </a:pPr>
            <a:r>
              <a:rPr lang="en-US"/>
              <a:t>P5 Virtual Town Hall</a:t>
            </a:r>
            <a:endParaRPr spc="-10" dirty="0"/>
          </a:p>
        </p:txBody>
      </p:sp>
      <p:sp>
        <p:nvSpPr>
          <p:cNvPr id="6" name="object 6"/>
          <p:cNvSpPr txBox="1">
            <a:spLocks noGrp="1"/>
          </p:cNvSpPr>
          <p:nvPr>
            <p:ph type="sldNum" sz="quarter" idx="7"/>
          </p:nvPr>
        </p:nvSpPr>
        <p:spPr>
          <a:xfrm>
            <a:off x="11721718" y="6402355"/>
            <a:ext cx="250825" cy="179704"/>
          </a:xfrm>
          <a:prstGeom prst="rect">
            <a:avLst/>
          </a:prstGeom>
        </p:spPr>
        <p:txBody>
          <a:bodyPr vert="horz" wrap="square" lIns="0" tIns="0" rIns="0" bIns="0" rtlCol="0">
            <a:spAutoFit/>
          </a:bodyPr>
          <a:lstStyle>
            <a:defPPr>
              <a:defRPr kern="0"/>
            </a:defPPr>
            <a:lvl1pPr>
              <a:defRPr sz="1000" b="0" i="0">
                <a:solidFill>
                  <a:srgbClr val="0E3E66"/>
                </a:solidFill>
                <a:latin typeface="Verdana"/>
                <a:cs typeface="Verdana"/>
              </a:defRPr>
            </a:lvl1pPr>
          </a:lstStyle>
          <a:p>
            <a:pPr marL="38100">
              <a:lnSpc>
                <a:spcPct val="100000"/>
              </a:lnSpc>
              <a:spcBef>
                <a:spcPts val="100"/>
              </a:spcBef>
            </a:pPr>
            <a:fld id="{81D60167-4931-47E6-BA6A-407CBD079E47}" type="slidenum">
              <a:rPr lang="en-US" spc="-25" smtClean="0"/>
              <a:pPr marL="38100">
                <a:lnSpc>
                  <a:spcPct val="100000"/>
                </a:lnSpc>
                <a:spcBef>
                  <a:spcPts val="100"/>
                </a:spcBef>
              </a:pPr>
              <a:t>9</a:t>
            </a:fld>
            <a:endParaRPr spc="-25" dirty="0"/>
          </a:p>
        </p:txBody>
      </p:sp>
      <p:sp>
        <p:nvSpPr>
          <p:cNvPr id="3" name="object 3"/>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z="3600" dirty="0"/>
              <a:t>SC</a:t>
            </a:r>
            <a:r>
              <a:rPr sz="3600" spc="-40" dirty="0"/>
              <a:t> </a:t>
            </a:r>
            <a:r>
              <a:rPr sz="3600" dirty="0"/>
              <a:t>Funding</a:t>
            </a:r>
            <a:r>
              <a:rPr sz="3600" spc="-45" dirty="0"/>
              <a:t> </a:t>
            </a:r>
            <a:r>
              <a:rPr sz="3600" dirty="0"/>
              <a:t>Opportunities</a:t>
            </a:r>
            <a:r>
              <a:rPr sz="3600" spc="-40" dirty="0"/>
              <a:t> </a:t>
            </a:r>
            <a:r>
              <a:rPr sz="3600" spc="-25" dirty="0"/>
              <a:t>101</a:t>
            </a:r>
            <a:endParaRPr sz="3600"/>
          </a:p>
        </p:txBody>
      </p:sp>
    </p:spTree>
  </p:cSld>
  <p:clrMapOvr>
    <a:masterClrMapping/>
  </p:clrMapOvr>
</p:sld>
</file>

<file path=ppt/theme/theme1.xml><?xml version="1.0" encoding="utf-8"?>
<a:theme xmlns:a="http://schemas.openxmlformats.org/drawingml/2006/main" name="DOE SC Theme - Blue v5">
  <a:themeElements>
    <a:clrScheme name="DOE SC Colors">
      <a:dk1>
        <a:sysClr val="windowText" lastClr="000000"/>
      </a:dk1>
      <a:lt1>
        <a:sysClr val="window" lastClr="FFFFFF"/>
      </a:lt1>
      <a:dk2>
        <a:srgbClr val="0F3F66"/>
      </a:dk2>
      <a:lt2>
        <a:srgbClr val="EEECE1"/>
      </a:lt2>
      <a:accent1>
        <a:srgbClr val="0F6636"/>
      </a:accent1>
      <a:accent2>
        <a:srgbClr val="F3C727"/>
      </a:accent2>
      <a:accent3>
        <a:srgbClr val="4F81BD"/>
      </a:accent3>
      <a:accent4>
        <a:srgbClr val="C0504D"/>
      </a:accent4>
      <a:accent5>
        <a:srgbClr val="9BBB59"/>
      </a:accent5>
      <a:accent6>
        <a:srgbClr val="8064A2"/>
      </a:accent6>
      <a:hlink>
        <a:srgbClr val="0000FF"/>
      </a:hlink>
      <a:folHlink>
        <a:srgbClr val="800080"/>
      </a:folHlink>
    </a:clrScheme>
    <a:fontScheme name="Verdana">
      <a:majorFont>
        <a:latin typeface="Verdana"/>
        <a:ea typeface=""/>
        <a:cs typeface=""/>
      </a:majorFont>
      <a:minorFont>
        <a:latin typeface="Verdana"/>
        <a:ea typeface=""/>
        <a:cs typeface=""/>
      </a:minorFont>
    </a:fontScheme>
    <a:fmtScheme name="Reflection">
      <a:fillStyleLst>
        <a:solidFill>
          <a:schemeClr val="phClr"/>
        </a:solidFill>
        <a:gradFill rotWithShape="1">
          <a:gsLst>
            <a:gs pos="0">
              <a:schemeClr val="phClr">
                <a:tint val="50000"/>
                <a:alpha val="100000"/>
                <a:satMod val="140000"/>
                <a:lumMod val="105000"/>
              </a:schemeClr>
            </a:gs>
            <a:gs pos="41000">
              <a:schemeClr val="phClr">
                <a:tint val="57000"/>
                <a:satMod val="160000"/>
                <a:lumMod val="99000"/>
              </a:schemeClr>
            </a:gs>
            <a:gs pos="100000">
              <a:schemeClr val="phClr">
                <a:tint val="80000"/>
                <a:satMod val="180000"/>
                <a:lumMod val="104000"/>
              </a:schemeClr>
            </a:gs>
          </a:gsLst>
          <a:lin ang="5400000" scaled="1"/>
        </a:gradFill>
        <a:gradFill rotWithShape="1">
          <a:gsLst>
            <a:gs pos="0">
              <a:schemeClr val="phClr">
                <a:tint val="97000"/>
                <a:satMod val="115000"/>
                <a:lumMod val="114000"/>
              </a:schemeClr>
            </a:gs>
            <a:gs pos="60000">
              <a:schemeClr val="phClr">
                <a:tint val="100000"/>
                <a:shade val="96000"/>
                <a:satMod val="100000"/>
                <a:lumMod val="108000"/>
              </a:schemeClr>
            </a:gs>
            <a:gs pos="100000">
              <a:schemeClr val="phClr">
                <a:shade val="91000"/>
                <a:sat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38100" dist="25400" dir="5400000" rotWithShape="0">
              <a:srgbClr val="000000">
                <a:alpha val="28000"/>
              </a:srgbClr>
            </a:outerShdw>
          </a:effectLst>
        </a:effectStyle>
        <a:effectStyle>
          <a:effectLst>
            <a:outerShdw blurRad="50800" dist="31750" dir="5400000" sy="98000" rotWithShape="0">
              <a:srgbClr val="000000">
                <a:alpha val="47000"/>
              </a:srgbClr>
            </a:outerShdw>
          </a:effectLst>
          <a:scene3d>
            <a:camera prst="orthographicFront">
              <a:rot lat="0" lon="0" rev="0"/>
            </a:camera>
            <a:lightRig rig="twoPt" dir="t">
              <a:rot lat="0" lon="0" rev="4800000"/>
            </a:lightRig>
          </a:scene3d>
          <a:sp3d prstMaterial="matte">
            <a:bevelT w="25400" h="44450"/>
          </a:sp3d>
        </a:effectStyle>
        <a:effectStyle>
          <a:effectLst>
            <a:reflection blurRad="25400" stA="32000" endPos="28000" dist="8889" dir="5400000" sy="-100000" rotWithShape="0"/>
          </a:effectLst>
          <a:scene3d>
            <a:camera prst="orthographicFront">
              <a:rot lat="0" lon="0" rev="0"/>
            </a:camera>
            <a:lightRig rig="threePt" dir="t">
              <a:rot lat="0" lon="0" rev="4800000"/>
            </a:lightRig>
          </a:scene3d>
          <a:sp3d>
            <a:bevelT w="50800" h="25400"/>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DOE SC Theme - Blue v5" id="{D847AD8A-1DAD-49C8-A8DF-B560E85873BD}" vid="{0BE63584-568E-455E-B1A8-A6F0BB9EE126}"/>
    </a:ext>
  </a:extLst>
</a:theme>
</file>

<file path=ppt/theme/theme2.xml><?xml version="1.0" encoding="utf-8"?>
<a:theme xmlns:a="http://schemas.openxmlformats.org/drawingml/2006/main" name="DOE SC Theme - Green v14 (16x9)">
  <a:themeElements>
    <a:clrScheme name="DOE SC Colors">
      <a:dk1>
        <a:sysClr val="windowText" lastClr="000000"/>
      </a:dk1>
      <a:lt1>
        <a:sysClr val="window" lastClr="FFFFFF"/>
      </a:lt1>
      <a:dk2>
        <a:srgbClr val="0F3F66"/>
      </a:dk2>
      <a:lt2>
        <a:srgbClr val="EEECE1"/>
      </a:lt2>
      <a:accent1>
        <a:srgbClr val="0F6636"/>
      </a:accent1>
      <a:accent2>
        <a:srgbClr val="F3C727"/>
      </a:accent2>
      <a:accent3>
        <a:srgbClr val="4F81BD"/>
      </a:accent3>
      <a:accent4>
        <a:srgbClr val="C0504D"/>
      </a:accent4>
      <a:accent5>
        <a:srgbClr val="9BBB59"/>
      </a:accent5>
      <a:accent6>
        <a:srgbClr val="8064A2"/>
      </a:accent6>
      <a:hlink>
        <a:srgbClr val="0000FF"/>
      </a:hlink>
      <a:folHlink>
        <a:srgbClr val="800080"/>
      </a:folHlink>
    </a:clrScheme>
    <a:fontScheme name="Verdana">
      <a:majorFont>
        <a:latin typeface="Verdana"/>
        <a:ea typeface=""/>
        <a:cs typeface=""/>
      </a:majorFont>
      <a:minorFont>
        <a:latin typeface="Verdana"/>
        <a:ea typeface=""/>
        <a:cs typeface=""/>
      </a:minorFont>
    </a:fontScheme>
    <a:fmtScheme name="Reflection">
      <a:fillStyleLst>
        <a:solidFill>
          <a:schemeClr val="phClr"/>
        </a:solidFill>
        <a:gradFill rotWithShape="1">
          <a:gsLst>
            <a:gs pos="0">
              <a:schemeClr val="phClr">
                <a:tint val="50000"/>
                <a:alpha val="100000"/>
                <a:satMod val="140000"/>
                <a:lumMod val="105000"/>
              </a:schemeClr>
            </a:gs>
            <a:gs pos="41000">
              <a:schemeClr val="phClr">
                <a:tint val="57000"/>
                <a:satMod val="160000"/>
                <a:lumMod val="99000"/>
              </a:schemeClr>
            </a:gs>
            <a:gs pos="100000">
              <a:schemeClr val="phClr">
                <a:tint val="80000"/>
                <a:satMod val="180000"/>
                <a:lumMod val="104000"/>
              </a:schemeClr>
            </a:gs>
          </a:gsLst>
          <a:lin ang="5400000" scaled="1"/>
        </a:gradFill>
        <a:gradFill rotWithShape="1">
          <a:gsLst>
            <a:gs pos="0">
              <a:schemeClr val="phClr">
                <a:tint val="97000"/>
                <a:satMod val="115000"/>
                <a:lumMod val="114000"/>
              </a:schemeClr>
            </a:gs>
            <a:gs pos="60000">
              <a:schemeClr val="phClr">
                <a:tint val="100000"/>
                <a:shade val="96000"/>
                <a:satMod val="100000"/>
                <a:lumMod val="108000"/>
              </a:schemeClr>
            </a:gs>
            <a:gs pos="100000">
              <a:schemeClr val="phClr">
                <a:shade val="91000"/>
                <a:sat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38100" dist="25400" dir="5400000" rotWithShape="0">
              <a:srgbClr val="000000">
                <a:alpha val="28000"/>
              </a:srgbClr>
            </a:outerShdw>
          </a:effectLst>
        </a:effectStyle>
        <a:effectStyle>
          <a:effectLst>
            <a:outerShdw blurRad="50800" dist="31750" dir="5400000" sy="98000" rotWithShape="0">
              <a:srgbClr val="000000">
                <a:alpha val="47000"/>
              </a:srgbClr>
            </a:outerShdw>
          </a:effectLst>
          <a:scene3d>
            <a:camera prst="orthographicFront">
              <a:rot lat="0" lon="0" rev="0"/>
            </a:camera>
            <a:lightRig rig="twoPt" dir="t">
              <a:rot lat="0" lon="0" rev="4800000"/>
            </a:lightRig>
          </a:scene3d>
          <a:sp3d prstMaterial="matte">
            <a:bevelT w="25400" h="44450"/>
          </a:sp3d>
        </a:effectStyle>
        <a:effectStyle>
          <a:effectLst>
            <a:reflection blurRad="25400" stA="32000" endPos="28000" dist="8889" dir="5400000" sy="-100000" rotWithShape="0"/>
          </a:effectLst>
          <a:scene3d>
            <a:camera prst="orthographicFront">
              <a:rot lat="0" lon="0" rev="0"/>
            </a:camera>
            <a:lightRig rig="threePt" dir="t">
              <a:rot lat="0" lon="0" rev="4800000"/>
            </a:lightRig>
          </a:scene3d>
          <a:sp3d>
            <a:bevelT w="50800" h="25400"/>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DOE SC Theme - Green v14 (16x9)" id="{18C2515D-800F-4279-AF0B-25A1C3264C62}" vid="{1B256108-87E5-4023-855B-BC450543830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7793</TotalTime>
  <Words>1841</Words>
  <Application>Microsoft Office PowerPoint</Application>
  <PresentationFormat>Widescreen</PresentationFormat>
  <Paragraphs>190</Paragraphs>
  <Slides>15</Slides>
  <Notes>1</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15</vt:i4>
      </vt:variant>
    </vt:vector>
  </HeadingPairs>
  <TitlesOfParts>
    <vt:vector size="27" baseType="lpstr">
      <vt:lpstr>Arial</vt:lpstr>
      <vt:lpstr>Calibri</vt:lpstr>
      <vt:lpstr>Candara</vt:lpstr>
      <vt:lpstr>Corbel</vt:lpstr>
      <vt:lpstr>Times New Roman</vt:lpstr>
      <vt:lpstr>Verdana</vt:lpstr>
      <vt:lpstr>Verdana Pro SemiBold</vt:lpstr>
      <vt:lpstr>Wingdings</vt:lpstr>
      <vt:lpstr>Wingdings 3</vt:lpstr>
      <vt:lpstr>DOE SC Theme - Blue v5</vt:lpstr>
      <vt:lpstr>DOE SC Theme - Green v14 (16x9)</vt:lpstr>
      <vt:lpstr>Office Theme</vt:lpstr>
      <vt:lpstr>Notes for Early Career Researchers</vt:lpstr>
      <vt:lpstr>Outline</vt:lpstr>
      <vt:lpstr>The Role of PI’s</vt:lpstr>
      <vt:lpstr>The Responsibilities of PI’s (and everyone)</vt:lpstr>
      <vt:lpstr>Food for Thought: Mentorship</vt:lpstr>
      <vt:lpstr>Mentorship, continued</vt:lpstr>
      <vt:lpstr>Diversity</vt:lpstr>
      <vt:lpstr>Diversity</vt:lpstr>
      <vt:lpstr>SC Funding Opportunities 101</vt:lpstr>
      <vt:lpstr>Where to Find DOE Funding Opportunities</vt:lpstr>
      <vt:lpstr>Selected Recent HEP FOAs and Lab Calls </vt:lpstr>
      <vt:lpstr>HEP Training and Educational Opportunities</vt:lpstr>
      <vt:lpstr>HEP Funding Opportunities for Students + Postdocs</vt:lpstr>
      <vt:lpstr>Career Opportunities for Scientists in Government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Budget Process</dc:title>
  <dc:creator>Kilgore, William</dc:creator>
  <cp:lastModifiedBy>Crawford, Glen</cp:lastModifiedBy>
  <cp:revision>37</cp:revision>
  <dcterms:created xsi:type="dcterms:W3CDTF">2021-06-28T14:45:06Z</dcterms:created>
  <dcterms:modified xsi:type="dcterms:W3CDTF">2023-06-05T04:22:11Z</dcterms:modified>
</cp:coreProperties>
</file>