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8" r:id="rId2"/>
    <p:sldId id="301" r:id="rId3"/>
    <p:sldId id="289" r:id="rId4"/>
    <p:sldId id="286" r:id="rId5"/>
    <p:sldId id="291" r:id="rId6"/>
    <p:sldId id="292" r:id="rId7"/>
    <p:sldId id="279" r:id="rId8"/>
    <p:sldId id="280" r:id="rId9"/>
    <p:sldId id="284" r:id="rId10"/>
    <p:sldId id="285" r:id="rId11"/>
    <p:sldId id="267" r:id="rId12"/>
    <p:sldId id="283" r:id="rId13"/>
    <p:sldId id="281" r:id="rId14"/>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86"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3B6F32-F4A1-4FBE-ADF3-F1BC21BFE52A}" type="datetimeFigureOut">
              <a:rPr lang="lt-LT" smtClean="0"/>
              <a:t>2023-10-11</a:t>
            </a:fld>
            <a:endParaRPr lang="lt-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DEC7EF-B9A4-4303-8533-29A63E1CA486}" type="slidenum">
              <a:rPr lang="lt-LT" smtClean="0"/>
              <a:t>‹#›</a:t>
            </a:fld>
            <a:endParaRPr lang="lt-LT"/>
          </a:p>
        </p:txBody>
      </p:sp>
    </p:spTree>
    <p:extLst>
      <p:ext uri="{BB962C8B-B14F-4D97-AF65-F5344CB8AC3E}">
        <p14:creationId xmlns:p14="http://schemas.microsoft.com/office/powerpoint/2010/main" val="512480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506C1-8C50-4A6B-8461-3A5ADBD607D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lt-LT"/>
          </a:p>
        </p:txBody>
      </p:sp>
      <p:sp>
        <p:nvSpPr>
          <p:cNvPr id="3" name="Subtitle 2">
            <a:extLst>
              <a:ext uri="{FF2B5EF4-FFF2-40B4-BE49-F238E27FC236}">
                <a16:creationId xmlns:a16="http://schemas.microsoft.com/office/drawing/2014/main" id="{9D577030-F494-406E-A231-DC04EE7441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lt-LT"/>
          </a:p>
        </p:txBody>
      </p:sp>
      <p:sp>
        <p:nvSpPr>
          <p:cNvPr id="4" name="Date Placeholder 3">
            <a:extLst>
              <a:ext uri="{FF2B5EF4-FFF2-40B4-BE49-F238E27FC236}">
                <a16:creationId xmlns:a16="http://schemas.microsoft.com/office/drawing/2014/main" id="{B1ECB715-6E32-4023-AA6E-CC959ACAF0D1}"/>
              </a:ext>
            </a:extLst>
          </p:cNvPr>
          <p:cNvSpPr>
            <a:spLocks noGrp="1"/>
          </p:cNvSpPr>
          <p:nvPr>
            <p:ph type="dt" sz="half" idx="10"/>
          </p:nvPr>
        </p:nvSpPr>
        <p:spPr/>
        <p:txBody>
          <a:bodyPr/>
          <a:lstStyle/>
          <a:p>
            <a:fld id="{60032876-F806-48F2-8C89-F633BB65A527}" type="datetime1">
              <a:rPr lang="lt-LT" smtClean="0"/>
              <a:t>2023-10-11</a:t>
            </a:fld>
            <a:endParaRPr lang="lt-LT"/>
          </a:p>
        </p:txBody>
      </p:sp>
      <p:sp>
        <p:nvSpPr>
          <p:cNvPr id="5" name="Footer Placeholder 4">
            <a:extLst>
              <a:ext uri="{FF2B5EF4-FFF2-40B4-BE49-F238E27FC236}">
                <a16:creationId xmlns:a16="http://schemas.microsoft.com/office/drawing/2014/main" id="{E7A6872F-A690-4377-B378-8DA38411AC42}"/>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733DB39B-7054-47B8-AC42-E3139F3709C5}"/>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1626893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8C1ED-E13B-46A3-A58B-0A1DF0A62CE3}"/>
              </a:ext>
            </a:extLst>
          </p:cNvPr>
          <p:cNvSpPr>
            <a:spLocks noGrp="1"/>
          </p:cNvSpPr>
          <p:nvPr>
            <p:ph type="title"/>
          </p:nvPr>
        </p:nvSpPr>
        <p:spPr/>
        <p:txBody>
          <a:bodyPr/>
          <a:lstStyle/>
          <a:p>
            <a:r>
              <a:rPr lang="en-US"/>
              <a:t>Click to edit Master title style</a:t>
            </a:r>
            <a:endParaRPr lang="lt-LT"/>
          </a:p>
        </p:txBody>
      </p:sp>
      <p:sp>
        <p:nvSpPr>
          <p:cNvPr id="3" name="Vertical Text Placeholder 2">
            <a:extLst>
              <a:ext uri="{FF2B5EF4-FFF2-40B4-BE49-F238E27FC236}">
                <a16:creationId xmlns:a16="http://schemas.microsoft.com/office/drawing/2014/main" id="{DB0D1DF7-60CE-4C08-8434-4812AF9BDA9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0A3450A7-C0DB-4EB1-BE28-1F7A20B64951}"/>
              </a:ext>
            </a:extLst>
          </p:cNvPr>
          <p:cNvSpPr>
            <a:spLocks noGrp="1"/>
          </p:cNvSpPr>
          <p:nvPr>
            <p:ph type="dt" sz="half" idx="10"/>
          </p:nvPr>
        </p:nvSpPr>
        <p:spPr/>
        <p:txBody>
          <a:bodyPr/>
          <a:lstStyle/>
          <a:p>
            <a:fld id="{F96DD527-4F46-428A-98A9-BB40AF9710ED}" type="datetime1">
              <a:rPr lang="lt-LT" smtClean="0"/>
              <a:t>2023-10-11</a:t>
            </a:fld>
            <a:endParaRPr lang="lt-LT"/>
          </a:p>
        </p:txBody>
      </p:sp>
      <p:sp>
        <p:nvSpPr>
          <p:cNvPr id="5" name="Footer Placeholder 4">
            <a:extLst>
              <a:ext uri="{FF2B5EF4-FFF2-40B4-BE49-F238E27FC236}">
                <a16:creationId xmlns:a16="http://schemas.microsoft.com/office/drawing/2014/main" id="{8282C84B-1378-4CF7-AB2F-C35BD250B985}"/>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010BB129-F0BF-4749-82FF-3D4B644FF1FF}"/>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2967129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594E9E-3228-404B-BB51-CF93BE62FE5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lt-LT"/>
          </a:p>
        </p:txBody>
      </p:sp>
      <p:sp>
        <p:nvSpPr>
          <p:cNvPr id="3" name="Vertical Text Placeholder 2">
            <a:extLst>
              <a:ext uri="{FF2B5EF4-FFF2-40B4-BE49-F238E27FC236}">
                <a16:creationId xmlns:a16="http://schemas.microsoft.com/office/drawing/2014/main" id="{1CFF32F0-A55B-44A8-B131-0DE3709B85E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81116B6A-9BD1-477D-989A-927E92B5B215}"/>
              </a:ext>
            </a:extLst>
          </p:cNvPr>
          <p:cNvSpPr>
            <a:spLocks noGrp="1"/>
          </p:cNvSpPr>
          <p:nvPr>
            <p:ph type="dt" sz="half" idx="10"/>
          </p:nvPr>
        </p:nvSpPr>
        <p:spPr/>
        <p:txBody>
          <a:bodyPr/>
          <a:lstStyle/>
          <a:p>
            <a:fld id="{70A348FF-B180-40E5-8F5B-F02690514A17}" type="datetime1">
              <a:rPr lang="lt-LT" smtClean="0"/>
              <a:t>2023-10-11</a:t>
            </a:fld>
            <a:endParaRPr lang="lt-LT"/>
          </a:p>
        </p:txBody>
      </p:sp>
      <p:sp>
        <p:nvSpPr>
          <p:cNvPr id="5" name="Footer Placeholder 4">
            <a:extLst>
              <a:ext uri="{FF2B5EF4-FFF2-40B4-BE49-F238E27FC236}">
                <a16:creationId xmlns:a16="http://schemas.microsoft.com/office/drawing/2014/main" id="{15008035-9DD2-4CC3-B6E9-B716F31B21D1}"/>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E8653E2A-68DE-45FB-8CB7-2D784A904A1D}"/>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1104670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B9FB0-2B1D-45C5-89BA-C635A1BE1830}"/>
              </a:ext>
            </a:extLst>
          </p:cNvPr>
          <p:cNvSpPr>
            <a:spLocks noGrp="1"/>
          </p:cNvSpPr>
          <p:nvPr>
            <p:ph type="title"/>
          </p:nvPr>
        </p:nvSpPr>
        <p:spPr/>
        <p:txBody>
          <a:bodyPr/>
          <a:lstStyle/>
          <a:p>
            <a:r>
              <a:rPr lang="en-US"/>
              <a:t>Click to edit Master title style</a:t>
            </a:r>
            <a:endParaRPr lang="lt-LT"/>
          </a:p>
        </p:txBody>
      </p:sp>
      <p:sp>
        <p:nvSpPr>
          <p:cNvPr id="3" name="Content Placeholder 2">
            <a:extLst>
              <a:ext uri="{FF2B5EF4-FFF2-40B4-BE49-F238E27FC236}">
                <a16:creationId xmlns:a16="http://schemas.microsoft.com/office/drawing/2014/main" id="{14FC5545-9170-4C76-9BD4-3E4437B761E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DE7A1627-5D3D-4229-94B3-E1B682DD986B}"/>
              </a:ext>
            </a:extLst>
          </p:cNvPr>
          <p:cNvSpPr>
            <a:spLocks noGrp="1"/>
          </p:cNvSpPr>
          <p:nvPr>
            <p:ph type="dt" sz="half" idx="10"/>
          </p:nvPr>
        </p:nvSpPr>
        <p:spPr/>
        <p:txBody>
          <a:bodyPr/>
          <a:lstStyle/>
          <a:p>
            <a:fld id="{2F639584-6238-45B8-B18E-8E7F5A8F9781}" type="datetime1">
              <a:rPr lang="lt-LT" smtClean="0"/>
              <a:t>2023-10-11</a:t>
            </a:fld>
            <a:endParaRPr lang="lt-LT"/>
          </a:p>
        </p:txBody>
      </p:sp>
      <p:sp>
        <p:nvSpPr>
          <p:cNvPr id="5" name="Footer Placeholder 4">
            <a:extLst>
              <a:ext uri="{FF2B5EF4-FFF2-40B4-BE49-F238E27FC236}">
                <a16:creationId xmlns:a16="http://schemas.microsoft.com/office/drawing/2014/main" id="{16C49B70-4798-4B01-A75A-07BA9FBD8F34}"/>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2E5D4377-9983-4BE9-A32F-8526C0F240FA}"/>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520807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4C65B-2C03-472A-A05F-C06CE8C826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lt-LT"/>
          </a:p>
        </p:txBody>
      </p:sp>
      <p:sp>
        <p:nvSpPr>
          <p:cNvPr id="3" name="Text Placeholder 2">
            <a:extLst>
              <a:ext uri="{FF2B5EF4-FFF2-40B4-BE49-F238E27FC236}">
                <a16:creationId xmlns:a16="http://schemas.microsoft.com/office/drawing/2014/main" id="{75863449-442E-453B-9FDF-7279B46A17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0094974-16DC-4F60-8578-12DB30609483}"/>
              </a:ext>
            </a:extLst>
          </p:cNvPr>
          <p:cNvSpPr>
            <a:spLocks noGrp="1"/>
          </p:cNvSpPr>
          <p:nvPr>
            <p:ph type="dt" sz="half" idx="10"/>
          </p:nvPr>
        </p:nvSpPr>
        <p:spPr/>
        <p:txBody>
          <a:bodyPr/>
          <a:lstStyle/>
          <a:p>
            <a:fld id="{316B74CB-6080-4CEE-B358-9ECBB5DA042D}" type="datetime1">
              <a:rPr lang="lt-LT" smtClean="0"/>
              <a:t>2023-10-11</a:t>
            </a:fld>
            <a:endParaRPr lang="lt-LT"/>
          </a:p>
        </p:txBody>
      </p:sp>
      <p:sp>
        <p:nvSpPr>
          <p:cNvPr id="5" name="Footer Placeholder 4">
            <a:extLst>
              <a:ext uri="{FF2B5EF4-FFF2-40B4-BE49-F238E27FC236}">
                <a16:creationId xmlns:a16="http://schemas.microsoft.com/office/drawing/2014/main" id="{724E9125-759E-4032-91E3-B20AF6515AC5}"/>
              </a:ext>
            </a:extLst>
          </p:cNvPr>
          <p:cNvSpPr>
            <a:spLocks noGrp="1"/>
          </p:cNvSpPr>
          <p:nvPr>
            <p:ph type="ftr" sz="quarter" idx="11"/>
          </p:nvPr>
        </p:nvSpPr>
        <p:spPr/>
        <p:txBody>
          <a:bodyPr/>
          <a:lstStyle/>
          <a:p>
            <a:endParaRPr lang="lt-LT"/>
          </a:p>
        </p:txBody>
      </p:sp>
      <p:sp>
        <p:nvSpPr>
          <p:cNvPr id="6" name="Slide Number Placeholder 5">
            <a:extLst>
              <a:ext uri="{FF2B5EF4-FFF2-40B4-BE49-F238E27FC236}">
                <a16:creationId xmlns:a16="http://schemas.microsoft.com/office/drawing/2014/main" id="{CE55A78D-D3D8-48C8-ACF4-028AEDFFA13F}"/>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969855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DAAEE-A38B-4A45-BC16-50CF2FA53F7C}"/>
              </a:ext>
            </a:extLst>
          </p:cNvPr>
          <p:cNvSpPr>
            <a:spLocks noGrp="1"/>
          </p:cNvSpPr>
          <p:nvPr>
            <p:ph type="title"/>
          </p:nvPr>
        </p:nvSpPr>
        <p:spPr/>
        <p:txBody>
          <a:bodyPr/>
          <a:lstStyle/>
          <a:p>
            <a:r>
              <a:rPr lang="en-US"/>
              <a:t>Click to edit Master title style</a:t>
            </a:r>
            <a:endParaRPr lang="lt-LT"/>
          </a:p>
        </p:txBody>
      </p:sp>
      <p:sp>
        <p:nvSpPr>
          <p:cNvPr id="3" name="Content Placeholder 2">
            <a:extLst>
              <a:ext uri="{FF2B5EF4-FFF2-40B4-BE49-F238E27FC236}">
                <a16:creationId xmlns:a16="http://schemas.microsoft.com/office/drawing/2014/main" id="{15FEBF11-6EB3-4BEA-8396-360DC259F93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Content Placeholder 3">
            <a:extLst>
              <a:ext uri="{FF2B5EF4-FFF2-40B4-BE49-F238E27FC236}">
                <a16:creationId xmlns:a16="http://schemas.microsoft.com/office/drawing/2014/main" id="{B3FDF1B5-D89F-4B42-B228-BD7EE92E0DF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Date Placeholder 4">
            <a:extLst>
              <a:ext uri="{FF2B5EF4-FFF2-40B4-BE49-F238E27FC236}">
                <a16:creationId xmlns:a16="http://schemas.microsoft.com/office/drawing/2014/main" id="{ECF48AAD-2AAB-4DD7-86E8-B9D8C63AEDED}"/>
              </a:ext>
            </a:extLst>
          </p:cNvPr>
          <p:cNvSpPr>
            <a:spLocks noGrp="1"/>
          </p:cNvSpPr>
          <p:nvPr>
            <p:ph type="dt" sz="half" idx="10"/>
          </p:nvPr>
        </p:nvSpPr>
        <p:spPr/>
        <p:txBody>
          <a:bodyPr/>
          <a:lstStyle/>
          <a:p>
            <a:fld id="{A23D5130-8F8A-4C05-A61F-783FA27589A6}" type="datetime1">
              <a:rPr lang="lt-LT" smtClean="0"/>
              <a:t>2023-10-11</a:t>
            </a:fld>
            <a:endParaRPr lang="lt-LT"/>
          </a:p>
        </p:txBody>
      </p:sp>
      <p:sp>
        <p:nvSpPr>
          <p:cNvPr id="6" name="Footer Placeholder 5">
            <a:extLst>
              <a:ext uri="{FF2B5EF4-FFF2-40B4-BE49-F238E27FC236}">
                <a16:creationId xmlns:a16="http://schemas.microsoft.com/office/drawing/2014/main" id="{4858777F-E455-4743-842F-C13BA245ABE3}"/>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id="{794C0D1C-4912-4F3E-9459-F216A21361B4}"/>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1792151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4EE9F-6639-4982-B6C8-451412FFA2BE}"/>
              </a:ext>
            </a:extLst>
          </p:cNvPr>
          <p:cNvSpPr>
            <a:spLocks noGrp="1"/>
          </p:cNvSpPr>
          <p:nvPr>
            <p:ph type="title"/>
          </p:nvPr>
        </p:nvSpPr>
        <p:spPr>
          <a:xfrm>
            <a:off x="839788" y="365125"/>
            <a:ext cx="10515600" cy="1325563"/>
          </a:xfrm>
        </p:spPr>
        <p:txBody>
          <a:bodyPr/>
          <a:lstStyle/>
          <a:p>
            <a:r>
              <a:rPr lang="en-US"/>
              <a:t>Click to edit Master title style</a:t>
            </a:r>
            <a:endParaRPr lang="lt-LT"/>
          </a:p>
        </p:txBody>
      </p:sp>
      <p:sp>
        <p:nvSpPr>
          <p:cNvPr id="3" name="Text Placeholder 2">
            <a:extLst>
              <a:ext uri="{FF2B5EF4-FFF2-40B4-BE49-F238E27FC236}">
                <a16:creationId xmlns:a16="http://schemas.microsoft.com/office/drawing/2014/main" id="{1DCD76A1-2DEB-4D7D-B01A-B2D3CA2AF6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9EB2FD5-A87F-43A0-B183-48223D8919F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Text Placeholder 4">
            <a:extLst>
              <a:ext uri="{FF2B5EF4-FFF2-40B4-BE49-F238E27FC236}">
                <a16:creationId xmlns:a16="http://schemas.microsoft.com/office/drawing/2014/main" id="{5CDF230E-9909-44B3-84A9-39BCAD3986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29FB849-0123-49DE-ABE4-4464AF64DE6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7" name="Date Placeholder 6">
            <a:extLst>
              <a:ext uri="{FF2B5EF4-FFF2-40B4-BE49-F238E27FC236}">
                <a16:creationId xmlns:a16="http://schemas.microsoft.com/office/drawing/2014/main" id="{F2BC084E-7408-49B7-A5C2-CCB69225E1BC}"/>
              </a:ext>
            </a:extLst>
          </p:cNvPr>
          <p:cNvSpPr>
            <a:spLocks noGrp="1"/>
          </p:cNvSpPr>
          <p:nvPr>
            <p:ph type="dt" sz="half" idx="10"/>
          </p:nvPr>
        </p:nvSpPr>
        <p:spPr/>
        <p:txBody>
          <a:bodyPr/>
          <a:lstStyle/>
          <a:p>
            <a:fld id="{33F63447-EC9A-48EE-9D81-1A0804B960A4}" type="datetime1">
              <a:rPr lang="lt-LT" smtClean="0"/>
              <a:t>2023-10-11</a:t>
            </a:fld>
            <a:endParaRPr lang="lt-LT"/>
          </a:p>
        </p:txBody>
      </p:sp>
      <p:sp>
        <p:nvSpPr>
          <p:cNvPr id="8" name="Footer Placeholder 7">
            <a:extLst>
              <a:ext uri="{FF2B5EF4-FFF2-40B4-BE49-F238E27FC236}">
                <a16:creationId xmlns:a16="http://schemas.microsoft.com/office/drawing/2014/main" id="{24B4D9B4-D425-4C3D-8B70-03D0BE936140}"/>
              </a:ext>
            </a:extLst>
          </p:cNvPr>
          <p:cNvSpPr>
            <a:spLocks noGrp="1"/>
          </p:cNvSpPr>
          <p:nvPr>
            <p:ph type="ftr" sz="quarter" idx="11"/>
          </p:nvPr>
        </p:nvSpPr>
        <p:spPr/>
        <p:txBody>
          <a:bodyPr/>
          <a:lstStyle/>
          <a:p>
            <a:endParaRPr lang="lt-LT"/>
          </a:p>
        </p:txBody>
      </p:sp>
      <p:sp>
        <p:nvSpPr>
          <p:cNvPr id="9" name="Slide Number Placeholder 8">
            <a:extLst>
              <a:ext uri="{FF2B5EF4-FFF2-40B4-BE49-F238E27FC236}">
                <a16:creationId xmlns:a16="http://schemas.microsoft.com/office/drawing/2014/main" id="{BA04A702-12A5-4441-BDC9-964D78AC4EE3}"/>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302013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99C31-E2AB-4EC1-B0D9-C0A2EDE46E8C}"/>
              </a:ext>
            </a:extLst>
          </p:cNvPr>
          <p:cNvSpPr>
            <a:spLocks noGrp="1"/>
          </p:cNvSpPr>
          <p:nvPr>
            <p:ph type="title"/>
          </p:nvPr>
        </p:nvSpPr>
        <p:spPr/>
        <p:txBody>
          <a:bodyPr/>
          <a:lstStyle/>
          <a:p>
            <a:r>
              <a:rPr lang="en-US"/>
              <a:t>Click to edit Master title style</a:t>
            </a:r>
            <a:endParaRPr lang="lt-LT"/>
          </a:p>
        </p:txBody>
      </p:sp>
      <p:sp>
        <p:nvSpPr>
          <p:cNvPr id="3" name="Date Placeholder 2">
            <a:extLst>
              <a:ext uri="{FF2B5EF4-FFF2-40B4-BE49-F238E27FC236}">
                <a16:creationId xmlns:a16="http://schemas.microsoft.com/office/drawing/2014/main" id="{B3EC863B-1A45-435D-9E5C-960634C0D1C2}"/>
              </a:ext>
            </a:extLst>
          </p:cNvPr>
          <p:cNvSpPr>
            <a:spLocks noGrp="1"/>
          </p:cNvSpPr>
          <p:nvPr>
            <p:ph type="dt" sz="half" idx="10"/>
          </p:nvPr>
        </p:nvSpPr>
        <p:spPr/>
        <p:txBody>
          <a:bodyPr/>
          <a:lstStyle/>
          <a:p>
            <a:fld id="{570F89D5-29E1-45C2-9968-A57590AE8949}" type="datetime1">
              <a:rPr lang="lt-LT" smtClean="0"/>
              <a:t>2023-10-11</a:t>
            </a:fld>
            <a:endParaRPr lang="lt-LT"/>
          </a:p>
        </p:txBody>
      </p:sp>
      <p:sp>
        <p:nvSpPr>
          <p:cNvPr id="4" name="Footer Placeholder 3">
            <a:extLst>
              <a:ext uri="{FF2B5EF4-FFF2-40B4-BE49-F238E27FC236}">
                <a16:creationId xmlns:a16="http://schemas.microsoft.com/office/drawing/2014/main" id="{0DFE0F7D-43FC-4B8E-810B-99D120E5BF55}"/>
              </a:ext>
            </a:extLst>
          </p:cNvPr>
          <p:cNvSpPr>
            <a:spLocks noGrp="1"/>
          </p:cNvSpPr>
          <p:nvPr>
            <p:ph type="ftr" sz="quarter" idx="11"/>
          </p:nvPr>
        </p:nvSpPr>
        <p:spPr/>
        <p:txBody>
          <a:bodyPr/>
          <a:lstStyle/>
          <a:p>
            <a:endParaRPr lang="lt-LT"/>
          </a:p>
        </p:txBody>
      </p:sp>
      <p:sp>
        <p:nvSpPr>
          <p:cNvPr id="5" name="Slide Number Placeholder 4">
            <a:extLst>
              <a:ext uri="{FF2B5EF4-FFF2-40B4-BE49-F238E27FC236}">
                <a16:creationId xmlns:a16="http://schemas.microsoft.com/office/drawing/2014/main" id="{53FF8562-72FB-4FAD-8336-EF17F536D863}"/>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3975227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1AAAF0-EF2E-4943-A840-322722A67EBE}"/>
              </a:ext>
            </a:extLst>
          </p:cNvPr>
          <p:cNvSpPr>
            <a:spLocks noGrp="1"/>
          </p:cNvSpPr>
          <p:nvPr>
            <p:ph type="dt" sz="half" idx="10"/>
          </p:nvPr>
        </p:nvSpPr>
        <p:spPr/>
        <p:txBody>
          <a:bodyPr/>
          <a:lstStyle/>
          <a:p>
            <a:fld id="{1CC86E5D-FE46-4B52-BE45-E4FD375FD5EE}" type="datetime1">
              <a:rPr lang="lt-LT" smtClean="0"/>
              <a:t>2023-10-11</a:t>
            </a:fld>
            <a:endParaRPr lang="lt-LT"/>
          </a:p>
        </p:txBody>
      </p:sp>
      <p:sp>
        <p:nvSpPr>
          <p:cNvPr id="3" name="Footer Placeholder 2">
            <a:extLst>
              <a:ext uri="{FF2B5EF4-FFF2-40B4-BE49-F238E27FC236}">
                <a16:creationId xmlns:a16="http://schemas.microsoft.com/office/drawing/2014/main" id="{42421B71-68C9-4CCB-B2C8-7E96FB1BF1CC}"/>
              </a:ext>
            </a:extLst>
          </p:cNvPr>
          <p:cNvSpPr>
            <a:spLocks noGrp="1"/>
          </p:cNvSpPr>
          <p:nvPr>
            <p:ph type="ftr" sz="quarter" idx="11"/>
          </p:nvPr>
        </p:nvSpPr>
        <p:spPr/>
        <p:txBody>
          <a:bodyPr/>
          <a:lstStyle/>
          <a:p>
            <a:endParaRPr lang="lt-LT"/>
          </a:p>
        </p:txBody>
      </p:sp>
      <p:sp>
        <p:nvSpPr>
          <p:cNvPr id="4" name="Slide Number Placeholder 3">
            <a:extLst>
              <a:ext uri="{FF2B5EF4-FFF2-40B4-BE49-F238E27FC236}">
                <a16:creationId xmlns:a16="http://schemas.microsoft.com/office/drawing/2014/main" id="{B65C2E3D-3A42-4B67-8638-3457D286327D}"/>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2629206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F45B4-A391-4DEE-9F4A-253436E113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Content Placeholder 2">
            <a:extLst>
              <a:ext uri="{FF2B5EF4-FFF2-40B4-BE49-F238E27FC236}">
                <a16:creationId xmlns:a16="http://schemas.microsoft.com/office/drawing/2014/main" id="{2510B4AF-0045-439A-88D0-E690F9923A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Text Placeholder 3">
            <a:extLst>
              <a:ext uri="{FF2B5EF4-FFF2-40B4-BE49-F238E27FC236}">
                <a16:creationId xmlns:a16="http://schemas.microsoft.com/office/drawing/2014/main" id="{ED27C073-4EA6-4E3F-87F0-7D6960EE54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5688E20-A0B6-48D7-8B8F-3C2688B5585B}"/>
              </a:ext>
            </a:extLst>
          </p:cNvPr>
          <p:cNvSpPr>
            <a:spLocks noGrp="1"/>
          </p:cNvSpPr>
          <p:nvPr>
            <p:ph type="dt" sz="half" idx="10"/>
          </p:nvPr>
        </p:nvSpPr>
        <p:spPr/>
        <p:txBody>
          <a:bodyPr/>
          <a:lstStyle/>
          <a:p>
            <a:fld id="{B5411994-3BDC-40E9-AAE8-53AA2D5739F2}" type="datetime1">
              <a:rPr lang="lt-LT" smtClean="0"/>
              <a:t>2023-10-11</a:t>
            </a:fld>
            <a:endParaRPr lang="lt-LT"/>
          </a:p>
        </p:txBody>
      </p:sp>
      <p:sp>
        <p:nvSpPr>
          <p:cNvPr id="6" name="Footer Placeholder 5">
            <a:extLst>
              <a:ext uri="{FF2B5EF4-FFF2-40B4-BE49-F238E27FC236}">
                <a16:creationId xmlns:a16="http://schemas.microsoft.com/office/drawing/2014/main" id="{FF6FC551-B169-4F7B-B6CB-940B6EB7B785}"/>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id="{DF247D56-E649-410E-B953-0D27C5390F5F}"/>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987194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5F6BE-FC31-4951-87E4-E8E3A98FBC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lt-LT"/>
          </a:p>
        </p:txBody>
      </p:sp>
      <p:sp>
        <p:nvSpPr>
          <p:cNvPr id="3" name="Picture Placeholder 2">
            <a:extLst>
              <a:ext uri="{FF2B5EF4-FFF2-40B4-BE49-F238E27FC236}">
                <a16:creationId xmlns:a16="http://schemas.microsoft.com/office/drawing/2014/main" id="{A47EA34E-D20C-4338-8AC0-82835111FD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a:extLst>
              <a:ext uri="{FF2B5EF4-FFF2-40B4-BE49-F238E27FC236}">
                <a16:creationId xmlns:a16="http://schemas.microsoft.com/office/drawing/2014/main" id="{D9385DB1-DB33-4221-A1FA-C20CDA0FC0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A844187-2349-4311-8B38-2D59162F5BF8}"/>
              </a:ext>
            </a:extLst>
          </p:cNvPr>
          <p:cNvSpPr>
            <a:spLocks noGrp="1"/>
          </p:cNvSpPr>
          <p:nvPr>
            <p:ph type="dt" sz="half" idx="10"/>
          </p:nvPr>
        </p:nvSpPr>
        <p:spPr/>
        <p:txBody>
          <a:bodyPr/>
          <a:lstStyle/>
          <a:p>
            <a:fld id="{1BDF0870-DEEB-4D9B-AAEA-AA711BF2D558}" type="datetime1">
              <a:rPr lang="lt-LT" smtClean="0"/>
              <a:t>2023-10-11</a:t>
            </a:fld>
            <a:endParaRPr lang="lt-LT"/>
          </a:p>
        </p:txBody>
      </p:sp>
      <p:sp>
        <p:nvSpPr>
          <p:cNvPr id="6" name="Footer Placeholder 5">
            <a:extLst>
              <a:ext uri="{FF2B5EF4-FFF2-40B4-BE49-F238E27FC236}">
                <a16:creationId xmlns:a16="http://schemas.microsoft.com/office/drawing/2014/main" id="{846FEA15-D40A-4B30-902B-E1A145C949DF}"/>
              </a:ext>
            </a:extLst>
          </p:cNvPr>
          <p:cNvSpPr>
            <a:spLocks noGrp="1"/>
          </p:cNvSpPr>
          <p:nvPr>
            <p:ph type="ftr" sz="quarter" idx="11"/>
          </p:nvPr>
        </p:nvSpPr>
        <p:spPr/>
        <p:txBody>
          <a:bodyPr/>
          <a:lstStyle/>
          <a:p>
            <a:endParaRPr lang="lt-LT"/>
          </a:p>
        </p:txBody>
      </p:sp>
      <p:sp>
        <p:nvSpPr>
          <p:cNvPr id="7" name="Slide Number Placeholder 6">
            <a:extLst>
              <a:ext uri="{FF2B5EF4-FFF2-40B4-BE49-F238E27FC236}">
                <a16:creationId xmlns:a16="http://schemas.microsoft.com/office/drawing/2014/main" id="{7F8C6229-8A01-4F7F-864E-ECC71AC2671E}"/>
              </a:ext>
            </a:extLst>
          </p:cNvPr>
          <p:cNvSpPr>
            <a:spLocks noGrp="1"/>
          </p:cNvSpPr>
          <p:nvPr>
            <p:ph type="sldNum" sz="quarter" idx="12"/>
          </p:nvPr>
        </p:nvSpPr>
        <p:spPr/>
        <p:txBody>
          <a:bodyPr/>
          <a:lstStyle/>
          <a:p>
            <a:fld id="{9D309593-A239-4C2E-9443-07DF9E044B44}" type="slidenum">
              <a:rPr lang="lt-LT" smtClean="0"/>
              <a:t>‹#›</a:t>
            </a:fld>
            <a:endParaRPr lang="lt-LT"/>
          </a:p>
        </p:txBody>
      </p:sp>
    </p:spTree>
    <p:extLst>
      <p:ext uri="{BB962C8B-B14F-4D97-AF65-F5344CB8AC3E}">
        <p14:creationId xmlns:p14="http://schemas.microsoft.com/office/powerpoint/2010/main" val="3982234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AF2DE3-EA13-4401-8089-4F202D490C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lt-LT"/>
          </a:p>
        </p:txBody>
      </p:sp>
      <p:sp>
        <p:nvSpPr>
          <p:cNvPr id="3" name="Text Placeholder 2">
            <a:extLst>
              <a:ext uri="{FF2B5EF4-FFF2-40B4-BE49-F238E27FC236}">
                <a16:creationId xmlns:a16="http://schemas.microsoft.com/office/drawing/2014/main" id="{7EA067EE-D999-4879-AB92-34503482B7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Date Placeholder 3">
            <a:extLst>
              <a:ext uri="{FF2B5EF4-FFF2-40B4-BE49-F238E27FC236}">
                <a16:creationId xmlns:a16="http://schemas.microsoft.com/office/drawing/2014/main" id="{68A70F6F-DDDA-46BD-A3F9-B356B00854A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D37A3-C630-4EFD-8492-DAD56E6BD480}" type="datetime1">
              <a:rPr lang="lt-LT" smtClean="0"/>
              <a:t>2023-10-11</a:t>
            </a:fld>
            <a:endParaRPr lang="lt-LT"/>
          </a:p>
        </p:txBody>
      </p:sp>
      <p:sp>
        <p:nvSpPr>
          <p:cNvPr id="5" name="Footer Placeholder 4">
            <a:extLst>
              <a:ext uri="{FF2B5EF4-FFF2-40B4-BE49-F238E27FC236}">
                <a16:creationId xmlns:a16="http://schemas.microsoft.com/office/drawing/2014/main" id="{9D4EC9EC-2A43-48CE-8B6C-9A815DDCFD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a:extLst>
              <a:ext uri="{FF2B5EF4-FFF2-40B4-BE49-F238E27FC236}">
                <a16:creationId xmlns:a16="http://schemas.microsoft.com/office/drawing/2014/main" id="{DC17C677-87D8-439E-B63B-F4385D709A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309593-A239-4C2E-9443-07DF9E044B44}" type="slidenum">
              <a:rPr lang="lt-LT" smtClean="0"/>
              <a:t>‹#›</a:t>
            </a:fld>
            <a:endParaRPr lang="lt-LT"/>
          </a:p>
        </p:txBody>
      </p:sp>
    </p:spTree>
    <p:extLst>
      <p:ext uri="{BB962C8B-B14F-4D97-AF65-F5344CB8AC3E}">
        <p14:creationId xmlns:p14="http://schemas.microsoft.com/office/powerpoint/2010/main" val="17388474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288731/"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2.png"/><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category/10023/"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EFAD2E6-1A71-4D32-ACC4-AB53AEFEF419}"/>
              </a:ext>
            </a:extLst>
          </p:cNvPr>
          <p:cNvPicPr>
            <a:picLocks noChangeAspect="1"/>
          </p:cNvPicPr>
          <p:nvPr/>
        </p:nvPicPr>
        <p:blipFill>
          <a:blip r:embed="rId2"/>
          <a:stretch>
            <a:fillRect/>
          </a:stretch>
        </p:blipFill>
        <p:spPr>
          <a:xfrm>
            <a:off x="116433" y="412034"/>
            <a:ext cx="11959134" cy="4142210"/>
          </a:xfrm>
          <a:prstGeom prst="rect">
            <a:avLst/>
          </a:prstGeom>
        </p:spPr>
      </p:pic>
      <p:sp>
        <p:nvSpPr>
          <p:cNvPr id="6" name="TextBox 5">
            <a:extLst>
              <a:ext uri="{FF2B5EF4-FFF2-40B4-BE49-F238E27FC236}">
                <a16:creationId xmlns:a16="http://schemas.microsoft.com/office/drawing/2014/main" id="{07AA7265-9FA8-413D-B693-C9FA69592568}"/>
              </a:ext>
            </a:extLst>
          </p:cNvPr>
          <p:cNvSpPr txBox="1"/>
          <p:nvPr/>
        </p:nvSpPr>
        <p:spPr>
          <a:xfrm>
            <a:off x="2626808" y="4693443"/>
            <a:ext cx="6020042" cy="861774"/>
          </a:xfrm>
          <a:prstGeom prst="rect">
            <a:avLst/>
          </a:prstGeom>
          <a:noFill/>
        </p:spPr>
        <p:txBody>
          <a:bodyPr wrap="square" rtlCol="0">
            <a:spAutoFit/>
          </a:bodyPr>
          <a:lstStyle/>
          <a:p>
            <a:r>
              <a:rPr lang="en-US" sz="5000" b="1" dirty="0">
                <a:solidFill>
                  <a:srgbClr val="0070C0"/>
                </a:solidFill>
              </a:rPr>
              <a:t>Closing remarks</a:t>
            </a:r>
          </a:p>
        </p:txBody>
      </p:sp>
      <p:sp>
        <p:nvSpPr>
          <p:cNvPr id="7" name="TextBox 6">
            <a:extLst>
              <a:ext uri="{FF2B5EF4-FFF2-40B4-BE49-F238E27FC236}">
                <a16:creationId xmlns:a16="http://schemas.microsoft.com/office/drawing/2014/main" id="{B61E1491-15E3-4CBF-8BF7-774CD7D6B393}"/>
              </a:ext>
            </a:extLst>
          </p:cNvPr>
          <p:cNvSpPr txBox="1"/>
          <p:nvPr/>
        </p:nvSpPr>
        <p:spPr>
          <a:xfrm>
            <a:off x="344756" y="5940639"/>
            <a:ext cx="6020042" cy="738664"/>
          </a:xfrm>
          <a:prstGeom prst="rect">
            <a:avLst/>
          </a:prstGeom>
          <a:noFill/>
        </p:spPr>
        <p:txBody>
          <a:bodyPr wrap="square" rtlCol="0">
            <a:spAutoFit/>
          </a:bodyPr>
          <a:lstStyle/>
          <a:p>
            <a:r>
              <a:rPr lang="en-US" sz="2200" b="1" dirty="0">
                <a:solidFill>
                  <a:srgbClr val="0070C0"/>
                </a:solidFill>
              </a:rPr>
              <a:t>Assoc.</a:t>
            </a:r>
            <a:r>
              <a:rPr lang="lt-LT" sz="2200" b="1" dirty="0">
                <a:solidFill>
                  <a:srgbClr val="0070C0"/>
                </a:solidFill>
              </a:rPr>
              <a:t> P</a:t>
            </a:r>
            <a:r>
              <a:rPr lang="en-US" sz="2200" b="1" dirty="0" err="1">
                <a:solidFill>
                  <a:srgbClr val="0070C0"/>
                </a:solidFill>
              </a:rPr>
              <a:t>rof</a:t>
            </a:r>
            <a:r>
              <a:rPr lang="en-US" sz="2200" b="1" dirty="0">
                <a:solidFill>
                  <a:srgbClr val="0070C0"/>
                </a:solidFill>
              </a:rPr>
              <a:t>. </a:t>
            </a:r>
            <a:r>
              <a:rPr lang="lt-LT" sz="2200" b="1" dirty="0">
                <a:solidFill>
                  <a:srgbClr val="0070C0"/>
                </a:solidFill>
              </a:rPr>
              <a:t>Dr. </a:t>
            </a:r>
            <a:r>
              <a:rPr lang="en-US" sz="2200" b="1" dirty="0">
                <a:solidFill>
                  <a:srgbClr val="0070C0"/>
                </a:solidFill>
              </a:rPr>
              <a:t>Brigita ABAKEVI</a:t>
            </a:r>
            <a:r>
              <a:rPr lang="lt-LT" sz="2200" b="1" dirty="0">
                <a:solidFill>
                  <a:srgbClr val="0070C0"/>
                </a:solidFill>
              </a:rPr>
              <a:t>ČIENĖ</a:t>
            </a:r>
            <a:endParaRPr lang="en-US" sz="2200" b="1" dirty="0">
              <a:solidFill>
                <a:srgbClr val="0070C0"/>
              </a:solidFill>
            </a:endParaRPr>
          </a:p>
          <a:p>
            <a:r>
              <a:rPr lang="en-US" sz="2000" b="1" dirty="0">
                <a:solidFill>
                  <a:srgbClr val="0070C0"/>
                </a:solidFill>
              </a:rPr>
              <a:t>Deputy Chair of the CERN Baltic Group</a:t>
            </a:r>
          </a:p>
        </p:txBody>
      </p:sp>
      <p:sp>
        <p:nvSpPr>
          <p:cNvPr id="2" name="Rectangle 1">
            <a:extLst>
              <a:ext uri="{FF2B5EF4-FFF2-40B4-BE49-F238E27FC236}">
                <a16:creationId xmlns:a16="http://schemas.microsoft.com/office/drawing/2014/main" id="{002EE1F0-279D-4CC5-B84E-3E67ADE738AA}"/>
              </a:ext>
            </a:extLst>
          </p:cNvPr>
          <p:cNvSpPr/>
          <p:nvPr/>
        </p:nvSpPr>
        <p:spPr>
          <a:xfrm>
            <a:off x="8238170" y="4693443"/>
            <a:ext cx="3890296" cy="369332"/>
          </a:xfrm>
          <a:prstGeom prst="rect">
            <a:avLst/>
          </a:prstGeom>
        </p:spPr>
        <p:txBody>
          <a:bodyPr wrap="none">
            <a:spAutoFit/>
          </a:bodyPr>
          <a:lstStyle/>
          <a:p>
            <a:r>
              <a:rPr lang="lt-LT" dirty="0">
                <a:hlinkClick r:id="rId3"/>
              </a:rPr>
              <a:t>https://indico.cern.ch/event/1288731/</a:t>
            </a:r>
            <a:r>
              <a:rPr lang="en-US" dirty="0"/>
              <a:t> </a:t>
            </a:r>
            <a:endParaRPr lang="lt-LT" dirty="0"/>
          </a:p>
        </p:txBody>
      </p:sp>
      <p:sp>
        <p:nvSpPr>
          <p:cNvPr id="3" name="Slide Number Placeholder 2">
            <a:extLst>
              <a:ext uri="{FF2B5EF4-FFF2-40B4-BE49-F238E27FC236}">
                <a16:creationId xmlns:a16="http://schemas.microsoft.com/office/drawing/2014/main" id="{188FC7BF-4B73-4915-B02B-BF47AF917B15}"/>
              </a:ext>
            </a:extLst>
          </p:cNvPr>
          <p:cNvSpPr>
            <a:spLocks noGrp="1"/>
          </p:cNvSpPr>
          <p:nvPr>
            <p:ph type="sldNum" sz="quarter" idx="12"/>
          </p:nvPr>
        </p:nvSpPr>
        <p:spPr/>
        <p:txBody>
          <a:bodyPr/>
          <a:lstStyle/>
          <a:p>
            <a:fld id="{9D309593-A239-4C2E-9443-07DF9E044B44}" type="slidenum">
              <a:rPr lang="lt-LT" smtClean="0"/>
              <a:t>1</a:t>
            </a:fld>
            <a:r>
              <a:rPr lang="en-US" dirty="0"/>
              <a:t>/50</a:t>
            </a:r>
            <a:endParaRPr lang="lt-LT" dirty="0"/>
          </a:p>
        </p:txBody>
      </p:sp>
    </p:spTree>
    <p:extLst>
      <p:ext uri="{BB962C8B-B14F-4D97-AF65-F5344CB8AC3E}">
        <p14:creationId xmlns:p14="http://schemas.microsoft.com/office/powerpoint/2010/main" val="2023322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88CC84D-A47F-4942-86B0-F164D681B68A}"/>
              </a:ext>
            </a:extLst>
          </p:cNvPr>
          <p:cNvSpPr txBox="1"/>
          <p:nvPr/>
        </p:nvSpPr>
        <p:spPr>
          <a:xfrm>
            <a:off x="479927" y="98456"/>
            <a:ext cx="11389518" cy="861774"/>
          </a:xfrm>
          <a:prstGeom prst="rect">
            <a:avLst/>
          </a:prstGeom>
          <a:noFill/>
        </p:spPr>
        <p:txBody>
          <a:bodyPr wrap="square" rtlCol="0">
            <a:spAutoFit/>
          </a:bodyPr>
          <a:lstStyle/>
          <a:p>
            <a:r>
              <a:rPr lang="en-US" sz="5000" b="1" dirty="0">
                <a:solidFill>
                  <a:srgbClr val="0070C0"/>
                </a:solidFill>
              </a:rPr>
              <a:t>Special thanks go to Scientific Committee</a:t>
            </a:r>
          </a:p>
        </p:txBody>
      </p:sp>
      <p:sp>
        <p:nvSpPr>
          <p:cNvPr id="7" name="Rectangle 6">
            <a:extLst>
              <a:ext uri="{FF2B5EF4-FFF2-40B4-BE49-F238E27FC236}">
                <a16:creationId xmlns:a16="http://schemas.microsoft.com/office/drawing/2014/main" id="{EC870948-1D72-46F2-A267-F4ABF5BC783A}"/>
              </a:ext>
            </a:extLst>
          </p:cNvPr>
          <p:cNvSpPr/>
          <p:nvPr/>
        </p:nvSpPr>
        <p:spPr>
          <a:xfrm>
            <a:off x="2741596" y="1101304"/>
            <a:ext cx="5213374" cy="5076967"/>
          </a:xfrm>
          <a:prstGeom prst="rect">
            <a:avLst/>
          </a:prstGeom>
        </p:spPr>
        <p:txBody>
          <a:bodyPr wrap="square">
            <a:spAutoFit/>
          </a:bodyPr>
          <a:lstStyle/>
          <a:p>
            <a:pPr marL="342900" indent="-342900">
              <a:lnSpc>
                <a:spcPct val="107000"/>
              </a:lnSpc>
              <a:spcAft>
                <a:spcPts val="800"/>
              </a:spcAft>
              <a:buSzPts val="1000"/>
              <a:buFont typeface="Wingdings" panose="05000000000000000000" pitchFamily="2" charset="2"/>
              <a:buChar char="Ø"/>
              <a:tabLst>
                <a:tab pos="457200" algn="l"/>
              </a:tabLst>
            </a:pPr>
            <a:r>
              <a:rPr lang="en-GB" sz="2200" dirty="0">
                <a:latin typeface="Arial" panose="020B0604020202020204" pitchFamily="34" charset="0"/>
                <a:ea typeface="Times New Roman" panose="02020603050405020304" pitchFamily="18" charset="0"/>
                <a:cs typeface="Arial" panose="020B0604020202020204" pitchFamily="34" charset="0"/>
              </a:rPr>
              <a:t>Prof. Toms Torims (RTU, LV)</a:t>
            </a:r>
          </a:p>
          <a:p>
            <a:pPr marL="342900" indent="-342900">
              <a:lnSpc>
                <a:spcPct val="107000"/>
              </a:lnSpc>
              <a:spcAft>
                <a:spcPts val="800"/>
              </a:spcAft>
              <a:buSzPts val="1000"/>
              <a:buFont typeface="Wingdings" panose="05000000000000000000" pitchFamily="2" charset="2"/>
              <a:buChar char="Ø"/>
              <a:tabLst>
                <a:tab pos="457200" algn="l"/>
              </a:tabLst>
            </a:pPr>
            <a:r>
              <a:rPr lang="en-GB" sz="2200" dirty="0">
                <a:latin typeface="Arial" panose="020B0604020202020204" pitchFamily="34" charset="0"/>
                <a:ea typeface="Times New Roman" panose="02020603050405020304" pitchFamily="18" charset="0"/>
                <a:cs typeface="Arial" panose="020B0604020202020204" pitchFamily="34" charset="0"/>
              </a:rPr>
              <a:t>Prof. Mārcis Auziņš (UL, LV)</a:t>
            </a:r>
          </a:p>
          <a:p>
            <a:pPr marL="342900" indent="-342900">
              <a:lnSpc>
                <a:spcPct val="107000"/>
              </a:lnSpc>
              <a:spcAft>
                <a:spcPts val="800"/>
              </a:spcAft>
              <a:buSzPts val="1000"/>
              <a:buFont typeface="Wingdings" panose="05000000000000000000" pitchFamily="2" charset="2"/>
              <a:buChar char="Ø"/>
              <a:tabLst>
                <a:tab pos="457200" algn="l"/>
              </a:tabLst>
            </a:pPr>
            <a:r>
              <a:rPr lang="en-GB" sz="2200" dirty="0" err="1">
                <a:latin typeface="Arial" panose="020B0604020202020204" pitchFamily="34" charset="0"/>
                <a:ea typeface="Times New Roman" panose="02020603050405020304" pitchFamily="18" charset="0"/>
                <a:cs typeface="Arial" panose="020B0604020202020204" pitchFamily="34" charset="0"/>
              </a:rPr>
              <a:t>Dr.</a:t>
            </a:r>
            <a:r>
              <a:rPr lang="en-GB" sz="2200" dirty="0">
                <a:latin typeface="Arial" panose="020B0604020202020204" pitchFamily="34" charset="0"/>
                <a:ea typeface="Times New Roman" panose="02020603050405020304" pitchFamily="18" charset="0"/>
                <a:cs typeface="Arial" panose="020B0604020202020204" pitchFamily="34" charset="0"/>
              </a:rPr>
              <a:t> Maurizio Vretenar (CERN)</a:t>
            </a:r>
          </a:p>
          <a:p>
            <a:pPr marL="342900" indent="-342900">
              <a:lnSpc>
                <a:spcPct val="107000"/>
              </a:lnSpc>
              <a:spcAft>
                <a:spcPts val="800"/>
              </a:spcAft>
              <a:buSzPts val="1000"/>
              <a:buFont typeface="Wingdings" panose="05000000000000000000" pitchFamily="2" charset="2"/>
              <a:buChar char="Ø"/>
              <a:tabLst>
                <a:tab pos="457200" algn="l"/>
              </a:tabLst>
            </a:pPr>
            <a:r>
              <a:rPr lang="en-GB" sz="2200" dirty="0" err="1">
                <a:latin typeface="Arial" panose="020B0604020202020204" pitchFamily="34" charset="0"/>
                <a:ea typeface="Times New Roman" panose="02020603050405020304" pitchFamily="18" charset="0"/>
                <a:cs typeface="Arial" panose="020B0604020202020204" pitchFamily="34" charset="0"/>
              </a:rPr>
              <a:t>Dr.</a:t>
            </a:r>
            <a:r>
              <a:rPr lang="en-GB" sz="2200" dirty="0">
                <a:latin typeface="Arial" panose="020B0604020202020204" pitchFamily="34" charset="0"/>
                <a:ea typeface="Times New Roman" panose="02020603050405020304" pitchFamily="18" charset="0"/>
                <a:cs typeface="Arial" panose="020B0604020202020204" pitchFamily="34" charset="0"/>
              </a:rPr>
              <a:t> Martijn Mulders (CERN)</a:t>
            </a:r>
          </a:p>
          <a:p>
            <a:pPr marL="342900" indent="-342900">
              <a:lnSpc>
                <a:spcPct val="107000"/>
              </a:lnSpc>
              <a:spcAft>
                <a:spcPts val="800"/>
              </a:spcAft>
              <a:buSzPts val="1000"/>
              <a:buFont typeface="Wingdings" panose="05000000000000000000" pitchFamily="2" charset="2"/>
              <a:buChar char="Ø"/>
              <a:tabLst>
                <a:tab pos="457200" algn="l"/>
              </a:tabLst>
            </a:pPr>
            <a:r>
              <a:rPr lang="en-US" sz="2200" dirty="0">
                <a:latin typeface="Arial" panose="020B0604020202020204" pitchFamily="34" charset="0"/>
                <a:ea typeface="Calibri" panose="020F0502020204030204" pitchFamily="34" charset="0"/>
                <a:cs typeface="Arial" panose="020B0604020202020204" pitchFamily="34" charset="0"/>
              </a:rPr>
              <a:t>Dr. Karlis Dreimanis (RTU, LV)</a:t>
            </a:r>
            <a:endParaRPr lang="en-GB" sz="2200" dirty="0">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GB" sz="2200" dirty="0" err="1">
                <a:latin typeface="Arial" panose="020B0604020202020204" pitchFamily="34" charset="0"/>
                <a:ea typeface="Times New Roman" panose="02020603050405020304" pitchFamily="18" charset="0"/>
                <a:cs typeface="Arial" panose="020B0604020202020204" pitchFamily="34" charset="0"/>
              </a:rPr>
              <a:t>Dr.</a:t>
            </a:r>
            <a:r>
              <a:rPr lang="en-GB" sz="2200" dirty="0">
                <a:latin typeface="Arial" panose="020B0604020202020204" pitchFamily="34" charset="0"/>
                <a:ea typeface="Times New Roman" panose="02020603050405020304" pitchFamily="18" charset="0"/>
                <a:cs typeface="Arial" panose="020B0604020202020204" pitchFamily="34" charset="0"/>
              </a:rPr>
              <a:t> </a:t>
            </a:r>
            <a:r>
              <a:rPr lang="en-GB" sz="2200" dirty="0" err="1">
                <a:latin typeface="Arial" panose="020B0604020202020204" pitchFamily="34" charset="0"/>
                <a:ea typeface="Times New Roman" panose="02020603050405020304" pitchFamily="18" charset="0"/>
                <a:cs typeface="Arial" panose="020B0604020202020204" pitchFamily="34" charset="0"/>
              </a:rPr>
              <a:t>Jevgenijs</a:t>
            </a:r>
            <a:r>
              <a:rPr lang="en-GB" sz="2200" dirty="0">
                <a:latin typeface="Arial" panose="020B0604020202020204" pitchFamily="34" charset="0"/>
                <a:ea typeface="Times New Roman" panose="02020603050405020304" pitchFamily="18" charset="0"/>
                <a:cs typeface="Arial" panose="020B0604020202020204" pitchFamily="34" charset="0"/>
              </a:rPr>
              <a:t> </a:t>
            </a:r>
            <a:r>
              <a:rPr lang="en-GB" sz="2200" dirty="0" err="1">
                <a:latin typeface="Arial" panose="020B0604020202020204" pitchFamily="34" charset="0"/>
                <a:ea typeface="Times New Roman" panose="02020603050405020304" pitchFamily="18" charset="0"/>
                <a:cs typeface="Arial" panose="020B0604020202020204" pitchFamily="34" charset="0"/>
              </a:rPr>
              <a:t>Proskurins</a:t>
            </a:r>
            <a:r>
              <a:rPr lang="en-GB" sz="2200" dirty="0">
                <a:latin typeface="Arial" panose="020B0604020202020204" pitchFamily="34" charset="0"/>
                <a:ea typeface="Times New Roman" panose="02020603050405020304" pitchFamily="18" charset="0"/>
                <a:cs typeface="Arial" panose="020B0604020202020204" pitchFamily="34" charset="0"/>
              </a:rPr>
              <a:t> (RSU, LV)</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sz="2200" dirty="0">
                <a:latin typeface="Arial" panose="020B0604020202020204" pitchFamily="34" charset="0"/>
                <a:cs typeface="Arial" panose="020B0604020202020204" pitchFamily="34" charset="0"/>
              </a:rPr>
              <a:t>Dr. </a:t>
            </a:r>
            <a:r>
              <a:rPr lang="en-US" sz="2200" dirty="0" err="1">
                <a:latin typeface="Arial" panose="020B0604020202020204" pitchFamily="34" charset="0"/>
                <a:cs typeface="Arial" panose="020B0604020202020204" pitchFamily="34" charset="0"/>
              </a:rPr>
              <a:t>Aleksejs</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Klokovs</a:t>
            </a:r>
            <a:r>
              <a:rPr lang="en-US" sz="2200" dirty="0">
                <a:latin typeface="Arial" panose="020B0604020202020204" pitchFamily="34" charset="0"/>
                <a:cs typeface="Arial" panose="020B0604020202020204" pitchFamily="34" charset="0"/>
              </a:rPr>
              <a:t> (VIRAC, LV)</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GB" sz="2200" dirty="0" err="1">
                <a:latin typeface="Arial" panose="020B0604020202020204" pitchFamily="34" charset="0"/>
                <a:ea typeface="Times New Roman" panose="02020603050405020304" pitchFamily="18" charset="0"/>
                <a:cs typeface="Arial" panose="020B0604020202020204" pitchFamily="34" charset="0"/>
              </a:rPr>
              <a:t>Dr.</a:t>
            </a:r>
            <a:r>
              <a:rPr lang="en-GB" sz="2200" dirty="0">
                <a:latin typeface="Arial" panose="020B0604020202020204" pitchFamily="34" charset="0"/>
                <a:ea typeface="Times New Roman" panose="02020603050405020304" pitchFamily="18" charset="0"/>
                <a:cs typeface="Arial" panose="020B0604020202020204" pitchFamily="34" charset="0"/>
              </a:rPr>
              <a:t> </a:t>
            </a:r>
            <a:r>
              <a:rPr lang="en-GB" sz="2200" dirty="0" err="1">
                <a:latin typeface="Arial" panose="020B0604020202020204" pitchFamily="34" charset="0"/>
                <a:ea typeface="Times New Roman" panose="02020603050405020304" pitchFamily="18" charset="0"/>
                <a:cs typeface="Arial" panose="020B0604020202020204" pitchFamily="34" charset="0"/>
              </a:rPr>
              <a:t>Uldis</a:t>
            </a:r>
            <a:r>
              <a:rPr lang="en-GB" sz="2200" dirty="0">
                <a:latin typeface="Arial" panose="020B0604020202020204" pitchFamily="34" charset="0"/>
                <a:ea typeface="Times New Roman" panose="02020603050405020304" pitchFamily="18" charset="0"/>
                <a:cs typeface="Arial" panose="020B0604020202020204" pitchFamily="34" charset="0"/>
              </a:rPr>
              <a:t> </a:t>
            </a:r>
            <a:r>
              <a:rPr lang="en-GB" sz="2200" dirty="0" err="1">
                <a:latin typeface="Arial" panose="020B0604020202020204" pitchFamily="34" charset="0"/>
                <a:ea typeface="Times New Roman" panose="02020603050405020304" pitchFamily="18" charset="0"/>
                <a:cs typeface="Arial" panose="020B0604020202020204" pitchFamily="34" charset="0"/>
              </a:rPr>
              <a:t>Valainis</a:t>
            </a:r>
            <a:r>
              <a:rPr lang="en-GB" sz="2200" dirty="0">
                <a:latin typeface="Arial" panose="020B0604020202020204" pitchFamily="34" charset="0"/>
                <a:ea typeface="Times New Roman" panose="02020603050405020304" pitchFamily="18" charset="0"/>
                <a:cs typeface="Arial" panose="020B0604020202020204" pitchFamily="34" charset="0"/>
              </a:rPr>
              <a:t> (DU, LV)</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GB" sz="2200" dirty="0">
                <a:latin typeface="Arial" panose="020B0604020202020204" pitchFamily="34" charset="0"/>
                <a:ea typeface="Times New Roman" panose="02020603050405020304" pitchFamily="18" charset="0"/>
                <a:cs typeface="Arial" panose="020B0604020202020204" pitchFamily="34" charset="0"/>
              </a:rPr>
              <a:t>Prof. Fjodor Sergejev (</a:t>
            </a:r>
            <a:r>
              <a:rPr lang="en-GB" sz="2200" dirty="0" err="1">
                <a:latin typeface="Arial" panose="020B0604020202020204" pitchFamily="34" charset="0"/>
                <a:ea typeface="Times New Roman" panose="02020603050405020304" pitchFamily="18" charset="0"/>
                <a:cs typeface="Arial" panose="020B0604020202020204" pitchFamily="34" charset="0"/>
              </a:rPr>
              <a:t>TalTech</a:t>
            </a:r>
            <a:r>
              <a:rPr lang="en-GB" sz="2200" dirty="0">
                <a:latin typeface="Arial" panose="020B0604020202020204" pitchFamily="34" charset="0"/>
                <a:ea typeface="Times New Roman" panose="02020603050405020304" pitchFamily="18" charset="0"/>
                <a:cs typeface="Arial" panose="020B0604020202020204" pitchFamily="34" charset="0"/>
              </a:rPr>
              <a:t>, EE)</a:t>
            </a:r>
            <a:endParaRPr lang="en-GB" sz="2200" dirty="0">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GB" sz="2200" dirty="0">
                <a:latin typeface="Arial" panose="020B0604020202020204" pitchFamily="34" charset="0"/>
                <a:ea typeface="Times New Roman" panose="02020603050405020304" pitchFamily="18" charset="0"/>
                <a:cs typeface="Arial" panose="020B0604020202020204" pitchFamily="34" charset="0"/>
              </a:rPr>
              <a:t>Prof. Veronika Zadin (UT, EE)</a:t>
            </a:r>
          </a:p>
          <a:p>
            <a:pPr marL="342900" marR="0" lvl="0" indent="-342900">
              <a:lnSpc>
                <a:spcPct val="107000"/>
              </a:lnSpc>
              <a:spcBef>
                <a:spcPts val="0"/>
              </a:spcBef>
              <a:spcAft>
                <a:spcPts val="800"/>
              </a:spcAft>
              <a:buSzPts val="1000"/>
              <a:buFont typeface="Wingdings" panose="05000000000000000000" pitchFamily="2" charset="2"/>
              <a:buChar char="Ø"/>
              <a:tabLst>
                <a:tab pos="457200" algn="l"/>
              </a:tabLst>
            </a:pPr>
            <a:r>
              <a:rPr lang="en-US" sz="2200" dirty="0">
                <a:latin typeface="Arial" panose="020B0604020202020204" pitchFamily="34" charset="0"/>
                <a:ea typeface="Calibri" panose="020F0502020204030204" pitchFamily="34" charset="0"/>
                <a:cs typeface="Arial" panose="020B0604020202020204" pitchFamily="34" charset="0"/>
              </a:rPr>
              <a:t>P</a:t>
            </a:r>
            <a:r>
              <a:rPr lang="en-GB" sz="2200" dirty="0" err="1">
                <a:latin typeface="Arial" panose="020B0604020202020204" pitchFamily="34" charset="0"/>
                <a:ea typeface="Calibri" panose="020F0502020204030204" pitchFamily="34" charset="0"/>
                <a:cs typeface="Arial" panose="020B0604020202020204" pitchFamily="34" charset="0"/>
              </a:rPr>
              <a:t>rof</a:t>
            </a:r>
            <a:r>
              <a:rPr lang="en-GB" sz="2200" dirty="0">
                <a:latin typeface="Arial" panose="020B0604020202020204" pitchFamily="34" charset="0"/>
                <a:ea typeface="Calibri" panose="020F0502020204030204" pitchFamily="34" charset="0"/>
                <a:cs typeface="Arial" panose="020B0604020202020204" pitchFamily="34" charset="0"/>
              </a:rPr>
              <a:t>. Mario Kadastik (NICPB, EE)</a:t>
            </a:r>
          </a:p>
        </p:txBody>
      </p:sp>
      <p:sp>
        <p:nvSpPr>
          <p:cNvPr id="8" name="Rectangle 7">
            <a:extLst>
              <a:ext uri="{FF2B5EF4-FFF2-40B4-BE49-F238E27FC236}">
                <a16:creationId xmlns:a16="http://schemas.microsoft.com/office/drawing/2014/main" id="{4E36E9BC-5418-45B5-B4FA-B3C055DA8899}"/>
              </a:ext>
            </a:extLst>
          </p:cNvPr>
          <p:cNvSpPr/>
          <p:nvPr/>
        </p:nvSpPr>
        <p:spPr>
          <a:xfrm>
            <a:off x="7200568" y="1101304"/>
            <a:ext cx="5213374" cy="2287742"/>
          </a:xfrm>
          <a:prstGeom prst="rect">
            <a:avLst/>
          </a:prstGeom>
        </p:spPr>
        <p:txBody>
          <a:bodyPr wrap="square">
            <a:spAutoFit/>
          </a:bodyPr>
          <a:lstStyle/>
          <a:p>
            <a:pPr marL="285750" indent="-285750">
              <a:lnSpc>
                <a:spcPct val="107000"/>
              </a:lnSpc>
              <a:spcAft>
                <a:spcPts val="800"/>
              </a:spcAft>
              <a:buSzPts val="1000"/>
              <a:buFont typeface="Wingdings" panose="05000000000000000000" pitchFamily="2" charset="2"/>
              <a:buChar char="Ø"/>
              <a:tabLst>
                <a:tab pos="457200" algn="l"/>
              </a:tabLst>
            </a:pPr>
            <a:r>
              <a:rPr lang="en-GB" sz="2200" dirty="0" err="1">
                <a:latin typeface="Arial" panose="020B0604020202020204" pitchFamily="34" charset="0"/>
                <a:ea typeface="Times New Roman" panose="02020603050405020304" pitchFamily="18" charset="0"/>
                <a:cs typeface="Arial" panose="020B0604020202020204" pitchFamily="34" charset="0"/>
              </a:rPr>
              <a:t>Dr.</a:t>
            </a:r>
            <a:r>
              <a:rPr lang="en-GB" sz="2200" dirty="0">
                <a:latin typeface="Arial" panose="020B0604020202020204" pitchFamily="34" charset="0"/>
                <a:ea typeface="Times New Roman" panose="02020603050405020304" pitchFamily="18" charset="0"/>
                <a:cs typeface="Arial" panose="020B0604020202020204" pitchFamily="34" charset="0"/>
              </a:rPr>
              <a:t> Brigita Abakevičienė (KTU, LT)</a:t>
            </a:r>
          </a:p>
          <a:p>
            <a:pPr marL="285750" marR="0" lvl="0" indent="-285750">
              <a:lnSpc>
                <a:spcPct val="107000"/>
              </a:lnSpc>
              <a:spcBef>
                <a:spcPts val="0"/>
              </a:spcBef>
              <a:spcAft>
                <a:spcPts val="800"/>
              </a:spcAft>
              <a:buSzPts val="1000"/>
              <a:buFont typeface="Wingdings" panose="05000000000000000000" pitchFamily="2" charset="2"/>
              <a:buChar char="Ø"/>
              <a:tabLst>
                <a:tab pos="457200" algn="l"/>
              </a:tabLst>
            </a:pPr>
            <a:r>
              <a:rPr lang="lt-LT" sz="2200" dirty="0">
                <a:latin typeface="Arial" panose="020B0604020202020204" pitchFamily="34" charset="0"/>
                <a:cs typeface="Arial" panose="020B0604020202020204" pitchFamily="34" charset="0"/>
              </a:rPr>
              <a:t>Dr. Aurelijus Rinkevičius </a:t>
            </a:r>
            <a:r>
              <a:rPr lang="en-US" sz="2200" dirty="0">
                <a:latin typeface="Arial" panose="020B0604020202020204" pitchFamily="34" charset="0"/>
                <a:cs typeface="Arial" panose="020B0604020202020204" pitchFamily="34" charset="0"/>
              </a:rPr>
              <a:t>(VU, LT)</a:t>
            </a:r>
          </a:p>
          <a:p>
            <a:pPr marL="285750" marR="0" lvl="0" indent="-285750">
              <a:lnSpc>
                <a:spcPct val="107000"/>
              </a:lnSpc>
              <a:spcBef>
                <a:spcPts val="0"/>
              </a:spcBef>
              <a:spcAft>
                <a:spcPts val="800"/>
              </a:spcAft>
              <a:buSzPts val="1000"/>
              <a:buFont typeface="Wingdings" panose="05000000000000000000" pitchFamily="2" charset="2"/>
              <a:buChar char="Ø"/>
              <a:tabLst>
                <a:tab pos="457200" algn="l"/>
              </a:tabLst>
            </a:pPr>
            <a:r>
              <a:rPr lang="lt-LT" sz="2200" dirty="0">
                <a:latin typeface="Arial" panose="020B0604020202020204" pitchFamily="34" charset="0"/>
                <a:cs typeface="Arial" panose="020B0604020202020204" pitchFamily="34" charset="0"/>
              </a:rPr>
              <a:t>Dr. Erika </a:t>
            </a:r>
            <a:r>
              <a:rPr lang="lt-LT" sz="2200" dirty="0" err="1">
                <a:latin typeface="Arial" panose="020B0604020202020204" pitchFamily="34" charset="0"/>
                <a:cs typeface="Arial" panose="020B0604020202020204" pitchFamily="34" charset="0"/>
              </a:rPr>
              <a:t>Korobeinikova</a:t>
            </a:r>
            <a:r>
              <a:rPr lang="lt-LT" sz="2200"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LSMU, LT)</a:t>
            </a:r>
          </a:p>
          <a:p>
            <a:pPr marL="285750" marR="0" lvl="0" indent="-285750">
              <a:lnSpc>
                <a:spcPct val="107000"/>
              </a:lnSpc>
              <a:spcBef>
                <a:spcPts val="0"/>
              </a:spcBef>
              <a:spcAft>
                <a:spcPts val="800"/>
              </a:spcAft>
              <a:buSzPts val="1000"/>
              <a:buFont typeface="Wingdings" panose="05000000000000000000" pitchFamily="2" charset="2"/>
              <a:buChar char="Ø"/>
              <a:tabLst>
                <a:tab pos="457200" algn="l"/>
              </a:tabLst>
            </a:pPr>
            <a:r>
              <a:rPr lang="lt-LT" sz="2200" dirty="0">
                <a:latin typeface="Arial" panose="020B0604020202020204" pitchFamily="34" charset="0"/>
                <a:cs typeface="Arial" panose="020B0604020202020204" pitchFamily="34" charset="0"/>
              </a:rPr>
              <a:t>Dr. Augustinas </a:t>
            </a:r>
            <a:r>
              <a:rPr lang="lt-LT" sz="2200" dirty="0" err="1">
                <a:latin typeface="Arial" panose="020B0604020202020204" pitchFamily="34" charset="0"/>
                <a:cs typeface="Arial" panose="020B0604020202020204" pitchFamily="34" charset="0"/>
              </a:rPr>
              <a:t>Stepšys</a:t>
            </a:r>
            <a:r>
              <a:rPr lang="lt-LT" sz="2200" dirty="0">
                <a:latin typeface="Arial" panose="020B0604020202020204" pitchFamily="34" charset="0"/>
                <a:cs typeface="Arial" panose="020B0604020202020204" pitchFamily="34" charset="0"/>
              </a:rPr>
              <a:t> (</a:t>
            </a:r>
            <a:r>
              <a:rPr lang="en-US" sz="2200" dirty="0">
                <a:latin typeface="Arial" panose="020B0604020202020204" pitchFamily="34" charset="0"/>
                <a:cs typeface="Arial" panose="020B0604020202020204" pitchFamily="34" charset="0"/>
              </a:rPr>
              <a:t>VDU, LT)</a:t>
            </a:r>
          </a:p>
          <a:p>
            <a:pPr marL="285750" marR="0" lvl="0" indent="-285750">
              <a:lnSpc>
                <a:spcPct val="107000"/>
              </a:lnSpc>
              <a:spcBef>
                <a:spcPts val="0"/>
              </a:spcBef>
              <a:spcAft>
                <a:spcPts val="800"/>
              </a:spcAft>
              <a:buSzPts val="1000"/>
              <a:buFont typeface="Wingdings" panose="05000000000000000000" pitchFamily="2" charset="2"/>
              <a:buChar char="Ø"/>
              <a:tabLst>
                <a:tab pos="457200" algn="l"/>
              </a:tabLst>
            </a:pPr>
            <a:r>
              <a:rPr lang="lt-LT" sz="2200" dirty="0">
                <a:latin typeface="Arial" panose="020B0604020202020204" pitchFamily="34" charset="0"/>
                <a:cs typeface="Arial" panose="020B0604020202020204" pitchFamily="34" charset="0"/>
              </a:rPr>
              <a:t>Dr. Gediminas Stankūnas (</a:t>
            </a:r>
            <a:r>
              <a:rPr lang="en-US" sz="2200" dirty="0">
                <a:latin typeface="Arial" panose="020B0604020202020204" pitchFamily="34" charset="0"/>
                <a:cs typeface="Arial" panose="020B0604020202020204" pitchFamily="34" charset="0"/>
              </a:rPr>
              <a:t>LEI, LT</a:t>
            </a:r>
            <a:r>
              <a:rPr lang="lt-LT" sz="2200" dirty="0">
                <a:latin typeface="Arial" panose="020B0604020202020204" pitchFamily="34" charset="0"/>
                <a:cs typeface="Arial" panose="020B0604020202020204" pitchFamily="34" charset="0"/>
              </a:rPr>
              <a:t>)</a:t>
            </a:r>
            <a:endParaRPr lang="en-GB" sz="2200" dirty="0">
              <a:latin typeface="Arial" panose="020B0604020202020204" pitchFamily="34" charset="0"/>
              <a:ea typeface="Calibri" panose="020F050202020403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FB3B3936-89B6-4520-9074-AAAB34FD0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092" y="1872275"/>
            <a:ext cx="1874371" cy="2736306"/>
          </a:xfrm>
          <a:prstGeom prst="rect">
            <a:avLst/>
          </a:prstGeom>
        </p:spPr>
      </p:pic>
      <p:sp>
        <p:nvSpPr>
          <p:cNvPr id="10" name="TextBox 9">
            <a:extLst>
              <a:ext uri="{FF2B5EF4-FFF2-40B4-BE49-F238E27FC236}">
                <a16:creationId xmlns:a16="http://schemas.microsoft.com/office/drawing/2014/main" id="{9AAC5942-C94A-4CF0-878B-0A7E0FF953FC}"/>
              </a:ext>
            </a:extLst>
          </p:cNvPr>
          <p:cNvSpPr txBox="1"/>
          <p:nvPr/>
        </p:nvSpPr>
        <p:spPr>
          <a:xfrm>
            <a:off x="479927" y="4689629"/>
            <a:ext cx="1830603" cy="830997"/>
          </a:xfrm>
          <a:prstGeom prst="rect">
            <a:avLst/>
          </a:prstGeom>
          <a:noFill/>
        </p:spPr>
        <p:txBody>
          <a:bodyPr wrap="square" rtlCol="0">
            <a:spAutoFit/>
          </a:bodyPr>
          <a:lstStyle/>
          <a:p>
            <a:pPr algn="ctr"/>
            <a:r>
              <a:rPr lang="en-US" sz="2400" b="1" dirty="0">
                <a:cs typeface="Arial" panose="020B0604020202020204" pitchFamily="34" charset="0"/>
              </a:rPr>
              <a:t>CERN</a:t>
            </a:r>
          </a:p>
          <a:p>
            <a:pPr algn="ctr"/>
            <a:r>
              <a:rPr lang="en-US" sz="2400" b="1" dirty="0">
                <a:cs typeface="Arial" panose="020B0604020202020204" pitchFamily="34" charset="0"/>
              </a:rPr>
              <a:t>Baltic Group</a:t>
            </a:r>
            <a:endParaRPr lang="lt-LT" sz="2400" b="1" dirty="0">
              <a:cs typeface="Arial" panose="020B0604020202020204" pitchFamily="34" charset="0"/>
            </a:endParaRPr>
          </a:p>
        </p:txBody>
      </p:sp>
      <p:sp>
        <p:nvSpPr>
          <p:cNvPr id="3" name="Slide Number Placeholder 2">
            <a:extLst>
              <a:ext uri="{FF2B5EF4-FFF2-40B4-BE49-F238E27FC236}">
                <a16:creationId xmlns:a16="http://schemas.microsoft.com/office/drawing/2014/main" id="{A67DD397-B401-4643-817D-FC90379E7154}"/>
              </a:ext>
            </a:extLst>
          </p:cNvPr>
          <p:cNvSpPr>
            <a:spLocks noGrp="1"/>
          </p:cNvSpPr>
          <p:nvPr>
            <p:ph type="sldNum" sz="quarter" idx="12"/>
          </p:nvPr>
        </p:nvSpPr>
        <p:spPr/>
        <p:txBody>
          <a:bodyPr/>
          <a:lstStyle/>
          <a:p>
            <a:fld id="{9D309593-A239-4C2E-9443-07DF9E044B44}" type="slidenum">
              <a:rPr lang="lt-LT" smtClean="0"/>
              <a:t>10</a:t>
            </a:fld>
            <a:r>
              <a:rPr lang="en-US" dirty="0"/>
              <a:t>/50</a:t>
            </a:r>
            <a:endParaRPr lang="lt-LT" dirty="0"/>
          </a:p>
        </p:txBody>
      </p:sp>
    </p:spTree>
    <p:extLst>
      <p:ext uri="{BB962C8B-B14F-4D97-AF65-F5344CB8AC3E}">
        <p14:creationId xmlns:p14="http://schemas.microsoft.com/office/powerpoint/2010/main" val="1766601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256A5B26-C9A7-40B1-AAD3-04237ACFFA5F}"/>
              </a:ext>
            </a:extLst>
          </p:cNvPr>
          <p:cNvSpPr txBox="1">
            <a:spLocks noChangeArrowheads="1"/>
          </p:cNvSpPr>
          <p:nvPr/>
        </p:nvSpPr>
        <p:spPr bwMode="auto">
          <a:xfrm>
            <a:off x="183501" y="453849"/>
            <a:ext cx="1134602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a:spcBef>
                <a:spcPct val="50000"/>
              </a:spcBef>
              <a:buFontTx/>
              <a:buNone/>
            </a:pPr>
            <a:r>
              <a:rPr lang="en-US" altLang="lt-LT" sz="4800" b="1" dirty="0">
                <a:solidFill>
                  <a:schemeClr val="accent2">
                    <a:lumMod val="75000"/>
                  </a:schemeClr>
                </a:solidFill>
                <a:latin typeface="Verdana" panose="020B0604030504040204" pitchFamily="34" charset="0"/>
              </a:rPr>
              <a:t>4</a:t>
            </a:r>
            <a:r>
              <a:rPr lang="en-US" altLang="lt-LT" sz="4800" b="1" baseline="30000" dirty="0">
                <a:solidFill>
                  <a:schemeClr val="accent2">
                    <a:lumMod val="75000"/>
                  </a:schemeClr>
                </a:solidFill>
                <a:latin typeface="Verdana" panose="020B0604030504040204" pitchFamily="34" charset="0"/>
              </a:rPr>
              <a:t>th</a:t>
            </a:r>
            <a:r>
              <a:rPr lang="en-US" altLang="lt-LT" sz="4800" b="1" dirty="0">
                <a:solidFill>
                  <a:schemeClr val="accent2">
                    <a:lumMod val="75000"/>
                  </a:schemeClr>
                </a:solidFill>
                <a:latin typeface="Verdana" panose="020B0604030504040204" pitchFamily="34" charset="0"/>
              </a:rPr>
              <a:t> CERN Baltic Group School 2024</a:t>
            </a:r>
          </a:p>
        </p:txBody>
      </p:sp>
      <p:pic>
        <p:nvPicPr>
          <p:cNvPr id="9" name="Picture 8">
            <a:extLst>
              <a:ext uri="{FF2B5EF4-FFF2-40B4-BE49-F238E27FC236}">
                <a16:creationId xmlns:a16="http://schemas.microsoft.com/office/drawing/2014/main" id="{D7862D33-1756-43D9-89F3-B7B2B122F8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9172" y="2536693"/>
            <a:ext cx="3361199" cy="2212588"/>
          </a:xfrm>
          <a:prstGeom prst="rect">
            <a:avLst/>
          </a:prstGeom>
        </p:spPr>
      </p:pic>
      <p:sp>
        <p:nvSpPr>
          <p:cNvPr id="10" name="Rectangle 9">
            <a:extLst>
              <a:ext uri="{FF2B5EF4-FFF2-40B4-BE49-F238E27FC236}">
                <a16:creationId xmlns:a16="http://schemas.microsoft.com/office/drawing/2014/main" id="{55DE0AA6-1310-4EDF-B88B-A986E0C8B3A9}"/>
              </a:ext>
            </a:extLst>
          </p:cNvPr>
          <p:cNvSpPr/>
          <p:nvPr/>
        </p:nvSpPr>
        <p:spPr>
          <a:xfrm>
            <a:off x="183501" y="5408045"/>
            <a:ext cx="7383627" cy="830997"/>
          </a:xfrm>
          <a:prstGeom prst="rect">
            <a:avLst/>
          </a:prstGeom>
        </p:spPr>
        <p:txBody>
          <a:bodyPr wrap="square">
            <a:spAutoFit/>
          </a:bodyPr>
          <a:lstStyle/>
          <a:p>
            <a:pPr algn="ctr">
              <a:spcBef>
                <a:spcPct val="50000"/>
              </a:spcBef>
              <a:buFontTx/>
              <a:buNone/>
            </a:pPr>
            <a:r>
              <a:rPr lang="en-US" altLang="lt-LT" sz="4800" b="1" dirty="0">
                <a:solidFill>
                  <a:srgbClr val="003366"/>
                </a:solidFill>
                <a:latin typeface="Verdana" panose="020B0604030504040204" pitchFamily="34" charset="0"/>
              </a:rPr>
              <a:t>See you in Latvia!</a:t>
            </a:r>
            <a:endParaRPr lang="lt-LT" altLang="lt-LT" sz="4800" b="1" dirty="0">
              <a:solidFill>
                <a:srgbClr val="003366"/>
              </a:solidFill>
              <a:latin typeface="Verdana" panose="020B0604030504040204" pitchFamily="34" charset="0"/>
            </a:endParaRPr>
          </a:p>
        </p:txBody>
      </p:sp>
      <p:pic>
        <p:nvPicPr>
          <p:cNvPr id="3" name="Picture 2">
            <a:extLst>
              <a:ext uri="{FF2B5EF4-FFF2-40B4-BE49-F238E27FC236}">
                <a16:creationId xmlns:a16="http://schemas.microsoft.com/office/drawing/2014/main" id="{4355823D-692D-4F57-AF7F-ACD4620E20A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964" t="31908" r="16147" b="17393"/>
          <a:stretch/>
        </p:blipFill>
        <p:spPr>
          <a:xfrm>
            <a:off x="7567128" y="1943610"/>
            <a:ext cx="3797075" cy="4529879"/>
          </a:xfrm>
          <a:prstGeom prst="rect">
            <a:avLst/>
          </a:prstGeom>
        </p:spPr>
      </p:pic>
      <p:sp>
        <p:nvSpPr>
          <p:cNvPr id="2" name="Slide Number Placeholder 1">
            <a:extLst>
              <a:ext uri="{FF2B5EF4-FFF2-40B4-BE49-F238E27FC236}">
                <a16:creationId xmlns:a16="http://schemas.microsoft.com/office/drawing/2014/main" id="{8CC58169-1835-4790-BF93-D8A17FF40BD5}"/>
              </a:ext>
            </a:extLst>
          </p:cNvPr>
          <p:cNvSpPr>
            <a:spLocks noGrp="1"/>
          </p:cNvSpPr>
          <p:nvPr>
            <p:ph type="sldNum" sz="quarter" idx="12"/>
          </p:nvPr>
        </p:nvSpPr>
        <p:spPr/>
        <p:txBody>
          <a:bodyPr/>
          <a:lstStyle/>
          <a:p>
            <a:fld id="{9D309593-A239-4C2E-9443-07DF9E044B44}" type="slidenum">
              <a:rPr lang="lt-LT" smtClean="0"/>
              <a:t>11</a:t>
            </a:fld>
            <a:r>
              <a:rPr lang="en-US" dirty="0"/>
              <a:t>/50</a:t>
            </a:r>
            <a:endParaRPr lang="lt-LT" dirty="0"/>
          </a:p>
        </p:txBody>
      </p:sp>
    </p:spTree>
    <p:extLst>
      <p:ext uri="{BB962C8B-B14F-4D97-AF65-F5344CB8AC3E}">
        <p14:creationId xmlns:p14="http://schemas.microsoft.com/office/powerpoint/2010/main" val="4240790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FFB06D3-8CD2-4F31-AE1E-8C84C4F00FFF}"/>
              </a:ext>
            </a:extLst>
          </p:cNvPr>
          <p:cNvSpPr txBox="1">
            <a:spLocks noChangeArrowheads="1"/>
          </p:cNvSpPr>
          <p:nvPr/>
        </p:nvSpPr>
        <p:spPr bwMode="auto">
          <a:xfrm>
            <a:off x="183501" y="453849"/>
            <a:ext cx="1134602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a:spcBef>
                <a:spcPct val="50000"/>
              </a:spcBef>
              <a:buFontTx/>
              <a:buNone/>
            </a:pPr>
            <a:r>
              <a:rPr lang="en-US" altLang="lt-LT" sz="4800" b="1" dirty="0">
                <a:solidFill>
                  <a:srgbClr val="002060"/>
                </a:solidFill>
                <a:latin typeface="Verdana" panose="020B0604030504040204" pitchFamily="34" charset="0"/>
              </a:rPr>
              <a:t>4</a:t>
            </a:r>
            <a:r>
              <a:rPr lang="en-US" altLang="lt-LT" sz="4800" b="1" baseline="30000" dirty="0">
                <a:solidFill>
                  <a:srgbClr val="002060"/>
                </a:solidFill>
                <a:latin typeface="Verdana" panose="020B0604030504040204" pitchFamily="34" charset="0"/>
              </a:rPr>
              <a:t>th</a:t>
            </a:r>
            <a:r>
              <a:rPr lang="en-US" altLang="lt-LT" sz="4800" b="1" dirty="0">
                <a:solidFill>
                  <a:srgbClr val="002060"/>
                </a:solidFill>
                <a:latin typeface="Verdana" panose="020B0604030504040204" pitchFamily="34" charset="0"/>
              </a:rPr>
              <a:t> CERN Baltic Group Conference 2024</a:t>
            </a:r>
          </a:p>
        </p:txBody>
      </p:sp>
      <p:pic>
        <p:nvPicPr>
          <p:cNvPr id="6" name="Picture 5">
            <a:extLst>
              <a:ext uri="{FF2B5EF4-FFF2-40B4-BE49-F238E27FC236}">
                <a16:creationId xmlns:a16="http://schemas.microsoft.com/office/drawing/2014/main" id="{8085059E-35B6-42D2-8142-3E3B3B159F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3837" y="2560016"/>
            <a:ext cx="2891670" cy="2274476"/>
          </a:xfrm>
          <a:prstGeom prst="rect">
            <a:avLst/>
          </a:prstGeom>
        </p:spPr>
      </p:pic>
      <p:sp>
        <p:nvSpPr>
          <p:cNvPr id="7" name="Rectangle 6">
            <a:extLst>
              <a:ext uri="{FF2B5EF4-FFF2-40B4-BE49-F238E27FC236}">
                <a16:creationId xmlns:a16="http://schemas.microsoft.com/office/drawing/2014/main" id="{19697850-F380-432D-874A-35DFACBA992A}"/>
              </a:ext>
            </a:extLst>
          </p:cNvPr>
          <p:cNvSpPr/>
          <p:nvPr/>
        </p:nvSpPr>
        <p:spPr>
          <a:xfrm>
            <a:off x="2404186" y="5573154"/>
            <a:ext cx="7383627" cy="830997"/>
          </a:xfrm>
          <a:prstGeom prst="rect">
            <a:avLst/>
          </a:prstGeom>
        </p:spPr>
        <p:txBody>
          <a:bodyPr wrap="square">
            <a:spAutoFit/>
          </a:bodyPr>
          <a:lstStyle/>
          <a:p>
            <a:pPr algn="ctr">
              <a:spcBef>
                <a:spcPct val="50000"/>
              </a:spcBef>
              <a:buFontTx/>
              <a:buNone/>
            </a:pPr>
            <a:r>
              <a:rPr lang="en-US" altLang="lt-LT" sz="4800" b="1" dirty="0">
                <a:solidFill>
                  <a:srgbClr val="003366"/>
                </a:solidFill>
                <a:latin typeface="Verdana" panose="020B0604030504040204" pitchFamily="34" charset="0"/>
              </a:rPr>
              <a:t>See you in Estonia!</a:t>
            </a:r>
            <a:endParaRPr lang="lt-LT" altLang="lt-LT" sz="4800" b="1" dirty="0">
              <a:solidFill>
                <a:srgbClr val="003366"/>
              </a:solidFill>
              <a:latin typeface="Verdana" panose="020B0604030504040204" pitchFamily="34" charset="0"/>
            </a:endParaRPr>
          </a:p>
        </p:txBody>
      </p:sp>
      <p:sp>
        <p:nvSpPr>
          <p:cNvPr id="2" name="Slide Number Placeholder 1">
            <a:extLst>
              <a:ext uri="{FF2B5EF4-FFF2-40B4-BE49-F238E27FC236}">
                <a16:creationId xmlns:a16="http://schemas.microsoft.com/office/drawing/2014/main" id="{A43A2936-FABE-4B93-807B-2CE433BC5029}"/>
              </a:ext>
            </a:extLst>
          </p:cNvPr>
          <p:cNvSpPr>
            <a:spLocks noGrp="1"/>
          </p:cNvSpPr>
          <p:nvPr>
            <p:ph type="sldNum" sz="quarter" idx="12"/>
          </p:nvPr>
        </p:nvSpPr>
        <p:spPr/>
        <p:txBody>
          <a:bodyPr/>
          <a:lstStyle/>
          <a:p>
            <a:fld id="{9D309593-A239-4C2E-9443-07DF9E044B44}" type="slidenum">
              <a:rPr lang="lt-LT" smtClean="0"/>
              <a:t>12</a:t>
            </a:fld>
            <a:r>
              <a:rPr lang="en-US" dirty="0"/>
              <a:t>/50</a:t>
            </a:r>
            <a:endParaRPr lang="lt-LT" dirty="0"/>
          </a:p>
        </p:txBody>
      </p:sp>
    </p:spTree>
    <p:extLst>
      <p:ext uri="{BB962C8B-B14F-4D97-AF65-F5344CB8AC3E}">
        <p14:creationId xmlns:p14="http://schemas.microsoft.com/office/powerpoint/2010/main" val="4199761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AB6945C-DFE2-4AA5-B460-2FFDC51CD662}"/>
              </a:ext>
            </a:extLst>
          </p:cNvPr>
          <p:cNvSpPr txBox="1"/>
          <p:nvPr/>
        </p:nvSpPr>
        <p:spPr>
          <a:xfrm>
            <a:off x="1264577" y="292963"/>
            <a:ext cx="9662846" cy="861774"/>
          </a:xfrm>
          <a:prstGeom prst="rect">
            <a:avLst/>
          </a:prstGeom>
          <a:noFill/>
        </p:spPr>
        <p:txBody>
          <a:bodyPr wrap="square" rtlCol="0">
            <a:spAutoFit/>
          </a:bodyPr>
          <a:lstStyle/>
          <a:p>
            <a:r>
              <a:rPr lang="en-US" sz="5000" b="1" dirty="0">
                <a:solidFill>
                  <a:srgbClr val="0070C0"/>
                </a:solidFill>
              </a:rPr>
              <a:t>Best poster award 2023</a:t>
            </a:r>
          </a:p>
        </p:txBody>
      </p:sp>
      <p:sp>
        <p:nvSpPr>
          <p:cNvPr id="2" name="Slide Number Placeholder 1">
            <a:extLst>
              <a:ext uri="{FF2B5EF4-FFF2-40B4-BE49-F238E27FC236}">
                <a16:creationId xmlns:a16="http://schemas.microsoft.com/office/drawing/2014/main" id="{F5ED1000-6170-43B1-A3D9-EA81FD484A83}"/>
              </a:ext>
            </a:extLst>
          </p:cNvPr>
          <p:cNvSpPr>
            <a:spLocks noGrp="1"/>
          </p:cNvSpPr>
          <p:nvPr>
            <p:ph type="sldNum" sz="quarter" idx="12"/>
          </p:nvPr>
        </p:nvSpPr>
        <p:spPr/>
        <p:txBody>
          <a:bodyPr/>
          <a:lstStyle/>
          <a:p>
            <a:fld id="{9D309593-A239-4C2E-9443-07DF9E044B44}" type="slidenum">
              <a:rPr lang="lt-LT" smtClean="0"/>
              <a:t>13</a:t>
            </a:fld>
            <a:r>
              <a:rPr lang="en-US" dirty="0"/>
              <a:t>/50</a:t>
            </a:r>
            <a:endParaRPr lang="lt-LT" dirty="0"/>
          </a:p>
        </p:txBody>
      </p:sp>
      <p:sp>
        <p:nvSpPr>
          <p:cNvPr id="3" name="Rectangle 2">
            <a:extLst>
              <a:ext uri="{FF2B5EF4-FFF2-40B4-BE49-F238E27FC236}">
                <a16:creationId xmlns:a16="http://schemas.microsoft.com/office/drawing/2014/main" id="{F787B59F-0201-2735-52A6-290F35205486}"/>
              </a:ext>
            </a:extLst>
          </p:cNvPr>
          <p:cNvSpPr/>
          <p:nvPr/>
        </p:nvSpPr>
        <p:spPr>
          <a:xfrm>
            <a:off x="804922" y="1376328"/>
            <a:ext cx="3551925" cy="2123658"/>
          </a:xfrm>
          <a:prstGeom prst="rect">
            <a:avLst/>
          </a:prstGeom>
        </p:spPr>
        <p:txBody>
          <a:bodyPr wrap="square">
            <a:spAutoFit/>
          </a:bodyPr>
          <a:lstStyle/>
          <a:p>
            <a:pPr algn="just">
              <a:lnSpc>
                <a:spcPct val="100000"/>
              </a:lnSpc>
              <a:spcBef>
                <a:spcPts val="600"/>
              </a:spcBef>
              <a:spcAft>
                <a:spcPts val="600"/>
              </a:spcAft>
            </a:pPr>
            <a:r>
              <a:rPr lang="lv-LV" sz="3200" b="1" kern="100" dirty="0">
                <a:solidFill>
                  <a:srgbClr val="002060"/>
                </a:solidFill>
                <a:latin typeface="Arial" panose="020B0604020202020204" pitchFamily="34" charset="0"/>
                <a:ea typeface="Calibri" panose="020F0502020204030204" pitchFamily="34" charset="0"/>
                <a:cs typeface="Arial" panose="020B0604020202020204" pitchFamily="34" charset="0"/>
              </a:rPr>
              <a:t>Lazar Nikitovic</a:t>
            </a:r>
          </a:p>
          <a:p>
            <a:pPr>
              <a:lnSpc>
                <a:spcPct val="100000"/>
              </a:lnSpc>
              <a:spcBef>
                <a:spcPts val="600"/>
              </a:spcBef>
              <a:spcAft>
                <a:spcPts val="600"/>
              </a:spcAft>
            </a:pPr>
            <a:r>
              <a:rPr lang="lv-LV" b="1" kern="100" dirty="0">
                <a:solidFill>
                  <a:srgbClr val="002060"/>
                </a:solidFill>
                <a:latin typeface="Arial" panose="020B0604020202020204" pitchFamily="34" charset="0"/>
                <a:ea typeface="Calibri" panose="020F0502020204030204" pitchFamily="34" charset="0"/>
                <a:cs typeface="Arial" panose="020B0604020202020204" pitchFamily="34" charset="0"/>
              </a:rPr>
              <a:t>«</a:t>
            </a:r>
            <a:r>
              <a:rPr lang="en-GB" b="1" kern="100" dirty="0">
                <a:solidFill>
                  <a:srgbClr val="002060"/>
                </a:solidFill>
                <a:latin typeface="Arial" panose="020B0604020202020204" pitchFamily="34" charset="0"/>
                <a:ea typeface="Calibri" panose="020F0502020204030204" pitchFamily="34" charset="0"/>
                <a:cs typeface="Arial" panose="020B0604020202020204" pitchFamily="34" charset="0"/>
              </a:rPr>
              <a:t>Comparison of different LINAC structures for injection into an ion therapy accelerator and parallel production of radioisotopes</a:t>
            </a:r>
            <a:r>
              <a:rPr lang="lv-LV" b="1" kern="100" dirty="0">
                <a:solidFill>
                  <a:srgbClr val="002060"/>
                </a:solidFill>
                <a:latin typeface="Arial" panose="020B0604020202020204" pitchFamily="34" charset="0"/>
                <a:ea typeface="Calibri" panose="020F0502020204030204" pitchFamily="34" charset="0"/>
                <a:cs typeface="Arial" panose="020B0604020202020204" pitchFamily="34" charset="0"/>
              </a:rPr>
              <a:t>»</a:t>
            </a:r>
            <a:endParaRPr lang="en-US" b="1" kern="100" dirty="0">
              <a:solidFill>
                <a:srgbClr val="002060"/>
              </a:solidFill>
              <a:latin typeface="Arial" panose="020B0604020202020204" pitchFamily="34" charset="0"/>
              <a:ea typeface="Calibri" panose="020F0502020204030204" pitchFamily="34" charset="0"/>
              <a:cs typeface="Arial" panose="020B0604020202020204" pitchFamily="34" charset="0"/>
            </a:endParaRPr>
          </a:p>
        </p:txBody>
      </p:sp>
      <p:pic>
        <p:nvPicPr>
          <p:cNvPr id="6" name="Picture 5" descr="A poster on a white board&#10;&#10;Description automatically generated">
            <a:extLst>
              <a:ext uri="{FF2B5EF4-FFF2-40B4-BE49-F238E27FC236}">
                <a16:creationId xmlns:a16="http://schemas.microsoft.com/office/drawing/2014/main" id="{66587BBB-DA84-1443-72BA-D9BCDB6738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0135" y="338630"/>
            <a:ext cx="2965076" cy="3953435"/>
          </a:xfrm>
          <a:prstGeom prst="rect">
            <a:avLst/>
          </a:prstGeom>
        </p:spPr>
      </p:pic>
      <p:pic>
        <p:nvPicPr>
          <p:cNvPr id="9" name="Picture 8" descr="A person standing next to a large round object&#10;&#10;Description automatically generated">
            <a:extLst>
              <a:ext uri="{FF2B5EF4-FFF2-40B4-BE49-F238E27FC236}">
                <a16:creationId xmlns:a16="http://schemas.microsoft.com/office/drawing/2014/main" id="{05965C09-064A-4176-04FF-E0D5D2123C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886" y="2121837"/>
            <a:ext cx="2163423" cy="4026222"/>
          </a:xfrm>
          <a:prstGeom prst="rect">
            <a:avLst/>
          </a:prstGeom>
        </p:spPr>
      </p:pic>
      <p:pic>
        <p:nvPicPr>
          <p:cNvPr id="11" name="Picture 10" descr="A person standing on a railing in front of a snowy mountain&#10;&#10;Description automatically generated">
            <a:extLst>
              <a:ext uri="{FF2B5EF4-FFF2-40B4-BE49-F238E27FC236}">
                <a16:creationId xmlns:a16="http://schemas.microsoft.com/office/drawing/2014/main" id="{E4F6273D-2616-9292-A792-AE7D94D36A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03261" y="2121837"/>
            <a:ext cx="2266874" cy="4025526"/>
          </a:xfrm>
          <a:prstGeom prst="rect">
            <a:avLst/>
          </a:prstGeom>
        </p:spPr>
      </p:pic>
      <p:pic>
        <p:nvPicPr>
          <p:cNvPr id="7" name="Picture 6">
            <a:extLst>
              <a:ext uri="{FF2B5EF4-FFF2-40B4-BE49-F238E27FC236}">
                <a16:creationId xmlns:a16="http://schemas.microsoft.com/office/drawing/2014/main" id="{54786A91-6B0A-4161-ADE7-50BB0C0354B7}"/>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1324" b="83772" l="23796" r="76689"/>
                    </a14:imgEffect>
                  </a14:imgLayer>
                </a14:imgProps>
              </a:ext>
              <a:ext uri="{28A0092B-C50C-407E-A947-70E740481C1C}">
                <a14:useLocalDpi xmlns:a14="http://schemas.microsoft.com/office/drawing/2010/main" val="0"/>
              </a:ext>
            </a:extLst>
          </a:blip>
          <a:srcRect l="17184" t="13518" r="16699" b="8423"/>
          <a:stretch/>
        </p:blipFill>
        <p:spPr>
          <a:xfrm>
            <a:off x="7670046" y="448680"/>
            <a:ext cx="2015232" cy="2379215"/>
          </a:xfrm>
          <a:prstGeom prst="rect">
            <a:avLst/>
          </a:prstGeom>
        </p:spPr>
      </p:pic>
    </p:spTree>
    <p:extLst>
      <p:ext uri="{BB962C8B-B14F-4D97-AF65-F5344CB8AC3E}">
        <p14:creationId xmlns:p14="http://schemas.microsoft.com/office/powerpoint/2010/main" val="3004761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6D126FA-0FED-4DA3-8FDB-223A3FF17A67}"/>
              </a:ext>
            </a:extLst>
          </p:cNvPr>
          <p:cNvSpPr/>
          <p:nvPr/>
        </p:nvSpPr>
        <p:spPr>
          <a:xfrm>
            <a:off x="541537" y="2360084"/>
            <a:ext cx="11239131" cy="1569660"/>
          </a:xfrm>
          <a:prstGeom prst="rect">
            <a:avLst/>
          </a:prstGeom>
        </p:spPr>
        <p:txBody>
          <a:bodyPr wrap="square">
            <a:spAutoFit/>
          </a:bodyPr>
          <a:lstStyle/>
          <a:p>
            <a:pPr algn="just"/>
            <a:r>
              <a:rPr lang="en-US" sz="2400" b="1" dirty="0">
                <a:solidFill>
                  <a:srgbClr val="002060"/>
                </a:solidFill>
                <a:latin typeface="Arial" panose="020B0604020202020204" pitchFamily="34" charset="0"/>
                <a:cs typeface="Arial" panose="020B0604020202020204" pitchFamily="34" charset="0"/>
              </a:rPr>
              <a:t>The main objectives </a:t>
            </a:r>
            <a:r>
              <a:rPr lang="en-US" sz="2400" dirty="0">
                <a:latin typeface="Arial" panose="020B0604020202020204" pitchFamily="34" charset="0"/>
                <a:cs typeface="Arial" panose="020B0604020202020204" pitchFamily="34" charset="0"/>
              </a:rPr>
              <a:t>of the CERN Baltic Group (CBC) 2023 are to bring together the scientific community of the Baltic states and to provide updates on the most recent scientific achievements of the members of this research community working on CERN-related fields of research.</a:t>
            </a:r>
            <a:endParaRPr lang="lt-LT" sz="24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5062593-87FD-43ED-83D9-60BA0BC3E802}"/>
              </a:ext>
            </a:extLst>
          </p:cNvPr>
          <p:cNvSpPr/>
          <p:nvPr/>
        </p:nvSpPr>
        <p:spPr>
          <a:xfrm>
            <a:off x="1111188" y="4131219"/>
            <a:ext cx="8093476" cy="2308324"/>
          </a:xfrm>
          <a:prstGeom prst="rect">
            <a:avLst/>
          </a:prstGeom>
        </p:spPr>
        <p:txBody>
          <a:bodyPr wrap="square">
            <a:spAutoFit/>
          </a:bodyPr>
          <a:lstStyle/>
          <a:p>
            <a:r>
              <a:rPr lang="en-US" sz="2400" b="1" dirty="0">
                <a:solidFill>
                  <a:srgbClr val="0070C0"/>
                </a:solidFill>
                <a:latin typeface="Arial" panose="020B0604020202020204" pitchFamily="34" charset="0"/>
                <a:cs typeface="Arial" panose="020B0604020202020204" pitchFamily="34" charset="0"/>
              </a:rPr>
              <a:t>The scientific topics </a:t>
            </a:r>
            <a:r>
              <a:rPr lang="en-US" sz="2400" dirty="0">
                <a:latin typeface="Arial" panose="020B0604020202020204" pitchFamily="34" charset="0"/>
                <a:cs typeface="Arial" panose="020B0604020202020204" pitchFamily="34" charset="0"/>
              </a:rPr>
              <a:t>include, but are not limited to:</a:t>
            </a:r>
          </a:p>
          <a:p>
            <a:pPr marL="342900" indent="-342900">
              <a:buClr>
                <a:schemeClr val="accent1"/>
              </a:buClr>
              <a:buFont typeface="Wingdings" panose="05000000000000000000" pitchFamily="2" charset="2"/>
              <a:buChar char="Ø"/>
            </a:pPr>
            <a:r>
              <a:rPr lang="en-US" sz="2400" dirty="0">
                <a:latin typeface="Arial" panose="020B0604020202020204" pitchFamily="34" charset="0"/>
                <a:cs typeface="Arial" panose="020B0604020202020204" pitchFamily="34" charset="0"/>
              </a:rPr>
              <a:t> Particle physics: experiment;</a:t>
            </a:r>
          </a:p>
          <a:p>
            <a:pPr marL="342900" indent="-342900">
              <a:buClr>
                <a:schemeClr val="accent1"/>
              </a:buClr>
              <a:buFont typeface="Wingdings" panose="05000000000000000000" pitchFamily="2" charset="2"/>
              <a:buChar char="Ø"/>
            </a:pPr>
            <a:r>
              <a:rPr lang="en-US" sz="2400" dirty="0">
                <a:latin typeface="Arial" panose="020B0604020202020204" pitchFamily="34" charset="0"/>
                <a:cs typeface="Arial" panose="020B0604020202020204" pitchFamily="34" charset="0"/>
              </a:rPr>
              <a:t> Particle physics: theory;</a:t>
            </a:r>
          </a:p>
          <a:p>
            <a:pPr marL="342900" indent="-342900">
              <a:buClr>
                <a:schemeClr val="accent1"/>
              </a:buClr>
              <a:buFont typeface="Wingdings" panose="05000000000000000000" pitchFamily="2" charset="2"/>
              <a:buChar char="Ø"/>
            </a:pPr>
            <a:r>
              <a:rPr lang="en-US" sz="2400" dirty="0">
                <a:latin typeface="Arial" panose="020B0604020202020204" pitchFamily="34" charset="0"/>
                <a:cs typeface="Arial" panose="020B0604020202020204" pitchFamily="34" charset="0"/>
              </a:rPr>
              <a:t> Accelerator physics;</a:t>
            </a:r>
          </a:p>
          <a:p>
            <a:pPr marL="342900" indent="-342900">
              <a:buClr>
                <a:schemeClr val="accent1"/>
              </a:buClr>
              <a:buFont typeface="Wingdings" panose="05000000000000000000" pitchFamily="2" charset="2"/>
              <a:buChar char="Ø"/>
            </a:pPr>
            <a:r>
              <a:rPr lang="en-US" sz="2400" dirty="0">
                <a:latin typeface="Arial" panose="020B0604020202020204" pitchFamily="34" charset="0"/>
                <a:cs typeface="Arial" panose="020B0604020202020204" pitchFamily="34" charset="0"/>
              </a:rPr>
              <a:t> Accelerator and particle detector technologies;</a:t>
            </a:r>
          </a:p>
          <a:p>
            <a:pPr marL="342900" indent="-342900">
              <a:buClr>
                <a:schemeClr val="accent1"/>
              </a:buClr>
              <a:buFont typeface="Wingdings" panose="05000000000000000000" pitchFamily="2" charset="2"/>
              <a:buChar char="Ø"/>
            </a:pPr>
            <a:r>
              <a:rPr lang="en-US" sz="2400" dirty="0">
                <a:latin typeface="Arial" panose="020B0604020202020204" pitchFamily="34" charset="0"/>
                <a:cs typeface="Arial" panose="020B0604020202020204" pitchFamily="34" charset="0"/>
              </a:rPr>
              <a:t> Medical physics.</a:t>
            </a:r>
            <a:endParaRPr lang="en-US" sz="2400" b="0" i="0" dirty="0">
              <a:effectLst/>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8490D0BC-680F-4184-A18C-A9998E5F87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537" y="78111"/>
            <a:ext cx="7901127" cy="2080498"/>
          </a:xfrm>
          <a:prstGeom prst="rect">
            <a:avLst/>
          </a:prstGeom>
        </p:spPr>
      </p:pic>
      <p:sp>
        <p:nvSpPr>
          <p:cNvPr id="9" name="Slide Number Placeholder 8">
            <a:extLst>
              <a:ext uri="{FF2B5EF4-FFF2-40B4-BE49-F238E27FC236}">
                <a16:creationId xmlns:a16="http://schemas.microsoft.com/office/drawing/2014/main" id="{57887AC8-2FCB-4F8F-8E12-B3DC5AB50819}"/>
              </a:ext>
            </a:extLst>
          </p:cNvPr>
          <p:cNvSpPr>
            <a:spLocks noGrp="1"/>
          </p:cNvSpPr>
          <p:nvPr>
            <p:ph type="sldNum" sz="quarter" idx="12"/>
          </p:nvPr>
        </p:nvSpPr>
        <p:spPr/>
        <p:txBody>
          <a:bodyPr/>
          <a:lstStyle/>
          <a:p>
            <a:fld id="{9D309593-A239-4C2E-9443-07DF9E044B44}" type="slidenum">
              <a:rPr lang="lt-LT" smtClean="0"/>
              <a:t>2</a:t>
            </a:fld>
            <a:r>
              <a:rPr lang="en-US" dirty="0"/>
              <a:t>/50</a:t>
            </a:r>
            <a:endParaRPr lang="lt-LT" dirty="0"/>
          </a:p>
        </p:txBody>
      </p:sp>
    </p:spTree>
    <p:extLst>
      <p:ext uri="{BB962C8B-B14F-4D97-AF65-F5344CB8AC3E}">
        <p14:creationId xmlns:p14="http://schemas.microsoft.com/office/powerpoint/2010/main" val="3915286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F7CE8C-8BD3-40BE-A817-1DD67A90B5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2350" y="133166"/>
            <a:ext cx="4120068" cy="2746712"/>
          </a:xfrm>
          <a:prstGeom prst="rect">
            <a:avLst/>
          </a:prstGeom>
        </p:spPr>
      </p:pic>
      <p:pic>
        <p:nvPicPr>
          <p:cNvPr id="8" name="Picture 7">
            <a:extLst>
              <a:ext uri="{FF2B5EF4-FFF2-40B4-BE49-F238E27FC236}">
                <a16:creationId xmlns:a16="http://schemas.microsoft.com/office/drawing/2014/main" id="{404F9661-F54A-494E-AE19-6C70C10EE9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551" y="516662"/>
            <a:ext cx="3848812" cy="2565645"/>
          </a:xfrm>
          <a:prstGeom prst="rect">
            <a:avLst/>
          </a:prstGeom>
        </p:spPr>
      </p:pic>
      <p:pic>
        <p:nvPicPr>
          <p:cNvPr id="14" name="Picture 13">
            <a:extLst>
              <a:ext uri="{FF2B5EF4-FFF2-40B4-BE49-F238E27FC236}">
                <a16:creationId xmlns:a16="http://schemas.microsoft.com/office/drawing/2014/main" id="{8BBCA434-C399-47EF-8BC2-B36E5A8C85D1}"/>
              </a:ext>
            </a:extLst>
          </p:cNvPr>
          <p:cNvPicPr>
            <a:picLocks noChangeAspect="1"/>
          </p:cNvPicPr>
          <p:nvPr/>
        </p:nvPicPr>
        <p:blipFill rotWithShape="1">
          <a:blip r:embed="rId4">
            <a:extLst>
              <a:ext uri="{28A0092B-C50C-407E-A947-70E740481C1C}">
                <a14:useLocalDpi xmlns:a14="http://schemas.microsoft.com/office/drawing/2010/main" val="0"/>
              </a:ext>
            </a:extLst>
          </a:blip>
          <a:srcRect l="8809" t="23570" r="22029" b="24780"/>
          <a:stretch/>
        </p:blipFill>
        <p:spPr>
          <a:xfrm>
            <a:off x="259582" y="3670915"/>
            <a:ext cx="5273335" cy="2965142"/>
          </a:xfrm>
          <a:prstGeom prst="rect">
            <a:avLst/>
          </a:prstGeom>
        </p:spPr>
      </p:pic>
      <p:pic>
        <p:nvPicPr>
          <p:cNvPr id="10" name="Picture 9">
            <a:extLst>
              <a:ext uri="{FF2B5EF4-FFF2-40B4-BE49-F238E27FC236}">
                <a16:creationId xmlns:a16="http://schemas.microsoft.com/office/drawing/2014/main" id="{CC6CFD64-1954-4B50-B39C-197F34BD16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93522" y="417252"/>
            <a:ext cx="2281561" cy="3422342"/>
          </a:xfrm>
          <a:prstGeom prst="rect">
            <a:avLst/>
          </a:prstGeom>
        </p:spPr>
      </p:pic>
      <p:pic>
        <p:nvPicPr>
          <p:cNvPr id="12" name="Picture 11">
            <a:extLst>
              <a:ext uri="{FF2B5EF4-FFF2-40B4-BE49-F238E27FC236}">
                <a16:creationId xmlns:a16="http://schemas.microsoft.com/office/drawing/2014/main" id="{88F1A21F-669C-4D5D-95AC-9A18CB49C553}"/>
              </a:ext>
            </a:extLst>
          </p:cNvPr>
          <p:cNvPicPr>
            <a:picLocks noChangeAspect="1"/>
          </p:cNvPicPr>
          <p:nvPr/>
        </p:nvPicPr>
        <p:blipFill rotWithShape="1">
          <a:blip r:embed="rId6">
            <a:extLst>
              <a:ext uri="{28A0092B-C50C-407E-A947-70E740481C1C}">
                <a14:useLocalDpi xmlns:a14="http://schemas.microsoft.com/office/drawing/2010/main" val="0"/>
              </a:ext>
            </a:extLst>
          </a:blip>
          <a:srcRect l="9876" t="36893" r="4157" b="10938"/>
          <a:stretch/>
        </p:blipFill>
        <p:spPr>
          <a:xfrm>
            <a:off x="5829076" y="3582138"/>
            <a:ext cx="6256313" cy="2858610"/>
          </a:xfrm>
          <a:prstGeom prst="rect">
            <a:avLst/>
          </a:prstGeom>
        </p:spPr>
      </p:pic>
      <p:sp>
        <p:nvSpPr>
          <p:cNvPr id="15" name="Slide Number Placeholder 14">
            <a:extLst>
              <a:ext uri="{FF2B5EF4-FFF2-40B4-BE49-F238E27FC236}">
                <a16:creationId xmlns:a16="http://schemas.microsoft.com/office/drawing/2014/main" id="{D70A15AA-59FB-4C14-BCFB-3E9E290556F3}"/>
              </a:ext>
            </a:extLst>
          </p:cNvPr>
          <p:cNvSpPr>
            <a:spLocks noGrp="1"/>
          </p:cNvSpPr>
          <p:nvPr>
            <p:ph type="sldNum" sz="quarter" idx="12"/>
          </p:nvPr>
        </p:nvSpPr>
        <p:spPr/>
        <p:txBody>
          <a:bodyPr/>
          <a:lstStyle/>
          <a:p>
            <a:fld id="{9D309593-A239-4C2E-9443-07DF9E044B44}" type="slidenum">
              <a:rPr lang="lt-LT" smtClean="0"/>
              <a:t>3</a:t>
            </a:fld>
            <a:r>
              <a:rPr lang="en-US" dirty="0"/>
              <a:t>/50</a:t>
            </a:r>
            <a:endParaRPr lang="lt-LT" dirty="0"/>
          </a:p>
        </p:txBody>
      </p:sp>
    </p:spTree>
    <p:extLst>
      <p:ext uri="{BB962C8B-B14F-4D97-AF65-F5344CB8AC3E}">
        <p14:creationId xmlns:p14="http://schemas.microsoft.com/office/powerpoint/2010/main" val="259311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033F9FA-48EF-4EE8-B0BC-039C476A92C6}"/>
              </a:ext>
            </a:extLst>
          </p:cNvPr>
          <p:cNvSpPr txBox="1"/>
          <p:nvPr/>
        </p:nvSpPr>
        <p:spPr>
          <a:xfrm>
            <a:off x="149009" y="0"/>
            <a:ext cx="9662846" cy="861774"/>
          </a:xfrm>
          <a:prstGeom prst="rect">
            <a:avLst/>
          </a:prstGeom>
          <a:noFill/>
        </p:spPr>
        <p:txBody>
          <a:bodyPr wrap="square" rtlCol="0">
            <a:spAutoFit/>
          </a:bodyPr>
          <a:lstStyle/>
          <a:p>
            <a:r>
              <a:rPr lang="en-US" sz="5000" b="1" dirty="0">
                <a:solidFill>
                  <a:srgbClr val="0070C0"/>
                </a:solidFill>
              </a:rPr>
              <a:t>Poster Session</a:t>
            </a:r>
          </a:p>
        </p:txBody>
      </p:sp>
      <p:pic>
        <p:nvPicPr>
          <p:cNvPr id="6" name="Picture 5">
            <a:extLst>
              <a:ext uri="{FF2B5EF4-FFF2-40B4-BE49-F238E27FC236}">
                <a16:creationId xmlns:a16="http://schemas.microsoft.com/office/drawing/2014/main" id="{AB986418-4A7C-4392-B896-0FACD4E810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3165" y="1852502"/>
            <a:ext cx="3297379" cy="4379330"/>
          </a:xfrm>
          <a:prstGeom prst="rect">
            <a:avLst/>
          </a:prstGeom>
        </p:spPr>
      </p:pic>
      <p:pic>
        <p:nvPicPr>
          <p:cNvPr id="8" name="Picture 7">
            <a:extLst>
              <a:ext uri="{FF2B5EF4-FFF2-40B4-BE49-F238E27FC236}">
                <a16:creationId xmlns:a16="http://schemas.microsoft.com/office/drawing/2014/main" id="{269D9613-EA37-44BA-9E63-AAA7BA51E17E}"/>
              </a:ext>
            </a:extLst>
          </p:cNvPr>
          <p:cNvPicPr>
            <a:picLocks noChangeAspect="1"/>
          </p:cNvPicPr>
          <p:nvPr/>
        </p:nvPicPr>
        <p:blipFill rotWithShape="1">
          <a:blip r:embed="rId3">
            <a:extLst>
              <a:ext uri="{28A0092B-C50C-407E-A947-70E740481C1C}">
                <a14:useLocalDpi xmlns:a14="http://schemas.microsoft.com/office/drawing/2010/main" val="0"/>
              </a:ext>
            </a:extLst>
          </a:blip>
          <a:srcRect t="20405"/>
          <a:stretch/>
        </p:blipFill>
        <p:spPr>
          <a:xfrm>
            <a:off x="4412249" y="1323412"/>
            <a:ext cx="3367502" cy="3559846"/>
          </a:xfrm>
          <a:prstGeom prst="rect">
            <a:avLst/>
          </a:prstGeom>
        </p:spPr>
      </p:pic>
      <p:pic>
        <p:nvPicPr>
          <p:cNvPr id="10" name="Picture 9">
            <a:extLst>
              <a:ext uri="{FF2B5EF4-FFF2-40B4-BE49-F238E27FC236}">
                <a16:creationId xmlns:a16="http://schemas.microsoft.com/office/drawing/2014/main" id="{5C56782E-9BE6-402D-A18F-5C938AD2D6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783" y="1035057"/>
            <a:ext cx="3590247" cy="4768296"/>
          </a:xfrm>
          <a:prstGeom prst="rect">
            <a:avLst/>
          </a:prstGeom>
        </p:spPr>
      </p:pic>
      <p:sp>
        <p:nvSpPr>
          <p:cNvPr id="2" name="Slide Number Placeholder 1">
            <a:extLst>
              <a:ext uri="{FF2B5EF4-FFF2-40B4-BE49-F238E27FC236}">
                <a16:creationId xmlns:a16="http://schemas.microsoft.com/office/drawing/2014/main" id="{8F4BE8AF-63BC-4AB4-8D1D-F5CE514B4390}"/>
              </a:ext>
            </a:extLst>
          </p:cNvPr>
          <p:cNvSpPr>
            <a:spLocks noGrp="1"/>
          </p:cNvSpPr>
          <p:nvPr>
            <p:ph type="sldNum" sz="quarter" idx="12"/>
          </p:nvPr>
        </p:nvSpPr>
        <p:spPr/>
        <p:txBody>
          <a:bodyPr/>
          <a:lstStyle/>
          <a:p>
            <a:fld id="{9D309593-A239-4C2E-9443-07DF9E044B44}" type="slidenum">
              <a:rPr lang="lt-LT" smtClean="0"/>
              <a:t>4</a:t>
            </a:fld>
            <a:r>
              <a:rPr lang="en-US" dirty="0"/>
              <a:t>/50</a:t>
            </a:r>
            <a:endParaRPr lang="lt-LT" dirty="0"/>
          </a:p>
        </p:txBody>
      </p:sp>
    </p:spTree>
    <p:extLst>
      <p:ext uri="{BB962C8B-B14F-4D97-AF65-F5344CB8AC3E}">
        <p14:creationId xmlns:p14="http://schemas.microsoft.com/office/powerpoint/2010/main" val="994670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254B96A-9B86-4511-AD96-C4C43EAD606E}"/>
              </a:ext>
            </a:extLst>
          </p:cNvPr>
          <p:cNvSpPr txBox="1"/>
          <p:nvPr/>
        </p:nvSpPr>
        <p:spPr>
          <a:xfrm>
            <a:off x="149009" y="0"/>
            <a:ext cx="9662846" cy="861774"/>
          </a:xfrm>
          <a:prstGeom prst="rect">
            <a:avLst/>
          </a:prstGeom>
          <a:noFill/>
        </p:spPr>
        <p:txBody>
          <a:bodyPr wrap="square" rtlCol="0">
            <a:spAutoFit/>
          </a:bodyPr>
          <a:lstStyle/>
          <a:p>
            <a:r>
              <a:rPr lang="en-US" sz="5000" b="1" dirty="0">
                <a:solidFill>
                  <a:srgbClr val="0070C0"/>
                </a:solidFill>
              </a:rPr>
              <a:t>Social Dinner</a:t>
            </a:r>
          </a:p>
        </p:txBody>
      </p:sp>
      <p:sp>
        <p:nvSpPr>
          <p:cNvPr id="6" name="Rectangle 5">
            <a:extLst>
              <a:ext uri="{FF2B5EF4-FFF2-40B4-BE49-F238E27FC236}">
                <a16:creationId xmlns:a16="http://schemas.microsoft.com/office/drawing/2014/main" id="{3D0A2416-899F-4C43-89A8-3298DA93D287}"/>
              </a:ext>
            </a:extLst>
          </p:cNvPr>
          <p:cNvSpPr/>
          <p:nvPr/>
        </p:nvSpPr>
        <p:spPr>
          <a:xfrm>
            <a:off x="560108" y="762881"/>
            <a:ext cx="7241534" cy="523220"/>
          </a:xfrm>
          <a:prstGeom prst="rect">
            <a:avLst/>
          </a:prstGeom>
        </p:spPr>
        <p:txBody>
          <a:bodyPr wrap="none">
            <a:spAutoFit/>
          </a:bodyPr>
          <a:lstStyle/>
          <a:p>
            <a:pPr algn="just">
              <a:lnSpc>
                <a:spcPct val="100000"/>
              </a:lnSpc>
              <a:spcBef>
                <a:spcPts val="600"/>
              </a:spcBef>
              <a:spcAft>
                <a:spcPts val="600"/>
              </a:spcAft>
            </a:pPr>
            <a:r>
              <a:rPr lang="en-US" sz="2800" kern="100" dirty="0" err="1">
                <a:solidFill>
                  <a:srgbClr val="002060"/>
                </a:solidFill>
                <a:latin typeface="Arial" panose="020B0604020202020204" pitchFamily="34" charset="0"/>
                <a:ea typeface="Calibri" panose="020F0502020204030204" pitchFamily="34" charset="0"/>
                <a:cs typeface="Arial" panose="020B0604020202020204" pitchFamily="34" charset="0"/>
              </a:rPr>
              <a:t>Folkklubs</a:t>
            </a:r>
            <a:r>
              <a:rPr lang="en-US"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 ALA </a:t>
            </a:r>
            <a:r>
              <a:rPr lang="en-US" sz="2800" kern="100" dirty="0" err="1">
                <a:solidFill>
                  <a:srgbClr val="002060"/>
                </a:solidFill>
                <a:latin typeface="Arial" panose="020B0604020202020204" pitchFamily="34" charset="0"/>
                <a:ea typeface="Calibri" panose="020F0502020204030204" pitchFamily="34" charset="0"/>
                <a:cs typeface="Arial" panose="020B0604020202020204" pitchFamily="34" charset="0"/>
              </a:rPr>
              <a:t>Pagrabs</a:t>
            </a:r>
            <a:r>
              <a:rPr lang="en-US"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 (</a:t>
            </a:r>
            <a:r>
              <a:rPr lang="en-US" sz="2800" kern="100" dirty="0" err="1">
                <a:solidFill>
                  <a:srgbClr val="002060"/>
                </a:solidFill>
                <a:latin typeface="Arial" panose="020B0604020202020204" pitchFamily="34" charset="0"/>
                <a:ea typeface="Calibri" panose="020F0502020204030204" pitchFamily="34" charset="0"/>
                <a:cs typeface="Arial" panose="020B0604020202020204" pitchFamily="34" charset="0"/>
              </a:rPr>
              <a:t>Peldu</a:t>
            </a:r>
            <a:r>
              <a:rPr lang="en-US"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 </a:t>
            </a:r>
            <a:r>
              <a:rPr lang="en-US" sz="2800" kern="100" dirty="0" err="1">
                <a:solidFill>
                  <a:srgbClr val="002060"/>
                </a:solidFill>
                <a:latin typeface="Arial" panose="020B0604020202020204" pitchFamily="34" charset="0"/>
                <a:ea typeface="Calibri" panose="020F0502020204030204" pitchFamily="34" charset="0"/>
                <a:cs typeface="Arial" panose="020B0604020202020204" pitchFamily="34" charset="0"/>
              </a:rPr>
              <a:t>iela</a:t>
            </a:r>
            <a:r>
              <a:rPr lang="en-US"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 19, Riga)</a:t>
            </a:r>
            <a:endParaRPr lang="en-GB" sz="2800" kern="100" dirty="0">
              <a:solidFill>
                <a:srgbClr val="002060"/>
              </a:solidFill>
              <a:latin typeface="Arial" panose="020B0604020202020204" pitchFamily="34" charset="0"/>
              <a:ea typeface="Calibri" panose="020F050202020403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FC61140C-5B8D-41AF-8854-7DD269ED78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4654" y="224161"/>
            <a:ext cx="4256427" cy="3204839"/>
          </a:xfrm>
          <a:prstGeom prst="rect">
            <a:avLst/>
          </a:prstGeom>
        </p:spPr>
      </p:pic>
      <p:pic>
        <p:nvPicPr>
          <p:cNvPr id="24" name="Picture 23">
            <a:extLst>
              <a:ext uri="{FF2B5EF4-FFF2-40B4-BE49-F238E27FC236}">
                <a16:creationId xmlns:a16="http://schemas.microsoft.com/office/drawing/2014/main" id="{EFC0581D-577C-419D-B09A-B00E14B59B6F}"/>
              </a:ext>
            </a:extLst>
          </p:cNvPr>
          <p:cNvPicPr>
            <a:picLocks noChangeAspect="1"/>
          </p:cNvPicPr>
          <p:nvPr/>
        </p:nvPicPr>
        <p:blipFill rotWithShape="1">
          <a:blip r:embed="rId3">
            <a:extLst>
              <a:ext uri="{28A0092B-C50C-407E-A947-70E740481C1C}">
                <a14:useLocalDpi xmlns:a14="http://schemas.microsoft.com/office/drawing/2010/main" val="0"/>
              </a:ext>
            </a:extLst>
          </a:blip>
          <a:srcRect t="39978"/>
          <a:stretch/>
        </p:blipFill>
        <p:spPr>
          <a:xfrm>
            <a:off x="4843734" y="3559931"/>
            <a:ext cx="6286783" cy="2841176"/>
          </a:xfrm>
          <a:prstGeom prst="rect">
            <a:avLst/>
          </a:prstGeom>
        </p:spPr>
      </p:pic>
      <p:pic>
        <p:nvPicPr>
          <p:cNvPr id="28" name="Picture 27">
            <a:extLst>
              <a:ext uri="{FF2B5EF4-FFF2-40B4-BE49-F238E27FC236}">
                <a16:creationId xmlns:a16="http://schemas.microsoft.com/office/drawing/2014/main" id="{A6BC971B-105B-46B9-8340-AB090F3A55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794" y="3819280"/>
            <a:ext cx="3877930" cy="2919853"/>
          </a:xfrm>
          <a:prstGeom prst="rect">
            <a:avLst/>
          </a:prstGeom>
        </p:spPr>
      </p:pic>
      <p:pic>
        <p:nvPicPr>
          <p:cNvPr id="30" name="Picture 29">
            <a:extLst>
              <a:ext uri="{FF2B5EF4-FFF2-40B4-BE49-F238E27FC236}">
                <a16:creationId xmlns:a16="http://schemas.microsoft.com/office/drawing/2014/main" id="{65F32CDD-EA12-44C3-AB90-B15A010F91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97838" y="1417032"/>
            <a:ext cx="3068840" cy="2310656"/>
          </a:xfrm>
          <a:prstGeom prst="rect">
            <a:avLst/>
          </a:prstGeom>
        </p:spPr>
      </p:pic>
      <p:pic>
        <p:nvPicPr>
          <p:cNvPr id="2" name="Picture 1">
            <a:extLst>
              <a:ext uri="{FF2B5EF4-FFF2-40B4-BE49-F238E27FC236}">
                <a16:creationId xmlns:a16="http://schemas.microsoft.com/office/drawing/2014/main" id="{1D1F066A-D02E-49DD-95C7-FDEC6C21F19E}"/>
              </a:ext>
            </a:extLst>
          </p:cNvPr>
          <p:cNvPicPr>
            <a:picLocks noChangeAspect="1"/>
          </p:cNvPicPr>
          <p:nvPr/>
        </p:nvPicPr>
        <p:blipFill>
          <a:blip r:embed="rId6"/>
          <a:stretch>
            <a:fillRect/>
          </a:stretch>
        </p:blipFill>
        <p:spPr>
          <a:xfrm>
            <a:off x="501356" y="1279829"/>
            <a:ext cx="3703520" cy="2447859"/>
          </a:xfrm>
          <a:prstGeom prst="rect">
            <a:avLst/>
          </a:prstGeom>
        </p:spPr>
      </p:pic>
      <p:sp>
        <p:nvSpPr>
          <p:cNvPr id="3" name="Slide Number Placeholder 2">
            <a:extLst>
              <a:ext uri="{FF2B5EF4-FFF2-40B4-BE49-F238E27FC236}">
                <a16:creationId xmlns:a16="http://schemas.microsoft.com/office/drawing/2014/main" id="{2A09D4D7-E772-4246-846B-817A71B95656}"/>
              </a:ext>
            </a:extLst>
          </p:cNvPr>
          <p:cNvSpPr>
            <a:spLocks noGrp="1"/>
          </p:cNvSpPr>
          <p:nvPr>
            <p:ph type="sldNum" sz="quarter" idx="12"/>
          </p:nvPr>
        </p:nvSpPr>
        <p:spPr/>
        <p:txBody>
          <a:bodyPr/>
          <a:lstStyle/>
          <a:p>
            <a:fld id="{9D309593-A239-4C2E-9443-07DF9E044B44}" type="slidenum">
              <a:rPr lang="lt-LT" smtClean="0"/>
              <a:t>5</a:t>
            </a:fld>
            <a:r>
              <a:rPr lang="en-US" dirty="0"/>
              <a:t>/50</a:t>
            </a:r>
            <a:endParaRPr lang="lt-LT" dirty="0"/>
          </a:p>
        </p:txBody>
      </p:sp>
    </p:spTree>
    <p:extLst>
      <p:ext uri="{BB962C8B-B14F-4D97-AF65-F5344CB8AC3E}">
        <p14:creationId xmlns:p14="http://schemas.microsoft.com/office/powerpoint/2010/main" val="46529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6F7605C-58C2-4EB2-BAD4-E68307F03E89}"/>
              </a:ext>
            </a:extLst>
          </p:cNvPr>
          <p:cNvSpPr txBox="1"/>
          <p:nvPr/>
        </p:nvSpPr>
        <p:spPr>
          <a:xfrm>
            <a:off x="1134431" y="221942"/>
            <a:ext cx="9662846" cy="861774"/>
          </a:xfrm>
          <a:prstGeom prst="rect">
            <a:avLst/>
          </a:prstGeom>
          <a:noFill/>
        </p:spPr>
        <p:txBody>
          <a:bodyPr wrap="square" rtlCol="0">
            <a:spAutoFit/>
          </a:bodyPr>
          <a:lstStyle/>
          <a:p>
            <a:r>
              <a:rPr lang="en-US" sz="5000" b="1" dirty="0">
                <a:solidFill>
                  <a:srgbClr val="0070C0"/>
                </a:solidFill>
              </a:rPr>
              <a:t>Participants</a:t>
            </a:r>
          </a:p>
        </p:txBody>
      </p:sp>
      <p:pic>
        <p:nvPicPr>
          <p:cNvPr id="3" name="Picture 2">
            <a:extLst>
              <a:ext uri="{FF2B5EF4-FFF2-40B4-BE49-F238E27FC236}">
                <a16:creationId xmlns:a16="http://schemas.microsoft.com/office/drawing/2014/main" id="{A255869B-0ADE-481A-A83F-AFC648D406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733" y="1129883"/>
            <a:ext cx="8533236" cy="5689310"/>
          </a:xfrm>
          <a:prstGeom prst="rect">
            <a:avLst/>
          </a:prstGeom>
        </p:spPr>
      </p:pic>
      <p:sp>
        <p:nvSpPr>
          <p:cNvPr id="5" name="Rectangle 4">
            <a:extLst>
              <a:ext uri="{FF2B5EF4-FFF2-40B4-BE49-F238E27FC236}">
                <a16:creationId xmlns:a16="http://schemas.microsoft.com/office/drawing/2014/main" id="{F9180E8F-6DD4-4C5D-8C72-882E04624107}"/>
              </a:ext>
            </a:extLst>
          </p:cNvPr>
          <p:cNvSpPr/>
          <p:nvPr/>
        </p:nvSpPr>
        <p:spPr>
          <a:xfrm>
            <a:off x="9734751" y="1219221"/>
            <a:ext cx="2556770" cy="954107"/>
          </a:xfrm>
          <a:prstGeom prst="rect">
            <a:avLst/>
          </a:prstGeom>
        </p:spPr>
        <p:txBody>
          <a:bodyPr wrap="square">
            <a:spAutoFit/>
          </a:bodyPr>
          <a:lstStyle/>
          <a:p>
            <a:r>
              <a:rPr lang="lt-LT" sz="2800" dirty="0">
                <a:solidFill>
                  <a:srgbClr val="0070C0"/>
                </a:solidFill>
                <a:latin typeface="HelveticaNeue"/>
                <a:ea typeface="Times New Roman" panose="02020603050405020304" pitchFamily="18" charset="0"/>
              </a:rPr>
              <a:t>26 </a:t>
            </a:r>
            <a:r>
              <a:rPr lang="lt-LT" sz="2800" dirty="0" err="1">
                <a:solidFill>
                  <a:srgbClr val="0070C0"/>
                </a:solidFill>
                <a:latin typeface="HelveticaNeue"/>
                <a:ea typeface="Times New Roman" panose="02020603050405020304" pitchFamily="18" charset="0"/>
              </a:rPr>
              <a:t>talks</a:t>
            </a:r>
            <a:r>
              <a:rPr lang="lt-LT" sz="2800" dirty="0">
                <a:solidFill>
                  <a:srgbClr val="0070C0"/>
                </a:solidFill>
                <a:latin typeface="Calibri" panose="020F0502020204030204" pitchFamily="34" charset="0"/>
                <a:ea typeface="Times New Roman" panose="02020603050405020304" pitchFamily="18" charset="0"/>
              </a:rPr>
              <a:t> </a:t>
            </a:r>
            <a:endParaRPr lang="lt-LT" sz="2800" dirty="0">
              <a:solidFill>
                <a:srgbClr val="0070C0"/>
              </a:solidFill>
              <a:latin typeface="Calibri" panose="020F0502020204030204" pitchFamily="34" charset="0"/>
              <a:ea typeface="Calibri" panose="020F0502020204030204" pitchFamily="34" charset="0"/>
            </a:endParaRPr>
          </a:p>
          <a:p>
            <a:r>
              <a:rPr lang="lt-LT" sz="2800" dirty="0">
                <a:solidFill>
                  <a:srgbClr val="0070C0"/>
                </a:solidFill>
                <a:latin typeface="HelveticaNeue"/>
                <a:ea typeface="Times New Roman" panose="02020603050405020304" pitchFamily="18" charset="0"/>
              </a:rPr>
              <a:t>20 </a:t>
            </a:r>
            <a:r>
              <a:rPr lang="lt-LT" sz="2800" dirty="0" err="1">
                <a:solidFill>
                  <a:srgbClr val="0070C0"/>
                </a:solidFill>
                <a:latin typeface="HelveticaNeue"/>
                <a:ea typeface="Times New Roman" panose="02020603050405020304" pitchFamily="18" charset="0"/>
              </a:rPr>
              <a:t>posters</a:t>
            </a:r>
            <a:endParaRPr lang="lt-LT" sz="2800" dirty="0">
              <a:solidFill>
                <a:srgbClr val="0070C0"/>
              </a:solidFill>
              <a:latin typeface="Calibri" panose="020F0502020204030204" pitchFamily="34" charset="0"/>
              <a:ea typeface="Calibri" panose="020F0502020204030204" pitchFamily="34" charset="0"/>
            </a:endParaRPr>
          </a:p>
        </p:txBody>
      </p:sp>
      <p:sp>
        <p:nvSpPr>
          <p:cNvPr id="6" name="Rectangle 5">
            <a:extLst>
              <a:ext uri="{FF2B5EF4-FFF2-40B4-BE49-F238E27FC236}">
                <a16:creationId xmlns:a16="http://schemas.microsoft.com/office/drawing/2014/main" id="{9B8D4913-75F7-49BD-BF8B-CE882FDF6AD1}"/>
              </a:ext>
            </a:extLst>
          </p:cNvPr>
          <p:cNvSpPr/>
          <p:nvPr/>
        </p:nvSpPr>
        <p:spPr>
          <a:xfrm>
            <a:off x="4898236" y="298886"/>
            <a:ext cx="1401346" cy="830997"/>
          </a:xfrm>
          <a:prstGeom prst="rect">
            <a:avLst/>
          </a:prstGeom>
        </p:spPr>
        <p:txBody>
          <a:bodyPr wrap="none">
            <a:spAutoFit/>
          </a:bodyPr>
          <a:lstStyle/>
          <a:p>
            <a:r>
              <a:rPr lang="lt-LT" sz="4800" b="1" dirty="0">
                <a:solidFill>
                  <a:srgbClr val="0070C0"/>
                </a:solidFill>
                <a:latin typeface="Arial" panose="020B0604020202020204" pitchFamily="34" charset="0"/>
                <a:ea typeface="Times New Roman" panose="02020603050405020304" pitchFamily="18" charset="0"/>
                <a:cs typeface="Arial" panose="020B0604020202020204" pitchFamily="34" charset="0"/>
              </a:rPr>
              <a:t>60+ </a:t>
            </a:r>
            <a:endParaRPr lang="lt-LT" sz="4800" b="1" dirty="0">
              <a:solidFill>
                <a:srgbClr val="0070C0"/>
              </a:solidFill>
              <a:latin typeface="Arial" panose="020B0604020202020204" pitchFamily="34" charset="0"/>
              <a:ea typeface="Calibri" panose="020F0502020204030204" pitchFamily="34" charset="0"/>
              <a:cs typeface="Arial" panose="020B0604020202020204" pitchFamily="34" charset="0"/>
            </a:endParaRPr>
          </a:p>
        </p:txBody>
      </p:sp>
      <p:sp>
        <p:nvSpPr>
          <p:cNvPr id="7" name="Slide Number Placeholder 6">
            <a:extLst>
              <a:ext uri="{FF2B5EF4-FFF2-40B4-BE49-F238E27FC236}">
                <a16:creationId xmlns:a16="http://schemas.microsoft.com/office/drawing/2014/main" id="{BBA99B0C-8C4B-4702-A447-788D5F4E8E64}"/>
              </a:ext>
            </a:extLst>
          </p:cNvPr>
          <p:cNvSpPr>
            <a:spLocks noGrp="1"/>
          </p:cNvSpPr>
          <p:nvPr>
            <p:ph type="sldNum" sz="quarter" idx="12"/>
          </p:nvPr>
        </p:nvSpPr>
        <p:spPr/>
        <p:txBody>
          <a:bodyPr/>
          <a:lstStyle/>
          <a:p>
            <a:fld id="{9D309593-A239-4C2E-9443-07DF9E044B44}" type="slidenum">
              <a:rPr lang="lt-LT" smtClean="0"/>
              <a:t>6</a:t>
            </a:fld>
            <a:r>
              <a:rPr lang="en-US" dirty="0"/>
              <a:t>/50</a:t>
            </a:r>
            <a:endParaRPr lang="lt-LT" dirty="0"/>
          </a:p>
        </p:txBody>
      </p:sp>
    </p:spTree>
    <p:extLst>
      <p:ext uri="{BB962C8B-B14F-4D97-AF65-F5344CB8AC3E}">
        <p14:creationId xmlns:p14="http://schemas.microsoft.com/office/powerpoint/2010/main" val="106521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830B0DB-C638-4750-A9E2-980DE6948754}"/>
              </a:ext>
            </a:extLst>
          </p:cNvPr>
          <p:cNvSpPr txBox="1"/>
          <p:nvPr/>
        </p:nvSpPr>
        <p:spPr>
          <a:xfrm>
            <a:off x="1527111" y="169721"/>
            <a:ext cx="9662846" cy="861774"/>
          </a:xfrm>
          <a:prstGeom prst="rect">
            <a:avLst/>
          </a:prstGeom>
          <a:noFill/>
        </p:spPr>
        <p:txBody>
          <a:bodyPr wrap="square" rtlCol="0">
            <a:spAutoFit/>
          </a:bodyPr>
          <a:lstStyle/>
          <a:p>
            <a:r>
              <a:rPr lang="en-US" sz="5000" b="1" dirty="0">
                <a:solidFill>
                  <a:srgbClr val="0070C0"/>
                </a:solidFill>
              </a:rPr>
              <a:t>Organizers</a:t>
            </a:r>
          </a:p>
        </p:txBody>
      </p:sp>
      <p:pic>
        <p:nvPicPr>
          <p:cNvPr id="5" name="Picture 4">
            <a:extLst>
              <a:ext uri="{FF2B5EF4-FFF2-40B4-BE49-F238E27FC236}">
                <a16:creationId xmlns:a16="http://schemas.microsoft.com/office/drawing/2014/main" id="{F8D0DDC0-6233-4DDC-AA47-AC5C733E0CE9}"/>
              </a:ext>
            </a:extLst>
          </p:cNvPr>
          <p:cNvPicPr>
            <a:picLocks noChangeAspect="1"/>
          </p:cNvPicPr>
          <p:nvPr/>
        </p:nvPicPr>
        <p:blipFill>
          <a:blip r:embed="rId2"/>
          <a:stretch>
            <a:fillRect/>
          </a:stretch>
        </p:blipFill>
        <p:spPr>
          <a:xfrm>
            <a:off x="0" y="1883751"/>
            <a:ext cx="12046998" cy="2401932"/>
          </a:xfrm>
          <a:prstGeom prst="rect">
            <a:avLst/>
          </a:prstGeom>
        </p:spPr>
      </p:pic>
      <p:sp>
        <p:nvSpPr>
          <p:cNvPr id="2" name="Slide Number Placeholder 1">
            <a:extLst>
              <a:ext uri="{FF2B5EF4-FFF2-40B4-BE49-F238E27FC236}">
                <a16:creationId xmlns:a16="http://schemas.microsoft.com/office/drawing/2014/main" id="{0A729CCD-B36A-4F89-9597-35E2B3B76A34}"/>
              </a:ext>
            </a:extLst>
          </p:cNvPr>
          <p:cNvSpPr>
            <a:spLocks noGrp="1"/>
          </p:cNvSpPr>
          <p:nvPr>
            <p:ph type="sldNum" sz="quarter" idx="12"/>
          </p:nvPr>
        </p:nvSpPr>
        <p:spPr/>
        <p:txBody>
          <a:bodyPr/>
          <a:lstStyle/>
          <a:p>
            <a:fld id="{9D309593-A239-4C2E-9443-07DF9E044B44}" type="slidenum">
              <a:rPr lang="lt-LT" smtClean="0"/>
              <a:t>7</a:t>
            </a:fld>
            <a:r>
              <a:rPr lang="en-US" dirty="0"/>
              <a:t>/50</a:t>
            </a:r>
            <a:endParaRPr lang="lt-LT" dirty="0"/>
          </a:p>
        </p:txBody>
      </p:sp>
      <p:sp>
        <p:nvSpPr>
          <p:cNvPr id="6" name="Rectangle 5">
            <a:extLst>
              <a:ext uri="{FF2B5EF4-FFF2-40B4-BE49-F238E27FC236}">
                <a16:creationId xmlns:a16="http://schemas.microsoft.com/office/drawing/2014/main" id="{300BB3AD-2406-476B-9BB0-D1B1EC92E027}"/>
              </a:ext>
            </a:extLst>
          </p:cNvPr>
          <p:cNvSpPr/>
          <p:nvPr/>
        </p:nvSpPr>
        <p:spPr>
          <a:xfrm>
            <a:off x="138837" y="5351679"/>
            <a:ext cx="3936912" cy="369332"/>
          </a:xfrm>
          <a:prstGeom prst="rect">
            <a:avLst/>
          </a:prstGeom>
        </p:spPr>
        <p:txBody>
          <a:bodyPr wrap="none">
            <a:spAutoFit/>
          </a:bodyPr>
          <a:lstStyle/>
          <a:p>
            <a:r>
              <a:rPr lang="lt-LT" dirty="0">
                <a:hlinkClick r:id="rId3"/>
              </a:rPr>
              <a:t>https://indico.cern.ch/category/10023/</a:t>
            </a:r>
            <a:r>
              <a:rPr lang="en-US" dirty="0"/>
              <a:t> </a:t>
            </a:r>
            <a:endParaRPr lang="lt-LT" dirty="0"/>
          </a:p>
        </p:txBody>
      </p:sp>
    </p:spTree>
    <p:extLst>
      <p:ext uri="{BB962C8B-B14F-4D97-AF65-F5344CB8AC3E}">
        <p14:creationId xmlns:p14="http://schemas.microsoft.com/office/powerpoint/2010/main" val="2023111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ECC23EE-6AE6-4D5A-A5DF-C8046ED71F99}"/>
              </a:ext>
            </a:extLst>
          </p:cNvPr>
          <p:cNvSpPr txBox="1"/>
          <p:nvPr/>
        </p:nvSpPr>
        <p:spPr>
          <a:xfrm>
            <a:off x="1264577" y="71367"/>
            <a:ext cx="9662846" cy="861774"/>
          </a:xfrm>
          <a:prstGeom prst="rect">
            <a:avLst/>
          </a:prstGeom>
          <a:noFill/>
        </p:spPr>
        <p:txBody>
          <a:bodyPr wrap="square" rtlCol="0">
            <a:spAutoFit/>
          </a:bodyPr>
          <a:lstStyle/>
          <a:p>
            <a:r>
              <a:rPr lang="lt-LT" sz="5000" b="1" dirty="0" err="1">
                <a:solidFill>
                  <a:srgbClr val="0070C0"/>
                </a:solidFill>
              </a:rPr>
              <a:t>Local</a:t>
            </a:r>
            <a:r>
              <a:rPr lang="lt-LT" sz="5000" b="1" dirty="0">
                <a:solidFill>
                  <a:srgbClr val="0070C0"/>
                </a:solidFill>
              </a:rPr>
              <a:t> O</a:t>
            </a:r>
            <a:r>
              <a:rPr lang="en-US" sz="5000" b="1" dirty="0" err="1">
                <a:solidFill>
                  <a:srgbClr val="0070C0"/>
                </a:solidFill>
              </a:rPr>
              <a:t>rgani</a:t>
            </a:r>
            <a:r>
              <a:rPr lang="lt-LT" sz="5000" b="1" dirty="0" err="1">
                <a:solidFill>
                  <a:srgbClr val="0070C0"/>
                </a:solidFill>
              </a:rPr>
              <a:t>zing</a:t>
            </a:r>
            <a:r>
              <a:rPr lang="lt-LT" sz="5000" b="1" dirty="0">
                <a:solidFill>
                  <a:srgbClr val="0070C0"/>
                </a:solidFill>
              </a:rPr>
              <a:t> </a:t>
            </a:r>
            <a:r>
              <a:rPr lang="lt-LT" sz="5000" b="1" dirty="0" err="1">
                <a:solidFill>
                  <a:srgbClr val="0070C0"/>
                </a:solidFill>
              </a:rPr>
              <a:t>Committee</a:t>
            </a:r>
            <a:endParaRPr lang="en-US" sz="5000" b="1" dirty="0">
              <a:solidFill>
                <a:srgbClr val="0070C0"/>
              </a:solidFill>
            </a:endParaRPr>
          </a:p>
        </p:txBody>
      </p:sp>
      <p:sp>
        <p:nvSpPr>
          <p:cNvPr id="8" name="Rectangle 7">
            <a:extLst>
              <a:ext uri="{FF2B5EF4-FFF2-40B4-BE49-F238E27FC236}">
                <a16:creationId xmlns:a16="http://schemas.microsoft.com/office/drawing/2014/main" id="{565D8536-6ED0-4EFB-8633-44E5F4FCD07F}"/>
              </a:ext>
            </a:extLst>
          </p:cNvPr>
          <p:cNvSpPr/>
          <p:nvPr/>
        </p:nvSpPr>
        <p:spPr>
          <a:xfrm>
            <a:off x="473539" y="1234954"/>
            <a:ext cx="5943599" cy="3447098"/>
          </a:xfrm>
          <a:prstGeom prst="rect">
            <a:avLst/>
          </a:prstGeom>
        </p:spPr>
        <p:txBody>
          <a:bodyPr wrap="square">
            <a:spAutoFit/>
          </a:bodyPr>
          <a:lstStyle/>
          <a:p>
            <a:pPr algn="just">
              <a:lnSpc>
                <a:spcPct val="100000"/>
              </a:lnSpc>
              <a:spcBef>
                <a:spcPts val="600"/>
              </a:spcBef>
              <a:spcAft>
                <a:spcPts val="600"/>
              </a:spcAft>
            </a:pPr>
            <a:r>
              <a:rPr lang="lt-LT"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Dr. Karlis Dreimanis</a:t>
            </a:r>
          </a:p>
          <a:p>
            <a:pPr algn="just">
              <a:lnSpc>
                <a:spcPct val="100000"/>
              </a:lnSpc>
              <a:spcBef>
                <a:spcPts val="600"/>
              </a:spcBef>
              <a:spcAft>
                <a:spcPts val="600"/>
              </a:spcAft>
            </a:pPr>
            <a:r>
              <a:rPr lang="lt-LT"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Dr. Andris Ratkus</a:t>
            </a:r>
          </a:p>
          <a:p>
            <a:pPr algn="just">
              <a:lnSpc>
                <a:spcPct val="100000"/>
              </a:lnSpc>
              <a:spcBef>
                <a:spcPts val="600"/>
              </a:spcBef>
              <a:spcAft>
                <a:spcPts val="600"/>
              </a:spcAft>
            </a:pPr>
            <a:r>
              <a:rPr lang="lt-LT" sz="2800" kern="100" dirty="0" err="1">
                <a:solidFill>
                  <a:srgbClr val="002060"/>
                </a:solidFill>
                <a:latin typeface="Arial" panose="020B0604020202020204" pitchFamily="34" charset="0"/>
                <a:ea typeface="Calibri" panose="020F0502020204030204" pitchFamily="34" charset="0"/>
                <a:cs typeface="Arial" panose="020B0604020202020204" pitchFamily="34" charset="0"/>
              </a:rPr>
              <a:t>Ms</a:t>
            </a:r>
            <a:r>
              <a:rPr lang="lt-LT"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 Gundega Selga Horste</a:t>
            </a:r>
          </a:p>
          <a:p>
            <a:pPr algn="just">
              <a:lnSpc>
                <a:spcPct val="100000"/>
              </a:lnSpc>
              <a:spcBef>
                <a:spcPts val="600"/>
              </a:spcBef>
              <a:spcAft>
                <a:spcPts val="600"/>
              </a:spcAft>
            </a:pPr>
            <a:r>
              <a:rPr lang="lt-LT" sz="2800" kern="100" dirty="0" err="1">
                <a:solidFill>
                  <a:srgbClr val="002060"/>
                </a:solidFill>
                <a:latin typeface="Arial" panose="020B0604020202020204" pitchFamily="34" charset="0"/>
                <a:ea typeface="Calibri" panose="020F0502020204030204" pitchFamily="34" charset="0"/>
                <a:cs typeface="Arial" panose="020B0604020202020204" pitchFamily="34" charset="0"/>
              </a:rPr>
              <a:t>Ms</a:t>
            </a:r>
            <a:r>
              <a:rPr lang="lt-LT"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 Silva Vitola</a:t>
            </a:r>
          </a:p>
          <a:p>
            <a:pPr algn="just">
              <a:lnSpc>
                <a:spcPct val="100000"/>
              </a:lnSpc>
              <a:spcBef>
                <a:spcPts val="600"/>
              </a:spcBef>
              <a:spcAft>
                <a:spcPts val="600"/>
              </a:spcAft>
            </a:pPr>
            <a:r>
              <a:rPr lang="lt-LT" sz="2800" kern="100" dirty="0" err="1">
                <a:solidFill>
                  <a:srgbClr val="002060"/>
                </a:solidFill>
                <a:latin typeface="Arial" panose="020B0604020202020204" pitchFamily="34" charset="0"/>
                <a:ea typeface="Calibri" panose="020F0502020204030204" pitchFamily="34" charset="0"/>
                <a:cs typeface="Arial" panose="020B0604020202020204" pitchFamily="34" charset="0"/>
              </a:rPr>
              <a:t>Mr</a:t>
            </a:r>
            <a:r>
              <a:rPr lang="lt-LT"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 Andris </a:t>
            </a:r>
            <a:r>
              <a:rPr lang="lt-LT" sz="2800" kern="100" dirty="0" err="1">
                <a:solidFill>
                  <a:srgbClr val="002060"/>
                </a:solidFill>
                <a:latin typeface="Arial" panose="020B0604020202020204" pitchFamily="34" charset="0"/>
                <a:ea typeface="Calibri" panose="020F0502020204030204" pitchFamily="34" charset="0"/>
                <a:cs typeface="Arial" panose="020B0604020202020204" pitchFamily="34" charset="0"/>
              </a:rPr>
              <a:t>Potrebko</a:t>
            </a:r>
            <a:endParaRPr lang="lt-LT" sz="2800" kern="100" dirty="0">
              <a:solidFill>
                <a:srgbClr val="002060"/>
              </a:solidFill>
              <a:latin typeface="Arial" panose="020B0604020202020204" pitchFamily="34" charset="0"/>
              <a:ea typeface="Calibri" panose="020F0502020204030204" pitchFamily="34" charset="0"/>
              <a:cs typeface="Arial" panose="020B0604020202020204" pitchFamily="34" charset="0"/>
            </a:endParaRPr>
          </a:p>
          <a:p>
            <a:pPr algn="just">
              <a:lnSpc>
                <a:spcPct val="100000"/>
              </a:lnSpc>
              <a:spcBef>
                <a:spcPts val="600"/>
              </a:spcBef>
              <a:spcAft>
                <a:spcPts val="600"/>
              </a:spcAft>
            </a:pPr>
            <a:r>
              <a:rPr lang="lt-LT" sz="2800" kern="100" dirty="0" err="1">
                <a:solidFill>
                  <a:srgbClr val="002060"/>
                </a:solidFill>
                <a:latin typeface="Arial" panose="020B0604020202020204" pitchFamily="34" charset="0"/>
                <a:ea typeface="Calibri" panose="020F0502020204030204" pitchFamily="34" charset="0"/>
                <a:cs typeface="Arial" panose="020B0604020202020204" pitchFamily="34" charset="0"/>
              </a:rPr>
              <a:t>Mr</a:t>
            </a:r>
            <a:r>
              <a:rPr lang="lt-LT" sz="2800" kern="100" dirty="0">
                <a:solidFill>
                  <a:srgbClr val="002060"/>
                </a:solidFill>
                <a:latin typeface="Arial" panose="020B0604020202020204" pitchFamily="34" charset="0"/>
                <a:ea typeface="Calibri" panose="020F0502020204030204" pitchFamily="34" charset="0"/>
                <a:cs typeface="Arial" panose="020B0604020202020204" pitchFamily="34" charset="0"/>
              </a:rPr>
              <a:t> Kristaps Palskis</a:t>
            </a:r>
            <a:endParaRPr lang="en-GB" sz="2800" kern="100" dirty="0">
              <a:solidFill>
                <a:srgbClr val="002060"/>
              </a:solidFill>
              <a:latin typeface="Arial" panose="020B060402020202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1BF99121-1B3E-4B52-8A42-83B58E8235FC}"/>
              </a:ext>
            </a:extLst>
          </p:cNvPr>
          <p:cNvPicPr>
            <a:picLocks noChangeAspect="1"/>
          </p:cNvPicPr>
          <p:nvPr/>
        </p:nvPicPr>
        <p:blipFill rotWithShape="1">
          <a:blip r:embed="rId2">
            <a:extLst>
              <a:ext uri="{28A0092B-C50C-407E-A947-70E740481C1C}">
                <a14:useLocalDpi xmlns:a14="http://schemas.microsoft.com/office/drawing/2010/main" val="0"/>
              </a:ext>
            </a:extLst>
          </a:blip>
          <a:srcRect t="28091"/>
          <a:stretch/>
        </p:blipFill>
        <p:spPr>
          <a:xfrm>
            <a:off x="5082226" y="933140"/>
            <a:ext cx="4917141" cy="2662315"/>
          </a:xfrm>
          <a:prstGeom prst="rect">
            <a:avLst/>
          </a:prstGeom>
        </p:spPr>
      </p:pic>
      <p:pic>
        <p:nvPicPr>
          <p:cNvPr id="13" name="Picture 12">
            <a:extLst>
              <a:ext uri="{FF2B5EF4-FFF2-40B4-BE49-F238E27FC236}">
                <a16:creationId xmlns:a16="http://schemas.microsoft.com/office/drawing/2014/main" id="{059CB3AD-94A3-4EE7-866B-940E4ABDB4FC}"/>
              </a:ext>
            </a:extLst>
          </p:cNvPr>
          <p:cNvPicPr>
            <a:picLocks noChangeAspect="1"/>
          </p:cNvPicPr>
          <p:nvPr/>
        </p:nvPicPr>
        <p:blipFill rotWithShape="1">
          <a:blip r:embed="rId3">
            <a:extLst>
              <a:ext uri="{28A0092B-C50C-407E-A947-70E740481C1C}">
                <a14:useLocalDpi xmlns:a14="http://schemas.microsoft.com/office/drawing/2010/main" val="0"/>
              </a:ext>
            </a:extLst>
          </a:blip>
          <a:srcRect t="11521" r="27936" b="3510"/>
          <a:stretch/>
        </p:blipFill>
        <p:spPr>
          <a:xfrm>
            <a:off x="9893731" y="2215551"/>
            <a:ext cx="2086582" cy="3267501"/>
          </a:xfrm>
          <a:prstGeom prst="rect">
            <a:avLst/>
          </a:prstGeom>
        </p:spPr>
      </p:pic>
      <p:pic>
        <p:nvPicPr>
          <p:cNvPr id="9" name="Picture 8">
            <a:extLst>
              <a:ext uri="{FF2B5EF4-FFF2-40B4-BE49-F238E27FC236}">
                <a16:creationId xmlns:a16="http://schemas.microsoft.com/office/drawing/2014/main" id="{8A8084A0-9784-4EA9-8B30-8DEADEAB57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678" y="5088896"/>
            <a:ext cx="1727797" cy="1493585"/>
          </a:xfrm>
          <a:prstGeom prst="rect">
            <a:avLst/>
          </a:prstGeom>
        </p:spPr>
      </p:pic>
      <p:pic>
        <p:nvPicPr>
          <p:cNvPr id="11" name="Picture 10">
            <a:extLst>
              <a:ext uri="{FF2B5EF4-FFF2-40B4-BE49-F238E27FC236}">
                <a16:creationId xmlns:a16="http://schemas.microsoft.com/office/drawing/2014/main" id="{CEE64579-1067-4DD1-B967-2EF838881A5C}"/>
              </a:ext>
            </a:extLst>
          </p:cNvPr>
          <p:cNvPicPr>
            <a:picLocks noChangeAspect="1"/>
          </p:cNvPicPr>
          <p:nvPr/>
        </p:nvPicPr>
        <p:blipFill rotWithShape="1">
          <a:blip r:embed="rId5">
            <a:extLst>
              <a:ext uri="{28A0092B-C50C-407E-A947-70E740481C1C}">
                <a14:useLocalDpi xmlns:a14="http://schemas.microsoft.com/office/drawing/2010/main" val="0"/>
              </a:ext>
            </a:extLst>
          </a:blip>
          <a:srcRect l="51746" t="34692" r="22201" b="42406"/>
          <a:stretch/>
        </p:blipFill>
        <p:spPr>
          <a:xfrm>
            <a:off x="5082226" y="3730967"/>
            <a:ext cx="1592664" cy="2104721"/>
          </a:xfrm>
          <a:prstGeom prst="rect">
            <a:avLst/>
          </a:prstGeom>
        </p:spPr>
      </p:pic>
      <p:pic>
        <p:nvPicPr>
          <p:cNvPr id="3" name="Picture 2">
            <a:extLst>
              <a:ext uri="{FF2B5EF4-FFF2-40B4-BE49-F238E27FC236}">
                <a16:creationId xmlns:a16="http://schemas.microsoft.com/office/drawing/2014/main" id="{5C000EED-55B6-4242-98A8-E66A8DA22AC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42128" y="3845281"/>
            <a:ext cx="1897081" cy="1897081"/>
          </a:xfrm>
          <a:prstGeom prst="rect">
            <a:avLst/>
          </a:prstGeom>
        </p:spPr>
      </p:pic>
      <p:sp>
        <p:nvSpPr>
          <p:cNvPr id="2" name="Rectangle 1">
            <a:extLst>
              <a:ext uri="{FF2B5EF4-FFF2-40B4-BE49-F238E27FC236}">
                <a16:creationId xmlns:a16="http://schemas.microsoft.com/office/drawing/2014/main" id="{97F9BDBD-A8BE-4262-BC7E-CB019EE0D0DB}"/>
              </a:ext>
            </a:extLst>
          </p:cNvPr>
          <p:cNvSpPr/>
          <p:nvPr/>
        </p:nvSpPr>
        <p:spPr>
          <a:xfrm>
            <a:off x="2320031" y="5924859"/>
            <a:ext cx="9660282" cy="646331"/>
          </a:xfrm>
          <a:prstGeom prst="rect">
            <a:avLst/>
          </a:prstGeom>
        </p:spPr>
        <p:txBody>
          <a:bodyPr wrap="square">
            <a:spAutoFit/>
          </a:bodyPr>
          <a:lstStyle/>
          <a:p>
            <a:pPr algn="just"/>
            <a:r>
              <a:rPr lang="lt-LT" dirty="0">
                <a:solidFill>
                  <a:srgbClr val="000000"/>
                </a:solidFill>
                <a:latin typeface="HelveticaNeue"/>
                <a:ea typeface="Times New Roman" panose="02020603050405020304" pitchFamily="18" charset="0"/>
              </a:rPr>
              <a:t>The </a:t>
            </a:r>
            <a:r>
              <a:rPr lang="lt-LT" dirty="0" err="1">
                <a:solidFill>
                  <a:srgbClr val="000000"/>
                </a:solidFill>
                <a:latin typeface="HelveticaNeue"/>
                <a:ea typeface="Times New Roman" panose="02020603050405020304" pitchFamily="18" charset="0"/>
              </a:rPr>
              <a:t>conference</a:t>
            </a:r>
            <a:r>
              <a:rPr lang="lt-LT" dirty="0">
                <a:solidFill>
                  <a:srgbClr val="000000"/>
                </a:solidFill>
                <a:latin typeface="HelveticaNeue"/>
                <a:ea typeface="Times New Roman" panose="02020603050405020304" pitchFamily="18" charset="0"/>
              </a:rPr>
              <a:t> </a:t>
            </a:r>
            <a:r>
              <a:rPr lang="lt-LT" dirty="0" err="1">
                <a:solidFill>
                  <a:srgbClr val="000000"/>
                </a:solidFill>
                <a:latin typeface="HelveticaNeue"/>
                <a:ea typeface="Times New Roman" panose="02020603050405020304" pitchFamily="18" charset="0"/>
              </a:rPr>
              <a:t>is</a:t>
            </a:r>
            <a:r>
              <a:rPr lang="lt-LT" dirty="0">
                <a:solidFill>
                  <a:srgbClr val="000000"/>
                </a:solidFill>
                <a:latin typeface="HelveticaNeue"/>
                <a:ea typeface="Times New Roman" panose="02020603050405020304" pitchFamily="18" charset="0"/>
              </a:rPr>
              <a:t> </a:t>
            </a:r>
            <a:r>
              <a:rPr lang="lt-LT" dirty="0" err="1">
                <a:solidFill>
                  <a:srgbClr val="000000"/>
                </a:solidFill>
                <a:latin typeface="HelveticaNeue"/>
                <a:ea typeface="Times New Roman" panose="02020603050405020304" pitchFamily="18" charset="0"/>
              </a:rPr>
              <a:t>financed</a:t>
            </a:r>
            <a:r>
              <a:rPr lang="lt-LT" dirty="0">
                <a:solidFill>
                  <a:srgbClr val="000000"/>
                </a:solidFill>
                <a:latin typeface="HelveticaNeue"/>
                <a:ea typeface="Times New Roman" panose="02020603050405020304" pitchFamily="18" charset="0"/>
              </a:rPr>
              <a:t> </a:t>
            </a:r>
            <a:r>
              <a:rPr lang="lt-LT" dirty="0" err="1">
                <a:solidFill>
                  <a:srgbClr val="000000"/>
                </a:solidFill>
                <a:latin typeface="HelveticaNeue"/>
                <a:ea typeface="Times New Roman" panose="02020603050405020304" pitchFamily="18" charset="0"/>
              </a:rPr>
              <a:t>by</a:t>
            </a:r>
            <a:r>
              <a:rPr lang="lt-LT" dirty="0">
                <a:solidFill>
                  <a:srgbClr val="000000"/>
                </a:solidFill>
                <a:latin typeface="HelveticaNeue"/>
                <a:ea typeface="Times New Roman" panose="02020603050405020304" pitchFamily="18" charset="0"/>
              </a:rPr>
              <a:t> RTU Institute </a:t>
            </a:r>
            <a:r>
              <a:rPr lang="lt-LT" dirty="0" err="1">
                <a:solidFill>
                  <a:srgbClr val="000000"/>
                </a:solidFill>
                <a:latin typeface="HelveticaNeue"/>
                <a:ea typeface="Times New Roman" panose="02020603050405020304" pitchFamily="18" charset="0"/>
              </a:rPr>
              <a:t>of</a:t>
            </a:r>
            <a:r>
              <a:rPr lang="lt-LT" dirty="0">
                <a:solidFill>
                  <a:srgbClr val="000000"/>
                </a:solidFill>
                <a:latin typeface="HelveticaNeue"/>
                <a:ea typeface="Times New Roman" panose="02020603050405020304" pitchFamily="18" charset="0"/>
              </a:rPr>
              <a:t> </a:t>
            </a:r>
            <a:r>
              <a:rPr lang="lt-LT" dirty="0" err="1">
                <a:solidFill>
                  <a:srgbClr val="000000"/>
                </a:solidFill>
                <a:latin typeface="HelveticaNeue"/>
                <a:ea typeface="Times New Roman" panose="02020603050405020304" pitchFamily="18" charset="0"/>
              </a:rPr>
              <a:t>Particle</a:t>
            </a:r>
            <a:r>
              <a:rPr lang="lt-LT" dirty="0">
                <a:solidFill>
                  <a:srgbClr val="000000"/>
                </a:solidFill>
                <a:latin typeface="HelveticaNeue"/>
                <a:ea typeface="Times New Roman" panose="02020603050405020304" pitchFamily="18" charset="0"/>
              </a:rPr>
              <a:t> </a:t>
            </a:r>
            <a:r>
              <a:rPr lang="lt-LT" dirty="0" err="1">
                <a:solidFill>
                  <a:srgbClr val="000000"/>
                </a:solidFill>
                <a:latin typeface="HelveticaNeue"/>
                <a:ea typeface="Times New Roman" panose="02020603050405020304" pitchFamily="18" charset="0"/>
              </a:rPr>
              <a:t>Physics</a:t>
            </a:r>
            <a:r>
              <a:rPr lang="lt-LT" dirty="0">
                <a:solidFill>
                  <a:srgbClr val="000000"/>
                </a:solidFill>
                <a:latin typeface="HelveticaNeue"/>
                <a:ea typeface="Times New Roman" panose="02020603050405020304" pitchFamily="18" charset="0"/>
              </a:rPr>
              <a:t> and </a:t>
            </a:r>
            <a:r>
              <a:rPr lang="lt-LT" dirty="0" err="1">
                <a:solidFill>
                  <a:srgbClr val="000000"/>
                </a:solidFill>
                <a:latin typeface="HelveticaNeue"/>
                <a:ea typeface="Times New Roman" panose="02020603050405020304" pitchFamily="18" charset="0"/>
              </a:rPr>
              <a:t>Accelerator</a:t>
            </a:r>
            <a:r>
              <a:rPr lang="lt-LT" dirty="0">
                <a:solidFill>
                  <a:srgbClr val="000000"/>
                </a:solidFill>
                <a:latin typeface="HelveticaNeue"/>
                <a:ea typeface="Times New Roman" panose="02020603050405020304" pitchFamily="18" charset="0"/>
              </a:rPr>
              <a:t> Technologies and CERN </a:t>
            </a:r>
            <a:r>
              <a:rPr lang="lt-LT" dirty="0" err="1">
                <a:solidFill>
                  <a:srgbClr val="000000"/>
                </a:solidFill>
                <a:latin typeface="HelveticaNeue"/>
                <a:ea typeface="Times New Roman" panose="02020603050405020304" pitchFamily="18" charset="0"/>
              </a:rPr>
              <a:t>National</a:t>
            </a:r>
            <a:r>
              <a:rPr lang="lt-LT" dirty="0">
                <a:solidFill>
                  <a:srgbClr val="000000"/>
                </a:solidFill>
                <a:latin typeface="HelveticaNeue"/>
                <a:ea typeface="Times New Roman" panose="02020603050405020304" pitchFamily="18" charset="0"/>
              </a:rPr>
              <a:t> </a:t>
            </a:r>
            <a:r>
              <a:rPr lang="lt-LT" dirty="0" err="1">
                <a:solidFill>
                  <a:srgbClr val="000000"/>
                </a:solidFill>
                <a:latin typeface="HelveticaNeue"/>
                <a:ea typeface="Times New Roman" panose="02020603050405020304" pitchFamily="18" charset="0"/>
              </a:rPr>
              <a:t>Contact</a:t>
            </a:r>
            <a:r>
              <a:rPr lang="lt-LT" dirty="0">
                <a:solidFill>
                  <a:srgbClr val="000000"/>
                </a:solidFill>
                <a:latin typeface="HelveticaNeue"/>
                <a:ea typeface="Times New Roman" panose="02020603050405020304" pitchFamily="18" charset="0"/>
              </a:rPr>
              <a:t> </a:t>
            </a:r>
            <a:r>
              <a:rPr lang="lt-LT" dirty="0" err="1">
                <a:solidFill>
                  <a:srgbClr val="000000"/>
                </a:solidFill>
                <a:latin typeface="HelveticaNeue"/>
                <a:ea typeface="Times New Roman" panose="02020603050405020304" pitchFamily="18" charset="0"/>
              </a:rPr>
              <a:t>Point</a:t>
            </a:r>
            <a:r>
              <a:rPr lang="lt-LT" dirty="0">
                <a:solidFill>
                  <a:srgbClr val="000000"/>
                </a:solidFill>
                <a:latin typeface="HelveticaNeue"/>
                <a:ea typeface="Times New Roman" panose="02020603050405020304" pitchFamily="18" charset="0"/>
              </a:rPr>
              <a:t> </a:t>
            </a:r>
            <a:r>
              <a:rPr lang="lt-LT" dirty="0" err="1">
                <a:solidFill>
                  <a:srgbClr val="000000"/>
                </a:solidFill>
                <a:latin typeface="HelveticaNeue"/>
                <a:ea typeface="Times New Roman" panose="02020603050405020304" pitchFamily="18" charset="0"/>
              </a:rPr>
              <a:t>of</a:t>
            </a:r>
            <a:r>
              <a:rPr lang="lt-LT" dirty="0">
                <a:solidFill>
                  <a:srgbClr val="000000"/>
                </a:solidFill>
                <a:latin typeface="HelveticaNeue"/>
                <a:ea typeface="Times New Roman" panose="02020603050405020304" pitchFamily="18" charset="0"/>
              </a:rPr>
              <a:t> </a:t>
            </a:r>
            <a:r>
              <a:rPr lang="lt-LT" dirty="0" err="1">
                <a:solidFill>
                  <a:srgbClr val="000000"/>
                </a:solidFill>
                <a:latin typeface="HelveticaNeue"/>
                <a:ea typeface="Times New Roman" panose="02020603050405020304" pitchFamily="18" charset="0"/>
              </a:rPr>
              <a:t>Latvia</a:t>
            </a:r>
            <a:r>
              <a:rPr lang="lt-LT" dirty="0">
                <a:solidFill>
                  <a:srgbClr val="000000"/>
                </a:solidFill>
                <a:latin typeface="HelveticaNeue"/>
                <a:ea typeface="Times New Roman" panose="02020603050405020304" pitchFamily="18" charset="0"/>
              </a:rPr>
              <a:t>. </a:t>
            </a:r>
            <a:endParaRPr lang="lt-LT" dirty="0">
              <a:latin typeface="Calibri" panose="020F0502020204030204" pitchFamily="34" charset="0"/>
              <a:ea typeface="Calibri" panose="020F0502020204030204" pitchFamily="34" charset="0"/>
            </a:endParaRPr>
          </a:p>
        </p:txBody>
      </p:sp>
      <p:sp>
        <p:nvSpPr>
          <p:cNvPr id="4" name="Slide Number Placeholder 3">
            <a:extLst>
              <a:ext uri="{FF2B5EF4-FFF2-40B4-BE49-F238E27FC236}">
                <a16:creationId xmlns:a16="http://schemas.microsoft.com/office/drawing/2014/main" id="{E76AAFBB-2778-4CE6-8E32-A6B920AF3377}"/>
              </a:ext>
            </a:extLst>
          </p:cNvPr>
          <p:cNvSpPr>
            <a:spLocks noGrp="1"/>
          </p:cNvSpPr>
          <p:nvPr>
            <p:ph type="sldNum" sz="quarter" idx="12"/>
          </p:nvPr>
        </p:nvSpPr>
        <p:spPr/>
        <p:txBody>
          <a:bodyPr/>
          <a:lstStyle/>
          <a:p>
            <a:fld id="{9D309593-A239-4C2E-9443-07DF9E044B44}" type="slidenum">
              <a:rPr lang="lt-LT" smtClean="0"/>
              <a:t>8</a:t>
            </a:fld>
            <a:r>
              <a:rPr lang="en-US" dirty="0"/>
              <a:t>/50</a:t>
            </a:r>
            <a:endParaRPr lang="lt-LT" dirty="0"/>
          </a:p>
        </p:txBody>
      </p:sp>
    </p:spTree>
    <p:extLst>
      <p:ext uri="{BB962C8B-B14F-4D97-AF65-F5344CB8AC3E}">
        <p14:creationId xmlns:p14="http://schemas.microsoft.com/office/powerpoint/2010/main" val="1901201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09BA1B-9873-4CC9-AA60-C3BBBE9CEA47}"/>
              </a:ext>
            </a:extLst>
          </p:cNvPr>
          <p:cNvSpPr/>
          <p:nvPr/>
        </p:nvSpPr>
        <p:spPr>
          <a:xfrm>
            <a:off x="657866" y="1541137"/>
            <a:ext cx="3746538" cy="584775"/>
          </a:xfrm>
          <a:prstGeom prst="rect">
            <a:avLst/>
          </a:prstGeom>
        </p:spPr>
        <p:txBody>
          <a:bodyPr wrap="none">
            <a:spAutoFit/>
          </a:bodyPr>
          <a:lstStyle/>
          <a:p>
            <a:pPr algn="just">
              <a:lnSpc>
                <a:spcPct val="100000"/>
              </a:lnSpc>
              <a:spcBef>
                <a:spcPts val="600"/>
              </a:spcBef>
              <a:spcAft>
                <a:spcPts val="600"/>
              </a:spcAft>
            </a:pPr>
            <a:r>
              <a:rPr lang="en-US" sz="3200" b="1" kern="100" dirty="0">
                <a:solidFill>
                  <a:srgbClr val="002060"/>
                </a:solidFill>
                <a:latin typeface="Arial" panose="020B0604020202020204" pitchFamily="34" charset="0"/>
                <a:ea typeface="Calibri" panose="020F0502020204030204" pitchFamily="34" charset="0"/>
                <a:cs typeface="Arial" panose="020B0604020202020204" pitchFamily="34" charset="0"/>
              </a:rPr>
              <a:t>Prof. Toms Torims</a:t>
            </a:r>
          </a:p>
        </p:txBody>
      </p:sp>
      <p:sp>
        <p:nvSpPr>
          <p:cNvPr id="6" name="TextBox 5">
            <a:extLst>
              <a:ext uri="{FF2B5EF4-FFF2-40B4-BE49-F238E27FC236}">
                <a16:creationId xmlns:a16="http://schemas.microsoft.com/office/drawing/2014/main" id="{4A730148-20BB-4E6F-A38F-F5921E5FDB0D}"/>
              </a:ext>
            </a:extLst>
          </p:cNvPr>
          <p:cNvSpPr txBox="1"/>
          <p:nvPr/>
        </p:nvSpPr>
        <p:spPr>
          <a:xfrm>
            <a:off x="1264577" y="71367"/>
            <a:ext cx="9662846" cy="861774"/>
          </a:xfrm>
          <a:prstGeom prst="rect">
            <a:avLst/>
          </a:prstGeom>
          <a:noFill/>
        </p:spPr>
        <p:txBody>
          <a:bodyPr wrap="square" rtlCol="0">
            <a:spAutoFit/>
          </a:bodyPr>
          <a:lstStyle/>
          <a:p>
            <a:r>
              <a:rPr lang="en-US" sz="5000" b="1" dirty="0">
                <a:solidFill>
                  <a:srgbClr val="0070C0"/>
                </a:solidFill>
              </a:rPr>
              <a:t>Special thanks goes to</a:t>
            </a:r>
          </a:p>
        </p:txBody>
      </p:sp>
      <p:pic>
        <p:nvPicPr>
          <p:cNvPr id="8" name="Picture 7">
            <a:extLst>
              <a:ext uri="{FF2B5EF4-FFF2-40B4-BE49-F238E27FC236}">
                <a16:creationId xmlns:a16="http://schemas.microsoft.com/office/drawing/2014/main" id="{1BDAD030-DD66-4B8B-97CD-1164E825DA52}"/>
              </a:ext>
            </a:extLst>
          </p:cNvPr>
          <p:cNvPicPr>
            <a:picLocks noChangeAspect="1"/>
          </p:cNvPicPr>
          <p:nvPr/>
        </p:nvPicPr>
        <p:blipFill rotWithShape="1">
          <a:blip r:embed="rId2">
            <a:extLst>
              <a:ext uri="{28A0092B-C50C-407E-A947-70E740481C1C}">
                <a14:useLocalDpi xmlns:a14="http://schemas.microsoft.com/office/drawing/2010/main" val="0"/>
              </a:ext>
            </a:extLst>
          </a:blip>
          <a:srcRect l="15416" t="15810" r="8712" b="13788"/>
          <a:stretch/>
        </p:blipFill>
        <p:spPr>
          <a:xfrm>
            <a:off x="5653973" y="1478373"/>
            <a:ext cx="5273450" cy="3684233"/>
          </a:xfrm>
          <a:prstGeom prst="rect">
            <a:avLst/>
          </a:prstGeom>
        </p:spPr>
      </p:pic>
      <p:sp>
        <p:nvSpPr>
          <p:cNvPr id="2" name="Rectangle 1">
            <a:extLst>
              <a:ext uri="{FF2B5EF4-FFF2-40B4-BE49-F238E27FC236}">
                <a16:creationId xmlns:a16="http://schemas.microsoft.com/office/drawing/2014/main" id="{D5353853-6D89-4B48-9B9E-DC683E588F5D}"/>
              </a:ext>
            </a:extLst>
          </p:cNvPr>
          <p:cNvSpPr/>
          <p:nvPr/>
        </p:nvSpPr>
        <p:spPr>
          <a:xfrm>
            <a:off x="657866" y="2241157"/>
            <a:ext cx="3741152" cy="369332"/>
          </a:xfrm>
          <a:prstGeom prst="rect">
            <a:avLst/>
          </a:prstGeom>
        </p:spPr>
        <p:txBody>
          <a:bodyPr wrap="none">
            <a:spAutoFit/>
          </a:bodyPr>
          <a:lstStyle/>
          <a:p>
            <a:pPr algn="just">
              <a:lnSpc>
                <a:spcPct val="100000"/>
              </a:lnSpc>
              <a:spcBef>
                <a:spcPts val="600"/>
              </a:spcBef>
              <a:spcAft>
                <a:spcPts val="600"/>
              </a:spcAft>
            </a:pPr>
            <a:r>
              <a:rPr lang="en-US" b="1" kern="100" dirty="0">
                <a:solidFill>
                  <a:srgbClr val="002060"/>
                </a:solidFill>
                <a:latin typeface="Arial" panose="020B0604020202020204" pitchFamily="34" charset="0"/>
                <a:ea typeface="Calibri" panose="020F0502020204030204" pitchFamily="34" charset="0"/>
                <a:cs typeface="Arial" panose="020B0604020202020204" pitchFamily="34" charset="0"/>
              </a:rPr>
              <a:t>Riga Technical University, CERN</a:t>
            </a:r>
            <a:endParaRPr lang="en-GB" b="1" kern="100" dirty="0">
              <a:solidFill>
                <a:srgbClr val="002060"/>
              </a:solidFill>
              <a:latin typeface="Arial" panose="020B0604020202020204" pitchFamily="34" charset="0"/>
              <a:ea typeface="Calibri" panose="020F050202020403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E7C042E-5517-4A88-BB3D-EF73989A2B73}"/>
              </a:ext>
            </a:extLst>
          </p:cNvPr>
          <p:cNvPicPr>
            <a:picLocks noChangeAspect="1"/>
          </p:cNvPicPr>
          <p:nvPr/>
        </p:nvPicPr>
        <p:blipFill rotWithShape="1">
          <a:blip r:embed="rId3"/>
          <a:srcRect r="1932"/>
          <a:stretch/>
        </p:blipFill>
        <p:spPr>
          <a:xfrm>
            <a:off x="1406495" y="2964955"/>
            <a:ext cx="3493980" cy="3534268"/>
          </a:xfrm>
          <a:prstGeom prst="rect">
            <a:avLst/>
          </a:prstGeom>
        </p:spPr>
      </p:pic>
      <p:sp>
        <p:nvSpPr>
          <p:cNvPr id="5" name="Slide Number Placeholder 4">
            <a:extLst>
              <a:ext uri="{FF2B5EF4-FFF2-40B4-BE49-F238E27FC236}">
                <a16:creationId xmlns:a16="http://schemas.microsoft.com/office/drawing/2014/main" id="{2740B800-5C4D-471A-99B4-03116EC72420}"/>
              </a:ext>
            </a:extLst>
          </p:cNvPr>
          <p:cNvSpPr>
            <a:spLocks noGrp="1"/>
          </p:cNvSpPr>
          <p:nvPr>
            <p:ph type="sldNum" sz="quarter" idx="12"/>
          </p:nvPr>
        </p:nvSpPr>
        <p:spPr/>
        <p:txBody>
          <a:bodyPr/>
          <a:lstStyle/>
          <a:p>
            <a:fld id="{9D309593-A239-4C2E-9443-07DF9E044B44}" type="slidenum">
              <a:rPr lang="lt-LT" smtClean="0"/>
              <a:t>9</a:t>
            </a:fld>
            <a:r>
              <a:rPr lang="en-US" dirty="0"/>
              <a:t>/50</a:t>
            </a:r>
            <a:endParaRPr lang="lt-LT" dirty="0"/>
          </a:p>
        </p:txBody>
      </p:sp>
    </p:spTree>
    <p:extLst>
      <p:ext uri="{BB962C8B-B14F-4D97-AF65-F5344CB8AC3E}">
        <p14:creationId xmlns:p14="http://schemas.microsoft.com/office/powerpoint/2010/main" val="202295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433</Words>
  <Application>Microsoft Office PowerPoint</Application>
  <PresentationFormat>Widescreen</PresentationFormat>
  <Paragraphs>70</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HelveticaNeue</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BrigitA</dc:creator>
  <cp:lastModifiedBy>Gundega Selga Horste</cp:lastModifiedBy>
  <cp:revision>25</cp:revision>
  <dcterms:created xsi:type="dcterms:W3CDTF">2023-10-10T21:15:48Z</dcterms:created>
  <dcterms:modified xsi:type="dcterms:W3CDTF">2023-10-11T13:29:08Z</dcterms:modified>
</cp:coreProperties>
</file>