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1" r:id="rId3"/>
    <p:sldId id="257" r:id="rId4"/>
    <p:sldId id="260" r:id="rId5"/>
    <p:sldId id="263" r:id="rId6"/>
    <p:sldId id="265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119"/>
    <a:srgbClr val="97FA97"/>
    <a:srgbClr val="FFC89A"/>
    <a:srgbClr val="FF1919"/>
    <a:srgbClr val="94F4F4"/>
    <a:srgbClr val="FFFFFF"/>
    <a:srgbClr val="17F0F0"/>
    <a:srgbClr val="407F7F"/>
    <a:srgbClr val="D46A6A"/>
    <a:srgbClr val="55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7E259E-730D-46D2-AD82-A54E701C7092}" v="38" dt="2023-11-21T09:22:29.9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vind Rahul" userId="2a3585a9-014e-48fe-8d7e-d469b4d4c209" providerId="ADAL" clId="{C37E259E-730D-46D2-AD82-A54E701C7092}"/>
    <pc:docChg chg="undo custSel modSld">
      <pc:chgData name="Arvind Rahul" userId="2a3585a9-014e-48fe-8d7e-d469b4d4c209" providerId="ADAL" clId="{C37E259E-730D-46D2-AD82-A54E701C7092}" dt="2023-11-21T09:22:36.668" v="133" actId="167"/>
      <pc:docMkLst>
        <pc:docMk/>
      </pc:docMkLst>
      <pc:sldChg chg="addSp modSp mod">
        <pc:chgData name="Arvind Rahul" userId="2a3585a9-014e-48fe-8d7e-d469b4d4c209" providerId="ADAL" clId="{C37E259E-730D-46D2-AD82-A54E701C7092}" dt="2023-11-21T09:21:28.459" v="113" actId="113"/>
        <pc:sldMkLst>
          <pc:docMk/>
          <pc:sldMk cId="729329399" sldId="256"/>
        </pc:sldMkLst>
        <pc:spChg chg="mod">
          <ac:chgData name="Arvind Rahul" userId="2a3585a9-014e-48fe-8d7e-d469b4d4c209" providerId="ADAL" clId="{C37E259E-730D-46D2-AD82-A54E701C7092}" dt="2023-11-21T09:21:28.459" v="113" actId="113"/>
          <ac:spMkLst>
            <pc:docMk/>
            <pc:sldMk cId="729329399" sldId="256"/>
            <ac:spMk id="4" creationId="{E55D6915-08FE-0943-05F9-716A932D3980}"/>
          </ac:spMkLst>
        </pc:spChg>
        <pc:spChg chg="mod">
          <ac:chgData name="Arvind Rahul" userId="2a3585a9-014e-48fe-8d7e-d469b4d4c209" providerId="ADAL" clId="{C37E259E-730D-46D2-AD82-A54E701C7092}" dt="2023-11-21T08:39:12.379" v="0" actId="164"/>
          <ac:spMkLst>
            <pc:docMk/>
            <pc:sldMk cId="729329399" sldId="256"/>
            <ac:spMk id="5" creationId="{5949BFFA-0773-D8D7-EFF2-BE419EAC8E6F}"/>
          </ac:spMkLst>
        </pc:spChg>
        <pc:spChg chg="mod">
          <ac:chgData name="Arvind Rahul" userId="2a3585a9-014e-48fe-8d7e-d469b4d4c209" providerId="ADAL" clId="{C37E259E-730D-46D2-AD82-A54E701C7092}" dt="2023-11-21T08:39:12.379" v="0" actId="164"/>
          <ac:spMkLst>
            <pc:docMk/>
            <pc:sldMk cId="729329399" sldId="256"/>
            <ac:spMk id="21" creationId="{F63FB584-4CA7-1A59-4F39-014F49A2D32C}"/>
          </ac:spMkLst>
        </pc:spChg>
        <pc:grpChg chg="add mod">
          <ac:chgData name="Arvind Rahul" userId="2a3585a9-014e-48fe-8d7e-d469b4d4c209" providerId="ADAL" clId="{C37E259E-730D-46D2-AD82-A54E701C7092}" dt="2023-11-21T08:39:23.837" v="23" actId="1036"/>
          <ac:grpSpMkLst>
            <pc:docMk/>
            <pc:sldMk cId="729329399" sldId="256"/>
            <ac:grpSpMk id="2" creationId="{F1115DCA-73EC-D3C7-86CF-CC34B2E64933}"/>
          </ac:grpSpMkLst>
        </pc:grpChg>
        <pc:picChg chg="mod">
          <ac:chgData name="Arvind Rahul" userId="2a3585a9-014e-48fe-8d7e-d469b4d4c209" providerId="ADAL" clId="{C37E259E-730D-46D2-AD82-A54E701C7092}" dt="2023-11-21T08:39:12.379" v="0" actId="164"/>
          <ac:picMkLst>
            <pc:docMk/>
            <pc:sldMk cId="729329399" sldId="256"/>
            <ac:picMk id="7" creationId="{BF8CBB84-B529-F394-5444-A406EDF6A8BC}"/>
          </ac:picMkLst>
        </pc:picChg>
        <pc:picChg chg="mod">
          <ac:chgData name="Arvind Rahul" userId="2a3585a9-014e-48fe-8d7e-d469b4d4c209" providerId="ADAL" clId="{C37E259E-730D-46D2-AD82-A54E701C7092}" dt="2023-11-21T08:39:12.379" v="0" actId="164"/>
          <ac:picMkLst>
            <pc:docMk/>
            <pc:sldMk cId="729329399" sldId="256"/>
            <ac:picMk id="9" creationId="{4948C02C-8DDE-26DA-EC99-4B2B5EB3B709}"/>
          </ac:picMkLst>
        </pc:picChg>
        <pc:picChg chg="mod">
          <ac:chgData name="Arvind Rahul" userId="2a3585a9-014e-48fe-8d7e-d469b4d4c209" providerId="ADAL" clId="{C37E259E-730D-46D2-AD82-A54E701C7092}" dt="2023-11-21T08:39:12.379" v="0" actId="164"/>
          <ac:picMkLst>
            <pc:docMk/>
            <pc:sldMk cId="729329399" sldId="256"/>
            <ac:picMk id="11" creationId="{01883C5F-8FAE-1603-6190-24572E2EFC8C}"/>
          </ac:picMkLst>
        </pc:picChg>
        <pc:picChg chg="mod">
          <ac:chgData name="Arvind Rahul" userId="2a3585a9-014e-48fe-8d7e-d469b4d4c209" providerId="ADAL" clId="{C37E259E-730D-46D2-AD82-A54E701C7092}" dt="2023-11-21T08:39:12.379" v="0" actId="164"/>
          <ac:picMkLst>
            <pc:docMk/>
            <pc:sldMk cId="729329399" sldId="256"/>
            <ac:picMk id="13" creationId="{4782A700-7D2B-97F6-ADA9-4CC2630ED829}"/>
          </ac:picMkLst>
        </pc:picChg>
      </pc:sldChg>
      <pc:sldChg chg="addSp delSp modSp mod">
        <pc:chgData name="Arvind Rahul" userId="2a3585a9-014e-48fe-8d7e-d469b4d4c209" providerId="ADAL" clId="{C37E259E-730D-46D2-AD82-A54E701C7092}" dt="2023-11-21T09:22:36.668" v="133" actId="167"/>
        <pc:sldMkLst>
          <pc:docMk/>
          <pc:sldMk cId="1701897618" sldId="257"/>
        </pc:sldMkLst>
        <pc:spChg chg="add mod ord">
          <ac:chgData name="Arvind Rahul" userId="2a3585a9-014e-48fe-8d7e-d469b4d4c209" providerId="ADAL" clId="{C37E259E-730D-46D2-AD82-A54E701C7092}" dt="2023-11-21T09:22:36.668" v="133" actId="167"/>
          <ac:spMkLst>
            <pc:docMk/>
            <pc:sldMk cId="1701897618" sldId="257"/>
            <ac:spMk id="42" creationId="{58D8B25B-BBF3-8C4F-6F0B-078C4D869E41}"/>
          </ac:spMkLst>
        </pc:spChg>
        <pc:spChg chg="del mod ord">
          <ac:chgData name="Arvind Rahul" userId="2a3585a9-014e-48fe-8d7e-d469b4d4c209" providerId="ADAL" clId="{C37E259E-730D-46D2-AD82-A54E701C7092}" dt="2023-11-21T09:22:28.391" v="130" actId="21"/>
          <ac:spMkLst>
            <pc:docMk/>
            <pc:sldMk cId="1701897618" sldId="257"/>
            <ac:spMk id="44" creationId="{4D5A130C-2FDF-1904-CE37-C7EE75C131E9}"/>
          </ac:spMkLst>
        </pc:spChg>
        <pc:spChg chg="mod">
          <ac:chgData name="Arvind Rahul" userId="2a3585a9-014e-48fe-8d7e-d469b4d4c209" providerId="ADAL" clId="{C37E259E-730D-46D2-AD82-A54E701C7092}" dt="2023-11-21T09:22:02.078" v="126" actId="164"/>
          <ac:spMkLst>
            <pc:docMk/>
            <pc:sldMk cId="1701897618" sldId="257"/>
            <ac:spMk id="45" creationId="{39A69042-5A96-B331-8900-8A0372BB8C63}"/>
          </ac:spMkLst>
        </pc:spChg>
        <pc:spChg chg="mod">
          <ac:chgData name="Arvind Rahul" userId="2a3585a9-014e-48fe-8d7e-d469b4d4c209" providerId="ADAL" clId="{C37E259E-730D-46D2-AD82-A54E701C7092}" dt="2023-11-21T09:22:02.078" v="126" actId="164"/>
          <ac:spMkLst>
            <pc:docMk/>
            <pc:sldMk cId="1701897618" sldId="257"/>
            <ac:spMk id="46" creationId="{E3D2F5DD-C080-0302-6941-867E050225C2}"/>
          </ac:spMkLst>
        </pc:spChg>
        <pc:spChg chg="mod">
          <ac:chgData name="Arvind Rahul" userId="2a3585a9-014e-48fe-8d7e-d469b4d4c209" providerId="ADAL" clId="{C37E259E-730D-46D2-AD82-A54E701C7092}" dt="2023-11-21T09:22:02.078" v="126" actId="164"/>
          <ac:spMkLst>
            <pc:docMk/>
            <pc:sldMk cId="1701897618" sldId="257"/>
            <ac:spMk id="47" creationId="{79421661-CC1D-A3D9-F817-34CA8D9ABF82}"/>
          </ac:spMkLst>
        </pc:spChg>
        <pc:spChg chg="mod">
          <ac:chgData name="Arvind Rahul" userId="2a3585a9-014e-48fe-8d7e-d469b4d4c209" providerId="ADAL" clId="{C37E259E-730D-46D2-AD82-A54E701C7092}" dt="2023-11-21T09:22:02.078" v="126" actId="164"/>
          <ac:spMkLst>
            <pc:docMk/>
            <pc:sldMk cId="1701897618" sldId="257"/>
            <ac:spMk id="48" creationId="{412C90DA-228D-C4C6-79AB-B3CDEA4687F9}"/>
          </ac:spMkLst>
        </pc:spChg>
        <pc:spChg chg="mod">
          <ac:chgData name="Arvind Rahul" userId="2a3585a9-014e-48fe-8d7e-d469b4d4c209" providerId="ADAL" clId="{C37E259E-730D-46D2-AD82-A54E701C7092}" dt="2023-11-21T09:22:02.078" v="126" actId="164"/>
          <ac:spMkLst>
            <pc:docMk/>
            <pc:sldMk cId="1701897618" sldId="257"/>
            <ac:spMk id="52" creationId="{0ABA505C-04D2-1668-4484-2C8110F661F5}"/>
          </ac:spMkLst>
        </pc:spChg>
        <pc:spChg chg="mod">
          <ac:chgData name="Arvind Rahul" userId="2a3585a9-014e-48fe-8d7e-d469b4d4c209" providerId="ADAL" clId="{C37E259E-730D-46D2-AD82-A54E701C7092}" dt="2023-11-21T09:22:02.078" v="126" actId="164"/>
          <ac:spMkLst>
            <pc:docMk/>
            <pc:sldMk cId="1701897618" sldId="257"/>
            <ac:spMk id="54" creationId="{8BBA5F64-9881-3248-E7C1-AAB0FDEEF995}"/>
          </ac:spMkLst>
        </pc:spChg>
        <pc:grpChg chg="mod">
          <ac:chgData name="Arvind Rahul" userId="2a3585a9-014e-48fe-8d7e-d469b4d4c209" providerId="ADAL" clId="{C37E259E-730D-46D2-AD82-A54E701C7092}" dt="2023-11-21T09:22:13.096" v="128" actId="1076"/>
          <ac:grpSpMkLst>
            <pc:docMk/>
            <pc:sldMk cId="1701897618" sldId="257"/>
            <ac:grpSpMk id="2" creationId="{26D5F880-C86E-DA62-A1FC-B1DEC28089DD}"/>
          </ac:grpSpMkLst>
        </pc:grpChg>
        <pc:grpChg chg="add mod">
          <ac:chgData name="Arvind Rahul" userId="2a3585a9-014e-48fe-8d7e-d469b4d4c209" providerId="ADAL" clId="{C37E259E-730D-46D2-AD82-A54E701C7092}" dt="2023-11-21T09:22:02.078" v="126" actId="164"/>
          <ac:grpSpMkLst>
            <pc:docMk/>
            <pc:sldMk cId="1701897618" sldId="257"/>
            <ac:grpSpMk id="3" creationId="{4B995D4D-3523-7229-CF3D-9C1E7385012F}"/>
          </ac:grpSpMkLst>
        </pc:grpChg>
      </pc:sldChg>
      <pc:sldChg chg="modSp">
        <pc:chgData name="Arvind Rahul" userId="2a3585a9-014e-48fe-8d7e-d469b4d4c209" providerId="ADAL" clId="{C37E259E-730D-46D2-AD82-A54E701C7092}" dt="2023-11-21T08:44:56.634" v="43" actId="20577"/>
        <pc:sldMkLst>
          <pc:docMk/>
          <pc:sldMk cId="1058283142" sldId="260"/>
        </pc:sldMkLst>
        <pc:spChg chg="mod">
          <ac:chgData name="Arvind Rahul" userId="2a3585a9-014e-48fe-8d7e-d469b4d4c209" providerId="ADAL" clId="{C37E259E-730D-46D2-AD82-A54E701C7092}" dt="2023-11-21T08:44:56.634" v="43" actId="20577"/>
          <ac:spMkLst>
            <pc:docMk/>
            <pc:sldMk cId="1058283142" sldId="260"/>
            <ac:spMk id="3" creationId="{3E762779-92C7-4FAF-626A-4DF414BB560C}"/>
          </ac:spMkLst>
        </pc:spChg>
        <pc:spChg chg="mod">
          <ac:chgData name="Arvind Rahul" userId="2a3585a9-014e-48fe-8d7e-d469b4d4c209" providerId="ADAL" clId="{C37E259E-730D-46D2-AD82-A54E701C7092}" dt="2023-11-21T08:44:56.634" v="43" actId="20577"/>
          <ac:spMkLst>
            <pc:docMk/>
            <pc:sldMk cId="1058283142" sldId="260"/>
            <ac:spMk id="12" creationId="{DF40C9B0-4904-D726-CBAF-AA9B06B623F2}"/>
          </ac:spMkLst>
        </pc:spChg>
        <pc:spChg chg="mod">
          <ac:chgData name="Arvind Rahul" userId="2a3585a9-014e-48fe-8d7e-d469b4d4c209" providerId="ADAL" clId="{C37E259E-730D-46D2-AD82-A54E701C7092}" dt="2023-11-21T08:44:56.634" v="43" actId="20577"/>
          <ac:spMkLst>
            <pc:docMk/>
            <pc:sldMk cId="1058283142" sldId="260"/>
            <ac:spMk id="15" creationId="{9C2E8559-93AF-6F16-7197-B471D935A120}"/>
          </ac:spMkLst>
        </pc:spChg>
        <pc:spChg chg="mod">
          <ac:chgData name="Arvind Rahul" userId="2a3585a9-014e-48fe-8d7e-d469b4d4c209" providerId="ADAL" clId="{C37E259E-730D-46D2-AD82-A54E701C7092}" dt="2023-11-21T08:44:56.634" v="43" actId="20577"/>
          <ac:spMkLst>
            <pc:docMk/>
            <pc:sldMk cId="1058283142" sldId="260"/>
            <ac:spMk id="16" creationId="{00CD3646-C778-C961-8321-4ADB4227E6CC}"/>
          </ac:spMkLst>
        </pc:spChg>
        <pc:spChg chg="mod">
          <ac:chgData name="Arvind Rahul" userId="2a3585a9-014e-48fe-8d7e-d469b4d4c209" providerId="ADAL" clId="{C37E259E-730D-46D2-AD82-A54E701C7092}" dt="2023-11-21T08:44:56.634" v="43" actId="20577"/>
          <ac:spMkLst>
            <pc:docMk/>
            <pc:sldMk cId="1058283142" sldId="260"/>
            <ac:spMk id="44" creationId="{4D5A130C-2FDF-1904-CE37-C7EE75C131E9}"/>
          </ac:spMkLst>
        </pc:spChg>
        <pc:spChg chg="mod">
          <ac:chgData name="Arvind Rahul" userId="2a3585a9-014e-48fe-8d7e-d469b4d4c209" providerId="ADAL" clId="{C37E259E-730D-46D2-AD82-A54E701C7092}" dt="2023-11-21T08:44:56.634" v="43" actId="20577"/>
          <ac:spMkLst>
            <pc:docMk/>
            <pc:sldMk cId="1058283142" sldId="260"/>
            <ac:spMk id="51" creationId="{2233C047-580D-0A2F-32DF-03DE9ED7443A}"/>
          </ac:spMkLst>
        </pc:spChg>
        <pc:spChg chg="mod">
          <ac:chgData name="Arvind Rahul" userId="2a3585a9-014e-48fe-8d7e-d469b4d4c209" providerId="ADAL" clId="{C37E259E-730D-46D2-AD82-A54E701C7092}" dt="2023-11-21T08:44:56.634" v="43" actId="20577"/>
          <ac:spMkLst>
            <pc:docMk/>
            <pc:sldMk cId="1058283142" sldId="260"/>
            <ac:spMk id="52" creationId="{0ABA505C-04D2-1668-4484-2C8110F661F5}"/>
          </ac:spMkLst>
        </pc:spChg>
        <pc:spChg chg="mod">
          <ac:chgData name="Arvind Rahul" userId="2a3585a9-014e-48fe-8d7e-d469b4d4c209" providerId="ADAL" clId="{C37E259E-730D-46D2-AD82-A54E701C7092}" dt="2023-11-21T08:44:56.634" v="43" actId="20577"/>
          <ac:spMkLst>
            <pc:docMk/>
            <pc:sldMk cId="1058283142" sldId="260"/>
            <ac:spMk id="56" creationId="{2BDCBDCB-38F2-B746-9321-9E066F22E4C7}"/>
          </ac:spMkLst>
        </pc:spChg>
        <pc:spChg chg="mod">
          <ac:chgData name="Arvind Rahul" userId="2a3585a9-014e-48fe-8d7e-d469b4d4c209" providerId="ADAL" clId="{C37E259E-730D-46D2-AD82-A54E701C7092}" dt="2023-11-21T08:44:56.634" v="43" actId="20577"/>
          <ac:spMkLst>
            <pc:docMk/>
            <pc:sldMk cId="1058283142" sldId="260"/>
            <ac:spMk id="69" creationId="{D8A5F1E8-2007-9F6B-2A92-227BB47C705F}"/>
          </ac:spMkLst>
        </pc:spChg>
        <pc:spChg chg="mod">
          <ac:chgData name="Arvind Rahul" userId="2a3585a9-014e-48fe-8d7e-d469b4d4c209" providerId="ADAL" clId="{C37E259E-730D-46D2-AD82-A54E701C7092}" dt="2023-11-21T08:44:56.634" v="43" actId="20577"/>
          <ac:spMkLst>
            <pc:docMk/>
            <pc:sldMk cId="1058283142" sldId="260"/>
            <ac:spMk id="115" creationId="{674A2136-0580-F922-FFD0-E3E7A86C4975}"/>
          </ac:spMkLst>
        </pc:spChg>
        <pc:spChg chg="mod">
          <ac:chgData name="Arvind Rahul" userId="2a3585a9-014e-48fe-8d7e-d469b4d4c209" providerId="ADAL" clId="{C37E259E-730D-46D2-AD82-A54E701C7092}" dt="2023-11-21T08:44:56.634" v="43" actId="20577"/>
          <ac:spMkLst>
            <pc:docMk/>
            <pc:sldMk cId="1058283142" sldId="260"/>
            <ac:spMk id="116" creationId="{03CF47B8-B6AD-B7AE-A64F-6ACFC82560A0}"/>
          </ac:spMkLst>
        </pc:spChg>
        <pc:spChg chg="mod">
          <ac:chgData name="Arvind Rahul" userId="2a3585a9-014e-48fe-8d7e-d469b4d4c209" providerId="ADAL" clId="{C37E259E-730D-46D2-AD82-A54E701C7092}" dt="2023-11-21T08:44:56.634" v="43" actId="20577"/>
          <ac:spMkLst>
            <pc:docMk/>
            <pc:sldMk cId="1058283142" sldId="260"/>
            <ac:spMk id="117" creationId="{88ACD488-F636-01CE-3570-3EF88E18A47C}"/>
          </ac:spMkLst>
        </pc:spChg>
        <pc:spChg chg="mod">
          <ac:chgData name="Arvind Rahul" userId="2a3585a9-014e-48fe-8d7e-d469b4d4c209" providerId="ADAL" clId="{C37E259E-730D-46D2-AD82-A54E701C7092}" dt="2023-11-21T08:44:56.634" v="43" actId="20577"/>
          <ac:spMkLst>
            <pc:docMk/>
            <pc:sldMk cId="1058283142" sldId="260"/>
            <ac:spMk id="118" creationId="{F4C86D83-C012-59CB-5FEB-AB0207548400}"/>
          </ac:spMkLst>
        </pc:spChg>
        <pc:spChg chg="mod">
          <ac:chgData name="Arvind Rahul" userId="2a3585a9-014e-48fe-8d7e-d469b4d4c209" providerId="ADAL" clId="{C37E259E-730D-46D2-AD82-A54E701C7092}" dt="2023-11-21T08:44:56.634" v="43" actId="20577"/>
          <ac:spMkLst>
            <pc:docMk/>
            <pc:sldMk cId="1058283142" sldId="260"/>
            <ac:spMk id="120" creationId="{809DAD07-F6E6-7D8B-4192-68CD6310FDF2}"/>
          </ac:spMkLst>
        </pc:spChg>
        <pc:spChg chg="mod">
          <ac:chgData name="Arvind Rahul" userId="2a3585a9-014e-48fe-8d7e-d469b4d4c209" providerId="ADAL" clId="{C37E259E-730D-46D2-AD82-A54E701C7092}" dt="2023-11-21T08:44:56.634" v="43" actId="20577"/>
          <ac:spMkLst>
            <pc:docMk/>
            <pc:sldMk cId="1058283142" sldId="260"/>
            <ac:spMk id="125" creationId="{3B12A277-564A-E08D-4AA8-C5340DB0F35F}"/>
          </ac:spMkLst>
        </pc:spChg>
        <pc:spChg chg="mod">
          <ac:chgData name="Arvind Rahul" userId="2a3585a9-014e-48fe-8d7e-d469b4d4c209" providerId="ADAL" clId="{C37E259E-730D-46D2-AD82-A54E701C7092}" dt="2023-11-21T08:44:56.634" v="43" actId="20577"/>
          <ac:spMkLst>
            <pc:docMk/>
            <pc:sldMk cId="1058283142" sldId="260"/>
            <ac:spMk id="126" creationId="{2453C2D3-4712-F156-7213-77CB24D33C43}"/>
          </ac:spMkLst>
        </pc:spChg>
        <pc:spChg chg="mod">
          <ac:chgData name="Arvind Rahul" userId="2a3585a9-014e-48fe-8d7e-d469b4d4c209" providerId="ADAL" clId="{C37E259E-730D-46D2-AD82-A54E701C7092}" dt="2023-11-21T08:44:56.634" v="43" actId="20577"/>
          <ac:spMkLst>
            <pc:docMk/>
            <pc:sldMk cId="1058283142" sldId="260"/>
            <ac:spMk id="127" creationId="{5458CE35-08F4-A59F-5C91-B9C3FF009FE6}"/>
          </ac:spMkLst>
        </pc:spChg>
        <pc:spChg chg="mod">
          <ac:chgData name="Arvind Rahul" userId="2a3585a9-014e-48fe-8d7e-d469b4d4c209" providerId="ADAL" clId="{C37E259E-730D-46D2-AD82-A54E701C7092}" dt="2023-11-21T08:44:56.634" v="43" actId="20577"/>
          <ac:spMkLst>
            <pc:docMk/>
            <pc:sldMk cId="1058283142" sldId="260"/>
            <ac:spMk id="128" creationId="{6A702C01-8A5A-FB0D-80AB-7EB1E9E231FF}"/>
          </ac:spMkLst>
        </pc:spChg>
        <pc:grpChg chg="mod">
          <ac:chgData name="Arvind Rahul" userId="2a3585a9-014e-48fe-8d7e-d469b4d4c209" providerId="ADAL" clId="{C37E259E-730D-46D2-AD82-A54E701C7092}" dt="2023-11-21T08:44:56.634" v="43" actId="20577"/>
          <ac:grpSpMkLst>
            <pc:docMk/>
            <pc:sldMk cId="1058283142" sldId="260"/>
            <ac:grpSpMk id="2" creationId="{9C24284D-A805-C79C-194E-6139864012F6}"/>
          </ac:grpSpMkLst>
        </pc:grpChg>
        <pc:cxnChg chg="mod">
          <ac:chgData name="Arvind Rahul" userId="2a3585a9-014e-48fe-8d7e-d469b4d4c209" providerId="ADAL" clId="{C37E259E-730D-46D2-AD82-A54E701C7092}" dt="2023-11-21T08:44:56.634" v="43" actId="20577"/>
          <ac:cxnSpMkLst>
            <pc:docMk/>
            <pc:sldMk cId="1058283142" sldId="260"/>
            <ac:cxnSpMk id="113" creationId="{FC67410D-40B2-52E9-CFC9-89CCEEFFB1EA}"/>
          </ac:cxnSpMkLst>
        </pc:cxnChg>
        <pc:cxnChg chg="mod">
          <ac:chgData name="Arvind Rahul" userId="2a3585a9-014e-48fe-8d7e-d469b4d4c209" providerId="ADAL" clId="{C37E259E-730D-46D2-AD82-A54E701C7092}" dt="2023-11-21T08:44:56.634" v="43" actId="20577"/>
          <ac:cxnSpMkLst>
            <pc:docMk/>
            <pc:sldMk cId="1058283142" sldId="260"/>
            <ac:cxnSpMk id="119" creationId="{02CE185D-8CB0-530C-73A3-AF586F35295F}"/>
          </ac:cxnSpMkLst>
        </pc:cxnChg>
        <pc:cxnChg chg="mod">
          <ac:chgData name="Arvind Rahul" userId="2a3585a9-014e-48fe-8d7e-d469b4d4c209" providerId="ADAL" clId="{C37E259E-730D-46D2-AD82-A54E701C7092}" dt="2023-11-21T08:44:56.634" v="43" actId="20577"/>
          <ac:cxnSpMkLst>
            <pc:docMk/>
            <pc:sldMk cId="1058283142" sldId="260"/>
            <ac:cxnSpMk id="121" creationId="{AE638089-1C17-16E6-2E8A-DEE8AB0D01F4}"/>
          </ac:cxnSpMkLst>
        </pc:cxnChg>
        <pc:cxnChg chg="mod">
          <ac:chgData name="Arvind Rahul" userId="2a3585a9-014e-48fe-8d7e-d469b4d4c209" providerId="ADAL" clId="{C37E259E-730D-46D2-AD82-A54E701C7092}" dt="2023-11-21T08:44:56.634" v="43" actId="20577"/>
          <ac:cxnSpMkLst>
            <pc:docMk/>
            <pc:sldMk cId="1058283142" sldId="260"/>
            <ac:cxnSpMk id="122" creationId="{0A44FCC9-0067-3183-7282-629FE1E74E27}"/>
          </ac:cxnSpMkLst>
        </pc:cxnChg>
        <pc:cxnChg chg="mod">
          <ac:chgData name="Arvind Rahul" userId="2a3585a9-014e-48fe-8d7e-d469b4d4c209" providerId="ADAL" clId="{C37E259E-730D-46D2-AD82-A54E701C7092}" dt="2023-11-21T08:44:56.634" v="43" actId="20577"/>
          <ac:cxnSpMkLst>
            <pc:docMk/>
            <pc:sldMk cId="1058283142" sldId="260"/>
            <ac:cxnSpMk id="123" creationId="{6AB9989F-76E1-9E99-9DE2-8783B1020FF3}"/>
          </ac:cxnSpMkLst>
        </pc:cxnChg>
      </pc:sldChg>
      <pc:sldChg chg="modSp mod">
        <pc:chgData name="Arvind Rahul" userId="2a3585a9-014e-48fe-8d7e-d469b4d4c209" providerId="ADAL" clId="{C37E259E-730D-46D2-AD82-A54E701C7092}" dt="2023-11-21T09:21:29.452" v="114" actId="1038"/>
        <pc:sldMkLst>
          <pc:docMk/>
          <pc:sldMk cId="334103390" sldId="263"/>
        </pc:sldMkLst>
        <pc:spChg chg="mod">
          <ac:chgData name="Arvind Rahul" userId="2a3585a9-014e-48fe-8d7e-d469b4d4c209" providerId="ADAL" clId="{C37E259E-730D-46D2-AD82-A54E701C7092}" dt="2023-11-21T09:08:11.524" v="93" actId="1038"/>
          <ac:spMkLst>
            <pc:docMk/>
            <pc:sldMk cId="334103390" sldId="263"/>
            <ac:spMk id="2" creationId="{35998607-8931-948A-BF65-82488E483F03}"/>
          </ac:spMkLst>
        </pc:spChg>
        <pc:spChg chg="mod">
          <ac:chgData name="Arvind Rahul" userId="2a3585a9-014e-48fe-8d7e-d469b4d4c209" providerId="ADAL" clId="{C37E259E-730D-46D2-AD82-A54E701C7092}" dt="2023-11-21T09:21:29.452" v="114" actId="1038"/>
          <ac:spMkLst>
            <pc:docMk/>
            <pc:sldMk cId="334103390" sldId="263"/>
            <ac:spMk id="7" creationId="{9ED96B0A-3893-6B84-1755-E854247A0F62}"/>
          </ac:spMkLst>
        </pc:spChg>
        <pc:grpChg chg="mod">
          <ac:chgData name="Arvind Rahul" userId="2a3585a9-014e-48fe-8d7e-d469b4d4c209" providerId="ADAL" clId="{C37E259E-730D-46D2-AD82-A54E701C7092}" dt="2023-11-21T09:07:56.766" v="88" actId="1076"/>
          <ac:grpSpMkLst>
            <pc:docMk/>
            <pc:sldMk cId="334103390" sldId="263"/>
            <ac:grpSpMk id="5" creationId="{7ECEC265-12A9-7BD9-49F5-212F6A8D86E5}"/>
          </ac:grpSpMkLst>
        </pc:grpChg>
        <pc:cxnChg chg="mod">
          <ac:chgData name="Arvind Rahul" userId="2a3585a9-014e-48fe-8d7e-d469b4d4c209" providerId="ADAL" clId="{C37E259E-730D-46D2-AD82-A54E701C7092}" dt="2023-11-21T09:07:40.828" v="66" actId="1038"/>
          <ac:cxnSpMkLst>
            <pc:docMk/>
            <pc:sldMk cId="334103390" sldId="263"/>
            <ac:cxnSpMk id="6" creationId="{00F0E70A-CDF3-9B9F-9DCD-FA2830FA7CF7}"/>
          </ac:cxnSpMkLst>
        </pc:cxnChg>
        <pc:cxnChg chg="mod">
          <ac:chgData name="Arvind Rahul" userId="2a3585a9-014e-48fe-8d7e-d469b4d4c209" providerId="ADAL" clId="{C37E259E-730D-46D2-AD82-A54E701C7092}" dt="2023-11-21T09:08:08.931" v="90" actId="1038"/>
          <ac:cxnSpMkLst>
            <pc:docMk/>
            <pc:sldMk cId="334103390" sldId="263"/>
            <ac:cxnSpMk id="42" creationId="{D49242BD-8E8D-93B5-7BD5-5CE4F086A745}"/>
          </ac:cxnSpMkLst>
        </pc:cxnChg>
      </pc:sldChg>
      <pc:sldChg chg="addSp modSp mod">
        <pc:chgData name="Arvind Rahul" userId="2a3585a9-014e-48fe-8d7e-d469b4d4c209" providerId="ADAL" clId="{C37E259E-730D-46D2-AD82-A54E701C7092}" dt="2023-11-21T08:46:27.304" v="58" actId="1076"/>
        <pc:sldMkLst>
          <pc:docMk/>
          <pc:sldMk cId="3950535828" sldId="265"/>
        </pc:sldMkLst>
        <pc:spChg chg="add mod">
          <ac:chgData name="Arvind Rahul" userId="2a3585a9-014e-48fe-8d7e-d469b4d4c209" providerId="ADAL" clId="{C37E259E-730D-46D2-AD82-A54E701C7092}" dt="2023-11-21T08:46:27.304" v="58" actId="1076"/>
          <ac:spMkLst>
            <pc:docMk/>
            <pc:sldMk cId="3950535828" sldId="265"/>
            <ac:spMk id="3" creationId="{6BA19EBC-831C-C85F-BF9E-23E60168F11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17BEC-ABA5-43A0-9F6F-13FAD11FB8DA}" type="datetimeFigureOut">
              <a:rPr lang="en-SG" smtClean="0"/>
              <a:t>21/11/2023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DFFB8-8961-49D1-BF1C-B4D22068A92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384932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/>
                  <a:t>It turns out the Haar sampling on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𝕌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SG" sz="1200" dirty="0"/>
                  <a:t>(luckily) follows the most obvious thing you could do!</a:t>
                </a:r>
                <a:endParaRPr lang="en-SG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SG" sz="1200" dirty="0"/>
                  <a:t>The probability of sampling a subset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SG" sz="1200" dirty="0"/>
                  <a:t> of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𝕌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SG" sz="1200" dirty="0"/>
                  <a:t> is the same as the probability of sampling the set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SG" sz="1200" dirty="0"/>
                  <a:t> in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𝕌</m:t>
                    </m:r>
                  </m:oMath>
                </a14:m>
                <a:r>
                  <a:rPr lang="en-SG" sz="1200" dirty="0"/>
                  <a:t>! </a:t>
                </a:r>
              </a:p>
              <a:p>
                <a:endParaRPr lang="en-SG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/>
                  <a:t>It turns out the Haar sampling on </a:t>
                </a:r>
                <a:r>
                  <a:rPr lang="en-US" sz="1200" b="0" i="0">
                    <a:latin typeface="Cambria Math" panose="02040503050406030204" pitchFamily="18" charset="0"/>
                  </a:rPr>
                  <a:t>𝕌/𝐻 </a:t>
                </a:r>
                <a:r>
                  <a:rPr lang="en-SG" sz="1200" dirty="0"/>
                  <a:t>(luckily) follows the most obvious thing you could do!</a:t>
                </a:r>
                <a:endParaRPr lang="en-SG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SG" sz="1200" dirty="0"/>
                  <a:t>The probability of sampling a subset </a:t>
                </a:r>
                <a:r>
                  <a:rPr lang="en-US" sz="1200" b="0" i="0">
                    <a:latin typeface="Cambria Math" panose="02040503050406030204" pitchFamily="18" charset="0"/>
                  </a:rPr>
                  <a:t>𝑋</a:t>
                </a:r>
                <a:r>
                  <a:rPr lang="en-SG" sz="1200" dirty="0"/>
                  <a:t> of </a:t>
                </a:r>
                <a:r>
                  <a:rPr lang="en-US" sz="1200" b="0" i="0">
                    <a:latin typeface="Cambria Math" panose="02040503050406030204" pitchFamily="18" charset="0"/>
                  </a:rPr>
                  <a:t>𝕌/𝐻</a:t>
                </a:r>
                <a:r>
                  <a:rPr lang="en-SG" sz="1200" dirty="0"/>
                  <a:t> is the same as the probability of sampling the set </a:t>
                </a:r>
                <a:r>
                  <a:rPr lang="en-US" sz="1200" b="0" i="0">
                    <a:latin typeface="Cambria Math" panose="02040503050406030204" pitchFamily="18" charset="0"/>
                  </a:rPr>
                  <a:t>𝜋^(−1) (𝑋)</a:t>
                </a:r>
                <a:r>
                  <a:rPr lang="en-SG" sz="1200" dirty="0"/>
                  <a:t> in </a:t>
                </a:r>
                <a:r>
                  <a:rPr lang="en-US" sz="1200" b="0" i="0">
                    <a:latin typeface="Cambria Math" panose="02040503050406030204" pitchFamily="18" charset="0"/>
                  </a:rPr>
                  <a:t>𝕌</a:t>
                </a:r>
                <a:r>
                  <a:rPr lang="en-SG" sz="1200" dirty="0"/>
                  <a:t>! </a:t>
                </a:r>
              </a:p>
              <a:p>
                <a:endParaRPr lang="en-SG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4DFFB8-8961-49D1-BF1C-B4D22068A926}" type="slidenum">
              <a:rPr lang="en-SG" smtClean="0"/>
              <a:t>4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88170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|"/>
                            <m:endChr m:val="⟩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𝕌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en-SG" dirty="0"/>
                  <a:t> : sampling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SG" dirty="0"/>
                  <a:t>, applying it to a state.</a:t>
                </a:r>
              </a:p>
              <a:p>
                <a:endParaRPr lang="en-SG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0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|𝑖⟩_(𝕌/𝐻)</a:t>
                </a:r>
                <a:r>
                  <a:rPr lang="en-SG" dirty="0"/>
                  <a:t> : sampling from </a:t>
                </a:r>
                <a:r>
                  <a:rPr lang="en-US" b="0" i="0">
                    <a:latin typeface="Cambria Math" panose="02040503050406030204" pitchFamily="18" charset="0"/>
                  </a:rPr>
                  <a:t>𝕌/𝐻</a:t>
                </a:r>
                <a:r>
                  <a:rPr lang="en-SG" dirty="0"/>
                  <a:t>, applying it to a state.</a:t>
                </a:r>
              </a:p>
              <a:p>
                <a:endParaRPr lang="en-SG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4DFFB8-8961-49D1-BF1C-B4D22068A926}" type="slidenum">
              <a:rPr lang="en-SG" smtClean="0"/>
              <a:t>6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144816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75CBA-7CA0-4477-9735-E703619D40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781CF3-4888-9E5B-67D6-6D1FFB2426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06B9CE-0198-D88B-93FE-DAFAE5A56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47860-647D-461C-8136-504E3C42A1A0}" type="datetimeFigureOut">
              <a:rPr lang="en-SG" smtClean="0"/>
              <a:t>21/11/2023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52FDCF-49EF-3CC3-F33E-FBC9DDF16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2132A-D341-F5F2-F47A-2359493C0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48AAB-8E10-4C37-BE2D-95A64919DB2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404076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02370-8E9E-0621-C2B6-2E4C69500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B09549-F410-5E41-E938-79E6D57C04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211309-AD47-5838-FC80-15D610A92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47860-647D-461C-8136-504E3C42A1A0}" type="datetimeFigureOut">
              <a:rPr lang="en-SG" smtClean="0"/>
              <a:t>21/11/2023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CF099D-6310-7587-EFB3-DF7D8C33F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E223CD-39AC-5B3D-FB14-F8D64E02B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48AAB-8E10-4C37-BE2D-95A64919DB2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959817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521BCA-4692-4366-D833-A1496BEBA0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BD8FEF-0052-1A05-23E7-6417F2D979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223A9-2859-7C42-F3BB-9E68AAF89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47860-647D-461C-8136-504E3C42A1A0}" type="datetimeFigureOut">
              <a:rPr lang="en-SG" smtClean="0"/>
              <a:t>21/11/2023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770BD1-0F72-2BC9-148D-3F1B991BF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0AC3CE-8116-0E5C-7E6E-877FDA96A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48AAB-8E10-4C37-BE2D-95A64919DB2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769474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F084F-2361-2AB9-7B10-10044F033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C99E48-0D4F-683D-DF0F-BBF27DFFBB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69A154-C47E-E4B5-8A81-196315B7E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47860-647D-461C-8136-504E3C42A1A0}" type="datetimeFigureOut">
              <a:rPr lang="en-SG" smtClean="0"/>
              <a:t>21/11/2023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71197B-46F4-C117-13DD-4ECCDDA42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D959DE-7450-8D09-9FCB-151D8CF60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48AAB-8E10-4C37-BE2D-95A64919DB2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986229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A9284-B687-D171-675C-DB8C31731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9B15D5-AF73-CDEA-3828-7098042A62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6000B-A857-FE9C-5A17-C6830D35E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47860-647D-461C-8136-504E3C42A1A0}" type="datetimeFigureOut">
              <a:rPr lang="en-SG" smtClean="0"/>
              <a:t>21/11/2023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529443-CE64-F94D-6AD8-2CBC44BFE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5CA04E-A29B-46A1-9D42-0C376C3A0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48AAB-8E10-4C37-BE2D-95A64919DB2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487451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5040B-7532-4D53-C18D-FF8B19EDF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B0B93-B763-200B-F389-9F5AD74D51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D85F79-31BA-6519-2FE4-D6D97EC8DD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4BE0FD-62FB-639B-9D91-31BFC0A0D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47860-647D-461C-8136-504E3C42A1A0}" type="datetimeFigureOut">
              <a:rPr lang="en-SG" smtClean="0"/>
              <a:t>21/11/2023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96E69C-CF86-8538-9D27-657147549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224D48-B1F7-0E24-EF20-ED74EEAAD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48AAB-8E10-4C37-BE2D-95A64919DB2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73612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E2AA9-5C3D-4264-0DE0-55E1581C2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44BDE5-AB9E-AF1E-44EA-6789CD8A27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851F51-8A13-8A2A-F4ED-52C8BCAF2D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2A9197-BE41-18B9-1944-8C7FCB4C55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752289-6B2B-F42A-5BC2-466CA745FA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F13874-0F94-384F-1EE4-7B3F2657F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47860-647D-461C-8136-504E3C42A1A0}" type="datetimeFigureOut">
              <a:rPr lang="en-SG" smtClean="0"/>
              <a:t>21/11/2023</a:t>
            </a:fld>
            <a:endParaRPr lang="en-S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F0F81AE-6227-F604-9049-8D3C54A0E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6E3E8B-09D0-42AB-1496-B4CF75765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48AAB-8E10-4C37-BE2D-95A64919DB2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226749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BC778-AB43-AB54-307A-1523BCF97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5B86CE-F930-0BD3-BFCA-35E9B629A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47860-647D-461C-8136-504E3C42A1A0}" type="datetimeFigureOut">
              <a:rPr lang="en-SG" smtClean="0"/>
              <a:t>21/11/2023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5F5B09-2ADC-687D-24C2-98ABDFB98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3558CB-BEAC-5731-27CC-846C565EF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48AAB-8E10-4C37-BE2D-95A64919DB2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513416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22D6EE-741D-3516-7E4D-2091672F5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47860-647D-461C-8136-504E3C42A1A0}" type="datetimeFigureOut">
              <a:rPr lang="en-SG" smtClean="0"/>
              <a:t>21/11/2023</a:t>
            </a:fld>
            <a:endParaRPr lang="en-S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8973FF-8A11-F2BE-3502-1DB0AECD3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537DB2-5F32-B7C8-8064-BE78976CA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48AAB-8E10-4C37-BE2D-95A64919DB2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31031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E23AC-3E4B-1A66-60B7-0CBD1A48E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D0A64-B22D-420B-487C-563504C06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E41D48-E891-BC26-F530-F1DD4BD56E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6EE2A1-15F9-F33B-1771-40DC15DB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47860-647D-461C-8136-504E3C42A1A0}" type="datetimeFigureOut">
              <a:rPr lang="en-SG" smtClean="0"/>
              <a:t>21/11/2023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EBF317-6C61-DF22-CCA4-51BEB9CFE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0EABD7-7E53-C6E0-AD0D-78A7D00CF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48AAB-8E10-4C37-BE2D-95A64919DB2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836432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FD833-4543-0FAA-48B8-60A4DE5A0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6CE5B5-DC71-8D7A-8451-9F2F908348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A19B12-81A7-E349-F16A-4456C45477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D74A9E-CA77-9436-955D-DD2D2DB16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47860-647D-461C-8136-504E3C42A1A0}" type="datetimeFigureOut">
              <a:rPr lang="en-SG" smtClean="0"/>
              <a:t>21/11/2023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8D52D4-AA73-3479-C091-5EC86E15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7027ED-5F1D-5B41-18D1-F8D7D6580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48AAB-8E10-4C37-BE2D-95A64919DB2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10689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B4982B-0C59-C0CC-FB2B-658C1A606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B6CEC9-038F-34AD-D9C1-C71A58E7DA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A455FA-B444-39D9-6799-806EEBD34D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047860-647D-461C-8136-504E3C42A1A0}" type="datetimeFigureOut">
              <a:rPr lang="en-SG" smtClean="0"/>
              <a:t>21/11/2023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D629B6-7010-CEDD-6FB2-94DAE33BCD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DB7EB-2487-9214-9023-3FCACF5B9B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48AAB-8E10-4C37-BE2D-95A64919DB2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716803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" Type="http://schemas.openxmlformats.org/officeDocument/2006/relationships/image" Target="../media/image13.png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1.png"/><Relationship Id="rId5" Type="http://schemas.openxmlformats.org/officeDocument/2006/relationships/image" Target="../media/image16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3.png"/><Relationship Id="rId3" Type="http://schemas.openxmlformats.org/officeDocument/2006/relationships/image" Target="../media/image29.png"/><Relationship Id="rId12" Type="http://schemas.openxmlformats.org/officeDocument/2006/relationships/image" Target="../media/image17.png"/><Relationship Id="rId17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32.png"/><Relationship Id="rId5" Type="http://schemas.openxmlformats.org/officeDocument/2006/relationships/image" Target="../media/image31.png"/><Relationship Id="rId15" Type="http://schemas.openxmlformats.org/officeDocument/2006/relationships/image" Target="../media/image37.png"/><Relationship Id="rId10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">
            <a:extLst>
              <a:ext uri="{FF2B5EF4-FFF2-40B4-BE49-F238E27FC236}">
                <a16:creationId xmlns:a16="http://schemas.microsoft.com/office/drawing/2014/main" id="{C0AF6331-41E5-AE2D-00E3-EE48D4170B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38554"/>
            <a:ext cx="6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DA748E9-BC37-FBDA-C399-2CFD11F964AA}"/>
              </a:ext>
            </a:extLst>
          </p:cNvPr>
          <p:cNvSpPr txBox="1"/>
          <p:nvPr/>
        </p:nvSpPr>
        <p:spPr>
          <a:xfrm>
            <a:off x="96252" y="6411666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dirty="0">
                <a:latin typeface="Gill Sans MT" panose="020B0502020104020203" pitchFamily="34" charset="0"/>
              </a:rPr>
              <a:t>arXiv:2309.05253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1115DCA-73EC-D3C7-86CF-CC34B2E64933}"/>
              </a:ext>
            </a:extLst>
          </p:cNvPr>
          <p:cNvGrpSpPr/>
          <p:nvPr/>
        </p:nvGrpSpPr>
        <p:grpSpPr>
          <a:xfrm>
            <a:off x="565800" y="1242922"/>
            <a:ext cx="11060400" cy="4818704"/>
            <a:chOff x="687436" y="914153"/>
            <a:chExt cx="11060400" cy="481870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55D6915-08FE-0943-05F9-716A932D3980}"/>
                </a:ext>
              </a:extLst>
            </p:cNvPr>
            <p:cNvSpPr/>
            <p:nvPr/>
          </p:nvSpPr>
          <p:spPr>
            <a:xfrm>
              <a:off x="1466249" y="914153"/>
              <a:ext cx="9259503" cy="2338939"/>
            </a:xfrm>
            <a:prstGeom prst="rect">
              <a:avLst/>
            </a:prstGeom>
            <a:solidFill>
              <a:srgbClr val="FF191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Gill Sans MT" panose="020B0502020104020203" pitchFamily="34" charset="0"/>
                </a:rPr>
                <a:t>Homogeneous space expressibility of parametric quantum circuits</a:t>
              </a:r>
              <a:endParaRPr lang="en-SG" sz="2400" dirty="0">
                <a:latin typeface="Gill Sans MT" panose="020B0502020104020203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949BFFA-0773-D8D7-EFF2-BE419EAC8E6F}"/>
                </a:ext>
              </a:extLst>
            </p:cNvPr>
            <p:cNvSpPr txBox="1"/>
            <p:nvPr/>
          </p:nvSpPr>
          <p:spPr>
            <a:xfrm>
              <a:off x="2257032" y="3546910"/>
              <a:ext cx="76779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Gill Sans MT" panose="020B0502020104020203" pitchFamily="34" charset="0"/>
                </a:rPr>
                <a:t>Rahul Arvind, Kishor Bharti, Khoo Jun Yong, Koh Enshan Dax, and Kong Jian Feng</a:t>
              </a:r>
              <a:endParaRPr lang="en-SG" dirty="0">
                <a:latin typeface="Gill Sans MT" panose="020B0502020104020203" pitchFamily="34" charset="0"/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F8CBB84-B529-F394-5444-A406EDF6A8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17982" y="3931092"/>
              <a:ext cx="997247" cy="95308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948C02C-8DDE-26DA-EC99-4B2B5EB3B7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55622" y="3931092"/>
              <a:ext cx="997247" cy="97119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1883C5F-8FAE-1603-6190-24572E2EFC8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93262" y="3918228"/>
              <a:ext cx="953249" cy="938751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782A700-7D2B-97F6-ADA9-4CC2630ED82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11503" y="3931092"/>
              <a:ext cx="953249" cy="953249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63FB584-4CA7-1A59-4F39-014F49A2D32C}"/>
                </a:ext>
              </a:extLst>
            </p:cNvPr>
            <p:cNvSpPr txBox="1"/>
            <p:nvPr/>
          </p:nvSpPr>
          <p:spPr>
            <a:xfrm>
              <a:off x="687436" y="5086526"/>
              <a:ext cx="110604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G" dirty="0">
                  <a:latin typeface="Gill Sans MT" panose="020B0502020104020203" pitchFamily="34" charset="0"/>
                </a:rPr>
                <a:t>A*STAR Quantum Innovation Centre (</a:t>
              </a:r>
              <a:r>
                <a:rPr lang="en-SG" dirty="0" err="1">
                  <a:latin typeface="Gill Sans MT" panose="020B0502020104020203" pitchFamily="34" charset="0"/>
                </a:rPr>
                <a:t>Q.InC</a:t>
              </a:r>
              <a:r>
                <a:rPr lang="en-SG" dirty="0">
                  <a:latin typeface="Gill Sans MT" panose="020B0502020104020203" pitchFamily="34" charset="0"/>
                </a:rPr>
                <a:t>), Institute of High Performance Computing (IHPC), Agency for Science,</a:t>
              </a:r>
              <a:br>
                <a:rPr lang="en-SG" dirty="0">
                  <a:latin typeface="Gill Sans MT" panose="020B0502020104020203" pitchFamily="34" charset="0"/>
                </a:rPr>
              </a:br>
              <a:r>
                <a:rPr lang="en-SG" dirty="0">
                  <a:latin typeface="Gill Sans MT" panose="020B0502020104020203" pitchFamily="34" charset="0"/>
                </a:rPr>
                <a:t>Technology and Research (A*STAR).</a:t>
              </a: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9807C8A2-EFAE-07D1-10E8-FC86E9AABC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590" y="0"/>
            <a:ext cx="2386163" cy="882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329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C4A8FCD-F8AE-C67D-A331-9809B4FC3E7A}"/>
              </a:ext>
            </a:extLst>
          </p:cNvPr>
          <p:cNvSpPr/>
          <p:nvPr/>
        </p:nvSpPr>
        <p:spPr>
          <a:xfrm>
            <a:off x="0" y="0"/>
            <a:ext cx="12192000" cy="540000"/>
          </a:xfrm>
          <a:prstGeom prst="rect">
            <a:avLst/>
          </a:prstGeom>
          <a:solidFill>
            <a:srgbClr val="FF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Gill Sans MT" panose="020B0502020104020203" pitchFamily="34" charset="0"/>
              </a:rPr>
              <a:t>Symmetries in tasks</a:t>
            </a:r>
            <a:endParaRPr lang="en-SG" sz="24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3FD9094-A396-F184-B90C-9931B592250F}"/>
              </a:ext>
            </a:extLst>
          </p:cNvPr>
          <p:cNvGrpSpPr/>
          <p:nvPr/>
        </p:nvGrpSpPr>
        <p:grpSpPr>
          <a:xfrm>
            <a:off x="1230281" y="1008446"/>
            <a:ext cx="9731439" cy="5067601"/>
            <a:chOff x="1717248" y="1008446"/>
            <a:chExt cx="9731439" cy="5067601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E73DCBE-6DBF-740D-7798-2F88181D1D95}"/>
                </a:ext>
              </a:extLst>
            </p:cNvPr>
            <p:cNvSpPr txBox="1"/>
            <p:nvPr/>
          </p:nvSpPr>
          <p:spPr>
            <a:xfrm>
              <a:off x="1717248" y="5347189"/>
              <a:ext cx="45178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Gill Sans MT" panose="020B0502020104020203" pitchFamily="34" charset="0"/>
                </a:rPr>
                <a:t>Throw darts across the globe.</a:t>
              </a:r>
              <a:endParaRPr lang="en-SG" sz="2000" dirty="0">
                <a:latin typeface="Gill Sans MT" panose="020B0502020104020203" pitchFamily="34" charset="0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9AEE3E7-2F4F-A47E-8AF3-9ADEC348D451}"/>
                </a:ext>
              </a:extLst>
            </p:cNvPr>
            <p:cNvGrpSpPr/>
            <p:nvPr/>
          </p:nvGrpSpPr>
          <p:grpSpPr>
            <a:xfrm>
              <a:off x="1986093" y="2325650"/>
              <a:ext cx="3093079" cy="2880000"/>
              <a:chOff x="1546206" y="2325650"/>
              <a:chExt cx="3093079" cy="2880000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53BBE58B-7694-ABD9-23FA-F08C4EB641D0}"/>
                  </a:ext>
                </a:extLst>
              </p:cNvPr>
              <p:cNvSpPr/>
              <p:nvPr/>
            </p:nvSpPr>
            <p:spPr>
              <a:xfrm>
                <a:off x="1546206" y="2325650"/>
                <a:ext cx="2879999" cy="2880000"/>
              </a:xfrm>
              <a:prstGeom prst="ellipse">
                <a:avLst/>
              </a:prstGeom>
              <a:solidFill>
                <a:srgbClr val="94F4F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 dirty="0">
                  <a:latin typeface="Gill Sans MT" panose="020B0502020104020203" pitchFamily="34" charset="0"/>
                </a:endParaRPr>
              </a:p>
            </p:txBody>
          </p:sp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EC7BDECD-02F9-4553-D67A-0F4D2CE127B3}"/>
                  </a:ext>
                </a:extLst>
              </p:cNvPr>
              <p:cNvGrpSpPr/>
              <p:nvPr/>
            </p:nvGrpSpPr>
            <p:grpSpPr>
              <a:xfrm>
                <a:off x="1660232" y="2868382"/>
                <a:ext cx="1233276" cy="423332"/>
                <a:chOff x="1679282" y="2049232"/>
                <a:chExt cx="1233276" cy="423332"/>
              </a:xfrm>
            </p:grpSpPr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FFD0CB73-02BF-2637-F073-904FB5A4BAA8}"/>
                    </a:ext>
                  </a:extLst>
                </p:cNvPr>
                <p:cNvSpPr/>
                <p:nvPr/>
              </p:nvSpPr>
              <p:spPr>
                <a:xfrm>
                  <a:off x="2325139" y="2049232"/>
                  <a:ext cx="108000" cy="108000"/>
                </a:xfrm>
                <a:prstGeom prst="ellipse">
                  <a:avLst/>
                </a:prstGeom>
                <a:solidFill>
                  <a:schemeClr val="accent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 dirty="0">
                    <a:latin typeface="Gill Sans MT" panose="020B0502020104020203" pitchFamily="34" charset="0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" name="TextBox 1">
                      <a:extLst>
                        <a:ext uri="{FF2B5EF4-FFF2-40B4-BE49-F238E27FC236}">
                          <a16:creationId xmlns:a16="http://schemas.microsoft.com/office/drawing/2014/main" id="{D28C3D4E-B815-08E1-085E-F269CF6D002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679282" y="2103232"/>
                      <a:ext cx="123327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𝐿𝑎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𝐿𝑜𝑛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n-SG" dirty="0">
                        <a:latin typeface="Gill Sans MT" panose="020B0502020104020203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" name="TextBox 1">
                      <a:extLst>
                        <a:ext uri="{FF2B5EF4-FFF2-40B4-BE49-F238E27FC236}">
                          <a16:creationId xmlns:a16="http://schemas.microsoft.com/office/drawing/2014/main" id="{D28C3D4E-B815-08E1-085E-F269CF6D0020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679282" y="2103232"/>
                      <a:ext cx="1233276" cy="369332"/>
                    </a:xfrm>
                    <a:prstGeom prst="rect">
                      <a:avLst/>
                    </a:prstGeom>
                    <a:blipFill>
                      <a:blip r:embed="rId2"/>
                      <a:stretch>
                        <a:fillRect l="-1485" r="-25248" b="-1475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SG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8A879C2D-2F2C-7DF3-338E-9BA25EC2BE2E}"/>
                  </a:ext>
                </a:extLst>
              </p:cNvPr>
              <p:cNvSpPr/>
              <p:nvPr/>
            </p:nvSpPr>
            <p:spPr>
              <a:xfrm>
                <a:off x="3588789" y="3433872"/>
                <a:ext cx="108000" cy="108000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>
                  <a:latin typeface="Gill Sans MT" panose="020B0502020104020203" pitchFamily="34" charset="0"/>
                </a:endParaRPr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CE24BEE0-5B34-48B1-90E6-B86184BA7DAF}"/>
                  </a:ext>
                </a:extLst>
              </p:cNvPr>
              <p:cNvSpPr/>
              <p:nvPr/>
            </p:nvSpPr>
            <p:spPr>
              <a:xfrm>
                <a:off x="3895313" y="4138796"/>
                <a:ext cx="108000" cy="108000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>
                  <a:latin typeface="Gill Sans MT" panose="020B0502020104020203" pitchFamily="34" charset="0"/>
                </a:endParaRPr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5806B123-AFB1-49B4-5CE6-F7DDB4CD4C9B}"/>
                  </a:ext>
                </a:extLst>
              </p:cNvPr>
              <p:cNvSpPr/>
              <p:nvPr/>
            </p:nvSpPr>
            <p:spPr>
              <a:xfrm>
                <a:off x="2598189" y="3983250"/>
                <a:ext cx="108000" cy="108000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>
                  <a:latin typeface="Gill Sans MT" panose="020B0502020104020203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8" name="TextBox 77">
                    <a:extLst>
                      <a:ext uri="{FF2B5EF4-FFF2-40B4-BE49-F238E27FC236}">
                        <a16:creationId xmlns:a16="http://schemas.microsoft.com/office/drawing/2014/main" id="{170773A5-72D2-4742-B5FF-92EB97B98FBA}"/>
                      </a:ext>
                    </a:extLst>
                  </p:cNvPr>
                  <p:cNvSpPr txBox="1"/>
                  <p:nvPr/>
                </p:nvSpPr>
                <p:spPr>
                  <a:xfrm>
                    <a:off x="2909122" y="3483219"/>
                    <a:ext cx="1233276" cy="38151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𝐿𝑎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𝐿𝑜𝑛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SG" dirty="0">
                      <a:latin typeface="Gill Sans MT" panose="020B0502020104020203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78" name="TextBox 77">
                    <a:extLst>
                      <a:ext uri="{FF2B5EF4-FFF2-40B4-BE49-F238E27FC236}">
                        <a16:creationId xmlns:a16="http://schemas.microsoft.com/office/drawing/2014/main" id="{170773A5-72D2-4742-B5FF-92EB97B98FB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09122" y="3483219"/>
                    <a:ext cx="1233276" cy="381515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1478" r="-25123" b="-11111"/>
                    </a:stretch>
                  </a:blipFill>
                </p:spPr>
                <p:txBody>
                  <a:bodyPr/>
                  <a:lstStyle/>
                  <a:p>
                    <a:r>
                      <a:rPr lang="en-SG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9" name="TextBox 78">
                    <a:extLst>
                      <a:ext uri="{FF2B5EF4-FFF2-40B4-BE49-F238E27FC236}">
                        <a16:creationId xmlns:a16="http://schemas.microsoft.com/office/drawing/2014/main" id="{20B5951A-C96E-7925-C2C0-76FF903B1F6A}"/>
                      </a:ext>
                    </a:extLst>
                  </p:cNvPr>
                  <p:cNvSpPr txBox="1"/>
                  <p:nvPr/>
                </p:nvSpPr>
                <p:spPr>
                  <a:xfrm>
                    <a:off x="1995570" y="4015062"/>
                    <a:ext cx="123327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𝐿𝑎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𝐿𝑜𝑛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SG" dirty="0">
                      <a:latin typeface="Gill Sans MT" panose="020B0502020104020203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79" name="TextBox 78">
                    <a:extLst>
                      <a:ext uri="{FF2B5EF4-FFF2-40B4-BE49-F238E27FC236}">
                        <a16:creationId xmlns:a16="http://schemas.microsoft.com/office/drawing/2014/main" id="{20B5951A-C96E-7925-C2C0-76FF903B1F6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95570" y="4015062"/>
                    <a:ext cx="1233276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1485" r="-25743" b="-15000"/>
                    </a:stretch>
                  </a:blipFill>
                </p:spPr>
                <p:txBody>
                  <a:bodyPr/>
                  <a:lstStyle/>
                  <a:p>
                    <a:r>
                      <a:rPr lang="en-SG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0" name="TextBox 79">
                    <a:extLst>
                      <a:ext uri="{FF2B5EF4-FFF2-40B4-BE49-F238E27FC236}">
                        <a16:creationId xmlns:a16="http://schemas.microsoft.com/office/drawing/2014/main" id="{A3C19822-C8E7-B183-374C-B38373A327F7}"/>
                      </a:ext>
                    </a:extLst>
                  </p:cNvPr>
                  <p:cNvSpPr txBox="1"/>
                  <p:nvPr/>
                </p:nvSpPr>
                <p:spPr>
                  <a:xfrm>
                    <a:off x="3406009" y="4249237"/>
                    <a:ext cx="123327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𝐿𝑎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𝐿𝑜𝑛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SG" dirty="0">
                      <a:latin typeface="Gill Sans MT" panose="020B0502020104020203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80" name="TextBox 79">
                    <a:extLst>
                      <a:ext uri="{FF2B5EF4-FFF2-40B4-BE49-F238E27FC236}">
                        <a16:creationId xmlns:a16="http://schemas.microsoft.com/office/drawing/2014/main" id="{A3C19822-C8E7-B183-374C-B38373A327F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06009" y="4249237"/>
                    <a:ext cx="1233276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485" r="-25743" b="-14754"/>
                    </a:stretch>
                  </a:blipFill>
                </p:spPr>
                <p:txBody>
                  <a:bodyPr/>
                  <a:lstStyle/>
                  <a:p>
                    <a:r>
                      <a:rPr lang="en-SG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22F46082-03BF-C1B3-9FE3-9D159E38A773}"/>
                </a:ext>
              </a:extLst>
            </p:cNvPr>
            <p:cNvSpPr/>
            <p:nvPr/>
          </p:nvSpPr>
          <p:spPr>
            <a:xfrm>
              <a:off x="2062163" y="1008446"/>
              <a:ext cx="8067675" cy="923330"/>
            </a:xfrm>
            <a:prstGeom prst="roundRect">
              <a:avLst/>
            </a:prstGeom>
            <a:solidFill>
              <a:srgbClr val="FFC89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  <a:latin typeface="Gill Sans MT" panose="020B0502020104020203" pitchFamily="34" charset="0"/>
                </a:rPr>
                <a:t>Task: I give you a globe and ask you to throw darts at it. I want a uniform sample of longitudes.</a:t>
              </a:r>
              <a:endParaRPr lang="en-SG" sz="2000" dirty="0">
                <a:solidFill>
                  <a:schemeClr val="tx1"/>
                </a:solidFill>
                <a:latin typeface="Gill Sans MT" panose="020B0502020104020203" pitchFamily="34" charset="0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97EBF7C-DE48-A011-3994-5451E2843246}"/>
                </a:ext>
              </a:extLst>
            </p:cNvPr>
            <p:cNvGrpSpPr/>
            <p:nvPr/>
          </p:nvGrpSpPr>
          <p:grpSpPr>
            <a:xfrm>
              <a:off x="6690978" y="2325650"/>
              <a:ext cx="4757709" cy="3750397"/>
              <a:chOff x="7009749" y="2325650"/>
              <a:chExt cx="4757709" cy="3750397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4F75C603-32FE-9197-C960-B291A79C7256}"/>
                  </a:ext>
                </a:extLst>
              </p:cNvPr>
              <p:cNvSpPr/>
              <p:nvPr/>
            </p:nvSpPr>
            <p:spPr>
              <a:xfrm>
                <a:off x="7804778" y="2325650"/>
                <a:ext cx="2879999" cy="2880000"/>
              </a:xfrm>
              <a:prstGeom prst="ellipse">
                <a:avLst/>
              </a:prstGeom>
              <a:solidFill>
                <a:srgbClr val="94F4F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 dirty="0">
                  <a:latin typeface="Gill Sans MT" panose="020B0502020104020203" pitchFamily="34" charset="0"/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DDE2DFD5-4170-6F8F-77E0-25539439C667}"/>
                  </a:ext>
                </a:extLst>
              </p:cNvPr>
              <p:cNvSpPr txBox="1"/>
              <p:nvPr/>
            </p:nvSpPr>
            <p:spPr>
              <a:xfrm>
                <a:off x="7249577" y="5368161"/>
                <a:ext cx="451788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Gill Sans MT" panose="020B0502020104020203" pitchFamily="34" charset="0"/>
                  </a:rPr>
                  <a:t>Fix the equator, and only throw darts here!</a:t>
                </a:r>
                <a:endParaRPr lang="en-SG" sz="2000" dirty="0">
                  <a:latin typeface="Gill Sans MT" panose="020B0502020104020203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6" name="TextBox 85">
                    <a:extLst>
                      <a:ext uri="{FF2B5EF4-FFF2-40B4-BE49-F238E27FC236}">
                        <a16:creationId xmlns:a16="http://schemas.microsoft.com/office/drawing/2014/main" id="{2B106C6B-9DE1-25CE-3C83-075FE8F23B72}"/>
                      </a:ext>
                    </a:extLst>
                  </p:cNvPr>
                  <p:cNvSpPr txBox="1"/>
                  <p:nvPr/>
                </p:nvSpPr>
                <p:spPr>
                  <a:xfrm>
                    <a:off x="7523822" y="3765650"/>
                    <a:ext cx="123327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𝐿𝑎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𝐿𝑜𝑛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SG" dirty="0">
                      <a:latin typeface="Gill Sans MT" panose="020B0502020104020203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86" name="TextBox 85">
                    <a:extLst>
                      <a:ext uri="{FF2B5EF4-FFF2-40B4-BE49-F238E27FC236}">
                        <a16:creationId xmlns:a16="http://schemas.microsoft.com/office/drawing/2014/main" id="{2B106C6B-9DE1-25CE-3C83-075FE8F23B7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23822" y="3765650"/>
                    <a:ext cx="1233276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1485" r="-25248" b="-15000"/>
                    </a:stretch>
                  </a:blipFill>
                </p:spPr>
                <p:txBody>
                  <a:bodyPr/>
                  <a:lstStyle/>
                  <a:p>
                    <a:r>
                      <a:rPr lang="en-SG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65EEF825-EC71-3134-19CA-F9D2D8A4C483}"/>
                  </a:ext>
                </a:extLst>
              </p:cNvPr>
              <p:cNvSpPr/>
              <p:nvPr/>
            </p:nvSpPr>
            <p:spPr>
              <a:xfrm>
                <a:off x="8300489" y="3711650"/>
                <a:ext cx="108000" cy="108000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 dirty="0">
                  <a:latin typeface="Gill Sans MT" panose="020B0502020104020203" pitchFamily="34" charset="0"/>
                </a:endParaRPr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315F151E-7C83-A7FF-059A-664B901269B3}"/>
                  </a:ext>
                </a:extLst>
              </p:cNvPr>
              <p:cNvSpPr/>
              <p:nvPr/>
            </p:nvSpPr>
            <p:spPr>
              <a:xfrm>
                <a:off x="9265920" y="2346960"/>
                <a:ext cx="538636" cy="2875280"/>
              </a:xfrm>
              <a:custGeom>
                <a:avLst/>
                <a:gdLst>
                  <a:gd name="connsiteX0" fmla="*/ 0 w 538636"/>
                  <a:gd name="connsiteY0" fmla="*/ 0 h 2875280"/>
                  <a:gd name="connsiteX1" fmla="*/ 538480 w 538636"/>
                  <a:gd name="connsiteY1" fmla="*/ 1442720 h 2875280"/>
                  <a:gd name="connsiteX2" fmla="*/ 60960 w 538636"/>
                  <a:gd name="connsiteY2" fmla="*/ 2875280 h 2875280"/>
                  <a:gd name="connsiteX3" fmla="*/ 60960 w 538636"/>
                  <a:gd name="connsiteY3" fmla="*/ 2875280 h 287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8636" h="2875280">
                    <a:moveTo>
                      <a:pt x="0" y="0"/>
                    </a:moveTo>
                    <a:cubicBezTo>
                      <a:pt x="264160" y="481753"/>
                      <a:pt x="528320" y="963507"/>
                      <a:pt x="538480" y="1442720"/>
                    </a:cubicBezTo>
                    <a:cubicBezTo>
                      <a:pt x="548640" y="1921933"/>
                      <a:pt x="60960" y="2875280"/>
                      <a:pt x="60960" y="2875280"/>
                    </a:cubicBezTo>
                    <a:lnTo>
                      <a:pt x="60960" y="287528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>
                  <a:latin typeface="Gill Sans MT" panose="020B0502020104020203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0" name="TextBox 89">
                    <a:extLst>
                      <a:ext uri="{FF2B5EF4-FFF2-40B4-BE49-F238E27FC236}">
                        <a16:creationId xmlns:a16="http://schemas.microsoft.com/office/drawing/2014/main" id="{8C84DCD5-C5C7-D916-3230-1C0906399589}"/>
                      </a:ext>
                    </a:extLst>
                  </p:cNvPr>
                  <p:cNvSpPr txBox="1"/>
                  <p:nvPr/>
                </p:nvSpPr>
                <p:spPr>
                  <a:xfrm>
                    <a:off x="9126571" y="3775810"/>
                    <a:ext cx="1233276" cy="38151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𝐿𝑎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𝐿𝑜𝑛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SG" dirty="0">
                      <a:latin typeface="Gill Sans MT" panose="020B0502020104020203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90" name="TextBox 89">
                    <a:extLst>
                      <a:ext uri="{FF2B5EF4-FFF2-40B4-BE49-F238E27FC236}">
                        <a16:creationId xmlns:a16="http://schemas.microsoft.com/office/drawing/2014/main" id="{8C84DCD5-C5C7-D916-3230-1C090639958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126571" y="3775810"/>
                    <a:ext cx="1233276" cy="381515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1485" r="-25248" b="-11111"/>
                    </a:stretch>
                  </a:blipFill>
                </p:spPr>
                <p:txBody>
                  <a:bodyPr/>
                  <a:lstStyle/>
                  <a:p>
                    <a:r>
                      <a:rPr lang="en-SG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DD65E34B-4B41-2F42-FB21-3FD352460C15}"/>
                  </a:ext>
                </a:extLst>
              </p:cNvPr>
              <p:cNvSpPr/>
              <p:nvPr/>
            </p:nvSpPr>
            <p:spPr>
              <a:xfrm>
                <a:off x="9743209" y="3721810"/>
                <a:ext cx="108000" cy="108000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 dirty="0">
                  <a:latin typeface="Gill Sans MT" panose="020B0502020104020203" pitchFamily="34" charset="0"/>
                </a:endParaRPr>
              </a:p>
            </p:txBody>
          </p:sp>
          <p:sp>
            <p:nvSpPr>
              <p:cNvPr id="91" name="Arc 90">
                <a:extLst>
                  <a:ext uri="{FF2B5EF4-FFF2-40B4-BE49-F238E27FC236}">
                    <a16:creationId xmlns:a16="http://schemas.microsoft.com/office/drawing/2014/main" id="{FEF1B7C5-825A-5E31-B684-43A8C4EFDA0C}"/>
                  </a:ext>
                </a:extLst>
              </p:cNvPr>
              <p:cNvSpPr/>
              <p:nvPr/>
            </p:nvSpPr>
            <p:spPr>
              <a:xfrm rot="4096175">
                <a:off x="9012337" y="2719596"/>
                <a:ext cx="1345418" cy="865049"/>
              </a:xfrm>
              <a:prstGeom prst="arc">
                <a:avLst>
                  <a:gd name="adj1" fmla="val 10887615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SG">
                  <a:latin typeface="Gill Sans MT" panose="020B0502020104020203" pitchFamily="34" charset="0"/>
                </a:endParaRPr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A423EAD7-A638-FA02-751D-A43408E858FE}"/>
                  </a:ext>
                </a:extLst>
              </p:cNvPr>
              <p:cNvSpPr/>
              <p:nvPr/>
            </p:nvSpPr>
            <p:spPr>
              <a:xfrm>
                <a:off x="9316722" y="2500273"/>
                <a:ext cx="108000" cy="108000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 dirty="0">
                  <a:latin typeface="Gill Sans MT" panose="020B0502020104020203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3" name="TextBox 92">
                    <a:extLst>
                      <a:ext uri="{FF2B5EF4-FFF2-40B4-BE49-F238E27FC236}">
                        <a16:creationId xmlns:a16="http://schemas.microsoft.com/office/drawing/2014/main" id="{0A19B57D-2C46-0518-114B-910D6D27F167}"/>
                      </a:ext>
                    </a:extLst>
                  </p:cNvPr>
                  <p:cNvSpPr txBox="1"/>
                  <p:nvPr/>
                </p:nvSpPr>
                <p:spPr>
                  <a:xfrm>
                    <a:off x="8300403" y="2577405"/>
                    <a:ext cx="123327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𝐿𝑎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𝐿𝑜𝑛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SG" dirty="0">
                      <a:latin typeface="Gill Sans MT" panose="020B0502020104020203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93" name="TextBox 92">
                    <a:extLst>
                      <a:ext uri="{FF2B5EF4-FFF2-40B4-BE49-F238E27FC236}">
                        <a16:creationId xmlns:a16="http://schemas.microsoft.com/office/drawing/2014/main" id="{0A19B57D-2C46-0518-114B-910D6D27F16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300403" y="2577405"/>
                    <a:ext cx="1233276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1478" r="-25123" b="-15000"/>
                    </a:stretch>
                  </a:blipFill>
                </p:spPr>
                <p:txBody>
                  <a:bodyPr/>
                  <a:lstStyle/>
                  <a:p>
                    <a:r>
                      <a:rPr lang="en-SG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8E41E3E-0BD3-A6F3-34C8-0E9827DEABAC}"/>
                  </a:ext>
                </a:extLst>
              </p:cNvPr>
              <p:cNvSpPr txBox="1"/>
              <p:nvPr/>
            </p:nvSpPr>
            <p:spPr>
              <a:xfrm>
                <a:off x="7009749" y="2973948"/>
                <a:ext cx="258130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Gill Sans MT" panose="020B0502020104020203" pitchFamily="34" charset="0"/>
                  </a:rPr>
                  <a:t>We are sampling points up to a symmetry!</a:t>
                </a:r>
                <a:endParaRPr lang="en-SG" dirty="0">
                  <a:latin typeface="Gill Sans MT" panose="020B05020201040202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016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Oval 41">
            <a:extLst>
              <a:ext uri="{FF2B5EF4-FFF2-40B4-BE49-F238E27FC236}">
                <a16:creationId xmlns:a16="http://schemas.microsoft.com/office/drawing/2014/main" id="{58D8B25B-BBF3-8C4F-6F0B-078C4D869E41}"/>
              </a:ext>
            </a:extLst>
          </p:cNvPr>
          <p:cNvSpPr/>
          <p:nvPr/>
        </p:nvSpPr>
        <p:spPr>
          <a:xfrm>
            <a:off x="1550986" y="948848"/>
            <a:ext cx="2879999" cy="2880000"/>
          </a:xfrm>
          <a:prstGeom prst="ellipse">
            <a:avLst/>
          </a:prstGeom>
          <a:solidFill>
            <a:srgbClr val="FFC8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>
              <a:latin typeface="Gill Sans MT" panose="020B05020201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4A8FCD-F8AE-C67D-A331-9809B4FC3E7A}"/>
              </a:ext>
            </a:extLst>
          </p:cNvPr>
          <p:cNvSpPr/>
          <p:nvPr/>
        </p:nvSpPr>
        <p:spPr>
          <a:xfrm>
            <a:off x="0" y="0"/>
            <a:ext cx="12192000" cy="540000"/>
          </a:xfrm>
          <a:prstGeom prst="rect">
            <a:avLst/>
          </a:prstGeom>
          <a:solidFill>
            <a:srgbClr val="FF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Gill Sans MT" panose="020B0502020104020203" pitchFamily="34" charset="0"/>
              </a:rPr>
              <a:t>Homogeneous Spaces of the unitary group </a:t>
            </a:r>
            <a:endParaRPr lang="en-SG" sz="24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39A69042-5A96-B331-8900-8A0372BB8C63}"/>
              </a:ext>
            </a:extLst>
          </p:cNvPr>
          <p:cNvSpPr/>
          <p:nvPr/>
        </p:nvSpPr>
        <p:spPr>
          <a:xfrm>
            <a:off x="2412944" y="1673700"/>
            <a:ext cx="1596750" cy="1598400"/>
          </a:xfrm>
          <a:prstGeom prst="ellipse">
            <a:avLst/>
          </a:prstGeom>
          <a:solidFill>
            <a:srgbClr val="FF8119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>
              <a:latin typeface="Gill Sans MT" panose="020B05020201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E3D2F5DD-C080-0302-6941-867E050225C2}"/>
                  </a:ext>
                </a:extLst>
              </p:cNvPr>
              <p:cNvSpPr txBox="1"/>
              <p:nvPr/>
            </p:nvSpPr>
            <p:spPr>
              <a:xfrm>
                <a:off x="2930392" y="2261771"/>
                <a:ext cx="580903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𝐻</m:t>
                      </m:r>
                    </m:oMath>
                  </m:oMathPara>
                </a14:m>
                <a:endParaRPr lang="en-SG" sz="1100" dirty="0">
                  <a:latin typeface="Gill Sans MT" panose="020B0502020104020203" pitchFamily="34" charset="0"/>
                </a:endParaRPr>
              </a:p>
            </p:txBody>
          </p:sp>
        </mc:Choice>
        <mc:Fallback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E3D2F5DD-C080-0302-6941-867E050225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0392" y="2261771"/>
                <a:ext cx="580903" cy="369332"/>
              </a:xfrm>
              <a:prstGeom prst="rect">
                <a:avLst/>
              </a:prstGeom>
              <a:blipFill>
                <a:blip r:embed="rId2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Oval 46">
            <a:extLst>
              <a:ext uri="{FF2B5EF4-FFF2-40B4-BE49-F238E27FC236}">
                <a16:creationId xmlns:a16="http://schemas.microsoft.com/office/drawing/2014/main" id="{79421661-CC1D-A3D9-F817-34CA8D9ABF82}"/>
              </a:ext>
            </a:extLst>
          </p:cNvPr>
          <p:cNvSpPr/>
          <p:nvPr/>
        </p:nvSpPr>
        <p:spPr>
          <a:xfrm>
            <a:off x="1991453" y="3026494"/>
            <a:ext cx="144000" cy="144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>
              <a:latin typeface="Gill Sans MT" panose="020B0502020104020203" pitchFamily="34" charset="0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12C90DA-228D-C4C6-79AB-B3CDEA4687F9}"/>
              </a:ext>
            </a:extLst>
          </p:cNvPr>
          <p:cNvSpPr/>
          <p:nvPr/>
        </p:nvSpPr>
        <p:spPr>
          <a:xfrm>
            <a:off x="3076843" y="3470753"/>
            <a:ext cx="144000" cy="144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>
              <a:latin typeface="Gill Sans MT" panose="020B0502020104020203" pitchFamily="34" charset="0"/>
            </a:endParaRPr>
          </a:p>
        </p:txBody>
      </p:sp>
      <p:sp>
        <p:nvSpPr>
          <p:cNvPr id="51" name="Arc 50">
            <a:extLst>
              <a:ext uri="{FF2B5EF4-FFF2-40B4-BE49-F238E27FC236}">
                <a16:creationId xmlns:a16="http://schemas.microsoft.com/office/drawing/2014/main" id="{2233C047-580D-0A2F-32DF-03DE9ED7443A}"/>
              </a:ext>
            </a:extLst>
          </p:cNvPr>
          <p:cNvSpPr/>
          <p:nvPr/>
        </p:nvSpPr>
        <p:spPr>
          <a:xfrm>
            <a:off x="1796657" y="2995122"/>
            <a:ext cx="1345418" cy="865049"/>
          </a:xfrm>
          <a:prstGeom prst="arc">
            <a:avLst>
              <a:gd name="adj1" fmla="val 13936723"/>
              <a:gd name="adj2" fmla="val 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G">
              <a:latin typeface="Gill Sans MT" panose="020B05020201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0ABA505C-04D2-1668-4484-2C8110F661F5}"/>
                  </a:ext>
                </a:extLst>
              </p:cNvPr>
              <p:cNvSpPr txBox="1"/>
              <p:nvPr/>
            </p:nvSpPr>
            <p:spPr>
              <a:xfrm>
                <a:off x="1550986" y="3118806"/>
                <a:ext cx="873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𝕌</m:t>
                      </m:r>
                    </m:oMath>
                  </m:oMathPara>
                </a14:m>
                <a:endParaRPr lang="en-SG" dirty="0">
                  <a:latin typeface="Gill Sans MT" panose="020B0502020104020203" pitchFamily="34" charset="0"/>
                </a:endParaRPr>
              </a:p>
            </p:txBody>
          </p:sp>
        </mc:Choice>
        <mc:Fallback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0ABA505C-04D2-1668-4484-2C8110F661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0986" y="3118806"/>
                <a:ext cx="873380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875B1FC9-9219-E223-9AD9-630C126C0363}"/>
                  </a:ext>
                </a:extLst>
              </p:cNvPr>
              <p:cNvSpPr txBox="1"/>
              <p:nvPr/>
            </p:nvSpPr>
            <p:spPr>
              <a:xfrm>
                <a:off x="2710995" y="3533174"/>
                <a:ext cx="10016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h𝑢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𝕌</m:t>
                      </m:r>
                    </m:oMath>
                  </m:oMathPara>
                </a14:m>
                <a:endParaRPr lang="en-SG" dirty="0">
                  <a:latin typeface="Gill Sans MT" panose="020B0502020104020203" pitchFamily="34" charset="0"/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875B1FC9-9219-E223-9AD9-630C126C03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0995" y="3533174"/>
                <a:ext cx="1001620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BBA5F64-9881-3248-E7C1-AAB0FDEEF995}"/>
                  </a:ext>
                </a:extLst>
              </p:cNvPr>
              <p:cNvSpPr txBox="1"/>
              <p:nvPr/>
            </p:nvSpPr>
            <p:spPr>
              <a:xfrm rot="1334158">
                <a:off x="2546483" y="2711155"/>
                <a:ext cx="8285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</m:t>
                      </m:r>
                    </m:oMath>
                  </m:oMathPara>
                </a14:m>
                <a:endParaRPr lang="en-SG" dirty="0">
                  <a:latin typeface="Gill Sans MT" panose="020B0502020104020203" pitchFamily="34" charset="0"/>
                </a:endParaRPr>
              </a:p>
            </p:txBody>
          </p:sp>
        </mc:Choice>
        <mc:Fallback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BBA5F64-9881-3248-E7C1-AAB0FDEEF9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334158">
                <a:off x="2546483" y="2711155"/>
                <a:ext cx="828560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2BDCBDCB-38F2-B746-9321-9E066F22E4C7}"/>
                  </a:ext>
                </a:extLst>
              </p:cNvPr>
              <p:cNvSpPr txBox="1"/>
              <p:nvPr/>
            </p:nvSpPr>
            <p:spPr>
              <a:xfrm>
                <a:off x="1991453" y="1898444"/>
                <a:ext cx="470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SG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𝕌</m:t>
                      </m:r>
                    </m:oMath>
                  </m:oMathPara>
                </a14:m>
                <a:endParaRPr lang="en-SG" sz="2400" dirty="0">
                  <a:latin typeface="Gill Sans MT" panose="020B0502020104020203" pitchFamily="34" charset="0"/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2BDCBDCB-38F2-B746-9321-9E066F22E4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453" y="1898444"/>
                <a:ext cx="470000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>
            <a:extLst>
              <a:ext uri="{FF2B5EF4-FFF2-40B4-BE49-F238E27FC236}">
                <a16:creationId xmlns:a16="http://schemas.microsoft.com/office/drawing/2014/main" id="{26D5F880-C86E-DA62-A1FC-B1DEC28089DD}"/>
              </a:ext>
            </a:extLst>
          </p:cNvPr>
          <p:cNvGrpSpPr/>
          <p:nvPr/>
        </p:nvGrpSpPr>
        <p:grpSpPr>
          <a:xfrm>
            <a:off x="1081177" y="912760"/>
            <a:ext cx="10029647" cy="5583330"/>
            <a:chOff x="963077" y="1264138"/>
            <a:chExt cx="10029647" cy="558333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FE73DCBE-6DBF-740D-7798-2F88181D1D95}"/>
                    </a:ext>
                  </a:extLst>
                </p:cNvPr>
                <p:cNvSpPr txBox="1"/>
                <p:nvPr/>
              </p:nvSpPr>
              <p:spPr>
                <a:xfrm>
                  <a:off x="963077" y="4549011"/>
                  <a:ext cx="4517881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∼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h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SG" sz="2000" dirty="0">
                      <a:latin typeface="Gill Sans MT" panose="020B0502020104020203" pitchFamily="34" charset="0"/>
                    </a:rPr>
                    <a:t> for some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𝐻</m:t>
                      </m:r>
                    </m:oMath>
                  </a14:m>
                  <a:r>
                    <a:rPr lang="en-SG" sz="2000" dirty="0">
                      <a:latin typeface="Gill Sans MT" panose="020B0502020104020203" pitchFamily="34" charset="0"/>
                    </a:rPr>
                    <a:t>.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SG" sz="2000" dirty="0">
                      <a:latin typeface="Gill Sans MT" panose="020B0502020104020203" pitchFamily="34" charset="0"/>
                    </a:rPr>
                    <a:t>Equivalence relations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⇒</m:t>
                      </m:r>
                    </m:oMath>
                  </a14:m>
                  <a:r>
                    <a:rPr lang="en-SG" sz="2000" dirty="0">
                      <a:latin typeface="Gill Sans MT" panose="020B0502020104020203" pitchFamily="34" charset="0"/>
                    </a:rPr>
                    <a:t> Equivalence classes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𝕌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𝐻</m:t>
                      </m:r>
                    </m:oMath>
                  </a14:m>
                  <a:r>
                    <a:rPr lang="en-SG" sz="2000" dirty="0">
                      <a:latin typeface="Gill Sans MT" panose="020B0502020104020203" pitchFamily="34" charset="0"/>
                    </a:rPr>
                    <a:t>. </a:t>
                  </a:r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FE73DCBE-6DBF-740D-7798-2F88181D1D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3077" y="4549011"/>
                  <a:ext cx="4517881" cy="1015663"/>
                </a:xfrm>
                <a:prstGeom prst="rect">
                  <a:avLst/>
                </a:prstGeom>
                <a:blipFill>
                  <a:blip r:embed="rId8"/>
                  <a:stretch>
                    <a:fillRect l="-1215" t="-3614" b="-10241"/>
                  </a:stretch>
                </a:blipFill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D8A5F1E8-2007-9F6B-2A92-227BB47C705F}"/>
                    </a:ext>
                  </a:extLst>
                </p:cNvPr>
                <p:cNvSpPr txBox="1"/>
                <p:nvPr/>
              </p:nvSpPr>
              <p:spPr>
                <a:xfrm>
                  <a:off x="6474843" y="5216252"/>
                  <a:ext cx="4517881" cy="16312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SG" sz="2000" dirty="0">
                      <a:latin typeface="Gill Sans MT" panose="020B0502020104020203" pitchFamily="34" charset="0"/>
                    </a:rPr>
                    <a:t>Functions from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𝕌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ℝ</m:t>
                      </m:r>
                    </m:oMath>
                  </a14:m>
                  <a:r>
                    <a:rPr lang="en-SG" sz="2000" dirty="0">
                      <a:latin typeface="Gill Sans MT" panose="020B0502020104020203" pitchFamily="34" charset="0"/>
                    </a:rPr>
                    <a:t>  map every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a14:m>
                  <a:r>
                    <a:rPr lang="en-SG" sz="2000" dirty="0">
                      <a:latin typeface="Gill Sans MT" panose="020B0502020104020203" pitchFamily="34" charset="0"/>
                    </a:rPr>
                    <a:t> related element in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𝕌</m:t>
                      </m:r>
                    </m:oMath>
                  </a14:m>
                  <a:r>
                    <a:rPr lang="en-SG" sz="2000" dirty="0">
                      <a:latin typeface="Gill Sans MT" panose="020B0502020104020203" pitchFamily="34" charset="0"/>
                    </a:rPr>
                    <a:t> to the same point in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ℝ</m:t>
                      </m:r>
                    </m:oMath>
                  </a14:m>
                  <a:r>
                    <a:rPr lang="en-SG" sz="2000" dirty="0">
                      <a:latin typeface="Gill Sans MT" panose="020B0502020104020203" pitchFamily="34" charset="0"/>
                    </a:rPr>
                    <a:t>. </a:t>
                  </a:r>
                </a:p>
                <a:p>
                  <a:endParaRPr lang="en-SG" sz="2000" b="1" dirty="0">
                    <a:latin typeface="Gill Sans MT" panose="020B0502020104020203" pitchFamily="34" charset="0"/>
                  </a:endParaRPr>
                </a:p>
                <a:p>
                  <a:r>
                    <a:rPr lang="en-SG" sz="2000" b="1" dirty="0">
                      <a:latin typeface="Gill Sans MT" panose="020B0502020104020203" pitchFamily="34" charset="0"/>
                    </a:rPr>
                    <a:t>We are dividing out the symmetry! </a:t>
                  </a:r>
                </a:p>
              </p:txBody>
            </p:sp>
          </mc:Choice>
          <mc:Fallback xmlns="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D8A5F1E8-2007-9F6B-2A92-227BB47C70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74843" y="5216252"/>
                  <a:ext cx="4517881" cy="1631216"/>
                </a:xfrm>
                <a:prstGeom prst="rect">
                  <a:avLst/>
                </a:prstGeom>
                <a:blipFill>
                  <a:blip r:embed="rId9"/>
                  <a:stretch>
                    <a:fillRect l="-1484" t="-1866" b="-5597"/>
                  </a:stretch>
                </a:blipFill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AB46D9D-4EC1-065E-2893-C235A469ADA6}"/>
                </a:ext>
              </a:extLst>
            </p:cNvPr>
            <p:cNvGrpSpPr/>
            <p:nvPr/>
          </p:nvGrpSpPr>
          <p:grpSpPr>
            <a:xfrm>
              <a:off x="6096000" y="1264138"/>
              <a:ext cx="4745550" cy="3996522"/>
              <a:chOff x="6096000" y="1264138"/>
              <a:chExt cx="4745550" cy="3996522"/>
            </a:xfrm>
          </p:grpSpPr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95445EFC-13B0-EB38-976F-24EC288EA4C1}"/>
                  </a:ext>
                </a:extLst>
              </p:cNvPr>
              <p:cNvGrpSpPr/>
              <p:nvPr/>
            </p:nvGrpSpPr>
            <p:grpSpPr>
              <a:xfrm>
                <a:off x="6096000" y="1264138"/>
                <a:ext cx="4745550" cy="3996522"/>
                <a:chOff x="6096000" y="1264138"/>
                <a:chExt cx="4745550" cy="3996522"/>
              </a:xfrm>
            </p:grpSpPr>
            <p:grpSp>
              <p:nvGrpSpPr>
                <p:cNvPr id="58" name="Group 57">
                  <a:extLst>
                    <a:ext uri="{FF2B5EF4-FFF2-40B4-BE49-F238E27FC236}">
                      <a16:creationId xmlns:a16="http://schemas.microsoft.com/office/drawing/2014/main" id="{A300037F-8D32-14E5-22BA-46FE1E1B144F}"/>
                    </a:ext>
                  </a:extLst>
                </p:cNvPr>
                <p:cNvGrpSpPr/>
                <p:nvPr/>
              </p:nvGrpSpPr>
              <p:grpSpPr>
                <a:xfrm>
                  <a:off x="6096000" y="1264138"/>
                  <a:ext cx="2879999" cy="2880000"/>
                  <a:chOff x="1535307" y="1386062"/>
                  <a:chExt cx="2879999" cy="2880000"/>
                </a:xfrm>
              </p:grpSpPr>
              <p:sp>
                <p:nvSpPr>
                  <p:cNvPr id="59" name="Oval 58">
                    <a:extLst>
                      <a:ext uri="{FF2B5EF4-FFF2-40B4-BE49-F238E27FC236}">
                        <a16:creationId xmlns:a16="http://schemas.microsoft.com/office/drawing/2014/main" id="{775D55C7-4A25-E5E6-0561-B30E3750E72E}"/>
                      </a:ext>
                    </a:extLst>
                  </p:cNvPr>
                  <p:cNvSpPr/>
                  <p:nvPr/>
                </p:nvSpPr>
                <p:spPr>
                  <a:xfrm>
                    <a:off x="1535307" y="1386062"/>
                    <a:ext cx="2879999" cy="2880000"/>
                  </a:xfrm>
                  <a:prstGeom prst="ellipse">
                    <a:avLst/>
                  </a:prstGeom>
                  <a:solidFill>
                    <a:srgbClr val="FFC89A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>
                        <a:latin typeface="Gill Sans MT" panose="020B0502020104020203" pitchFamily="34" charset="0"/>
                      </a:rPr>
                      <a:t>G</a:t>
                    </a:r>
                    <a:endParaRPr lang="en-SG" dirty="0">
                      <a:latin typeface="Gill Sans MT" panose="020B0502020104020203" pitchFamily="34" charset="0"/>
                    </a:endParaRPr>
                  </a:p>
                </p:txBody>
              </p:sp>
              <p:sp>
                <p:nvSpPr>
                  <p:cNvPr id="60" name="Oval 59">
                    <a:extLst>
                      <a:ext uri="{FF2B5EF4-FFF2-40B4-BE49-F238E27FC236}">
                        <a16:creationId xmlns:a16="http://schemas.microsoft.com/office/drawing/2014/main" id="{F65866E1-4CD2-27A7-BB59-A7275DD2ECD5}"/>
                      </a:ext>
                    </a:extLst>
                  </p:cNvPr>
                  <p:cNvSpPr/>
                  <p:nvPr/>
                </p:nvSpPr>
                <p:spPr>
                  <a:xfrm>
                    <a:off x="2414119" y="1795624"/>
                    <a:ext cx="1596750" cy="1598400"/>
                  </a:xfrm>
                  <a:prstGeom prst="ellipse">
                    <a:avLst/>
                  </a:prstGeom>
                  <a:solidFill>
                    <a:srgbClr val="FF8119"/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SG" dirty="0">
                      <a:latin typeface="Gill Sans MT" panose="020B0502020104020203" pitchFamily="34" charset="0"/>
                    </a:endParaRP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1" name="TextBox 60">
                        <a:extLst>
                          <a:ext uri="{FF2B5EF4-FFF2-40B4-BE49-F238E27FC236}">
                            <a16:creationId xmlns:a16="http://schemas.microsoft.com/office/drawing/2014/main" id="{7E7B7D84-09EF-DCD2-2894-2B86AA7ECAF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931567" y="2383695"/>
                        <a:ext cx="580903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oMath>
                          </m:oMathPara>
                        </a14:m>
                        <a:endParaRPr lang="en-SG" sz="1100" dirty="0">
                          <a:latin typeface="Gill Sans MT" panose="020B0502020104020203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61" name="TextBox 60">
                        <a:extLst>
                          <a:ext uri="{FF2B5EF4-FFF2-40B4-BE49-F238E27FC236}">
                            <a16:creationId xmlns:a16="http://schemas.microsoft.com/office/drawing/2014/main" id="{7E7B7D84-09EF-DCD2-2894-2B86AA7ECAF1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931567" y="2383695"/>
                        <a:ext cx="580903" cy="369332"/>
                      </a:xfrm>
                      <a:prstGeom prst="rect">
                        <a:avLst/>
                      </a:prstGeom>
                      <a:blipFill>
                        <a:blip r:embed="rId10"/>
                        <a:stretch>
                          <a:fillRect b="-819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SG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62" name="Oval 61">
                    <a:extLst>
                      <a:ext uri="{FF2B5EF4-FFF2-40B4-BE49-F238E27FC236}">
                        <a16:creationId xmlns:a16="http://schemas.microsoft.com/office/drawing/2014/main" id="{DEEBEF16-0FCA-3F04-57CC-5E7D3CE4CA6D}"/>
                      </a:ext>
                    </a:extLst>
                  </p:cNvPr>
                  <p:cNvSpPr/>
                  <p:nvPr/>
                </p:nvSpPr>
                <p:spPr>
                  <a:xfrm>
                    <a:off x="1992628" y="3148418"/>
                    <a:ext cx="144000" cy="1440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SG">
                      <a:latin typeface="Gill Sans MT" panose="020B0502020104020203" pitchFamily="34" charset="0"/>
                    </a:endParaRPr>
                  </a:p>
                </p:txBody>
              </p:sp>
              <p:sp>
                <p:nvSpPr>
                  <p:cNvPr id="63" name="Oval 62">
                    <a:extLst>
                      <a:ext uri="{FF2B5EF4-FFF2-40B4-BE49-F238E27FC236}">
                        <a16:creationId xmlns:a16="http://schemas.microsoft.com/office/drawing/2014/main" id="{2C245C93-123E-6700-AB85-886767DAECBF}"/>
                      </a:ext>
                    </a:extLst>
                  </p:cNvPr>
                  <p:cNvSpPr/>
                  <p:nvPr/>
                </p:nvSpPr>
                <p:spPr>
                  <a:xfrm>
                    <a:off x="3078018" y="3592677"/>
                    <a:ext cx="144000" cy="1440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SG">
                      <a:latin typeface="Gill Sans MT" panose="020B0502020104020203" pitchFamily="34" charset="0"/>
                    </a:endParaRPr>
                  </a:p>
                </p:txBody>
              </p:sp>
              <p:sp>
                <p:nvSpPr>
                  <p:cNvPr id="64" name="Arc 63">
                    <a:extLst>
                      <a:ext uri="{FF2B5EF4-FFF2-40B4-BE49-F238E27FC236}">
                        <a16:creationId xmlns:a16="http://schemas.microsoft.com/office/drawing/2014/main" id="{0EAA0C18-9443-CF5B-D770-B3D1428EA961}"/>
                      </a:ext>
                    </a:extLst>
                  </p:cNvPr>
                  <p:cNvSpPr/>
                  <p:nvPr/>
                </p:nvSpPr>
                <p:spPr>
                  <a:xfrm>
                    <a:off x="1797832" y="3117046"/>
                    <a:ext cx="1345418" cy="865049"/>
                  </a:xfrm>
                  <a:prstGeom prst="arc">
                    <a:avLst>
                      <a:gd name="adj1" fmla="val 13936723"/>
                      <a:gd name="adj2" fmla="val 0"/>
                    </a:avLst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SG">
                      <a:latin typeface="Gill Sans MT" panose="020B0502020104020203" pitchFamily="34" charset="0"/>
                    </a:endParaRP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5" name="TextBox 64">
                        <a:extLst>
                          <a:ext uri="{FF2B5EF4-FFF2-40B4-BE49-F238E27FC236}">
                            <a16:creationId xmlns:a16="http://schemas.microsoft.com/office/drawing/2014/main" id="{58B0DFF7-5180-D95F-5BCF-5A4CBFED7387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552161" y="3240730"/>
                        <a:ext cx="873380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∈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𝕌</m:t>
                              </m:r>
                            </m:oMath>
                          </m:oMathPara>
                        </a14:m>
                        <a:endParaRPr lang="en-SG" dirty="0">
                          <a:latin typeface="Gill Sans MT" panose="020B0502020104020203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65" name="TextBox 64">
                        <a:extLst>
                          <a:ext uri="{FF2B5EF4-FFF2-40B4-BE49-F238E27FC236}">
                            <a16:creationId xmlns:a16="http://schemas.microsoft.com/office/drawing/2014/main" id="{58B0DFF7-5180-D95F-5BCF-5A4CBFED7387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1552161" y="3240730"/>
                        <a:ext cx="873380" cy="369332"/>
                      </a:xfrm>
                      <a:prstGeom prst="rect">
                        <a:avLst/>
                      </a:prstGeom>
                      <a:blipFill>
                        <a:blip r:embed="rId11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SG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6" name="TextBox 65">
                        <a:extLst>
                          <a:ext uri="{FF2B5EF4-FFF2-40B4-BE49-F238E27FC236}">
                            <a16:creationId xmlns:a16="http://schemas.microsoft.com/office/drawing/2014/main" id="{5E308AE7-4E7B-369E-BC24-51E6C34C968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712170" y="3655098"/>
                        <a:ext cx="1001620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h𝑢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∈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𝕌</m:t>
                              </m:r>
                            </m:oMath>
                          </m:oMathPara>
                        </a14:m>
                        <a:endParaRPr lang="en-SG" dirty="0">
                          <a:latin typeface="Gill Sans MT" panose="020B0502020104020203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66" name="TextBox 65">
                        <a:extLst>
                          <a:ext uri="{FF2B5EF4-FFF2-40B4-BE49-F238E27FC236}">
                            <a16:creationId xmlns:a16="http://schemas.microsoft.com/office/drawing/2014/main" id="{5E308AE7-4E7B-369E-BC24-51E6C34C968C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712170" y="3655098"/>
                        <a:ext cx="1001620" cy="369332"/>
                      </a:xfrm>
                      <a:prstGeom prst="rect">
                        <a:avLst/>
                      </a:prstGeom>
                      <a:blipFill>
                        <a:blip r:embed="rId12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SG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7" name="TextBox 66">
                        <a:extLst>
                          <a:ext uri="{FF2B5EF4-FFF2-40B4-BE49-F238E27FC236}">
                            <a16:creationId xmlns:a16="http://schemas.microsoft.com/office/drawing/2014/main" id="{A7A4E0AD-A7D0-FE31-01BA-61E1B0BB06BA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334158">
                        <a:off x="2547658" y="2833079"/>
                        <a:ext cx="828560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∈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oMath>
                          </m:oMathPara>
                        </a14:m>
                        <a:endParaRPr lang="en-SG" dirty="0">
                          <a:latin typeface="Gill Sans MT" panose="020B0502020104020203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67" name="TextBox 66">
                        <a:extLst>
                          <a:ext uri="{FF2B5EF4-FFF2-40B4-BE49-F238E27FC236}">
                            <a16:creationId xmlns:a16="http://schemas.microsoft.com/office/drawing/2014/main" id="{A7A4E0AD-A7D0-FE31-01BA-61E1B0BB06BA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334158">
                        <a:off x="2547658" y="2833079"/>
                        <a:ext cx="828560" cy="369332"/>
                      </a:xfrm>
                      <a:prstGeom prst="rect">
                        <a:avLst/>
                      </a:prstGeom>
                      <a:blipFill>
                        <a:blip r:embed="rId13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SG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8" name="TextBox 67">
                        <a:extLst>
                          <a:ext uri="{FF2B5EF4-FFF2-40B4-BE49-F238E27FC236}">
                            <a16:creationId xmlns:a16="http://schemas.microsoft.com/office/drawing/2014/main" id="{2A12D6FF-66B4-AED7-B423-A16F37D14C58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992628" y="2020368"/>
                        <a:ext cx="470000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SG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𝕌</m:t>
                              </m:r>
                            </m:oMath>
                          </m:oMathPara>
                        </a14:m>
                        <a:endParaRPr lang="en-SG" sz="2400" dirty="0">
                          <a:latin typeface="Gill Sans MT" panose="020B0502020104020203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68" name="TextBox 67">
                        <a:extLst>
                          <a:ext uri="{FF2B5EF4-FFF2-40B4-BE49-F238E27FC236}">
                            <a16:creationId xmlns:a16="http://schemas.microsoft.com/office/drawing/2014/main" id="{2A12D6FF-66B4-AED7-B423-A16F37D14C58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1992628" y="2020368"/>
                        <a:ext cx="470000" cy="461665"/>
                      </a:xfrm>
                      <a:prstGeom prst="rect">
                        <a:avLst/>
                      </a:prstGeom>
                      <a:blipFill>
                        <a:blip r:embed="rId14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SG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35" name="Group 34">
                  <a:extLst>
                    <a:ext uri="{FF2B5EF4-FFF2-40B4-BE49-F238E27FC236}">
                      <a16:creationId xmlns:a16="http://schemas.microsoft.com/office/drawing/2014/main" id="{9CB2B126-4D67-0E34-593F-6A34BE8835B5}"/>
                    </a:ext>
                  </a:extLst>
                </p:cNvPr>
                <p:cNvGrpSpPr/>
                <p:nvPr/>
              </p:nvGrpSpPr>
              <p:grpSpPr>
                <a:xfrm>
                  <a:off x="6423962" y="1427837"/>
                  <a:ext cx="4417588" cy="3832823"/>
                  <a:chOff x="793466" y="8458144"/>
                  <a:chExt cx="5975878" cy="4753909"/>
                </a:xfrm>
              </p:grpSpPr>
              <p:sp>
                <p:nvSpPr>
                  <p:cNvPr id="28" name="Rectangle 27">
                    <a:extLst>
                      <a:ext uri="{FF2B5EF4-FFF2-40B4-BE49-F238E27FC236}">
                        <a16:creationId xmlns:a16="http://schemas.microsoft.com/office/drawing/2014/main" id="{FC1003AF-D172-270F-8143-9D2B94731AE3}"/>
                      </a:ext>
                    </a:extLst>
                  </p:cNvPr>
                  <p:cNvSpPr/>
                  <p:nvPr/>
                </p:nvSpPr>
                <p:spPr>
                  <a:xfrm>
                    <a:off x="6096000" y="8458144"/>
                    <a:ext cx="635000" cy="3560343"/>
                  </a:xfrm>
                  <a:prstGeom prst="rect">
                    <a:avLst/>
                  </a:prstGeom>
                  <a:solidFill>
                    <a:srgbClr val="17F0F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SG" dirty="0">
                      <a:latin typeface="Gill Sans MT" panose="020B0502020104020203" pitchFamily="34" charset="0"/>
                    </a:endParaRP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9" name="TextBox 28">
                        <a:extLst>
                          <a:ext uri="{FF2B5EF4-FFF2-40B4-BE49-F238E27FC236}">
                            <a16:creationId xmlns:a16="http://schemas.microsoft.com/office/drawing/2014/main" id="{2749F1B5-27A6-D760-1B4A-D8156272029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072835" y="8572727"/>
                        <a:ext cx="696509" cy="34356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SG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𝕌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oMath>
                          </m:oMathPara>
                        </a14:m>
                        <a:endParaRPr lang="en-SG" sz="1400" dirty="0">
                          <a:latin typeface="Gill Sans MT" panose="020B0502020104020203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9" name="TextBox 28">
                        <a:extLst>
                          <a:ext uri="{FF2B5EF4-FFF2-40B4-BE49-F238E27FC236}">
                            <a16:creationId xmlns:a16="http://schemas.microsoft.com/office/drawing/2014/main" id="{2749F1B5-27A6-D760-1B4A-D8156272029A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072835" y="8572727"/>
                        <a:ext cx="696509" cy="343566"/>
                      </a:xfrm>
                      <a:prstGeom prst="rect">
                        <a:avLst/>
                      </a:prstGeom>
                      <a:blipFill>
                        <a:blip r:embed="rId15"/>
                        <a:stretch>
                          <a:fillRect l="-8333" r="-10714" b="-34783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SG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30" name="Straight Arrow Connector 29">
                    <a:extLst>
                      <a:ext uri="{FF2B5EF4-FFF2-40B4-BE49-F238E27FC236}">
                        <a16:creationId xmlns:a16="http://schemas.microsoft.com/office/drawing/2014/main" id="{E7A154D2-7B47-0CEE-F4C9-3E1555FFD44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13150" y="12925749"/>
                    <a:ext cx="5338869" cy="7504"/>
                  </a:xfrm>
                  <a:prstGeom prst="straightConnector1">
                    <a:avLst/>
                  </a:prstGeom>
                  <a:ln w="38100">
                    <a:solidFill>
                      <a:srgbClr val="97FA97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2" name="TextBox 31">
                        <a:extLst>
                          <a:ext uri="{FF2B5EF4-FFF2-40B4-BE49-F238E27FC236}">
                            <a16:creationId xmlns:a16="http://schemas.microsoft.com/office/drawing/2014/main" id="{21271223-D80D-AF1B-948C-D1A0BF006ED6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236284" y="11420529"/>
                        <a:ext cx="1386946" cy="45808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SG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𝕌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m:oMathPara>
                        </a14:m>
                        <a:endParaRPr lang="en-SG" sz="2800" dirty="0">
                          <a:latin typeface="Gill Sans MT" panose="020B0502020104020203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2" name="TextBox 31">
                        <a:extLst>
                          <a:ext uri="{FF2B5EF4-FFF2-40B4-BE49-F238E27FC236}">
                            <a16:creationId xmlns:a16="http://schemas.microsoft.com/office/drawing/2014/main" id="{21271223-D80D-AF1B-948C-D1A0BF006ED6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236284" y="11420529"/>
                        <a:ext cx="1386946" cy="458088"/>
                      </a:xfrm>
                      <a:prstGeom prst="rect">
                        <a:avLst/>
                      </a:prstGeom>
                      <a:blipFill>
                        <a:blip r:embed="rId16"/>
                        <a:stretch>
                          <a:fillRect b="-14754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SG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3" name="TextBox 32">
                        <a:extLst>
                          <a:ext uri="{FF2B5EF4-FFF2-40B4-BE49-F238E27FC236}">
                            <a16:creationId xmlns:a16="http://schemas.microsoft.com/office/drawing/2014/main" id="{E7464568-A73E-BFBC-1FB7-1449A5DAE66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93466" y="12639443"/>
                        <a:ext cx="674825" cy="57261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SG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ℝ</m:t>
                              </m:r>
                            </m:oMath>
                          </m:oMathPara>
                        </a14:m>
                        <a:endParaRPr lang="en-SG" sz="4400" dirty="0">
                          <a:latin typeface="Gill Sans MT" panose="020B0502020104020203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3" name="TextBox 32">
                        <a:extLst>
                          <a:ext uri="{FF2B5EF4-FFF2-40B4-BE49-F238E27FC236}">
                            <a16:creationId xmlns:a16="http://schemas.microsoft.com/office/drawing/2014/main" id="{E7464568-A73E-BFBC-1FB7-1449A5DAE662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93466" y="12639443"/>
                        <a:ext cx="674825" cy="572610"/>
                      </a:xfrm>
                      <a:prstGeom prst="rect">
                        <a:avLst/>
                      </a:prstGeom>
                      <a:blipFill>
                        <a:blip r:embed="rId17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SG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34" name="Straight Arrow Connector 33">
                    <a:extLst>
                      <a:ext uri="{FF2B5EF4-FFF2-40B4-BE49-F238E27FC236}">
                        <a16:creationId xmlns:a16="http://schemas.microsoft.com/office/drawing/2014/main" id="{9B22BA46-DE66-F7C5-6FF0-41B915C46489}"/>
                      </a:ext>
                    </a:extLst>
                  </p:cNvPr>
                  <p:cNvCxnSpPr>
                    <a:cxnSpLocks/>
                    <a:endCxn id="73" idx="2"/>
                  </p:cNvCxnSpPr>
                  <p:nvPr/>
                </p:nvCxnSpPr>
                <p:spPr>
                  <a:xfrm>
                    <a:off x="3208823" y="9948800"/>
                    <a:ext cx="3219006" cy="394729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prstDash val="sysDash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6" name="Straight Arrow Connector 35">
                  <a:extLst>
                    <a:ext uri="{FF2B5EF4-FFF2-40B4-BE49-F238E27FC236}">
                      <a16:creationId xmlns:a16="http://schemas.microsoft.com/office/drawing/2014/main" id="{AF6E1FC1-CAEB-4A4C-AF9D-FBB3EB3C23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553941" y="2946500"/>
                  <a:ext cx="1107686" cy="1998926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prstDash val="sys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F5438553-D9AF-DBC4-3A61-4F6F0DDA3610}"/>
                      </a:ext>
                    </a:extLst>
                  </p:cNvPr>
                  <p:cNvSpPr txBox="1"/>
                  <p:nvPr/>
                </p:nvSpPr>
                <p:spPr>
                  <a:xfrm rot="443458">
                    <a:off x="8751190" y="2324485"/>
                    <a:ext cx="152843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∈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𝕌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oMath>
                      </m:oMathPara>
                    </a14:m>
                    <a:endParaRPr lang="en-SG" dirty="0">
                      <a:latin typeface="Gill Sans MT" panose="020B0502020104020203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F5438553-D9AF-DBC4-3A61-4F6F0DDA361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443458">
                    <a:off x="8751190" y="2324485"/>
                    <a:ext cx="1528432" cy="369332"/>
                  </a:xfrm>
                  <a:prstGeom prst="rect">
                    <a:avLst/>
                  </a:prstGeom>
                  <a:blipFill>
                    <a:blip r:embed="rId18"/>
                    <a:stretch>
                      <a:fillRect b="-4301"/>
                    </a:stretch>
                  </a:blipFill>
                </p:spPr>
                <p:txBody>
                  <a:bodyPr/>
                  <a:lstStyle/>
                  <a:p>
                    <a:r>
                      <a:rPr lang="en-SG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25279EE-8FA0-790E-E0F5-2EB6D75DB766}"/>
                  </a:ext>
                </a:extLst>
              </p:cNvPr>
              <p:cNvSpPr/>
              <p:nvPr/>
            </p:nvSpPr>
            <p:spPr>
              <a:xfrm>
                <a:off x="8133014" y="2552875"/>
                <a:ext cx="144000" cy="1440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>
                  <a:latin typeface="Gill Sans MT" panose="020B0502020104020203" pitchFamily="34" charset="0"/>
                </a:endParaRPr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2D4439E5-F329-40F0-1032-30B7E49BC0B8}"/>
                  </a:ext>
                </a:extLst>
              </p:cNvPr>
              <p:cNvSpPr/>
              <p:nvPr/>
            </p:nvSpPr>
            <p:spPr>
              <a:xfrm>
                <a:off x="10589089" y="2875922"/>
                <a:ext cx="144000" cy="1440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>
                  <a:latin typeface="Gill Sans MT" panose="020B0502020104020203" pitchFamily="34" charset="0"/>
                </a:endParaRPr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AB525E8E-83F7-76DD-8E07-1E2C181717F2}"/>
                  </a:ext>
                </a:extLst>
              </p:cNvPr>
              <p:cNvSpPr/>
              <p:nvPr/>
            </p:nvSpPr>
            <p:spPr>
              <a:xfrm>
                <a:off x="9432624" y="4968676"/>
                <a:ext cx="144000" cy="1440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>
                  <a:latin typeface="Gill Sans MT" panose="020B05020201040202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01897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C4A8FCD-F8AE-C67D-A331-9809B4FC3E7A}"/>
                  </a:ext>
                </a:extLst>
              </p:cNvPr>
              <p:cNvSpPr/>
              <p:nvPr/>
            </p:nvSpPr>
            <p:spPr>
              <a:xfrm>
                <a:off x="0" y="-1"/>
                <a:ext cx="12192000" cy="540000"/>
              </a:xfrm>
              <a:prstGeom prst="rect">
                <a:avLst/>
              </a:prstGeom>
              <a:solidFill>
                <a:srgbClr val="FF191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  <a:latin typeface="Gill Sans MT" panose="020B0502020104020203" pitchFamily="34" charset="0"/>
                  </a:rPr>
                  <a:t>Sampling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𝕌</m:t>
                    </m:r>
                  </m:oMath>
                </a14:m>
                <a:r>
                  <a:rPr lang="en-US" sz="2400" dirty="0">
                    <a:solidFill>
                      <a:schemeClr val="bg1"/>
                    </a:solidFill>
                    <a:latin typeface="Gill Sans MT" panose="020B0502020104020203" pitchFamily="34" charset="0"/>
                  </a:rPr>
                  <a:t> up to a symmetry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2400" dirty="0">
                    <a:solidFill>
                      <a:schemeClr val="bg1"/>
                    </a:solidFill>
                    <a:latin typeface="Gill Sans MT" panose="020B0502020104020203" pitchFamily="34" charset="0"/>
                  </a:rPr>
                  <a:t>: Sampling on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𝕌</m:t>
                    </m:r>
                    <m:r>
                      <a:rPr lang="en-US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endParaRPr lang="en-SG" sz="2400" dirty="0">
                  <a:solidFill>
                    <a:schemeClr val="bg1"/>
                  </a:solidFill>
                  <a:latin typeface="Gill Sans MT" panose="020B0502020104020203" pitchFamily="34" charset="0"/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C4A8FCD-F8AE-C67D-A331-9809B4FC3E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-1"/>
                <a:ext cx="12192000" cy="540000"/>
              </a:xfrm>
              <a:prstGeom prst="rect">
                <a:avLst/>
              </a:prstGeom>
              <a:blipFill>
                <a:blip r:embed="rId3"/>
                <a:stretch>
                  <a:fillRect t="-1124" b="-1797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C17A58F5-64DF-0FA6-E5C4-72B40147B1E5}"/>
                  </a:ext>
                </a:extLst>
              </p:cNvPr>
              <p:cNvSpPr txBox="1"/>
              <p:nvPr/>
            </p:nvSpPr>
            <p:spPr>
              <a:xfrm>
                <a:off x="897796" y="3628563"/>
                <a:ext cx="4988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SG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ℝ</m:t>
                      </m:r>
                    </m:oMath>
                  </m:oMathPara>
                </a14:m>
                <a:endParaRPr lang="en-SG" sz="4400" dirty="0">
                  <a:latin typeface="Gill Sans MT" panose="020B0502020104020203" pitchFamily="34" charset="0"/>
                </a:endParaRPr>
              </a:p>
            </p:txBody>
          </p:sp>
        </mc:Choice>
        <mc:Fallback xmlns=""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C17A58F5-64DF-0FA6-E5C4-72B40147B1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796" y="3628563"/>
                <a:ext cx="498855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76E3A20F-EE57-234A-536C-4CE8A1C56972}"/>
                  </a:ext>
                </a:extLst>
              </p:cNvPr>
              <p:cNvSpPr txBox="1"/>
              <p:nvPr/>
            </p:nvSpPr>
            <p:spPr>
              <a:xfrm rot="21060075">
                <a:off x="5906798" y="2140639"/>
                <a:ext cx="15284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en-SG" dirty="0">
                  <a:latin typeface="Gill Sans MT" panose="020B0502020104020203" pitchFamily="34" charset="0"/>
                </a:endParaRPr>
              </a:p>
            </p:txBody>
          </p:sp>
        </mc:Choice>
        <mc:Fallback xmlns=""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76E3A20F-EE57-234A-536C-4CE8A1C569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060075">
                <a:off x="5906798" y="2140639"/>
                <a:ext cx="1528432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>
            <a:extLst>
              <a:ext uri="{FF2B5EF4-FFF2-40B4-BE49-F238E27FC236}">
                <a16:creationId xmlns:a16="http://schemas.microsoft.com/office/drawing/2014/main" id="{9C24284D-A805-C79C-194E-6139864012F6}"/>
              </a:ext>
            </a:extLst>
          </p:cNvPr>
          <p:cNvGrpSpPr/>
          <p:nvPr/>
        </p:nvGrpSpPr>
        <p:grpSpPr>
          <a:xfrm>
            <a:off x="709849" y="921537"/>
            <a:ext cx="10772301" cy="5014926"/>
            <a:chOff x="562525" y="922611"/>
            <a:chExt cx="10772301" cy="501492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D5A130C-2FDF-1904-CE37-C7EE75C131E9}"/>
                </a:ext>
              </a:extLst>
            </p:cNvPr>
            <p:cNvSpPr/>
            <p:nvPr/>
          </p:nvSpPr>
          <p:spPr>
            <a:xfrm>
              <a:off x="1534132" y="922611"/>
              <a:ext cx="2879999" cy="2880000"/>
            </a:xfrm>
            <a:prstGeom prst="ellipse">
              <a:avLst/>
            </a:prstGeom>
            <a:solidFill>
              <a:srgbClr val="FFC89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>
                <a:latin typeface="Gill Sans MT" panose="020B0502020104020203" pitchFamily="34" charset="0"/>
              </a:endParaRPr>
            </a:p>
          </p:txBody>
        </p:sp>
        <p:sp>
          <p:nvSpPr>
            <p:cNvPr id="51" name="Arc 50">
              <a:extLst>
                <a:ext uri="{FF2B5EF4-FFF2-40B4-BE49-F238E27FC236}">
                  <a16:creationId xmlns:a16="http://schemas.microsoft.com/office/drawing/2014/main" id="{2233C047-580D-0A2F-32DF-03DE9ED7443A}"/>
                </a:ext>
              </a:extLst>
            </p:cNvPr>
            <p:cNvSpPr/>
            <p:nvPr/>
          </p:nvSpPr>
          <p:spPr>
            <a:xfrm>
              <a:off x="1796657" y="2653595"/>
              <a:ext cx="1345418" cy="865049"/>
            </a:xfrm>
            <a:prstGeom prst="arc">
              <a:avLst>
                <a:gd name="adj1" fmla="val 13936723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G">
                <a:latin typeface="Gill Sans MT" panose="020B0502020104020203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2BDCBDCB-38F2-B746-9321-9E066F22E4C7}"/>
                    </a:ext>
                  </a:extLst>
                </p:cNvPr>
                <p:cNvSpPr txBox="1"/>
                <p:nvPr/>
              </p:nvSpPr>
              <p:spPr>
                <a:xfrm>
                  <a:off x="2739131" y="2018582"/>
                  <a:ext cx="4700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SG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𝕌</m:t>
                        </m:r>
                      </m:oMath>
                    </m:oMathPara>
                  </a14:m>
                  <a:endParaRPr lang="en-SG" sz="2400" dirty="0">
                    <a:latin typeface="Gill Sans MT" panose="020B0502020104020203" pitchFamily="34" charset="0"/>
                  </a:endParaRPr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2BDCBDCB-38F2-B746-9321-9E066F22E4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39131" y="2018582"/>
                  <a:ext cx="470000" cy="461665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674A2136-0580-F922-FFD0-E3E7A86C4975}"/>
                </a:ext>
              </a:extLst>
            </p:cNvPr>
            <p:cNvSpPr/>
            <p:nvPr/>
          </p:nvSpPr>
          <p:spPr>
            <a:xfrm>
              <a:off x="1748944" y="2420815"/>
              <a:ext cx="648000" cy="648000"/>
            </a:xfrm>
            <a:prstGeom prst="ellipse">
              <a:avLst/>
            </a:prstGeom>
            <a:solidFill>
              <a:srgbClr val="FF8119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>
                <a:latin typeface="Gill Sans MT" panose="020B0502020104020203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D8A5F1E8-2007-9F6B-2A92-227BB47C705F}"/>
                </a:ext>
              </a:extLst>
            </p:cNvPr>
            <p:cNvSpPr txBox="1"/>
            <p:nvPr/>
          </p:nvSpPr>
          <p:spPr>
            <a:xfrm>
              <a:off x="7874858" y="4066925"/>
              <a:ext cx="26562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Gill Sans MT" panose="020B0502020104020203" pitchFamily="34" charset="0"/>
                </a:rPr>
                <a:t>Where does this map to?</a:t>
              </a:r>
              <a:endParaRPr lang="en-SG" b="1" dirty="0">
                <a:latin typeface="Gill Sans MT" panose="020B0502020104020203" pitchFamily="34" charset="0"/>
              </a:endParaRPr>
            </a:p>
          </p:txBody>
        </p: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FC67410D-40B2-52E9-CFC9-89CCEEFFB1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0787" y="4090228"/>
              <a:ext cx="3946687" cy="6050"/>
            </a:xfrm>
            <a:prstGeom prst="straightConnector1">
              <a:avLst/>
            </a:prstGeom>
            <a:ln w="38100">
              <a:solidFill>
                <a:srgbClr val="97FA97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0ABA505C-04D2-1668-4484-2C8110F661F5}"/>
                    </a:ext>
                  </a:extLst>
                </p:cNvPr>
                <p:cNvSpPr txBox="1"/>
                <p:nvPr/>
              </p:nvSpPr>
              <p:spPr>
                <a:xfrm>
                  <a:off x="1534132" y="3026705"/>
                  <a:ext cx="100995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⊂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𝕌</m:t>
                        </m:r>
                      </m:oMath>
                    </m:oMathPara>
                  </a14:m>
                  <a:endParaRPr lang="en-SG" dirty="0">
                    <a:latin typeface="Gill Sans MT" panose="020B0502020104020203" pitchFamily="34" charset="0"/>
                  </a:endParaRPr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0ABA505C-04D2-1668-4484-2C8110F661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34132" y="3026705"/>
                  <a:ext cx="1009955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03CF47B8-B6AD-B7AE-A64F-6ACFC82560A0}"/>
                </a:ext>
              </a:extLst>
            </p:cNvPr>
            <p:cNvSpPr/>
            <p:nvPr/>
          </p:nvSpPr>
          <p:spPr>
            <a:xfrm>
              <a:off x="2834929" y="2867647"/>
              <a:ext cx="648000" cy="648000"/>
            </a:xfrm>
            <a:prstGeom prst="ellipse">
              <a:avLst/>
            </a:prstGeom>
            <a:solidFill>
              <a:srgbClr val="FF8119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>
                <a:latin typeface="Gill Sans MT" panose="020B0502020104020203" pitchFamily="34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88ACD488-F636-01CE-3570-3EF88E18A47C}"/>
                    </a:ext>
                  </a:extLst>
                </p:cNvPr>
                <p:cNvSpPr txBox="1"/>
                <p:nvPr/>
              </p:nvSpPr>
              <p:spPr>
                <a:xfrm>
                  <a:off x="2574996" y="3407894"/>
                  <a:ext cx="173829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⊂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𝕌</m:t>
                        </m:r>
                      </m:oMath>
                    </m:oMathPara>
                  </a14:m>
                  <a:endParaRPr lang="en-SG" dirty="0">
                    <a:latin typeface="Gill Sans MT" panose="020B0502020104020203" pitchFamily="34" charset="0"/>
                  </a:endParaRPr>
                </a:p>
              </p:txBody>
            </p:sp>
          </mc:Choice>
          <mc:Fallback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88ACD488-F636-01CE-3570-3EF88E18A47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4996" y="3407894"/>
                  <a:ext cx="1738296" cy="369332"/>
                </a:xfrm>
                <a:prstGeom prst="rect">
                  <a:avLst/>
                </a:prstGeom>
                <a:blipFill>
                  <a:blip r:embed="rId12"/>
                  <a:stretch>
                    <a:fillRect b="-1667"/>
                  </a:stretch>
                </a:blipFill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8" name="TextBox 117">
                  <a:extLst>
                    <a:ext uri="{FF2B5EF4-FFF2-40B4-BE49-F238E27FC236}">
                      <a16:creationId xmlns:a16="http://schemas.microsoft.com/office/drawing/2014/main" id="{F4C86D83-C012-59CB-5FEB-AB0207548400}"/>
                    </a:ext>
                  </a:extLst>
                </p:cNvPr>
                <p:cNvSpPr txBox="1"/>
                <p:nvPr/>
              </p:nvSpPr>
              <p:spPr>
                <a:xfrm rot="1334158">
                  <a:off x="2464205" y="2442565"/>
                  <a:ext cx="93089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i="1" smtClean="0">
                                <a:latin typeface="Cambria Math" panose="02040503050406030204" pitchFamily="18" charset="0"/>
                              </a:rPr>
                              <m:t>U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𝕌</m:t>
                        </m:r>
                      </m:oMath>
                    </m:oMathPara>
                  </a14:m>
                  <a:endParaRPr lang="en-SG" dirty="0">
                    <a:latin typeface="Gill Sans MT" panose="020B0502020104020203" pitchFamily="34" charset="0"/>
                  </a:endParaRPr>
                </a:p>
              </p:txBody>
            </p:sp>
          </mc:Choice>
          <mc:Fallback>
            <p:sp>
              <p:nvSpPr>
                <p:cNvPr id="118" name="TextBox 117">
                  <a:extLst>
                    <a:ext uri="{FF2B5EF4-FFF2-40B4-BE49-F238E27FC236}">
                      <a16:creationId xmlns:a16="http://schemas.microsoft.com/office/drawing/2014/main" id="{F4C86D83-C012-59CB-5FEB-AB02075484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334158">
                  <a:off x="2464205" y="2442565"/>
                  <a:ext cx="930896" cy="36933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02CE185D-8CB0-530C-73A3-AF586F35295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06967" y="3185594"/>
              <a:ext cx="1296539" cy="8867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809DAD07-F6E6-7D8B-4192-68CD6310FDF2}"/>
                </a:ext>
              </a:extLst>
            </p:cNvPr>
            <p:cNvSpPr/>
            <p:nvPr/>
          </p:nvSpPr>
          <p:spPr>
            <a:xfrm>
              <a:off x="9826408" y="927354"/>
              <a:ext cx="469415" cy="2870514"/>
            </a:xfrm>
            <a:prstGeom prst="rect">
              <a:avLst/>
            </a:prstGeom>
            <a:solidFill>
              <a:srgbClr val="17F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>
                <a:latin typeface="Gill Sans MT" panose="020B0502020104020203" pitchFamily="34" charset="0"/>
              </a:endParaRPr>
            </a:p>
          </p:txBody>
        </p:sp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id="{AE638089-1C17-16E6-2E8A-DEE8AB0D01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18720" y="4062197"/>
              <a:ext cx="3946687" cy="6050"/>
            </a:xfrm>
            <a:prstGeom prst="straightConnector1">
              <a:avLst/>
            </a:prstGeom>
            <a:ln w="38100">
              <a:solidFill>
                <a:srgbClr val="97FA97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F40C9B0-4904-D726-CBAF-AA9B06B623F2}"/>
                </a:ext>
              </a:extLst>
            </p:cNvPr>
            <p:cNvSpPr/>
            <p:nvPr/>
          </p:nvSpPr>
          <p:spPr>
            <a:xfrm>
              <a:off x="9938681" y="1769107"/>
              <a:ext cx="324000" cy="322085"/>
            </a:xfrm>
            <a:prstGeom prst="ellipse">
              <a:avLst/>
            </a:prstGeom>
            <a:solidFill>
              <a:srgbClr val="94F4F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>
                <a:latin typeface="Gill Sans MT" panose="020B0502020104020203" pitchFamily="34" charset="0"/>
              </a:endParaRPr>
            </a:p>
          </p:txBody>
        </p:sp>
        <p:cxnSp>
          <p:nvCxnSpPr>
            <p:cNvPr id="122" name="Straight Arrow Connector 121">
              <a:extLst>
                <a:ext uri="{FF2B5EF4-FFF2-40B4-BE49-F238E27FC236}">
                  <a16:creationId xmlns:a16="http://schemas.microsoft.com/office/drawing/2014/main" id="{0A44FCC9-0067-3183-7282-629FE1E74E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64805" y="1987414"/>
              <a:ext cx="6812418" cy="1146831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Arrow Connector 122">
              <a:extLst>
                <a:ext uri="{FF2B5EF4-FFF2-40B4-BE49-F238E27FC236}">
                  <a16:creationId xmlns:a16="http://schemas.microsoft.com/office/drawing/2014/main" id="{6AB9989F-76E1-9E99-9DE2-8783B1020F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02987" y="1972153"/>
              <a:ext cx="828033" cy="209004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C2E8559-93AF-6F16-7197-B471D935A120}"/>
                </a:ext>
              </a:extLst>
            </p:cNvPr>
            <p:cNvSpPr txBox="1"/>
            <p:nvPr/>
          </p:nvSpPr>
          <p:spPr>
            <a:xfrm>
              <a:off x="562525" y="3345385"/>
              <a:ext cx="14977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Gill Sans MT" panose="020B0502020104020203" pitchFamily="34" charset="0"/>
                </a:rPr>
                <a:t>Haar measure</a:t>
              </a:r>
              <a:endParaRPr lang="en-SG" dirty="0">
                <a:latin typeface="Gill Sans MT" panose="020B0502020104020203" pitchFamily="34" charset="0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3B12A277-564A-E08D-4AA8-C5340DB0F35F}"/>
                </a:ext>
              </a:extLst>
            </p:cNvPr>
            <p:cNvSpPr txBox="1"/>
            <p:nvPr/>
          </p:nvSpPr>
          <p:spPr>
            <a:xfrm>
              <a:off x="2159326" y="3679907"/>
              <a:ext cx="14977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Gill Sans MT" panose="020B0502020104020203" pitchFamily="34" charset="0"/>
                </a:rPr>
                <a:t>Haar measure</a:t>
              </a:r>
              <a:endParaRPr lang="en-SG" dirty="0">
                <a:latin typeface="Gill Sans MT" panose="020B0502020104020203" pitchFamily="34" charset="0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2453C2D3-4712-F156-7213-77CB24D33C43}"/>
                </a:ext>
              </a:extLst>
            </p:cNvPr>
            <p:cNvSpPr txBox="1"/>
            <p:nvPr/>
          </p:nvSpPr>
          <p:spPr>
            <a:xfrm>
              <a:off x="7992362" y="3160719"/>
              <a:ext cx="14977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Gill Sans MT" panose="020B0502020104020203" pitchFamily="34" charset="0"/>
                </a:rPr>
                <a:t>Haar measure</a:t>
              </a:r>
              <a:endParaRPr lang="en-SG" dirty="0">
                <a:latin typeface="Gill Sans MT" panose="020B0502020104020203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5458CE35-08F4-A59F-5C91-B9C3FF009FE6}"/>
                    </a:ext>
                  </a:extLst>
                </p:cNvPr>
                <p:cNvSpPr txBox="1"/>
                <p:nvPr/>
              </p:nvSpPr>
              <p:spPr>
                <a:xfrm>
                  <a:off x="9848849" y="1092679"/>
                  <a:ext cx="51488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SG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𝕌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oMath>
                    </m:oMathPara>
                  </a14:m>
                  <a:endParaRPr lang="en-SG" sz="1400" dirty="0">
                    <a:latin typeface="Gill Sans MT" panose="020B0502020104020203" pitchFamily="34" charset="0"/>
                  </a:endParaRPr>
                </a:p>
              </p:txBody>
            </p:sp>
          </mc:Choice>
          <mc:Fallback xmlns=""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5458CE35-08F4-A59F-5C91-B9C3FF009FE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48849" y="1092679"/>
                  <a:ext cx="514885" cy="276999"/>
                </a:xfrm>
                <a:prstGeom prst="rect">
                  <a:avLst/>
                </a:prstGeom>
                <a:blipFill>
                  <a:blip r:embed="rId14"/>
                  <a:stretch>
                    <a:fillRect l="-9524" r="-9524" b="-34783"/>
                  </a:stretch>
                </a:blipFill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6A702C01-8A5A-FB0D-80AB-7EB1E9E231FF}"/>
                    </a:ext>
                  </a:extLst>
                </p:cNvPr>
                <p:cNvSpPr txBox="1"/>
                <p:nvPr/>
              </p:nvSpPr>
              <p:spPr>
                <a:xfrm>
                  <a:off x="6894107" y="3625434"/>
                  <a:ext cx="49885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SG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oMath>
                    </m:oMathPara>
                  </a14:m>
                  <a:endParaRPr lang="en-SG" sz="4400" dirty="0">
                    <a:latin typeface="Gill Sans MT" panose="020B0502020104020203" pitchFamily="34" charset="0"/>
                  </a:endParaRPr>
                </a:p>
              </p:txBody>
            </p:sp>
          </mc:Choice>
          <mc:Fallback xmlns=""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6A702C01-8A5A-FB0D-80AB-7EB1E9E231F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94107" y="3625434"/>
                  <a:ext cx="498855" cy="461665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0CD3646-C778-C961-8321-4ADB4227E6CC}"/>
                    </a:ext>
                  </a:extLst>
                </p:cNvPr>
                <p:cNvSpPr txBox="1"/>
                <p:nvPr/>
              </p:nvSpPr>
              <p:spPr>
                <a:xfrm>
                  <a:off x="857174" y="4768961"/>
                  <a:ext cx="10477652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⊂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𝕌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</m:d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</m:d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⊂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𝕌</m:t>
                            </m:r>
                          </m:e>
                        </m:d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</m:oMath>
                    </m:oMathPara>
                  </a14:m>
                  <a:endParaRPr lang="en-SG" sz="2400" dirty="0">
                    <a:latin typeface="Gill Sans MT" panose="020B0502020104020203" pitchFamily="34" charset="0"/>
                  </a:endParaRP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endParaRPr lang="en-SG" sz="2000" dirty="0">
                    <a:latin typeface="Gill Sans MT" panose="020B0502020104020203" pitchFamily="34" charset="0"/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0CD3646-C778-C961-8321-4ADB4227E6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7174" y="4768961"/>
                  <a:ext cx="10477652" cy="769441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3E762779-92C7-4FAF-626A-4DF414BB560C}"/>
                    </a:ext>
                  </a:extLst>
                </p:cNvPr>
                <p:cNvSpPr txBox="1"/>
                <p:nvPr/>
              </p:nvSpPr>
              <p:spPr>
                <a:xfrm>
                  <a:off x="1867971" y="5475872"/>
                  <a:ext cx="801982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latin typeface="Gill Sans MT" panose="020B0502020104020203" pitchFamily="34" charset="0"/>
                    </a:rPr>
                    <a:t>Sampling on </a:t>
                  </a:r>
                  <a14:m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𝕌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𝐻</m:t>
                      </m:r>
                    </m:oMath>
                  </a14:m>
                  <a:r>
                    <a:rPr lang="en-SG" sz="2400" dirty="0">
                      <a:latin typeface="Gill Sans MT" panose="020B0502020104020203" pitchFamily="34" charset="0"/>
                    </a:rPr>
                    <a:t>: just sample on </a:t>
                  </a:r>
                  <a14:m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𝕌</m:t>
                      </m:r>
                    </m:oMath>
                  </a14:m>
                  <a:r>
                    <a:rPr lang="en-SG" sz="2400" dirty="0">
                      <a:latin typeface="Gill Sans MT" panose="020B0502020104020203" pitchFamily="34" charset="0"/>
                    </a:rPr>
                    <a:t>, send to equivalence class.</a:t>
                  </a:r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3E762779-92C7-4FAF-626A-4DF414BB56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67971" y="5475872"/>
                  <a:ext cx="8019824" cy="461665"/>
                </a:xfrm>
                <a:prstGeom prst="rect">
                  <a:avLst/>
                </a:prstGeom>
                <a:blipFill>
                  <a:blip r:embed="rId17"/>
                  <a:stretch>
                    <a:fillRect l="-1217" t="-10526" b="-28947"/>
                  </a:stretch>
                </a:blipFill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33F53B7-ED30-1E59-D060-DF9D897495FD}"/>
              </a:ext>
            </a:extLst>
          </p:cNvPr>
          <p:cNvCxnSpPr>
            <a:cxnSpLocks/>
          </p:cNvCxnSpPr>
          <p:nvPr/>
        </p:nvCxnSpPr>
        <p:spPr>
          <a:xfrm flipH="1">
            <a:off x="2088554" y="2818958"/>
            <a:ext cx="163629" cy="126126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8283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C4A8FCD-F8AE-C67D-A331-9809B4FC3E7A}"/>
              </a:ext>
            </a:extLst>
          </p:cNvPr>
          <p:cNvSpPr/>
          <p:nvPr/>
        </p:nvSpPr>
        <p:spPr>
          <a:xfrm>
            <a:off x="0" y="0"/>
            <a:ext cx="12192000" cy="540000"/>
          </a:xfrm>
          <a:prstGeom prst="rect">
            <a:avLst/>
          </a:prstGeom>
          <a:solidFill>
            <a:srgbClr val="FF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Gill Sans MT" panose="020B0502020104020203" pitchFamily="34" charset="0"/>
              </a:rPr>
              <a:t>Quantum machine learning up to a symmetry</a:t>
            </a:r>
            <a:endParaRPr lang="en-SG" sz="24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ECEC265-12A9-7BD9-49F5-212F6A8D86E5}"/>
              </a:ext>
            </a:extLst>
          </p:cNvPr>
          <p:cNvGrpSpPr/>
          <p:nvPr/>
        </p:nvGrpSpPr>
        <p:grpSpPr>
          <a:xfrm>
            <a:off x="1256602" y="1185322"/>
            <a:ext cx="9678796" cy="4462088"/>
            <a:chOff x="1256602" y="1739365"/>
            <a:chExt cx="9678796" cy="446208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61D4ABE-77B4-D3C5-C740-1B17CC7D2A99}"/>
                </a:ext>
              </a:extLst>
            </p:cNvPr>
            <p:cNvGrpSpPr/>
            <p:nvPr/>
          </p:nvGrpSpPr>
          <p:grpSpPr>
            <a:xfrm>
              <a:off x="1321385" y="1739365"/>
              <a:ext cx="9549230" cy="2600938"/>
              <a:chOff x="1994035" y="1447398"/>
              <a:chExt cx="9549230" cy="2600938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" name="Rectangle 1">
                    <a:extLst>
                      <a:ext uri="{FF2B5EF4-FFF2-40B4-BE49-F238E27FC236}">
                        <a16:creationId xmlns:a16="http://schemas.microsoft.com/office/drawing/2014/main" id="{35998607-8931-948A-BF65-82488E483F03}"/>
                      </a:ext>
                    </a:extLst>
                  </p:cNvPr>
                  <p:cNvSpPr/>
                  <p:nvPr/>
                </p:nvSpPr>
                <p:spPr>
                  <a:xfrm>
                    <a:off x="6431621" y="1447398"/>
                    <a:ext cx="2839453" cy="1956335"/>
                  </a:xfrm>
                  <a:prstGeom prst="rect">
                    <a:avLst/>
                  </a:prstGeom>
                  <a:solidFill>
                    <a:srgbClr val="FFC89A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rPr>
                      <a:t>Quantum classifier </a:t>
                    </a:r>
                    <a14:m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endParaRPr lang="en-SG" dirty="0">
                      <a:solidFill>
                        <a:schemeClr val="tx1"/>
                      </a:solidFill>
                      <a:latin typeface="Gill Sans MT" panose="020B0502020104020203" pitchFamily="34" charset="0"/>
                    </a:endParaRPr>
                  </a:p>
                </p:txBody>
              </p:sp>
            </mc:Choice>
            <mc:Fallback>
              <p:sp>
                <p:nvSpPr>
                  <p:cNvPr id="2" name="Rectangle 1">
                    <a:extLst>
                      <a:ext uri="{FF2B5EF4-FFF2-40B4-BE49-F238E27FC236}">
                        <a16:creationId xmlns:a16="http://schemas.microsoft.com/office/drawing/2014/main" id="{35998607-8931-948A-BF65-82488E483F03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31621" y="1447398"/>
                    <a:ext cx="2839453" cy="1956335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SG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Rectangle 37">
                    <a:extLst>
                      <a:ext uri="{FF2B5EF4-FFF2-40B4-BE49-F238E27FC236}">
                        <a16:creationId xmlns:a16="http://schemas.microsoft.com/office/drawing/2014/main" id="{02B84678-8C3E-3AD3-BD3F-06571E739F9F}"/>
                      </a:ext>
                    </a:extLst>
                  </p:cNvPr>
                  <p:cNvSpPr/>
                  <p:nvPr/>
                </p:nvSpPr>
                <p:spPr>
                  <a:xfrm>
                    <a:off x="4514248" y="1472665"/>
                    <a:ext cx="1288185" cy="1956335"/>
                  </a:xfrm>
                  <a:prstGeom prst="rect">
                    <a:avLst/>
                  </a:prstGeom>
                  <a:solidFill>
                    <a:srgbClr val="FFC89A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∈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oMath>
                      </m:oMathPara>
                    </a14:m>
                    <a:endParaRPr lang="en-SG" dirty="0">
                      <a:solidFill>
                        <a:schemeClr val="tx1"/>
                      </a:solidFill>
                      <a:latin typeface="Gill Sans MT" panose="020B0502020104020203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8" name="Rectangle 37">
                    <a:extLst>
                      <a:ext uri="{FF2B5EF4-FFF2-40B4-BE49-F238E27FC236}">
                        <a16:creationId xmlns:a16="http://schemas.microsoft.com/office/drawing/2014/main" id="{02B84678-8C3E-3AD3-BD3F-06571E739F9F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14248" y="1472665"/>
                    <a:ext cx="1288185" cy="1956335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SG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" name="Rectangle: Rounded Corners 2">
                    <a:extLst>
                      <a:ext uri="{FF2B5EF4-FFF2-40B4-BE49-F238E27FC236}">
                        <a16:creationId xmlns:a16="http://schemas.microsoft.com/office/drawing/2014/main" id="{1E03BED6-2EBC-552D-2EBA-397B12727699}"/>
                      </a:ext>
                    </a:extLst>
                  </p:cNvPr>
                  <p:cNvSpPr/>
                  <p:nvPr/>
                </p:nvSpPr>
                <p:spPr>
                  <a:xfrm>
                    <a:off x="1994035" y="1517180"/>
                    <a:ext cx="1864094" cy="1867301"/>
                  </a:xfrm>
                  <a:prstGeom prst="roundRect">
                    <a:avLst/>
                  </a:prstGeom>
                  <a:solidFill>
                    <a:srgbClr val="97FA97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oMath>
                    </a14:m>
                    <a:r>
                      <a:rPr lang="en-SG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rPr>
                      <a:t> symmetric data</a:t>
                    </a:r>
                  </a:p>
                </p:txBody>
              </p:sp>
            </mc:Choice>
            <mc:Fallback xmlns="">
              <p:sp>
                <p:nvSpPr>
                  <p:cNvPr id="3" name="Rectangle: Rounded Corners 2">
                    <a:extLst>
                      <a:ext uri="{FF2B5EF4-FFF2-40B4-BE49-F238E27FC236}">
                        <a16:creationId xmlns:a16="http://schemas.microsoft.com/office/drawing/2014/main" id="{1E03BED6-2EBC-552D-2EBA-397B12727699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94035" y="1517180"/>
                    <a:ext cx="1864094" cy="1867301"/>
                  </a:xfrm>
                  <a:prstGeom prst="round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SG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00F0E70A-CDF3-9B9F-9DCD-FA2830FA7CF7}"/>
                  </a:ext>
                </a:extLst>
              </p:cNvPr>
              <p:cNvCxnSpPr/>
              <p:nvPr/>
            </p:nvCxnSpPr>
            <p:spPr>
              <a:xfrm>
                <a:off x="3878677" y="2348090"/>
                <a:ext cx="635267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D49242BD-8E8D-93B5-7BD5-5CE4F086A745}"/>
                  </a:ext>
                </a:extLst>
              </p:cNvPr>
              <p:cNvCxnSpPr/>
              <p:nvPr/>
            </p:nvCxnSpPr>
            <p:spPr>
              <a:xfrm>
                <a:off x="5808824" y="2348090"/>
                <a:ext cx="635267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9ED96B0A-3893-6B84-1755-E854247A0F62}"/>
                  </a:ext>
                </a:extLst>
              </p:cNvPr>
              <p:cNvSpPr/>
              <p:nvPr/>
            </p:nvSpPr>
            <p:spPr>
              <a:xfrm>
                <a:off x="8345103" y="2473693"/>
                <a:ext cx="1646940" cy="1394067"/>
              </a:xfrm>
              <a:custGeom>
                <a:avLst/>
                <a:gdLst>
                  <a:gd name="connsiteX0" fmla="*/ 895150 w 1646940"/>
                  <a:gd name="connsiteY0" fmla="*/ 0 h 1394067"/>
                  <a:gd name="connsiteX1" fmla="*/ 1617044 w 1646940"/>
                  <a:gd name="connsiteY1" fmla="*/ 1318661 h 1394067"/>
                  <a:gd name="connsiteX2" fmla="*/ 0 w 1646940"/>
                  <a:gd name="connsiteY2" fmla="*/ 1232033 h 1394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46940" h="1394067">
                    <a:moveTo>
                      <a:pt x="895150" y="0"/>
                    </a:moveTo>
                    <a:cubicBezTo>
                      <a:pt x="1330693" y="556661"/>
                      <a:pt x="1766236" y="1113322"/>
                      <a:pt x="1617044" y="1318661"/>
                    </a:cubicBezTo>
                    <a:cubicBezTo>
                      <a:pt x="1467852" y="1524000"/>
                      <a:pt x="271111" y="1246471"/>
                      <a:pt x="0" y="1232033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>
                  <a:latin typeface="Gill Sans MT" panose="020B0502020104020203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5134F905-2A3D-880A-FE49-645724D8A387}"/>
                      </a:ext>
                    </a:extLst>
                  </p:cNvPr>
                  <p:cNvSpPr txBox="1"/>
                  <p:nvPr/>
                </p:nvSpPr>
                <p:spPr>
                  <a:xfrm>
                    <a:off x="10077650" y="3125006"/>
                    <a:ext cx="1465615" cy="92333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>
                        <a:latin typeface="Gill Sans MT" panose="020B0502020104020203" pitchFamily="34" charset="0"/>
                      </a:rPr>
                      <a:t>Classical optimization of </a:t>
                    </a:r>
                    <a14:m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a14:m>
                    <a:endParaRPr lang="en-SG" dirty="0">
                      <a:latin typeface="Gill Sans MT" panose="020B0502020104020203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5134F905-2A3D-880A-FE49-645724D8A38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077650" y="3125006"/>
                    <a:ext cx="1465615" cy="923330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3750" t="-3974" b="-9934"/>
                    </a:stretch>
                  </a:blipFill>
                </p:spPr>
                <p:txBody>
                  <a:bodyPr/>
                  <a:lstStyle/>
                  <a:p>
                    <a:r>
                      <a:rPr lang="en-SG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058E1932-6FF5-3C77-F608-7C8E8EEE122C}"/>
                      </a:ext>
                    </a:extLst>
                  </p:cNvPr>
                  <p:cNvSpPr txBox="1"/>
                  <p:nvPr/>
                </p:nvSpPr>
                <p:spPr>
                  <a:xfrm>
                    <a:off x="7281478" y="3498428"/>
                    <a:ext cx="1063625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>
                        <a:latin typeface="Gill Sans MT" panose="020B0502020104020203" pitchFamily="34" charset="0"/>
                      </a:rPr>
                      <a:t>Update </a:t>
                    </a:r>
                    <a14:m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a14:m>
                    <a:endParaRPr lang="en-SG" dirty="0">
                      <a:latin typeface="Gill Sans MT" panose="020B0502020104020203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058E1932-6FF5-3C77-F608-7C8E8EEE122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81478" y="3498428"/>
                    <a:ext cx="1063625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4571" t="-10000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SG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F8577D9A-6B38-0AB3-C1D7-51D486D85359}"/>
                    </a:ext>
                  </a:extLst>
                </p:cNvPr>
                <p:cNvSpPr txBox="1"/>
                <p:nvPr/>
              </p:nvSpPr>
              <p:spPr>
                <a:xfrm>
                  <a:off x="1256602" y="4972590"/>
                  <a:ext cx="9678796" cy="12288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>
                      <a:latin typeface="Gill Sans MT" panose="020B0502020104020203" pitchFamily="34" charset="0"/>
                    </a:rPr>
                    <a:t>Start with a state </a:t>
                  </a:r>
                  <a14:m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⟩</m:t>
                      </m:r>
                    </m:oMath>
                  </a14:m>
                  <a:r>
                    <a:rPr lang="en-SG" sz="2400" dirty="0">
                      <a:latin typeface="Gill Sans MT" panose="020B0502020104020203" pitchFamily="34" charset="0"/>
                    </a:rPr>
                    <a:t> and want to learn the unitary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U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𝑜𝑝𝑡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SG" sz="2400" dirty="0">
                      <a:latin typeface="Gill Sans MT" panose="020B0502020104020203" pitchFamily="34" charset="0"/>
                    </a:rPr>
                    <a:t> --- if your data is </a:t>
                  </a:r>
                  <a14:m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𝐻</m:t>
                      </m:r>
                    </m:oMath>
                  </a14:m>
                  <a:r>
                    <a:rPr lang="en-SG" sz="2400" dirty="0">
                      <a:latin typeface="Gill Sans MT" panose="020B0502020104020203" pitchFamily="34" charset="0"/>
                    </a:rPr>
                    <a:t> symmetric, we could require that </a:t>
                  </a:r>
                  <a14:m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⟩</m:t>
                      </m:r>
                    </m:oMath>
                  </a14:m>
                  <a:r>
                    <a:rPr lang="en-SG" sz="2400" dirty="0">
                      <a:latin typeface="Gill Sans MT" panose="020B0502020104020203" pitchFamily="34" charset="0"/>
                    </a:rPr>
                    <a:t> and </a:t>
                  </a:r>
                  <a14:m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⟩</m:t>
                      </m:r>
                    </m:oMath>
                  </a14:m>
                  <a:r>
                    <a:rPr lang="en-SG" sz="2400" dirty="0">
                      <a:latin typeface="Gill Sans MT" panose="020B0502020104020203" pitchFamily="34" charset="0"/>
                    </a:rPr>
                    <a:t> should be treated the same way.</a:t>
                  </a: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F8577D9A-6B38-0AB3-C1D7-51D486D853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56602" y="4972590"/>
                  <a:ext cx="9678796" cy="1228863"/>
                </a:xfrm>
                <a:prstGeom prst="rect">
                  <a:avLst/>
                </a:prstGeom>
                <a:blipFill>
                  <a:blip r:embed="rId7"/>
                  <a:stretch>
                    <a:fillRect l="-945" t="-3960" b="-10396"/>
                  </a:stretch>
                </a:blipFill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80F021E-7956-1E3C-9225-CA3B6E94DEDD}"/>
                </a:ext>
              </a:extLst>
            </p:cNvPr>
            <p:cNvSpPr txBox="1"/>
            <p:nvPr/>
          </p:nvSpPr>
          <p:spPr>
            <a:xfrm>
              <a:off x="5369776" y="4449370"/>
              <a:ext cx="161640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latin typeface="Gill Sans MT" panose="020B0502020104020203" pitchFamily="34" charset="0"/>
                </a:rPr>
                <a:t>Key Idea</a:t>
              </a:r>
              <a:endParaRPr lang="en-SG" sz="2800" b="1" dirty="0">
                <a:latin typeface="Gill Sans MT" panose="020B0502020104020203" pitchFamily="34" charset="0"/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C89E0B4F-C0DB-7C6D-6E25-A412687BF0BC}"/>
              </a:ext>
            </a:extLst>
          </p:cNvPr>
          <p:cNvSpPr/>
          <p:nvPr/>
        </p:nvSpPr>
        <p:spPr>
          <a:xfrm>
            <a:off x="3571290" y="2475197"/>
            <a:ext cx="1886552" cy="369330"/>
          </a:xfrm>
          <a:prstGeom prst="rect">
            <a:avLst/>
          </a:prstGeom>
          <a:solidFill>
            <a:srgbClr val="FF81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Gill Sans MT" panose="020B0502020104020203" pitchFamily="34" charset="0"/>
              </a:rPr>
              <a:t>No point!</a:t>
            </a:r>
            <a:endParaRPr lang="en-SG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03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C4A8FCD-F8AE-C67D-A331-9809B4FC3E7A}"/>
              </a:ext>
            </a:extLst>
          </p:cNvPr>
          <p:cNvSpPr/>
          <p:nvPr/>
        </p:nvSpPr>
        <p:spPr>
          <a:xfrm>
            <a:off x="0" y="0"/>
            <a:ext cx="12192000" cy="540000"/>
          </a:xfrm>
          <a:prstGeom prst="rect">
            <a:avLst/>
          </a:prstGeom>
          <a:solidFill>
            <a:srgbClr val="FF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Gill Sans MT" panose="020B0502020104020203" pitchFamily="34" charset="0"/>
              </a:rPr>
              <a:t>Expressibility, up to a symmetry</a:t>
            </a:r>
            <a:endParaRPr lang="en-SG" sz="24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EEBE37-1217-832F-E531-9637E234AD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9993" y="854625"/>
            <a:ext cx="2955407" cy="29984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D7A822-A084-BC5B-588D-81B49088D2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1775" y="3853114"/>
            <a:ext cx="5610225" cy="21431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04799B4-6CC8-2F2C-50B0-D0B383CD57D2}"/>
                  </a:ext>
                </a:extLst>
              </p:cNvPr>
              <p:cNvSpPr txBox="1"/>
              <p:nvPr/>
            </p:nvSpPr>
            <p:spPr>
              <a:xfrm>
                <a:off x="625341" y="1223048"/>
                <a:ext cx="6834239" cy="1130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𝕌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limLow>
                        <m:limLow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lim</m:t>
                          </m:r>
                        </m:e>
                        <m:li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→∞</m:t>
                          </m:r>
                        </m:lim>
                      </m:limLow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⁡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nary>
                        <m:naryPr>
                          <m:chr m:val="∑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func>
                            <m:func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min</m:t>
                                  </m:r>
                                </m:e>
                                <m:lim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lim>
                              </m:limLow>
                            </m:fName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𝒟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𝕌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𝐻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begChr m:val="|"/>
                                      <m:endChr m:val="⟩"/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e>
                                  </m:d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𝕌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𝐻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,|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)⟩) </m:t>
                              </m:r>
                            </m:e>
                          </m:func>
                        </m:e>
                      </m:nary>
                    </m:oMath>
                  </m:oMathPara>
                </a14:m>
                <a:endParaRPr lang="en-US" sz="2400" dirty="0">
                  <a:latin typeface="Gill Sans MT" panose="020B0502020104020203" pitchFamily="34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04799B4-6CC8-2F2C-50B0-D0B383CD57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341" y="1223048"/>
                <a:ext cx="6834239" cy="113082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A3F4D70-C9B3-7D0E-3811-C56A33AECE6E}"/>
                  </a:ext>
                </a:extLst>
              </p:cNvPr>
              <p:cNvSpPr txBox="1"/>
              <p:nvPr/>
            </p:nvSpPr>
            <p:spPr>
              <a:xfrm>
                <a:off x="1056450" y="2759935"/>
                <a:ext cx="6145734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Gill Sans MT" panose="020B0502020104020203" pitchFamily="34" charset="0"/>
                  </a:rPr>
                  <a:t>Features: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SG" sz="2000" dirty="0">
                    <a:latin typeface="Gill Sans MT" panose="020B0502020104020203" pitchFamily="34" charset="0"/>
                  </a:rPr>
                  <a:t>Adding parametrized gates does not worsen the expressibility.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SG" sz="2000" dirty="0">
                    <a:latin typeface="Gill Sans MT" panose="020B0502020104020203" pitchFamily="34" charset="0"/>
                  </a:rPr>
                  <a:t>If a symmetry is `stronger' than another, it is `easier' to be highly expressible.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SG" sz="2000" dirty="0">
                    <a:latin typeface="Gill Sans MT" panose="020B0502020104020203" pitchFamily="34" charset="0"/>
                  </a:rPr>
                  <a:t>Appending a symmetry creating element to the circuit makes it expressible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𝕌</m:t>
                    </m:r>
                  </m:oMath>
                </a14:m>
                <a:endParaRPr lang="en-SG" sz="2000" dirty="0">
                  <a:latin typeface="Gill Sans MT" panose="020B0502020104020203" pitchFamily="34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A3F4D70-C9B3-7D0E-3811-C56A33AECE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6450" y="2759935"/>
                <a:ext cx="6145734" cy="2246769"/>
              </a:xfrm>
              <a:prstGeom prst="rect">
                <a:avLst/>
              </a:prstGeom>
              <a:blipFill>
                <a:blip r:embed="rId6"/>
                <a:stretch>
                  <a:fillRect l="-992" t="-1630" r="-1488" b="-4076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1341AAA1-1858-3E92-11DC-073EC3BE63B3}"/>
              </a:ext>
            </a:extLst>
          </p:cNvPr>
          <p:cNvSpPr txBox="1"/>
          <p:nvPr/>
        </p:nvSpPr>
        <p:spPr>
          <a:xfrm>
            <a:off x="10770669" y="4167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SG" dirty="0">
              <a:latin typeface="Gill Sans MT" panose="020B0502020104020203" pitchFamily="34" charset="0"/>
            </a:endParaRPr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A8BFD1C3-B887-4321-4BF0-08CAAB0270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553998"/>
            <a:ext cx="164628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Gill Sans MT" panose="020B0502020104020203" pitchFamily="34" charset="0"/>
              </a:rPr>
            </a:b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Gill Sans MT" panose="020B0502020104020203" pitchFamily="34" charset="0"/>
              </a:rPr>
              <a:t>arXiv:1905.10876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ill Sans MT" panose="020B05020201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Gill Sans MT" panose="020B0502020104020203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ill Sans MT" panose="020B05020201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88DCFF-433D-D129-D8BF-8E7B9FFF7D76}"/>
              </a:ext>
            </a:extLst>
          </p:cNvPr>
          <p:cNvSpPr txBox="1"/>
          <p:nvPr/>
        </p:nvSpPr>
        <p:spPr>
          <a:xfrm>
            <a:off x="115504" y="6402304"/>
            <a:ext cx="1468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Gill Sans MT" panose="020B0502020104020203" pitchFamily="34" charset="0"/>
              </a:rPr>
              <a:t>29: arXiv:1905.10876, </a:t>
            </a:r>
            <a:r>
              <a:rPr lang="en-SG" sz="1400" dirty="0">
                <a:latin typeface="Gill Sans MT" panose="020B0502020104020203" pitchFamily="34" charset="0"/>
              </a:rPr>
              <a:t>Expressibility and Entangling Capability of Parameterized Quantum Circuits for Hybrid Quantum‐Classical Algorithms, Sim, </a:t>
            </a:r>
            <a:r>
              <a:rPr lang="en-SG" sz="1400" dirty="0" err="1">
                <a:latin typeface="Gill Sans MT" panose="020B0502020104020203" pitchFamily="34" charset="0"/>
              </a:rPr>
              <a:t>Sukin</a:t>
            </a:r>
            <a:endParaRPr lang="en-SG" sz="1400" dirty="0">
              <a:latin typeface="Gill Sans MT" panose="020B0502020104020203" pitchFamily="34" charset="0"/>
            </a:endParaRPr>
          </a:p>
          <a:p>
            <a:r>
              <a:rPr lang="en-SG" sz="1400" dirty="0">
                <a:latin typeface="Gill Sans MT" panose="020B0502020104020203" pitchFamily="34" charset="0"/>
              </a:rPr>
              <a:t> and Johnson, Peter D. and </a:t>
            </a:r>
            <a:r>
              <a:rPr lang="en-SG" sz="1400" dirty="0" err="1">
                <a:latin typeface="Gill Sans MT" panose="020B0502020104020203" pitchFamily="34" charset="0"/>
              </a:rPr>
              <a:t>Aspuru‐Guzik</a:t>
            </a:r>
            <a:r>
              <a:rPr lang="en-SG" sz="1400" dirty="0">
                <a:latin typeface="Gill Sans MT" panose="020B0502020104020203" pitchFamily="34" charset="0"/>
              </a:rPr>
              <a:t>, </a:t>
            </a:r>
            <a:r>
              <a:rPr lang="en-SG" sz="1400" dirty="0" err="1">
                <a:latin typeface="Gill Sans MT" panose="020B0502020104020203" pitchFamily="34" charset="0"/>
              </a:rPr>
              <a:t>Alán</a:t>
            </a:r>
            <a:endParaRPr lang="en-SG" sz="1400" dirty="0">
              <a:latin typeface="Gill Sans MT" panose="020B05020201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BA19EBC-831C-C85F-BF9E-23E60168F11F}"/>
                  </a:ext>
                </a:extLst>
              </p:cNvPr>
              <p:cNvSpPr txBox="1"/>
              <p:nvPr/>
            </p:nvSpPr>
            <p:spPr>
              <a:xfrm>
                <a:off x="10298057" y="669959"/>
                <a:ext cx="17111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={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𝑆𝑊𝐴𝑃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SG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BA19EBC-831C-C85F-BF9E-23E60168F1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98057" y="669959"/>
                <a:ext cx="1711174" cy="369332"/>
              </a:xfrm>
              <a:prstGeom prst="rect">
                <a:avLst/>
              </a:prstGeom>
              <a:blipFill>
                <a:blip r:embed="rId7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0535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C4A8FCD-F8AE-C67D-A331-9809B4FC3E7A}"/>
              </a:ext>
            </a:extLst>
          </p:cNvPr>
          <p:cNvSpPr/>
          <p:nvPr/>
        </p:nvSpPr>
        <p:spPr>
          <a:xfrm>
            <a:off x="0" y="0"/>
            <a:ext cx="12192000" cy="540000"/>
          </a:xfrm>
          <a:prstGeom prst="rect">
            <a:avLst/>
          </a:prstGeom>
          <a:solidFill>
            <a:srgbClr val="FF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Gill Sans MT" panose="020B0502020104020203" pitchFamily="34" charset="0"/>
              </a:rPr>
              <a:t>Outlook (up to a symmetry)</a:t>
            </a:r>
            <a:endParaRPr lang="en-SG" sz="24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2392505-6ECD-30CE-95B2-ACAF743E3125}"/>
                  </a:ext>
                </a:extLst>
              </p:cNvPr>
              <p:cNvSpPr txBox="1"/>
              <p:nvPr/>
            </p:nvSpPr>
            <p:spPr>
              <a:xfrm>
                <a:off x="1100489" y="1041023"/>
                <a:ext cx="9991023" cy="58169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Gill Sans MT" panose="020B0502020104020203" pitchFamily="34" charset="0"/>
                  </a:rPr>
                  <a:t>If you have a system where you need unitary operators, up to a symmetry --- homogeneous spaces provide a natural setting. </a:t>
                </a:r>
                <a:r>
                  <a:rPr lang="en-US" sz="2400" b="1" dirty="0">
                    <a:latin typeface="Gill Sans MT" panose="020B0502020104020203" pitchFamily="34" charset="0"/>
                  </a:rPr>
                  <a:t>Our paper: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2400" b="1" dirty="0">
                    <a:latin typeface="Gill Sans MT" panose="020B0502020104020203" pitchFamily="34" charset="0"/>
                  </a:rPr>
                  <a:t>designs and pseudo-randomness as well (happy to discuss afterwards!)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Gill Sans MT" panose="020B0502020104020203" pitchFamily="34" charset="0"/>
                  </a:rPr>
                  <a:t>Random sampling on homogeneous spaces with the tools that we have.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Gill Sans MT" panose="020B0502020104020203" pitchFamily="34" charset="0"/>
                  </a:rPr>
                  <a:t>Expressibility up to a symmetry --- realistic!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latin typeface="Gill Sans MT" panose="020B0502020104020203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solidFill>
                      <a:srgbClr val="FF0000"/>
                    </a:solidFill>
                    <a:latin typeface="Gill Sans MT" panose="020B0502020104020203" pitchFamily="34" charset="0"/>
                  </a:rPr>
                  <a:t>Future work:  anywhere where you can think of the words up to a symmetry …. </a:t>
                </a:r>
                <a:r>
                  <a:rPr lang="en-US" sz="2400" b="1" dirty="0">
                    <a:solidFill>
                      <a:srgbClr val="FF0000"/>
                    </a:solidFill>
                    <a:latin typeface="Gill Sans MT" panose="020B0502020104020203" pitchFamily="34" charset="0"/>
                    <a:sym typeface="Wingdings" panose="05000000000000000000" pitchFamily="2" charset="2"/>
                  </a:rPr>
                  <a:t></a:t>
                </a:r>
                <a:endParaRPr lang="en-US" sz="2400" b="1" dirty="0">
                  <a:solidFill>
                    <a:srgbClr val="FF0000"/>
                  </a:solidFill>
                  <a:latin typeface="Gill Sans MT" panose="020B0502020104020203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Gill Sans MT" panose="020B0502020104020203" pitchFamily="34" charset="0"/>
                </a:endParaRPr>
              </a:p>
              <a:p>
                <a:endParaRPr lang="en-US" b="1" dirty="0">
                  <a:latin typeface="Gill Sans MT" panose="020B0502020104020203" pitchFamily="34" charset="0"/>
                </a:endParaRPr>
              </a:p>
              <a:p>
                <a:endParaRPr lang="en-US" b="1" dirty="0">
                  <a:latin typeface="Gill Sans MT" panose="020B0502020104020203" pitchFamily="34" charset="0"/>
                </a:endParaRPr>
              </a:p>
              <a:p>
                <a:endParaRPr lang="en-US" dirty="0">
                  <a:latin typeface="Gill Sans MT" panose="020B0502020104020203" pitchFamily="34" charset="0"/>
                </a:endParaRPr>
              </a:p>
              <a:p>
                <a:endParaRPr lang="en-US" dirty="0">
                  <a:latin typeface="Gill Sans MT" panose="020B0502020104020203" pitchFamily="34" charset="0"/>
                </a:endParaRPr>
              </a:p>
              <a:p>
                <a:r>
                  <a:rPr lang="en-US" dirty="0">
                    <a:latin typeface="Gill Sans MT" panose="020B0502020104020203" pitchFamily="34" charset="0"/>
                  </a:rPr>
                  <a:t> </a:t>
                </a:r>
              </a:p>
              <a:p>
                <a:endParaRPr lang="en-US" dirty="0">
                  <a:latin typeface="Gill Sans MT" panose="020B0502020104020203" pitchFamily="34" charset="0"/>
                </a:endParaRPr>
              </a:p>
              <a:p>
                <a:endParaRPr lang="en-US" dirty="0">
                  <a:latin typeface="Gill Sans MT" panose="020B0502020104020203" pitchFamily="34" charset="0"/>
                </a:endParaRPr>
              </a:p>
              <a:p>
                <a:endParaRPr lang="en-US" dirty="0">
                  <a:latin typeface="Gill Sans MT" panose="020B0502020104020203" pitchFamily="34" charset="0"/>
                </a:endParaRPr>
              </a:p>
              <a:p>
                <a:endParaRPr lang="en-SG" dirty="0">
                  <a:latin typeface="Gill Sans MT" panose="020B0502020104020203" pitchFamily="34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2392505-6ECD-30CE-95B2-ACAF743E31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0489" y="1041023"/>
                <a:ext cx="9991023" cy="5816977"/>
              </a:xfrm>
              <a:prstGeom prst="rect">
                <a:avLst/>
              </a:prstGeom>
              <a:blipFill>
                <a:blip r:embed="rId2"/>
                <a:stretch>
                  <a:fillRect l="-855" t="-839" r="-1526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4396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1000</TotalTime>
  <Words>664</Words>
  <Application>Microsoft Office PowerPoint</Application>
  <PresentationFormat>Widescreen</PresentationFormat>
  <Paragraphs>93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Gill Sans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Arvind Rahul</dc:creator>
  <cp:lastModifiedBy>Arvind Rahul</cp:lastModifiedBy>
  <cp:revision>2</cp:revision>
  <dcterms:created xsi:type="dcterms:W3CDTF">2023-11-20T08:02:32Z</dcterms:created>
  <dcterms:modified xsi:type="dcterms:W3CDTF">2023-11-21T09:22:38Z</dcterms:modified>
</cp:coreProperties>
</file>