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60" r:id="rId2"/>
    <p:sldId id="261" r:id="rId3"/>
    <p:sldId id="259" r:id="rId4"/>
    <p:sldId id="257" r:id="rId5"/>
    <p:sldId id="258" r:id="rId6"/>
    <p:sldId id="256" r:id="rId7"/>
  </p:sldIdLst>
  <p:sldSz cx="13433425" cy="7556500"/>
  <p:notesSz cx="10693400" cy="75565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7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BF8303"/>
    <a:srgbClr val="F6731D"/>
    <a:srgbClr val="16BF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34" y="120"/>
      </p:cViewPr>
      <p:guideLst>
        <p:guide orient="horz" pos="2880"/>
        <p:guide pos="27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2855" y="2770717"/>
            <a:ext cx="9823191" cy="2493249"/>
          </a:xfrm>
        </p:spPr>
        <p:txBody>
          <a:bodyPr anchor="b">
            <a:normAutofit/>
          </a:bodyPr>
          <a:lstStyle>
            <a:lvl1pPr>
              <a:defRPr sz="59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2855" y="5263964"/>
            <a:ext cx="9823191" cy="1240997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03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2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4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8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2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62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99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764198"/>
            <a:ext cx="1922298" cy="857890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963" y="4990882"/>
            <a:ext cx="859165" cy="402314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794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2854" y="671689"/>
            <a:ext cx="9823191" cy="3434516"/>
          </a:xfrm>
        </p:spPr>
        <p:txBody>
          <a:bodyPr anchor="ctr">
            <a:normAutofit/>
          </a:bodyPr>
          <a:lstStyle>
            <a:lvl1pPr algn="l">
              <a:defRPr sz="528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52854" y="4797513"/>
            <a:ext cx="9823191" cy="1714332"/>
          </a:xfrm>
        </p:spPr>
        <p:txBody>
          <a:bodyPr anchor="ctr">
            <a:normAutofit/>
          </a:bodyPr>
          <a:lstStyle>
            <a:lvl1pPr marL="0" indent="0" algn="l">
              <a:buNone/>
              <a:defRPr sz="198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03743" indent="0">
              <a:buNone/>
              <a:defRPr sz="1983">
                <a:solidFill>
                  <a:schemeClr val="tx1">
                    <a:tint val="75000"/>
                  </a:schemeClr>
                </a:solidFill>
              </a:defRPr>
            </a:lvl2pPr>
            <a:lvl3pPr marL="1007486" indent="0">
              <a:buNone/>
              <a:defRPr sz="1763">
                <a:solidFill>
                  <a:schemeClr val="tx1">
                    <a:tint val="75000"/>
                  </a:schemeClr>
                </a:solidFill>
              </a:defRPr>
            </a:lvl3pPr>
            <a:lvl4pPr marL="15112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49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87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24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62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29944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615" y="3501879"/>
            <a:ext cx="1750275" cy="558966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963" y="3574561"/>
            <a:ext cx="859165" cy="402314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547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0139" y="671689"/>
            <a:ext cx="9248620" cy="3190522"/>
          </a:xfrm>
        </p:spPr>
        <p:txBody>
          <a:bodyPr anchor="ctr">
            <a:normAutofit/>
          </a:bodyPr>
          <a:lstStyle>
            <a:lvl1pPr algn="l">
              <a:defRPr sz="528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608483" y="3862211"/>
            <a:ext cx="8303948" cy="419806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76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503743" indent="0">
              <a:buFontTx/>
              <a:buNone/>
              <a:defRPr/>
            </a:lvl2pPr>
            <a:lvl3pPr marL="1007486" indent="0">
              <a:buFontTx/>
              <a:buNone/>
              <a:defRPr/>
            </a:lvl3pPr>
            <a:lvl4pPr marL="1511229" indent="0">
              <a:buFontTx/>
              <a:buNone/>
              <a:defRPr/>
            </a:lvl4pPr>
            <a:lvl5pPr marL="2014972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52854" y="4797513"/>
            <a:ext cx="9823191" cy="1714332"/>
          </a:xfrm>
        </p:spPr>
        <p:txBody>
          <a:bodyPr anchor="ctr">
            <a:normAutofit/>
          </a:bodyPr>
          <a:lstStyle>
            <a:lvl1pPr marL="0" indent="0" algn="l">
              <a:buNone/>
              <a:defRPr sz="1983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03743" indent="0">
              <a:buNone/>
              <a:defRPr sz="1983">
                <a:solidFill>
                  <a:schemeClr val="tx1">
                    <a:tint val="75000"/>
                  </a:schemeClr>
                </a:solidFill>
              </a:defRPr>
            </a:lvl2pPr>
            <a:lvl3pPr marL="1007486" indent="0">
              <a:buNone/>
              <a:defRPr sz="1763">
                <a:solidFill>
                  <a:schemeClr val="tx1">
                    <a:tint val="75000"/>
                  </a:schemeClr>
                </a:solidFill>
              </a:defRPr>
            </a:lvl3pPr>
            <a:lvl4pPr marL="15112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49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87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24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62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29944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615" y="3501879"/>
            <a:ext cx="1750275" cy="558966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963" y="3574561"/>
            <a:ext cx="859165" cy="402314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718916" y="714005"/>
            <a:ext cx="671671" cy="644337"/>
          </a:xfrm>
          <a:prstGeom prst="rect">
            <a:avLst/>
          </a:prstGeom>
        </p:spPr>
        <p:txBody>
          <a:bodyPr vert="horz" lIns="100751" tIns="50375" rIns="100751" bIns="50375" rtlCol="0" anchor="ctr">
            <a:noAutofit/>
          </a:bodyPr>
          <a:lstStyle/>
          <a:p>
            <a:pPr lvl="0"/>
            <a:r>
              <a:rPr lang="en-US" sz="8814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246599" y="3201217"/>
            <a:ext cx="671671" cy="644337"/>
          </a:xfrm>
          <a:prstGeom prst="rect">
            <a:avLst/>
          </a:prstGeom>
        </p:spPr>
        <p:txBody>
          <a:bodyPr vert="horz" lIns="100751" tIns="50375" rIns="100751" bIns="50375" rtlCol="0" anchor="ctr">
            <a:noAutofit/>
          </a:bodyPr>
          <a:lstStyle/>
          <a:p>
            <a:pPr lvl="0"/>
            <a:r>
              <a:rPr lang="en-US" sz="8814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2854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2854" y="2686756"/>
            <a:ext cx="9823192" cy="3002376"/>
          </a:xfrm>
        </p:spPr>
        <p:txBody>
          <a:bodyPr anchor="b">
            <a:normAutofit/>
          </a:bodyPr>
          <a:lstStyle>
            <a:lvl1pPr algn="l">
              <a:defRPr sz="5289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2854" y="5709356"/>
            <a:ext cx="9823192" cy="803935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615" y="5411994"/>
            <a:ext cx="1750275" cy="558966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5963" y="5490624"/>
            <a:ext cx="859165" cy="402314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761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140139" y="671689"/>
            <a:ext cx="9248620" cy="3190522"/>
          </a:xfrm>
        </p:spPr>
        <p:txBody>
          <a:bodyPr anchor="ctr">
            <a:normAutofit/>
          </a:bodyPr>
          <a:lstStyle>
            <a:lvl1pPr algn="l">
              <a:defRPr sz="528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52853" y="4785783"/>
            <a:ext cx="9823192" cy="923572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644">
                <a:solidFill>
                  <a:schemeClr val="accent1"/>
                </a:solidFill>
              </a:defRPr>
            </a:lvl1pPr>
            <a:lvl2pPr marL="503743" indent="0">
              <a:buFontTx/>
              <a:buNone/>
              <a:defRPr/>
            </a:lvl2pPr>
            <a:lvl3pPr marL="1007486" indent="0">
              <a:buFontTx/>
              <a:buNone/>
              <a:defRPr/>
            </a:lvl3pPr>
            <a:lvl4pPr marL="1511229" indent="0">
              <a:buFontTx/>
              <a:buNone/>
              <a:defRPr/>
            </a:lvl4pPr>
            <a:lvl5pPr marL="2014972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2854" y="5709356"/>
            <a:ext cx="9823192" cy="803935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615" y="5411994"/>
            <a:ext cx="1750275" cy="558966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5963" y="5490624"/>
            <a:ext cx="859165" cy="402314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718916" y="714005"/>
            <a:ext cx="671671" cy="644337"/>
          </a:xfrm>
          <a:prstGeom prst="rect">
            <a:avLst/>
          </a:prstGeom>
        </p:spPr>
        <p:txBody>
          <a:bodyPr vert="horz" lIns="100751" tIns="50375" rIns="100751" bIns="50375" rtlCol="0" anchor="ctr">
            <a:noAutofit/>
          </a:bodyPr>
          <a:lstStyle/>
          <a:p>
            <a:pPr lvl="0"/>
            <a:r>
              <a:rPr lang="en-US" sz="8814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246599" y="3201217"/>
            <a:ext cx="671671" cy="644337"/>
          </a:xfrm>
          <a:prstGeom prst="rect">
            <a:avLst/>
          </a:prstGeom>
        </p:spPr>
        <p:txBody>
          <a:bodyPr vert="horz" lIns="100751" tIns="50375" rIns="100751" bIns="50375" rtlCol="0" anchor="ctr">
            <a:noAutofit/>
          </a:bodyPr>
          <a:lstStyle/>
          <a:p>
            <a:pPr lvl="0"/>
            <a:r>
              <a:rPr lang="en-US" sz="8814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7086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2854" y="691310"/>
            <a:ext cx="9823191" cy="3173355"/>
          </a:xfrm>
        </p:spPr>
        <p:txBody>
          <a:bodyPr anchor="ctr">
            <a:normAutofit/>
          </a:bodyPr>
          <a:lstStyle>
            <a:lvl1pPr algn="l">
              <a:defRPr sz="5289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852853" y="4785783"/>
            <a:ext cx="9823192" cy="923572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644">
                <a:solidFill>
                  <a:schemeClr val="accent1"/>
                </a:solidFill>
              </a:defRPr>
            </a:lvl1pPr>
            <a:lvl2pPr marL="503743" indent="0">
              <a:buFontTx/>
              <a:buNone/>
              <a:defRPr/>
            </a:lvl2pPr>
            <a:lvl3pPr marL="1007486" indent="0">
              <a:buFontTx/>
              <a:buNone/>
              <a:defRPr/>
            </a:lvl3pPr>
            <a:lvl4pPr marL="1511229" indent="0">
              <a:buFontTx/>
              <a:buNone/>
              <a:defRPr/>
            </a:lvl4pPr>
            <a:lvl5pPr marL="2014972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2854" y="5709356"/>
            <a:ext cx="9823192" cy="803935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615" y="5411994"/>
            <a:ext cx="1750275" cy="558966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5963" y="5490624"/>
            <a:ext cx="859165" cy="402314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2148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615" y="787136"/>
            <a:ext cx="1750275" cy="558966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110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41238" y="691308"/>
            <a:ext cx="2432385" cy="582198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52853" y="691308"/>
            <a:ext cx="7136507" cy="582198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615" y="787136"/>
            <a:ext cx="1750275" cy="558966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553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750030" y="2644158"/>
            <a:ext cx="593336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15014" y="4231641"/>
            <a:ext cx="940339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20061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6945" y="687677"/>
            <a:ext cx="9819101" cy="14113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2853" y="2350911"/>
            <a:ext cx="9823192" cy="41623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615" y="787136"/>
            <a:ext cx="1750275" cy="558966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688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2854" y="2268438"/>
            <a:ext cx="9823191" cy="1618400"/>
          </a:xfrm>
        </p:spPr>
        <p:txBody>
          <a:bodyPr anchor="b"/>
          <a:lstStyle>
            <a:lvl1pPr algn="l">
              <a:defRPr sz="4407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52854" y="3889679"/>
            <a:ext cx="9823191" cy="948033"/>
          </a:xfrm>
        </p:spPr>
        <p:txBody>
          <a:bodyPr anchor="t"/>
          <a:lstStyle>
            <a:lvl1pPr marL="0" indent="0" algn="l">
              <a:buNone/>
              <a:defRPr sz="2204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503743" indent="0">
              <a:buNone/>
              <a:defRPr sz="1983">
                <a:solidFill>
                  <a:schemeClr val="tx1">
                    <a:tint val="75000"/>
                  </a:schemeClr>
                </a:solidFill>
              </a:defRPr>
            </a:lvl2pPr>
            <a:lvl3pPr marL="1007486" indent="0">
              <a:buNone/>
              <a:defRPr sz="1763">
                <a:solidFill>
                  <a:schemeClr val="tx1">
                    <a:tint val="75000"/>
                  </a:schemeClr>
                </a:solidFill>
              </a:defRPr>
            </a:lvl3pPr>
            <a:lvl4pPr marL="1511229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4pPr>
            <a:lvl5pPr marL="2014972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5pPr>
            <a:lvl6pPr marL="2518715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6pPr>
            <a:lvl7pPr marL="3022458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7pPr>
            <a:lvl8pPr marL="3526201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8pPr>
            <a:lvl9pPr marL="4029944" indent="0">
              <a:buNone/>
              <a:defRPr sz="15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615" y="3501879"/>
            <a:ext cx="1750275" cy="558966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963" y="3574561"/>
            <a:ext cx="859165" cy="402314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30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52853" y="2350911"/>
            <a:ext cx="4753114" cy="416238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2930" y="2342782"/>
            <a:ext cx="4753114" cy="416238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615" y="787136"/>
            <a:ext cx="1750275" cy="558966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963" y="868019"/>
            <a:ext cx="859165" cy="402314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7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8668" y="2173627"/>
            <a:ext cx="4399284" cy="634955"/>
          </a:xfrm>
        </p:spPr>
        <p:txBody>
          <a:bodyPr anchor="b">
            <a:noAutofit/>
          </a:bodyPr>
          <a:lstStyle>
            <a:lvl1pPr marL="0" indent="0">
              <a:buNone/>
              <a:defRPr sz="2644" b="0"/>
            </a:lvl1pPr>
            <a:lvl2pPr marL="503743" indent="0">
              <a:buNone/>
              <a:defRPr sz="2204" b="1"/>
            </a:lvl2pPr>
            <a:lvl3pPr marL="1007486" indent="0">
              <a:buNone/>
              <a:defRPr sz="1983" b="1"/>
            </a:lvl3pPr>
            <a:lvl4pPr marL="1511229" indent="0">
              <a:buNone/>
              <a:defRPr sz="1763" b="1"/>
            </a:lvl4pPr>
            <a:lvl5pPr marL="2014972" indent="0">
              <a:buNone/>
              <a:defRPr sz="1763" b="1"/>
            </a:lvl5pPr>
            <a:lvl6pPr marL="2518715" indent="0">
              <a:buNone/>
              <a:defRPr sz="1763" b="1"/>
            </a:lvl6pPr>
            <a:lvl7pPr marL="3022458" indent="0">
              <a:buNone/>
              <a:defRPr sz="1763" b="1"/>
            </a:lvl7pPr>
            <a:lvl8pPr marL="3526201" indent="0">
              <a:buNone/>
              <a:defRPr sz="1763" b="1"/>
            </a:lvl8pPr>
            <a:lvl9pPr marL="4029944" indent="0">
              <a:buNone/>
              <a:defRPr sz="17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52854" y="2808583"/>
            <a:ext cx="4785099" cy="369567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70976" y="2170070"/>
            <a:ext cx="4406191" cy="634955"/>
          </a:xfrm>
        </p:spPr>
        <p:txBody>
          <a:bodyPr anchor="b">
            <a:noAutofit/>
          </a:bodyPr>
          <a:lstStyle>
            <a:lvl1pPr marL="0" indent="0">
              <a:buNone/>
              <a:defRPr sz="2644" b="0"/>
            </a:lvl1pPr>
            <a:lvl2pPr marL="503743" indent="0">
              <a:buNone/>
              <a:defRPr sz="2204" b="1"/>
            </a:lvl2pPr>
            <a:lvl3pPr marL="1007486" indent="0">
              <a:buNone/>
              <a:defRPr sz="1983" b="1"/>
            </a:lvl3pPr>
            <a:lvl4pPr marL="1511229" indent="0">
              <a:buNone/>
              <a:defRPr sz="1763" b="1"/>
            </a:lvl4pPr>
            <a:lvl5pPr marL="2014972" indent="0">
              <a:buNone/>
              <a:defRPr sz="1763" b="1"/>
            </a:lvl5pPr>
            <a:lvl6pPr marL="2518715" indent="0">
              <a:buNone/>
              <a:defRPr sz="1763" b="1"/>
            </a:lvl6pPr>
            <a:lvl7pPr marL="3022458" indent="0">
              <a:buNone/>
              <a:defRPr sz="1763" b="1"/>
            </a:lvl7pPr>
            <a:lvl8pPr marL="3526201" indent="0">
              <a:buNone/>
              <a:defRPr sz="1763" b="1"/>
            </a:lvl8pPr>
            <a:lvl9pPr marL="4029944" indent="0">
              <a:buNone/>
              <a:defRPr sz="176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96718" y="2805026"/>
            <a:ext cx="4780450" cy="369567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615" y="787136"/>
            <a:ext cx="1750275" cy="558966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963" y="868019"/>
            <a:ext cx="859165" cy="402314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789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615" y="787136"/>
            <a:ext cx="1750275" cy="558966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27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615" y="787136"/>
            <a:ext cx="1750275" cy="558966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bg object 16">
            <a:extLst>
              <a:ext uri="{FF2B5EF4-FFF2-40B4-BE49-F238E27FC236}">
                <a16:creationId xmlns:a16="http://schemas.microsoft.com/office/drawing/2014/main" id="{35E2910A-F3A2-CF7C-91C4-C62130DFDF39}"/>
              </a:ext>
            </a:extLst>
          </p:cNvPr>
          <p:cNvPicPr/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31750"/>
            <a:ext cx="13433425" cy="1464547"/>
          </a:xfrm>
          <a:prstGeom prst="rect">
            <a:avLst/>
          </a:prstGeom>
        </p:spPr>
      </p:pic>
      <p:pic>
        <p:nvPicPr>
          <p:cNvPr id="7" name="bg object 17">
            <a:extLst>
              <a:ext uri="{FF2B5EF4-FFF2-40B4-BE49-F238E27FC236}">
                <a16:creationId xmlns:a16="http://schemas.microsoft.com/office/drawing/2014/main" id="{EC7D92FD-D01E-C983-1B45-DF3EE21DABB9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4997450"/>
            <a:ext cx="13433425" cy="252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128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2853" y="491523"/>
            <a:ext cx="3862109" cy="1075751"/>
          </a:xfrm>
        </p:spPr>
        <p:txBody>
          <a:bodyPr anchor="b"/>
          <a:lstStyle>
            <a:lvl1pPr algn="l">
              <a:defRPr sz="2204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6839" y="491523"/>
            <a:ext cx="5709206" cy="5966487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2853" y="1761435"/>
            <a:ext cx="3862109" cy="4696573"/>
          </a:xfrm>
        </p:spPr>
        <p:txBody>
          <a:bodyPr/>
          <a:lstStyle>
            <a:lvl1pPr marL="0" indent="0">
              <a:buNone/>
              <a:defRPr sz="1543"/>
            </a:lvl1pPr>
            <a:lvl2pPr marL="503743" indent="0">
              <a:buNone/>
              <a:defRPr sz="1322"/>
            </a:lvl2pPr>
            <a:lvl3pPr marL="1007486" indent="0">
              <a:buNone/>
              <a:defRPr sz="1102"/>
            </a:lvl3pPr>
            <a:lvl4pPr marL="1511229" indent="0">
              <a:buNone/>
              <a:defRPr sz="992"/>
            </a:lvl4pPr>
            <a:lvl5pPr marL="2014972" indent="0">
              <a:buNone/>
              <a:defRPr sz="992"/>
            </a:lvl5pPr>
            <a:lvl6pPr marL="2518715" indent="0">
              <a:buNone/>
              <a:defRPr sz="992"/>
            </a:lvl6pPr>
            <a:lvl7pPr marL="3022458" indent="0">
              <a:buNone/>
              <a:defRPr sz="992"/>
            </a:lvl7pPr>
            <a:lvl8pPr marL="3526201" indent="0">
              <a:buNone/>
              <a:defRPr sz="992"/>
            </a:lvl8pPr>
            <a:lvl9pPr marL="4029944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615" y="787136"/>
            <a:ext cx="1750275" cy="558966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805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2854" y="5289550"/>
            <a:ext cx="9823192" cy="624461"/>
          </a:xfrm>
        </p:spPr>
        <p:txBody>
          <a:bodyPr anchor="b">
            <a:normAutofit/>
          </a:bodyPr>
          <a:lstStyle>
            <a:lvl1pPr algn="l">
              <a:defRPr sz="2644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52853" y="699637"/>
            <a:ext cx="9823192" cy="4247606"/>
          </a:xfrm>
        </p:spPr>
        <p:txBody>
          <a:bodyPr anchor="t">
            <a:normAutofit/>
          </a:bodyPr>
          <a:lstStyle>
            <a:lvl1pPr marL="0" indent="0" algn="ctr">
              <a:buNone/>
              <a:defRPr sz="1763"/>
            </a:lvl1pPr>
            <a:lvl2pPr marL="503743" indent="0">
              <a:buNone/>
              <a:defRPr sz="1763"/>
            </a:lvl2pPr>
            <a:lvl3pPr marL="1007486" indent="0">
              <a:buNone/>
              <a:defRPr sz="1763"/>
            </a:lvl3pPr>
            <a:lvl4pPr marL="1511229" indent="0">
              <a:buNone/>
              <a:defRPr sz="1763"/>
            </a:lvl4pPr>
            <a:lvl5pPr marL="2014972" indent="0">
              <a:buNone/>
              <a:defRPr sz="1763"/>
            </a:lvl5pPr>
            <a:lvl6pPr marL="2518715" indent="0">
              <a:buNone/>
              <a:defRPr sz="1763"/>
            </a:lvl6pPr>
            <a:lvl7pPr marL="3022458" indent="0">
              <a:buNone/>
              <a:defRPr sz="1763"/>
            </a:lvl7pPr>
            <a:lvl8pPr marL="3526201" indent="0">
              <a:buNone/>
              <a:defRPr sz="1763"/>
            </a:lvl8pPr>
            <a:lvl9pPr marL="4029944" indent="0">
              <a:buNone/>
              <a:defRPr sz="176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52854" y="5914012"/>
            <a:ext cx="9823192" cy="543997"/>
          </a:xfrm>
        </p:spPr>
        <p:txBody>
          <a:bodyPr>
            <a:normAutofit/>
          </a:bodyPr>
          <a:lstStyle>
            <a:lvl1pPr marL="0" indent="0">
              <a:buNone/>
              <a:defRPr sz="1322"/>
            </a:lvl1pPr>
            <a:lvl2pPr marL="503743" indent="0">
              <a:buNone/>
              <a:defRPr sz="1322"/>
            </a:lvl2pPr>
            <a:lvl3pPr marL="1007486" indent="0">
              <a:buNone/>
              <a:defRPr sz="1102"/>
            </a:lvl3pPr>
            <a:lvl4pPr marL="1511229" indent="0">
              <a:buNone/>
              <a:defRPr sz="992"/>
            </a:lvl4pPr>
            <a:lvl5pPr marL="2014972" indent="0">
              <a:buNone/>
              <a:defRPr sz="992"/>
            </a:lvl5pPr>
            <a:lvl6pPr marL="2518715" indent="0">
              <a:buNone/>
              <a:defRPr sz="992"/>
            </a:lvl6pPr>
            <a:lvl7pPr marL="3022458" indent="0">
              <a:buNone/>
              <a:defRPr sz="992"/>
            </a:lvl7pPr>
            <a:lvl8pPr marL="3526201" indent="0">
              <a:buNone/>
              <a:defRPr sz="992"/>
            </a:lvl8pPr>
            <a:lvl9pPr marL="4029944" indent="0">
              <a:buNone/>
              <a:defRPr sz="99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615" y="5411994"/>
            <a:ext cx="1750275" cy="558966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5963" y="5490624"/>
            <a:ext cx="859165" cy="402314"/>
          </a:xfrm>
        </p:spPr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763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51883"/>
            <a:ext cx="3141866" cy="7314785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9993" y="-866"/>
            <a:ext cx="2596637" cy="7552136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201501" cy="75565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56944" y="687677"/>
            <a:ext cx="9819101" cy="14113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52853" y="2350911"/>
            <a:ext cx="9823192" cy="42820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16662" y="6754833"/>
            <a:ext cx="1263001" cy="4081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52853" y="6760752"/>
            <a:ext cx="8395890" cy="402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963" y="868019"/>
            <a:ext cx="859165" cy="402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4">
                <a:solidFill>
                  <a:srgbClr val="FEFFFF"/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309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</p:sldLayoutIdLst>
  <p:txStyles>
    <p:titleStyle>
      <a:lvl1pPr algn="l" defTabSz="503743" rtl="0" eaLnBrk="1" latinLnBrk="0" hangingPunct="1">
        <a:spcBef>
          <a:spcPct val="0"/>
        </a:spcBef>
        <a:buNone/>
        <a:defRPr sz="3966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77807" indent="-377807" algn="l" defTabSz="503743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Font typeface="Wingdings 3" charset="2"/>
        <a:buChar char=""/>
        <a:defRPr sz="198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818582" indent="-314839" algn="l" defTabSz="503743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Font typeface="Wingdings 3" charset="2"/>
        <a:buChar char=""/>
        <a:defRPr sz="176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59357" indent="-251871" algn="l" defTabSz="503743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Font typeface="Wingdings 3" charset="2"/>
        <a:buChar char=""/>
        <a:defRPr sz="154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763100" indent="-251871" algn="l" defTabSz="503743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Font typeface="Wingdings 3" charset="2"/>
        <a:buChar char=""/>
        <a:defRPr sz="132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66843" indent="-251871" algn="l" defTabSz="503743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Font typeface="Wingdings 3" charset="2"/>
        <a:buChar char=""/>
        <a:defRPr sz="132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70586" indent="-251871" algn="l" defTabSz="503743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Font typeface="Wingdings 3" charset="2"/>
        <a:buChar char=""/>
        <a:defRPr sz="132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74329" indent="-251871" algn="l" defTabSz="503743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Font typeface="Wingdings 3" charset="2"/>
        <a:buChar char=""/>
        <a:defRPr sz="132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778072" indent="-251871" algn="l" defTabSz="503743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Font typeface="Wingdings 3" charset="2"/>
        <a:buChar char=""/>
        <a:defRPr sz="132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281815" indent="-251871" algn="l" defTabSz="503743" rtl="0" eaLnBrk="1" latinLnBrk="0" hangingPunct="1">
        <a:spcBef>
          <a:spcPts val="1102"/>
        </a:spcBef>
        <a:spcAft>
          <a:spcPts val="0"/>
        </a:spcAft>
        <a:buClr>
          <a:schemeClr val="accent1"/>
        </a:buClr>
        <a:buFont typeface="Wingdings 3" charset="2"/>
        <a:buChar char=""/>
        <a:defRPr sz="1322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3743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1pPr>
      <a:lvl2pPr marL="503743" algn="l" defTabSz="503743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2pPr>
      <a:lvl3pPr marL="1007486" algn="l" defTabSz="503743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3pPr>
      <a:lvl4pPr marL="1511229" algn="l" defTabSz="503743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4pPr>
      <a:lvl5pPr marL="2014972" algn="l" defTabSz="503743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5pPr>
      <a:lvl6pPr marL="2518715" algn="l" defTabSz="503743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6pPr>
      <a:lvl7pPr marL="3022458" algn="l" defTabSz="503743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7pPr>
      <a:lvl8pPr marL="3526201" algn="l" defTabSz="503743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8pPr>
      <a:lvl9pPr marL="4029944" algn="l" defTabSz="503743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C7A599A-B773-58E3-858E-0A4272B5B356}"/>
              </a:ext>
            </a:extLst>
          </p:cNvPr>
          <p:cNvSpPr/>
          <p:nvPr/>
        </p:nvSpPr>
        <p:spPr>
          <a:xfrm>
            <a:off x="773112" y="1644650"/>
            <a:ext cx="11125200" cy="381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>
                <a:solidFill>
                  <a:schemeClr val="accent5">
                    <a:lumMod val="75000"/>
                  </a:schemeClr>
                </a:solidFill>
              </a:rPr>
              <a:t>Closing remarks on </a:t>
            </a:r>
            <a:br>
              <a:rPr lang="en-US" sz="66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US" sz="6600" b="1" dirty="0">
                <a:solidFill>
                  <a:schemeClr val="accent5">
                    <a:lumMod val="75000"/>
                  </a:schemeClr>
                </a:solidFill>
              </a:rPr>
              <a:t>QTML 2023</a:t>
            </a:r>
          </a:p>
          <a:p>
            <a:pPr algn="ctr"/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J.K. Kevin Rhee</a:t>
            </a:r>
          </a:p>
          <a:p>
            <a:pPr algn="ctr"/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On  behalf of </a:t>
            </a:r>
          </a:p>
          <a:p>
            <a:pPr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Steering Committee</a:t>
            </a:r>
          </a:p>
        </p:txBody>
      </p:sp>
    </p:spTree>
    <p:extLst>
      <p:ext uri="{BB962C8B-B14F-4D97-AF65-F5344CB8AC3E}">
        <p14:creationId xmlns:p14="http://schemas.microsoft.com/office/powerpoint/2010/main" val="2479534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1B151-BE86-0FE5-3216-32C0C0E40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512" y="44450"/>
            <a:ext cx="11074242" cy="923330"/>
          </a:xfrm>
        </p:spPr>
        <p:txBody>
          <a:bodyPr>
            <a:normAutofit fontScale="90000"/>
          </a:bodyPr>
          <a:lstStyle/>
          <a:p>
            <a:r>
              <a:rPr lang="en-US" sz="6000" dirty="0"/>
              <a:t>QTML 2023 in the Memory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B345917-95AA-F7FE-213C-E74B22F566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404" y="1339850"/>
            <a:ext cx="12480908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1479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DA62AB-838C-1BBC-4325-411BC071446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4712" y="235131"/>
            <a:ext cx="10210800" cy="708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21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75A07-95A3-19DF-B85A-5A36A6ED7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6248" y="609246"/>
            <a:ext cx="10864991" cy="923330"/>
          </a:xfrm>
        </p:spPr>
        <p:txBody>
          <a:bodyPr>
            <a:normAutofit fontScale="90000"/>
          </a:bodyPr>
          <a:lstStyle/>
          <a:p>
            <a:r>
              <a:rPr lang="en-US" sz="6000" dirty="0"/>
              <a:t>QTML 2023   at a glance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FAF33B-41B6-BC17-EC07-70BA1AAC1DDF}"/>
              </a:ext>
            </a:extLst>
          </p:cNvPr>
          <p:cNvSpPr/>
          <p:nvPr/>
        </p:nvSpPr>
        <p:spPr>
          <a:xfrm>
            <a:off x="1748453" y="2251554"/>
            <a:ext cx="2991150" cy="75836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 Nova" panose="020B0504020202020204" pitchFamily="34" charset="0"/>
              </a:rPr>
              <a:t>Attendees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976081-C5FC-760E-9C87-6EE86A8E4659}"/>
              </a:ext>
            </a:extLst>
          </p:cNvPr>
          <p:cNvSpPr/>
          <p:nvPr/>
        </p:nvSpPr>
        <p:spPr>
          <a:xfrm>
            <a:off x="5596577" y="2872780"/>
            <a:ext cx="333489" cy="34962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898D26-AD1D-7155-0825-FE85ED871AB7}"/>
              </a:ext>
            </a:extLst>
          </p:cNvPr>
          <p:cNvSpPr txBox="1"/>
          <p:nvPr/>
        </p:nvSpPr>
        <p:spPr>
          <a:xfrm rot="19476431">
            <a:off x="1935306" y="6576183"/>
            <a:ext cx="789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2017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307ACF-BD81-D3DA-E392-93CAB3F358FA}"/>
              </a:ext>
            </a:extLst>
          </p:cNvPr>
          <p:cNvSpPr txBox="1"/>
          <p:nvPr/>
        </p:nvSpPr>
        <p:spPr>
          <a:xfrm rot="19476431">
            <a:off x="2487604" y="6563569"/>
            <a:ext cx="789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2018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D04D71-1E97-C022-B419-19408DB4DEAD}"/>
              </a:ext>
            </a:extLst>
          </p:cNvPr>
          <p:cNvSpPr txBox="1"/>
          <p:nvPr/>
        </p:nvSpPr>
        <p:spPr>
          <a:xfrm rot="19476431">
            <a:off x="3021004" y="6550955"/>
            <a:ext cx="789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2019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50F607-49A1-C1A7-3902-9BFDE8CBC909}"/>
              </a:ext>
            </a:extLst>
          </p:cNvPr>
          <p:cNvSpPr txBox="1"/>
          <p:nvPr/>
        </p:nvSpPr>
        <p:spPr>
          <a:xfrm rot="19476431">
            <a:off x="3630604" y="6538341"/>
            <a:ext cx="789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345C248-D268-D1A4-D142-EDA31013A61E}"/>
              </a:ext>
            </a:extLst>
          </p:cNvPr>
          <p:cNvSpPr txBox="1"/>
          <p:nvPr/>
        </p:nvSpPr>
        <p:spPr>
          <a:xfrm rot="19476431">
            <a:off x="4220854" y="6525727"/>
            <a:ext cx="789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2021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DBA6A6-31F2-5603-1574-8BE6D5E154DC}"/>
              </a:ext>
            </a:extLst>
          </p:cNvPr>
          <p:cNvSpPr txBox="1"/>
          <p:nvPr/>
        </p:nvSpPr>
        <p:spPr>
          <a:xfrm rot="19476431">
            <a:off x="4830454" y="6513113"/>
            <a:ext cx="789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2022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93F0B9F-5C4D-4A12-AC7F-F7CAAA7FD383}"/>
              </a:ext>
            </a:extLst>
          </p:cNvPr>
          <p:cNvSpPr txBox="1"/>
          <p:nvPr/>
        </p:nvSpPr>
        <p:spPr>
          <a:xfrm rot="19476431">
            <a:off x="5383204" y="6500499"/>
            <a:ext cx="789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2023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B1E6307-4E9B-CB32-A80A-A6F307D61BDF}"/>
              </a:ext>
            </a:extLst>
          </p:cNvPr>
          <p:cNvGrpSpPr/>
          <p:nvPr/>
        </p:nvGrpSpPr>
        <p:grpSpPr>
          <a:xfrm>
            <a:off x="2182961" y="4225244"/>
            <a:ext cx="3166241" cy="2143806"/>
            <a:chOff x="807270" y="3321050"/>
            <a:chExt cx="3166241" cy="3048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F7632C1-A7FB-C6F7-4C36-E41ED3A724F0}"/>
                </a:ext>
              </a:extLst>
            </p:cNvPr>
            <p:cNvSpPr/>
            <p:nvPr/>
          </p:nvSpPr>
          <p:spPr>
            <a:xfrm>
              <a:off x="849312" y="5759450"/>
              <a:ext cx="304800" cy="6096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9C1D022-5A28-53D3-B34E-A38075B8E80B}"/>
                </a:ext>
              </a:extLst>
            </p:cNvPr>
            <p:cNvSpPr/>
            <p:nvPr/>
          </p:nvSpPr>
          <p:spPr>
            <a:xfrm>
              <a:off x="1411241" y="5610680"/>
              <a:ext cx="304800" cy="75837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BCBC0A0-191E-81B7-C97D-8D4A3154450C}"/>
                </a:ext>
              </a:extLst>
            </p:cNvPr>
            <p:cNvSpPr/>
            <p:nvPr/>
          </p:nvSpPr>
          <p:spPr>
            <a:xfrm>
              <a:off x="1973170" y="5171394"/>
              <a:ext cx="276271" cy="119765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AB8C2E5-85EC-703D-8270-E5932B358053}"/>
                </a:ext>
              </a:extLst>
            </p:cNvPr>
            <p:cNvSpPr/>
            <p:nvPr/>
          </p:nvSpPr>
          <p:spPr>
            <a:xfrm>
              <a:off x="2535099" y="3321050"/>
              <a:ext cx="304800" cy="3048000"/>
            </a:xfrm>
            <a:prstGeom prst="rect">
              <a:avLst/>
            </a:prstGeom>
            <a:pattFill prst="openDmnd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530B26E-ACB1-7899-C745-27565357BFDF}"/>
                </a:ext>
              </a:extLst>
            </p:cNvPr>
            <p:cNvSpPr/>
            <p:nvPr/>
          </p:nvSpPr>
          <p:spPr>
            <a:xfrm>
              <a:off x="3097028" y="3321050"/>
              <a:ext cx="266884" cy="3048000"/>
            </a:xfrm>
            <a:prstGeom prst="rect">
              <a:avLst/>
            </a:prstGeom>
            <a:pattFill prst="openDmnd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EC78092-B6AB-9DBA-2613-3DE5360D2DC6}"/>
                </a:ext>
              </a:extLst>
            </p:cNvPr>
            <p:cNvSpPr/>
            <p:nvPr/>
          </p:nvSpPr>
          <p:spPr>
            <a:xfrm>
              <a:off x="3658956" y="3930650"/>
              <a:ext cx="314555" cy="24384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D751EBF-8D58-5A9C-C824-8EAC34FE77CF}"/>
                </a:ext>
              </a:extLst>
            </p:cNvPr>
            <p:cNvSpPr txBox="1"/>
            <p:nvPr/>
          </p:nvSpPr>
          <p:spPr>
            <a:xfrm>
              <a:off x="807270" y="5274449"/>
              <a:ext cx="57544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65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0C0B3CA-B5A0-B9B3-34F0-F84696BE93A9}"/>
                </a:ext>
              </a:extLst>
            </p:cNvPr>
            <p:cNvSpPr txBox="1"/>
            <p:nvPr/>
          </p:nvSpPr>
          <p:spPr>
            <a:xfrm>
              <a:off x="1416870" y="5050362"/>
              <a:ext cx="57544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80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BA269C5-AB31-1356-D1CF-CF168BB6EE56}"/>
                </a:ext>
              </a:extLst>
            </p:cNvPr>
            <p:cNvSpPr txBox="1"/>
            <p:nvPr/>
          </p:nvSpPr>
          <p:spPr>
            <a:xfrm>
              <a:off x="1797870" y="4616451"/>
              <a:ext cx="575442" cy="5251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113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5CBB874B-5551-FC06-781F-B0131963D630}"/>
              </a:ext>
            </a:extLst>
          </p:cNvPr>
          <p:cNvSpPr txBox="1"/>
          <p:nvPr/>
        </p:nvSpPr>
        <p:spPr>
          <a:xfrm>
            <a:off x="4837761" y="4247118"/>
            <a:ext cx="7400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180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F48D4D1-ACE7-DAD7-9405-0EC2E84759DE}"/>
              </a:ext>
            </a:extLst>
          </p:cNvPr>
          <p:cNvSpPr/>
          <p:nvPr/>
        </p:nvSpPr>
        <p:spPr>
          <a:xfrm>
            <a:off x="7523249" y="2117460"/>
            <a:ext cx="3327120" cy="75836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 Nova" panose="020B0504020202020204" pitchFamily="34" charset="0"/>
              </a:rPr>
              <a:t>Paper Submissions</a:t>
            </a:r>
            <a:br>
              <a:rPr lang="en-US" sz="2400" dirty="0">
                <a:latin typeface="Arial Nova" panose="020B0504020202020204" pitchFamily="34" charset="0"/>
              </a:rPr>
            </a:br>
            <a:r>
              <a:rPr lang="en-US" sz="2400" dirty="0">
                <a:latin typeface="Arial Nova" panose="020B0504020202020204" pitchFamily="34" charset="0"/>
              </a:rPr>
              <a:t>and  Oral Presentation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444E0EA-EFAE-BF38-831F-96FA1356D92E}"/>
              </a:ext>
            </a:extLst>
          </p:cNvPr>
          <p:cNvSpPr/>
          <p:nvPr/>
        </p:nvSpPr>
        <p:spPr>
          <a:xfrm>
            <a:off x="11824777" y="3022574"/>
            <a:ext cx="352470" cy="334018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68DC7E4-EBC9-2F61-7E85-6E2C077233E1}"/>
              </a:ext>
            </a:extLst>
          </p:cNvPr>
          <p:cNvSpPr txBox="1"/>
          <p:nvPr/>
        </p:nvSpPr>
        <p:spPr>
          <a:xfrm rot="19476431">
            <a:off x="8163506" y="6569893"/>
            <a:ext cx="789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2017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CCA44B-6C61-658C-044C-3B6A590F2B4C}"/>
              </a:ext>
            </a:extLst>
          </p:cNvPr>
          <p:cNvSpPr txBox="1"/>
          <p:nvPr/>
        </p:nvSpPr>
        <p:spPr>
          <a:xfrm rot="19476431">
            <a:off x="8715804" y="6557279"/>
            <a:ext cx="789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2018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4595BA6-B1A2-EE8B-0A2A-685E7A3912A4}"/>
              </a:ext>
            </a:extLst>
          </p:cNvPr>
          <p:cNvSpPr txBox="1"/>
          <p:nvPr/>
        </p:nvSpPr>
        <p:spPr>
          <a:xfrm rot="19476431">
            <a:off x="9249204" y="6544665"/>
            <a:ext cx="789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2019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EB6FE27-50AE-AA9A-4F3E-3C881011B321}"/>
              </a:ext>
            </a:extLst>
          </p:cNvPr>
          <p:cNvSpPr txBox="1"/>
          <p:nvPr/>
        </p:nvSpPr>
        <p:spPr>
          <a:xfrm rot="19476431">
            <a:off x="9858804" y="6532051"/>
            <a:ext cx="789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0E24A8D-A67F-86D5-971D-A684C6D622BC}"/>
              </a:ext>
            </a:extLst>
          </p:cNvPr>
          <p:cNvSpPr txBox="1"/>
          <p:nvPr/>
        </p:nvSpPr>
        <p:spPr>
          <a:xfrm rot="19476431">
            <a:off x="10449054" y="6519437"/>
            <a:ext cx="789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2021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528B975-9A65-1B99-32F9-1AEE3779992E}"/>
              </a:ext>
            </a:extLst>
          </p:cNvPr>
          <p:cNvSpPr txBox="1"/>
          <p:nvPr/>
        </p:nvSpPr>
        <p:spPr>
          <a:xfrm rot="19476431">
            <a:off x="11058654" y="6506823"/>
            <a:ext cx="789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2022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99DC311-F112-AD52-D09C-82A59B72F077}"/>
              </a:ext>
            </a:extLst>
          </p:cNvPr>
          <p:cNvSpPr txBox="1"/>
          <p:nvPr/>
        </p:nvSpPr>
        <p:spPr>
          <a:xfrm rot="19476431">
            <a:off x="11611404" y="6494209"/>
            <a:ext cx="789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2023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ED5090C-A8D9-1373-D47E-42B0F2559B69}"/>
              </a:ext>
            </a:extLst>
          </p:cNvPr>
          <p:cNvSpPr/>
          <p:nvPr/>
        </p:nvSpPr>
        <p:spPr>
          <a:xfrm>
            <a:off x="8424097" y="4828635"/>
            <a:ext cx="333906" cy="153412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8A94193-A3A8-CA60-CCA6-344962964F46}"/>
              </a:ext>
            </a:extLst>
          </p:cNvPr>
          <p:cNvSpPr/>
          <p:nvPr/>
        </p:nvSpPr>
        <p:spPr>
          <a:xfrm>
            <a:off x="8967461" y="4723335"/>
            <a:ext cx="352471" cy="163942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15CC726-B794-395C-4FE6-A4BD91FD55F1}"/>
              </a:ext>
            </a:extLst>
          </p:cNvPr>
          <p:cNvSpPr/>
          <p:nvPr/>
        </p:nvSpPr>
        <p:spPr>
          <a:xfrm>
            <a:off x="9512519" y="4608653"/>
            <a:ext cx="340814" cy="175410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096D220-124E-FBCC-D24C-5DE8F6970E3C}"/>
              </a:ext>
            </a:extLst>
          </p:cNvPr>
          <p:cNvSpPr/>
          <p:nvPr/>
        </p:nvSpPr>
        <p:spPr>
          <a:xfrm>
            <a:off x="10138990" y="3991124"/>
            <a:ext cx="304223" cy="237163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0D690BB-2B75-1A55-B6BC-276B20C5D665}"/>
              </a:ext>
            </a:extLst>
          </p:cNvPr>
          <p:cNvSpPr/>
          <p:nvPr/>
        </p:nvSpPr>
        <p:spPr>
          <a:xfrm>
            <a:off x="10700919" y="3625850"/>
            <a:ext cx="338848" cy="273691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AC63DAE-9B48-6494-C63D-F044766CC0C4}"/>
              </a:ext>
            </a:extLst>
          </p:cNvPr>
          <p:cNvSpPr/>
          <p:nvPr/>
        </p:nvSpPr>
        <p:spPr>
          <a:xfrm>
            <a:off x="11262847" y="3146803"/>
            <a:ext cx="352056" cy="321595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1555877-2A80-EE1F-D346-603ACDA7E072}"/>
              </a:ext>
            </a:extLst>
          </p:cNvPr>
          <p:cNvSpPr txBox="1"/>
          <p:nvPr/>
        </p:nvSpPr>
        <p:spPr>
          <a:xfrm>
            <a:off x="8374511" y="4159250"/>
            <a:ext cx="5754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~30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A7F6D13-662A-3CAB-82EF-1E166DD5540B}"/>
              </a:ext>
            </a:extLst>
          </p:cNvPr>
          <p:cNvSpPr txBox="1"/>
          <p:nvPr/>
        </p:nvSpPr>
        <p:spPr>
          <a:xfrm>
            <a:off x="8937076" y="4064391"/>
            <a:ext cx="5754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12</a:t>
            </a:r>
          </a:p>
          <a:p>
            <a:r>
              <a:rPr lang="en-US" dirty="0"/>
              <a:t>21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6083C5F-F751-F9E2-98A8-E424DAAD7ED9}"/>
              </a:ext>
            </a:extLst>
          </p:cNvPr>
          <p:cNvSpPr txBox="1"/>
          <p:nvPr/>
        </p:nvSpPr>
        <p:spPr>
          <a:xfrm>
            <a:off x="9483353" y="3854450"/>
            <a:ext cx="5754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12</a:t>
            </a:r>
            <a:br>
              <a:rPr lang="en-US" dirty="0"/>
            </a:br>
            <a:r>
              <a:rPr lang="en-US" dirty="0"/>
              <a:t>23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621FD48-2439-3497-B302-9C67EC582779}"/>
              </a:ext>
            </a:extLst>
          </p:cNvPr>
          <p:cNvSpPr txBox="1"/>
          <p:nvPr/>
        </p:nvSpPr>
        <p:spPr>
          <a:xfrm>
            <a:off x="11207382" y="2160312"/>
            <a:ext cx="7400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b="1" dirty="0"/>
              <a:t>15</a:t>
            </a:r>
          </a:p>
          <a:p>
            <a:r>
              <a:rPr lang="en-US" dirty="0"/>
              <a:t>53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62095FB-0FA5-F93B-8540-A1759E28A70E}"/>
              </a:ext>
            </a:extLst>
          </p:cNvPr>
          <p:cNvSpPr txBox="1"/>
          <p:nvPr/>
        </p:nvSpPr>
        <p:spPr>
          <a:xfrm>
            <a:off x="5466711" y="2046115"/>
            <a:ext cx="7400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333</a:t>
            </a:r>
            <a:br>
              <a:rPr lang="en-US" dirty="0"/>
            </a:br>
            <a:r>
              <a:rPr lang="en-US" dirty="0"/>
              <a:t>100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F82016C-4B31-03C3-D8FD-828C532BD971}"/>
              </a:ext>
            </a:extLst>
          </p:cNvPr>
          <p:cNvSpPr txBox="1"/>
          <p:nvPr/>
        </p:nvSpPr>
        <p:spPr>
          <a:xfrm>
            <a:off x="10122025" y="3332179"/>
            <a:ext cx="5754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13</a:t>
            </a:r>
            <a:br>
              <a:rPr lang="en-US" dirty="0"/>
            </a:br>
            <a:r>
              <a:rPr lang="en-US" dirty="0"/>
              <a:t>33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6E811A7-D60B-ECD8-4C73-A4DB1A8966ED}"/>
              </a:ext>
            </a:extLst>
          </p:cNvPr>
          <p:cNvSpPr txBox="1"/>
          <p:nvPr/>
        </p:nvSpPr>
        <p:spPr>
          <a:xfrm>
            <a:off x="10582622" y="3041478"/>
            <a:ext cx="5754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24</a:t>
            </a:r>
            <a:br>
              <a:rPr lang="en-US" dirty="0"/>
            </a:br>
            <a:r>
              <a:rPr lang="en-US" dirty="0"/>
              <a:t>~35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40ED0D7-7859-E816-164B-A36722F2E014}"/>
              </a:ext>
            </a:extLst>
          </p:cNvPr>
          <p:cNvSpPr txBox="1"/>
          <p:nvPr/>
        </p:nvSpPr>
        <p:spPr>
          <a:xfrm>
            <a:off x="11845553" y="1949450"/>
            <a:ext cx="7400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b="1" dirty="0"/>
              <a:t>8</a:t>
            </a:r>
          </a:p>
          <a:p>
            <a:r>
              <a:rPr lang="en-US" dirty="0"/>
              <a:t>78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D55327B-E014-C165-D229-65E4B2A7ACF9}"/>
              </a:ext>
            </a:extLst>
          </p:cNvPr>
          <p:cNvSpPr/>
          <p:nvPr/>
        </p:nvSpPr>
        <p:spPr>
          <a:xfrm>
            <a:off x="1901305" y="4771956"/>
            <a:ext cx="11444807" cy="149967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Quantum Speed Up !!</a:t>
            </a:r>
          </a:p>
        </p:txBody>
      </p:sp>
    </p:spTree>
    <p:extLst>
      <p:ext uri="{BB962C8B-B14F-4D97-AF65-F5344CB8AC3E}">
        <p14:creationId xmlns:p14="http://schemas.microsoft.com/office/powerpoint/2010/main" val="284304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BBCB241-F253-AA30-48E7-E37EB7E0016F}"/>
              </a:ext>
            </a:extLst>
          </p:cNvPr>
          <p:cNvSpPr txBox="1"/>
          <p:nvPr/>
        </p:nvSpPr>
        <p:spPr>
          <a:xfrm>
            <a:off x="1983604" y="1030108"/>
            <a:ext cx="6714308" cy="53860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4400" b="0" i="0" u="none" strike="noStrike" baseline="0" dirty="0">
                <a:solidFill>
                  <a:srgbClr val="325D3D"/>
                </a:solidFill>
                <a:latin typeface="CMSSBX10"/>
              </a:rPr>
              <a:t>Special Issue of QUMI</a:t>
            </a:r>
          </a:p>
          <a:p>
            <a:pPr algn="l"/>
            <a:r>
              <a:rPr lang="en-US" sz="3600" b="0" i="0" u="none" strike="noStrike" baseline="0" dirty="0">
                <a:solidFill>
                  <a:srgbClr val="000000"/>
                </a:solidFill>
                <a:latin typeface="CMSS10"/>
              </a:rPr>
              <a:t>Topical Collection dedicated to QTML 2023.</a:t>
            </a:r>
          </a:p>
          <a:p>
            <a:pPr algn="l"/>
            <a:endParaRPr lang="en-US" sz="3600" b="0" i="0" u="none" strike="noStrike" baseline="0" dirty="0">
              <a:solidFill>
                <a:srgbClr val="000000"/>
              </a:solidFill>
              <a:latin typeface="CMSS10"/>
            </a:endParaRPr>
          </a:p>
          <a:p>
            <a:pPr algn="l"/>
            <a:r>
              <a:rPr lang="en-US" sz="3600" b="0" i="0" u="none" strike="noStrike" baseline="0" dirty="0">
                <a:solidFill>
                  <a:srgbClr val="000000"/>
                </a:solidFill>
                <a:latin typeface="CMSS10"/>
              </a:rPr>
              <a:t>Collecting the extended versions of the best original results on recent</a:t>
            </a:r>
          </a:p>
          <a:p>
            <a:pPr algn="l"/>
            <a:r>
              <a:rPr lang="en-US" sz="3600" b="0" i="0" u="none" strike="noStrike" baseline="0" dirty="0">
                <a:solidFill>
                  <a:srgbClr val="000000"/>
                </a:solidFill>
                <a:latin typeface="CMSS10"/>
              </a:rPr>
              <a:t>advances in the development of quantum techniques in machine</a:t>
            </a:r>
          </a:p>
          <a:p>
            <a:pPr algn="l"/>
            <a:r>
              <a:rPr lang="en-US" sz="3600" b="0" i="0" u="none" strike="noStrike" baseline="0" dirty="0">
                <a:solidFill>
                  <a:srgbClr val="000000"/>
                </a:solidFill>
                <a:latin typeface="CMSS10"/>
              </a:rPr>
              <a:t>learning presented at QTML 2023.</a:t>
            </a:r>
          </a:p>
          <a:p>
            <a:pPr algn="l"/>
            <a:r>
              <a:rPr lang="en-US" sz="1200" b="0" i="0" u="none" strike="noStrike" baseline="0" dirty="0">
                <a:solidFill>
                  <a:srgbClr val="708E78"/>
                </a:solidFill>
                <a:latin typeface="CMSS8"/>
              </a:rPr>
              <a:t>6 /</a:t>
            </a:r>
            <a:endParaRPr lang="en-US" sz="36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ECEF263-B4BF-012F-81FD-68F47AE28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4163" y="1264065"/>
            <a:ext cx="3562349" cy="4723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151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 idx="4294967295"/>
          </p:nvPr>
        </p:nvSpPr>
        <p:spPr>
          <a:xfrm>
            <a:off x="3516312" y="870268"/>
            <a:ext cx="10591800" cy="2830512"/>
          </a:xfrm>
          <a:prstGeom prst="rect">
            <a:avLst/>
          </a:prstGeom>
        </p:spPr>
        <p:txBody>
          <a:bodyPr vert="horz" wrap="square" lIns="0" tIns="114870" rIns="0" bIns="0" rtlCol="0">
            <a:spAutoFit/>
          </a:bodyPr>
          <a:lstStyle/>
          <a:p>
            <a:pPr marL="15875" marR="6381" indent="-15875">
              <a:lnSpc>
                <a:spcPts val="7022"/>
              </a:lnSpc>
              <a:spcBef>
                <a:spcPts val="600"/>
              </a:spcBef>
            </a:pPr>
            <a:r>
              <a:rPr lang="en-US" sz="6000" dirty="0">
                <a:solidFill>
                  <a:srgbClr val="16BF1E"/>
                </a:solidFill>
                <a:latin typeface="Arial Nova" panose="020B0504020202020204" pitchFamily="34" charset="0"/>
                <a:cs typeface="Courier New"/>
              </a:rPr>
              <a:t>Au Revoir, QTML 2023</a:t>
            </a:r>
            <a:br>
              <a:rPr lang="en-US" sz="6000" dirty="0">
                <a:solidFill>
                  <a:srgbClr val="C00000"/>
                </a:solidFill>
                <a:latin typeface="Arial Nova" panose="020B0504020202020204" pitchFamily="34" charset="0"/>
                <a:cs typeface="Courier New"/>
              </a:rPr>
            </a:br>
            <a:r>
              <a:rPr lang="en-US" sz="6000" dirty="0">
                <a:solidFill>
                  <a:srgbClr val="C00000"/>
                </a:solidFill>
                <a:latin typeface="Arial Nova" panose="020B0504020202020204" pitchFamily="34" charset="0"/>
                <a:cs typeface="Courier New"/>
              </a:rPr>
              <a:t>   </a:t>
            </a:r>
            <a:r>
              <a:rPr lang="en-US" sz="6000" dirty="0">
                <a:solidFill>
                  <a:srgbClr val="BF8303"/>
                </a:solidFill>
                <a:latin typeface="Arial Nova" panose="020B0504020202020204" pitchFamily="34" charset="0"/>
                <a:cs typeface="Courier New"/>
              </a:rPr>
              <a:t>See all at </a:t>
            </a:r>
            <a:r>
              <a:rPr sz="6000" dirty="0">
                <a:solidFill>
                  <a:srgbClr val="BF8303"/>
                </a:solidFill>
                <a:latin typeface="Arial Nova" panose="020B0504020202020204" pitchFamily="34" charset="0"/>
                <a:cs typeface="Courier New"/>
              </a:rPr>
              <a:t>QTML</a:t>
            </a:r>
            <a:r>
              <a:rPr sz="6000" spc="126" dirty="0">
                <a:solidFill>
                  <a:srgbClr val="BF8303"/>
                </a:solidFill>
                <a:latin typeface="Arial Nova" panose="020B0504020202020204" pitchFamily="34" charset="0"/>
                <a:cs typeface="Courier New"/>
              </a:rPr>
              <a:t> </a:t>
            </a:r>
            <a:r>
              <a:rPr sz="6000" spc="-25" dirty="0">
                <a:solidFill>
                  <a:srgbClr val="BF8303"/>
                </a:solidFill>
                <a:latin typeface="Arial Nova" panose="020B0504020202020204" pitchFamily="34" charset="0"/>
                <a:cs typeface="Courier New"/>
              </a:rPr>
              <a:t>2024</a:t>
            </a:r>
            <a:r>
              <a:rPr sz="6000" spc="-25" dirty="0">
                <a:solidFill>
                  <a:srgbClr val="C00000"/>
                </a:solidFill>
                <a:latin typeface="Arial Nova" panose="020B0504020202020204" pitchFamily="34" charset="0"/>
                <a:cs typeface="Courier New"/>
              </a:rPr>
              <a:t> </a:t>
            </a:r>
            <a:r>
              <a:rPr lang="en-US" sz="6000" dirty="0">
                <a:latin typeface="Arial Nova" panose="020B0504020202020204" pitchFamily="34" charset="0"/>
                <a:cs typeface="Courier New"/>
              </a:rPr>
              <a:t>in</a:t>
            </a:r>
            <a:br>
              <a:rPr lang="en-US" sz="6000" dirty="0">
                <a:latin typeface="Arial Nova" panose="020B0504020202020204" pitchFamily="34" charset="0"/>
                <a:cs typeface="Courier New"/>
              </a:rPr>
            </a:br>
            <a:r>
              <a:rPr lang="en-US" sz="6000" dirty="0">
                <a:latin typeface="Arial Nova" panose="020B0504020202020204" pitchFamily="34" charset="0"/>
                <a:cs typeface="Courier New"/>
              </a:rPr>
              <a:t>    </a:t>
            </a:r>
            <a:r>
              <a:rPr sz="6000" spc="75" dirty="0">
                <a:latin typeface="Arial Nova" panose="020B0504020202020204" pitchFamily="34" charset="0"/>
                <a:cs typeface="Courier New"/>
              </a:rPr>
              <a:t> </a:t>
            </a:r>
            <a:r>
              <a:rPr lang="en-US" sz="6000" spc="75" dirty="0">
                <a:latin typeface="Arial Nova" panose="020B0504020202020204" pitchFamily="34" charset="0"/>
                <a:cs typeface="Courier New"/>
              </a:rPr>
              <a:t>  </a:t>
            </a:r>
            <a:r>
              <a:rPr sz="6000" spc="-13" dirty="0">
                <a:solidFill>
                  <a:srgbClr val="F6731D"/>
                </a:solidFill>
                <a:latin typeface="Arial Nova" panose="020B0504020202020204" pitchFamily="34" charset="0"/>
                <a:cs typeface="Courier New"/>
              </a:rPr>
              <a:t>MELBOURNE</a:t>
            </a:r>
            <a:endParaRPr sz="6000" dirty="0">
              <a:solidFill>
                <a:srgbClr val="F6731D"/>
              </a:solidFill>
              <a:latin typeface="Arial Nova" panose="020B0504020202020204" pitchFamily="34" charset="0"/>
              <a:cs typeface="Courier Ne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259512" y="3855721"/>
            <a:ext cx="5181600" cy="508196"/>
          </a:xfrm>
          <a:prstGeom prst="rect">
            <a:avLst/>
          </a:prstGeom>
        </p:spPr>
        <p:txBody>
          <a:bodyPr vert="horz" wrap="square" lIns="0" tIns="15156" rIns="0" bIns="0" rtlCol="0">
            <a:spAutoFit/>
          </a:bodyPr>
          <a:lstStyle/>
          <a:p>
            <a:pPr marL="15954">
              <a:spcBef>
                <a:spcPts val="119"/>
              </a:spcBef>
            </a:pPr>
            <a:r>
              <a:rPr sz="3203" i="1" dirty="0">
                <a:solidFill>
                  <a:srgbClr val="0070C0"/>
                </a:solidFill>
                <a:latin typeface="Arial"/>
                <a:cs typeface="Arial"/>
              </a:rPr>
              <a:t>See</a:t>
            </a:r>
            <a:r>
              <a:rPr sz="3203" i="1" spc="25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3203" i="1" spc="75" dirty="0">
                <a:solidFill>
                  <a:srgbClr val="0070C0"/>
                </a:solidFill>
                <a:latin typeface="Arial"/>
                <a:cs typeface="Arial"/>
              </a:rPr>
              <a:t>you</a:t>
            </a:r>
            <a:r>
              <a:rPr sz="3203" i="1" spc="31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lang="en-US" sz="3203" i="1" spc="31" dirty="0">
                <a:solidFill>
                  <a:srgbClr val="0070C0"/>
                </a:solidFill>
                <a:latin typeface="Arial"/>
                <a:cs typeface="Arial"/>
              </a:rPr>
              <a:t>all </a:t>
            </a:r>
            <a:r>
              <a:rPr sz="3203" i="1" dirty="0">
                <a:solidFill>
                  <a:srgbClr val="0070C0"/>
                </a:solidFill>
                <a:latin typeface="Arial"/>
                <a:cs typeface="Arial"/>
              </a:rPr>
              <a:t>(down)</a:t>
            </a:r>
            <a:r>
              <a:rPr sz="3203" i="1" spc="44" dirty="0">
                <a:solidFill>
                  <a:srgbClr val="0070C0"/>
                </a:solidFill>
                <a:latin typeface="Arial"/>
                <a:cs typeface="Arial"/>
              </a:rPr>
              <a:t> </a:t>
            </a:r>
            <a:r>
              <a:rPr sz="3203" i="1" spc="50" dirty="0">
                <a:solidFill>
                  <a:srgbClr val="0070C0"/>
                </a:solidFill>
                <a:latin typeface="Arial"/>
                <a:cs typeface="Arial"/>
              </a:rPr>
              <a:t>here!!</a:t>
            </a:r>
            <a:endParaRPr sz="3203" dirty="0">
              <a:latin typeface="Arial"/>
              <a:cs typeface="Arial"/>
            </a:endParaRPr>
          </a:p>
        </p:txBody>
      </p:sp>
      <p:pic>
        <p:nvPicPr>
          <p:cNvPr id="4" name="Picture 3" descr="Unimelb Reviews and Rating by Students &amp; Alumni">
            <a:extLst>
              <a:ext uri="{FF2B5EF4-FFF2-40B4-BE49-F238E27FC236}">
                <a16:creationId xmlns:a16="http://schemas.microsoft.com/office/drawing/2014/main" id="{A36C110F-CD4D-9415-3799-F510AC614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2" y="3855721"/>
            <a:ext cx="5368558" cy="3579038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82</TotalTime>
  <Words>141</Words>
  <Application>Microsoft Office PowerPoint</Application>
  <PresentationFormat>Custom</PresentationFormat>
  <Paragraphs>53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CMSS10</vt:lpstr>
      <vt:lpstr>CMSS8</vt:lpstr>
      <vt:lpstr>CMSSBX10</vt:lpstr>
      <vt:lpstr>Arial</vt:lpstr>
      <vt:lpstr>Arial Nova</vt:lpstr>
      <vt:lpstr>Century Gothic</vt:lpstr>
      <vt:lpstr>Wingdings 3</vt:lpstr>
      <vt:lpstr>Wisp</vt:lpstr>
      <vt:lpstr>PowerPoint Presentation</vt:lpstr>
      <vt:lpstr>QTML 2023 in the Memory</vt:lpstr>
      <vt:lpstr>PowerPoint Presentation</vt:lpstr>
      <vt:lpstr>QTML 2023   at a glance</vt:lpstr>
      <vt:lpstr>PowerPoint Presentation</vt:lpstr>
      <vt:lpstr>Au Revoir, QTML 2023    See all at QTML 2024 in        MELBOURNE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MELBOURNE Proposal QTML 2024_REVISED copy</dc:title>
  <dc:creator>Alessandra's MacBook Pro 2020</dc:creator>
  <cp:lastModifiedBy>이준구/Kevin Rhee/qunova</cp:lastModifiedBy>
  <cp:revision>7</cp:revision>
  <dcterms:created xsi:type="dcterms:W3CDTF">2023-11-24T13:09:51Z</dcterms:created>
  <dcterms:modified xsi:type="dcterms:W3CDTF">2023-11-24T14:32:15Z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2023-11-23T00:00:00Z</vt:filetime>
  </property>
  <property fmtid="{D5CDD505-2E9C-101B-9397-08002B2CF9AE}" pid="3" name="Creator">
    <vt:lpwstr>PowerPoint</vt:lpwstr>
  </property>
  <property fmtid="{D5CDD505-2E9C-101B-9397-08002B2CF9AE}" pid="4" name="LastSaved">
    <vt:filetime>2023-11-24T00:00:00Z</vt:filetime>
  </property>
  <property fmtid="{D5CDD505-2E9C-101B-9397-08002B2CF9AE}" pid="5" name="Producer">
    <vt:lpwstr>macOS Version 14.1.1 (Build 23B81) Quartz PDFContext</vt:lpwstr>
  </property>
</Properties>
</file>