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8" r:id="rId2"/>
    <p:sldId id="259" r:id="rId3"/>
    <p:sldId id="261" r:id="rId4"/>
    <p:sldId id="26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howGuides="1">
      <p:cViewPr varScale="1">
        <p:scale>
          <a:sx n="124" d="100"/>
          <a:sy n="124" d="100"/>
        </p:scale>
        <p:origin x="640" y="1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7370EC-EAE8-9647-B19F-04C90139E0A4}" type="datetimeFigureOut">
              <a:rPr lang="en-US" smtClean="0"/>
              <a:t>5/25/23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861F33-F73A-6B4F-A5D7-73A4F9F13C2F}" type="slidenum">
              <a:rPr lang="en-US" smtClean="0"/>
              <a:t>‹#›</a:t>
            </a:fld>
            <a:endParaRPr lang="en-US"/>
          </a:p>
        </p:txBody>
      </p:sp>
    </p:spTree>
    <p:extLst>
      <p:ext uri="{BB962C8B-B14F-4D97-AF65-F5344CB8AC3E}">
        <p14:creationId xmlns:p14="http://schemas.microsoft.com/office/powerpoint/2010/main" val="3242000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2E01A-C0F9-FBC3-0D8D-098CB6FB03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AD14660-FC7D-C20B-CF1A-45C7DD02BF3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FE9672F-D407-BC69-C685-335618000F0A}"/>
              </a:ext>
            </a:extLst>
          </p:cNvPr>
          <p:cNvSpPr>
            <a:spLocks noGrp="1"/>
          </p:cNvSpPr>
          <p:nvPr>
            <p:ph type="dt" sz="half" idx="10"/>
          </p:nvPr>
        </p:nvSpPr>
        <p:spPr/>
        <p:txBody>
          <a:bodyPr/>
          <a:lstStyle/>
          <a:p>
            <a:fld id="{D17E0792-729A-634C-9B4C-B25E82B5C772}" type="datetime1">
              <a:rPr lang="en-US" smtClean="0"/>
              <a:t>5/25/23</a:t>
            </a:fld>
            <a:endParaRPr lang="en-US"/>
          </a:p>
        </p:txBody>
      </p:sp>
      <p:sp>
        <p:nvSpPr>
          <p:cNvPr id="5" name="Footer Placeholder 4">
            <a:extLst>
              <a:ext uri="{FF2B5EF4-FFF2-40B4-BE49-F238E27FC236}">
                <a16:creationId xmlns:a16="http://schemas.microsoft.com/office/drawing/2014/main" id="{A174CF93-0E3E-01AB-E55F-0AFE94B6BEA5}"/>
              </a:ext>
            </a:extLst>
          </p:cNvPr>
          <p:cNvSpPr>
            <a:spLocks noGrp="1"/>
          </p:cNvSpPr>
          <p:nvPr>
            <p:ph type="ftr" sz="quarter" idx="11"/>
          </p:nvPr>
        </p:nvSpPr>
        <p:spPr/>
        <p:txBody>
          <a:bodyPr/>
          <a:lstStyle/>
          <a:p>
            <a:r>
              <a:rPr lang="en-US"/>
              <a:t>PSSPS Coordination Meeting 25.May,2023</a:t>
            </a:r>
          </a:p>
        </p:txBody>
      </p:sp>
      <p:sp>
        <p:nvSpPr>
          <p:cNvPr id="6" name="Slide Number Placeholder 5">
            <a:extLst>
              <a:ext uri="{FF2B5EF4-FFF2-40B4-BE49-F238E27FC236}">
                <a16:creationId xmlns:a16="http://schemas.microsoft.com/office/drawing/2014/main" id="{BED41438-366D-3617-F789-04DB8804D476}"/>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4131020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E795E-ED2F-CA8C-7E8B-DF14904A28A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E78102-4F89-6F0B-A63D-93CD2A3AB1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7285D8-77DB-D493-F583-4B92A9435E44}"/>
              </a:ext>
            </a:extLst>
          </p:cNvPr>
          <p:cNvSpPr>
            <a:spLocks noGrp="1"/>
          </p:cNvSpPr>
          <p:nvPr>
            <p:ph type="dt" sz="half" idx="10"/>
          </p:nvPr>
        </p:nvSpPr>
        <p:spPr/>
        <p:txBody>
          <a:bodyPr/>
          <a:lstStyle/>
          <a:p>
            <a:fld id="{BEF57592-AA31-E349-8AA5-1422CF07EB59}" type="datetime1">
              <a:rPr lang="en-US" smtClean="0"/>
              <a:t>5/25/23</a:t>
            </a:fld>
            <a:endParaRPr lang="en-US"/>
          </a:p>
        </p:txBody>
      </p:sp>
      <p:sp>
        <p:nvSpPr>
          <p:cNvPr id="5" name="Footer Placeholder 4">
            <a:extLst>
              <a:ext uri="{FF2B5EF4-FFF2-40B4-BE49-F238E27FC236}">
                <a16:creationId xmlns:a16="http://schemas.microsoft.com/office/drawing/2014/main" id="{A4F98B15-2E1E-36C7-5FCC-35E600F03DD0}"/>
              </a:ext>
            </a:extLst>
          </p:cNvPr>
          <p:cNvSpPr>
            <a:spLocks noGrp="1"/>
          </p:cNvSpPr>
          <p:nvPr>
            <p:ph type="ftr" sz="quarter" idx="11"/>
          </p:nvPr>
        </p:nvSpPr>
        <p:spPr/>
        <p:txBody>
          <a:bodyPr/>
          <a:lstStyle/>
          <a:p>
            <a:r>
              <a:rPr lang="en-US"/>
              <a:t>PSSPS Coordination Meeting 25.May,2023</a:t>
            </a:r>
          </a:p>
        </p:txBody>
      </p:sp>
      <p:sp>
        <p:nvSpPr>
          <p:cNvPr id="6" name="Slide Number Placeholder 5">
            <a:extLst>
              <a:ext uri="{FF2B5EF4-FFF2-40B4-BE49-F238E27FC236}">
                <a16:creationId xmlns:a16="http://schemas.microsoft.com/office/drawing/2014/main" id="{A6058F51-0831-F144-AEE0-2D997511F165}"/>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1101553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E56202-2914-F7A3-BC06-A5ABD86E9C1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77D4C83-2EE7-0A4B-1E05-F48B5C92928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B63C22-FA35-C54C-CE8E-478755ABFFE2}"/>
              </a:ext>
            </a:extLst>
          </p:cNvPr>
          <p:cNvSpPr>
            <a:spLocks noGrp="1"/>
          </p:cNvSpPr>
          <p:nvPr>
            <p:ph type="dt" sz="half" idx="10"/>
          </p:nvPr>
        </p:nvSpPr>
        <p:spPr/>
        <p:txBody>
          <a:bodyPr/>
          <a:lstStyle/>
          <a:p>
            <a:fld id="{CF6F07CA-4F35-E749-BDEF-B03F1C352EBE}" type="datetime1">
              <a:rPr lang="en-US" smtClean="0"/>
              <a:t>5/25/23</a:t>
            </a:fld>
            <a:endParaRPr lang="en-US"/>
          </a:p>
        </p:txBody>
      </p:sp>
      <p:sp>
        <p:nvSpPr>
          <p:cNvPr id="5" name="Footer Placeholder 4">
            <a:extLst>
              <a:ext uri="{FF2B5EF4-FFF2-40B4-BE49-F238E27FC236}">
                <a16:creationId xmlns:a16="http://schemas.microsoft.com/office/drawing/2014/main" id="{830BAC2A-C357-FDAA-7E2F-BE75A00CBFBB}"/>
              </a:ext>
            </a:extLst>
          </p:cNvPr>
          <p:cNvSpPr>
            <a:spLocks noGrp="1"/>
          </p:cNvSpPr>
          <p:nvPr>
            <p:ph type="ftr" sz="quarter" idx="11"/>
          </p:nvPr>
        </p:nvSpPr>
        <p:spPr/>
        <p:txBody>
          <a:bodyPr/>
          <a:lstStyle/>
          <a:p>
            <a:r>
              <a:rPr lang="en-US"/>
              <a:t>PSSPS Coordination Meeting 25.May,2023</a:t>
            </a:r>
          </a:p>
        </p:txBody>
      </p:sp>
      <p:sp>
        <p:nvSpPr>
          <p:cNvPr id="6" name="Slide Number Placeholder 5">
            <a:extLst>
              <a:ext uri="{FF2B5EF4-FFF2-40B4-BE49-F238E27FC236}">
                <a16:creationId xmlns:a16="http://schemas.microsoft.com/office/drawing/2014/main" id="{3692C71D-8A2E-0761-0AC0-7921A9E86666}"/>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1462400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3E154-4F66-D7CA-2BBF-C4161BE184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C299EA-FA59-3CEF-30F2-D55F6AEB6E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2403AA-BAE9-A9BB-F17D-1D95067701EA}"/>
              </a:ext>
            </a:extLst>
          </p:cNvPr>
          <p:cNvSpPr>
            <a:spLocks noGrp="1"/>
          </p:cNvSpPr>
          <p:nvPr>
            <p:ph type="dt" sz="half" idx="10"/>
          </p:nvPr>
        </p:nvSpPr>
        <p:spPr/>
        <p:txBody>
          <a:bodyPr/>
          <a:lstStyle/>
          <a:p>
            <a:fld id="{EF2FDBBB-75D6-EF45-A77B-B468BC7955D4}" type="datetime1">
              <a:rPr lang="en-US" smtClean="0"/>
              <a:t>5/25/23</a:t>
            </a:fld>
            <a:endParaRPr lang="en-US"/>
          </a:p>
        </p:txBody>
      </p:sp>
      <p:sp>
        <p:nvSpPr>
          <p:cNvPr id="5" name="Footer Placeholder 4">
            <a:extLst>
              <a:ext uri="{FF2B5EF4-FFF2-40B4-BE49-F238E27FC236}">
                <a16:creationId xmlns:a16="http://schemas.microsoft.com/office/drawing/2014/main" id="{72E1DB75-49F4-7916-4666-66EA5D8F1F52}"/>
              </a:ext>
            </a:extLst>
          </p:cNvPr>
          <p:cNvSpPr>
            <a:spLocks noGrp="1"/>
          </p:cNvSpPr>
          <p:nvPr>
            <p:ph type="ftr" sz="quarter" idx="11"/>
          </p:nvPr>
        </p:nvSpPr>
        <p:spPr/>
        <p:txBody>
          <a:bodyPr/>
          <a:lstStyle/>
          <a:p>
            <a:r>
              <a:rPr lang="en-US" dirty="0"/>
              <a:t>PSSPS Coordination Meeting 25.May,2023</a:t>
            </a:r>
          </a:p>
        </p:txBody>
      </p:sp>
      <p:sp>
        <p:nvSpPr>
          <p:cNvPr id="6" name="Slide Number Placeholder 5">
            <a:extLst>
              <a:ext uri="{FF2B5EF4-FFF2-40B4-BE49-F238E27FC236}">
                <a16:creationId xmlns:a16="http://schemas.microsoft.com/office/drawing/2014/main" id="{36FCD654-3316-B4E3-545F-A8FCC841A136}"/>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37677919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EF1D5-337C-E480-1634-564EED0A1F3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5750BAB-553E-F5BD-2A27-FE9BF9B556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8DC2AE-C00E-BB44-2D82-4D1BCFC1F54B}"/>
              </a:ext>
            </a:extLst>
          </p:cNvPr>
          <p:cNvSpPr>
            <a:spLocks noGrp="1"/>
          </p:cNvSpPr>
          <p:nvPr>
            <p:ph type="dt" sz="half" idx="10"/>
          </p:nvPr>
        </p:nvSpPr>
        <p:spPr/>
        <p:txBody>
          <a:bodyPr/>
          <a:lstStyle/>
          <a:p>
            <a:fld id="{1FC9707D-E20A-C540-93CB-1BCE3B1D7BB2}" type="datetime1">
              <a:rPr lang="en-US" smtClean="0"/>
              <a:t>5/25/23</a:t>
            </a:fld>
            <a:endParaRPr lang="en-US"/>
          </a:p>
        </p:txBody>
      </p:sp>
      <p:sp>
        <p:nvSpPr>
          <p:cNvPr id="5" name="Footer Placeholder 4">
            <a:extLst>
              <a:ext uri="{FF2B5EF4-FFF2-40B4-BE49-F238E27FC236}">
                <a16:creationId xmlns:a16="http://schemas.microsoft.com/office/drawing/2014/main" id="{8D260132-AFA2-1EE3-3315-67E7C8C34A4A}"/>
              </a:ext>
            </a:extLst>
          </p:cNvPr>
          <p:cNvSpPr>
            <a:spLocks noGrp="1"/>
          </p:cNvSpPr>
          <p:nvPr>
            <p:ph type="ftr" sz="quarter" idx="11"/>
          </p:nvPr>
        </p:nvSpPr>
        <p:spPr/>
        <p:txBody>
          <a:bodyPr/>
          <a:lstStyle/>
          <a:p>
            <a:r>
              <a:rPr lang="en-US"/>
              <a:t>PSSPS Coordination Meeting 25.May,2023</a:t>
            </a:r>
          </a:p>
        </p:txBody>
      </p:sp>
      <p:sp>
        <p:nvSpPr>
          <p:cNvPr id="6" name="Slide Number Placeholder 5">
            <a:extLst>
              <a:ext uri="{FF2B5EF4-FFF2-40B4-BE49-F238E27FC236}">
                <a16:creationId xmlns:a16="http://schemas.microsoft.com/office/drawing/2014/main" id="{FBCE4E8D-6722-3829-E90A-7C85AAC9DFC1}"/>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3504317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39962-BA37-324B-27D1-4513898B28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93EFEE-CED9-6CFE-733F-3AFD74D2FD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6A08331-C5FD-A2F6-40EE-5374C6CDDD0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F7B9EE7-3F18-F61B-311E-9B7AC85EC296}"/>
              </a:ext>
            </a:extLst>
          </p:cNvPr>
          <p:cNvSpPr>
            <a:spLocks noGrp="1"/>
          </p:cNvSpPr>
          <p:nvPr>
            <p:ph type="dt" sz="half" idx="10"/>
          </p:nvPr>
        </p:nvSpPr>
        <p:spPr/>
        <p:txBody>
          <a:bodyPr/>
          <a:lstStyle/>
          <a:p>
            <a:fld id="{053EAF36-AB12-F540-BBDD-76AE07A6FE29}" type="datetime1">
              <a:rPr lang="en-US" smtClean="0"/>
              <a:t>5/25/23</a:t>
            </a:fld>
            <a:endParaRPr lang="en-US"/>
          </a:p>
        </p:txBody>
      </p:sp>
      <p:sp>
        <p:nvSpPr>
          <p:cNvPr id="6" name="Footer Placeholder 5">
            <a:extLst>
              <a:ext uri="{FF2B5EF4-FFF2-40B4-BE49-F238E27FC236}">
                <a16:creationId xmlns:a16="http://schemas.microsoft.com/office/drawing/2014/main" id="{7915ACA7-7B3A-4792-BCAA-A2CB85E83232}"/>
              </a:ext>
            </a:extLst>
          </p:cNvPr>
          <p:cNvSpPr>
            <a:spLocks noGrp="1"/>
          </p:cNvSpPr>
          <p:nvPr>
            <p:ph type="ftr" sz="quarter" idx="11"/>
          </p:nvPr>
        </p:nvSpPr>
        <p:spPr/>
        <p:txBody>
          <a:bodyPr/>
          <a:lstStyle/>
          <a:p>
            <a:r>
              <a:rPr lang="en-US"/>
              <a:t>PSSPS Coordination Meeting 25.May,2023</a:t>
            </a:r>
          </a:p>
        </p:txBody>
      </p:sp>
      <p:sp>
        <p:nvSpPr>
          <p:cNvPr id="7" name="Slide Number Placeholder 6">
            <a:extLst>
              <a:ext uri="{FF2B5EF4-FFF2-40B4-BE49-F238E27FC236}">
                <a16:creationId xmlns:a16="http://schemas.microsoft.com/office/drawing/2014/main" id="{47F2565E-C2BC-800E-BDF6-9185E82E19EC}"/>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34344086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D62A9-74F5-5023-C3F4-42024BE0855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3DCF99-4822-BDA9-4350-09CEAA7E68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5C11D54-D24E-E645-1364-4E98D2F4DB7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BD9BC9A-071B-5078-7C80-4C9F0C3881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145AF99-38CE-0A9E-9DE6-FFF75CF81A8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6686FD-9EFE-0596-E96B-B43C4D9B7A5A}"/>
              </a:ext>
            </a:extLst>
          </p:cNvPr>
          <p:cNvSpPr>
            <a:spLocks noGrp="1"/>
          </p:cNvSpPr>
          <p:nvPr>
            <p:ph type="dt" sz="half" idx="10"/>
          </p:nvPr>
        </p:nvSpPr>
        <p:spPr/>
        <p:txBody>
          <a:bodyPr/>
          <a:lstStyle/>
          <a:p>
            <a:fld id="{7CDC6178-B040-EB4F-B83F-1B47DEA9ECBE}" type="datetime1">
              <a:rPr lang="en-US" smtClean="0"/>
              <a:t>5/25/23</a:t>
            </a:fld>
            <a:endParaRPr lang="en-US"/>
          </a:p>
        </p:txBody>
      </p:sp>
      <p:sp>
        <p:nvSpPr>
          <p:cNvPr id="8" name="Footer Placeholder 7">
            <a:extLst>
              <a:ext uri="{FF2B5EF4-FFF2-40B4-BE49-F238E27FC236}">
                <a16:creationId xmlns:a16="http://schemas.microsoft.com/office/drawing/2014/main" id="{F4FA930D-4443-3FA0-8B8C-058557D2953D}"/>
              </a:ext>
            </a:extLst>
          </p:cNvPr>
          <p:cNvSpPr>
            <a:spLocks noGrp="1"/>
          </p:cNvSpPr>
          <p:nvPr>
            <p:ph type="ftr" sz="quarter" idx="11"/>
          </p:nvPr>
        </p:nvSpPr>
        <p:spPr/>
        <p:txBody>
          <a:bodyPr/>
          <a:lstStyle/>
          <a:p>
            <a:r>
              <a:rPr lang="en-US"/>
              <a:t>PSSPS Coordination Meeting 25.May,2023</a:t>
            </a:r>
          </a:p>
        </p:txBody>
      </p:sp>
      <p:sp>
        <p:nvSpPr>
          <p:cNvPr id="9" name="Slide Number Placeholder 8">
            <a:extLst>
              <a:ext uri="{FF2B5EF4-FFF2-40B4-BE49-F238E27FC236}">
                <a16:creationId xmlns:a16="http://schemas.microsoft.com/office/drawing/2014/main" id="{8B24B983-8029-1FDB-1E79-67AD8181D0A2}"/>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3433536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F34E5-DD0E-6027-1103-C342C8E0B0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9EC1975-6C22-C926-A23F-4999AB9D92E7}"/>
              </a:ext>
            </a:extLst>
          </p:cNvPr>
          <p:cNvSpPr>
            <a:spLocks noGrp="1"/>
          </p:cNvSpPr>
          <p:nvPr>
            <p:ph type="dt" sz="half" idx="10"/>
          </p:nvPr>
        </p:nvSpPr>
        <p:spPr/>
        <p:txBody>
          <a:bodyPr/>
          <a:lstStyle/>
          <a:p>
            <a:fld id="{B89D284C-2075-E24D-BDCD-12CCF84E595C}" type="datetime1">
              <a:rPr lang="en-US" smtClean="0"/>
              <a:t>5/25/23</a:t>
            </a:fld>
            <a:endParaRPr lang="en-US"/>
          </a:p>
        </p:txBody>
      </p:sp>
      <p:sp>
        <p:nvSpPr>
          <p:cNvPr id="4" name="Footer Placeholder 3">
            <a:extLst>
              <a:ext uri="{FF2B5EF4-FFF2-40B4-BE49-F238E27FC236}">
                <a16:creationId xmlns:a16="http://schemas.microsoft.com/office/drawing/2014/main" id="{F272CBAE-7A90-4858-0B8F-9B6DC2C77486}"/>
              </a:ext>
            </a:extLst>
          </p:cNvPr>
          <p:cNvSpPr>
            <a:spLocks noGrp="1"/>
          </p:cNvSpPr>
          <p:nvPr>
            <p:ph type="ftr" sz="quarter" idx="11"/>
          </p:nvPr>
        </p:nvSpPr>
        <p:spPr/>
        <p:txBody>
          <a:bodyPr/>
          <a:lstStyle/>
          <a:p>
            <a:r>
              <a:rPr lang="en-US"/>
              <a:t>PSSPS Coordination Meeting 25.May,2023</a:t>
            </a:r>
          </a:p>
        </p:txBody>
      </p:sp>
      <p:sp>
        <p:nvSpPr>
          <p:cNvPr id="5" name="Slide Number Placeholder 4">
            <a:extLst>
              <a:ext uri="{FF2B5EF4-FFF2-40B4-BE49-F238E27FC236}">
                <a16:creationId xmlns:a16="http://schemas.microsoft.com/office/drawing/2014/main" id="{11E25D76-E48F-4661-0A55-2F0DAD4A6946}"/>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4087756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607E3FE-C230-43FE-378B-2B3B916B670C}"/>
              </a:ext>
            </a:extLst>
          </p:cNvPr>
          <p:cNvSpPr>
            <a:spLocks noGrp="1"/>
          </p:cNvSpPr>
          <p:nvPr>
            <p:ph type="dt" sz="half" idx="10"/>
          </p:nvPr>
        </p:nvSpPr>
        <p:spPr/>
        <p:txBody>
          <a:bodyPr/>
          <a:lstStyle/>
          <a:p>
            <a:fld id="{FF07BDDA-55D9-914D-BF05-86298C68DD2D}" type="datetime1">
              <a:rPr lang="en-US" smtClean="0"/>
              <a:t>5/25/23</a:t>
            </a:fld>
            <a:endParaRPr lang="en-US"/>
          </a:p>
        </p:txBody>
      </p:sp>
      <p:sp>
        <p:nvSpPr>
          <p:cNvPr id="3" name="Footer Placeholder 2">
            <a:extLst>
              <a:ext uri="{FF2B5EF4-FFF2-40B4-BE49-F238E27FC236}">
                <a16:creationId xmlns:a16="http://schemas.microsoft.com/office/drawing/2014/main" id="{836FB22F-D8B2-31E0-DC95-A67E336F3FBC}"/>
              </a:ext>
            </a:extLst>
          </p:cNvPr>
          <p:cNvSpPr>
            <a:spLocks noGrp="1"/>
          </p:cNvSpPr>
          <p:nvPr>
            <p:ph type="ftr" sz="quarter" idx="11"/>
          </p:nvPr>
        </p:nvSpPr>
        <p:spPr/>
        <p:txBody>
          <a:bodyPr/>
          <a:lstStyle/>
          <a:p>
            <a:r>
              <a:rPr lang="en-US"/>
              <a:t>PSSPS Coordination Meeting 25.May,2023</a:t>
            </a:r>
          </a:p>
        </p:txBody>
      </p:sp>
      <p:sp>
        <p:nvSpPr>
          <p:cNvPr id="4" name="Slide Number Placeholder 3">
            <a:extLst>
              <a:ext uri="{FF2B5EF4-FFF2-40B4-BE49-F238E27FC236}">
                <a16:creationId xmlns:a16="http://schemas.microsoft.com/office/drawing/2014/main" id="{B15A915D-1123-BDD1-2806-AFE88EC615E1}"/>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2572146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92EC5-B010-8D9F-1541-F5512210D3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2369E53-A88C-B9B3-49D6-D452047582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E25384F-E14B-E385-F848-7E13193899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F49049-7DCC-1BA0-ACDB-47A285F2D3E1}"/>
              </a:ext>
            </a:extLst>
          </p:cNvPr>
          <p:cNvSpPr>
            <a:spLocks noGrp="1"/>
          </p:cNvSpPr>
          <p:nvPr>
            <p:ph type="dt" sz="half" idx="10"/>
          </p:nvPr>
        </p:nvSpPr>
        <p:spPr/>
        <p:txBody>
          <a:bodyPr/>
          <a:lstStyle/>
          <a:p>
            <a:fld id="{094DE24B-E915-F14E-B174-8E42F7ADBAC6}" type="datetime1">
              <a:rPr lang="en-US" smtClean="0"/>
              <a:t>5/25/23</a:t>
            </a:fld>
            <a:endParaRPr lang="en-US"/>
          </a:p>
        </p:txBody>
      </p:sp>
      <p:sp>
        <p:nvSpPr>
          <p:cNvPr id="6" name="Footer Placeholder 5">
            <a:extLst>
              <a:ext uri="{FF2B5EF4-FFF2-40B4-BE49-F238E27FC236}">
                <a16:creationId xmlns:a16="http://schemas.microsoft.com/office/drawing/2014/main" id="{B87E04C7-E6AD-A05F-3D44-CCB3B40940F8}"/>
              </a:ext>
            </a:extLst>
          </p:cNvPr>
          <p:cNvSpPr>
            <a:spLocks noGrp="1"/>
          </p:cNvSpPr>
          <p:nvPr>
            <p:ph type="ftr" sz="quarter" idx="11"/>
          </p:nvPr>
        </p:nvSpPr>
        <p:spPr/>
        <p:txBody>
          <a:bodyPr/>
          <a:lstStyle/>
          <a:p>
            <a:r>
              <a:rPr lang="en-US"/>
              <a:t>PSSPS Coordination Meeting 25.May,2023</a:t>
            </a:r>
          </a:p>
        </p:txBody>
      </p:sp>
      <p:sp>
        <p:nvSpPr>
          <p:cNvPr id="7" name="Slide Number Placeholder 6">
            <a:extLst>
              <a:ext uri="{FF2B5EF4-FFF2-40B4-BE49-F238E27FC236}">
                <a16:creationId xmlns:a16="http://schemas.microsoft.com/office/drawing/2014/main" id="{2E8C2452-4789-BBAC-CCCC-D076D15A1088}"/>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3009248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FA217-F5E1-E704-C440-8530CB7439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ECE892E-EBF2-B71C-0057-00E8C72239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D747870-542B-594D-5BD4-89B14D4C96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FA0693-677E-A5E3-853C-647677C89D09}"/>
              </a:ext>
            </a:extLst>
          </p:cNvPr>
          <p:cNvSpPr>
            <a:spLocks noGrp="1"/>
          </p:cNvSpPr>
          <p:nvPr>
            <p:ph type="dt" sz="half" idx="10"/>
          </p:nvPr>
        </p:nvSpPr>
        <p:spPr/>
        <p:txBody>
          <a:bodyPr/>
          <a:lstStyle/>
          <a:p>
            <a:fld id="{B5CF40A9-D35B-D84E-A427-6806787170B9}" type="datetime1">
              <a:rPr lang="en-US" smtClean="0"/>
              <a:t>5/25/23</a:t>
            </a:fld>
            <a:endParaRPr lang="en-US"/>
          </a:p>
        </p:txBody>
      </p:sp>
      <p:sp>
        <p:nvSpPr>
          <p:cNvPr id="6" name="Footer Placeholder 5">
            <a:extLst>
              <a:ext uri="{FF2B5EF4-FFF2-40B4-BE49-F238E27FC236}">
                <a16:creationId xmlns:a16="http://schemas.microsoft.com/office/drawing/2014/main" id="{254CB3A1-0831-42DC-FBE3-13DED85B602C}"/>
              </a:ext>
            </a:extLst>
          </p:cNvPr>
          <p:cNvSpPr>
            <a:spLocks noGrp="1"/>
          </p:cNvSpPr>
          <p:nvPr>
            <p:ph type="ftr" sz="quarter" idx="11"/>
          </p:nvPr>
        </p:nvSpPr>
        <p:spPr/>
        <p:txBody>
          <a:bodyPr/>
          <a:lstStyle/>
          <a:p>
            <a:r>
              <a:rPr lang="en-US"/>
              <a:t>PSSPS Coordination Meeting 25.May,2023</a:t>
            </a:r>
          </a:p>
        </p:txBody>
      </p:sp>
      <p:sp>
        <p:nvSpPr>
          <p:cNvPr id="7" name="Slide Number Placeholder 6">
            <a:extLst>
              <a:ext uri="{FF2B5EF4-FFF2-40B4-BE49-F238E27FC236}">
                <a16:creationId xmlns:a16="http://schemas.microsoft.com/office/drawing/2014/main" id="{5A722C52-EB14-0820-CF75-757B01E062AD}"/>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3070535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1E7EEA-28A1-9710-880D-400FF023EC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C7DE42C-B2A8-5337-0EE1-BC7A6B5EDD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67C4C-ECB6-3281-D890-537403ADA7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91787F-1BF2-D845-878E-13DB964F4126}" type="datetime1">
              <a:rPr lang="en-US" smtClean="0"/>
              <a:t>5/25/23</a:t>
            </a:fld>
            <a:endParaRPr lang="en-US"/>
          </a:p>
        </p:txBody>
      </p:sp>
      <p:sp>
        <p:nvSpPr>
          <p:cNvPr id="5" name="Footer Placeholder 4">
            <a:extLst>
              <a:ext uri="{FF2B5EF4-FFF2-40B4-BE49-F238E27FC236}">
                <a16:creationId xmlns:a16="http://schemas.microsoft.com/office/drawing/2014/main" id="{BE4A22F2-D0AA-22E8-F2F0-3CF72E1352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PSSPS Coordination Meeting 25.May,2023</a:t>
            </a:r>
          </a:p>
        </p:txBody>
      </p:sp>
      <p:sp>
        <p:nvSpPr>
          <p:cNvPr id="6" name="Slide Number Placeholder 5">
            <a:extLst>
              <a:ext uri="{FF2B5EF4-FFF2-40B4-BE49-F238E27FC236}">
                <a16:creationId xmlns:a16="http://schemas.microsoft.com/office/drawing/2014/main" id="{4CE8DB2F-FBA5-953F-48FE-B4868BACF7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95AFE8-8AA9-D04C-8175-0AB357F02C68}" type="slidenum">
              <a:rPr lang="en-US" smtClean="0"/>
              <a:t>‹#›</a:t>
            </a:fld>
            <a:endParaRPr lang="en-US"/>
          </a:p>
        </p:txBody>
      </p:sp>
    </p:spTree>
    <p:extLst>
      <p:ext uri="{BB962C8B-B14F-4D97-AF65-F5344CB8AC3E}">
        <p14:creationId xmlns:p14="http://schemas.microsoft.com/office/powerpoint/2010/main" val="1692054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5D4F63-89FB-9099-0A64-3D8A1379B6C2}"/>
              </a:ext>
            </a:extLst>
          </p:cNvPr>
          <p:cNvSpPr>
            <a:spLocks noGrp="1"/>
          </p:cNvSpPr>
          <p:nvPr>
            <p:ph type="title"/>
          </p:nvPr>
        </p:nvSpPr>
        <p:spPr>
          <a:xfrm>
            <a:off x="838200" y="212726"/>
            <a:ext cx="10515600" cy="603704"/>
          </a:xfrm>
        </p:spPr>
        <p:txBody>
          <a:bodyPr>
            <a:normAutofit fontScale="90000"/>
          </a:bodyPr>
          <a:lstStyle/>
          <a:p>
            <a:r>
              <a:rPr lang="en-US" dirty="0" err="1"/>
              <a:t>RADiCAL</a:t>
            </a:r>
            <a:r>
              <a:rPr lang="en-US" dirty="0"/>
              <a:t> Update 25.May.2023</a:t>
            </a:r>
          </a:p>
        </p:txBody>
      </p:sp>
      <p:sp>
        <p:nvSpPr>
          <p:cNvPr id="5" name="Content Placeholder 4">
            <a:extLst>
              <a:ext uri="{FF2B5EF4-FFF2-40B4-BE49-F238E27FC236}">
                <a16:creationId xmlns:a16="http://schemas.microsoft.com/office/drawing/2014/main" id="{36B49D2E-8DB5-273E-53DC-70E3A9B5FFDF}"/>
              </a:ext>
            </a:extLst>
          </p:cNvPr>
          <p:cNvSpPr>
            <a:spLocks noGrp="1"/>
          </p:cNvSpPr>
          <p:nvPr>
            <p:ph idx="1"/>
          </p:nvPr>
        </p:nvSpPr>
        <p:spPr>
          <a:xfrm>
            <a:off x="838200" y="900338"/>
            <a:ext cx="10515600" cy="5089495"/>
          </a:xfrm>
        </p:spPr>
        <p:txBody>
          <a:bodyPr>
            <a:normAutofit fontScale="85000" lnSpcReduction="10000"/>
          </a:bodyPr>
          <a:lstStyle/>
          <a:p>
            <a:r>
              <a:rPr lang="en-US" dirty="0"/>
              <a:t>Beam pipe section removed to allow access to NIKEF Table and Wire chamber stations. (thanks to Michael and team)</a:t>
            </a:r>
          </a:p>
          <a:p>
            <a:r>
              <a:rPr lang="en-US" dirty="0"/>
              <a:t>Wire chambers repositioned on stations. (thanks to </a:t>
            </a:r>
            <a:r>
              <a:rPr lang="en-US" dirty="0" err="1"/>
              <a:t>Laza</a:t>
            </a:r>
            <a:r>
              <a:rPr lang="en-US" dirty="0"/>
              <a:t> and team)</a:t>
            </a:r>
          </a:p>
          <a:p>
            <a:r>
              <a:rPr lang="en-US" dirty="0"/>
              <a:t>Safety Review went well. (thanks to Laura)</a:t>
            </a:r>
          </a:p>
          <a:p>
            <a:r>
              <a:rPr lang="en-US" dirty="0"/>
              <a:t>Beam established with 125 GeV electrons. (thanks to Nikos and Bastien) </a:t>
            </a:r>
          </a:p>
          <a:p>
            <a:pPr lvl="1"/>
            <a:r>
              <a:rPr lang="en-US" dirty="0">
                <a:solidFill>
                  <a:srgbClr val="7030A0"/>
                </a:solidFill>
              </a:rPr>
              <a:t>We are observing ~ 10k or more beam particles per spill in the 2 cm x 2cm trigger counter.</a:t>
            </a:r>
          </a:p>
          <a:p>
            <a:pPr lvl="1"/>
            <a:r>
              <a:rPr lang="en-US" dirty="0">
                <a:solidFill>
                  <a:srgbClr val="7030A0"/>
                </a:solidFill>
              </a:rPr>
              <a:t>Matches well with the CAEN DRS system we are using.</a:t>
            </a:r>
          </a:p>
          <a:p>
            <a:r>
              <a:rPr lang="en-US" dirty="0"/>
              <a:t>Beam wire chambers.  </a:t>
            </a:r>
          </a:p>
          <a:p>
            <a:pPr lvl="1"/>
            <a:r>
              <a:rPr lang="en-US" dirty="0">
                <a:solidFill>
                  <a:srgbClr val="7030A0"/>
                </a:solidFill>
              </a:rPr>
              <a:t>Readout of D (upstream chamber) was found to not to function (oscillations).  </a:t>
            </a:r>
          </a:p>
          <a:p>
            <a:pPr lvl="1"/>
            <a:r>
              <a:rPr lang="en-US" dirty="0">
                <a:solidFill>
                  <a:srgbClr val="7030A0"/>
                </a:solidFill>
              </a:rPr>
              <a:t>Readout of E (downstream chamber closest to </a:t>
            </a:r>
            <a:r>
              <a:rPr lang="en-US" dirty="0" err="1">
                <a:solidFill>
                  <a:srgbClr val="7030A0"/>
                </a:solidFill>
              </a:rPr>
              <a:t>RADiCAL</a:t>
            </a:r>
            <a:r>
              <a:rPr lang="en-US" dirty="0">
                <a:solidFill>
                  <a:srgbClr val="7030A0"/>
                </a:solidFill>
              </a:rPr>
              <a:t>) is functional so we can use it.  Signals large, so we need 6dB attenuation on the six channels.  Once incorporated, will be potentially useful for identifying electron position </a:t>
            </a:r>
            <a:r>
              <a:rPr lang="en-US" dirty="0" err="1">
                <a:solidFill>
                  <a:srgbClr val="7030A0"/>
                </a:solidFill>
              </a:rPr>
              <a:t>updtream</a:t>
            </a:r>
            <a:r>
              <a:rPr lang="en-US" dirty="0">
                <a:solidFill>
                  <a:srgbClr val="7030A0"/>
                </a:solidFill>
              </a:rPr>
              <a:t> of  the </a:t>
            </a:r>
            <a:r>
              <a:rPr lang="en-US" dirty="0" err="1">
                <a:solidFill>
                  <a:srgbClr val="7030A0"/>
                </a:solidFill>
              </a:rPr>
              <a:t>RADiCAL</a:t>
            </a:r>
            <a:r>
              <a:rPr lang="en-US" dirty="0">
                <a:solidFill>
                  <a:srgbClr val="7030A0"/>
                </a:solidFill>
              </a:rPr>
              <a:t> module.</a:t>
            </a:r>
          </a:p>
          <a:p>
            <a:r>
              <a:rPr lang="en-US" dirty="0"/>
              <a:t>Preliminary data has been taken since 5:30, providing studies of the </a:t>
            </a:r>
            <a:r>
              <a:rPr lang="en-US" dirty="0" err="1"/>
              <a:t>SiPM</a:t>
            </a:r>
            <a:r>
              <a:rPr lang="en-US" dirty="0"/>
              <a:t> bias voltage settings and signals to determine optimum settings.   All signals look good so far, with some </a:t>
            </a:r>
            <a:r>
              <a:rPr lang="en-US" dirty="0" err="1"/>
              <a:t>additionals</a:t>
            </a:r>
            <a:r>
              <a:rPr lang="en-US" dirty="0"/>
              <a:t> to be added in.</a:t>
            </a:r>
          </a:p>
          <a:p>
            <a:endParaRPr lang="en-US" dirty="0"/>
          </a:p>
        </p:txBody>
      </p:sp>
      <p:sp>
        <p:nvSpPr>
          <p:cNvPr id="6" name="Footer Placeholder 5">
            <a:extLst>
              <a:ext uri="{FF2B5EF4-FFF2-40B4-BE49-F238E27FC236}">
                <a16:creationId xmlns:a16="http://schemas.microsoft.com/office/drawing/2014/main" id="{74C11441-ADF1-3294-0B54-3AEC0FD147EF}"/>
              </a:ext>
            </a:extLst>
          </p:cNvPr>
          <p:cNvSpPr>
            <a:spLocks noGrp="1"/>
          </p:cNvSpPr>
          <p:nvPr>
            <p:ph type="ftr" sz="quarter" idx="11"/>
          </p:nvPr>
        </p:nvSpPr>
        <p:spPr/>
        <p:txBody>
          <a:bodyPr/>
          <a:lstStyle/>
          <a:p>
            <a:r>
              <a:rPr lang="en-US"/>
              <a:t>PSSPS Coordination Meeting 25.May,2023</a:t>
            </a:r>
          </a:p>
        </p:txBody>
      </p:sp>
    </p:spTree>
    <p:extLst>
      <p:ext uri="{BB962C8B-B14F-4D97-AF65-F5344CB8AC3E}">
        <p14:creationId xmlns:p14="http://schemas.microsoft.com/office/powerpoint/2010/main" val="3327772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5D4F63-89FB-9099-0A64-3D8A1379B6C2}"/>
              </a:ext>
            </a:extLst>
          </p:cNvPr>
          <p:cNvSpPr>
            <a:spLocks noGrp="1"/>
          </p:cNvSpPr>
          <p:nvPr>
            <p:ph type="title"/>
          </p:nvPr>
        </p:nvSpPr>
        <p:spPr>
          <a:xfrm>
            <a:off x="838200" y="212726"/>
            <a:ext cx="10515600" cy="603704"/>
          </a:xfrm>
        </p:spPr>
        <p:txBody>
          <a:bodyPr>
            <a:normAutofit fontScale="90000"/>
          </a:bodyPr>
          <a:lstStyle/>
          <a:p>
            <a:r>
              <a:rPr lang="en-US" dirty="0" err="1"/>
              <a:t>RADiCAL</a:t>
            </a:r>
            <a:r>
              <a:rPr lang="en-US" dirty="0"/>
              <a:t> Update 25.May.2023</a:t>
            </a:r>
          </a:p>
        </p:txBody>
      </p:sp>
      <p:sp>
        <p:nvSpPr>
          <p:cNvPr id="5" name="Content Placeholder 4">
            <a:extLst>
              <a:ext uri="{FF2B5EF4-FFF2-40B4-BE49-F238E27FC236}">
                <a16:creationId xmlns:a16="http://schemas.microsoft.com/office/drawing/2014/main" id="{36B49D2E-8DB5-273E-53DC-70E3A9B5FFDF}"/>
              </a:ext>
            </a:extLst>
          </p:cNvPr>
          <p:cNvSpPr>
            <a:spLocks noGrp="1"/>
          </p:cNvSpPr>
          <p:nvPr>
            <p:ph idx="1"/>
          </p:nvPr>
        </p:nvSpPr>
        <p:spPr>
          <a:xfrm>
            <a:off x="838200" y="900339"/>
            <a:ext cx="10515600" cy="4351338"/>
          </a:xfrm>
        </p:spPr>
        <p:txBody>
          <a:bodyPr>
            <a:normAutofit/>
          </a:bodyPr>
          <a:lstStyle/>
          <a:p>
            <a:r>
              <a:rPr lang="en-US" dirty="0"/>
              <a:t>Run plan</a:t>
            </a:r>
          </a:p>
          <a:p>
            <a:pPr lvl="1"/>
            <a:r>
              <a:rPr lang="en-US" dirty="0"/>
              <a:t>Energy scans using electrons are expected to begin late today or early Friday, starting at 125 GeV electron energy and then in descending steps 100 GeV, 75 GeV, 50 GeV, 25 GeV using the fast organic DSB1 </a:t>
            </a:r>
            <a:r>
              <a:rPr lang="en-US" dirty="0" err="1"/>
              <a:t>waveshifter</a:t>
            </a:r>
            <a:r>
              <a:rPr lang="en-US" dirty="0"/>
              <a:t> at shower max.</a:t>
            </a:r>
          </a:p>
          <a:p>
            <a:pPr lvl="1"/>
            <a:r>
              <a:rPr lang="en-US" dirty="0"/>
              <a:t>Brief runs will follow with positive hadron beam at 50 GeV and 100 GeV.</a:t>
            </a:r>
          </a:p>
          <a:p>
            <a:pPr lvl="1"/>
            <a:r>
              <a:rPr lang="en-US" dirty="0"/>
              <a:t>Then Energy scans with electrons using the very rad hard </a:t>
            </a:r>
            <a:r>
              <a:rPr lang="en-US" dirty="0" err="1"/>
              <a:t>LuAG:Ce</a:t>
            </a:r>
            <a:r>
              <a:rPr lang="en-US" dirty="0"/>
              <a:t> </a:t>
            </a:r>
            <a:r>
              <a:rPr lang="en-US" dirty="0" err="1"/>
              <a:t>waveshifter</a:t>
            </a:r>
            <a:r>
              <a:rPr lang="en-US" dirty="0"/>
              <a:t> at Shower max, again with the same energy steps as for DSB1.</a:t>
            </a:r>
          </a:p>
          <a:p>
            <a:pPr lvl="1"/>
            <a:r>
              <a:rPr lang="en-US" dirty="0"/>
              <a:t>Brief runs with positive hadron beam at 50 GeV and 100 GeV.</a:t>
            </a:r>
          </a:p>
          <a:p>
            <a:pPr marL="457200" lvl="1" indent="0">
              <a:buNone/>
            </a:pPr>
            <a:endParaRPr lang="en-US" dirty="0"/>
          </a:p>
          <a:p>
            <a:endParaRPr lang="en-US" dirty="0"/>
          </a:p>
        </p:txBody>
      </p:sp>
      <p:sp>
        <p:nvSpPr>
          <p:cNvPr id="6" name="Footer Placeholder 5">
            <a:extLst>
              <a:ext uri="{FF2B5EF4-FFF2-40B4-BE49-F238E27FC236}">
                <a16:creationId xmlns:a16="http://schemas.microsoft.com/office/drawing/2014/main" id="{74C11441-ADF1-3294-0B54-3AEC0FD147EF}"/>
              </a:ext>
            </a:extLst>
          </p:cNvPr>
          <p:cNvSpPr>
            <a:spLocks noGrp="1"/>
          </p:cNvSpPr>
          <p:nvPr>
            <p:ph type="ftr" sz="quarter" idx="11"/>
          </p:nvPr>
        </p:nvSpPr>
        <p:spPr/>
        <p:txBody>
          <a:bodyPr/>
          <a:lstStyle/>
          <a:p>
            <a:r>
              <a:rPr lang="en-US"/>
              <a:t>PSSPS Coordination Meeting 25.May,2023</a:t>
            </a:r>
          </a:p>
        </p:txBody>
      </p:sp>
    </p:spTree>
    <p:extLst>
      <p:ext uri="{BB962C8B-B14F-4D97-AF65-F5344CB8AC3E}">
        <p14:creationId xmlns:p14="http://schemas.microsoft.com/office/powerpoint/2010/main" val="2879333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33257-ED4C-E799-C773-96928075B3BF}"/>
              </a:ext>
            </a:extLst>
          </p:cNvPr>
          <p:cNvSpPr>
            <a:spLocks noGrp="1"/>
          </p:cNvSpPr>
          <p:nvPr>
            <p:ph type="title"/>
          </p:nvPr>
        </p:nvSpPr>
        <p:spPr>
          <a:xfrm>
            <a:off x="838200" y="365125"/>
            <a:ext cx="10515600" cy="806129"/>
          </a:xfrm>
        </p:spPr>
        <p:txBody>
          <a:bodyPr/>
          <a:lstStyle/>
          <a:p>
            <a:r>
              <a:rPr lang="en-US" dirty="0" err="1"/>
              <a:t>RADiCAL</a:t>
            </a:r>
            <a:r>
              <a:rPr lang="en-US" dirty="0"/>
              <a:t> Module Structures</a:t>
            </a:r>
          </a:p>
        </p:txBody>
      </p:sp>
      <p:sp>
        <p:nvSpPr>
          <p:cNvPr id="5" name="Footer Placeholder 4">
            <a:extLst>
              <a:ext uri="{FF2B5EF4-FFF2-40B4-BE49-F238E27FC236}">
                <a16:creationId xmlns:a16="http://schemas.microsoft.com/office/drawing/2014/main" id="{88FF883A-A15E-9C5B-3018-678234FE7471}"/>
              </a:ext>
            </a:extLst>
          </p:cNvPr>
          <p:cNvSpPr>
            <a:spLocks noGrp="1"/>
          </p:cNvSpPr>
          <p:nvPr>
            <p:ph type="ftr" sz="quarter" idx="11"/>
          </p:nvPr>
        </p:nvSpPr>
        <p:spPr/>
        <p:txBody>
          <a:bodyPr/>
          <a:lstStyle/>
          <a:p>
            <a:r>
              <a:rPr lang="en-US"/>
              <a:t>PSSPS Coordination Meeting 25.May,2023</a:t>
            </a:r>
          </a:p>
        </p:txBody>
      </p:sp>
      <p:pic>
        <p:nvPicPr>
          <p:cNvPr id="6" name="Content Placeholder 5">
            <a:extLst>
              <a:ext uri="{FF2B5EF4-FFF2-40B4-BE49-F238E27FC236}">
                <a16:creationId xmlns:a16="http://schemas.microsoft.com/office/drawing/2014/main" id="{2212E91A-A9F0-71D3-AF72-AB8A4064F1A3}"/>
              </a:ext>
            </a:extLst>
          </p:cNvPr>
          <p:cNvPicPr>
            <a:picLocks noGrp="1" noChangeAspect="1"/>
          </p:cNvPicPr>
          <p:nvPr>
            <p:ph sz="half" idx="1"/>
          </p:nvPr>
        </p:nvPicPr>
        <p:blipFill rotWithShape="1">
          <a:blip r:embed="rId2" cstate="print">
            <a:extLst>
              <a:ext uri="{28A0092B-C50C-407E-A947-70E740481C1C}">
                <a14:useLocalDpi xmlns:a14="http://schemas.microsoft.com/office/drawing/2010/main"/>
              </a:ext>
            </a:extLst>
          </a:blip>
          <a:srcRect/>
          <a:stretch/>
        </p:blipFill>
        <p:spPr bwMode="auto">
          <a:xfrm>
            <a:off x="437507" y="2202850"/>
            <a:ext cx="6401967" cy="3221905"/>
          </a:xfrm>
          <a:prstGeom prst="rect">
            <a:avLst/>
          </a:prstGeom>
          <a:noFill/>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el="http://schemas.microsoft.com/office/2019/extlst"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dtdh="http://schemas.microsoft.com/office/word/2020/wordml/sdtdatahash"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mo="http://schemas.microsoft.com/office/mac/office/2008/main" xmlns:mv="urn:schemas-microsoft-com:mac:vml" xmlns="" xmlns:o="urn:schemas-microsoft-com:office:office" xmlns:v="urn:schemas-microsoft-com:vml" xmlns:w10="urn:schemas-microsoft-com:office:word" xmlns:w="http://schemas.openxmlformats.org/wordprocessingml/2006/main" xmlns:a14="http://schemas.microsoft.com/office/drawing/2010/main" xmlns:lc="http://schemas.openxmlformats.org/drawingml/2006/lockedCanvas"/>
            </a:ext>
          </a:extLst>
        </p:spPr>
      </p:pic>
      <p:pic>
        <p:nvPicPr>
          <p:cNvPr id="7" name="Content Placeholder 6" descr="../../lyso_w_cell_11f.pdf">
            <a:extLst>
              <a:ext uri="{FF2B5EF4-FFF2-40B4-BE49-F238E27FC236}">
                <a16:creationId xmlns:a16="http://schemas.microsoft.com/office/drawing/2014/main" id="{B19AD496-B3A8-F09C-A2EF-FBD7319DA693}"/>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a:ext>
            </a:extLst>
          </a:blip>
          <a:srcRect l="8244" t="55761" r="28041"/>
          <a:stretch/>
        </p:blipFill>
        <p:spPr bwMode="auto">
          <a:xfrm>
            <a:off x="6916770" y="2500801"/>
            <a:ext cx="4230691" cy="275067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35097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6878DA5-4C70-5618-ADA7-934C28D63830}"/>
              </a:ext>
            </a:extLst>
          </p:cNvPr>
          <p:cNvSpPr>
            <a:spLocks noGrp="1"/>
          </p:cNvSpPr>
          <p:nvPr>
            <p:ph type="title"/>
          </p:nvPr>
        </p:nvSpPr>
        <p:spPr>
          <a:xfrm>
            <a:off x="838200" y="150153"/>
            <a:ext cx="10515600" cy="580097"/>
          </a:xfrm>
        </p:spPr>
        <p:txBody>
          <a:bodyPr>
            <a:normAutofit fontScale="90000"/>
          </a:bodyPr>
          <a:lstStyle/>
          <a:p>
            <a:r>
              <a:rPr lang="en-US" dirty="0" err="1"/>
              <a:t>RADiCAL</a:t>
            </a:r>
            <a:r>
              <a:rPr lang="en-US" dirty="0"/>
              <a:t> Beam Setup</a:t>
            </a:r>
          </a:p>
        </p:txBody>
      </p:sp>
      <p:pic>
        <p:nvPicPr>
          <p:cNvPr id="9" name="Content Placeholder 8">
            <a:extLst>
              <a:ext uri="{FF2B5EF4-FFF2-40B4-BE49-F238E27FC236}">
                <a16:creationId xmlns:a16="http://schemas.microsoft.com/office/drawing/2014/main" id="{60D4D435-0830-038B-39BA-2CC74524F32C}"/>
              </a:ext>
            </a:extLst>
          </p:cNvPr>
          <p:cNvPicPr>
            <a:picLocks noGrp="1" noChangeAspect="1"/>
          </p:cNvPicPr>
          <p:nvPr>
            <p:ph sz="half" idx="1"/>
          </p:nvPr>
        </p:nvPicPr>
        <p:blipFill>
          <a:blip r:embed="rId2"/>
          <a:stretch>
            <a:fillRect/>
          </a:stretch>
        </p:blipFill>
        <p:spPr>
          <a:xfrm>
            <a:off x="990600" y="828862"/>
            <a:ext cx="3817706" cy="5090275"/>
          </a:xfrm>
        </p:spPr>
      </p:pic>
      <p:pic>
        <p:nvPicPr>
          <p:cNvPr id="11" name="Content Placeholder 10">
            <a:extLst>
              <a:ext uri="{FF2B5EF4-FFF2-40B4-BE49-F238E27FC236}">
                <a16:creationId xmlns:a16="http://schemas.microsoft.com/office/drawing/2014/main" id="{D15AE026-F7A4-55FB-90E9-D83288C6F946}"/>
              </a:ext>
            </a:extLst>
          </p:cNvPr>
          <p:cNvPicPr>
            <a:picLocks noGrp="1" noChangeAspect="1"/>
          </p:cNvPicPr>
          <p:nvPr>
            <p:ph sz="half" idx="2"/>
          </p:nvPr>
        </p:nvPicPr>
        <p:blipFill>
          <a:blip r:embed="rId3"/>
          <a:stretch>
            <a:fillRect/>
          </a:stretch>
        </p:blipFill>
        <p:spPr>
          <a:xfrm>
            <a:off x="6484706" y="828861"/>
            <a:ext cx="5223732" cy="3917799"/>
          </a:xfrm>
        </p:spPr>
      </p:pic>
      <p:sp>
        <p:nvSpPr>
          <p:cNvPr id="4" name="Footer Placeholder 3">
            <a:extLst>
              <a:ext uri="{FF2B5EF4-FFF2-40B4-BE49-F238E27FC236}">
                <a16:creationId xmlns:a16="http://schemas.microsoft.com/office/drawing/2014/main" id="{C552B021-B9BD-C697-F2F2-319E199B9D36}"/>
              </a:ext>
            </a:extLst>
          </p:cNvPr>
          <p:cNvSpPr>
            <a:spLocks noGrp="1"/>
          </p:cNvSpPr>
          <p:nvPr>
            <p:ph type="ftr" sz="quarter" idx="11"/>
          </p:nvPr>
        </p:nvSpPr>
        <p:spPr/>
        <p:txBody>
          <a:bodyPr/>
          <a:lstStyle/>
          <a:p>
            <a:r>
              <a:rPr lang="en-US"/>
              <a:t>PSSPS Coordination Meeting 25.May,2023</a:t>
            </a:r>
            <a:endParaRPr lang="en-US" dirty="0"/>
          </a:p>
        </p:txBody>
      </p:sp>
    </p:spTree>
    <p:extLst>
      <p:ext uri="{BB962C8B-B14F-4D97-AF65-F5344CB8AC3E}">
        <p14:creationId xmlns:p14="http://schemas.microsoft.com/office/powerpoint/2010/main" val="7388099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TotalTime>
  <Words>352</Words>
  <Application>Microsoft Macintosh PowerPoint</Application>
  <PresentationFormat>Widescreen</PresentationFormat>
  <Paragraphs>23</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RADiCAL Update 25.May.2023</vt:lpstr>
      <vt:lpstr>RADiCAL Update 25.May.2023</vt:lpstr>
      <vt:lpstr>RADiCAL Module Structures</vt:lpstr>
      <vt:lpstr>RADiCAL Beam Setup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RADiCAL Update 25.May.2023</dc:title>
  <dc:creator>Microsoft Office User</dc:creator>
  <cp:lastModifiedBy>Microsoft Office User</cp:lastModifiedBy>
  <cp:revision>2</cp:revision>
  <dcterms:created xsi:type="dcterms:W3CDTF">2023-05-25T02:37:08Z</dcterms:created>
  <dcterms:modified xsi:type="dcterms:W3CDTF">2023-05-25T08:25:28Z</dcterms:modified>
</cp:coreProperties>
</file>