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66" r:id="rId3"/>
    <p:sldId id="267" r:id="rId4"/>
    <p:sldId id="268" r:id="rId5"/>
    <p:sldId id="260" r:id="rId6"/>
    <p:sldId id="261" r:id="rId7"/>
    <p:sldId id="291" r:id="rId8"/>
    <p:sldId id="290" r:id="rId9"/>
    <p:sldId id="288" r:id="rId10"/>
    <p:sldId id="265" r:id="rId11"/>
    <p:sldId id="269" r:id="rId12"/>
    <p:sldId id="270" r:id="rId13"/>
    <p:sldId id="271" r:id="rId14"/>
    <p:sldId id="272" r:id="rId15"/>
    <p:sldId id="289" r:id="rId16"/>
    <p:sldId id="274" r:id="rId17"/>
    <p:sldId id="275" r:id="rId18"/>
    <p:sldId id="292"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100"/>
    <a:srgbClr val="2800FF"/>
    <a:srgbClr val="D1CDB5"/>
    <a:srgbClr val="B6D1C0"/>
    <a:srgbClr val="FF7000"/>
    <a:srgbClr val="FF8011"/>
    <a:srgbClr val="08CAFF"/>
    <a:srgbClr val="A63C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15"/>
    <p:restoredTop sz="82666"/>
  </p:normalViewPr>
  <p:slideViewPr>
    <p:cSldViewPr snapToGrid="0">
      <p:cViewPr>
        <p:scale>
          <a:sx n="83" d="100"/>
          <a:sy n="83" d="100"/>
        </p:scale>
        <p:origin x="1920" y="3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7F09B3-C91F-3E42-B0C5-34121F5BA67D}" type="datetimeFigureOut">
              <a:rPr lang="it-IT" smtClean="0"/>
              <a:t>05/07/23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6FA528-25C3-F84F-B1DC-CFD4043C3ABC}" type="slidenum">
              <a:rPr lang="it-IT" smtClean="0"/>
              <a:t>‹N›</a:t>
            </a:fld>
            <a:endParaRPr lang="it-IT"/>
          </a:p>
        </p:txBody>
      </p:sp>
    </p:spTree>
    <p:extLst>
      <p:ext uri="{BB962C8B-B14F-4D97-AF65-F5344CB8AC3E}">
        <p14:creationId xmlns:p14="http://schemas.microsoft.com/office/powerpoint/2010/main" val="2340105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WE ARE THE WORLD</a:t>
            </a:r>
          </a:p>
          <a:p>
            <a:endParaRPr lang="it-IT" dirty="0"/>
          </a:p>
          <a:p>
            <a:r>
              <a:rPr lang="it-IT" dirty="0"/>
              <a:t>1985</a:t>
            </a:r>
          </a:p>
          <a:p>
            <a:endParaRPr lang="it-IT" dirty="0"/>
          </a:p>
          <a:p>
            <a:r>
              <a:rPr lang="it-IT" dirty="0"/>
              <a:t>More </a:t>
            </a:r>
            <a:r>
              <a:rPr lang="it-IT" dirty="0" err="1"/>
              <a:t>than</a:t>
            </a:r>
            <a:r>
              <a:rPr lang="it-IT" dirty="0"/>
              <a:t> 100 </a:t>
            </a:r>
            <a:r>
              <a:rPr lang="it-IT" dirty="0" err="1"/>
              <a:t>million</a:t>
            </a:r>
            <a:r>
              <a:rPr lang="it-IT" dirty="0"/>
              <a:t> </a:t>
            </a:r>
            <a:r>
              <a:rPr lang="it-IT" dirty="0" err="1"/>
              <a:t>dollars</a:t>
            </a:r>
            <a:r>
              <a:rPr lang="it-IT" dirty="0"/>
              <a:t> </a:t>
            </a:r>
            <a:r>
              <a:rPr lang="it-IT" dirty="0" err="1"/>
              <a:t>collected</a:t>
            </a:r>
            <a:r>
              <a:rPr lang="it-IT" dirty="0"/>
              <a:t> to </a:t>
            </a:r>
            <a:r>
              <a:rPr lang="it-IT" dirty="0" err="1"/>
              <a:t>fight</a:t>
            </a:r>
            <a:r>
              <a:rPr lang="it-IT" dirty="0"/>
              <a:t> </a:t>
            </a:r>
            <a:r>
              <a:rPr lang="it-IT" dirty="0" err="1"/>
              <a:t>Etiopia’s</a:t>
            </a:r>
            <a:r>
              <a:rPr lang="it-IT" dirty="0"/>
              <a:t> </a:t>
            </a:r>
            <a:r>
              <a:rPr lang="it-IT" dirty="0" err="1"/>
              <a:t>famine</a:t>
            </a:r>
            <a:r>
              <a:rPr lang="it-IT" dirty="0"/>
              <a:t>.</a:t>
            </a:r>
          </a:p>
        </p:txBody>
      </p:sp>
      <p:sp>
        <p:nvSpPr>
          <p:cNvPr id="4" name="Segnaposto numero diapositiva 3"/>
          <p:cNvSpPr>
            <a:spLocks noGrp="1"/>
          </p:cNvSpPr>
          <p:nvPr>
            <p:ph type="sldNum" sz="quarter" idx="5"/>
          </p:nvPr>
        </p:nvSpPr>
        <p:spPr/>
        <p:txBody>
          <a:bodyPr/>
          <a:lstStyle/>
          <a:p>
            <a:fld id="{226FA528-25C3-F84F-B1DC-CFD4043C3ABC}" type="slidenum">
              <a:rPr lang="it-IT" smtClean="0"/>
              <a:t>2</a:t>
            </a:fld>
            <a:endParaRPr lang="it-IT"/>
          </a:p>
        </p:txBody>
      </p:sp>
    </p:spTree>
    <p:extLst>
      <p:ext uri="{BB962C8B-B14F-4D97-AF65-F5344CB8AC3E}">
        <p14:creationId xmlns:p14="http://schemas.microsoft.com/office/powerpoint/2010/main" val="2689447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0" i="0" dirty="0" err="1">
                <a:solidFill>
                  <a:srgbClr val="000000"/>
                </a:solidFill>
                <a:effectLst/>
                <a:latin typeface="Roboto" pitchFamily="2" charset="0"/>
              </a:rPr>
              <a:t>Let’s</a:t>
            </a:r>
            <a:r>
              <a:rPr lang="it-IT" b="0" i="0" dirty="0">
                <a:solidFill>
                  <a:srgbClr val="000000"/>
                </a:solidFill>
                <a:effectLst/>
                <a:latin typeface="Roboto" pitchFamily="2" charset="0"/>
              </a:rPr>
              <a:t> </a:t>
            </a:r>
            <a:r>
              <a:rPr lang="it-IT" b="0" i="0" dirty="0" err="1">
                <a:solidFill>
                  <a:srgbClr val="000000"/>
                </a:solidFill>
                <a:effectLst/>
                <a:latin typeface="Roboto" pitchFamily="2" charset="0"/>
              </a:rPr>
              <a:t>say</a:t>
            </a:r>
            <a:r>
              <a:rPr lang="it-IT" b="0" i="0" dirty="0">
                <a:solidFill>
                  <a:srgbClr val="000000"/>
                </a:solidFill>
                <a:effectLst/>
                <a:latin typeface="Roboto" pitchFamily="2" charset="0"/>
              </a:rPr>
              <a:t> </a:t>
            </a:r>
            <a:r>
              <a:rPr lang="it-IT" b="0" i="0" dirty="0" err="1">
                <a:solidFill>
                  <a:srgbClr val="000000"/>
                </a:solidFill>
                <a:effectLst/>
                <a:latin typeface="Roboto" pitchFamily="2" charset="0"/>
              </a:rPr>
              <a:t>you</a:t>
            </a:r>
            <a:r>
              <a:rPr lang="it-IT" b="0" i="0" dirty="0">
                <a:solidFill>
                  <a:srgbClr val="000000"/>
                </a:solidFill>
                <a:effectLst/>
                <a:latin typeface="Roboto" pitchFamily="2" charset="0"/>
              </a:rPr>
              <a:t> </a:t>
            </a:r>
            <a:r>
              <a:rPr lang="it-IT" b="0" i="0" dirty="0" err="1">
                <a:solidFill>
                  <a:srgbClr val="000000"/>
                </a:solidFill>
                <a:effectLst/>
                <a:latin typeface="Roboto" pitchFamily="2" charset="0"/>
              </a:rPr>
              <a:t>want</a:t>
            </a:r>
            <a:r>
              <a:rPr lang="it-IT" b="0" i="0" dirty="0">
                <a:solidFill>
                  <a:srgbClr val="000000"/>
                </a:solidFill>
                <a:effectLst/>
                <a:latin typeface="Roboto" pitchFamily="2" charset="0"/>
              </a:rPr>
              <a:t> to </a:t>
            </a:r>
            <a:r>
              <a:rPr lang="it-IT" b="0" i="0" dirty="0" err="1">
                <a:solidFill>
                  <a:srgbClr val="000000"/>
                </a:solidFill>
                <a:effectLst/>
                <a:latin typeface="Roboto" pitchFamily="2" charset="0"/>
              </a:rPr>
              <a:t>give</a:t>
            </a:r>
            <a:r>
              <a:rPr lang="it-IT" b="0" i="0" dirty="0">
                <a:solidFill>
                  <a:srgbClr val="000000"/>
                </a:solidFill>
                <a:effectLst/>
                <a:latin typeface="Roboto" pitchFamily="2" charset="0"/>
              </a:rPr>
              <a:t> back to </a:t>
            </a:r>
            <a:r>
              <a:rPr lang="it-IT" b="0" i="0" dirty="0" err="1">
                <a:solidFill>
                  <a:srgbClr val="000000"/>
                </a:solidFill>
                <a:effectLst/>
                <a:latin typeface="Roboto" pitchFamily="2" charset="0"/>
              </a:rPr>
              <a:t>your</a:t>
            </a:r>
            <a:r>
              <a:rPr lang="it-IT" b="0" i="0" dirty="0">
                <a:solidFill>
                  <a:srgbClr val="000000"/>
                </a:solidFill>
                <a:effectLst/>
                <a:latin typeface="Roboto" pitchFamily="2" charset="0"/>
              </a:rPr>
              <a:t> fans some of the </a:t>
            </a:r>
            <a:r>
              <a:rPr lang="it-IT" b="0" i="0" dirty="0" err="1">
                <a:solidFill>
                  <a:srgbClr val="000000"/>
                </a:solidFill>
                <a:effectLst/>
                <a:latin typeface="Roboto" pitchFamily="2" charset="0"/>
              </a:rPr>
              <a:t>overwhelming</a:t>
            </a:r>
            <a:r>
              <a:rPr lang="it-IT" b="0" i="0" dirty="0">
                <a:solidFill>
                  <a:srgbClr val="000000"/>
                </a:solidFill>
                <a:effectLst/>
                <a:latin typeface="Roboto" pitchFamily="2" charset="0"/>
              </a:rPr>
              <a:t> love </a:t>
            </a:r>
            <a:r>
              <a:rPr lang="it-IT" b="0" i="0" dirty="0" err="1">
                <a:solidFill>
                  <a:srgbClr val="000000"/>
                </a:solidFill>
                <a:effectLst/>
                <a:latin typeface="Roboto" pitchFamily="2" charset="0"/>
              </a:rPr>
              <a:t>you</a:t>
            </a:r>
            <a:r>
              <a:rPr lang="it-IT" b="0" i="0" dirty="0">
                <a:solidFill>
                  <a:srgbClr val="000000"/>
                </a:solidFill>
                <a:effectLst/>
                <a:latin typeface="Roboto" pitchFamily="2" charset="0"/>
              </a:rPr>
              <a:t> </a:t>
            </a:r>
            <a:r>
              <a:rPr lang="it-IT" b="0" i="0" dirty="0" err="1">
                <a:solidFill>
                  <a:srgbClr val="000000"/>
                </a:solidFill>
                <a:effectLst/>
                <a:latin typeface="Roboto" pitchFamily="2" charset="0"/>
              </a:rPr>
              <a:t>have</a:t>
            </a:r>
            <a:r>
              <a:rPr lang="it-IT" b="0" i="0" dirty="0">
                <a:solidFill>
                  <a:srgbClr val="000000"/>
                </a:solidFill>
                <a:effectLst/>
                <a:latin typeface="Roboto" pitchFamily="2" charset="0"/>
              </a:rPr>
              <a:t> </a:t>
            </a:r>
            <a:r>
              <a:rPr lang="it-IT" b="0" i="0" dirty="0" err="1">
                <a:solidFill>
                  <a:srgbClr val="000000"/>
                </a:solidFill>
                <a:effectLst/>
                <a:latin typeface="Roboto" pitchFamily="2" charset="0"/>
              </a:rPr>
              <a:t>received</a:t>
            </a:r>
            <a:r>
              <a:rPr lang="it-IT" b="0" i="0" dirty="0">
                <a:solidFill>
                  <a:srgbClr val="000000"/>
                </a:solidFill>
                <a:effectLst/>
                <a:latin typeface="Roboto" pitchFamily="2" charset="0"/>
              </a:rPr>
              <a:t> and help </a:t>
            </a:r>
            <a:r>
              <a:rPr lang="it-IT" b="0" i="0" dirty="0" err="1">
                <a:solidFill>
                  <a:srgbClr val="000000"/>
                </a:solidFill>
                <a:effectLst/>
                <a:latin typeface="Roboto" pitchFamily="2" charset="0"/>
              </a:rPr>
              <a:t>them</a:t>
            </a:r>
            <a:r>
              <a:rPr lang="it-IT" b="0" i="0" dirty="0">
                <a:solidFill>
                  <a:srgbClr val="000000"/>
                </a:solidFill>
                <a:effectLst/>
                <a:latin typeface="Roboto" pitchFamily="2" charset="0"/>
              </a:rPr>
              <a:t> </a:t>
            </a:r>
            <a:r>
              <a:rPr lang="it-IT" b="0" i="0" dirty="0" err="1">
                <a:solidFill>
                  <a:srgbClr val="000000"/>
                </a:solidFill>
                <a:effectLst/>
                <a:latin typeface="Roboto" pitchFamily="2" charset="0"/>
              </a:rPr>
              <a:t>having</a:t>
            </a:r>
            <a:r>
              <a:rPr lang="it-IT" b="0" i="0" dirty="0">
                <a:solidFill>
                  <a:srgbClr val="000000"/>
                </a:solidFill>
                <a:effectLst/>
                <a:latin typeface="Roboto" pitchFamily="2" charset="0"/>
              </a:rPr>
              <a:t> a </a:t>
            </a:r>
            <a:r>
              <a:rPr lang="it-IT" b="0" i="0" dirty="0" err="1">
                <a:solidFill>
                  <a:srgbClr val="000000"/>
                </a:solidFill>
                <a:effectLst/>
                <a:latin typeface="Roboto" pitchFamily="2" charset="0"/>
              </a:rPr>
              <a:t>bigger</a:t>
            </a:r>
            <a:r>
              <a:rPr lang="it-IT" b="0" i="0" dirty="0">
                <a:solidFill>
                  <a:srgbClr val="000000"/>
                </a:solidFill>
                <a:effectLst/>
                <a:latin typeface="Roboto" pitchFamily="2" charset="0"/>
              </a:rPr>
              <a:t> impact on </a:t>
            </a:r>
            <a:r>
              <a:rPr lang="it-IT" b="0" i="0" dirty="0" err="1">
                <a:solidFill>
                  <a:srgbClr val="000000"/>
                </a:solidFill>
                <a:effectLst/>
                <a:latin typeface="Roboto" pitchFamily="2" charset="0"/>
              </a:rPr>
              <a:t>their</a:t>
            </a:r>
            <a:r>
              <a:rPr lang="it-IT" b="0" i="0" dirty="0">
                <a:solidFill>
                  <a:srgbClr val="000000"/>
                </a:solidFill>
                <a:effectLst/>
                <a:latin typeface="Roboto" pitchFamily="2" charset="0"/>
              </a:rPr>
              <a:t> community.</a:t>
            </a:r>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11</a:t>
            </a:fld>
            <a:endParaRPr lang="it-IT"/>
          </a:p>
        </p:txBody>
      </p:sp>
    </p:spTree>
    <p:extLst>
      <p:ext uri="{BB962C8B-B14F-4D97-AF65-F5344CB8AC3E}">
        <p14:creationId xmlns:p14="http://schemas.microsoft.com/office/powerpoint/2010/main" val="1869677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Juventus has </a:t>
            </a:r>
            <a:r>
              <a:rPr lang="en-GB" sz="1200" b="0" i="0" dirty="0">
                <a:solidFill>
                  <a:srgbClr val="000000"/>
                </a:solidFill>
                <a:effectLst/>
                <a:latin typeface="Roboto" pitchFamily="2" charset="0"/>
              </a:rPr>
              <a:t>more than 500 fan clubs and almost 150 academies all over the world and right for this reason may support his fans in having a concrete impact and make real things happen</a:t>
            </a:r>
          </a:p>
          <a:p>
            <a:endParaRPr lang="en-GB" dirty="0"/>
          </a:p>
          <a:p>
            <a:r>
              <a:rPr lang="en-GB" dirty="0"/>
              <a:t>It is time for Juventus to empower its ambassadors</a:t>
            </a:r>
          </a:p>
        </p:txBody>
      </p:sp>
      <p:sp>
        <p:nvSpPr>
          <p:cNvPr id="4" name="Segnaposto numero diapositiva 3"/>
          <p:cNvSpPr>
            <a:spLocks noGrp="1"/>
          </p:cNvSpPr>
          <p:nvPr>
            <p:ph type="sldNum" sz="quarter" idx="5"/>
          </p:nvPr>
        </p:nvSpPr>
        <p:spPr/>
        <p:txBody>
          <a:bodyPr/>
          <a:lstStyle/>
          <a:p>
            <a:fld id="{226FA528-25C3-F84F-B1DC-CFD4043C3ABC}" type="slidenum">
              <a:rPr lang="it-IT" smtClean="0"/>
              <a:t>12</a:t>
            </a:fld>
            <a:endParaRPr lang="it-IT"/>
          </a:p>
        </p:txBody>
      </p:sp>
    </p:spTree>
    <p:extLst>
      <p:ext uri="{BB962C8B-B14F-4D97-AF65-F5344CB8AC3E}">
        <p14:creationId xmlns:p14="http://schemas.microsoft.com/office/powerpoint/2010/main" val="1480540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In our platform, Juventus can showcase their ongoing ESG initiatives and reach an even broader public.</a:t>
            </a:r>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13</a:t>
            </a:fld>
            <a:endParaRPr lang="it-IT"/>
          </a:p>
        </p:txBody>
      </p:sp>
    </p:spTree>
    <p:extLst>
      <p:ext uri="{BB962C8B-B14F-4D97-AF65-F5344CB8AC3E}">
        <p14:creationId xmlns:p14="http://schemas.microsoft.com/office/powerpoint/2010/main" val="2847180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But we offer – through a dedicated API in the desired proprietary platform, such as </a:t>
            </a:r>
            <a:r>
              <a:rPr lang="en-GB" dirty="0" err="1"/>
              <a:t>mygameroom.it</a:t>
            </a:r>
            <a:r>
              <a:rPr lang="en-GB" dirty="0"/>
              <a:t> – the possibility for ambassadors, people part of the fan club and the academies, to propose new projects in response to a Juventus call to action.</a:t>
            </a:r>
          </a:p>
          <a:p>
            <a:endParaRPr lang="en-GB" dirty="0"/>
          </a:p>
          <a:p>
            <a:r>
              <a:rPr lang="en-GB" dirty="0"/>
              <a:t>Let me show what I mean</a:t>
            </a:r>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14</a:t>
            </a:fld>
            <a:endParaRPr lang="it-IT"/>
          </a:p>
        </p:txBody>
      </p:sp>
    </p:spTree>
    <p:extLst>
      <p:ext uri="{BB962C8B-B14F-4D97-AF65-F5344CB8AC3E}">
        <p14:creationId xmlns:p14="http://schemas.microsoft.com/office/powerpoint/2010/main" val="962215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First of all, Juventus launches a call for projects in some actual ESG areas of interest.</a:t>
            </a:r>
          </a:p>
          <a:p>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Secondly</a:t>
            </a:r>
            <a:r>
              <a:rPr lang="en-GB" sz="1800" dirty="0">
                <a:effectLst/>
                <a:latin typeface="Calibri" panose="020F0502020204030204" pitchFamily="34" charset="0"/>
                <a:ea typeface="Calibri" panose="020F0502020204030204" pitchFamily="34" charset="0"/>
                <a:cs typeface="Times New Roman" panose="02020603050405020304" pitchFamily="18" charset="0"/>
              </a:rPr>
              <a:t>, fan clubs and academies representatives submit their projects proposals</a:t>
            </a:r>
            <a:r>
              <a:rPr lang="en-GB" noProof="0" dirty="0"/>
              <a:t>.</a:t>
            </a:r>
          </a:p>
          <a:p>
            <a:r>
              <a:rPr lang="en-GB" noProof="0" dirty="0"/>
              <a:t>After the call for projects ends, Juventus will upload all the selected projects in its dedicated section on our </a:t>
            </a:r>
            <a:r>
              <a:rPr lang="en-GB" noProof="0" dirty="0" err="1"/>
              <a:t>patform</a:t>
            </a:r>
            <a:r>
              <a:rPr lang="en-GB" noProof="0" dirty="0"/>
              <a:t>.</a:t>
            </a:r>
          </a:p>
          <a:p>
            <a:r>
              <a:rPr lang="en-GB" noProof="0" dirty="0"/>
              <a:t>Why not letting the 600M followers play their part then?</a:t>
            </a:r>
          </a:p>
          <a:p>
            <a:r>
              <a:rPr lang="en-GB" noProof="0" dirty="0"/>
              <a:t>Signing up, they can set their own profile and join the projects in which they believe in, by offering their time, skills or money, based on the nature of the project and follow all detailed updates.</a:t>
            </a:r>
          </a:p>
          <a:p>
            <a:endParaRPr lang="en-GB" noProof="0" dirty="0"/>
          </a:p>
          <a:p>
            <a:r>
              <a:rPr lang="en-GB" noProof="0" dirty="0"/>
              <a:t>With this dynamic, we ensure an increase </a:t>
            </a:r>
            <a:r>
              <a:rPr lang="it-IT" b="0" i="0" dirty="0">
                <a:solidFill>
                  <a:srgbClr val="000000"/>
                </a:solidFill>
                <a:effectLst/>
                <a:latin typeface="Roboto" pitchFamily="2" charset="0"/>
              </a:rPr>
              <a:t>on the impact and success of </a:t>
            </a:r>
            <a:r>
              <a:rPr lang="it-IT" b="0" i="0" dirty="0" err="1">
                <a:solidFill>
                  <a:srgbClr val="000000"/>
                </a:solidFill>
                <a:effectLst/>
                <a:latin typeface="Roboto" pitchFamily="2" charset="0"/>
              </a:rPr>
              <a:t>each</a:t>
            </a:r>
            <a:r>
              <a:rPr lang="it-IT" b="0" i="0" dirty="0">
                <a:solidFill>
                  <a:srgbClr val="000000"/>
                </a:solidFill>
                <a:effectLst/>
                <a:latin typeface="Roboto" pitchFamily="2" charset="0"/>
              </a:rPr>
              <a:t> and </a:t>
            </a:r>
            <a:r>
              <a:rPr lang="it-IT" b="0" i="0" dirty="0" err="1">
                <a:solidFill>
                  <a:srgbClr val="000000"/>
                </a:solidFill>
                <a:effectLst/>
                <a:latin typeface="Roboto" pitchFamily="2" charset="0"/>
              </a:rPr>
              <a:t>every</a:t>
            </a:r>
            <a:r>
              <a:rPr lang="it-IT" b="0" i="0" dirty="0">
                <a:solidFill>
                  <a:srgbClr val="000000"/>
                </a:solidFill>
                <a:effectLst/>
                <a:latin typeface="Roboto" pitchFamily="2" charset="0"/>
              </a:rPr>
              <a:t> project</a:t>
            </a:r>
            <a:r>
              <a:rPr lang="en-GB" noProof="0" dirty="0"/>
              <a:t>.</a:t>
            </a:r>
          </a:p>
          <a:p>
            <a:endParaRPr lang="en-GB" noProof="0" dirty="0"/>
          </a:p>
          <a:p>
            <a:endParaRPr lang="en-GB" noProof="0"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15</a:t>
            </a:fld>
            <a:endParaRPr lang="it-IT"/>
          </a:p>
        </p:txBody>
      </p:sp>
    </p:spTree>
    <p:extLst>
      <p:ext uri="{BB962C8B-B14F-4D97-AF65-F5344CB8AC3E}">
        <p14:creationId xmlns:p14="http://schemas.microsoft.com/office/powerpoint/2010/main" val="35201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 </a:t>
            </a:r>
            <a:r>
              <a:rPr lang="it-IT" dirty="0" err="1"/>
              <a:t>few</a:t>
            </a:r>
            <a:r>
              <a:rPr lang="it-IT" dirty="0"/>
              <a:t> minutes ago, </a:t>
            </a:r>
            <a:r>
              <a:rPr lang="it-IT" dirty="0" err="1"/>
              <a:t>I’ve</a:t>
            </a:r>
            <a:r>
              <a:rPr lang="it-IT" dirty="0"/>
              <a:t> </a:t>
            </a:r>
            <a:r>
              <a:rPr lang="it-IT" dirty="0" err="1"/>
              <a:t>asked</a:t>
            </a:r>
            <a:r>
              <a:rPr lang="it-IT" dirty="0"/>
              <a:t> </a:t>
            </a:r>
            <a:r>
              <a:rPr lang="it-IT" dirty="0" err="1"/>
              <a:t>you</a:t>
            </a:r>
            <a:r>
              <a:rPr lang="it-IT" dirty="0"/>
              <a:t> to put </a:t>
            </a:r>
            <a:r>
              <a:rPr lang="it-IT" dirty="0" err="1"/>
              <a:t>yourselves</a:t>
            </a:r>
            <a:r>
              <a:rPr lang="it-IT" dirty="0"/>
              <a:t> in the </a:t>
            </a:r>
            <a:r>
              <a:rPr lang="it-IT" dirty="0" err="1"/>
              <a:t>shoes</a:t>
            </a:r>
            <a:r>
              <a:rPr lang="it-IT" dirty="0"/>
              <a:t> of Juventus.</a:t>
            </a:r>
          </a:p>
          <a:p>
            <a:endParaRPr lang="it-IT" dirty="0"/>
          </a:p>
          <a:p>
            <a:r>
              <a:rPr lang="it-IT" dirty="0" err="1"/>
              <a:t>Imagine</a:t>
            </a:r>
            <a:r>
              <a:rPr lang="it-IT" dirty="0"/>
              <a:t> </a:t>
            </a:r>
            <a:r>
              <a:rPr lang="it-IT" dirty="0" err="1"/>
              <a:t>now</a:t>
            </a:r>
            <a:r>
              <a:rPr lang="it-IT" dirty="0"/>
              <a:t> </a:t>
            </a:r>
            <a:r>
              <a:rPr lang="it-IT" dirty="0" err="1"/>
              <a:t>you</a:t>
            </a:r>
            <a:r>
              <a:rPr lang="it-IT" dirty="0"/>
              <a:t> are Apple, or Coldplay, or Patagonia, or </a:t>
            </a:r>
            <a:r>
              <a:rPr lang="it-IT" dirty="0" err="1"/>
              <a:t>even</a:t>
            </a:r>
            <a:r>
              <a:rPr lang="it-IT" dirty="0"/>
              <a:t> Ferrari.</a:t>
            </a:r>
          </a:p>
          <a:p>
            <a:endParaRPr lang="it-IT" dirty="0"/>
          </a:p>
          <a:p>
            <a:r>
              <a:rPr lang="it-IT" dirty="0" err="1"/>
              <a:t>Everything</a:t>
            </a:r>
            <a:r>
              <a:rPr lang="it-IT" dirty="0"/>
              <a:t> </a:t>
            </a:r>
            <a:r>
              <a:rPr lang="it-IT" dirty="0" err="1"/>
              <a:t>still</a:t>
            </a:r>
            <a:r>
              <a:rPr lang="it-IT" dirty="0"/>
              <a:t> </a:t>
            </a:r>
            <a:r>
              <a:rPr lang="it-IT" dirty="0" err="1"/>
              <a:t>holds</a:t>
            </a:r>
            <a:r>
              <a:rPr lang="it-IT" dirty="0"/>
              <a:t> </a:t>
            </a:r>
            <a:r>
              <a:rPr lang="it-IT" dirty="0" err="1"/>
              <a:t>true</a:t>
            </a:r>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16</a:t>
            </a:fld>
            <a:endParaRPr lang="it-IT"/>
          </a:p>
        </p:txBody>
      </p:sp>
    </p:spTree>
    <p:extLst>
      <p:ext uri="{BB962C8B-B14F-4D97-AF65-F5344CB8AC3E}">
        <p14:creationId xmlns:p14="http://schemas.microsoft.com/office/powerpoint/2010/main" val="2104250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We</a:t>
            </a:r>
            <a:r>
              <a:rPr lang="it-IT" dirty="0"/>
              <a:t> are ready to </a:t>
            </a:r>
            <a:r>
              <a:rPr lang="it-IT" dirty="0">
                <a:solidFill>
                  <a:srgbClr val="FF0000"/>
                </a:solidFill>
              </a:rPr>
              <a:t>set the stage for</a:t>
            </a:r>
            <a:r>
              <a:rPr lang="it-IT" dirty="0"/>
              <a:t> </a:t>
            </a:r>
            <a:r>
              <a:rPr lang="it-IT" dirty="0" err="1"/>
              <a:t>every</a:t>
            </a:r>
            <a:r>
              <a:rPr lang="it-IT" dirty="0"/>
              <a:t> project</a:t>
            </a:r>
          </a:p>
          <a:p>
            <a:r>
              <a:rPr lang="it-IT" dirty="0" err="1"/>
              <a:t>We</a:t>
            </a:r>
            <a:r>
              <a:rPr lang="it-IT" dirty="0"/>
              <a:t> are ready to support </a:t>
            </a:r>
            <a:r>
              <a:rPr lang="it-IT" dirty="0" err="1"/>
              <a:t>those</a:t>
            </a:r>
            <a:r>
              <a:rPr lang="it-IT" dirty="0"/>
              <a:t> </a:t>
            </a:r>
            <a:r>
              <a:rPr lang="it-IT" dirty="0" err="1"/>
              <a:t>that</a:t>
            </a:r>
            <a:r>
              <a:rPr lang="it-IT" dirty="0"/>
              <a:t> </a:t>
            </a:r>
            <a:r>
              <a:rPr lang="it-IT" dirty="0" err="1"/>
              <a:t>have</a:t>
            </a:r>
            <a:r>
              <a:rPr lang="it-IT" dirty="0"/>
              <a:t> no fundings</a:t>
            </a:r>
          </a:p>
          <a:p>
            <a:r>
              <a:rPr lang="it-IT" dirty="0" err="1"/>
              <a:t>We</a:t>
            </a:r>
            <a:r>
              <a:rPr lang="it-IT" dirty="0"/>
              <a:t> are ready to </a:t>
            </a:r>
            <a:r>
              <a:rPr lang="it-IT" dirty="0" err="1"/>
              <a:t>give</a:t>
            </a:r>
            <a:r>
              <a:rPr lang="it-IT" dirty="0"/>
              <a:t> a voice to the </a:t>
            </a:r>
            <a:r>
              <a:rPr lang="it-IT" dirty="0" err="1"/>
              <a:t>ones</a:t>
            </a:r>
            <a:r>
              <a:rPr lang="it-IT" dirty="0"/>
              <a:t> </a:t>
            </a:r>
            <a:r>
              <a:rPr lang="it-IT" dirty="0" err="1"/>
              <a:t>that</a:t>
            </a:r>
            <a:r>
              <a:rPr lang="it-IT" dirty="0"/>
              <a:t> do </a:t>
            </a:r>
            <a:r>
              <a:rPr lang="it-IT" dirty="0" err="1"/>
              <a:t>not</a:t>
            </a:r>
            <a:r>
              <a:rPr lang="it-IT" dirty="0"/>
              <a:t> </a:t>
            </a:r>
            <a:r>
              <a:rPr lang="it-IT" dirty="0" err="1"/>
              <a:t>have</a:t>
            </a:r>
            <a:r>
              <a:rPr lang="it-IT" dirty="0"/>
              <a:t> one</a:t>
            </a:r>
          </a:p>
          <a:p>
            <a:pPr marL="0" indent="0">
              <a:buNone/>
            </a:pPr>
            <a:endParaRPr lang="it-IT" dirty="0"/>
          </a:p>
          <a:p>
            <a:pPr marL="0" indent="0">
              <a:buNone/>
            </a:pPr>
            <a:r>
              <a:rPr lang="it-IT" dirty="0" err="1"/>
              <a:t>We</a:t>
            </a:r>
            <a:r>
              <a:rPr lang="it-IT" dirty="0"/>
              <a:t> </a:t>
            </a:r>
            <a:r>
              <a:rPr lang="it-IT" dirty="0">
                <a:solidFill>
                  <a:srgbClr val="FF0000"/>
                </a:solidFill>
              </a:rPr>
              <a:t>are ready to </a:t>
            </a:r>
            <a:r>
              <a:rPr lang="it-IT" dirty="0" err="1">
                <a:solidFill>
                  <a:srgbClr val="FF0000"/>
                </a:solidFill>
              </a:rPr>
              <a:t>embody</a:t>
            </a:r>
            <a:r>
              <a:rPr lang="it-IT" dirty="0">
                <a:solidFill>
                  <a:srgbClr val="FF0000"/>
                </a:solidFill>
              </a:rPr>
              <a:t> the </a:t>
            </a:r>
            <a:r>
              <a:rPr lang="it-IT" dirty="0" err="1">
                <a:solidFill>
                  <a:srgbClr val="FF0000"/>
                </a:solidFill>
              </a:rPr>
              <a:t>change</a:t>
            </a:r>
            <a:endParaRPr lang="it-IT" dirty="0">
              <a:solidFill>
                <a:srgbClr val="FF0000"/>
              </a:solidFill>
            </a:endParaRPr>
          </a:p>
          <a:p>
            <a:pPr marL="0" indent="0">
              <a:buNone/>
            </a:pPr>
            <a:endParaRPr lang="it-IT" dirty="0">
              <a:solidFill>
                <a:srgbClr val="FF0000"/>
              </a:solidFill>
            </a:endParaRPr>
          </a:p>
          <a:p>
            <a:pPr marL="0" indent="0">
              <a:buNone/>
            </a:pPr>
            <a:r>
              <a:rPr lang="it-IT" dirty="0"/>
              <a:t>Are </a:t>
            </a:r>
            <a:r>
              <a:rPr lang="it-IT" dirty="0" err="1"/>
              <a:t>you</a:t>
            </a:r>
            <a:r>
              <a:rPr lang="it-IT" dirty="0"/>
              <a:t>?</a:t>
            </a:r>
          </a:p>
          <a:p>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17</a:t>
            </a:fld>
            <a:endParaRPr lang="it-IT"/>
          </a:p>
        </p:txBody>
      </p:sp>
    </p:spTree>
    <p:extLst>
      <p:ext uri="{BB962C8B-B14F-4D97-AF65-F5344CB8AC3E}">
        <p14:creationId xmlns:p14="http://schemas.microsoft.com/office/powerpoint/2010/main" val="2520902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INDIAN OCEAN EARTHQUAKE AND TSUNAMI </a:t>
            </a:r>
          </a:p>
          <a:p>
            <a:endParaRPr lang="it-IT" dirty="0"/>
          </a:p>
          <a:p>
            <a:r>
              <a:rPr lang="it-IT" dirty="0"/>
              <a:t>2004 </a:t>
            </a:r>
          </a:p>
          <a:p>
            <a:endParaRPr lang="it-IT" dirty="0"/>
          </a:p>
          <a:p>
            <a:r>
              <a:rPr lang="it-IT" dirty="0"/>
              <a:t>MORE THAN 560 MILLION RAISED by ong and </a:t>
            </a:r>
            <a:r>
              <a:rPr lang="it-IT" dirty="0" err="1"/>
              <a:t>privates</a:t>
            </a:r>
            <a:r>
              <a:rPr lang="it-IT" dirty="0"/>
              <a:t> TO HELP THE </a:t>
            </a:r>
            <a:r>
              <a:rPr lang="it-IT" dirty="0" err="1"/>
              <a:t>locals</a:t>
            </a:r>
            <a:r>
              <a:rPr lang="it-IT" dirty="0"/>
              <a:t> </a:t>
            </a:r>
            <a:r>
              <a:rPr lang="it-IT" dirty="0" err="1"/>
              <a:t>affected</a:t>
            </a:r>
            <a:r>
              <a:rPr lang="it-IT" dirty="0"/>
              <a:t> by </a:t>
            </a:r>
            <a:r>
              <a:rPr lang="it-IT" dirty="0" err="1"/>
              <a:t>this</a:t>
            </a:r>
            <a:r>
              <a:rPr lang="it-IT" dirty="0"/>
              <a:t> </a:t>
            </a:r>
            <a:r>
              <a:rPr lang="it-IT" dirty="0" err="1"/>
              <a:t>disaster</a:t>
            </a:r>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3</a:t>
            </a:fld>
            <a:endParaRPr lang="it-IT"/>
          </a:p>
        </p:txBody>
      </p:sp>
    </p:spTree>
    <p:extLst>
      <p:ext uri="{BB962C8B-B14F-4D97-AF65-F5344CB8AC3E}">
        <p14:creationId xmlns:p14="http://schemas.microsoft.com/office/powerpoint/2010/main" val="3389279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Fridays</a:t>
            </a:r>
            <a:r>
              <a:rPr lang="it-IT" dirty="0"/>
              <a:t> for future </a:t>
            </a:r>
          </a:p>
          <a:p>
            <a:endParaRPr lang="it-IT" dirty="0"/>
          </a:p>
          <a:p>
            <a:r>
              <a:rPr lang="it-IT" dirty="0"/>
              <a:t>2018 </a:t>
            </a:r>
          </a:p>
          <a:p>
            <a:endParaRPr lang="it-IT" dirty="0"/>
          </a:p>
          <a:p>
            <a:r>
              <a:rPr lang="it-IT" dirty="0"/>
              <a:t>8 </a:t>
            </a:r>
            <a:r>
              <a:rPr lang="it-IT" dirty="0" err="1"/>
              <a:t>million</a:t>
            </a:r>
            <a:r>
              <a:rPr lang="it-IT" dirty="0"/>
              <a:t> people </a:t>
            </a:r>
            <a:r>
              <a:rPr lang="it-IT" dirty="0" err="1"/>
              <a:t>have</a:t>
            </a:r>
            <a:r>
              <a:rPr lang="it-IT" dirty="0"/>
              <a:t> </a:t>
            </a:r>
            <a:r>
              <a:rPr lang="it-IT" dirty="0" err="1"/>
              <a:t>attended</a:t>
            </a:r>
            <a:r>
              <a:rPr lang="it-IT" dirty="0"/>
              <a:t> the </a:t>
            </a:r>
            <a:r>
              <a:rPr lang="it-IT" dirty="0" err="1"/>
              <a:t>protests</a:t>
            </a:r>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4</a:t>
            </a:fld>
            <a:endParaRPr lang="it-IT"/>
          </a:p>
        </p:txBody>
      </p:sp>
    </p:spTree>
    <p:extLst>
      <p:ext uri="{BB962C8B-B14F-4D97-AF65-F5344CB8AC3E}">
        <p14:creationId xmlns:p14="http://schemas.microsoft.com/office/powerpoint/2010/main" val="3255529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en-GB" dirty="0"/>
              <a:t>What did all these initiatives have in common?</a:t>
            </a:r>
          </a:p>
          <a:p>
            <a:pPr marL="0" indent="0">
              <a:buNone/>
            </a:pPr>
            <a:endParaRPr lang="en-GB" dirty="0"/>
          </a:p>
          <a:p>
            <a:pPr marL="0" indent="0">
              <a:buNone/>
            </a:pPr>
            <a:r>
              <a:rPr lang="en-GB" dirty="0"/>
              <a:t>They had strong ambassadors</a:t>
            </a:r>
          </a:p>
          <a:p>
            <a:pPr marL="0" indent="0">
              <a:buNone/>
            </a:pPr>
            <a:r>
              <a:rPr lang="en-GB" dirty="0"/>
              <a:t>They had big visibility</a:t>
            </a:r>
          </a:p>
          <a:p>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5</a:t>
            </a:fld>
            <a:endParaRPr lang="it-IT"/>
          </a:p>
        </p:txBody>
      </p:sp>
    </p:spTree>
    <p:extLst>
      <p:ext uri="{BB962C8B-B14F-4D97-AF65-F5344CB8AC3E}">
        <p14:creationId xmlns:p14="http://schemas.microsoft.com/office/powerpoint/2010/main" val="1798914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en-GB" dirty="0"/>
              <a:t>They tackled huge problems</a:t>
            </a:r>
          </a:p>
          <a:p>
            <a:pPr marL="0" indent="0">
              <a:buNone/>
            </a:pPr>
            <a:r>
              <a:rPr lang="en-GB" dirty="0"/>
              <a:t>They were extensive</a:t>
            </a:r>
          </a:p>
          <a:p>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6</a:t>
            </a:fld>
            <a:endParaRPr lang="it-IT"/>
          </a:p>
        </p:txBody>
      </p:sp>
    </p:spTree>
    <p:extLst>
      <p:ext uri="{BB962C8B-B14F-4D97-AF65-F5344CB8AC3E}">
        <p14:creationId xmlns:p14="http://schemas.microsoft.com/office/powerpoint/2010/main" val="2707016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en-GB" noProof="0" dirty="0"/>
              <a:t>But for every Friday For Future, for every help campaign, for every We are the world, there are hundreds of projects without a frontman like Michael Jackson.</a:t>
            </a:r>
          </a:p>
          <a:p>
            <a:pPr marL="0" indent="0">
              <a:buNone/>
            </a:pPr>
            <a:endParaRPr lang="en-GB" noProof="0" dirty="0"/>
          </a:p>
          <a:p>
            <a:pPr marL="0" indent="0">
              <a:buNone/>
            </a:pPr>
            <a:r>
              <a:rPr lang="en-GB" noProof="0" dirty="0"/>
              <a:t>Hundreds of  projects without proper funding.</a:t>
            </a:r>
          </a:p>
          <a:p>
            <a:pPr marL="0" indent="0">
              <a:buNone/>
            </a:pPr>
            <a:endParaRPr lang="en-GB" noProof="0" dirty="0"/>
          </a:p>
          <a:p>
            <a:pPr marL="0" indent="0">
              <a:buNone/>
            </a:pPr>
            <a:r>
              <a:rPr lang="en-GB" noProof="0" dirty="0"/>
              <a:t>Hundreds of  projects that no one knows</a:t>
            </a:r>
          </a:p>
        </p:txBody>
      </p:sp>
      <p:sp>
        <p:nvSpPr>
          <p:cNvPr id="4" name="Segnaposto numero diapositiva 3"/>
          <p:cNvSpPr>
            <a:spLocks noGrp="1"/>
          </p:cNvSpPr>
          <p:nvPr>
            <p:ph type="sldNum" sz="quarter" idx="5"/>
          </p:nvPr>
        </p:nvSpPr>
        <p:spPr/>
        <p:txBody>
          <a:bodyPr/>
          <a:lstStyle/>
          <a:p>
            <a:fld id="{226FA528-25C3-F84F-B1DC-CFD4043C3ABC}" type="slidenum">
              <a:rPr lang="it-IT" smtClean="0"/>
              <a:t>7</a:t>
            </a:fld>
            <a:endParaRPr lang="it-IT"/>
          </a:p>
        </p:txBody>
      </p:sp>
    </p:spTree>
    <p:extLst>
      <p:ext uri="{BB962C8B-B14F-4D97-AF65-F5344CB8AC3E}">
        <p14:creationId xmlns:p14="http://schemas.microsoft.com/office/powerpoint/2010/main" val="1807436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After </a:t>
            </a:r>
            <a:r>
              <a:rPr lang="it-IT" dirty="0" err="1"/>
              <a:t>we</a:t>
            </a:r>
            <a:r>
              <a:rPr lang="it-IT" dirty="0"/>
              <a:t> </a:t>
            </a:r>
            <a:r>
              <a:rPr lang="it-IT" dirty="0" err="1"/>
              <a:t>analized</a:t>
            </a:r>
            <a:r>
              <a:rPr lang="it-IT" dirty="0"/>
              <a:t> the </a:t>
            </a:r>
            <a:r>
              <a:rPr lang="it-IT" dirty="0" err="1"/>
              <a:t>importance</a:t>
            </a:r>
            <a:r>
              <a:rPr lang="it-IT" dirty="0"/>
              <a:t> of </a:t>
            </a:r>
            <a:r>
              <a:rPr lang="it-IT" dirty="0" err="1"/>
              <a:t>these</a:t>
            </a:r>
            <a:r>
              <a:rPr lang="it-IT" dirty="0"/>
              <a:t> </a:t>
            </a:r>
            <a:r>
              <a:rPr lang="it-IT" dirty="0" err="1"/>
              <a:t>four</a:t>
            </a:r>
            <a:r>
              <a:rPr lang="it-IT" dirty="0"/>
              <a:t> </a:t>
            </a:r>
            <a:r>
              <a:rPr lang="it-IT" dirty="0" err="1"/>
              <a:t>pillars</a:t>
            </a:r>
            <a:r>
              <a:rPr lang="it-IT" dirty="0"/>
              <a:t>, </a:t>
            </a:r>
            <a:r>
              <a:rPr lang="it-IT" dirty="0" err="1"/>
              <a:t>we</a:t>
            </a:r>
            <a:r>
              <a:rPr lang="it-IT" dirty="0"/>
              <a:t> </a:t>
            </a:r>
            <a:r>
              <a:rPr lang="it-IT" dirty="0" err="1"/>
              <a:t>asked</a:t>
            </a:r>
            <a:r>
              <a:rPr lang="it-IT" dirty="0"/>
              <a:t> </a:t>
            </a:r>
            <a:r>
              <a:rPr lang="it-IT" dirty="0" err="1"/>
              <a:t>ourselves</a:t>
            </a:r>
            <a:r>
              <a:rPr lang="it-IT" dirty="0"/>
              <a:t>: </a:t>
            </a:r>
            <a:r>
              <a:rPr lang="it-IT" dirty="0" err="1"/>
              <a:t>why</a:t>
            </a:r>
            <a:r>
              <a:rPr lang="it-IT" dirty="0"/>
              <a:t> </a:t>
            </a:r>
            <a:r>
              <a:rPr lang="it-IT" dirty="0" err="1"/>
              <a:t>can’t</a:t>
            </a:r>
            <a:r>
              <a:rPr lang="it-IT" dirty="0"/>
              <a:t> </a:t>
            </a:r>
            <a:r>
              <a:rPr lang="it-IT" dirty="0" err="1"/>
              <a:t>we</a:t>
            </a:r>
            <a:r>
              <a:rPr lang="it-IT" dirty="0"/>
              <a:t> </a:t>
            </a:r>
            <a:r>
              <a:rPr lang="it-IT" dirty="0" err="1"/>
              <a:t>bring</a:t>
            </a:r>
            <a:r>
              <a:rPr lang="it-IT" dirty="0"/>
              <a:t> the </a:t>
            </a:r>
            <a:r>
              <a:rPr lang="it-IT" dirty="0" err="1"/>
              <a:t>same</a:t>
            </a:r>
            <a:r>
              <a:rPr lang="it-IT" dirty="0"/>
              <a:t> </a:t>
            </a:r>
            <a:r>
              <a:rPr lang="it-IT" dirty="0" err="1"/>
              <a:t>brilliance</a:t>
            </a:r>
            <a:r>
              <a:rPr lang="it-IT" dirty="0"/>
              <a:t>/</a:t>
            </a:r>
            <a:r>
              <a:rPr lang="it-IT" dirty="0" err="1"/>
              <a:t>ingredients</a:t>
            </a:r>
            <a:r>
              <a:rPr lang="it-IT" dirty="0"/>
              <a:t> to </a:t>
            </a:r>
            <a:r>
              <a:rPr lang="it-IT" dirty="0" err="1"/>
              <a:t>smaller</a:t>
            </a:r>
            <a:r>
              <a:rPr lang="it-IT" dirty="0"/>
              <a:t> projects, </a:t>
            </a:r>
            <a:r>
              <a:rPr lang="it-IT" dirty="0" err="1"/>
              <a:t>even</a:t>
            </a:r>
            <a:r>
              <a:rPr lang="it-IT" dirty="0"/>
              <a:t> </a:t>
            </a:r>
            <a:r>
              <a:rPr lang="it-IT" dirty="0" err="1"/>
              <a:t>those</a:t>
            </a:r>
            <a:r>
              <a:rPr lang="it-IT" dirty="0"/>
              <a:t> </a:t>
            </a:r>
            <a:r>
              <a:rPr lang="it-IT" dirty="0" err="1"/>
              <a:t>not</a:t>
            </a:r>
            <a:r>
              <a:rPr lang="it-IT" dirty="0"/>
              <a:t> </a:t>
            </a:r>
            <a:r>
              <a:rPr lang="it-IT" dirty="0" err="1"/>
              <a:t>represented</a:t>
            </a:r>
            <a:r>
              <a:rPr lang="it-IT" dirty="0"/>
              <a:t> by </a:t>
            </a:r>
            <a:r>
              <a:rPr lang="it-IT" dirty="0" err="1"/>
              <a:t>famous</a:t>
            </a:r>
            <a:r>
              <a:rPr lang="it-IT" dirty="0"/>
              <a:t> </a:t>
            </a:r>
            <a:r>
              <a:rPr lang="it-IT" dirty="0" err="1"/>
              <a:t>singers</a:t>
            </a:r>
            <a:r>
              <a:rPr lang="it-IT" dirty="0"/>
              <a:t> or </a:t>
            </a:r>
            <a:r>
              <a:rPr lang="it-IT" dirty="0" err="1"/>
              <a:t>those</a:t>
            </a:r>
            <a:r>
              <a:rPr lang="it-IT" dirty="0"/>
              <a:t> </a:t>
            </a:r>
            <a:r>
              <a:rPr lang="it-IT" dirty="0" err="1"/>
              <a:t>that</a:t>
            </a:r>
            <a:r>
              <a:rPr lang="it-IT" dirty="0"/>
              <a:t> </a:t>
            </a:r>
            <a:r>
              <a:rPr lang="it-IT" dirty="0" err="1"/>
              <a:t>nobody</a:t>
            </a:r>
            <a:r>
              <a:rPr lang="it-IT" dirty="0"/>
              <a:t> </a:t>
            </a:r>
            <a:r>
              <a:rPr lang="it-IT" dirty="0" err="1"/>
              <a:t>sees</a:t>
            </a:r>
            <a:r>
              <a:rPr lang="it-IT" dirty="0"/>
              <a:t>?</a:t>
            </a:r>
          </a:p>
          <a:p>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8</a:t>
            </a:fld>
            <a:endParaRPr lang="it-IT"/>
          </a:p>
        </p:txBody>
      </p:sp>
    </p:spTree>
    <p:extLst>
      <p:ext uri="{BB962C8B-B14F-4D97-AF65-F5344CB8AC3E}">
        <p14:creationId xmlns:p14="http://schemas.microsoft.com/office/powerpoint/2010/main" val="3997436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it-IT" dirty="0"/>
              <a:t>4whatitsworth – </a:t>
            </a:r>
            <a:r>
              <a:rPr lang="it-IT" dirty="0" err="1"/>
              <a:t>our</a:t>
            </a:r>
            <a:r>
              <a:rPr lang="it-IT" dirty="0"/>
              <a:t> </a:t>
            </a:r>
            <a:r>
              <a:rPr lang="it-IT" dirty="0" err="1"/>
              <a:t>platform</a:t>
            </a:r>
            <a:r>
              <a:rPr lang="it-IT" dirty="0"/>
              <a:t> – </a:t>
            </a:r>
            <a:r>
              <a:rPr lang="it-IT" dirty="0" err="1"/>
              <a:t>offer</a:t>
            </a:r>
            <a:r>
              <a:rPr lang="it-IT" dirty="0"/>
              <a:t> a chance to </a:t>
            </a:r>
            <a:r>
              <a:rPr lang="it-IT" dirty="0" err="1"/>
              <a:t>overcome</a:t>
            </a:r>
            <a:r>
              <a:rPr lang="it-IT" dirty="0"/>
              <a:t> </a:t>
            </a:r>
            <a:r>
              <a:rPr lang="it-IT" dirty="0" err="1"/>
              <a:t>those</a:t>
            </a:r>
            <a:r>
              <a:rPr lang="it-IT" dirty="0"/>
              <a:t> </a:t>
            </a:r>
            <a:r>
              <a:rPr lang="it-IT" dirty="0" err="1"/>
              <a:t>difficulties</a:t>
            </a:r>
            <a:r>
              <a:rPr lang="it-IT" dirty="0"/>
              <a:t>, giving </a:t>
            </a:r>
            <a:r>
              <a:rPr lang="it-IT" dirty="0" err="1"/>
              <a:t>both</a:t>
            </a:r>
            <a:r>
              <a:rPr lang="it-IT" dirty="0"/>
              <a:t> a </a:t>
            </a:r>
            <a:r>
              <a:rPr lang="it-IT" dirty="0" err="1"/>
              <a:t>boost</a:t>
            </a:r>
            <a:r>
              <a:rPr lang="it-IT" dirty="0"/>
              <a:t> in </a:t>
            </a:r>
            <a:r>
              <a:rPr lang="it-IT" dirty="0" err="1"/>
              <a:t>terms</a:t>
            </a:r>
            <a:r>
              <a:rPr lang="it-IT" dirty="0"/>
              <a:t> of public </a:t>
            </a:r>
            <a:r>
              <a:rPr lang="it-IT" dirty="0" err="1"/>
              <a:t>resonance</a:t>
            </a:r>
            <a:r>
              <a:rPr lang="it-IT" dirty="0"/>
              <a:t> and </a:t>
            </a:r>
            <a:r>
              <a:rPr lang="it-IT" dirty="0" err="1"/>
              <a:t>resources</a:t>
            </a:r>
            <a:r>
              <a:rPr lang="it-IT" dirty="0"/>
              <a:t>’ procurement .</a:t>
            </a:r>
          </a:p>
          <a:p>
            <a:pPr marL="0" indent="0">
              <a:buNone/>
            </a:pPr>
            <a:endParaRPr lang="it-IT" dirty="0"/>
          </a:p>
          <a:p>
            <a:pPr marL="0" indent="0">
              <a:buNone/>
            </a:pPr>
            <a:r>
              <a:rPr lang="it-IT" dirty="0" err="1"/>
              <a:t>Let</a:t>
            </a:r>
            <a:r>
              <a:rPr lang="it-IT" dirty="0"/>
              <a:t> me show </a:t>
            </a:r>
            <a:r>
              <a:rPr lang="it-IT" dirty="0" err="1"/>
              <a:t>you</a:t>
            </a:r>
            <a:r>
              <a:rPr lang="it-IT" dirty="0"/>
              <a:t> </a:t>
            </a:r>
            <a:r>
              <a:rPr lang="it-IT" dirty="0" err="1"/>
              <a:t>what</a:t>
            </a:r>
            <a:r>
              <a:rPr lang="it-IT" dirty="0"/>
              <a:t> I </a:t>
            </a:r>
            <a:r>
              <a:rPr lang="it-IT" dirty="0" err="1"/>
              <a:t>mean</a:t>
            </a:r>
            <a:r>
              <a:rPr lang="it-IT" dirty="0"/>
              <a:t>.</a:t>
            </a:r>
          </a:p>
          <a:p>
            <a:endParaRPr lang="it-IT" dirty="0"/>
          </a:p>
          <a:p>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9</a:t>
            </a:fld>
            <a:endParaRPr lang="it-IT"/>
          </a:p>
        </p:txBody>
      </p:sp>
    </p:spTree>
    <p:extLst>
      <p:ext uri="{BB962C8B-B14F-4D97-AF65-F5344CB8AC3E}">
        <p14:creationId xmlns:p14="http://schemas.microsoft.com/office/powerpoint/2010/main" val="2443628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en-GB" dirty="0"/>
              <a:t>Imagine you are the most supported team in Italy.</a:t>
            </a:r>
          </a:p>
          <a:p>
            <a:pPr marL="0" indent="0">
              <a:buNone/>
            </a:pPr>
            <a:endParaRPr lang="en-GB" sz="1800" b="0" i="0" dirty="0">
              <a:solidFill>
                <a:srgbClr val="000000"/>
              </a:solidFill>
              <a:effectLst/>
              <a:latin typeface="Roboto" pitchFamily="2" charset="0"/>
            </a:endParaRPr>
          </a:p>
          <a:p>
            <a:pPr marL="0" indent="0">
              <a:buNone/>
            </a:pPr>
            <a:r>
              <a:rPr lang="en-GB" sz="1800" b="0" i="0" dirty="0">
                <a:solidFill>
                  <a:srgbClr val="000000"/>
                </a:solidFill>
                <a:effectLst/>
                <a:latin typeface="Roboto" pitchFamily="2" charset="0"/>
              </a:rPr>
              <a:t>Imagine you have 150M follower and 580M of fan potential around the world.</a:t>
            </a:r>
            <a:endParaRPr lang="en-GB" sz="1800" b="0" i="0" dirty="0">
              <a:solidFill>
                <a:srgbClr val="000000"/>
              </a:solidFill>
              <a:effectLst/>
              <a:latin typeface="Calibri" panose="020F0502020204030204" pitchFamily="34" charset="0"/>
            </a:endParaRPr>
          </a:p>
          <a:p>
            <a:pPr algn="l"/>
            <a:endParaRPr lang="en-GB" dirty="0"/>
          </a:p>
          <a:p>
            <a:pPr marL="0" indent="0">
              <a:buNone/>
            </a:pPr>
            <a:r>
              <a:rPr lang="en-GB" dirty="0"/>
              <a:t>Imagine you are a social phenomenon with 120 years of history.</a:t>
            </a:r>
          </a:p>
          <a:p>
            <a:pPr marL="0" indent="0">
              <a:buNone/>
            </a:pPr>
            <a:endParaRPr lang="en-GB" dirty="0"/>
          </a:p>
          <a:p>
            <a:pPr marL="0" indent="0">
              <a:buNone/>
            </a:pPr>
            <a:r>
              <a:rPr lang="en-GB" dirty="0"/>
              <a:t>Imagine you are Juventus.</a:t>
            </a:r>
          </a:p>
          <a:p>
            <a:endParaRPr lang="it-IT" dirty="0"/>
          </a:p>
        </p:txBody>
      </p:sp>
      <p:sp>
        <p:nvSpPr>
          <p:cNvPr id="4" name="Segnaposto numero diapositiva 3"/>
          <p:cNvSpPr>
            <a:spLocks noGrp="1"/>
          </p:cNvSpPr>
          <p:nvPr>
            <p:ph type="sldNum" sz="quarter" idx="5"/>
          </p:nvPr>
        </p:nvSpPr>
        <p:spPr/>
        <p:txBody>
          <a:bodyPr/>
          <a:lstStyle/>
          <a:p>
            <a:fld id="{226FA528-25C3-F84F-B1DC-CFD4043C3ABC}" type="slidenum">
              <a:rPr lang="it-IT" smtClean="0"/>
              <a:t>10</a:t>
            </a:fld>
            <a:endParaRPr lang="it-IT"/>
          </a:p>
        </p:txBody>
      </p:sp>
    </p:spTree>
    <p:extLst>
      <p:ext uri="{BB962C8B-B14F-4D97-AF65-F5344CB8AC3E}">
        <p14:creationId xmlns:p14="http://schemas.microsoft.com/office/powerpoint/2010/main" val="2077482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3EAB7A-9F86-7AA5-74CD-811FC9E966F7}"/>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ECE41195-BE56-A6FB-B13E-3ADF8D6AFC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F69104FC-890A-4C01-9499-A9D63ED0AA27}"/>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5" name="Segnaposto piè di pagina 4">
            <a:extLst>
              <a:ext uri="{FF2B5EF4-FFF2-40B4-BE49-F238E27FC236}">
                <a16:creationId xmlns:a16="http://schemas.microsoft.com/office/drawing/2014/main" id="{5940F957-8F45-2973-BFA2-0E8B345E62D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4D9D067-0D64-71A1-4998-04E9EE9B153E}"/>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3148362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A16AE1-BAA0-C385-761D-06ED297DE4C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F880C04-9439-D996-880D-D3A3E75C0304}"/>
              </a:ext>
            </a:extLst>
          </p:cNvPr>
          <p:cNvSpPr>
            <a:spLocks noGrp="1"/>
          </p:cNvSpPr>
          <p:nvPr>
            <p:ph type="body" orient="vert" idx="1"/>
          </p:nvPr>
        </p:nvSpPr>
        <p:spPr/>
        <p:txBody>
          <a:bodyPr vert="eaVert"/>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a:extLst>
              <a:ext uri="{FF2B5EF4-FFF2-40B4-BE49-F238E27FC236}">
                <a16:creationId xmlns:a16="http://schemas.microsoft.com/office/drawing/2014/main" id="{8D0B3F62-BC38-6FC4-9A25-3DF76B3B49FA}"/>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5" name="Segnaposto piè di pagina 4">
            <a:extLst>
              <a:ext uri="{FF2B5EF4-FFF2-40B4-BE49-F238E27FC236}">
                <a16:creationId xmlns:a16="http://schemas.microsoft.com/office/drawing/2014/main" id="{7F3EC19F-260F-12BC-BDC0-DBF334AE57C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8A9961F-1F2A-DAC5-C047-FCB485326299}"/>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1654389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5B8E815-9AA1-BBBA-4449-F1475544348F}"/>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D0EA0D5-6A71-CE94-77B9-C498C3B7FEA4}"/>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5F37CCC-4F9D-BDE4-2465-345AD721C0D3}"/>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5" name="Segnaposto piè di pagina 4">
            <a:extLst>
              <a:ext uri="{FF2B5EF4-FFF2-40B4-BE49-F238E27FC236}">
                <a16:creationId xmlns:a16="http://schemas.microsoft.com/office/drawing/2014/main" id="{68CCFEB4-DFB0-143B-1D5C-921E5E40034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E019D4D-D461-71D6-708C-587E3D04B544}"/>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132344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10" name="Picture Placeholder 9" descr="Picture Placeholder 9">
            <a:extLst>
              <a:ext uri="{FF2B5EF4-FFF2-40B4-BE49-F238E27FC236}">
                <a16:creationId xmlns:a16="http://schemas.microsoft.com/office/drawing/2014/main" id="{7FDACC2D-27A3-D802-0E2A-5BC85E7807FC}"/>
              </a:ext>
            </a:extLst>
          </p:cNvPr>
          <p:cNvPicPr>
            <a:picLocks noChangeAspect="1"/>
          </p:cNvPicPr>
          <p:nvPr userDrawn="1"/>
        </p:nvPicPr>
        <p:blipFill>
          <a:blip r:embed="rId2"/>
          <a:srcRect r="1" b="1"/>
          <a:stretch>
            <a:fillRect/>
          </a:stretch>
        </p:blipFill>
        <p:spPr>
          <a:xfrm>
            <a:off x="-1" y="0"/>
            <a:ext cx="6997701" cy="68786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 y="7179"/>
                  <a:pt x="20" y="14358"/>
                  <a:pt x="29" y="21538"/>
                </a:cubicBezTo>
                <a:lnTo>
                  <a:pt x="10436" y="21580"/>
                </a:lnTo>
                <a:lnTo>
                  <a:pt x="65" y="16"/>
                </a:lnTo>
                <a:lnTo>
                  <a:pt x="0" y="0"/>
                </a:lnTo>
                <a:close/>
                <a:moveTo>
                  <a:pt x="330" y="16"/>
                </a:moveTo>
                <a:lnTo>
                  <a:pt x="8029" y="16227"/>
                </a:lnTo>
                <a:lnTo>
                  <a:pt x="18860" y="16195"/>
                </a:lnTo>
                <a:lnTo>
                  <a:pt x="10704" y="16"/>
                </a:lnTo>
                <a:lnTo>
                  <a:pt x="330" y="16"/>
                </a:lnTo>
                <a:close/>
                <a:moveTo>
                  <a:pt x="18972" y="16545"/>
                </a:moveTo>
                <a:lnTo>
                  <a:pt x="8268" y="16575"/>
                </a:lnTo>
                <a:lnTo>
                  <a:pt x="10828" y="21600"/>
                </a:lnTo>
                <a:lnTo>
                  <a:pt x="21600" y="21599"/>
                </a:lnTo>
                <a:lnTo>
                  <a:pt x="18972" y="16545"/>
                </a:lnTo>
                <a:close/>
              </a:path>
            </a:pathLst>
          </a:custGeom>
        </p:spPr>
      </p:pic>
      <p:grpSp>
        <p:nvGrpSpPr>
          <p:cNvPr id="6" name="Group 13">
            <a:extLst>
              <a:ext uri="{FF2B5EF4-FFF2-40B4-BE49-F238E27FC236}">
                <a16:creationId xmlns:a16="http://schemas.microsoft.com/office/drawing/2014/main" id="{81999B0C-5541-4C55-5D8C-CAD23C09F870}"/>
              </a:ext>
            </a:extLst>
          </p:cNvPr>
          <p:cNvGrpSpPr/>
          <p:nvPr userDrawn="1"/>
        </p:nvGrpSpPr>
        <p:grpSpPr>
          <a:xfrm>
            <a:off x="-11841" y="0"/>
            <a:ext cx="7009614" cy="6873670"/>
            <a:chOff x="0" y="0"/>
            <a:chExt cx="7009613" cy="6873669"/>
          </a:xfrm>
        </p:grpSpPr>
        <p:sp>
          <p:nvSpPr>
            <p:cNvPr id="7" name="Parallelogram 3">
              <a:extLst>
                <a:ext uri="{FF2B5EF4-FFF2-40B4-BE49-F238E27FC236}">
                  <a16:creationId xmlns:a16="http://schemas.microsoft.com/office/drawing/2014/main" id="{0F8398E3-5C88-D89B-EE48-A5B19A1EDEC0}"/>
                </a:ext>
              </a:extLst>
            </p:cNvPr>
            <p:cNvSpPr/>
            <p:nvPr/>
          </p:nvSpPr>
          <p:spPr>
            <a:xfrm flipH="1">
              <a:off x="113439" y="12676"/>
              <a:ext cx="6008423" cy="5153030"/>
            </a:xfrm>
            <a:custGeom>
              <a:avLst/>
              <a:gdLst/>
              <a:ahLst/>
              <a:cxnLst>
                <a:cxn ang="0">
                  <a:pos x="wd2" y="hd2"/>
                </a:cxn>
                <a:cxn ang="5400000">
                  <a:pos x="wd2" y="hd2"/>
                </a:cxn>
                <a:cxn ang="10800000">
                  <a:pos x="wd2" y="hd2"/>
                </a:cxn>
                <a:cxn ang="16200000">
                  <a:pos x="wd2" y="hd2"/>
                </a:cxn>
              </a:cxnLst>
              <a:rect l="0" t="0" r="r" b="b"/>
              <a:pathLst>
                <a:path w="21600" h="21600" extrusionOk="0">
                  <a:moveTo>
                    <a:pt x="0" y="21557"/>
                  </a:moveTo>
                  <a:lnTo>
                    <a:pt x="9498" y="0"/>
                  </a:lnTo>
                  <a:lnTo>
                    <a:pt x="21600" y="0"/>
                  </a:lnTo>
                  <a:lnTo>
                    <a:pt x="12615" y="21600"/>
                  </a:lnTo>
                  <a:lnTo>
                    <a:pt x="0" y="21557"/>
                  </a:lnTo>
                  <a:close/>
                </a:path>
              </a:pathLst>
            </a:custGeom>
            <a:solidFill>
              <a:srgbClr val="000000">
                <a:alpha val="64999"/>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8" name="Parallelogram 3">
              <a:extLst>
                <a:ext uri="{FF2B5EF4-FFF2-40B4-BE49-F238E27FC236}">
                  <a16:creationId xmlns:a16="http://schemas.microsoft.com/office/drawing/2014/main" id="{A529C0FB-4E35-0B6E-1ED3-881A54531DBF}"/>
                </a:ext>
              </a:extLst>
            </p:cNvPr>
            <p:cNvSpPr/>
            <p:nvPr/>
          </p:nvSpPr>
          <p:spPr>
            <a:xfrm flipH="1">
              <a:off x="2690292" y="5266911"/>
              <a:ext cx="4319322" cy="1606759"/>
            </a:xfrm>
            <a:custGeom>
              <a:avLst/>
              <a:gdLst/>
              <a:ahLst/>
              <a:cxnLst>
                <a:cxn ang="0">
                  <a:pos x="wd2" y="hd2"/>
                </a:cxn>
                <a:cxn ang="5400000">
                  <a:pos x="wd2" y="hd2"/>
                </a:cxn>
                <a:cxn ang="10800000">
                  <a:pos x="wd2" y="hd2"/>
                </a:cxn>
                <a:cxn ang="16200000">
                  <a:pos x="wd2" y="hd2"/>
                </a:cxn>
              </a:cxnLst>
              <a:rect l="0" t="0" r="r" b="b"/>
              <a:pathLst>
                <a:path w="21600" h="21600" extrusionOk="0">
                  <a:moveTo>
                    <a:pt x="0" y="21591"/>
                  </a:moveTo>
                  <a:lnTo>
                    <a:pt x="4258" y="0"/>
                  </a:lnTo>
                  <a:lnTo>
                    <a:pt x="21600" y="128"/>
                  </a:lnTo>
                  <a:lnTo>
                    <a:pt x="17452" y="21600"/>
                  </a:lnTo>
                  <a:lnTo>
                    <a:pt x="0" y="21591"/>
                  </a:lnTo>
                  <a:close/>
                </a:path>
              </a:pathLst>
            </a:custGeom>
            <a:solidFill>
              <a:srgbClr val="000000">
                <a:alpha val="64999"/>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9" name="Parallelogram 3">
              <a:extLst>
                <a:ext uri="{FF2B5EF4-FFF2-40B4-BE49-F238E27FC236}">
                  <a16:creationId xmlns:a16="http://schemas.microsoft.com/office/drawing/2014/main" id="{8F4E2FAB-5CCD-F67B-6480-0FA27923FB42}"/>
                </a:ext>
              </a:extLst>
            </p:cNvPr>
            <p:cNvSpPr/>
            <p:nvPr/>
          </p:nvSpPr>
          <p:spPr>
            <a:xfrm flipH="1">
              <a:off x="0" y="0"/>
              <a:ext cx="3392870" cy="686707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358" y="0"/>
                  </a:lnTo>
                  <a:lnTo>
                    <a:pt x="21556" y="63"/>
                  </a:lnTo>
                  <a:lnTo>
                    <a:pt x="21600" y="21559"/>
                  </a:lnTo>
                  <a:lnTo>
                    <a:pt x="0" y="21600"/>
                  </a:lnTo>
                  <a:close/>
                </a:path>
              </a:pathLst>
            </a:custGeom>
            <a:solidFill>
              <a:srgbClr val="000000">
                <a:alpha val="64999"/>
              </a:srgbClr>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11" name="Group 14">
            <a:extLst>
              <a:ext uri="{FF2B5EF4-FFF2-40B4-BE49-F238E27FC236}">
                <a16:creationId xmlns:a16="http://schemas.microsoft.com/office/drawing/2014/main" id="{E3274A9B-7E54-2609-F1BE-2956857DD7D9}"/>
              </a:ext>
            </a:extLst>
          </p:cNvPr>
          <p:cNvGrpSpPr/>
          <p:nvPr userDrawn="1"/>
        </p:nvGrpSpPr>
        <p:grpSpPr>
          <a:xfrm>
            <a:off x="4328910" y="1483576"/>
            <a:ext cx="7863091" cy="3906519"/>
            <a:chOff x="0" y="0"/>
            <a:chExt cx="7863089" cy="3906518"/>
          </a:xfrm>
        </p:grpSpPr>
        <p:sp>
          <p:nvSpPr>
            <p:cNvPr id="12" name="Rectangle 1">
              <a:extLst>
                <a:ext uri="{FF2B5EF4-FFF2-40B4-BE49-F238E27FC236}">
                  <a16:creationId xmlns:a16="http://schemas.microsoft.com/office/drawing/2014/main" id="{E9AA7A8E-EE9A-D8DC-A16C-0AF2CB5ED032}"/>
                </a:ext>
              </a:extLst>
            </p:cNvPr>
            <p:cNvSpPr/>
            <p:nvPr/>
          </p:nvSpPr>
          <p:spPr>
            <a:xfrm>
              <a:off x="0" y="0"/>
              <a:ext cx="7863090" cy="39065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2"/>
                  </a:lnTo>
                  <a:lnTo>
                    <a:pt x="21600" y="21530"/>
                  </a:lnTo>
                  <a:lnTo>
                    <a:pt x="5527" y="21600"/>
                  </a:lnTo>
                  <a:lnTo>
                    <a:pt x="0" y="0"/>
                  </a:lnTo>
                  <a:close/>
                </a:path>
              </a:pathLst>
            </a:custGeom>
            <a:gradFill flip="none" rotWithShape="1">
              <a:gsLst>
                <a:gs pos="0">
                  <a:schemeClr val="accent1"/>
                </a:gs>
                <a:gs pos="100000">
                  <a:schemeClr val="accent2"/>
                </a:gs>
              </a:gsLst>
              <a:lin ang="5400000" scaled="0"/>
            </a:gradFill>
            <a:ln w="12700" cap="flat">
              <a:noFill/>
              <a:miter lim="400000"/>
            </a:ln>
            <a:effectLst>
              <a:outerShdw blurRad="190500" rotWithShape="0">
                <a:srgbClr val="000000">
                  <a:alpha val="20000"/>
                </a:srgbClr>
              </a:outerShdw>
            </a:effectLst>
          </p:spPr>
          <p:txBody>
            <a:bodyPr wrap="square" lIns="45719" tIns="45719" rIns="45719" bIns="45719" numCol="1" anchor="ctr">
              <a:noAutofit/>
            </a:bodyPr>
            <a:lstStyle/>
            <a:p>
              <a:pPr algn="ctr">
                <a:defRPr>
                  <a:solidFill>
                    <a:srgbClr val="FFFFFF"/>
                  </a:solidFill>
                </a:defRPr>
              </a:pPr>
              <a:endParaRPr/>
            </a:p>
          </p:txBody>
        </p:sp>
        <p:sp>
          <p:nvSpPr>
            <p:cNvPr id="13" name="Rectangle 1">
              <a:extLst>
                <a:ext uri="{FF2B5EF4-FFF2-40B4-BE49-F238E27FC236}">
                  <a16:creationId xmlns:a16="http://schemas.microsoft.com/office/drawing/2014/main" id="{35069A88-826F-28AB-6B6B-4A5563F74B45}"/>
                </a:ext>
              </a:extLst>
            </p:cNvPr>
            <p:cNvSpPr/>
            <p:nvPr/>
          </p:nvSpPr>
          <p:spPr>
            <a:xfrm>
              <a:off x="358611" y="223262"/>
              <a:ext cx="7324094" cy="34443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2"/>
                  </a:lnTo>
                  <a:lnTo>
                    <a:pt x="21600" y="21530"/>
                  </a:lnTo>
                  <a:lnTo>
                    <a:pt x="5527" y="21600"/>
                  </a:lnTo>
                  <a:lnTo>
                    <a:pt x="0" y="0"/>
                  </a:lnTo>
                  <a:close/>
                </a:path>
              </a:pathLst>
            </a:custGeom>
            <a:gradFill flip="none" rotWithShape="1">
              <a:gsLst>
                <a:gs pos="0">
                  <a:schemeClr val="accent1"/>
                </a:gs>
                <a:gs pos="100000">
                  <a:schemeClr val="accent2"/>
                </a:gs>
              </a:gsLst>
              <a:lin ang="5400000" scaled="0"/>
            </a:gradFill>
            <a:ln w="12700" cap="flat">
              <a:noFill/>
              <a:miter lim="400000"/>
            </a:ln>
            <a:effectLst>
              <a:outerShdw blurRad="190500" rotWithShape="0">
                <a:srgbClr val="000000">
                  <a:alpha val="20000"/>
                </a:srgbClr>
              </a:outerShdw>
            </a:effectLst>
          </p:spPr>
          <p:txBody>
            <a:bodyPr wrap="square" lIns="45719" tIns="45719" rIns="45719" bIns="45719" numCol="1" anchor="ctr">
              <a:noAutofit/>
            </a:bodyPr>
            <a:lstStyle/>
            <a:p>
              <a:pPr algn="ctr">
                <a:defRPr>
                  <a:solidFill>
                    <a:srgbClr val="FFFFFF"/>
                  </a:solidFill>
                </a:defRPr>
              </a:pPr>
              <a:endParaRPr/>
            </a:p>
          </p:txBody>
        </p:sp>
      </p:grpSp>
      <p:sp>
        <p:nvSpPr>
          <p:cNvPr id="14" name="TextBox 5">
            <a:extLst>
              <a:ext uri="{FF2B5EF4-FFF2-40B4-BE49-F238E27FC236}">
                <a16:creationId xmlns:a16="http://schemas.microsoft.com/office/drawing/2014/main" id="{089C8E4C-B394-3D17-9214-BAECB3278BF1}"/>
              </a:ext>
            </a:extLst>
          </p:cNvPr>
          <p:cNvSpPr txBox="1"/>
          <p:nvPr userDrawn="1"/>
        </p:nvSpPr>
        <p:spPr>
          <a:xfrm>
            <a:off x="6468631" y="2388872"/>
            <a:ext cx="4537340"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000">
                <a:solidFill>
                  <a:srgbClr val="FFFFFF"/>
                </a:solidFill>
                <a:latin typeface="Poppins Regular"/>
                <a:ea typeface="Poppins Regular"/>
                <a:cs typeface="Poppins Regular"/>
                <a:sym typeface="Poppins Regular"/>
              </a:defRPr>
            </a:lvl1pPr>
          </a:lstStyle>
          <a:p>
            <a:r>
              <a:rPr>
                <a:latin typeface="Roboto" pitchFamily="2" charset="0"/>
                <a:ea typeface="Roboto" pitchFamily="2" charset="0"/>
              </a:rPr>
              <a:t>INTRODUCTION</a:t>
            </a:r>
          </a:p>
        </p:txBody>
      </p:sp>
      <p:sp>
        <p:nvSpPr>
          <p:cNvPr id="15" name="Rectangle 6">
            <a:extLst>
              <a:ext uri="{FF2B5EF4-FFF2-40B4-BE49-F238E27FC236}">
                <a16:creationId xmlns:a16="http://schemas.microsoft.com/office/drawing/2014/main" id="{62A7598F-A91E-9EC8-490F-3379E4A37A79}"/>
              </a:ext>
            </a:extLst>
          </p:cNvPr>
          <p:cNvSpPr txBox="1"/>
          <p:nvPr userDrawn="1"/>
        </p:nvSpPr>
        <p:spPr>
          <a:xfrm>
            <a:off x="6468633" y="3109714"/>
            <a:ext cx="5273867" cy="1384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FFFFFF"/>
                </a:solidFill>
              </a:defRPr>
            </a:lvl1pPr>
          </a:lstStyle>
          <a:p>
            <a:r>
              <a:rPr>
                <a:latin typeface="Roboto" pitchFamily="2" charset="0"/>
                <a:ea typeface="Roboto" pitchFamily="2"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Tree>
    <p:extLst>
      <p:ext uri="{BB962C8B-B14F-4D97-AF65-F5344CB8AC3E}">
        <p14:creationId xmlns:p14="http://schemas.microsoft.com/office/powerpoint/2010/main" val="387891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iterate>
                                    <p:tmAbs val="0"/>
                                  </p:iterate>
                                  <p:childTnLst>
                                    <p:set>
                                      <p:cBhvr>
                                        <p:cTn id="6" fill="hold"/>
                                        <p:tgtEl>
                                          <p:spTgt spid="6"/>
                                        </p:tgtEl>
                                        <p:attrNameLst>
                                          <p:attrName>style.visibility</p:attrName>
                                        </p:attrNameLst>
                                      </p:cBhvr>
                                      <p:to>
                                        <p:strVal val="visible"/>
                                      </p:to>
                                    </p:set>
                                    <p:anim calcmode="lin" valueType="num">
                                      <p:cBhvr>
                                        <p:cTn id="7" dur="750" fill="hold"/>
                                        <p:tgtEl>
                                          <p:spTgt spid="6"/>
                                        </p:tgtEl>
                                        <p:attrNameLst>
                                          <p:attrName>ppt_x</p:attrName>
                                        </p:attrNameLst>
                                      </p:cBhvr>
                                      <p:tavLst>
                                        <p:tav tm="0">
                                          <p:val>
                                            <p:strVal val="#ppt_x"/>
                                          </p:val>
                                        </p:tav>
                                        <p:tav tm="100000">
                                          <p:val>
                                            <p:strVal val="#ppt_x"/>
                                          </p:val>
                                        </p:tav>
                                      </p:tavLst>
                                    </p:anim>
                                    <p:anim calcmode="lin" valueType="num">
                                      <p:cBhvr>
                                        <p:cTn id="8" dur="7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250"/>
                            </p:stCondLst>
                            <p:childTnLst>
                              <p:par>
                                <p:cTn id="10" presetID="2" presetClass="entr" presetSubtype="4" fill="hold" grpId="0" nodeType="afterEffect">
                                  <p:stCondLst>
                                    <p:cond delay="0"/>
                                  </p:stCondLst>
                                  <p:iterate>
                                    <p:tmAbs val="0"/>
                                  </p:iterate>
                                  <p:childTnLst>
                                    <p:set>
                                      <p:cBhvr>
                                        <p:cTn id="11" fill="hold"/>
                                        <p:tgtEl>
                                          <p:spTgt spid="10"/>
                                        </p:tgtEl>
                                        <p:attrNameLst>
                                          <p:attrName>style.visibility</p:attrName>
                                        </p:attrNameLst>
                                      </p:cBhvr>
                                      <p:to>
                                        <p:strVal val="visible"/>
                                      </p:to>
                                    </p:se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2250"/>
                            </p:stCondLst>
                            <p:childTnLst>
                              <p:par>
                                <p:cTn id="15" presetID="2" presetClass="entr" presetSubtype="2" fill="hold" grpId="0" nodeType="afterEffect">
                                  <p:stCondLst>
                                    <p:cond delay="1250"/>
                                  </p:stCondLst>
                                  <p:iterate>
                                    <p:tmAbs val="0"/>
                                  </p:iterate>
                                  <p:childTnLst>
                                    <p:set>
                                      <p:cBhvr>
                                        <p:cTn id="16" fill="hold"/>
                                        <p:tgtEl>
                                          <p:spTgt spid="11"/>
                                        </p:tgtEl>
                                        <p:attrNameLst>
                                          <p:attrName>style.visibility</p:attrName>
                                        </p:attrNameLst>
                                      </p:cBhvr>
                                      <p:to>
                                        <p:strVal val="visible"/>
                                      </p:to>
                                    </p:set>
                                    <p:anim calcmode="lin" valueType="num">
                                      <p:cBhvr>
                                        <p:cTn id="17" dur="750" fill="hold"/>
                                        <p:tgtEl>
                                          <p:spTgt spid="11"/>
                                        </p:tgtEl>
                                        <p:attrNameLst>
                                          <p:attrName>ppt_x</p:attrName>
                                        </p:attrNameLst>
                                      </p:cBhvr>
                                      <p:tavLst>
                                        <p:tav tm="0">
                                          <p:val>
                                            <p:strVal val="1+#ppt_w/2"/>
                                          </p:val>
                                        </p:tav>
                                        <p:tav tm="100000">
                                          <p:val>
                                            <p:strVal val="#ppt_x"/>
                                          </p:val>
                                        </p:tav>
                                      </p:tavLst>
                                    </p:anim>
                                    <p:anim calcmode="lin" valueType="num">
                                      <p:cBhvr>
                                        <p:cTn id="18" dur="75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4250"/>
                            </p:stCondLst>
                            <p:childTnLst>
                              <p:par>
                                <p:cTn id="20" presetID="2" presetClass="entr" presetSubtype="2" fill="hold" grpId="0" nodeType="afterEffect">
                                  <p:stCondLst>
                                    <p:cond delay="2000"/>
                                  </p:stCondLst>
                                  <p:iterate>
                                    <p:tmAbs val="0"/>
                                  </p:iterate>
                                  <p:childTnLst>
                                    <p:set>
                                      <p:cBhvr>
                                        <p:cTn id="21" fill="hold"/>
                                        <p:tgtEl>
                                          <p:spTgt spid="14"/>
                                        </p:tgtEl>
                                        <p:attrNameLst>
                                          <p:attrName>style.visibility</p:attrName>
                                        </p:attrNameLst>
                                      </p:cBhvr>
                                      <p:to>
                                        <p:strVal val="visible"/>
                                      </p:to>
                                    </p:set>
                                    <p:anim calcmode="lin" valueType="num">
                                      <p:cBhvr>
                                        <p:cTn id="22" dur="750" fill="hold"/>
                                        <p:tgtEl>
                                          <p:spTgt spid="14"/>
                                        </p:tgtEl>
                                        <p:attrNameLst>
                                          <p:attrName>ppt_x</p:attrName>
                                        </p:attrNameLst>
                                      </p:cBhvr>
                                      <p:tavLst>
                                        <p:tav tm="0">
                                          <p:val>
                                            <p:strVal val="1+#ppt_w/2"/>
                                          </p:val>
                                        </p:tav>
                                        <p:tav tm="100000">
                                          <p:val>
                                            <p:strVal val="#ppt_x"/>
                                          </p:val>
                                        </p:tav>
                                      </p:tavLst>
                                    </p:anim>
                                    <p:anim calcmode="lin" valueType="num">
                                      <p:cBhvr>
                                        <p:cTn id="23" dur="75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7000"/>
                            </p:stCondLst>
                            <p:childTnLst>
                              <p:par>
                                <p:cTn id="25" presetID="2" presetClass="entr" presetSubtype="2" fill="hold" grpId="0" nodeType="afterEffect">
                                  <p:stCondLst>
                                    <p:cond delay="2000"/>
                                  </p:stCondLst>
                                  <p:iterate>
                                    <p:tmAbs val="0"/>
                                  </p:iterate>
                                  <p:childTnLst>
                                    <p:set>
                                      <p:cBhvr>
                                        <p:cTn id="26" fill="hold"/>
                                        <p:tgtEl>
                                          <p:spTgt spid="15"/>
                                        </p:tgtEl>
                                        <p:attrNameLst>
                                          <p:attrName>style.visibility</p:attrName>
                                        </p:attrNameLst>
                                      </p:cBhvr>
                                      <p:to>
                                        <p:strVal val="visible"/>
                                      </p:to>
                                    </p:set>
                                    <p:anim calcmode="lin" valueType="num">
                                      <p:cBhvr>
                                        <p:cTn id="27" dur="750" fill="hold"/>
                                        <p:tgtEl>
                                          <p:spTgt spid="15"/>
                                        </p:tgtEl>
                                        <p:attrNameLst>
                                          <p:attrName>ppt_x</p:attrName>
                                        </p:attrNameLst>
                                      </p:cBhvr>
                                      <p:tavLst>
                                        <p:tav tm="0">
                                          <p:val>
                                            <p:strVal val="1+#ppt_w/2"/>
                                          </p:val>
                                        </p:tav>
                                        <p:tav tm="100000">
                                          <p:val>
                                            <p:strVal val="#ppt_x"/>
                                          </p:val>
                                        </p:tav>
                                      </p:tavLst>
                                    </p:anim>
                                    <p:anim calcmode="lin" valueType="num">
                                      <p:cBhvr>
                                        <p:cTn id="28" dur="75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dvAuto="0"/>
      <p:bldP spid="6" grpId="0" animBg="1" advAuto="0"/>
      <p:bldP spid="11" grpId="0" animBg="1" advAuto="0"/>
      <p:bldP spid="14" grpId="0" animBg="1" advAuto="0"/>
      <p:bldP spid="15" grpId="0" animBg="1" advAuto="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Layout personalizzato">
    <p:spTree>
      <p:nvGrpSpPr>
        <p:cNvPr id="1" name=""/>
        <p:cNvGrpSpPr/>
        <p:nvPr/>
      </p:nvGrpSpPr>
      <p:grpSpPr>
        <a:xfrm>
          <a:off x="0" y="0"/>
          <a:ext cx="0" cy="0"/>
          <a:chOff x="0" y="0"/>
          <a:chExt cx="0" cy="0"/>
        </a:xfrm>
      </p:grpSpPr>
      <p:pic>
        <p:nvPicPr>
          <p:cNvPr id="6" name="Picture Placeholder 5" descr="Picture Placeholder 5">
            <a:extLst>
              <a:ext uri="{FF2B5EF4-FFF2-40B4-BE49-F238E27FC236}">
                <a16:creationId xmlns:a16="http://schemas.microsoft.com/office/drawing/2014/main" id="{9F3F42C6-3738-A6EE-E4AA-AA023C87A34F}"/>
              </a:ext>
            </a:extLst>
          </p:cNvPr>
          <p:cNvPicPr>
            <a:picLocks noChangeAspect="1"/>
          </p:cNvPicPr>
          <p:nvPr userDrawn="1"/>
        </p:nvPicPr>
        <p:blipFill>
          <a:blip r:embed="rId2"/>
          <a:srcRect b="1"/>
          <a:stretch>
            <a:fillRect/>
          </a:stretch>
        </p:blipFill>
        <p:spPr>
          <a:xfrm>
            <a:off x="-1" y="164591"/>
            <a:ext cx="3163826" cy="66932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p:spPr>
      </p:pic>
      <p:pic>
        <p:nvPicPr>
          <p:cNvPr id="7" name="Picture Placeholder 7" descr="Picture Placeholder 7">
            <a:extLst>
              <a:ext uri="{FF2B5EF4-FFF2-40B4-BE49-F238E27FC236}">
                <a16:creationId xmlns:a16="http://schemas.microsoft.com/office/drawing/2014/main" id="{7D12371D-CE23-303C-FFC5-318DBA7383DF}"/>
              </a:ext>
            </a:extLst>
          </p:cNvPr>
          <p:cNvPicPr>
            <a:picLocks noChangeAspect="1"/>
          </p:cNvPicPr>
          <p:nvPr userDrawn="1"/>
        </p:nvPicPr>
        <p:blipFill>
          <a:blip r:embed="rId2"/>
          <a:srcRect/>
          <a:stretch>
            <a:fillRect/>
          </a:stretch>
        </p:blipFill>
        <p:spPr>
          <a:xfrm>
            <a:off x="0" y="0"/>
            <a:ext cx="6001512" cy="6858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728" y="21600"/>
                </a:lnTo>
                <a:lnTo>
                  <a:pt x="21600" y="21600"/>
                </a:lnTo>
                <a:lnTo>
                  <a:pt x="9872" y="0"/>
                </a:lnTo>
                <a:lnTo>
                  <a:pt x="0" y="0"/>
                </a:lnTo>
                <a:close/>
              </a:path>
            </a:pathLst>
          </a:custGeom>
        </p:spPr>
      </p:pic>
      <p:pic>
        <p:nvPicPr>
          <p:cNvPr id="8" name="Picture Placeholder 9" descr="Picture Placeholder 9">
            <a:extLst>
              <a:ext uri="{FF2B5EF4-FFF2-40B4-BE49-F238E27FC236}">
                <a16:creationId xmlns:a16="http://schemas.microsoft.com/office/drawing/2014/main" id="{7951F4DA-0EDF-F0F9-1EA4-86A913FF9DA2}"/>
              </a:ext>
            </a:extLst>
          </p:cNvPr>
          <p:cNvPicPr>
            <a:picLocks noChangeAspect="1"/>
          </p:cNvPicPr>
          <p:nvPr userDrawn="1"/>
        </p:nvPicPr>
        <p:blipFill>
          <a:blip r:embed="rId2"/>
          <a:srcRect/>
          <a:stretch>
            <a:fillRect/>
          </a:stretch>
        </p:blipFill>
        <p:spPr>
          <a:xfrm>
            <a:off x="2813304" y="0"/>
            <a:ext cx="6001513" cy="6858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728" y="21600"/>
                </a:lnTo>
                <a:lnTo>
                  <a:pt x="21600" y="21600"/>
                </a:lnTo>
                <a:lnTo>
                  <a:pt x="9872" y="0"/>
                </a:lnTo>
                <a:lnTo>
                  <a:pt x="0" y="0"/>
                </a:lnTo>
                <a:close/>
              </a:path>
            </a:pathLst>
          </a:custGeom>
        </p:spPr>
      </p:pic>
    </p:spTree>
    <p:extLst>
      <p:ext uri="{BB962C8B-B14F-4D97-AF65-F5344CB8AC3E}">
        <p14:creationId xmlns:p14="http://schemas.microsoft.com/office/powerpoint/2010/main" val="148922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6"/>
                                        </p:tgtEl>
                                        <p:attrNameLst>
                                          <p:attrName>style.visibility</p:attrName>
                                        </p:attrNameLst>
                                      </p:cBhvr>
                                      <p:to>
                                        <p:strVal val="visible"/>
                                      </p:to>
                                    </p:set>
                                    <p:anim calcmode="lin" valueType="num">
                                      <p:cBhvr>
                                        <p:cTn id="7" dur="750" fill="hold"/>
                                        <p:tgtEl>
                                          <p:spTgt spid="6"/>
                                        </p:tgtEl>
                                        <p:attrNameLst>
                                          <p:attrName>ppt_x</p:attrName>
                                        </p:attrNameLst>
                                      </p:cBhvr>
                                      <p:tavLst>
                                        <p:tav tm="0">
                                          <p:val>
                                            <p:strVal val="0-#ppt_w/2"/>
                                          </p:val>
                                        </p:tav>
                                        <p:tav tm="100000">
                                          <p:val>
                                            <p:strVal val="#ppt_x"/>
                                          </p:val>
                                        </p:tav>
                                      </p:tavLst>
                                    </p:anim>
                                    <p:anim calcmode="lin" valueType="num">
                                      <p:cBhvr>
                                        <p:cTn id="8" dur="75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250"/>
                                  </p:stCondLst>
                                  <p:iterate>
                                    <p:tmAbs val="0"/>
                                  </p:iterate>
                                  <p:childTnLst>
                                    <p:set>
                                      <p:cBhvr>
                                        <p:cTn id="11" fill="hold"/>
                                        <p:tgtEl>
                                          <p:spTgt spid="7"/>
                                        </p:tgtEl>
                                        <p:attrNameLst>
                                          <p:attrName>style.visibility</p:attrName>
                                        </p:attrNameLst>
                                      </p:cBhvr>
                                      <p:to>
                                        <p:strVal val="visible"/>
                                      </p:to>
                                    </p:set>
                                    <p:anim calcmode="lin" valueType="num">
                                      <p:cBhvr>
                                        <p:cTn id="12" dur="750" fill="hold"/>
                                        <p:tgtEl>
                                          <p:spTgt spid="7"/>
                                        </p:tgtEl>
                                        <p:attrNameLst>
                                          <p:attrName>ppt_x</p:attrName>
                                        </p:attrNameLst>
                                      </p:cBhvr>
                                      <p:tavLst>
                                        <p:tav tm="0">
                                          <p:val>
                                            <p:strVal val="0-#ppt_w/2"/>
                                          </p:val>
                                        </p:tav>
                                        <p:tav tm="100000">
                                          <p:val>
                                            <p:strVal val="#ppt_x"/>
                                          </p:val>
                                        </p:tav>
                                      </p:tavLst>
                                    </p:anim>
                                    <p:anim calcmode="lin" valueType="num">
                                      <p:cBhvr>
                                        <p:cTn id="13" dur="75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750"/>
                            </p:stCondLst>
                            <p:childTnLst>
                              <p:par>
                                <p:cTn id="15" presetID="2" presetClass="entr" presetSubtype="8" fill="hold" grpId="0" nodeType="afterEffect">
                                  <p:stCondLst>
                                    <p:cond delay="500"/>
                                  </p:stCondLst>
                                  <p:iterate>
                                    <p:tmAbs val="0"/>
                                  </p:iterate>
                                  <p:childTnLst>
                                    <p:set>
                                      <p:cBhvr>
                                        <p:cTn id="16" fill="hold"/>
                                        <p:tgtEl>
                                          <p:spTgt spid="8"/>
                                        </p:tgtEl>
                                        <p:attrNameLst>
                                          <p:attrName>style.visibility</p:attrName>
                                        </p:attrNameLst>
                                      </p:cBhvr>
                                      <p:to>
                                        <p:strVal val="visible"/>
                                      </p:to>
                                    </p:set>
                                    <p:anim calcmode="lin" valueType="num">
                                      <p:cBhvr>
                                        <p:cTn id="17" dur="750" fill="hold"/>
                                        <p:tgtEl>
                                          <p:spTgt spid="8"/>
                                        </p:tgtEl>
                                        <p:attrNameLst>
                                          <p:attrName>ppt_x</p:attrName>
                                        </p:attrNameLst>
                                      </p:cBhvr>
                                      <p:tavLst>
                                        <p:tav tm="0">
                                          <p:val>
                                            <p:strVal val="0-#ppt_w/2"/>
                                          </p:val>
                                        </p:tav>
                                        <p:tav tm="100000">
                                          <p:val>
                                            <p:strVal val="#ppt_x"/>
                                          </p:val>
                                        </p:tav>
                                      </p:tavLst>
                                    </p:anim>
                                    <p:anim calcmode="lin" valueType="num">
                                      <p:cBhvr>
                                        <p:cTn id="18"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dvAuto="0"/>
      <p:bldP spid="7" grpId="0" animBg="1" advAuto="0"/>
      <p:bldP spid="8" grpId="0" animBg="1" advAuto="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pic>
        <p:nvPicPr>
          <p:cNvPr id="6" name="Picture Placeholder 9" descr="Picture Placeholder 9">
            <a:extLst>
              <a:ext uri="{FF2B5EF4-FFF2-40B4-BE49-F238E27FC236}">
                <a16:creationId xmlns:a16="http://schemas.microsoft.com/office/drawing/2014/main" id="{3EA76AF5-ED42-497D-CF10-C286B0B5A036}"/>
              </a:ext>
            </a:extLst>
          </p:cNvPr>
          <p:cNvPicPr>
            <a:picLocks noChangeAspect="1"/>
          </p:cNvPicPr>
          <p:nvPr userDrawn="1"/>
        </p:nvPicPr>
        <p:blipFill>
          <a:blip r:embed="rId2"/>
          <a:stretch>
            <a:fillRect/>
          </a:stretch>
        </p:blipFill>
        <p:spPr>
          <a:xfrm>
            <a:off x="0" y="0"/>
            <a:ext cx="12192000" cy="4133850"/>
          </a:xfrm>
          <a:prstGeom prst="rect">
            <a:avLst/>
          </a:prstGeom>
        </p:spPr>
      </p:pic>
      <p:sp>
        <p:nvSpPr>
          <p:cNvPr id="7" name="Rectangle 4">
            <a:extLst>
              <a:ext uri="{FF2B5EF4-FFF2-40B4-BE49-F238E27FC236}">
                <a16:creationId xmlns:a16="http://schemas.microsoft.com/office/drawing/2014/main" id="{BB9055F1-C519-DC50-B8A9-1FFB7DC78104}"/>
              </a:ext>
            </a:extLst>
          </p:cNvPr>
          <p:cNvSpPr/>
          <p:nvPr userDrawn="1"/>
        </p:nvSpPr>
        <p:spPr>
          <a:xfrm>
            <a:off x="0" y="-1"/>
            <a:ext cx="12192000" cy="4133850"/>
          </a:xfrm>
          <a:prstGeom prst="rect">
            <a:avLst/>
          </a:prstGeom>
          <a:solidFill>
            <a:srgbClr val="000000">
              <a:alpha val="58000"/>
            </a:srgbClr>
          </a:solidFill>
          <a:ln w="12700">
            <a:miter lim="400000"/>
          </a:ln>
        </p:spPr>
        <p:txBody>
          <a:bodyPr lIns="45719" rIns="45719" anchor="ctr"/>
          <a:lstStyle/>
          <a:p>
            <a:pPr algn="ctr">
              <a:defRPr>
                <a:solidFill>
                  <a:srgbClr val="FFFFFF"/>
                </a:solidFill>
              </a:defRPr>
            </a:pPr>
            <a:endParaRPr/>
          </a:p>
        </p:txBody>
      </p:sp>
      <p:grpSp>
        <p:nvGrpSpPr>
          <p:cNvPr id="8" name="Group 1">
            <a:extLst>
              <a:ext uri="{FF2B5EF4-FFF2-40B4-BE49-F238E27FC236}">
                <a16:creationId xmlns:a16="http://schemas.microsoft.com/office/drawing/2014/main" id="{44E0ACEE-EC5F-BACF-984B-FE8666A194FA}"/>
              </a:ext>
            </a:extLst>
          </p:cNvPr>
          <p:cNvGrpSpPr/>
          <p:nvPr userDrawn="1"/>
        </p:nvGrpSpPr>
        <p:grpSpPr>
          <a:xfrm>
            <a:off x="336898" y="2941055"/>
            <a:ext cx="11518204" cy="3094845"/>
            <a:chOff x="0" y="0"/>
            <a:chExt cx="11518202" cy="3094844"/>
          </a:xfrm>
        </p:grpSpPr>
        <p:sp>
          <p:nvSpPr>
            <p:cNvPr id="9" name="Parallelogram 2">
              <a:extLst>
                <a:ext uri="{FF2B5EF4-FFF2-40B4-BE49-F238E27FC236}">
                  <a16:creationId xmlns:a16="http://schemas.microsoft.com/office/drawing/2014/main" id="{D57CF20F-AA49-B105-5401-31B9DBE77E19}"/>
                </a:ext>
              </a:extLst>
            </p:cNvPr>
            <p:cNvSpPr/>
            <p:nvPr/>
          </p:nvSpPr>
          <p:spPr>
            <a:xfrm>
              <a:off x="-1" y="-1"/>
              <a:ext cx="11518204" cy="30948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451" y="0"/>
                  </a:lnTo>
                  <a:lnTo>
                    <a:pt x="21600" y="0"/>
                  </a:lnTo>
                  <a:lnTo>
                    <a:pt x="20149" y="21600"/>
                  </a:lnTo>
                  <a:close/>
                </a:path>
              </a:pathLst>
            </a:custGeom>
            <a:gradFill flip="none" rotWithShape="1">
              <a:gsLst>
                <a:gs pos="0">
                  <a:schemeClr val="accent1"/>
                </a:gs>
                <a:gs pos="100000">
                  <a:schemeClr val="accent2"/>
                </a:gs>
              </a:gsLst>
              <a:lin ang="5400000" scaled="0"/>
            </a:gradFill>
            <a:ln w="12700" cap="flat">
              <a:noFill/>
              <a:miter lim="400000"/>
            </a:ln>
            <a:effectLst>
              <a:outerShdw blurRad="190500" rotWithShape="0">
                <a:srgbClr val="000000">
                  <a:alpha val="20000"/>
                </a:srgbClr>
              </a:outerShdw>
            </a:effectLst>
          </p:spPr>
          <p:txBody>
            <a:bodyPr wrap="square" lIns="45719" tIns="45719" rIns="45719" bIns="45719" numCol="1" anchor="ctr">
              <a:noAutofit/>
            </a:bodyPr>
            <a:lstStyle/>
            <a:p>
              <a:pPr algn="ctr">
                <a:defRPr>
                  <a:solidFill>
                    <a:srgbClr val="FFFFFF"/>
                  </a:solidFill>
                </a:defRPr>
              </a:pPr>
              <a:endParaRPr/>
            </a:p>
          </p:txBody>
        </p:sp>
        <p:sp>
          <p:nvSpPr>
            <p:cNvPr id="10" name="Parallelogram 7">
              <a:extLst>
                <a:ext uri="{FF2B5EF4-FFF2-40B4-BE49-F238E27FC236}">
                  <a16:creationId xmlns:a16="http://schemas.microsoft.com/office/drawing/2014/main" id="{817C7AE1-F88E-50DE-5973-7E5546091FCD}"/>
                </a:ext>
              </a:extLst>
            </p:cNvPr>
            <p:cNvSpPr/>
            <p:nvPr/>
          </p:nvSpPr>
          <p:spPr>
            <a:xfrm>
              <a:off x="245596" y="203033"/>
              <a:ext cx="11027010" cy="268877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317" y="0"/>
                  </a:lnTo>
                  <a:lnTo>
                    <a:pt x="21600" y="0"/>
                  </a:lnTo>
                  <a:lnTo>
                    <a:pt x="20283" y="21600"/>
                  </a:lnTo>
                  <a:close/>
                </a:path>
              </a:pathLst>
            </a:custGeom>
            <a:gradFill flip="none" rotWithShape="1">
              <a:gsLst>
                <a:gs pos="0">
                  <a:schemeClr val="accent1"/>
                </a:gs>
                <a:gs pos="100000">
                  <a:schemeClr val="accent2"/>
                </a:gs>
              </a:gsLst>
              <a:lin ang="5400000" scaled="0"/>
            </a:gradFill>
            <a:ln w="12700" cap="flat">
              <a:noFill/>
              <a:miter lim="400000"/>
            </a:ln>
            <a:effectLst>
              <a:outerShdw blurRad="190500" rotWithShape="0">
                <a:srgbClr val="000000">
                  <a:alpha val="20000"/>
                </a:srgbClr>
              </a:outerShdw>
            </a:effectLst>
          </p:spPr>
          <p:txBody>
            <a:bodyPr wrap="square" lIns="45719" tIns="45719" rIns="45719" bIns="45719" numCol="1" anchor="ctr">
              <a:noAutofit/>
            </a:bodyPr>
            <a:lstStyle/>
            <a:p>
              <a:pPr algn="ctr">
                <a:defRPr>
                  <a:solidFill>
                    <a:srgbClr val="FFFFFF"/>
                  </a:solidFill>
                </a:defRPr>
              </a:pPr>
              <a:endParaRPr/>
            </a:p>
          </p:txBody>
        </p:sp>
      </p:grpSp>
      <p:sp>
        <p:nvSpPr>
          <p:cNvPr id="11" name="TextBox 5">
            <a:extLst>
              <a:ext uri="{FF2B5EF4-FFF2-40B4-BE49-F238E27FC236}">
                <a16:creationId xmlns:a16="http://schemas.microsoft.com/office/drawing/2014/main" id="{4CFD5BEF-8D0C-2296-02DA-BF88B04A8115}"/>
              </a:ext>
            </a:extLst>
          </p:cNvPr>
          <p:cNvSpPr txBox="1"/>
          <p:nvPr userDrawn="1"/>
        </p:nvSpPr>
        <p:spPr>
          <a:xfrm>
            <a:off x="3827331" y="3628997"/>
            <a:ext cx="4537339"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000">
                <a:solidFill>
                  <a:srgbClr val="FFFFFF"/>
                </a:solidFill>
                <a:latin typeface="Poppins Regular"/>
                <a:ea typeface="Poppins Regular"/>
                <a:cs typeface="Poppins Regular"/>
                <a:sym typeface="Poppins Regular"/>
              </a:defRPr>
            </a:lvl1pPr>
          </a:lstStyle>
          <a:p>
            <a:r>
              <a:rPr dirty="0">
                <a:latin typeface="Roboto" pitchFamily="2" charset="0"/>
                <a:ea typeface="Roboto" pitchFamily="2" charset="0"/>
              </a:rPr>
              <a:t>ABOUT US</a:t>
            </a:r>
          </a:p>
        </p:txBody>
      </p:sp>
      <p:sp>
        <p:nvSpPr>
          <p:cNvPr id="12" name="Rectangle 6">
            <a:extLst>
              <a:ext uri="{FF2B5EF4-FFF2-40B4-BE49-F238E27FC236}">
                <a16:creationId xmlns:a16="http://schemas.microsoft.com/office/drawing/2014/main" id="{6DDE52A0-6A07-EC3E-5833-8323DE5747A3}"/>
              </a:ext>
            </a:extLst>
          </p:cNvPr>
          <p:cNvSpPr txBox="1"/>
          <p:nvPr userDrawn="1"/>
        </p:nvSpPr>
        <p:spPr>
          <a:xfrm>
            <a:off x="2362198" y="4336882"/>
            <a:ext cx="7467604"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200">
                <a:solidFill>
                  <a:srgbClr val="FFFFFF"/>
                </a:solidFill>
              </a:defRPr>
            </a:lvl1pPr>
          </a:lstStyle>
          <a:p>
            <a:r>
              <a:rPr>
                <a:latin typeface="Roboto" pitchFamily="2" charset="0"/>
                <a:ea typeface="Roboto" pitchFamily="2"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Tree>
    <p:extLst>
      <p:ext uri="{BB962C8B-B14F-4D97-AF65-F5344CB8AC3E}">
        <p14:creationId xmlns:p14="http://schemas.microsoft.com/office/powerpoint/2010/main" val="195635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iterate>
                                    <p:tmAbs val="0"/>
                                  </p:iterate>
                                  <p:childTnLst>
                                    <p:set>
                                      <p:cBhvr>
                                        <p:cTn id="6" fill="hold"/>
                                        <p:tgtEl>
                                          <p:spTgt spid="6"/>
                                        </p:tgtEl>
                                        <p:attrNameLst>
                                          <p:attrName>style.visibility</p:attrName>
                                        </p:attrNameLst>
                                      </p:cBhvr>
                                      <p:to>
                                        <p:strVal val="visible"/>
                                      </p:to>
                                    </p:set>
                                    <p:anim calcmode="lin" valueType="num">
                                      <p:cBhvr>
                                        <p:cTn id="7" dur="750" fill="hold"/>
                                        <p:tgtEl>
                                          <p:spTgt spid="6"/>
                                        </p:tgtEl>
                                        <p:attrNameLst>
                                          <p:attrName>ppt_x</p:attrName>
                                        </p:attrNameLst>
                                      </p:cBhvr>
                                      <p:tavLst>
                                        <p:tav tm="0">
                                          <p:val>
                                            <p:strVal val="#ppt_x"/>
                                          </p:val>
                                        </p:tav>
                                        <p:tav tm="100000">
                                          <p:val>
                                            <p:strVal val="#ppt_x"/>
                                          </p:val>
                                        </p:tav>
                                      </p:tavLst>
                                    </p:anim>
                                    <p:anim calcmode="lin" valueType="num">
                                      <p:cBhvr>
                                        <p:cTn id="8" dur="75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iterate>
                                    <p:tmAbs val="0"/>
                                  </p:iterate>
                                  <p:childTnLst>
                                    <p:set>
                                      <p:cBhvr>
                                        <p:cTn id="11" fill="hold"/>
                                        <p:tgtEl>
                                          <p:spTgt spid="7"/>
                                        </p:tgtEl>
                                        <p:attrNameLst>
                                          <p:attrName>style.visibility</p:attrName>
                                        </p:attrNameLst>
                                      </p:cBhvr>
                                      <p:to>
                                        <p:strVal val="visible"/>
                                      </p:to>
                                    </p:se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iterate>
                                    <p:tmAbs val="0"/>
                                  </p:iterate>
                                  <p:childTnLst>
                                    <p:set>
                                      <p:cBhvr>
                                        <p:cTn id="16" fill="hold"/>
                                        <p:tgtEl>
                                          <p:spTgt spid="8"/>
                                        </p:tgtEl>
                                        <p:attrNameLst>
                                          <p:attrName>style.visibility</p:attrName>
                                        </p:attrNameLst>
                                      </p:cBhvr>
                                      <p:to>
                                        <p:strVal val="visible"/>
                                      </p:to>
                                    </p:se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2" presetClass="entr" presetSubtype="1" fill="hold" grpId="0" nodeType="afterEffect">
                                  <p:stCondLst>
                                    <p:cond delay="1000"/>
                                  </p:stCondLst>
                                  <p:iterate>
                                    <p:tmAbs val="0"/>
                                  </p:iterate>
                                  <p:childTnLst>
                                    <p:set>
                                      <p:cBhvr>
                                        <p:cTn id="21" fill="hold"/>
                                        <p:tgtEl>
                                          <p:spTgt spid="11"/>
                                        </p:tgtEl>
                                        <p:attrNameLst>
                                          <p:attrName>style.visibility</p:attrName>
                                        </p:attrNameLst>
                                      </p:cBhvr>
                                      <p:to>
                                        <p:strVal val="visible"/>
                                      </p:to>
                                    </p:set>
                                    <p:animEffect transition="in" filter="wipe(up)">
                                      <p:cBhvr>
                                        <p:cTn id="22" dur="500"/>
                                        <p:tgtEl>
                                          <p:spTgt spid="11"/>
                                        </p:tgtEl>
                                      </p:cBhvr>
                                    </p:animEffect>
                                  </p:childTnLst>
                                </p:cTn>
                              </p:par>
                            </p:childTnLst>
                          </p:cTn>
                        </p:par>
                        <p:par>
                          <p:cTn id="23" fill="hold">
                            <p:stCondLst>
                              <p:cond delay="4000"/>
                            </p:stCondLst>
                            <p:childTnLst>
                              <p:par>
                                <p:cTn id="24" presetID="22" presetClass="entr" presetSubtype="1" fill="hold" grpId="0" nodeType="afterEffect">
                                  <p:stCondLst>
                                    <p:cond delay="1000"/>
                                  </p:stCondLst>
                                  <p:iterate>
                                    <p:tmAbs val="0"/>
                                  </p:iterate>
                                  <p:childTnLst>
                                    <p:set>
                                      <p:cBhvr>
                                        <p:cTn id="25" fill="hold"/>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dvAuto="0"/>
      <p:bldP spid="7" grpId="0" animBg="1" advAuto="0"/>
      <p:bldP spid="8" grpId="0" animBg="1" advAuto="0"/>
      <p:bldP spid="11" grpId="0" animBg="1" advAuto="0"/>
      <p:bldP spid="12" grpId="0" animBg="1" advAuto="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1_Comparison">
    <p:spTree>
      <p:nvGrpSpPr>
        <p:cNvPr id="1" name=""/>
        <p:cNvGrpSpPr/>
        <p:nvPr/>
      </p:nvGrpSpPr>
      <p:grpSpPr>
        <a:xfrm>
          <a:off x="0" y="0"/>
          <a:ext cx="0" cy="0"/>
          <a:chOff x="0" y="0"/>
          <a:chExt cx="0" cy="0"/>
        </a:xfrm>
      </p:grpSpPr>
      <p:sp>
        <p:nvSpPr>
          <p:cNvPr id="209"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210" name="Picture Placeholder 3"/>
          <p:cNvSpPr>
            <a:spLocks noGrp="1"/>
          </p:cNvSpPr>
          <p:nvPr>
            <p:ph type="pic" sz="half" idx="13"/>
          </p:nvPr>
        </p:nvSpPr>
        <p:spPr>
          <a:xfrm>
            <a:off x="972457" y="1814285"/>
            <a:ext cx="5384801" cy="3352801"/>
          </a:xfrm>
          <a:prstGeom prst="rect">
            <a:avLst/>
          </a:prstGeom>
        </p:spPr>
        <p:txBody>
          <a:bodyPr lIns="91439" rIns="91439"/>
          <a:lstStyle/>
          <a:p>
            <a:endParaRPr/>
          </a:p>
        </p:txBody>
      </p:sp>
    </p:spTree>
    <p:extLst>
      <p:ext uri="{BB962C8B-B14F-4D97-AF65-F5344CB8AC3E}">
        <p14:creationId xmlns:p14="http://schemas.microsoft.com/office/powerpoint/2010/main" val="112661497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61AC59-5378-446F-4836-E669AC26EDE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45F61A2-CFA6-4382-2AF5-8BF6D8C98F5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2ECEB40-54BD-C262-ABB0-44256AC248D1}"/>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5" name="Segnaposto piè di pagina 4">
            <a:extLst>
              <a:ext uri="{FF2B5EF4-FFF2-40B4-BE49-F238E27FC236}">
                <a16:creationId xmlns:a16="http://schemas.microsoft.com/office/drawing/2014/main" id="{8CB44701-B533-86CB-B972-7A45A77AE8B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0C8D006-209A-7DF8-C616-06FE7ABD4716}"/>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483253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8C9225-F64E-7C3B-FB61-8E7F33DB11AA}"/>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77585194-E902-21F7-EAEC-29EEA3F74F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616ECC40-30A6-998F-B9FA-8473EA528D52}"/>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5" name="Segnaposto piè di pagina 4">
            <a:extLst>
              <a:ext uri="{FF2B5EF4-FFF2-40B4-BE49-F238E27FC236}">
                <a16:creationId xmlns:a16="http://schemas.microsoft.com/office/drawing/2014/main" id="{E2FC0F60-E715-AB5F-690F-77B38D01021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367FF5A-0BD3-044E-D3FC-4E8495FDE692}"/>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2364469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EE233A-DAF5-A061-7883-CFD5ABDA30C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60F2B4E-B42D-4D74-E70E-AFDABBB41E1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B6BA173-3965-F227-7F78-8DDD0EF8154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287E55D3-F160-D654-31FD-02798A9B5852}"/>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6" name="Segnaposto piè di pagina 5">
            <a:extLst>
              <a:ext uri="{FF2B5EF4-FFF2-40B4-BE49-F238E27FC236}">
                <a16:creationId xmlns:a16="http://schemas.microsoft.com/office/drawing/2014/main" id="{18626BDE-CCD7-4E84-8A0F-275F989CD8C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5105530-B8D9-8194-DA22-9C32EB5CFD2C}"/>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1357261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3E180D-BD7A-20EB-BA07-E35AD616A1D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B8C5096-7E34-27A3-B538-A0CEC254E8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1C4A69A-03E8-D4D1-4ABA-C367091AFD3A}"/>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919FB7C-FD29-0609-AF97-9CA05522C5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CBFE7FFD-B5B5-6C11-C613-93C8B3BE869A}"/>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4DE78B1D-05BC-B743-6C2B-F60143A006EB}"/>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8" name="Segnaposto piè di pagina 7">
            <a:extLst>
              <a:ext uri="{FF2B5EF4-FFF2-40B4-BE49-F238E27FC236}">
                <a16:creationId xmlns:a16="http://schemas.microsoft.com/office/drawing/2014/main" id="{9DC25521-6315-26E9-17FD-86C8F7A14951}"/>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4D81CA7-43CE-6DE1-F84C-1F23B6D6188B}"/>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4100650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E5F36B-4DEA-37F6-D610-510A9F6BE8F4}"/>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C6F778E3-92CA-1ADF-E889-6239222E8D60}"/>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4" name="Segnaposto piè di pagina 3">
            <a:extLst>
              <a:ext uri="{FF2B5EF4-FFF2-40B4-BE49-F238E27FC236}">
                <a16:creationId xmlns:a16="http://schemas.microsoft.com/office/drawing/2014/main" id="{FC3BF6A3-2BB8-B224-A65C-13DF2383C78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9F0FD56-EA98-8E5A-1F87-1376CA03AF0B}"/>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276713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FAECA7E-DEDF-967A-70E0-0786983BDB11}"/>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3" name="Segnaposto piè di pagina 2">
            <a:extLst>
              <a:ext uri="{FF2B5EF4-FFF2-40B4-BE49-F238E27FC236}">
                <a16:creationId xmlns:a16="http://schemas.microsoft.com/office/drawing/2014/main" id="{650E1353-CB78-E668-A91F-38888C114E7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9CC1662-F069-7684-BEAE-078D37217FC8}"/>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835637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F961A0-E68E-6AB0-8547-FF4AB674F04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F76B5CF-E9CD-E211-4980-CFC34375DC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0D24715-29C9-BC7A-C9C7-599B1C245F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CCD68BE-4A66-6079-16CE-073BBD7A69DB}"/>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6" name="Segnaposto piè di pagina 5">
            <a:extLst>
              <a:ext uri="{FF2B5EF4-FFF2-40B4-BE49-F238E27FC236}">
                <a16:creationId xmlns:a16="http://schemas.microsoft.com/office/drawing/2014/main" id="{E60EFF30-6910-5816-48B2-D255B406624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DD725AF-121F-1AC3-771C-1ED6221796E9}"/>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1864160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1C736D-A1F0-75D3-8D64-56FD209AB5B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5ABBEBEF-7D00-BF18-ACDC-07CDFE94FF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D3F6040C-BFFC-5C29-21DF-DB14581921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F2DE604-B977-B634-BFA5-F4CECB29C3EE}"/>
              </a:ext>
            </a:extLst>
          </p:cNvPr>
          <p:cNvSpPr>
            <a:spLocks noGrp="1"/>
          </p:cNvSpPr>
          <p:nvPr>
            <p:ph type="dt" sz="half" idx="10"/>
          </p:nvPr>
        </p:nvSpPr>
        <p:spPr/>
        <p:txBody>
          <a:bodyPr/>
          <a:lstStyle/>
          <a:p>
            <a:fld id="{8FCA979E-10D6-9A4C-9963-462FC3670FA0}" type="datetimeFigureOut">
              <a:rPr lang="it-IT" smtClean="0"/>
              <a:t>05/07/23</a:t>
            </a:fld>
            <a:endParaRPr lang="it-IT"/>
          </a:p>
        </p:txBody>
      </p:sp>
      <p:sp>
        <p:nvSpPr>
          <p:cNvPr id="6" name="Segnaposto piè di pagina 5">
            <a:extLst>
              <a:ext uri="{FF2B5EF4-FFF2-40B4-BE49-F238E27FC236}">
                <a16:creationId xmlns:a16="http://schemas.microsoft.com/office/drawing/2014/main" id="{BA244287-4707-CDA1-7F0D-E28F803DDBE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74D9354-CB4D-0322-B844-F76CFF9CD535}"/>
              </a:ext>
            </a:extLst>
          </p:cNvPr>
          <p:cNvSpPr>
            <a:spLocks noGrp="1"/>
          </p:cNvSpPr>
          <p:nvPr>
            <p:ph type="sldNum" sz="quarter" idx="12"/>
          </p:nvPr>
        </p:nvSpPr>
        <p:spPr/>
        <p:txBody>
          <a:bodyPr/>
          <a:lstStyle/>
          <a:p>
            <a:fld id="{E82C9275-4E46-EE43-A4EF-D40E037CAC41}" type="slidenum">
              <a:rPr lang="it-IT" smtClean="0"/>
              <a:t>‹N›</a:t>
            </a:fld>
            <a:endParaRPr lang="it-IT"/>
          </a:p>
        </p:txBody>
      </p:sp>
    </p:spTree>
    <p:extLst>
      <p:ext uri="{BB962C8B-B14F-4D97-AF65-F5344CB8AC3E}">
        <p14:creationId xmlns:p14="http://schemas.microsoft.com/office/powerpoint/2010/main" val="3663732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AA50CAF-4FB6-D1F9-5B38-2B3E5C72A5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E0FA302-01EC-1066-AFA9-448A96B0DE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234387D-8EDB-3754-381C-235F3CFB2D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CA979E-10D6-9A4C-9963-462FC3670FA0}" type="datetimeFigureOut">
              <a:rPr lang="it-IT" smtClean="0"/>
              <a:t>05/07/23</a:t>
            </a:fld>
            <a:endParaRPr lang="it-IT"/>
          </a:p>
        </p:txBody>
      </p:sp>
      <p:sp>
        <p:nvSpPr>
          <p:cNvPr id="5" name="Segnaposto piè di pagina 4">
            <a:extLst>
              <a:ext uri="{FF2B5EF4-FFF2-40B4-BE49-F238E27FC236}">
                <a16:creationId xmlns:a16="http://schemas.microsoft.com/office/drawing/2014/main" id="{88FA8B05-9CDE-6343-7415-B726741587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396716C-DC42-8723-CB36-1511CACEA4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2C9275-4E46-EE43-A4EF-D40E037CAC41}" type="slidenum">
              <a:rPr lang="it-IT" smtClean="0"/>
              <a:t>‹N›</a:t>
            </a:fld>
            <a:endParaRPr lang="it-IT"/>
          </a:p>
        </p:txBody>
      </p:sp>
    </p:spTree>
    <p:extLst>
      <p:ext uri="{BB962C8B-B14F-4D97-AF65-F5344CB8AC3E}">
        <p14:creationId xmlns:p14="http://schemas.microsoft.com/office/powerpoint/2010/main" val="34257792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1"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Roboto" pitchFamily="2" charset="0"/>
          <a:ea typeface="Roboto"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Roboto" pitchFamily="2" charset="0"/>
          <a:ea typeface="Roboto"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pitchFamily="2" charset="0"/>
          <a:ea typeface="Roboto"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itchFamily="2" charset="0"/>
          <a:ea typeface="Roboto"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0.jpg"/><Relationship Id="rId3" Type="http://schemas.openxmlformats.org/officeDocument/2006/relationships/image" Target="../media/image21.png"/><Relationship Id="rId7" Type="http://schemas.openxmlformats.org/officeDocument/2006/relationships/image" Target="../media/image25.png"/><Relationship Id="rId12" Type="http://schemas.microsoft.com/office/2007/relationships/hdphoto" Target="../media/hdphoto1.wdp"/><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2.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15.png"/><Relationship Id="rId7" Type="http://schemas.openxmlformats.org/officeDocument/2006/relationships/image" Target="../media/image36.jpeg"/><Relationship Id="rId12"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40.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emf"/><Relationship Id="rId14" Type="http://schemas.openxmlformats.org/officeDocument/2006/relationships/image" Target="../media/image4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0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Immagine 2" descr="Immagine che contiene logo, simbolo, Carattere, Elementi grafici&#10;&#10;Descrizione generata automaticamente">
            <a:extLst>
              <a:ext uri="{FF2B5EF4-FFF2-40B4-BE49-F238E27FC236}">
                <a16:creationId xmlns:a16="http://schemas.microsoft.com/office/drawing/2014/main" id="{3ABB8922-84A8-C831-F756-2CC0B17D868A}"/>
              </a:ext>
            </a:extLst>
          </p:cNvPr>
          <p:cNvPicPr>
            <a:picLocks noChangeAspect="1"/>
          </p:cNvPicPr>
          <p:nvPr/>
        </p:nvPicPr>
        <p:blipFill>
          <a:blip r:embed="rId3"/>
          <a:stretch>
            <a:fillRect/>
          </a:stretch>
        </p:blipFill>
        <p:spPr>
          <a:xfrm>
            <a:off x="4392689" y="1086947"/>
            <a:ext cx="3406623" cy="4684105"/>
          </a:xfrm>
          <a:prstGeom prst="rect">
            <a:avLst/>
          </a:prstGeom>
        </p:spPr>
      </p:pic>
    </p:spTree>
    <p:extLst>
      <p:ext uri="{BB962C8B-B14F-4D97-AF65-F5344CB8AC3E}">
        <p14:creationId xmlns:p14="http://schemas.microsoft.com/office/powerpoint/2010/main" val="5352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056F7E5-DDB4-335A-D4EE-35B4C5FD667F}"/>
              </a:ext>
            </a:extLst>
          </p:cNvPr>
          <p:cNvPicPr>
            <a:picLocks noChangeAspect="1"/>
          </p:cNvPicPr>
          <p:nvPr/>
        </p:nvPicPr>
        <p:blipFill rotWithShape="1">
          <a:blip r:embed="rId3"/>
          <a:srcRect t="3961" r="5000"/>
          <a:stretch/>
        </p:blipFill>
        <p:spPr>
          <a:xfrm>
            <a:off x="0" y="-254000"/>
            <a:ext cx="12192000" cy="8210724"/>
          </a:xfrm>
          <a:prstGeom prst="rect">
            <a:avLst/>
          </a:prstGeom>
        </p:spPr>
      </p:pic>
    </p:spTree>
    <p:extLst>
      <p:ext uri="{BB962C8B-B14F-4D97-AF65-F5344CB8AC3E}">
        <p14:creationId xmlns:p14="http://schemas.microsoft.com/office/powerpoint/2010/main" val="2953673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3" name="Rectangle 4102">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Immagine 3">
            <a:extLst>
              <a:ext uri="{FF2B5EF4-FFF2-40B4-BE49-F238E27FC236}">
                <a16:creationId xmlns:a16="http://schemas.microsoft.com/office/drawing/2014/main" id="{8645AC93-E1FB-97A5-00D8-986D63CF3537}"/>
              </a:ext>
            </a:extLst>
          </p:cNvPr>
          <p:cNvPicPr>
            <a:picLocks noChangeAspect="1"/>
          </p:cNvPicPr>
          <p:nvPr/>
        </p:nvPicPr>
        <p:blipFill>
          <a:blip r:embed="rId3"/>
          <a:stretch>
            <a:fillRect/>
          </a:stretch>
        </p:blipFill>
        <p:spPr>
          <a:xfrm>
            <a:off x="-205031" y="-118533"/>
            <a:ext cx="12419000" cy="7179733"/>
          </a:xfrm>
          <a:prstGeom prst="rect">
            <a:avLst/>
          </a:prstGeom>
          <a:ln>
            <a:noFill/>
          </a:ln>
        </p:spPr>
      </p:pic>
    </p:spTree>
    <p:extLst>
      <p:ext uri="{BB962C8B-B14F-4D97-AF65-F5344CB8AC3E}">
        <p14:creationId xmlns:p14="http://schemas.microsoft.com/office/powerpoint/2010/main" val="2730723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ttangolo 36">
            <a:extLst>
              <a:ext uri="{FF2B5EF4-FFF2-40B4-BE49-F238E27FC236}">
                <a16:creationId xmlns:a16="http://schemas.microsoft.com/office/drawing/2014/main" id="{74E30BF7-D98C-1114-D56D-47BB3024671F}"/>
              </a:ext>
            </a:extLst>
          </p:cNvPr>
          <p:cNvSpPr/>
          <p:nvPr/>
        </p:nvSpPr>
        <p:spPr>
          <a:xfrm>
            <a:off x="0" y="3408740"/>
            <a:ext cx="12192000" cy="3449260"/>
          </a:xfrm>
          <a:prstGeom prst="rect">
            <a:avLst/>
          </a:prstGeom>
          <a:solidFill>
            <a:srgbClr val="D1CDB5">
              <a:alpha val="4769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56EA9F64-8E82-303A-F3D8-5AF57A4EF90C}"/>
              </a:ext>
            </a:extLst>
          </p:cNvPr>
          <p:cNvSpPr txBox="1"/>
          <p:nvPr/>
        </p:nvSpPr>
        <p:spPr>
          <a:xfrm>
            <a:off x="3213477" y="3970082"/>
            <a:ext cx="8474940" cy="877163"/>
          </a:xfrm>
          <a:prstGeom prst="rect">
            <a:avLst/>
          </a:prstGeom>
          <a:noFill/>
        </p:spPr>
        <p:txBody>
          <a:bodyPr wrap="square" lIns="0" rIns="0" rtlCol="0">
            <a:spAutoFit/>
          </a:bodyPr>
          <a:lstStyle/>
          <a:p>
            <a:pPr algn="ctr" rtl="0">
              <a:spcBef>
                <a:spcPts val="0"/>
              </a:spcBef>
              <a:spcAft>
                <a:spcPts val="0"/>
              </a:spcAft>
            </a:pPr>
            <a:r>
              <a:rPr lang="it-IT" sz="1700" b="0" i="0" u="none" strike="noStrike" dirty="0">
                <a:solidFill>
                  <a:srgbClr val="000000"/>
                </a:solidFill>
                <a:effectLst/>
                <a:latin typeface="Times New Roman" panose="02020603050405020304" pitchFamily="18" charset="0"/>
                <a:cs typeface="Times New Roman" panose="02020603050405020304" pitchFamily="18" charset="0"/>
              </a:rPr>
              <a:t>Juventus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recognizes</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sport and football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as</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one of the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industries</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with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significant</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social impact.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As</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a club, Juventus can and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wants</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to play an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important</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role</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by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strengthening</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initiatives</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and activities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that</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generate a positive impact in the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areas</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of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education</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inclusion</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 and the </a:t>
            </a:r>
            <a:r>
              <a:rPr lang="it-IT" sz="1700" b="0" i="0" u="none" strike="noStrike" dirty="0" err="1">
                <a:solidFill>
                  <a:srgbClr val="000000"/>
                </a:solidFill>
                <a:effectLst/>
                <a:latin typeface="Times New Roman" panose="02020603050405020304" pitchFamily="18" charset="0"/>
                <a:cs typeface="Times New Roman" panose="02020603050405020304" pitchFamily="18" charset="0"/>
              </a:rPr>
              <a:t>environment</a:t>
            </a:r>
            <a:r>
              <a:rPr lang="it-IT" sz="1700" b="0" i="0" u="none" strike="noStrike" dirty="0">
                <a:solidFill>
                  <a:srgbClr val="000000"/>
                </a:solidFill>
                <a:effectLst/>
                <a:latin typeface="Times New Roman" panose="02020603050405020304" pitchFamily="18" charset="0"/>
                <a:cs typeface="Times New Roman" panose="02020603050405020304" pitchFamily="18" charset="0"/>
              </a:rPr>
              <a:t>.</a:t>
            </a:r>
            <a:endParaRPr lang="it-IT" sz="1700" b="0" dirty="0">
              <a:effectLst/>
              <a:latin typeface="Times New Roman" panose="02020603050405020304" pitchFamily="18" charset="0"/>
              <a:cs typeface="Times New Roman" panose="02020603050405020304" pitchFamily="18" charset="0"/>
            </a:endParaRPr>
          </a:p>
        </p:txBody>
      </p:sp>
      <p:pic>
        <p:nvPicPr>
          <p:cNvPr id="30" name="Immagine 29">
            <a:extLst>
              <a:ext uri="{FF2B5EF4-FFF2-40B4-BE49-F238E27FC236}">
                <a16:creationId xmlns:a16="http://schemas.microsoft.com/office/drawing/2014/main" id="{0B5FB628-3BDC-A7F1-5896-C45040AB611D}"/>
              </a:ext>
            </a:extLst>
          </p:cNvPr>
          <p:cNvPicPr>
            <a:picLocks noChangeAspect="1"/>
          </p:cNvPicPr>
          <p:nvPr/>
        </p:nvPicPr>
        <p:blipFill>
          <a:blip r:embed="rId3"/>
          <a:stretch>
            <a:fillRect/>
          </a:stretch>
        </p:blipFill>
        <p:spPr>
          <a:xfrm>
            <a:off x="1049220" y="3815205"/>
            <a:ext cx="903172" cy="1371942"/>
          </a:xfrm>
          <a:prstGeom prst="rect">
            <a:avLst/>
          </a:prstGeom>
          <a:ln>
            <a:noFill/>
          </a:ln>
        </p:spPr>
      </p:pic>
      <p:pic>
        <p:nvPicPr>
          <p:cNvPr id="31" name="Google Shape;378;p20" descr="Immagine che contiene testo, logo, Elementi grafici, mammifero&#10;&#10;Descrizione generata automaticamente">
            <a:extLst>
              <a:ext uri="{FF2B5EF4-FFF2-40B4-BE49-F238E27FC236}">
                <a16:creationId xmlns:a16="http://schemas.microsoft.com/office/drawing/2014/main" id="{7395F8E6-7A98-F13A-7B7D-349E5245A4E4}"/>
              </a:ext>
            </a:extLst>
          </p:cNvPr>
          <p:cNvPicPr preferRelativeResize="0">
            <a:picLocks noChangeAspect="1"/>
          </p:cNvPicPr>
          <p:nvPr/>
        </p:nvPicPr>
        <p:blipFill rotWithShape="1">
          <a:blip r:embed="rId4">
            <a:alphaModFix/>
          </a:blip>
          <a:srcRect/>
          <a:stretch/>
        </p:blipFill>
        <p:spPr>
          <a:xfrm>
            <a:off x="1279896" y="5776845"/>
            <a:ext cx="439193" cy="439193"/>
          </a:xfrm>
          <a:prstGeom prst="rect">
            <a:avLst/>
          </a:prstGeom>
          <a:noFill/>
          <a:ln>
            <a:noFill/>
          </a:ln>
        </p:spPr>
      </p:pic>
      <p:pic>
        <p:nvPicPr>
          <p:cNvPr id="32" name="Google Shape;379;p20" descr="Immagine che contiene testo, logo, Carattere, simbolo&#10;&#10;Descrizione generata automaticamente">
            <a:extLst>
              <a:ext uri="{FF2B5EF4-FFF2-40B4-BE49-F238E27FC236}">
                <a16:creationId xmlns:a16="http://schemas.microsoft.com/office/drawing/2014/main" id="{7F6740F8-9B75-F2E9-2C33-A1B63747C9FE}"/>
              </a:ext>
            </a:extLst>
          </p:cNvPr>
          <p:cNvPicPr preferRelativeResize="0">
            <a:picLocks noChangeAspect="1"/>
          </p:cNvPicPr>
          <p:nvPr/>
        </p:nvPicPr>
        <p:blipFill rotWithShape="1">
          <a:blip r:embed="rId5">
            <a:alphaModFix/>
          </a:blip>
          <a:srcRect/>
          <a:stretch/>
        </p:blipFill>
        <p:spPr>
          <a:xfrm>
            <a:off x="1780690" y="5776844"/>
            <a:ext cx="439193" cy="439193"/>
          </a:xfrm>
          <a:prstGeom prst="rect">
            <a:avLst/>
          </a:prstGeom>
          <a:noFill/>
          <a:ln>
            <a:noFill/>
          </a:ln>
        </p:spPr>
      </p:pic>
      <p:pic>
        <p:nvPicPr>
          <p:cNvPr id="33" name="Google Shape;380;p20" descr="Immagine che contiene testo, Carattere, verde, Elementi grafici&#10;&#10;Descrizione generata automaticamente">
            <a:extLst>
              <a:ext uri="{FF2B5EF4-FFF2-40B4-BE49-F238E27FC236}">
                <a16:creationId xmlns:a16="http://schemas.microsoft.com/office/drawing/2014/main" id="{C965037A-580B-343A-1F19-306DCADEED02}"/>
              </a:ext>
            </a:extLst>
          </p:cNvPr>
          <p:cNvPicPr preferRelativeResize="0">
            <a:picLocks noChangeAspect="1"/>
          </p:cNvPicPr>
          <p:nvPr/>
        </p:nvPicPr>
        <p:blipFill rotWithShape="1">
          <a:blip r:embed="rId6">
            <a:alphaModFix/>
          </a:blip>
          <a:srcRect/>
          <a:stretch/>
        </p:blipFill>
        <p:spPr>
          <a:xfrm>
            <a:off x="779456" y="5293163"/>
            <a:ext cx="439192" cy="439192"/>
          </a:xfrm>
          <a:prstGeom prst="rect">
            <a:avLst/>
          </a:prstGeom>
          <a:noFill/>
          <a:ln>
            <a:noFill/>
          </a:ln>
        </p:spPr>
      </p:pic>
      <p:pic>
        <p:nvPicPr>
          <p:cNvPr id="34" name="Google Shape;381;p20" descr="Immagine che contiene testo, logo, design, rosso&#10;&#10;Descrizione generata automaticamente">
            <a:extLst>
              <a:ext uri="{FF2B5EF4-FFF2-40B4-BE49-F238E27FC236}">
                <a16:creationId xmlns:a16="http://schemas.microsoft.com/office/drawing/2014/main" id="{4602D929-1AEE-ACDD-C0BE-7B429F7DD509}"/>
              </a:ext>
            </a:extLst>
          </p:cNvPr>
          <p:cNvPicPr preferRelativeResize="0">
            <a:picLocks noChangeAspect="1"/>
          </p:cNvPicPr>
          <p:nvPr/>
        </p:nvPicPr>
        <p:blipFill rotWithShape="1">
          <a:blip r:embed="rId7">
            <a:alphaModFix/>
          </a:blip>
          <a:srcRect/>
          <a:stretch/>
        </p:blipFill>
        <p:spPr>
          <a:xfrm>
            <a:off x="1279895" y="5293162"/>
            <a:ext cx="439194" cy="439194"/>
          </a:xfrm>
          <a:prstGeom prst="rect">
            <a:avLst/>
          </a:prstGeom>
          <a:noFill/>
          <a:ln>
            <a:noFill/>
          </a:ln>
        </p:spPr>
      </p:pic>
      <p:pic>
        <p:nvPicPr>
          <p:cNvPr id="35" name="Google Shape;382;p20" descr="Immagine che contiene testo, Carattere, logo, Elementi grafici&#10;&#10;Descrizione generata automaticamente">
            <a:extLst>
              <a:ext uri="{FF2B5EF4-FFF2-40B4-BE49-F238E27FC236}">
                <a16:creationId xmlns:a16="http://schemas.microsoft.com/office/drawing/2014/main" id="{DC545443-01B5-B7CA-D342-F223AECA4020}"/>
              </a:ext>
            </a:extLst>
          </p:cNvPr>
          <p:cNvPicPr preferRelativeResize="0">
            <a:picLocks noChangeAspect="1"/>
          </p:cNvPicPr>
          <p:nvPr/>
        </p:nvPicPr>
        <p:blipFill rotWithShape="1">
          <a:blip r:embed="rId8">
            <a:alphaModFix/>
          </a:blip>
          <a:srcRect/>
          <a:stretch/>
        </p:blipFill>
        <p:spPr>
          <a:xfrm>
            <a:off x="1780690" y="5293162"/>
            <a:ext cx="439193" cy="439193"/>
          </a:xfrm>
          <a:prstGeom prst="rect">
            <a:avLst/>
          </a:prstGeom>
          <a:noFill/>
          <a:ln>
            <a:noFill/>
          </a:ln>
        </p:spPr>
      </p:pic>
      <p:pic>
        <p:nvPicPr>
          <p:cNvPr id="36" name="Google Shape;383;p20" descr="Immagine che contiene testo, Carattere, Elementi grafici, logo&#10;&#10;Descrizione generata automaticamente">
            <a:extLst>
              <a:ext uri="{FF2B5EF4-FFF2-40B4-BE49-F238E27FC236}">
                <a16:creationId xmlns:a16="http://schemas.microsoft.com/office/drawing/2014/main" id="{2A7E4D11-ADF8-247C-61F8-C5C7B52D6D9F}"/>
              </a:ext>
            </a:extLst>
          </p:cNvPr>
          <p:cNvPicPr preferRelativeResize="0">
            <a:picLocks noChangeAspect="1"/>
          </p:cNvPicPr>
          <p:nvPr/>
        </p:nvPicPr>
        <p:blipFill rotWithShape="1">
          <a:blip r:embed="rId9">
            <a:alphaModFix/>
          </a:blip>
          <a:srcRect/>
          <a:stretch/>
        </p:blipFill>
        <p:spPr>
          <a:xfrm>
            <a:off x="789479" y="5776844"/>
            <a:ext cx="439193" cy="439193"/>
          </a:xfrm>
          <a:prstGeom prst="rect">
            <a:avLst/>
          </a:prstGeom>
          <a:noFill/>
          <a:ln>
            <a:noFill/>
          </a:ln>
        </p:spPr>
      </p:pic>
      <p:pic>
        <p:nvPicPr>
          <p:cNvPr id="42" name="Google Shape;376;p20" descr="Un calcio al razzismo | Juventus Goals">
            <a:extLst>
              <a:ext uri="{FF2B5EF4-FFF2-40B4-BE49-F238E27FC236}">
                <a16:creationId xmlns:a16="http://schemas.microsoft.com/office/drawing/2014/main" id="{11F165AB-31AD-8124-FDBE-226E17574B91}"/>
              </a:ext>
            </a:extLst>
          </p:cNvPr>
          <p:cNvPicPr preferRelativeResize="0">
            <a:picLocks noChangeAspect="1"/>
          </p:cNvPicPr>
          <p:nvPr/>
        </p:nvPicPr>
        <p:blipFill rotWithShape="1">
          <a:blip r:embed="rId10">
            <a:alphaModFix/>
          </a:blip>
          <a:srcRect/>
          <a:stretch/>
        </p:blipFill>
        <p:spPr>
          <a:xfrm>
            <a:off x="5462704" y="5259395"/>
            <a:ext cx="1589322" cy="1010911"/>
          </a:xfrm>
          <a:prstGeom prst="roundRect">
            <a:avLst>
              <a:gd name="adj" fmla="val 36148"/>
            </a:avLst>
          </a:prstGeom>
          <a:noFill/>
          <a:ln>
            <a:noFill/>
          </a:ln>
        </p:spPr>
      </p:pic>
      <p:sp>
        <p:nvSpPr>
          <p:cNvPr id="46" name="Rectangle 10">
            <a:extLst>
              <a:ext uri="{FF2B5EF4-FFF2-40B4-BE49-F238E27FC236}">
                <a16:creationId xmlns:a16="http://schemas.microsoft.com/office/drawing/2014/main" id="{AE21DC26-B7CC-8390-E9D7-CB826BFE8144}"/>
              </a:ext>
            </a:extLst>
          </p:cNvPr>
          <p:cNvSpPr/>
          <p:nvPr/>
        </p:nvSpPr>
        <p:spPr>
          <a:xfrm rot="16200000">
            <a:off x="815555" y="4617800"/>
            <a:ext cx="3799803" cy="996040"/>
          </a:xfrm>
          <a:prstGeom prst="mathMinus">
            <a:avLst>
              <a:gd name="adj1" fmla="val 7782"/>
            </a:avLst>
          </a:prstGeom>
          <a:solidFill>
            <a:schemeClr val="tx1"/>
          </a:solidFill>
          <a:ln w="12700">
            <a:miter lim="400000"/>
          </a:ln>
        </p:spPr>
        <p:txBody>
          <a:bodyPr lIns="45719" rIns="45719" anchor="ctr"/>
          <a:lstStyle/>
          <a:p>
            <a:pPr algn="ctr">
              <a:defRPr>
                <a:solidFill>
                  <a:srgbClr val="FFFFFF"/>
                </a:solidFill>
              </a:defRPr>
            </a:pPr>
            <a:endParaRPr/>
          </a:p>
        </p:txBody>
      </p:sp>
      <p:sp>
        <p:nvSpPr>
          <p:cNvPr id="55" name="Rettangolo con angoli arrotondati 54">
            <a:extLst>
              <a:ext uri="{FF2B5EF4-FFF2-40B4-BE49-F238E27FC236}">
                <a16:creationId xmlns:a16="http://schemas.microsoft.com/office/drawing/2014/main" id="{9938E31C-09CD-E920-2BB8-DEDEEFCDC419}"/>
              </a:ext>
            </a:extLst>
          </p:cNvPr>
          <p:cNvSpPr/>
          <p:nvPr/>
        </p:nvSpPr>
        <p:spPr>
          <a:xfrm>
            <a:off x="7552902" y="5235088"/>
            <a:ext cx="1584000" cy="1008000"/>
          </a:xfrm>
          <a:prstGeom prst="roundRect">
            <a:avLst>
              <a:gd name="adj" fmla="val 36499"/>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4" name="Rettangolo con angoli arrotondati 53">
            <a:extLst>
              <a:ext uri="{FF2B5EF4-FFF2-40B4-BE49-F238E27FC236}">
                <a16:creationId xmlns:a16="http://schemas.microsoft.com/office/drawing/2014/main" id="{2E75DF27-51CD-153F-1C2C-2CFD84D87B15}"/>
              </a:ext>
            </a:extLst>
          </p:cNvPr>
          <p:cNvSpPr/>
          <p:nvPr/>
        </p:nvSpPr>
        <p:spPr>
          <a:xfrm>
            <a:off x="3377828" y="5262306"/>
            <a:ext cx="1584000" cy="1008000"/>
          </a:xfrm>
          <a:prstGeom prst="roundRect">
            <a:avLst>
              <a:gd name="adj" fmla="val 36499"/>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9" name="Immagine 48" descr="Immagine che contiene Carattere, tipografia, Elementi grafici, logo&#10;&#10;Descrizione generata automaticamente">
            <a:extLst>
              <a:ext uri="{FF2B5EF4-FFF2-40B4-BE49-F238E27FC236}">
                <a16:creationId xmlns:a16="http://schemas.microsoft.com/office/drawing/2014/main" id="{6A238931-BED0-7D73-1CC6-EB19F07D9E9B}"/>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7299" b="91606" l="4987" r="93127">
                        <a14:foregroundMark x1="4987" y1="10219" x2="5121" y2="25547"/>
                        <a14:foregroundMark x1="9164" y1="13504" x2="9164" y2="22628"/>
                        <a14:foregroundMark x1="16442" y1="13139" x2="16442" y2="18978"/>
                        <a14:foregroundMark x1="16981" y1="11314" x2="17251" y2="24818"/>
                        <a14:foregroundMark x1="24259" y1="10219" x2="24663" y2="24453"/>
                        <a14:foregroundMark x1="30458" y1="13139" x2="31267" y2="20073"/>
                        <a14:foregroundMark x1="39892" y1="14964" x2="40027" y2="22628"/>
                        <a14:foregroundMark x1="45283" y1="14964" x2="45553" y2="25912"/>
                        <a14:foregroundMark x1="52426" y1="14234" x2="53100" y2="20073"/>
                        <a14:foregroundMark x1="60782" y1="25547" x2="60782" y2="25547"/>
                        <a14:foregroundMark x1="66712" y1="26277" x2="66712" y2="26277"/>
                        <a14:foregroundMark x1="69272" y1="47445" x2="69272" y2="47445"/>
                        <a14:foregroundMark x1="77089" y1="47080" x2="77089" y2="47080"/>
                        <a14:foregroundMark x1="93127" y1="55109" x2="93127" y2="55109"/>
                        <a14:foregroundMark x1="58491" y1="52190" x2="58491" y2="52190"/>
                        <a14:foregroundMark x1="13342" y1="91606" x2="13342" y2="91606"/>
                        <a14:foregroundMark x1="54178" y1="7299" x2="54178" y2="7299"/>
                        <a14:foregroundMark x1="55660" y1="9854" x2="55660" y2="9854"/>
                        <a14:foregroundMark x1="35040" y1="21898" x2="35040" y2="21898"/>
                        <a14:foregroundMark x1="65768" y1="28467" x2="65768" y2="28467"/>
                        <a14:foregroundMark x1="69137" y1="24088" x2="69137" y2="24088"/>
                      </a14:backgroundRemoval>
                    </a14:imgEffect>
                  </a14:imgLayer>
                </a14:imgProps>
              </a:ext>
            </a:extLst>
          </a:blip>
          <a:stretch>
            <a:fillRect/>
          </a:stretch>
        </p:blipFill>
        <p:spPr>
          <a:xfrm>
            <a:off x="3570525" y="5545000"/>
            <a:ext cx="1198606" cy="442612"/>
          </a:xfrm>
          <a:prstGeom prst="rect">
            <a:avLst/>
          </a:prstGeom>
        </p:spPr>
      </p:pic>
      <p:pic>
        <p:nvPicPr>
          <p:cNvPr id="7" name="Immagine 6">
            <a:extLst>
              <a:ext uri="{FF2B5EF4-FFF2-40B4-BE49-F238E27FC236}">
                <a16:creationId xmlns:a16="http://schemas.microsoft.com/office/drawing/2014/main" id="{2D4B9952-7EA7-2D26-01B1-DFCFA06B5F04}"/>
              </a:ext>
            </a:extLst>
          </p:cNvPr>
          <p:cNvPicPr>
            <a:picLocks noChangeAspect="1"/>
          </p:cNvPicPr>
          <p:nvPr/>
        </p:nvPicPr>
        <p:blipFill rotWithShape="1">
          <a:blip r:embed="rId13"/>
          <a:srcRect b="84108"/>
          <a:stretch/>
        </p:blipFill>
        <p:spPr>
          <a:xfrm>
            <a:off x="0" y="0"/>
            <a:ext cx="12192000" cy="1210962"/>
          </a:xfrm>
          <a:prstGeom prst="rect">
            <a:avLst/>
          </a:prstGeom>
        </p:spPr>
      </p:pic>
      <p:pic>
        <p:nvPicPr>
          <p:cNvPr id="48" name="Immagine 47">
            <a:extLst>
              <a:ext uri="{FF2B5EF4-FFF2-40B4-BE49-F238E27FC236}">
                <a16:creationId xmlns:a16="http://schemas.microsoft.com/office/drawing/2014/main" id="{9D03C893-E258-5E14-1B23-A280E3B0D6DB}"/>
              </a:ext>
            </a:extLst>
          </p:cNvPr>
          <p:cNvPicPr>
            <a:picLocks noChangeAspect="1"/>
          </p:cNvPicPr>
          <p:nvPr/>
        </p:nvPicPr>
        <p:blipFill rotWithShape="1">
          <a:blip r:embed="rId14"/>
          <a:srcRect t="8958" b="64425"/>
          <a:stretch/>
        </p:blipFill>
        <p:spPr>
          <a:xfrm>
            <a:off x="-39650" y="1210962"/>
            <a:ext cx="12255943" cy="2173135"/>
          </a:xfrm>
          <a:prstGeom prst="rect">
            <a:avLst/>
          </a:prstGeom>
          <a:ln>
            <a:noFill/>
          </a:ln>
        </p:spPr>
      </p:pic>
      <p:sp>
        <p:nvSpPr>
          <p:cNvPr id="24" name="Rettangolo 23">
            <a:extLst>
              <a:ext uri="{FF2B5EF4-FFF2-40B4-BE49-F238E27FC236}">
                <a16:creationId xmlns:a16="http://schemas.microsoft.com/office/drawing/2014/main" id="{21017247-3C65-5655-2A78-B77A2170E3E7}"/>
              </a:ext>
            </a:extLst>
          </p:cNvPr>
          <p:cNvSpPr/>
          <p:nvPr/>
        </p:nvSpPr>
        <p:spPr>
          <a:xfrm>
            <a:off x="0" y="1185542"/>
            <a:ext cx="12192000" cy="2196000"/>
          </a:xfrm>
          <a:prstGeom prst="rect">
            <a:avLst/>
          </a:prstGeom>
          <a:solidFill>
            <a:schemeClr val="tx1">
              <a:alpha val="4022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Rettangolo 44">
            <a:extLst>
              <a:ext uri="{FF2B5EF4-FFF2-40B4-BE49-F238E27FC236}">
                <a16:creationId xmlns:a16="http://schemas.microsoft.com/office/drawing/2014/main" id="{0C34C7A5-A2B1-9600-AA35-7B374A77E32D}"/>
              </a:ext>
            </a:extLst>
          </p:cNvPr>
          <p:cNvSpPr/>
          <p:nvPr/>
        </p:nvSpPr>
        <p:spPr>
          <a:xfrm>
            <a:off x="3819332" y="1653259"/>
            <a:ext cx="4808043" cy="106976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6000" dirty="0">
                <a:solidFill>
                  <a:schemeClr val="bg1"/>
                </a:solidFill>
                <a:latin typeface="Juventus Fans Bold" pitchFamily="2" charset="77"/>
              </a:rPr>
              <a:t>JUVENTUS</a:t>
            </a:r>
            <a:endParaRPr lang="it-IT" sz="4400" dirty="0">
              <a:solidFill>
                <a:schemeClr val="bg1"/>
              </a:solidFill>
              <a:latin typeface="Juventus Fans Bold" pitchFamily="2" charset="77"/>
            </a:endParaRPr>
          </a:p>
        </p:txBody>
      </p:sp>
      <p:pic>
        <p:nvPicPr>
          <p:cNvPr id="43" name="Google Shape;377;p20" descr="Fair people - Juventus school activation">
            <a:extLst>
              <a:ext uri="{FF2B5EF4-FFF2-40B4-BE49-F238E27FC236}">
                <a16:creationId xmlns:a16="http://schemas.microsoft.com/office/drawing/2014/main" id="{0806B639-8F13-4CA3-529C-8ED2DFA75376}"/>
              </a:ext>
            </a:extLst>
          </p:cNvPr>
          <p:cNvPicPr preferRelativeResize="0"/>
          <p:nvPr/>
        </p:nvPicPr>
        <p:blipFill rotWithShape="1">
          <a:blip r:embed="rId15">
            <a:alphaModFix/>
          </a:blip>
          <a:srcRect/>
          <a:stretch/>
        </p:blipFill>
        <p:spPr>
          <a:xfrm>
            <a:off x="7713091" y="5623022"/>
            <a:ext cx="1273207" cy="297633"/>
          </a:xfrm>
          <a:prstGeom prst="rect">
            <a:avLst/>
          </a:prstGeom>
          <a:noFill/>
          <a:ln>
            <a:noFill/>
          </a:ln>
        </p:spPr>
      </p:pic>
      <p:sp>
        <p:nvSpPr>
          <p:cNvPr id="56" name="Rettangolo con angoli arrotondati 55">
            <a:extLst>
              <a:ext uri="{FF2B5EF4-FFF2-40B4-BE49-F238E27FC236}">
                <a16:creationId xmlns:a16="http://schemas.microsoft.com/office/drawing/2014/main" id="{474C5CEA-BCFD-3FD3-C70D-881DCA6C4A10}"/>
              </a:ext>
            </a:extLst>
          </p:cNvPr>
          <p:cNvSpPr/>
          <p:nvPr/>
        </p:nvSpPr>
        <p:spPr>
          <a:xfrm>
            <a:off x="9637778" y="5235088"/>
            <a:ext cx="1584000" cy="1008000"/>
          </a:xfrm>
          <a:prstGeom prst="roundRect">
            <a:avLst>
              <a:gd name="adj" fmla="val 36499"/>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CasellaDiTesto 52">
            <a:extLst>
              <a:ext uri="{FF2B5EF4-FFF2-40B4-BE49-F238E27FC236}">
                <a16:creationId xmlns:a16="http://schemas.microsoft.com/office/drawing/2014/main" id="{3631474C-39FB-80AF-482D-15ABF67AEDF1}"/>
              </a:ext>
            </a:extLst>
          </p:cNvPr>
          <p:cNvSpPr txBox="1"/>
          <p:nvPr/>
        </p:nvSpPr>
        <p:spPr>
          <a:xfrm>
            <a:off x="9640851" y="5585200"/>
            <a:ext cx="1577854" cy="307777"/>
          </a:xfrm>
          <a:prstGeom prst="rect">
            <a:avLst/>
          </a:prstGeom>
          <a:noFill/>
        </p:spPr>
        <p:txBody>
          <a:bodyPr wrap="square" lIns="0" tIns="0" rIns="0" bIns="0" rtlCol="0" anchor="ctr">
            <a:spAutoFit/>
          </a:bodyPr>
          <a:lstStyle/>
          <a:p>
            <a:pPr algn="ctr"/>
            <a:r>
              <a:rPr lang="it-IT" sz="2000" dirty="0">
                <a:latin typeface="Juventus Fans Bold" pitchFamily="2" charset="77"/>
              </a:rPr>
              <a:t>GIOCA CON ME</a:t>
            </a:r>
          </a:p>
        </p:txBody>
      </p:sp>
    </p:spTree>
    <p:extLst>
      <p:ext uri="{BB962C8B-B14F-4D97-AF65-F5344CB8AC3E}">
        <p14:creationId xmlns:p14="http://schemas.microsoft.com/office/powerpoint/2010/main" val="3481086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magine 21">
            <a:extLst>
              <a:ext uri="{FF2B5EF4-FFF2-40B4-BE49-F238E27FC236}">
                <a16:creationId xmlns:a16="http://schemas.microsoft.com/office/drawing/2014/main" id="{128F8E60-E020-3005-5E78-1CADF1972D9F}"/>
              </a:ext>
            </a:extLst>
          </p:cNvPr>
          <p:cNvPicPr>
            <a:picLocks noChangeAspect="1"/>
          </p:cNvPicPr>
          <p:nvPr/>
        </p:nvPicPr>
        <p:blipFill>
          <a:blip r:embed="rId3"/>
          <a:stretch>
            <a:fillRect/>
          </a:stretch>
        </p:blipFill>
        <p:spPr>
          <a:xfrm>
            <a:off x="-15766" y="-15767"/>
            <a:ext cx="12239298" cy="6999891"/>
          </a:xfrm>
          <a:prstGeom prst="rect">
            <a:avLst/>
          </a:prstGeom>
          <a:ln>
            <a:noFill/>
          </a:ln>
        </p:spPr>
      </p:pic>
    </p:spTree>
    <p:extLst>
      <p:ext uri="{BB962C8B-B14F-4D97-AF65-F5344CB8AC3E}">
        <p14:creationId xmlns:p14="http://schemas.microsoft.com/office/powerpoint/2010/main" val="383081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 name="Picture 1" descr="Picture 1">
            <a:extLst>
              <a:ext uri="{FF2B5EF4-FFF2-40B4-BE49-F238E27FC236}">
                <a16:creationId xmlns:a16="http://schemas.microsoft.com/office/drawing/2014/main" id="{7AABA59A-2EC1-414E-122B-34E60CF03058}"/>
              </a:ext>
            </a:extLst>
          </p:cNvPr>
          <p:cNvPicPr>
            <a:picLocks noChangeAspect="1"/>
          </p:cNvPicPr>
          <p:nvPr/>
        </p:nvPicPr>
        <p:blipFill>
          <a:blip r:embed="rId3"/>
          <a:stretch>
            <a:fillRect/>
          </a:stretch>
        </p:blipFill>
        <p:spPr>
          <a:xfrm>
            <a:off x="907585" y="4425737"/>
            <a:ext cx="2373628" cy="1354585"/>
          </a:xfrm>
          <a:prstGeom prst="rect">
            <a:avLst/>
          </a:prstGeom>
          <a:ln w="12700">
            <a:miter lim="400000"/>
          </a:ln>
        </p:spPr>
      </p:pic>
      <p:sp>
        <p:nvSpPr>
          <p:cNvPr id="5176" name="CasellaDiTesto 5175">
            <a:extLst>
              <a:ext uri="{FF2B5EF4-FFF2-40B4-BE49-F238E27FC236}">
                <a16:creationId xmlns:a16="http://schemas.microsoft.com/office/drawing/2014/main" id="{C99D43EA-5B71-CA7E-D6CE-9AA964A2565B}"/>
              </a:ext>
            </a:extLst>
          </p:cNvPr>
          <p:cNvSpPr txBox="1"/>
          <p:nvPr/>
        </p:nvSpPr>
        <p:spPr>
          <a:xfrm>
            <a:off x="3750562" y="2357942"/>
            <a:ext cx="2451200" cy="1476000"/>
          </a:xfrm>
          <a:prstGeom prst="rect">
            <a:avLst/>
          </a:prstGeom>
          <a:noFill/>
          <a:ln w="19050">
            <a:solidFill>
              <a:srgbClr val="FF8011"/>
            </a:solidFill>
          </a:ln>
        </p:spPr>
        <p:txBody>
          <a:bodyPr wrap="square" rtlCol="0" anchor="ctr">
            <a:spAutoFit/>
          </a:bodyPr>
          <a:lstStyle/>
          <a:p>
            <a:pPr algn="ctr"/>
            <a:endParaRPr lang="it-IT" sz="3200" dirty="0"/>
          </a:p>
        </p:txBody>
      </p:sp>
      <p:sp>
        <p:nvSpPr>
          <p:cNvPr id="2" name="Rectangle 10">
            <a:extLst>
              <a:ext uri="{FF2B5EF4-FFF2-40B4-BE49-F238E27FC236}">
                <a16:creationId xmlns:a16="http://schemas.microsoft.com/office/drawing/2014/main" id="{1774C252-4D6C-6395-2C00-F64BC95A4776}"/>
              </a:ext>
            </a:extLst>
          </p:cNvPr>
          <p:cNvSpPr>
            <a:spLocks noChangeAspect="1"/>
          </p:cNvSpPr>
          <p:nvPr/>
        </p:nvSpPr>
        <p:spPr>
          <a:xfrm>
            <a:off x="0" y="-4235"/>
            <a:ext cx="1093447" cy="10934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 y="16403"/>
                  <a:pt x="14" y="11206"/>
                  <a:pt x="20" y="6010"/>
                </a:cubicBezTo>
                <a:lnTo>
                  <a:pt x="5980" y="0"/>
                </a:lnTo>
                <a:lnTo>
                  <a:pt x="21600" y="13"/>
                </a:lnTo>
                <a:lnTo>
                  <a:pt x="0" y="21600"/>
                </a:lnTo>
                <a:close/>
              </a:path>
            </a:pathLst>
          </a:custGeom>
          <a:gradFill flip="none" rotWithShape="1">
            <a:gsLst>
              <a:gs pos="0">
                <a:srgbClr val="2800FF"/>
              </a:gs>
              <a:gs pos="50000">
                <a:srgbClr val="A63CA0"/>
              </a:gs>
              <a:gs pos="100000">
                <a:srgbClr val="FF8011"/>
              </a:gs>
            </a:gsLst>
            <a:lin ang="5400000" scaled="0"/>
            <a:tileRect/>
          </a:gradFill>
          <a:ln w="12700">
            <a:miter lim="400000"/>
          </a:ln>
        </p:spPr>
        <p:txBody>
          <a:bodyPr lIns="45719" rIns="45719" anchor="ctr"/>
          <a:lstStyle/>
          <a:p>
            <a:pPr algn="ctr">
              <a:defRPr>
                <a:solidFill>
                  <a:srgbClr val="FFFFFF"/>
                </a:solidFill>
              </a:defRPr>
            </a:pPr>
            <a:endParaRPr/>
          </a:p>
        </p:txBody>
      </p:sp>
      <p:sp>
        <p:nvSpPr>
          <p:cNvPr id="3" name="Rectangle 10">
            <a:extLst>
              <a:ext uri="{FF2B5EF4-FFF2-40B4-BE49-F238E27FC236}">
                <a16:creationId xmlns:a16="http://schemas.microsoft.com/office/drawing/2014/main" id="{D9718224-7716-BAA0-2787-6585FF2D18F8}"/>
              </a:ext>
            </a:extLst>
          </p:cNvPr>
          <p:cNvSpPr>
            <a:spLocks noChangeAspect="1"/>
          </p:cNvSpPr>
          <p:nvPr/>
        </p:nvSpPr>
        <p:spPr>
          <a:xfrm rot="10800000">
            <a:off x="11098553" y="5764553"/>
            <a:ext cx="1093447" cy="10934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 y="16403"/>
                  <a:pt x="14" y="11206"/>
                  <a:pt x="20" y="6010"/>
                </a:cubicBezTo>
                <a:lnTo>
                  <a:pt x="5980" y="0"/>
                </a:lnTo>
                <a:lnTo>
                  <a:pt x="21600" y="13"/>
                </a:lnTo>
                <a:lnTo>
                  <a:pt x="0" y="21600"/>
                </a:lnTo>
                <a:close/>
              </a:path>
            </a:pathLst>
          </a:custGeom>
          <a:gradFill flip="none" rotWithShape="1">
            <a:gsLst>
              <a:gs pos="0">
                <a:srgbClr val="2800FF"/>
              </a:gs>
              <a:gs pos="50000">
                <a:srgbClr val="A63CA0"/>
              </a:gs>
              <a:gs pos="100000">
                <a:srgbClr val="FF8011"/>
              </a:gs>
            </a:gsLst>
            <a:lin ang="5400000" scaled="0"/>
            <a:tileRect/>
          </a:gradFill>
          <a:ln w="12700">
            <a:miter lim="400000"/>
          </a:ln>
        </p:spPr>
        <p:txBody>
          <a:bodyPr lIns="45719" rIns="45719" anchor="ctr"/>
          <a:lstStyle/>
          <a:p>
            <a:pPr algn="ctr">
              <a:defRPr>
                <a:solidFill>
                  <a:srgbClr val="FFFFFF"/>
                </a:solidFill>
              </a:defRPr>
            </a:pPr>
            <a:endParaRPr/>
          </a:p>
        </p:txBody>
      </p:sp>
      <p:sp>
        <p:nvSpPr>
          <p:cNvPr id="4" name="CasellaDiTesto 3">
            <a:extLst>
              <a:ext uri="{FF2B5EF4-FFF2-40B4-BE49-F238E27FC236}">
                <a16:creationId xmlns:a16="http://schemas.microsoft.com/office/drawing/2014/main" id="{70E84862-E7ED-3FAF-2CB4-B87ACA3B12DD}"/>
              </a:ext>
            </a:extLst>
          </p:cNvPr>
          <p:cNvSpPr txBox="1"/>
          <p:nvPr/>
        </p:nvSpPr>
        <p:spPr>
          <a:xfrm rot="16200000">
            <a:off x="91431" y="1290941"/>
            <a:ext cx="954107" cy="369332"/>
          </a:xfrm>
          <a:prstGeom prst="rect">
            <a:avLst/>
          </a:prstGeom>
          <a:noFill/>
          <a:ln w="12700">
            <a:solidFill>
              <a:srgbClr val="2800FF"/>
            </a:solidFill>
          </a:ln>
        </p:spPr>
        <p:txBody>
          <a:bodyPr wrap="square" rtlCol="0">
            <a:spAutoFit/>
          </a:bodyPr>
          <a:lstStyle/>
          <a:p>
            <a:pPr algn="ctr"/>
            <a:r>
              <a:rPr lang="it-IT" dirty="0"/>
              <a:t>ACTION</a:t>
            </a:r>
          </a:p>
        </p:txBody>
      </p:sp>
      <p:sp>
        <p:nvSpPr>
          <p:cNvPr id="5168" name="CasellaDiTesto 5167">
            <a:extLst>
              <a:ext uri="{FF2B5EF4-FFF2-40B4-BE49-F238E27FC236}">
                <a16:creationId xmlns:a16="http://schemas.microsoft.com/office/drawing/2014/main" id="{04E1095C-4400-34BE-E805-F1B1637D3299}"/>
              </a:ext>
            </a:extLst>
          </p:cNvPr>
          <p:cNvSpPr txBox="1"/>
          <p:nvPr/>
        </p:nvSpPr>
        <p:spPr>
          <a:xfrm rot="16200000">
            <a:off x="-172172" y="2913934"/>
            <a:ext cx="1481315" cy="369332"/>
          </a:xfrm>
          <a:prstGeom prst="rect">
            <a:avLst/>
          </a:prstGeom>
          <a:noFill/>
          <a:ln w="12700">
            <a:solidFill>
              <a:srgbClr val="2800FF"/>
            </a:solidFill>
          </a:ln>
        </p:spPr>
        <p:txBody>
          <a:bodyPr wrap="square" rtlCol="0">
            <a:spAutoFit/>
          </a:bodyPr>
          <a:lstStyle/>
          <a:p>
            <a:pPr algn="ctr"/>
            <a:r>
              <a:rPr lang="it-IT" dirty="0"/>
              <a:t>OWNER</a:t>
            </a:r>
          </a:p>
        </p:txBody>
      </p:sp>
      <p:sp>
        <p:nvSpPr>
          <p:cNvPr id="5169" name="CasellaDiTesto 5168">
            <a:extLst>
              <a:ext uri="{FF2B5EF4-FFF2-40B4-BE49-F238E27FC236}">
                <a16:creationId xmlns:a16="http://schemas.microsoft.com/office/drawing/2014/main" id="{D700242B-51D2-2399-2AF2-46FA207385CE}"/>
              </a:ext>
            </a:extLst>
          </p:cNvPr>
          <p:cNvSpPr txBox="1"/>
          <p:nvPr/>
        </p:nvSpPr>
        <p:spPr>
          <a:xfrm>
            <a:off x="868799" y="998555"/>
            <a:ext cx="2451200" cy="954107"/>
          </a:xfrm>
          <a:prstGeom prst="rect">
            <a:avLst/>
          </a:prstGeom>
          <a:noFill/>
          <a:ln w="19050">
            <a:solidFill>
              <a:srgbClr val="FF8011"/>
            </a:solidFill>
          </a:ln>
        </p:spPr>
        <p:txBody>
          <a:bodyPr wrap="square" rtlCol="0" anchor="ctr">
            <a:spAutoFit/>
          </a:bodyPr>
          <a:lstStyle/>
          <a:p>
            <a:pPr algn="ctr"/>
            <a:r>
              <a:rPr lang="it-IT" sz="2800" dirty="0">
                <a:latin typeface="Roboto" pitchFamily="2" charset="0"/>
                <a:ea typeface="Roboto" pitchFamily="2" charset="0"/>
              </a:rPr>
              <a:t>CALL FOR PROJECTS</a:t>
            </a:r>
          </a:p>
        </p:txBody>
      </p:sp>
      <p:sp>
        <p:nvSpPr>
          <p:cNvPr id="5170" name="CasellaDiTesto 5169">
            <a:extLst>
              <a:ext uri="{FF2B5EF4-FFF2-40B4-BE49-F238E27FC236}">
                <a16:creationId xmlns:a16="http://schemas.microsoft.com/office/drawing/2014/main" id="{987274D6-9BD3-AFF1-0D38-8B196F74E1EA}"/>
              </a:ext>
            </a:extLst>
          </p:cNvPr>
          <p:cNvSpPr txBox="1"/>
          <p:nvPr/>
        </p:nvSpPr>
        <p:spPr>
          <a:xfrm>
            <a:off x="868799" y="2363258"/>
            <a:ext cx="2451200" cy="1476000"/>
          </a:xfrm>
          <a:prstGeom prst="rect">
            <a:avLst/>
          </a:prstGeom>
          <a:noFill/>
          <a:ln w="19050">
            <a:solidFill>
              <a:srgbClr val="FF8011"/>
            </a:solidFill>
          </a:ln>
        </p:spPr>
        <p:txBody>
          <a:bodyPr wrap="square" rtlCol="0" anchor="ctr">
            <a:spAutoFit/>
          </a:bodyPr>
          <a:lstStyle/>
          <a:p>
            <a:pPr algn="ctr"/>
            <a:endParaRPr lang="it-IT" sz="3200" dirty="0"/>
          </a:p>
        </p:txBody>
      </p:sp>
      <p:pic>
        <p:nvPicPr>
          <p:cNvPr id="5171" name="Picture 4" descr="Download Juventus Academy Camps - Juventus Academy Logo - Full Size PNG  Image - PNGkit">
            <a:extLst>
              <a:ext uri="{FF2B5EF4-FFF2-40B4-BE49-F238E27FC236}">
                <a16:creationId xmlns:a16="http://schemas.microsoft.com/office/drawing/2014/main" id="{80C6C258-DC5B-F08E-91DE-FEFBE678DB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8134" y="2585657"/>
            <a:ext cx="1253306" cy="5262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32FCB46C-B202-6323-5D81-94DE8A999CB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972" t="20576" r="2992" b="18287"/>
          <a:stretch/>
        </p:blipFill>
        <p:spPr bwMode="auto">
          <a:xfrm>
            <a:off x="4998607" y="3111882"/>
            <a:ext cx="991337" cy="673159"/>
          </a:xfrm>
          <a:prstGeom prst="rect">
            <a:avLst/>
          </a:prstGeom>
          <a:noFill/>
          <a:extLst>
            <a:ext uri="{909E8E84-426E-40DD-AFC4-6F175D3DCCD1}">
              <a14:hiddenFill xmlns:a14="http://schemas.microsoft.com/office/drawing/2010/main">
                <a:solidFill>
                  <a:srgbClr val="FFFFFF"/>
                </a:solidFill>
              </a14:hiddenFill>
            </a:ext>
          </a:extLst>
        </p:spPr>
      </p:pic>
      <p:sp>
        <p:nvSpPr>
          <p:cNvPr id="5175" name="CasellaDiTesto 5174">
            <a:extLst>
              <a:ext uri="{FF2B5EF4-FFF2-40B4-BE49-F238E27FC236}">
                <a16:creationId xmlns:a16="http://schemas.microsoft.com/office/drawing/2014/main" id="{2ADD709D-9AF0-E07E-A350-0F25944E5B38}"/>
              </a:ext>
            </a:extLst>
          </p:cNvPr>
          <p:cNvSpPr txBox="1"/>
          <p:nvPr/>
        </p:nvSpPr>
        <p:spPr>
          <a:xfrm>
            <a:off x="3750562" y="998553"/>
            <a:ext cx="2451200" cy="954107"/>
          </a:xfrm>
          <a:prstGeom prst="rect">
            <a:avLst/>
          </a:prstGeom>
          <a:noFill/>
          <a:ln w="19050">
            <a:solidFill>
              <a:srgbClr val="FF8011"/>
            </a:solidFill>
          </a:ln>
        </p:spPr>
        <p:txBody>
          <a:bodyPr wrap="square" rtlCol="0" anchor="ctr">
            <a:spAutoFit/>
          </a:bodyPr>
          <a:lstStyle/>
          <a:p>
            <a:pPr algn="ctr"/>
            <a:r>
              <a:rPr lang="it-IT" sz="2800" dirty="0">
                <a:latin typeface="Roboto" pitchFamily="2" charset="0"/>
                <a:ea typeface="Roboto" pitchFamily="2" charset="0"/>
              </a:rPr>
              <a:t>PROPOSAL SUBMISSION</a:t>
            </a:r>
          </a:p>
        </p:txBody>
      </p:sp>
      <p:sp>
        <p:nvSpPr>
          <p:cNvPr id="5178" name="CasellaDiTesto 5177">
            <a:extLst>
              <a:ext uri="{FF2B5EF4-FFF2-40B4-BE49-F238E27FC236}">
                <a16:creationId xmlns:a16="http://schemas.microsoft.com/office/drawing/2014/main" id="{87FB4006-BABF-6E7E-8D14-66477ABE3CC0}"/>
              </a:ext>
            </a:extLst>
          </p:cNvPr>
          <p:cNvSpPr txBox="1"/>
          <p:nvPr/>
        </p:nvSpPr>
        <p:spPr>
          <a:xfrm>
            <a:off x="6616255" y="998554"/>
            <a:ext cx="2451200" cy="954107"/>
          </a:xfrm>
          <a:prstGeom prst="rect">
            <a:avLst/>
          </a:prstGeom>
          <a:noFill/>
          <a:ln w="19050">
            <a:solidFill>
              <a:srgbClr val="FF8011"/>
            </a:solidFill>
          </a:ln>
        </p:spPr>
        <p:txBody>
          <a:bodyPr wrap="square" rtlCol="0" anchor="ctr">
            <a:spAutoFit/>
          </a:bodyPr>
          <a:lstStyle/>
          <a:p>
            <a:pPr algn="ctr"/>
            <a:r>
              <a:rPr lang="it-IT" sz="2800" dirty="0">
                <a:latin typeface="Roboto" pitchFamily="2" charset="0"/>
                <a:ea typeface="Roboto" pitchFamily="2" charset="0"/>
              </a:rPr>
              <a:t>PROJECTS SELECTION</a:t>
            </a:r>
          </a:p>
        </p:txBody>
      </p:sp>
      <p:sp>
        <p:nvSpPr>
          <p:cNvPr id="5179" name="CasellaDiTesto 5178">
            <a:extLst>
              <a:ext uri="{FF2B5EF4-FFF2-40B4-BE49-F238E27FC236}">
                <a16:creationId xmlns:a16="http://schemas.microsoft.com/office/drawing/2014/main" id="{92F4115C-6DDA-0D40-57FB-0A42106E3C6D}"/>
              </a:ext>
            </a:extLst>
          </p:cNvPr>
          <p:cNvSpPr txBox="1"/>
          <p:nvPr/>
        </p:nvSpPr>
        <p:spPr>
          <a:xfrm>
            <a:off x="6631417" y="2373882"/>
            <a:ext cx="2451200" cy="1476000"/>
          </a:xfrm>
          <a:prstGeom prst="rect">
            <a:avLst/>
          </a:prstGeom>
          <a:noFill/>
          <a:ln w="19050">
            <a:solidFill>
              <a:srgbClr val="FF8011"/>
            </a:solidFill>
          </a:ln>
        </p:spPr>
        <p:txBody>
          <a:bodyPr wrap="square" rtlCol="0" anchor="ctr">
            <a:spAutoFit/>
          </a:bodyPr>
          <a:lstStyle/>
          <a:p>
            <a:pPr algn="ctr"/>
            <a:endParaRPr lang="it-IT" sz="3200" dirty="0"/>
          </a:p>
        </p:txBody>
      </p:sp>
      <p:pic>
        <p:nvPicPr>
          <p:cNvPr id="5181" name="Immagine 5180" descr="Immagine che contiene nero, oscurità&#10;&#10;Descrizione generata automaticamente">
            <a:extLst>
              <a:ext uri="{FF2B5EF4-FFF2-40B4-BE49-F238E27FC236}">
                <a16:creationId xmlns:a16="http://schemas.microsoft.com/office/drawing/2014/main" id="{2E8505D0-9F86-BC22-4F7A-C2AA3D6C36E8}"/>
              </a:ext>
            </a:extLst>
          </p:cNvPr>
          <p:cNvPicPr>
            <a:picLocks noChangeAspect="1"/>
          </p:cNvPicPr>
          <p:nvPr/>
        </p:nvPicPr>
        <p:blipFill>
          <a:blip r:embed="rId6"/>
          <a:stretch>
            <a:fillRect/>
          </a:stretch>
        </p:blipFill>
        <p:spPr>
          <a:xfrm>
            <a:off x="1645864" y="2495146"/>
            <a:ext cx="897070" cy="1233472"/>
          </a:xfrm>
          <a:prstGeom prst="rect">
            <a:avLst/>
          </a:prstGeom>
        </p:spPr>
      </p:pic>
      <p:pic>
        <p:nvPicPr>
          <p:cNvPr id="5182" name="Picture 1" descr="Picture 1">
            <a:extLst>
              <a:ext uri="{FF2B5EF4-FFF2-40B4-BE49-F238E27FC236}">
                <a16:creationId xmlns:a16="http://schemas.microsoft.com/office/drawing/2014/main" id="{A836AD73-D354-22FF-99BC-CCA69B913737}"/>
              </a:ext>
            </a:extLst>
          </p:cNvPr>
          <p:cNvPicPr>
            <a:picLocks noChangeAspect="1"/>
          </p:cNvPicPr>
          <p:nvPr/>
        </p:nvPicPr>
        <p:blipFill>
          <a:blip r:embed="rId3"/>
          <a:stretch>
            <a:fillRect/>
          </a:stretch>
        </p:blipFill>
        <p:spPr>
          <a:xfrm>
            <a:off x="6716001" y="4425737"/>
            <a:ext cx="2373628" cy="1354585"/>
          </a:xfrm>
          <a:prstGeom prst="rect">
            <a:avLst/>
          </a:prstGeom>
          <a:ln w="12700">
            <a:miter lim="400000"/>
          </a:ln>
        </p:spPr>
      </p:pic>
      <p:sp>
        <p:nvSpPr>
          <p:cNvPr id="5" name="CasellaDiTesto 4">
            <a:extLst>
              <a:ext uri="{FF2B5EF4-FFF2-40B4-BE49-F238E27FC236}">
                <a16:creationId xmlns:a16="http://schemas.microsoft.com/office/drawing/2014/main" id="{010CF362-0B4E-AA82-D1F8-19221B99E89E}"/>
              </a:ext>
            </a:extLst>
          </p:cNvPr>
          <p:cNvSpPr txBox="1"/>
          <p:nvPr/>
        </p:nvSpPr>
        <p:spPr>
          <a:xfrm>
            <a:off x="9503064" y="998555"/>
            <a:ext cx="2451200" cy="954107"/>
          </a:xfrm>
          <a:prstGeom prst="rect">
            <a:avLst/>
          </a:prstGeom>
          <a:noFill/>
          <a:ln w="19050">
            <a:solidFill>
              <a:srgbClr val="FF8011"/>
            </a:solidFill>
          </a:ln>
        </p:spPr>
        <p:txBody>
          <a:bodyPr wrap="square" rtlCol="0" anchor="ctr">
            <a:spAutoFit/>
          </a:bodyPr>
          <a:lstStyle/>
          <a:p>
            <a:pPr algn="ctr"/>
            <a:r>
              <a:rPr lang="it-IT" sz="2800" dirty="0">
                <a:latin typeface="Roboto" pitchFamily="2" charset="0"/>
                <a:ea typeface="Roboto" pitchFamily="2" charset="0"/>
              </a:rPr>
              <a:t>PROJECTS</a:t>
            </a:r>
          </a:p>
          <a:p>
            <a:pPr algn="ctr"/>
            <a:r>
              <a:rPr lang="it-IT" sz="2800" dirty="0">
                <a:latin typeface="Roboto" pitchFamily="2" charset="0"/>
                <a:ea typeface="Roboto" pitchFamily="2" charset="0"/>
              </a:rPr>
              <a:t>UPDATES</a:t>
            </a:r>
          </a:p>
        </p:txBody>
      </p:sp>
      <p:sp>
        <p:nvSpPr>
          <p:cNvPr id="6" name="CasellaDiTesto 5">
            <a:extLst>
              <a:ext uri="{FF2B5EF4-FFF2-40B4-BE49-F238E27FC236}">
                <a16:creationId xmlns:a16="http://schemas.microsoft.com/office/drawing/2014/main" id="{C331020D-9650-69AE-E4AE-A9D50C59DEFD}"/>
              </a:ext>
            </a:extLst>
          </p:cNvPr>
          <p:cNvSpPr txBox="1"/>
          <p:nvPr/>
        </p:nvSpPr>
        <p:spPr>
          <a:xfrm>
            <a:off x="9487824" y="2363258"/>
            <a:ext cx="2451200" cy="1476000"/>
          </a:xfrm>
          <a:prstGeom prst="rect">
            <a:avLst/>
          </a:prstGeom>
          <a:noFill/>
          <a:ln w="19050">
            <a:solidFill>
              <a:srgbClr val="FF8011"/>
            </a:solidFill>
          </a:ln>
        </p:spPr>
        <p:txBody>
          <a:bodyPr wrap="square" rtlCol="0" anchor="ctr">
            <a:spAutoFit/>
          </a:bodyPr>
          <a:lstStyle/>
          <a:p>
            <a:pPr algn="ctr"/>
            <a:endParaRPr lang="it-IT" sz="3200" dirty="0"/>
          </a:p>
        </p:txBody>
      </p:sp>
      <p:pic>
        <p:nvPicPr>
          <p:cNvPr id="7" name="Picture 1" descr="Picture 1">
            <a:extLst>
              <a:ext uri="{FF2B5EF4-FFF2-40B4-BE49-F238E27FC236}">
                <a16:creationId xmlns:a16="http://schemas.microsoft.com/office/drawing/2014/main" id="{032433B4-0283-E955-B774-B73349FDC45F}"/>
              </a:ext>
            </a:extLst>
          </p:cNvPr>
          <p:cNvPicPr>
            <a:picLocks noChangeAspect="1"/>
          </p:cNvPicPr>
          <p:nvPr/>
        </p:nvPicPr>
        <p:blipFill>
          <a:blip r:embed="rId3"/>
          <a:stretch>
            <a:fillRect/>
          </a:stretch>
        </p:blipFill>
        <p:spPr>
          <a:xfrm>
            <a:off x="9549484" y="4425737"/>
            <a:ext cx="2373628" cy="1354585"/>
          </a:xfrm>
          <a:prstGeom prst="rect">
            <a:avLst/>
          </a:prstGeom>
          <a:ln w="12700">
            <a:miter lim="400000"/>
          </a:ln>
        </p:spPr>
      </p:pic>
      <p:pic>
        <p:nvPicPr>
          <p:cNvPr id="8" name="Immagine 7" descr="Immagine che contiene nero, oscurità&#10;&#10;Descrizione generata automaticamente">
            <a:extLst>
              <a:ext uri="{FF2B5EF4-FFF2-40B4-BE49-F238E27FC236}">
                <a16:creationId xmlns:a16="http://schemas.microsoft.com/office/drawing/2014/main" id="{F1E00BB0-8669-C5A5-EB74-C9C0D7393EC0}"/>
              </a:ext>
            </a:extLst>
          </p:cNvPr>
          <p:cNvPicPr>
            <a:picLocks noChangeAspect="1"/>
          </p:cNvPicPr>
          <p:nvPr/>
        </p:nvPicPr>
        <p:blipFill>
          <a:blip r:embed="rId6"/>
          <a:stretch>
            <a:fillRect/>
          </a:stretch>
        </p:blipFill>
        <p:spPr>
          <a:xfrm>
            <a:off x="7408482" y="2477788"/>
            <a:ext cx="897070" cy="1233472"/>
          </a:xfrm>
          <a:prstGeom prst="rect">
            <a:avLst/>
          </a:prstGeom>
        </p:spPr>
      </p:pic>
      <p:pic>
        <p:nvPicPr>
          <p:cNvPr id="9" name="Immagine 8" descr="Immagine che contiene Elementi grafici, grafica, Policromia, cerchio&#10;&#10;Descrizione generata automaticamente">
            <a:extLst>
              <a:ext uri="{FF2B5EF4-FFF2-40B4-BE49-F238E27FC236}">
                <a16:creationId xmlns:a16="http://schemas.microsoft.com/office/drawing/2014/main" id="{870A40F4-E4D7-482B-EF4A-A85585856091}"/>
              </a:ext>
            </a:extLst>
          </p:cNvPr>
          <p:cNvPicPr>
            <a:picLocks noChangeAspect="1"/>
          </p:cNvPicPr>
          <p:nvPr/>
        </p:nvPicPr>
        <p:blipFill>
          <a:blip r:embed="rId7"/>
          <a:stretch>
            <a:fillRect/>
          </a:stretch>
        </p:blipFill>
        <p:spPr>
          <a:xfrm>
            <a:off x="10025441" y="2450518"/>
            <a:ext cx="1421715" cy="1334523"/>
          </a:xfrm>
          <a:prstGeom prst="rect">
            <a:avLst/>
          </a:prstGeom>
        </p:spPr>
      </p:pic>
      <p:grpSp>
        <p:nvGrpSpPr>
          <p:cNvPr id="12" name="Gruppo 11">
            <a:extLst>
              <a:ext uri="{FF2B5EF4-FFF2-40B4-BE49-F238E27FC236}">
                <a16:creationId xmlns:a16="http://schemas.microsoft.com/office/drawing/2014/main" id="{4B16686A-B461-4CF0-F8EE-4539FA072644}"/>
              </a:ext>
            </a:extLst>
          </p:cNvPr>
          <p:cNvGrpSpPr/>
          <p:nvPr/>
        </p:nvGrpSpPr>
        <p:grpSpPr>
          <a:xfrm>
            <a:off x="3789348" y="4425737"/>
            <a:ext cx="2373628" cy="1354585"/>
            <a:chOff x="3789348" y="4921675"/>
            <a:chExt cx="2373628" cy="1354585"/>
          </a:xfrm>
        </p:grpSpPr>
        <p:pic>
          <p:nvPicPr>
            <p:cNvPr id="10" name="Picture 1" descr="Picture 1">
              <a:extLst>
                <a:ext uri="{FF2B5EF4-FFF2-40B4-BE49-F238E27FC236}">
                  <a16:creationId xmlns:a16="http://schemas.microsoft.com/office/drawing/2014/main" id="{5BB6C693-FDDB-4CFD-7A6A-441CD62E9D60}"/>
                </a:ext>
              </a:extLst>
            </p:cNvPr>
            <p:cNvPicPr>
              <a:picLocks noChangeAspect="1"/>
            </p:cNvPicPr>
            <p:nvPr/>
          </p:nvPicPr>
          <p:blipFill>
            <a:blip r:embed="rId3"/>
            <a:stretch>
              <a:fillRect/>
            </a:stretch>
          </p:blipFill>
          <p:spPr>
            <a:xfrm>
              <a:off x="3789348" y="4921675"/>
              <a:ext cx="2373628" cy="1354585"/>
            </a:xfrm>
            <a:prstGeom prst="rect">
              <a:avLst/>
            </a:prstGeom>
            <a:ln w="12700">
              <a:miter lim="400000"/>
            </a:ln>
          </p:spPr>
        </p:pic>
        <p:pic>
          <p:nvPicPr>
            <p:cNvPr id="11" name="Immagine 10">
              <a:extLst>
                <a:ext uri="{FF2B5EF4-FFF2-40B4-BE49-F238E27FC236}">
                  <a16:creationId xmlns:a16="http://schemas.microsoft.com/office/drawing/2014/main" id="{A232C2C4-7C2F-35A2-3385-F450C793ECBA}"/>
                </a:ext>
              </a:extLst>
            </p:cNvPr>
            <p:cNvPicPr>
              <a:picLocks/>
            </p:cNvPicPr>
            <p:nvPr/>
          </p:nvPicPr>
          <p:blipFill>
            <a:blip r:embed="rId8"/>
            <a:stretch>
              <a:fillRect/>
            </a:stretch>
          </p:blipFill>
          <p:spPr>
            <a:xfrm>
              <a:off x="4193086" y="5012693"/>
              <a:ext cx="1555200" cy="986400"/>
            </a:xfrm>
            <a:prstGeom prst="rect">
              <a:avLst/>
            </a:prstGeom>
          </p:spPr>
        </p:pic>
      </p:grpSp>
      <p:pic>
        <p:nvPicPr>
          <p:cNvPr id="34" name="Immagine 33">
            <a:extLst>
              <a:ext uri="{FF2B5EF4-FFF2-40B4-BE49-F238E27FC236}">
                <a16:creationId xmlns:a16="http://schemas.microsoft.com/office/drawing/2014/main" id="{3EAE12BD-A44F-A758-F1AD-C40CFAE22811}"/>
              </a:ext>
            </a:extLst>
          </p:cNvPr>
          <p:cNvPicPr>
            <a:picLocks noChangeAspect="1"/>
          </p:cNvPicPr>
          <p:nvPr/>
        </p:nvPicPr>
        <p:blipFill>
          <a:blip r:embed="rId9"/>
          <a:stretch>
            <a:fillRect/>
          </a:stretch>
        </p:blipFill>
        <p:spPr>
          <a:xfrm>
            <a:off x="7118338" y="4533130"/>
            <a:ext cx="1564574" cy="968400"/>
          </a:xfrm>
          <a:prstGeom prst="rect">
            <a:avLst/>
          </a:prstGeom>
        </p:spPr>
      </p:pic>
      <p:pic>
        <p:nvPicPr>
          <p:cNvPr id="4098" name="Picture 2">
            <a:extLst>
              <a:ext uri="{FF2B5EF4-FFF2-40B4-BE49-F238E27FC236}">
                <a16:creationId xmlns:a16="http://schemas.microsoft.com/office/drawing/2014/main" id="{7CA20E4D-5EE8-C535-A6A5-286B3E184A2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3988" y="4587928"/>
            <a:ext cx="357293" cy="35729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New TikTok Logo PNG Images 2023">
            <a:extLst>
              <a:ext uri="{FF2B5EF4-FFF2-40B4-BE49-F238E27FC236}">
                <a16:creationId xmlns:a16="http://schemas.microsoft.com/office/drawing/2014/main" id="{53C3E97E-240B-0EE4-1F68-A4BCBFBC30F1}"/>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b="15944"/>
          <a:stretch/>
        </p:blipFill>
        <p:spPr bwMode="auto">
          <a:xfrm>
            <a:off x="1543583" y="5081208"/>
            <a:ext cx="318102" cy="37345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C814146F-D02A-31A6-CAE8-F021151E798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32915" y="4644003"/>
            <a:ext cx="372643" cy="306412"/>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Snapchat logo png, Snapchat icona trasparente png 18930694 PNG">
            <a:extLst>
              <a:ext uri="{FF2B5EF4-FFF2-40B4-BE49-F238E27FC236}">
                <a16:creationId xmlns:a16="http://schemas.microsoft.com/office/drawing/2014/main" id="{053FD6B8-EB92-AA36-48E2-C308B03DDB14}"/>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17658" t="19263" r="17028" b="19000"/>
          <a:stretch/>
        </p:blipFill>
        <p:spPr bwMode="auto">
          <a:xfrm>
            <a:off x="2212528" y="5044350"/>
            <a:ext cx="413417" cy="390774"/>
          </a:xfrm>
          <a:prstGeom prst="rect">
            <a:avLst/>
          </a:prstGeom>
          <a:noFill/>
          <a:extLst>
            <a:ext uri="{909E8E84-426E-40DD-AFC4-6F175D3DCCD1}">
              <a14:hiddenFill xmlns:a14="http://schemas.microsoft.com/office/drawing/2010/main">
                <a:solidFill>
                  <a:srgbClr val="FFFFFF"/>
                </a:solidFill>
              </a14:hiddenFill>
            </a:ext>
          </a:extLst>
        </p:spPr>
      </p:pic>
      <p:pic>
        <p:nvPicPr>
          <p:cNvPr id="38" name="Immagine 37" descr="Immagine che contiene testo, schermata, Carattere, Sito Web&#10;&#10;Descrizione generata automaticamente">
            <a:extLst>
              <a:ext uri="{FF2B5EF4-FFF2-40B4-BE49-F238E27FC236}">
                <a16:creationId xmlns:a16="http://schemas.microsoft.com/office/drawing/2014/main" id="{BA33F543-BAB2-61CC-B139-A722D23C422F}"/>
              </a:ext>
            </a:extLst>
          </p:cNvPr>
          <p:cNvPicPr>
            <a:picLocks noChangeAspect="1"/>
          </p:cNvPicPr>
          <p:nvPr/>
        </p:nvPicPr>
        <p:blipFill>
          <a:blip r:embed="rId14"/>
          <a:stretch>
            <a:fillRect/>
          </a:stretch>
        </p:blipFill>
        <p:spPr>
          <a:xfrm>
            <a:off x="9951709" y="4525809"/>
            <a:ext cx="1555201" cy="972000"/>
          </a:xfrm>
          <a:prstGeom prst="rect">
            <a:avLst/>
          </a:prstGeom>
        </p:spPr>
      </p:pic>
    </p:spTree>
    <p:extLst>
      <p:ext uri="{BB962C8B-B14F-4D97-AF65-F5344CB8AC3E}">
        <p14:creationId xmlns:p14="http://schemas.microsoft.com/office/powerpoint/2010/main" val="35241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6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6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7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8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0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0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9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0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17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7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17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17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17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18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6" grpId="0" animBg="1"/>
      <p:bldP spid="4" grpId="0" animBg="1"/>
      <p:bldP spid="5168" grpId="0" animBg="1"/>
      <p:bldP spid="5169" grpId="0" animBg="1"/>
      <p:bldP spid="5170" grpId="0" animBg="1"/>
      <p:bldP spid="5175" grpId="0" animBg="1"/>
      <p:bldP spid="5178" grpId="0" animBg="1"/>
      <p:bldP spid="5179"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0BAD9A-999B-17E7-4776-EBF797532958}"/>
              </a:ext>
            </a:extLst>
          </p:cNvPr>
          <p:cNvSpPr>
            <a:spLocks noGrp="1"/>
          </p:cNvSpPr>
          <p:nvPr>
            <p:ph type="title"/>
          </p:nvPr>
        </p:nvSpPr>
        <p:spPr>
          <a:xfrm>
            <a:off x="0" y="2766218"/>
            <a:ext cx="12192000" cy="1325563"/>
          </a:xfrm>
        </p:spPr>
        <p:txBody>
          <a:bodyPr>
            <a:normAutofit/>
          </a:bodyPr>
          <a:lstStyle/>
          <a:p>
            <a:pPr algn="ctr"/>
            <a:r>
              <a:rPr lang="it-IT" sz="4800" b="1" dirty="0" err="1">
                <a:solidFill>
                  <a:schemeClr val="bg1"/>
                </a:solidFill>
              </a:rPr>
              <a:t>Everything</a:t>
            </a:r>
            <a:r>
              <a:rPr lang="it-IT" sz="4800" b="1" dirty="0">
                <a:solidFill>
                  <a:schemeClr val="bg1"/>
                </a:solidFill>
              </a:rPr>
              <a:t> </a:t>
            </a:r>
            <a:r>
              <a:rPr lang="it-IT" sz="4800" b="1" dirty="0" err="1">
                <a:solidFill>
                  <a:schemeClr val="bg1"/>
                </a:solidFill>
              </a:rPr>
              <a:t>still</a:t>
            </a:r>
            <a:r>
              <a:rPr lang="it-IT" sz="4800" b="1" dirty="0">
                <a:solidFill>
                  <a:schemeClr val="bg1"/>
                </a:solidFill>
              </a:rPr>
              <a:t> </a:t>
            </a:r>
            <a:r>
              <a:rPr lang="it-IT" sz="4800" b="1" dirty="0" err="1">
                <a:solidFill>
                  <a:schemeClr val="bg1"/>
                </a:solidFill>
              </a:rPr>
              <a:t>holds</a:t>
            </a:r>
            <a:r>
              <a:rPr lang="it-IT" sz="4800" b="1" dirty="0">
                <a:solidFill>
                  <a:schemeClr val="bg1"/>
                </a:solidFill>
              </a:rPr>
              <a:t> </a:t>
            </a:r>
            <a:r>
              <a:rPr lang="it-IT" sz="4800" b="1" dirty="0" err="1">
                <a:solidFill>
                  <a:schemeClr val="bg1"/>
                </a:solidFill>
              </a:rPr>
              <a:t>true</a:t>
            </a:r>
            <a:endParaRPr lang="it-IT" sz="4800" b="1" dirty="0">
              <a:solidFill>
                <a:schemeClr val="bg1"/>
              </a:solidFill>
            </a:endParaRPr>
          </a:p>
        </p:txBody>
      </p:sp>
    </p:spTree>
    <p:extLst>
      <p:ext uri="{BB962C8B-B14F-4D97-AF65-F5344CB8AC3E}">
        <p14:creationId xmlns:p14="http://schemas.microsoft.com/office/powerpoint/2010/main" val="109734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2B0C4E-5028-1B14-1955-81939CA16941}"/>
              </a:ext>
            </a:extLst>
          </p:cNvPr>
          <p:cNvSpPr>
            <a:spLocks noGrp="1"/>
          </p:cNvSpPr>
          <p:nvPr>
            <p:ph type="title"/>
          </p:nvPr>
        </p:nvSpPr>
        <p:spPr>
          <a:xfrm>
            <a:off x="838200" y="1209185"/>
            <a:ext cx="10515600" cy="1325563"/>
          </a:xfrm>
        </p:spPr>
        <p:txBody>
          <a:bodyPr>
            <a:normAutofit/>
          </a:bodyPr>
          <a:lstStyle/>
          <a:p>
            <a:pPr algn="ctr"/>
            <a:r>
              <a:rPr lang="it-IT" sz="6000" b="1" dirty="0" err="1">
                <a:solidFill>
                  <a:schemeClr val="bg1"/>
                </a:solidFill>
                <a:latin typeface="Hyperwave One" pitchFamily="2" charset="0"/>
              </a:rPr>
              <a:t>We</a:t>
            </a:r>
            <a:r>
              <a:rPr lang="it-IT" sz="6000" b="1" dirty="0">
                <a:solidFill>
                  <a:schemeClr val="bg1"/>
                </a:solidFill>
                <a:latin typeface="Hyperwave One" pitchFamily="2" charset="0"/>
              </a:rPr>
              <a:t> are ready to </a:t>
            </a:r>
            <a:r>
              <a:rPr lang="it-IT" sz="6000" b="1" dirty="0" err="1">
                <a:solidFill>
                  <a:schemeClr val="bg1"/>
                </a:solidFill>
                <a:latin typeface="Hyperwave One" pitchFamily="2" charset="0"/>
              </a:rPr>
              <a:t>embody</a:t>
            </a:r>
            <a:r>
              <a:rPr lang="it-IT" sz="6000" b="1" dirty="0">
                <a:solidFill>
                  <a:schemeClr val="bg1"/>
                </a:solidFill>
                <a:latin typeface="Hyperwave One" pitchFamily="2" charset="0"/>
              </a:rPr>
              <a:t> the </a:t>
            </a:r>
            <a:r>
              <a:rPr lang="it-IT" sz="6000" b="1" dirty="0" err="1">
                <a:solidFill>
                  <a:schemeClr val="bg1"/>
                </a:solidFill>
                <a:latin typeface="Hyperwave One" pitchFamily="2" charset="0"/>
              </a:rPr>
              <a:t>change</a:t>
            </a:r>
            <a:endParaRPr lang="it-IT" sz="6000" b="1" dirty="0">
              <a:solidFill>
                <a:schemeClr val="bg1"/>
              </a:solidFill>
              <a:latin typeface="Hyperwave One" pitchFamily="2" charset="0"/>
            </a:endParaRPr>
          </a:p>
        </p:txBody>
      </p:sp>
      <p:sp>
        <p:nvSpPr>
          <p:cNvPr id="4" name="Titolo 1">
            <a:extLst>
              <a:ext uri="{FF2B5EF4-FFF2-40B4-BE49-F238E27FC236}">
                <a16:creationId xmlns:a16="http://schemas.microsoft.com/office/drawing/2014/main" id="{B3019239-D489-C4C6-5B8D-2BF08AE03CFA}"/>
              </a:ext>
            </a:extLst>
          </p:cNvPr>
          <p:cNvSpPr txBox="1">
            <a:spLocks/>
          </p:cNvSpPr>
          <p:nvPr/>
        </p:nvSpPr>
        <p:spPr>
          <a:xfrm>
            <a:off x="838200" y="3768073"/>
            <a:ext cx="10515600" cy="2118381"/>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Roboto" pitchFamily="2" charset="0"/>
                <a:ea typeface="Roboto" pitchFamily="2" charset="0"/>
                <a:cs typeface="+mj-cs"/>
              </a:defRPr>
            </a:lvl1pPr>
          </a:lstStyle>
          <a:p>
            <a:pPr algn="ctr"/>
            <a:r>
              <a:rPr lang="it-IT" sz="16300" b="1" dirty="0">
                <a:solidFill>
                  <a:schemeClr val="bg1"/>
                </a:solidFill>
                <a:latin typeface="Hyperwave One" pitchFamily="2" charset="0"/>
              </a:rPr>
              <a:t>Are </a:t>
            </a:r>
            <a:r>
              <a:rPr lang="it-IT" sz="16300" b="1" dirty="0" err="1">
                <a:solidFill>
                  <a:schemeClr val="bg1"/>
                </a:solidFill>
                <a:latin typeface="Hyperwave One" pitchFamily="2" charset="0"/>
              </a:rPr>
              <a:t>you</a:t>
            </a:r>
            <a:r>
              <a:rPr lang="it-IT" sz="16300" b="1" dirty="0">
                <a:solidFill>
                  <a:schemeClr val="bg1"/>
                </a:solidFill>
                <a:latin typeface="Hyperwave One" pitchFamily="2" charset="0"/>
              </a:rPr>
              <a:t>?</a:t>
            </a:r>
          </a:p>
        </p:txBody>
      </p:sp>
    </p:spTree>
    <p:extLst>
      <p:ext uri="{BB962C8B-B14F-4D97-AF65-F5344CB8AC3E}">
        <p14:creationId xmlns:p14="http://schemas.microsoft.com/office/powerpoint/2010/main" val="746224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magine 4" descr="Immagine che contiene modello, quadrato, pixel&#10;&#10;Descrizione generata automaticamente">
            <a:extLst>
              <a:ext uri="{FF2B5EF4-FFF2-40B4-BE49-F238E27FC236}">
                <a16:creationId xmlns:a16="http://schemas.microsoft.com/office/drawing/2014/main" id="{FDEDF656-6646-A4F7-E356-3059DA945862}"/>
              </a:ext>
            </a:extLst>
          </p:cNvPr>
          <p:cNvPicPr>
            <a:picLocks noChangeAspect="1"/>
          </p:cNvPicPr>
          <p:nvPr/>
        </p:nvPicPr>
        <p:blipFill rotWithShape="1">
          <a:blip r:embed="rId2"/>
          <a:srcRect l="6714" t="15189" r="6610"/>
          <a:stretch/>
        </p:blipFill>
        <p:spPr>
          <a:xfrm>
            <a:off x="3949485" y="898902"/>
            <a:ext cx="4293030" cy="4200686"/>
          </a:xfrm>
          <a:prstGeom prst="rect">
            <a:avLst/>
          </a:prstGeom>
        </p:spPr>
      </p:pic>
      <p:sp>
        <p:nvSpPr>
          <p:cNvPr id="6" name="Titolo 1">
            <a:extLst>
              <a:ext uri="{FF2B5EF4-FFF2-40B4-BE49-F238E27FC236}">
                <a16:creationId xmlns:a16="http://schemas.microsoft.com/office/drawing/2014/main" id="{316B8146-22C6-DDAD-43EA-EE69A6927601}"/>
              </a:ext>
            </a:extLst>
          </p:cNvPr>
          <p:cNvSpPr>
            <a:spLocks noGrp="1"/>
          </p:cNvSpPr>
          <p:nvPr>
            <p:ph type="title"/>
          </p:nvPr>
        </p:nvSpPr>
        <p:spPr>
          <a:xfrm>
            <a:off x="0" y="5296316"/>
            <a:ext cx="12192000" cy="1325563"/>
          </a:xfrm>
        </p:spPr>
        <p:txBody>
          <a:bodyPr>
            <a:normAutofit/>
          </a:bodyPr>
          <a:lstStyle/>
          <a:p>
            <a:pPr algn="ctr"/>
            <a:r>
              <a:rPr lang="it-IT" sz="4800" b="1" dirty="0">
                <a:solidFill>
                  <a:schemeClr val="bg1"/>
                </a:solidFill>
              </a:rPr>
              <a:t>THANK YOU</a:t>
            </a:r>
          </a:p>
        </p:txBody>
      </p:sp>
    </p:spTree>
    <p:extLst>
      <p:ext uri="{BB962C8B-B14F-4D97-AF65-F5344CB8AC3E}">
        <p14:creationId xmlns:p14="http://schemas.microsoft.com/office/powerpoint/2010/main" val="3532946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USA For Africa – We Are the World Lyrics | Genius Lyrics">
            <a:extLst>
              <a:ext uri="{FF2B5EF4-FFF2-40B4-BE49-F238E27FC236}">
                <a16:creationId xmlns:a16="http://schemas.microsoft.com/office/drawing/2014/main" id="{6005F740-BE3A-7A54-2A3E-13AA60EA5E54}"/>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592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Terremoto e maremoto dell'Oceano Indiano del 2004 - Wikipedia">
            <a:extLst>
              <a:ext uri="{FF2B5EF4-FFF2-40B4-BE49-F238E27FC236}">
                <a16:creationId xmlns:a16="http://schemas.microsoft.com/office/drawing/2014/main" id="{EEBDB61D-4C07-6337-1193-7C6A950BBC05}"/>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5629" b="16800"/>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15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Segnaposto contenuto 4" descr="Immagine che contiene persona, vestiti, uomo, pubblico&#10;&#10;Descrizione generata automaticamente">
            <a:extLst>
              <a:ext uri="{FF2B5EF4-FFF2-40B4-BE49-F238E27FC236}">
                <a16:creationId xmlns:a16="http://schemas.microsoft.com/office/drawing/2014/main" id="{92A396A4-068F-80E1-CBAE-934274E90F64}"/>
              </a:ext>
            </a:extLst>
          </p:cNvPr>
          <p:cNvPicPr>
            <a:picLocks noGrp="1" noChangeAspect="1"/>
          </p:cNvPicPr>
          <p:nvPr>
            <p:ph idx="1"/>
          </p:nvPr>
        </p:nvPicPr>
        <p:blipFill rotWithShape="1">
          <a:blip r:embed="rId3"/>
          <a:srcRect t="4030" b="11716"/>
          <a:stretch/>
        </p:blipFill>
        <p:spPr>
          <a:xfrm>
            <a:off x="20" y="1282"/>
            <a:ext cx="12191980" cy="6856718"/>
          </a:xfrm>
          <a:prstGeom prst="rect">
            <a:avLst/>
          </a:prstGeom>
        </p:spPr>
      </p:pic>
    </p:spTree>
    <p:extLst>
      <p:ext uri="{BB962C8B-B14F-4D97-AF65-F5344CB8AC3E}">
        <p14:creationId xmlns:p14="http://schemas.microsoft.com/office/powerpoint/2010/main" val="4178684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i giovani servono esempi: il caso Greta Thunberg - Senza Colonne News -  Quotidiano di Brindisi">
            <a:extLst>
              <a:ext uri="{FF2B5EF4-FFF2-40B4-BE49-F238E27FC236}">
                <a16:creationId xmlns:a16="http://schemas.microsoft.com/office/drawing/2014/main" id="{3EFECA06-F1AE-48DA-BDF2-A1918E229A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06" t="8450" r="5166" b="2341"/>
          <a:stretch/>
        </p:blipFill>
        <p:spPr bwMode="auto">
          <a:xfrm>
            <a:off x="-209545" y="0"/>
            <a:ext cx="6305545" cy="34315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 Are the World': 30 Years After Recording the Classic Song - ABC News">
            <a:extLst>
              <a:ext uri="{FF2B5EF4-FFF2-40B4-BE49-F238E27FC236}">
                <a16:creationId xmlns:a16="http://schemas.microsoft.com/office/drawing/2014/main" id="{88CAB13F-2501-89CD-5EAE-9B07C08539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2769" y="3444059"/>
            <a:ext cx="6069231" cy="341394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Live Aid - Wikipedia">
            <a:extLst>
              <a:ext uri="{FF2B5EF4-FFF2-40B4-BE49-F238E27FC236}">
                <a16:creationId xmlns:a16="http://schemas.microsoft.com/office/drawing/2014/main" id="{48CBC9FF-B620-83C3-2D19-85EAFC5AE33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2507"/>
          <a:stretch/>
        </p:blipFill>
        <p:spPr bwMode="auto">
          <a:xfrm>
            <a:off x="6095290" y="-73152"/>
            <a:ext cx="6124187" cy="351721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ridays for Future la protesta pacifica di Greta Thunberg - MAM-e">
            <a:extLst>
              <a:ext uri="{FF2B5EF4-FFF2-40B4-BE49-F238E27FC236}">
                <a16:creationId xmlns:a16="http://schemas.microsoft.com/office/drawing/2014/main" id="{A0F7DF3B-E9BD-D8CD-4422-B9E422C3E5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87" y="3417423"/>
            <a:ext cx="6150956" cy="3467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809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Emergenza Corno d'Africa: tra siccità e povertà | ActionAid">
            <a:extLst>
              <a:ext uri="{FF2B5EF4-FFF2-40B4-BE49-F238E27FC236}">
                <a16:creationId xmlns:a16="http://schemas.microsoft.com/office/drawing/2014/main" id="{4E29D2B8-CF3F-2828-A8BC-D3FF1ADA10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008" y="3428999"/>
            <a:ext cx="6562353" cy="34290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Terremoto di Sumatra: il sisma che nel 2004 generò il maremoto che  distrusse l'Indonesia">
            <a:extLst>
              <a:ext uri="{FF2B5EF4-FFF2-40B4-BE49-F238E27FC236}">
                <a16:creationId xmlns:a16="http://schemas.microsoft.com/office/drawing/2014/main" id="{D3F4E3A2-6F86-BDA6-EEAF-869D749F16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0"/>
            <a:ext cx="6124187" cy="344405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me osate? Se fallite non vi perdoneremo mai&quot; | QualEnergia.it">
            <a:extLst>
              <a:ext uri="{FF2B5EF4-FFF2-40B4-BE49-F238E27FC236}">
                <a16:creationId xmlns:a16="http://schemas.microsoft.com/office/drawing/2014/main" id="{850213FB-2AE6-6BD9-89FE-5C023997F5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6109196" cy="344405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We Are The World: Die Geschichte einer erfolgreichen Charity-Single">
            <a:extLst>
              <a:ext uri="{FF2B5EF4-FFF2-40B4-BE49-F238E27FC236}">
                <a16:creationId xmlns:a16="http://schemas.microsoft.com/office/drawing/2014/main" id="{BCB845CA-1FB6-0679-F708-CBA744C5D9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7152" y="3444059"/>
            <a:ext cx="6096000" cy="3657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00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Immagine 4" descr="Immagine che contiene aria aperta, albero, folla, persona&#10;&#10;Descrizione generata automaticamente">
            <a:extLst>
              <a:ext uri="{FF2B5EF4-FFF2-40B4-BE49-F238E27FC236}">
                <a16:creationId xmlns:a16="http://schemas.microsoft.com/office/drawing/2014/main" id="{46EE5A3A-1B46-92B2-ADBC-C93A1BCFCF82}"/>
              </a:ext>
            </a:extLst>
          </p:cNvPr>
          <p:cNvPicPr>
            <a:picLocks noChangeAspect="1"/>
          </p:cNvPicPr>
          <p:nvPr/>
        </p:nvPicPr>
        <p:blipFill rotWithShape="1">
          <a:blip r:embed="rId3"/>
          <a:srcRect t="19"/>
          <a:stretch/>
        </p:blipFill>
        <p:spPr>
          <a:xfrm>
            <a:off x="20" y="1282"/>
            <a:ext cx="12191980" cy="6856718"/>
          </a:xfrm>
          <a:prstGeom prst="rect">
            <a:avLst/>
          </a:prstGeom>
        </p:spPr>
      </p:pic>
      <p:pic>
        <p:nvPicPr>
          <p:cNvPr id="6" name="Picture 8" descr="Terremoto di Sumatra: il sisma che nel 2004 generò il maremoto che  distrusse l'Indonesia">
            <a:extLst>
              <a:ext uri="{FF2B5EF4-FFF2-40B4-BE49-F238E27FC236}">
                <a16:creationId xmlns:a16="http://schemas.microsoft.com/office/drawing/2014/main" id="{DA051B52-9627-E531-F31E-D08330CC58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93" y="-27919"/>
            <a:ext cx="12242185" cy="6884637"/>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descr="Immagine che contiene concerto, persona, Viso umano, musica&#10;&#10;Descrizione generata automaticamente">
            <a:extLst>
              <a:ext uri="{FF2B5EF4-FFF2-40B4-BE49-F238E27FC236}">
                <a16:creationId xmlns:a16="http://schemas.microsoft.com/office/drawing/2014/main" id="{07E0F44C-F00C-EBC3-1BB4-C8D55173FCAD}"/>
              </a:ext>
            </a:extLst>
          </p:cNvPr>
          <p:cNvPicPr>
            <a:picLocks noChangeAspect="1"/>
          </p:cNvPicPr>
          <p:nvPr/>
        </p:nvPicPr>
        <p:blipFill>
          <a:blip r:embed="rId5"/>
          <a:stretch>
            <a:fillRect/>
          </a:stretch>
        </p:blipFill>
        <p:spPr>
          <a:xfrm>
            <a:off x="-25094" y="-29201"/>
            <a:ext cx="12242185" cy="8128810"/>
          </a:xfrm>
          <a:prstGeom prst="rect">
            <a:avLst/>
          </a:prstGeom>
        </p:spPr>
      </p:pic>
    </p:spTree>
    <p:extLst>
      <p:ext uri="{BB962C8B-B14F-4D97-AF65-F5344CB8AC3E}">
        <p14:creationId xmlns:p14="http://schemas.microsoft.com/office/powerpoint/2010/main" val="232915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72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 name="Rectangle 10"/>
          <p:cNvSpPr/>
          <p:nvPr/>
        </p:nvSpPr>
        <p:spPr>
          <a:xfrm>
            <a:off x="0" y="-4234"/>
            <a:ext cx="6891573" cy="42662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 y="16403"/>
                  <a:pt x="14" y="11206"/>
                  <a:pt x="20" y="6010"/>
                </a:cubicBezTo>
                <a:lnTo>
                  <a:pt x="5980" y="0"/>
                </a:lnTo>
                <a:lnTo>
                  <a:pt x="21600" y="13"/>
                </a:lnTo>
                <a:lnTo>
                  <a:pt x="0" y="21600"/>
                </a:lnTo>
                <a:close/>
              </a:path>
            </a:pathLst>
          </a:custGeom>
          <a:gradFill flip="none" rotWithShape="1">
            <a:gsLst>
              <a:gs pos="0">
                <a:srgbClr val="2800FF"/>
              </a:gs>
              <a:gs pos="50000">
                <a:srgbClr val="A63CA0"/>
              </a:gs>
              <a:gs pos="100000">
                <a:srgbClr val="FF8011"/>
              </a:gs>
            </a:gsLst>
            <a:lin ang="5400000" scaled="0"/>
            <a:tileRect/>
          </a:gradFill>
          <a:ln w="12700">
            <a:miter lim="400000"/>
          </a:ln>
        </p:spPr>
        <p:txBody>
          <a:bodyPr lIns="45719" rIns="45719" anchor="ctr"/>
          <a:lstStyle/>
          <a:p>
            <a:pPr algn="ctr">
              <a:defRPr>
                <a:solidFill>
                  <a:srgbClr val="FFFFFF"/>
                </a:solidFill>
              </a:defRPr>
            </a:pPr>
            <a:endParaRPr/>
          </a:p>
        </p:txBody>
      </p:sp>
      <p:pic>
        <p:nvPicPr>
          <p:cNvPr id="1172" name="Picture 1" descr="Picture 1"/>
          <p:cNvPicPr>
            <a:picLocks noChangeAspect="1"/>
          </p:cNvPicPr>
          <p:nvPr/>
        </p:nvPicPr>
        <p:blipFill>
          <a:blip r:embed="rId3"/>
          <a:stretch>
            <a:fillRect/>
          </a:stretch>
        </p:blipFill>
        <p:spPr>
          <a:xfrm>
            <a:off x="-375329" y="1467202"/>
            <a:ext cx="8146193" cy="4648884"/>
          </a:xfrm>
          <a:prstGeom prst="rect">
            <a:avLst/>
          </a:prstGeom>
          <a:ln w="12700">
            <a:miter lim="400000"/>
          </a:ln>
        </p:spPr>
      </p:pic>
      <p:sp>
        <p:nvSpPr>
          <p:cNvPr id="1145" name="TextBox 7"/>
          <p:cNvSpPr txBox="1"/>
          <p:nvPr/>
        </p:nvSpPr>
        <p:spPr>
          <a:xfrm>
            <a:off x="7266903" y="1784860"/>
            <a:ext cx="4674768"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4000">
                <a:solidFill>
                  <a:srgbClr val="262626"/>
                </a:solidFill>
                <a:latin typeface="Poppins Regular"/>
                <a:ea typeface="Poppins Regular"/>
                <a:cs typeface="Poppins Regular"/>
                <a:sym typeface="Poppins Regular"/>
              </a:defRPr>
            </a:lvl1pPr>
          </a:lstStyle>
          <a:p>
            <a:pPr algn="ctr"/>
            <a:r>
              <a:rPr lang="it-IT" b="1" dirty="0">
                <a:latin typeface="Roboto" pitchFamily="2" charset="0"/>
                <a:ea typeface="Roboto" pitchFamily="2" charset="0"/>
              </a:rPr>
              <a:t>4WHATITSWORTH</a:t>
            </a:r>
            <a:endParaRPr b="1" dirty="0">
              <a:latin typeface="Roboto" pitchFamily="2" charset="0"/>
              <a:ea typeface="Roboto" pitchFamily="2" charset="0"/>
            </a:endParaRPr>
          </a:p>
        </p:txBody>
      </p:sp>
      <p:pic>
        <p:nvPicPr>
          <p:cNvPr id="2" name="Immagine 1">
            <a:extLst>
              <a:ext uri="{FF2B5EF4-FFF2-40B4-BE49-F238E27FC236}">
                <a16:creationId xmlns:a16="http://schemas.microsoft.com/office/drawing/2014/main" id="{AE479C27-FFBE-D127-0C25-2BAAFD30C71A}"/>
              </a:ext>
            </a:extLst>
          </p:cNvPr>
          <p:cNvPicPr>
            <a:picLocks noChangeAspect="1"/>
          </p:cNvPicPr>
          <p:nvPr/>
        </p:nvPicPr>
        <p:blipFill>
          <a:blip r:embed="rId4"/>
          <a:stretch>
            <a:fillRect/>
          </a:stretch>
        </p:blipFill>
        <p:spPr>
          <a:xfrm>
            <a:off x="8053201" y="2492746"/>
            <a:ext cx="3073350" cy="3184819"/>
          </a:xfrm>
          <a:prstGeom prst="rect">
            <a:avLst/>
          </a:prstGeom>
        </p:spPr>
      </p:pic>
      <p:pic>
        <p:nvPicPr>
          <p:cNvPr id="6" name="Segnaposto immagine 5" descr="Immagine che contiene palla, schermata, calcio, interno&#10;&#10;Descrizione generata automaticamente">
            <a:extLst>
              <a:ext uri="{FF2B5EF4-FFF2-40B4-BE49-F238E27FC236}">
                <a16:creationId xmlns:a16="http://schemas.microsoft.com/office/drawing/2014/main" id="{F66FAF4F-16ED-0BFF-A9DC-8297D0C2C5F2}"/>
              </a:ext>
            </a:extLst>
          </p:cNvPr>
          <p:cNvPicPr>
            <a:picLocks noGrp="1" noChangeAspect="1"/>
          </p:cNvPicPr>
          <p:nvPr>
            <p:ph type="pic" sz="half" idx="13"/>
          </p:nvPr>
        </p:nvPicPr>
        <p:blipFill>
          <a:blip r:embed="rId5"/>
          <a:srcRect t="254" b="254"/>
          <a:stretch>
            <a:fillRect/>
          </a:stretch>
        </p:blipFill>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2202</TotalTime>
  <Words>682</Words>
  <Application>Microsoft Macintosh PowerPoint</Application>
  <PresentationFormat>Widescreen</PresentationFormat>
  <Paragraphs>96</Paragraphs>
  <Slides>18</Slides>
  <Notes>16</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18</vt:i4>
      </vt:variant>
    </vt:vector>
  </HeadingPairs>
  <TitlesOfParts>
    <vt:vector size="25" baseType="lpstr">
      <vt:lpstr>Arial</vt:lpstr>
      <vt:lpstr>Calibri</vt:lpstr>
      <vt:lpstr>Hyperwave One</vt:lpstr>
      <vt:lpstr>Juventus Fans Bold</vt:lpstr>
      <vt:lpstr>Roboto</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Everything still holds true</vt:lpstr>
      <vt:lpstr>We are ready to embody the change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Alberto Caviglia</dc:creator>
  <cp:lastModifiedBy>Alberto Caviglia</cp:lastModifiedBy>
  <cp:revision>22</cp:revision>
  <dcterms:created xsi:type="dcterms:W3CDTF">2023-07-01T21:21:59Z</dcterms:created>
  <dcterms:modified xsi:type="dcterms:W3CDTF">2023-07-05T13:44:57Z</dcterms:modified>
</cp:coreProperties>
</file>