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65" r:id="rId5"/>
    <p:sldId id="266" r:id="rId6"/>
    <p:sldId id="267" r:id="rId7"/>
    <p:sldId id="268" r:id="rId8"/>
    <p:sldId id="269" r:id="rId9"/>
    <p:sldId id="270" r:id="rId10"/>
    <p:sldId id="271" r:id="rId11"/>
    <p:sldId id="258" r:id="rId12"/>
    <p:sldId id="259" r:id="rId13"/>
    <p:sldId id="260" r:id="rId14"/>
    <p:sldId id="261" r:id="rId15"/>
    <p:sldId id="272" r:id="rId16"/>
    <p:sldId id="262" r:id="rId17"/>
    <p:sldId id="273" r:id="rId18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16BCD2-A10D-B696-5F5B-8AA1782DF3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54360A0E-D0A1-601E-B84F-B81123BAAA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54D2B77-3B28-D57A-4605-D3FD8D3F50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112D1-C172-4A11-84CF-1077DACDBE1F}" type="datetimeFigureOut">
              <a:rPr lang="it-IT" smtClean="0"/>
              <a:t>05/07/2023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F5C2C32-A16C-FF69-58EA-2595135CED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DB81DEC-808D-F081-0266-4B3FF647CA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A5117-DAED-4C23-80B3-14B0F67D6ED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361997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6719403-6254-A3FE-21EB-045CB360BB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EE714BDA-489E-6601-856A-BEC08D1FF2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5D97FD9-0F15-D089-2D7C-7F043913F5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112D1-C172-4A11-84CF-1077DACDBE1F}" type="datetimeFigureOut">
              <a:rPr lang="it-IT" smtClean="0"/>
              <a:t>05/07/2023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5AF2685-5ABF-9041-4940-7639E28FE7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3D544F1-972E-819A-1589-1199D0E1B4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A5117-DAED-4C23-80B3-14B0F67D6ED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913301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96CDB8E3-9320-A08C-F4E0-5D1343EEF10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A613C63B-79A9-DA79-DF89-2C65587F56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9B20050-3AB9-C18B-5835-1BC3D223F7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112D1-C172-4A11-84CF-1077DACDBE1F}" type="datetimeFigureOut">
              <a:rPr lang="it-IT" smtClean="0"/>
              <a:t>05/07/2023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0E61E24-C701-27DE-0A41-86332279F2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EC9D575-55CF-E419-4C5E-4DF10B36FD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A5117-DAED-4C23-80B3-14B0F67D6ED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294170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624E888-8465-2709-75E0-3BB09554D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0E48421-3A8B-32F8-8A77-698C608767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B6687BF-3432-F67D-DD1D-E28F3A7A10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112D1-C172-4A11-84CF-1077DACDBE1F}" type="datetimeFigureOut">
              <a:rPr lang="it-IT" smtClean="0"/>
              <a:t>05/07/2023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80A0663-11CA-D209-BB08-F69855D7F0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03BE984-5B80-3ECD-7B23-FBDDC7D0EE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A5117-DAED-4C23-80B3-14B0F67D6ED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160056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69F7520-C5A3-4F06-93F3-0CADC70A2F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49BCDED-78CC-A7C1-1D5E-BBD820F4CF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1E8B606-F8A1-4FF2-4D88-05293510E8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112D1-C172-4A11-84CF-1077DACDBE1F}" type="datetimeFigureOut">
              <a:rPr lang="it-IT" smtClean="0"/>
              <a:t>05/07/2023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B27B1BC-41A2-F557-5E35-858CD32EF5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EC50BE7-2130-F9D9-2255-3D1A88C499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A5117-DAED-4C23-80B3-14B0F67D6ED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85536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CD412A0-1E9F-CB2A-8EA6-C7CC0ECCC7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1B38F9D-787B-93A5-157E-1778FC128BC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6DE3A47B-B47B-F2CE-2856-DDC200EB75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C55C09D4-8762-040E-24AE-4F6462DE9F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112D1-C172-4A11-84CF-1077DACDBE1F}" type="datetimeFigureOut">
              <a:rPr lang="it-IT" smtClean="0"/>
              <a:t>05/07/2023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6F8A0837-F3E1-9F6B-7036-E9504A33F4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385C94A3-FFAB-119E-B5AA-D426E70C17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A5117-DAED-4C23-80B3-14B0F67D6ED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58888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811BADA-7B46-EFFB-0642-3F0A27DEF5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35086A50-5B6C-7EE0-17F0-2E81B692B7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12FE2CDC-0994-941C-9CFD-E26E5D0FE3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ACAB27F3-0590-06AD-13CE-A51BAE892DB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1AB86CB5-DB01-FC6D-730A-D2D415CB5A2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EF679D1A-A876-19FB-8609-2CA7FF75B9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112D1-C172-4A11-84CF-1077DACDBE1F}" type="datetimeFigureOut">
              <a:rPr lang="it-IT" smtClean="0"/>
              <a:t>05/07/2023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B8689C95-6D4D-B2A2-AA8F-7EECF0943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87F5030D-D7EC-798B-54F4-48B4FB8FA3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A5117-DAED-4C23-80B3-14B0F67D6ED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407861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3C963B8-1230-54D2-5B0D-D19680BFDF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4C6C4AC4-4C7E-867B-D0A8-CCB8872ADF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112D1-C172-4A11-84CF-1077DACDBE1F}" type="datetimeFigureOut">
              <a:rPr lang="it-IT" smtClean="0"/>
              <a:t>05/07/2023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BB09DA2-2745-F46F-A870-D02D278B47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79FAEC4-7CC8-19F8-A957-E32DE80275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A5117-DAED-4C23-80B3-14B0F67D6ED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544938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207A00C1-FD77-5518-F672-7E43ADB570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112D1-C172-4A11-84CF-1077DACDBE1F}" type="datetimeFigureOut">
              <a:rPr lang="it-IT" smtClean="0"/>
              <a:t>05/07/2023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062F0EE2-1785-1BC5-E344-FBFF65B666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D21076B-44D6-843D-2569-A738A5C56F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A5117-DAED-4C23-80B3-14B0F67D6ED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766681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0E92ED9-3022-F269-6503-B2B2989549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32D467D-73DD-75F7-0209-F5293158C2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FEB0B7AE-9551-643F-D2F7-1836A53D43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E49CC9D3-96C2-5E6A-19B6-4F7A0D95A3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112D1-C172-4A11-84CF-1077DACDBE1F}" type="datetimeFigureOut">
              <a:rPr lang="it-IT" smtClean="0"/>
              <a:t>05/07/2023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B27F8140-6B2E-6D59-1BCC-DB8529DBD6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2D702D70-12FB-4A26-65DC-603E7E0CC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A5117-DAED-4C23-80B3-14B0F67D6ED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072145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E5AE323-2FB5-1503-31F8-57076943A2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A0AFA50E-A26C-95C2-79C7-4A160FA59BA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83426E61-044C-1018-7C3D-7BC20B1AC6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4D881951-FB84-52EA-7626-556009BF9E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112D1-C172-4A11-84CF-1077DACDBE1F}" type="datetimeFigureOut">
              <a:rPr lang="it-IT" smtClean="0"/>
              <a:t>05/07/2023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DFC96273-CE71-5005-FAF2-B81E710125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7A8935A-2D23-75EB-C441-1CFC299BB2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A5117-DAED-4C23-80B3-14B0F67D6ED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552140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340EBB0A-AAC1-E28D-58AD-C6F3FAD55D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7BE04ED4-CEA6-49FC-8469-B0015991AE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994F5EA-9493-DFC7-59D6-2F478340497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5112D1-C172-4A11-84CF-1077DACDBE1F}" type="datetimeFigureOut">
              <a:rPr lang="it-IT" smtClean="0"/>
              <a:t>05/07/2023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500FD40-9AFC-18BD-61C0-B1FA5EEB46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2DB5AB0-7EA7-2C42-2D10-8F15EB79E0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FA5117-DAED-4C23-80B3-14B0F67D6ED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236774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Immagine che contiene testo, schermata, mappa, grafica&#10;&#10;Descrizione generata automaticamente">
            <a:extLst>
              <a:ext uri="{FF2B5EF4-FFF2-40B4-BE49-F238E27FC236}">
                <a16:creationId xmlns:a16="http://schemas.microsoft.com/office/drawing/2014/main" id="{D9F25D37-21BB-D1F9-2142-4B17360B2F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059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Immagine che contiene frutto, illustrazione, arte&#10;&#10;Descrizione generata automaticamente">
            <a:extLst>
              <a:ext uri="{FF2B5EF4-FFF2-40B4-BE49-F238E27FC236}">
                <a16:creationId xmlns:a16="http://schemas.microsoft.com/office/drawing/2014/main" id="{B1131856-5FFE-6DCF-E73D-F803E0FBC4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" y="0"/>
            <a:ext cx="1218929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90174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Immagine che contiene mappa, disegno&#10;&#10;Descrizione generata automaticamente">
            <a:extLst>
              <a:ext uri="{FF2B5EF4-FFF2-40B4-BE49-F238E27FC236}">
                <a16:creationId xmlns:a16="http://schemas.microsoft.com/office/drawing/2014/main" id="{8A72E8B2-0AA8-3FCD-4235-33109B97F9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" y="0"/>
            <a:ext cx="1219081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27370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Immagine che contiene mappa, acqua&#10;&#10;Descrizione generata automaticamente">
            <a:extLst>
              <a:ext uri="{FF2B5EF4-FFF2-40B4-BE49-F238E27FC236}">
                <a16:creationId xmlns:a16="http://schemas.microsoft.com/office/drawing/2014/main" id="{B69B21DC-81DB-8E67-AAF8-5C6AF6F1A8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" y="0"/>
            <a:ext cx="1219081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82306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Immagine che contiene testo, Elementi grafici, schermata, grafica&#10;&#10;Descrizione generata automaticamente">
            <a:extLst>
              <a:ext uri="{FF2B5EF4-FFF2-40B4-BE49-F238E27FC236}">
                <a16:creationId xmlns:a16="http://schemas.microsoft.com/office/drawing/2014/main" id="{8AA53D6F-408A-CB42-5D7B-FE516B775B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" y="0"/>
            <a:ext cx="1219081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66555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Immagine che contiene uva, Cibo naturale, mela, Gruppo di alimenti&#10;&#10;Descrizione generata automaticamente">
            <a:extLst>
              <a:ext uri="{FF2B5EF4-FFF2-40B4-BE49-F238E27FC236}">
                <a16:creationId xmlns:a16="http://schemas.microsoft.com/office/drawing/2014/main" id="{F11F97F5-AEC2-68E2-80C6-2A45F2620C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" y="0"/>
            <a:ext cx="1219081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29620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Immagine che contiene testo, Carattere, mappa, Elementi grafici&#10;&#10;Descrizione generata automaticamente">
            <a:extLst>
              <a:ext uri="{FF2B5EF4-FFF2-40B4-BE49-F238E27FC236}">
                <a16:creationId xmlns:a16="http://schemas.microsoft.com/office/drawing/2014/main" id="{B2C1B5E1-1C79-595E-442B-B85A1CA49C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" y="0"/>
            <a:ext cx="1219081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10538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Immagine che contiene persona, vestiti, donna, Viso umano&#10;&#10;Descrizione generata automaticamente">
            <a:extLst>
              <a:ext uri="{FF2B5EF4-FFF2-40B4-BE49-F238E27FC236}">
                <a16:creationId xmlns:a16="http://schemas.microsoft.com/office/drawing/2014/main" id="{3427AFEC-8940-31C1-935B-EBB09C1080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" y="0"/>
            <a:ext cx="1219081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44011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Immagine che contiene testo, Carattere, Elementi grafici, logo&#10;&#10;Descrizione generata automaticamente">
            <a:extLst>
              <a:ext uri="{FF2B5EF4-FFF2-40B4-BE49-F238E27FC236}">
                <a16:creationId xmlns:a16="http://schemas.microsoft.com/office/drawing/2014/main" id="{8C686B27-D98C-0CDA-5943-ADF5B7D776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" y="0"/>
            <a:ext cx="1218929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73936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Immagine che contiene frutto, Fragola, dipinto, arte&#10;&#10;Descrizione generata automaticamente">
            <a:extLst>
              <a:ext uri="{FF2B5EF4-FFF2-40B4-BE49-F238E27FC236}">
                <a16:creationId xmlns:a16="http://schemas.microsoft.com/office/drawing/2014/main" id="{F9BCE0B1-2BEE-26FB-B1EB-CDAE40D44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87439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Immagine che contiene mela, frutto, Cibo naturale, prodotto&#10;&#10;Descrizione generata automaticamente">
            <a:extLst>
              <a:ext uri="{FF2B5EF4-FFF2-40B4-BE49-F238E27FC236}">
                <a16:creationId xmlns:a16="http://schemas.microsoft.com/office/drawing/2014/main" id="{AC70AD62-7B52-0F66-0D27-1AFB91C4B6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8182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Immagine che contiene testo, design, interno, arredo&#10;&#10;Descrizione generata automaticamente">
            <a:extLst>
              <a:ext uri="{FF2B5EF4-FFF2-40B4-BE49-F238E27FC236}">
                <a16:creationId xmlns:a16="http://schemas.microsoft.com/office/drawing/2014/main" id="{5CD1B9C0-099C-F8ED-9B8F-83977B2DB9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10303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Immagine che contiene frutto, cibo, Elettrodomestico, design&#10;&#10;Descrizione generata automaticamente">
            <a:extLst>
              <a:ext uri="{FF2B5EF4-FFF2-40B4-BE49-F238E27FC236}">
                <a16:creationId xmlns:a16="http://schemas.microsoft.com/office/drawing/2014/main" id="{48C3E1C4-6367-6CCA-FCDB-318C5EAB78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1863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Immagine che contiene frutto, Cibo naturale, cibo, mela&#10;&#10;Descrizione generata automaticamente">
            <a:extLst>
              <a:ext uri="{FF2B5EF4-FFF2-40B4-BE49-F238E27FC236}">
                <a16:creationId xmlns:a16="http://schemas.microsoft.com/office/drawing/2014/main" id="{4FF4FCA9-FF6F-583F-E8FA-F948F452A7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" y="0"/>
            <a:ext cx="1219081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2474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Immagine che contiene arredo, tavolo, sedia, design&#10;&#10;Descrizione generata automaticamente">
            <a:extLst>
              <a:ext uri="{FF2B5EF4-FFF2-40B4-BE49-F238E27FC236}">
                <a16:creationId xmlns:a16="http://schemas.microsoft.com/office/drawing/2014/main" id="{772C7220-BF1A-A2AC-7CF8-D6A9B41D67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8"/>
            <a:ext cx="12192000" cy="685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8315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Immagine che contiene mappa&#10;&#10;Descrizione generata automaticamente">
            <a:extLst>
              <a:ext uri="{FF2B5EF4-FFF2-40B4-BE49-F238E27FC236}">
                <a16:creationId xmlns:a16="http://schemas.microsoft.com/office/drawing/2014/main" id="{933C16F0-3C8A-3CE2-706C-853B4AA696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" y="0"/>
            <a:ext cx="1219081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2940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Immagine che contiene testo&#10;&#10;Descrizione generata automaticamente">
            <a:extLst>
              <a:ext uri="{FF2B5EF4-FFF2-40B4-BE49-F238E27FC236}">
                <a16:creationId xmlns:a16="http://schemas.microsoft.com/office/drawing/2014/main" id="{6A7D9106-FA39-8A10-CBA3-B4EDED728E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" y="0"/>
            <a:ext cx="1219081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063434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17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17</vt:i4>
      </vt:variant>
    </vt:vector>
  </HeadingPairs>
  <TitlesOfParts>
    <vt:vector size="21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Beatrice Da Tos</dc:creator>
  <cp:lastModifiedBy>Matteo Romano [Consultant]</cp:lastModifiedBy>
  <cp:revision>2</cp:revision>
  <dcterms:created xsi:type="dcterms:W3CDTF">2023-07-04T20:33:40Z</dcterms:created>
  <dcterms:modified xsi:type="dcterms:W3CDTF">2023-07-05T12:54:19Z</dcterms:modified>
</cp:coreProperties>
</file>