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701" r:id="rId4"/>
  </p:sldMasterIdLst>
  <p:notesMasterIdLst>
    <p:notesMasterId r:id="rId18"/>
  </p:notesMasterIdLst>
  <p:sldIdLst>
    <p:sldId id="256" r:id="rId5"/>
    <p:sldId id="333" r:id="rId6"/>
    <p:sldId id="335" r:id="rId7"/>
    <p:sldId id="336" r:id="rId8"/>
    <p:sldId id="353" r:id="rId9"/>
    <p:sldId id="352" r:id="rId10"/>
    <p:sldId id="338" r:id="rId11"/>
    <p:sldId id="354" r:id="rId12"/>
    <p:sldId id="355" r:id="rId13"/>
    <p:sldId id="350" r:id="rId14"/>
    <p:sldId id="344" r:id="rId15"/>
    <p:sldId id="356" r:id="rId16"/>
    <p:sldId id="346" r:id="rId17"/>
  </p:sldIdLst>
  <p:sldSz cx="9144000" cy="5143500" type="screen16x9"/>
  <p:notesSz cx="6858000" cy="9144000"/>
  <p:embeddedFontLst>
    <p:embeddedFont>
      <p:font typeface="Pathway Gothic One" panose="020B0604020202020204" charset="0"/>
      <p:regular r:id="rId19"/>
    </p:embeddedFont>
    <p:embeddedFont>
      <p:font typeface="Lato" panose="020B0604020202020204" charset="0"/>
      <p:regular r:id="rId20"/>
      <p:bold r:id="rId21"/>
      <p:italic r:id="rId22"/>
      <p:boldItalic r:id="rId23"/>
    </p:embeddedFont>
    <p:embeddedFont>
      <p:font typeface="Lato Light" panose="020B0604020202020204" charset="0"/>
      <p:regular r:id="rId24"/>
      <p:italic r:id="rId25"/>
    </p:embeddedFont>
    <p:embeddedFont>
      <p:font typeface="Calibri" panose="020F0502020204030204" pitchFamily="34" charset="0"/>
      <p:regular r:id="rId26"/>
      <p:bold r:id="rId27"/>
      <p:italic r:id="rId28"/>
      <p:boldItalic r:id="rId2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E7D7D"/>
    <a:srgbClr val="E4A947"/>
    <a:srgbClr val="B15C8B"/>
    <a:srgbClr val="856586"/>
    <a:srgbClr val="E1DAF2"/>
    <a:srgbClr val="D98B5F"/>
    <a:srgbClr val="CB7977"/>
    <a:srgbClr val="F7AB3C"/>
    <a:srgbClr val="508080"/>
    <a:srgbClr val="DF7B6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23F4454-0D55-47E8-A511-06FD83526F70}" v="573" dt="2023-07-04T15:12:01.763"/>
    <p1510:client id="{6178698E-2CE6-4A38-84D6-356BB4FBC785}" v="20" dt="2023-07-04T13:42:40.918"/>
  </p1510:revLst>
</p1510:revInfo>
</file>

<file path=ppt/tableStyles.xml><?xml version="1.0" encoding="utf-8"?>
<a:tblStyleLst xmlns:a="http://schemas.openxmlformats.org/drawingml/2006/main" def="{C261C730-CAD2-428D-B694-31A3390A41DB}">
  <a:tblStyle styleId="{C261C730-CAD2-428D-B694-31A3390A41DB}"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641405F4-29C9-4C67-82DC-EEA7A463557E}"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4601" autoAdjust="0"/>
  </p:normalViewPr>
  <p:slideViewPr>
    <p:cSldViewPr snapToGrid="0">
      <p:cViewPr varScale="1">
        <p:scale>
          <a:sx n="86" d="100"/>
          <a:sy n="86" d="100"/>
        </p:scale>
        <p:origin x="1354"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26" Type="http://schemas.openxmlformats.org/officeDocument/2006/relationships/font" Target="fonts/font8.fntdata"/><Relationship Id="rId3" Type="http://schemas.openxmlformats.org/officeDocument/2006/relationships/customXml" Target="../customXml/item3.xml"/><Relationship Id="rId21" Type="http://schemas.openxmlformats.org/officeDocument/2006/relationships/font" Target="fonts/font3.fntdata"/><Relationship Id="rId47"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font" Target="fonts/font7.fntdata"/><Relationship Id="rId33" Type="http://schemas.openxmlformats.org/officeDocument/2006/relationships/tableStyles" Target="tableStyles.xml"/><Relationship Id="rId46"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font" Target="fonts/font2.fntdata"/><Relationship Id="rId29" Type="http://schemas.openxmlformats.org/officeDocument/2006/relationships/font" Target="fonts/font11.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6.fntdata"/><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font" Target="fonts/font5.fntdata"/><Relationship Id="rId28" Type="http://schemas.openxmlformats.org/officeDocument/2006/relationships/font" Target="fonts/font10.fntdata"/><Relationship Id="rId10" Type="http://schemas.openxmlformats.org/officeDocument/2006/relationships/slide" Target="slides/slide6.xml"/><Relationship Id="rId19" Type="http://schemas.openxmlformats.org/officeDocument/2006/relationships/font" Target="fonts/font1.fntdata"/><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font" Target="fonts/font4.fntdata"/><Relationship Id="rId27" Type="http://schemas.openxmlformats.org/officeDocument/2006/relationships/font" Target="fonts/font9.fntdata"/><Relationship Id="rId30"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CIALDONE Lorenzo" userId="S::lorenzo.scialdone@it.cdi.eu::8593fdcd-2712-4b04-8d31-7d85f124f43e" providerId="AD" clId="Web-{6178698E-2CE6-4A38-84D6-356BB4FBC785}"/>
    <pc:docChg chg="modSld">
      <pc:chgData name="SCIALDONE Lorenzo" userId="S::lorenzo.scialdone@it.cdi.eu::8593fdcd-2712-4b04-8d31-7d85f124f43e" providerId="AD" clId="Web-{6178698E-2CE6-4A38-84D6-356BB4FBC785}" dt="2023-07-04T13:42:40.918" v="18" actId="1076"/>
      <pc:docMkLst>
        <pc:docMk/>
      </pc:docMkLst>
      <pc:sldChg chg="modSp">
        <pc:chgData name="SCIALDONE Lorenzo" userId="S::lorenzo.scialdone@it.cdi.eu::8593fdcd-2712-4b04-8d31-7d85f124f43e" providerId="AD" clId="Web-{6178698E-2CE6-4A38-84D6-356BB4FBC785}" dt="2023-07-04T13:42:40.918" v="18" actId="1076"/>
        <pc:sldMkLst>
          <pc:docMk/>
          <pc:sldMk cId="2296577387" sldId="352"/>
        </pc:sldMkLst>
        <pc:spChg chg="mod">
          <ac:chgData name="SCIALDONE Lorenzo" userId="S::lorenzo.scialdone@it.cdi.eu::8593fdcd-2712-4b04-8d31-7d85f124f43e" providerId="AD" clId="Web-{6178698E-2CE6-4A38-84D6-356BB4FBC785}" dt="2023-07-04T13:42:40.918" v="18" actId="1076"/>
          <ac:spMkLst>
            <pc:docMk/>
            <pc:sldMk cId="2296577387" sldId="352"/>
            <ac:spMk id="44" creationId="{202E580E-0ED9-A72B-7505-A3F467B26858}"/>
          </ac:spMkLst>
        </pc:spChg>
        <pc:picChg chg="mod">
          <ac:chgData name="SCIALDONE Lorenzo" userId="S::lorenzo.scialdone@it.cdi.eu::8593fdcd-2712-4b04-8d31-7d85f124f43e" providerId="AD" clId="Web-{6178698E-2CE6-4A38-84D6-356BB4FBC785}" dt="2023-07-04T13:42:35.839" v="17" actId="1076"/>
          <ac:picMkLst>
            <pc:docMk/>
            <pc:sldMk cId="2296577387" sldId="352"/>
            <ac:picMk id="56" creationId="{750FC2C5-7C51-EAB0-6EB7-E1610C1B0A86}"/>
          </ac:picMkLst>
        </pc:picChg>
        <pc:cxnChg chg="mod">
          <ac:chgData name="SCIALDONE Lorenzo" userId="S::lorenzo.scialdone@it.cdi.eu::8593fdcd-2712-4b04-8d31-7d85f124f43e" providerId="AD" clId="Web-{6178698E-2CE6-4A38-84D6-356BB4FBC785}" dt="2023-07-04T13:42:40.918" v="18" actId="1076"/>
          <ac:cxnSpMkLst>
            <pc:docMk/>
            <pc:sldMk cId="2296577387" sldId="352"/>
            <ac:cxnSpMk id="24" creationId="{00000000-0000-0000-0000-000000000000}"/>
          </ac:cxnSpMkLst>
        </pc:cxnChg>
      </pc:sldChg>
      <pc:sldChg chg="addSp delSp modSp">
        <pc:chgData name="SCIALDONE Lorenzo" userId="S::lorenzo.scialdone@it.cdi.eu::8593fdcd-2712-4b04-8d31-7d85f124f43e" providerId="AD" clId="Web-{6178698E-2CE6-4A38-84D6-356BB4FBC785}" dt="2023-07-04T13:42:12.198" v="12"/>
        <pc:sldMkLst>
          <pc:docMk/>
          <pc:sldMk cId="877568344" sldId="353"/>
        </pc:sldMkLst>
        <pc:spChg chg="mod">
          <ac:chgData name="SCIALDONE Lorenzo" userId="S::lorenzo.scialdone@it.cdi.eu::8593fdcd-2712-4b04-8d31-7d85f124f43e" providerId="AD" clId="Web-{6178698E-2CE6-4A38-84D6-356BB4FBC785}" dt="2023-07-04T13:41:02.931" v="5" actId="1076"/>
          <ac:spMkLst>
            <pc:docMk/>
            <pc:sldMk cId="877568344" sldId="353"/>
            <ac:spMk id="5" creationId="{42DDA97F-2AF6-F9EE-C3B0-5D3A545FF479}"/>
          </ac:spMkLst>
        </pc:spChg>
        <pc:spChg chg="mod">
          <ac:chgData name="SCIALDONE Lorenzo" userId="S::lorenzo.scialdone@it.cdi.eu::8593fdcd-2712-4b04-8d31-7d85f124f43e" providerId="AD" clId="Web-{6178698E-2CE6-4A38-84D6-356BB4FBC785}" dt="2023-07-04T13:40:53.665" v="3" actId="1076"/>
          <ac:spMkLst>
            <pc:docMk/>
            <pc:sldMk cId="877568344" sldId="353"/>
            <ac:spMk id="6" creationId="{2CFED59B-CEBD-F755-28EF-8F6AF108D230}"/>
          </ac:spMkLst>
        </pc:spChg>
        <pc:spChg chg="del mod">
          <ac:chgData name="SCIALDONE Lorenzo" userId="S::lorenzo.scialdone@it.cdi.eu::8593fdcd-2712-4b04-8d31-7d85f124f43e" providerId="AD" clId="Web-{6178698E-2CE6-4A38-84D6-356BB4FBC785}" dt="2023-07-04T13:40:52.227" v="2"/>
          <ac:spMkLst>
            <pc:docMk/>
            <pc:sldMk cId="877568344" sldId="353"/>
            <ac:spMk id="10" creationId="{00000000-0000-0000-0000-000000000000}"/>
          </ac:spMkLst>
        </pc:spChg>
        <pc:picChg chg="add del">
          <ac:chgData name="SCIALDONE Lorenzo" userId="S::lorenzo.scialdone@it.cdi.eu::8593fdcd-2712-4b04-8d31-7d85f124f43e" providerId="AD" clId="Web-{6178698E-2CE6-4A38-84D6-356BB4FBC785}" dt="2023-07-04T13:42:12.198" v="12"/>
          <ac:picMkLst>
            <pc:docMk/>
            <pc:sldMk cId="877568344" sldId="353"/>
            <ac:picMk id="4" creationId="{8233CA80-8628-96E8-B8AC-6A640A4F977E}"/>
          </ac:picMkLst>
        </pc:picChg>
        <pc:picChg chg="mod">
          <ac:chgData name="SCIALDONE Lorenzo" userId="S::lorenzo.scialdone@it.cdi.eu::8593fdcd-2712-4b04-8d31-7d85f124f43e" providerId="AD" clId="Web-{6178698E-2CE6-4A38-84D6-356BB4FBC785}" dt="2023-07-04T13:40:58.024" v="4" actId="1076"/>
          <ac:picMkLst>
            <pc:docMk/>
            <pc:sldMk cId="877568344" sldId="353"/>
            <ac:picMk id="7" creationId="{ACBDDF64-038F-1BFA-4407-7A8C06157834}"/>
          </ac:picMkLst>
        </pc:picChg>
        <pc:cxnChg chg="del mod">
          <ac:chgData name="SCIALDONE Lorenzo" userId="S::lorenzo.scialdone@it.cdi.eu::8593fdcd-2712-4b04-8d31-7d85f124f43e" providerId="AD" clId="Web-{6178698E-2CE6-4A38-84D6-356BB4FBC785}" dt="2023-07-04T13:42:10.745" v="10"/>
          <ac:cxnSpMkLst>
            <pc:docMk/>
            <pc:sldMk cId="877568344" sldId="353"/>
            <ac:cxnSpMk id="2" creationId="{D7FC84B2-CF6A-FA13-2B34-3845AB2C62F7}"/>
          </ac:cxnSpMkLst>
        </pc:cxnChg>
      </pc:sldChg>
    </pc:docChg>
  </pc:docChgLst>
  <pc:docChgLst>
    <pc:chgData name="SCIALDONE Lorenzo" userId="8593fdcd-2712-4b04-8d31-7d85f124f43e" providerId="ADAL" clId="{1DEF77AF-96D5-41AD-A60C-236667E8F514}"/>
    <pc:docChg chg="undo custSel addSld delSld modSld sldOrd">
      <pc:chgData name="SCIALDONE Lorenzo" userId="8593fdcd-2712-4b04-8d31-7d85f124f43e" providerId="ADAL" clId="{1DEF77AF-96D5-41AD-A60C-236667E8F514}" dt="2023-07-03T10:04:01.217" v="383" actId="1076"/>
      <pc:docMkLst>
        <pc:docMk/>
      </pc:docMkLst>
      <pc:sldChg chg="addSp modSp mod">
        <pc:chgData name="SCIALDONE Lorenzo" userId="8593fdcd-2712-4b04-8d31-7d85f124f43e" providerId="ADAL" clId="{1DEF77AF-96D5-41AD-A60C-236667E8F514}" dt="2023-07-03T08:53:21.308" v="251" actId="1076"/>
        <pc:sldMkLst>
          <pc:docMk/>
          <pc:sldMk cId="2107048944" sldId="333"/>
        </pc:sldMkLst>
        <pc:spChg chg="add mod">
          <ac:chgData name="SCIALDONE Lorenzo" userId="8593fdcd-2712-4b04-8d31-7d85f124f43e" providerId="ADAL" clId="{1DEF77AF-96D5-41AD-A60C-236667E8F514}" dt="2023-07-03T08:53:21.308" v="251" actId="1076"/>
          <ac:spMkLst>
            <pc:docMk/>
            <pc:sldMk cId="2107048944" sldId="333"/>
            <ac:spMk id="3" creationId="{BC57982F-75F2-70B5-D7A0-735FB328560F}"/>
          </ac:spMkLst>
        </pc:spChg>
        <pc:spChg chg="mod">
          <ac:chgData name="SCIALDONE Lorenzo" userId="8593fdcd-2712-4b04-8d31-7d85f124f43e" providerId="ADAL" clId="{1DEF77AF-96D5-41AD-A60C-236667E8F514}" dt="2023-07-03T08:52:32.065" v="233" actId="1076"/>
          <ac:spMkLst>
            <pc:docMk/>
            <pc:sldMk cId="2107048944" sldId="333"/>
            <ac:spMk id="683" creationId="{00000000-0000-0000-0000-000000000000}"/>
          </ac:spMkLst>
        </pc:spChg>
      </pc:sldChg>
      <pc:sldChg chg="modSp mod">
        <pc:chgData name="SCIALDONE Lorenzo" userId="8593fdcd-2712-4b04-8d31-7d85f124f43e" providerId="ADAL" clId="{1DEF77AF-96D5-41AD-A60C-236667E8F514}" dt="2023-07-03T09:59:30.981" v="348" actId="14100"/>
        <pc:sldMkLst>
          <pc:docMk/>
          <pc:sldMk cId="3991964546" sldId="335"/>
        </pc:sldMkLst>
        <pc:picChg chg="mod">
          <ac:chgData name="SCIALDONE Lorenzo" userId="8593fdcd-2712-4b04-8d31-7d85f124f43e" providerId="ADAL" clId="{1DEF77AF-96D5-41AD-A60C-236667E8F514}" dt="2023-07-03T09:59:30.981" v="348" actId="14100"/>
          <ac:picMkLst>
            <pc:docMk/>
            <pc:sldMk cId="3991964546" sldId="335"/>
            <ac:picMk id="7" creationId="{7DAEB672-C8CF-35FB-B086-3FD8C8F4BC0B}"/>
          </ac:picMkLst>
        </pc:picChg>
      </pc:sldChg>
      <pc:sldChg chg="addSp delSp modSp mod">
        <pc:chgData name="SCIALDONE Lorenzo" userId="8593fdcd-2712-4b04-8d31-7d85f124f43e" providerId="ADAL" clId="{1DEF77AF-96D5-41AD-A60C-236667E8F514}" dt="2023-07-03T09:00:37.925" v="322" actId="1076"/>
        <pc:sldMkLst>
          <pc:docMk/>
          <pc:sldMk cId="3493063721" sldId="336"/>
        </pc:sldMkLst>
        <pc:spChg chg="add del">
          <ac:chgData name="SCIALDONE Lorenzo" userId="8593fdcd-2712-4b04-8d31-7d85f124f43e" providerId="ADAL" clId="{1DEF77AF-96D5-41AD-A60C-236667E8F514}" dt="2023-07-03T08:34:37.390" v="13" actId="478"/>
          <ac:spMkLst>
            <pc:docMk/>
            <pc:sldMk cId="3493063721" sldId="336"/>
            <ac:spMk id="4" creationId="{0EE3104F-5699-D0D3-524E-D56B9B56AFB0}"/>
          </ac:spMkLst>
        </pc:spChg>
        <pc:spChg chg="add mod">
          <ac:chgData name="SCIALDONE Lorenzo" userId="8593fdcd-2712-4b04-8d31-7d85f124f43e" providerId="ADAL" clId="{1DEF77AF-96D5-41AD-A60C-236667E8F514}" dt="2023-07-03T09:00:37.925" v="322" actId="1076"/>
          <ac:spMkLst>
            <pc:docMk/>
            <pc:sldMk cId="3493063721" sldId="336"/>
            <ac:spMk id="5" creationId="{2CFED59B-CEBD-F755-28EF-8F6AF108D230}"/>
          </ac:spMkLst>
        </pc:spChg>
        <pc:picChg chg="mod">
          <ac:chgData name="SCIALDONE Lorenzo" userId="8593fdcd-2712-4b04-8d31-7d85f124f43e" providerId="ADAL" clId="{1DEF77AF-96D5-41AD-A60C-236667E8F514}" dt="2023-07-03T08:34:56.441" v="21" actId="1076"/>
          <ac:picMkLst>
            <pc:docMk/>
            <pc:sldMk cId="3493063721" sldId="336"/>
            <ac:picMk id="746" creationId="{00000000-0000-0000-0000-000000000000}"/>
          </ac:picMkLst>
        </pc:picChg>
      </pc:sldChg>
      <pc:sldChg chg="del">
        <pc:chgData name="SCIALDONE Lorenzo" userId="8593fdcd-2712-4b04-8d31-7d85f124f43e" providerId="ADAL" clId="{1DEF77AF-96D5-41AD-A60C-236667E8F514}" dt="2023-07-03T08:33:30.825" v="8" actId="47"/>
        <pc:sldMkLst>
          <pc:docMk/>
          <pc:sldMk cId="908742321" sldId="337"/>
        </pc:sldMkLst>
      </pc:sldChg>
      <pc:sldChg chg="addSp delSp modSp mod">
        <pc:chgData name="SCIALDONE Lorenzo" userId="8593fdcd-2712-4b04-8d31-7d85f124f43e" providerId="ADAL" clId="{1DEF77AF-96D5-41AD-A60C-236667E8F514}" dt="2023-07-03T10:01:55.438" v="363" actId="404"/>
        <pc:sldMkLst>
          <pc:docMk/>
          <pc:sldMk cId="4125055787" sldId="338"/>
        </pc:sldMkLst>
        <pc:spChg chg="add del mod">
          <ac:chgData name="SCIALDONE Lorenzo" userId="8593fdcd-2712-4b04-8d31-7d85f124f43e" providerId="ADAL" clId="{1DEF77AF-96D5-41AD-A60C-236667E8F514}" dt="2023-07-03T08:56:00.467" v="280" actId="478"/>
          <ac:spMkLst>
            <pc:docMk/>
            <pc:sldMk cId="4125055787" sldId="338"/>
            <ac:spMk id="2" creationId="{5CD43329-864B-279C-501F-36C91437235D}"/>
          </ac:spMkLst>
        </pc:spChg>
        <pc:spChg chg="mod">
          <ac:chgData name="SCIALDONE Lorenzo" userId="8593fdcd-2712-4b04-8d31-7d85f124f43e" providerId="ADAL" clId="{1DEF77AF-96D5-41AD-A60C-236667E8F514}" dt="2023-07-03T08:56:09.915" v="285" actId="1076"/>
          <ac:spMkLst>
            <pc:docMk/>
            <pc:sldMk cId="4125055787" sldId="338"/>
            <ac:spMk id="3" creationId="{53475F54-81B8-9CBE-9DED-9E5101B59C84}"/>
          </ac:spMkLst>
        </pc:spChg>
        <pc:spChg chg="add mod">
          <ac:chgData name="SCIALDONE Lorenzo" userId="8593fdcd-2712-4b04-8d31-7d85f124f43e" providerId="ADAL" clId="{1DEF77AF-96D5-41AD-A60C-236667E8F514}" dt="2023-07-03T08:56:04.192" v="284" actId="20577"/>
          <ac:spMkLst>
            <pc:docMk/>
            <pc:sldMk cId="4125055787" sldId="338"/>
            <ac:spMk id="7" creationId="{CA14E052-1129-BA0B-FBE9-219AACC70CD8}"/>
          </ac:spMkLst>
        </pc:spChg>
        <pc:spChg chg="add del mod">
          <ac:chgData name="SCIALDONE Lorenzo" userId="8593fdcd-2712-4b04-8d31-7d85f124f43e" providerId="ADAL" clId="{1DEF77AF-96D5-41AD-A60C-236667E8F514}" dt="2023-07-03T08:56:52.753" v="291" actId="478"/>
          <ac:spMkLst>
            <pc:docMk/>
            <pc:sldMk cId="4125055787" sldId="338"/>
            <ac:spMk id="10" creationId="{204E363D-D1C0-706D-E111-C58BDD269A9D}"/>
          </ac:spMkLst>
        </pc:spChg>
        <pc:spChg chg="del mod">
          <ac:chgData name="SCIALDONE Lorenzo" userId="8593fdcd-2712-4b04-8d31-7d85f124f43e" providerId="ADAL" clId="{1DEF77AF-96D5-41AD-A60C-236667E8F514}" dt="2023-07-03T08:56:48.939" v="290" actId="478"/>
          <ac:spMkLst>
            <pc:docMk/>
            <pc:sldMk cId="4125055787" sldId="338"/>
            <ac:spMk id="1379" creationId="{00000000-0000-0000-0000-000000000000}"/>
          </ac:spMkLst>
        </pc:spChg>
        <pc:spChg chg="mod">
          <ac:chgData name="SCIALDONE Lorenzo" userId="8593fdcd-2712-4b04-8d31-7d85f124f43e" providerId="ADAL" clId="{1DEF77AF-96D5-41AD-A60C-236667E8F514}" dt="2023-07-03T08:56:18.059" v="286" actId="1076"/>
          <ac:spMkLst>
            <pc:docMk/>
            <pc:sldMk cId="4125055787" sldId="338"/>
            <ac:spMk id="1403" creationId="{00000000-0000-0000-0000-000000000000}"/>
          </ac:spMkLst>
        </pc:spChg>
        <pc:spChg chg="mod">
          <ac:chgData name="SCIALDONE Lorenzo" userId="8593fdcd-2712-4b04-8d31-7d85f124f43e" providerId="ADAL" clId="{1DEF77AF-96D5-41AD-A60C-236667E8F514}" dt="2023-07-03T10:01:55.438" v="363" actId="404"/>
          <ac:spMkLst>
            <pc:docMk/>
            <pc:sldMk cId="4125055787" sldId="338"/>
            <ac:spMk id="1404" creationId="{00000000-0000-0000-0000-000000000000}"/>
          </ac:spMkLst>
        </pc:spChg>
        <pc:spChg chg="mod">
          <ac:chgData name="SCIALDONE Lorenzo" userId="8593fdcd-2712-4b04-8d31-7d85f124f43e" providerId="ADAL" clId="{1DEF77AF-96D5-41AD-A60C-236667E8F514}" dt="2023-07-03T08:56:18.059" v="286" actId="1076"/>
          <ac:spMkLst>
            <pc:docMk/>
            <pc:sldMk cId="4125055787" sldId="338"/>
            <ac:spMk id="1405" creationId="{00000000-0000-0000-0000-000000000000}"/>
          </ac:spMkLst>
        </pc:spChg>
        <pc:spChg chg="mod">
          <ac:chgData name="SCIALDONE Lorenzo" userId="8593fdcd-2712-4b04-8d31-7d85f124f43e" providerId="ADAL" clId="{1DEF77AF-96D5-41AD-A60C-236667E8F514}" dt="2023-07-03T10:01:55.438" v="363" actId="404"/>
          <ac:spMkLst>
            <pc:docMk/>
            <pc:sldMk cId="4125055787" sldId="338"/>
            <ac:spMk id="1406" creationId="{00000000-0000-0000-0000-000000000000}"/>
          </ac:spMkLst>
        </pc:spChg>
        <pc:spChg chg="mod">
          <ac:chgData name="SCIALDONE Lorenzo" userId="8593fdcd-2712-4b04-8d31-7d85f124f43e" providerId="ADAL" clId="{1DEF77AF-96D5-41AD-A60C-236667E8F514}" dt="2023-07-03T08:56:18.059" v="286" actId="1076"/>
          <ac:spMkLst>
            <pc:docMk/>
            <pc:sldMk cId="4125055787" sldId="338"/>
            <ac:spMk id="1407" creationId="{00000000-0000-0000-0000-000000000000}"/>
          </ac:spMkLst>
        </pc:spChg>
        <pc:spChg chg="mod">
          <ac:chgData name="SCIALDONE Lorenzo" userId="8593fdcd-2712-4b04-8d31-7d85f124f43e" providerId="ADAL" clId="{1DEF77AF-96D5-41AD-A60C-236667E8F514}" dt="2023-07-03T10:01:55.438" v="363" actId="404"/>
          <ac:spMkLst>
            <pc:docMk/>
            <pc:sldMk cId="4125055787" sldId="338"/>
            <ac:spMk id="1408" creationId="{00000000-0000-0000-0000-000000000000}"/>
          </ac:spMkLst>
        </pc:spChg>
        <pc:picChg chg="add mod ord">
          <ac:chgData name="SCIALDONE Lorenzo" userId="8593fdcd-2712-4b04-8d31-7d85f124f43e" providerId="ADAL" clId="{1DEF77AF-96D5-41AD-A60C-236667E8F514}" dt="2023-07-03T09:56:41.731" v="343" actId="167"/>
          <ac:picMkLst>
            <pc:docMk/>
            <pc:sldMk cId="4125055787" sldId="338"/>
            <ac:picMk id="11" creationId="{EA3E2096-0C2F-02E8-FA0E-CF5567DFAFF7}"/>
          </ac:picMkLst>
        </pc:picChg>
        <pc:picChg chg="add mod ord">
          <ac:chgData name="SCIALDONE Lorenzo" userId="8593fdcd-2712-4b04-8d31-7d85f124f43e" providerId="ADAL" clId="{1DEF77AF-96D5-41AD-A60C-236667E8F514}" dt="2023-07-03T09:56:41.731" v="343" actId="167"/>
          <ac:picMkLst>
            <pc:docMk/>
            <pc:sldMk cId="4125055787" sldId="338"/>
            <ac:picMk id="12" creationId="{82BC1991-934E-4849-02F2-AC88CA81382D}"/>
          </ac:picMkLst>
        </pc:picChg>
        <pc:picChg chg="add mod ord">
          <ac:chgData name="SCIALDONE Lorenzo" userId="8593fdcd-2712-4b04-8d31-7d85f124f43e" providerId="ADAL" clId="{1DEF77AF-96D5-41AD-A60C-236667E8F514}" dt="2023-07-03T09:56:41.731" v="343" actId="167"/>
          <ac:picMkLst>
            <pc:docMk/>
            <pc:sldMk cId="4125055787" sldId="338"/>
            <ac:picMk id="13" creationId="{3400B30E-9472-EDB1-C7EF-88FA52E7101B}"/>
          </ac:picMkLst>
        </pc:picChg>
        <pc:picChg chg="add mod ord">
          <ac:chgData name="SCIALDONE Lorenzo" userId="8593fdcd-2712-4b04-8d31-7d85f124f43e" providerId="ADAL" clId="{1DEF77AF-96D5-41AD-A60C-236667E8F514}" dt="2023-07-03T09:56:41.731" v="343" actId="167"/>
          <ac:picMkLst>
            <pc:docMk/>
            <pc:sldMk cId="4125055787" sldId="338"/>
            <ac:picMk id="14" creationId="{8295AD85-62CE-0011-4684-8A0EF07A8CE1}"/>
          </ac:picMkLst>
        </pc:picChg>
        <pc:cxnChg chg="mod">
          <ac:chgData name="SCIALDONE Lorenzo" userId="8593fdcd-2712-4b04-8d31-7d85f124f43e" providerId="ADAL" clId="{1DEF77AF-96D5-41AD-A60C-236667E8F514}" dt="2023-07-03T08:56:18.059" v="286" actId="1076"/>
          <ac:cxnSpMkLst>
            <pc:docMk/>
            <pc:sldMk cId="4125055787" sldId="338"/>
            <ac:cxnSpMk id="1409" creationId="{00000000-0000-0000-0000-000000000000}"/>
          </ac:cxnSpMkLst>
        </pc:cxnChg>
        <pc:cxnChg chg="mod">
          <ac:chgData name="SCIALDONE Lorenzo" userId="8593fdcd-2712-4b04-8d31-7d85f124f43e" providerId="ADAL" clId="{1DEF77AF-96D5-41AD-A60C-236667E8F514}" dt="2023-07-03T08:56:18.059" v="286" actId="1076"/>
          <ac:cxnSpMkLst>
            <pc:docMk/>
            <pc:sldMk cId="4125055787" sldId="338"/>
            <ac:cxnSpMk id="1410" creationId="{00000000-0000-0000-0000-000000000000}"/>
          </ac:cxnSpMkLst>
        </pc:cxnChg>
        <pc:cxnChg chg="mod">
          <ac:chgData name="SCIALDONE Lorenzo" userId="8593fdcd-2712-4b04-8d31-7d85f124f43e" providerId="ADAL" clId="{1DEF77AF-96D5-41AD-A60C-236667E8F514}" dt="2023-07-03T08:56:18.059" v="286" actId="1076"/>
          <ac:cxnSpMkLst>
            <pc:docMk/>
            <pc:sldMk cId="4125055787" sldId="338"/>
            <ac:cxnSpMk id="1411" creationId="{00000000-0000-0000-0000-000000000000}"/>
          </ac:cxnSpMkLst>
        </pc:cxnChg>
        <pc:cxnChg chg="mod">
          <ac:chgData name="SCIALDONE Lorenzo" userId="8593fdcd-2712-4b04-8d31-7d85f124f43e" providerId="ADAL" clId="{1DEF77AF-96D5-41AD-A60C-236667E8F514}" dt="2023-07-03T08:56:23.834" v="287" actId="14100"/>
          <ac:cxnSpMkLst>
            <pc:docMk/>
            <pc:sldMk cId="4125055787" sldId="338"/>
            <ac:cxnSpMk id="1412" creationId="{00000000-0000-0000-0000-000000000000}"/>
          </ac:cxnSpMkLst>
        </pc:cxnChg>
      </pc:sldChg>
      <pc:sldChg chg="addSp delSp modSp mod ord">
        <pc:chgData name="SCIALDONE Lorenzo" userId="8593fdcd-2712-4b04-8d31-7d85f124f43e" providerId="ADAL" clId="{1DEF77AF-96D5-41AD-A60C-236667E8F514}" dt="2023-07-03T09:58:32.260" v="345" actId="167"/>
        <pc:sldMkLst>
          <pc:docMk/>
          <pc:sldMk cId="1867025207" sldId="341"/>
        </pc:sldMkLst>
        <pc:spChg chg="add mod">
          <ac:chgData name="SCIALDONE Lorenzo" userId="8593fdcd-2712-4b04-8d31-7d85f124f43e" providerId="ADAL" clId="{1DEF77AF-96D5-41AD-A60C-236667E8F514}" dt="2023-07-03T08:59:47.013" v="314" actId="1076"/>
          <ac:spMkLst>
            <pc:docMk/>
            <pc:sldMk cId="1867025207" sldId="341"/>
            <ac:spMk id="2" creationId="{3CB67701-BBC8-A57B-09ED-720C13E0267A}"/>
          </ac:spMkLst>
        </pc:spChg>
        <pc:spChg chg="add del mod">
          <ac:chgData name="SCIALDONE Lorenzo" userId="8593fdcd-2712-4b04-8d31-7d85f124f43e" providerId="ADAL" clId="{1DEF77AF-96D5-41AD-A60C-236667E8F514}" dt="2023-07-03T08:59:52.016" v="316" actId="478"/>
          <ac:spMkLst>
            <pc:docMk/>
            <pc:sldMk cId="1867025207" sldId="341"/>
            <ac:spMk id="3" creationId="{FA209EC5-8BD1-1E6B-6EE0-A9FDF58CFA79}"/>
          </ac:spMkLst>
        </pc:spChg>
        <pc:spChg chg="mod">
          <ac:chgData name="SCIALDONE Lorenzo" userId="8593fdcd-2712-4b04-8d31-7d85f124f43e" providerId="ADAL" clId="{1DEF77AF-96D5-41AD-A60C-236667E8F514}" dt="2023-07-03T09:00:14.540" v="320" actId="404"/>
          <ac:spMkLst>
            <pc:docMk/>
            <pc:sldMk cId="1867025207" sldId="341"/>
            <ac:spMk id="1051" creationId="{00000000-0000-0000-0000-000000000000}"/>
          </ac:spMkLst>
        </pc:spChg>
        <pc:picChg chg="add mod ord">
          <ac:chgData name="SCIALDONE Lorenzo" userId="8593fdcd-2712-4b04-8d31-7d85f124f43e" providerId="ADAL" clId="{1DEF77AF-96D5-41AD-A60C-236667E8F514}" dt="2023-07-03T09:58:32.260" v="345" actId="167"/>
          <ac:picMkLst>
            <pc:docMk/>
            <pc:sldMk cId="1867025207" sldId="341"/>
            <ac:picMk id="4" creationId="{BDD2902C-F867-0E3C-D49B-E12065C351D2}"/>
          </ac:picMkLst>
        </pc:picChg>
        <pc:picChg chg="add mod ord">
          <ac:chgData name="SCIALDONE Lorenzo" userId="8593fdcd-2712-4b04-8d31-7d85f124f43e" providerId="ADAL" clId="{1DEF77AF-96D5-41AD-A60C-236667E8F514}" dt="2023-07-03T09:58:32.260" v="345" actId="167"/>
          <ac:picMkLst>
            <pc:docMk/>
            <pc:sldMk cId="1867025207" sldId="341"/>
            <ac:picMk id="5" creationId="{EA8F7D66-4218-385D-B136-30772DF022B7}"/>
          </ac:picMkLst>
        </pc:picChg>
      </pc:sldChg>
      <pc:sldChg chg="addSp delSp modSp mod">
        <pc:chgData name="SCIALDONE Lorenzo" userId="8593fdcd-2712-4b04-8d31-7d85f124f43e" providerId="ADAL" clId="{1DEF77AF-96D5-41AD-A60C-236667E8F514}" dt="2023-07-03T10:01:40.833" v="362" actId="1076"/>
        <pc:sldMkLst>
          <pc:docMk/>
          <pc:sldMk cId="796706236" sldId="342"/>
        </pc:sldMkLst>
        <pc:spChg chg="mod">
          <ac:chgData name="SCIALDONE Lorenzo" userId="8593fdcd-2712-4b04-8d31-7d85f124f43e" providerId="ADAL" clId="{1DEF77AF-96D5-41AD-A60C-236667E8F514}" dt="2023-07-03T10:01:40.833" v="362" actId="1076"/>
          <ac:spMkLst>
            <pc:docMk/>
            <pc:sldMk cId="796706236" sldId="342"/>
            <ac:spMk id="2" creationId="{37D380BF-494F-1D0A-2FBE-877E052DF3B8}"/>
          </ac:spMkLst>
        </pc:spChg>
        <pc:spChg chg="del">
          <ac:chgData name="SCIALDONE Lorenzo" userId="8593fdcd-2712-4b04-8d31-7d85f124f43e" providerId="ADAL" clId="{1DEF77AF-96D5-41AD-A60C-236667E8F514}" dt="2023-07-03T08:57:28.456" v="294" actId="478"/>
          <ac:spMkLst>
            <pc:docMk/>
            <pc:sldMk cId="796706236" sldId="342"/>
            <ac:spMk id="3" creationId="{2E04583E-8411-2078-5E0D-42DC09EB9F07}"/>
          </ac:spMkLst>
        </pc:spChg>
        <pc:spChg chg="add del mod">
          <ac:chgData name="SCIALDONE Lorenzo" userId="8593fdcd-2712-4b04-8d31-7d85f124f43e" providerId="ADAL" clId="{1DEF77AF-96D5-41AD-A60C-236667E8F514}" dt="2023-07-03T10:01:11.787" v="357" actId="478"/>
          <ac:spMkLst>
            <pc:docMk/>
            <pc:sldMk cId="796706236" sldId="342"/>
            <ac:spMk id="5" creationId="{D42E69F3-1B63-B956-7853-78E3E9276083}"/>
          </ac:spMkLst>
        </pc:spChg>
        <pc:spChg chg="add mod">
          <ac:chgData name="SCIALDONE Lorenzo" userId="8593fdcd-2712-4b04-8d31-7d85f124f43e" providerId="ADAL" clId="{1DEF77AF-96D5-41AD-A60C-236667E8F514}" dt="2023-07-03T10:01:08.505" v="356"/>
          <ac:spMkLst>
            <pc:docMk/>
            <pc:sldMk cId="796706236" sldId="342"/>
            <ac:spMk id="6" creationId="{78166039-6158-B9E4-3EFE-05A49744527A}"/>
          </ac:spMkLst>
        </pc:spChg>
        <pc:spChg chg="del mod">
          <ac:chgData name="SCIALDONE Lorenzo" userId="8593fdcd-2712-4b04-8d31-7d85f124f43e" providerId="ADAL" clId="{1DEF77AF-96D5-41AD-A60C-236667E8F514}" dt="2023-07-03T10:01:02.972" v="355" actId="478"/>
          <ac:spMkLst>
            <pc:docMk/>
            <pc:sldMk cId="796706236" sldId="342"/>
            <ac:spMk id="355" creationId="{00000000-0000-0000-0000-000000000000}"/>
          </ac:spMkLst>
        </pc:spChg>
        <pc:spChg chg="mod">
          <ac:chgData name="SCIALDONE Lorenzo" userId="8593fdcd-2712-4b04-8d31-7d85f124f43e" providerId="ADAL" clId="{1DEF77AF-96D5-41AD-A60C-236667E8F514}" dt="2023-07-03T10:01:34.612" v="361" actId="403"/>
          <ac:spMkLst>
            <pc:docMk/>
            <pc:sldMk cId="796706236" sldId="342"/>
            <ac:spMk id="356" creationId="{00000000-0000-0000-0000-000000000000}"/>
          </ac:spMkLst>
        </pc:spChg>
      </pc:sldChg>
      <pc:sldChg chg="delSp modSp mod">
        <pc:chgData name="SCIALDONE Lorenzo" userId="8593fdcd-2712-4b04-8d31-7d85f124f43e" providerId="ADAL" clId="{1DEF77AF-96D5-41AD-A60C-236667E8F514}" dt="2023-07-03T10:02:46.250" v="364" actId="1076"/>
        <pc:sldMkLst>
          <pc:docMk/>
          <pc:sldMk cId="844916043" sldId="343"/>
        </pc:sldMkLst>
        <pc:spChg chg="mod">
          <ac:chgData name="SCIALDONE Lorenzo" userId="8593fdcd-2712-4b04-8d31-7d85f124f43e" providerId="ADAL" clId="{1DEF77AF-96D5-41AD-A60C-236667E8F514}" dt="2023-07-03T09:01:28.527" v="323" actId="1076"/>
          <ac:spMkLst>
            <pc:docMk/>
            <pc:sldMk cId="844916043" sldId="343"/>
            <ac:spMk id="3" creationId="{F0A70779-8EA8-6892-D4B1-ABFBED0DF034}"/>
          </ac:spMkLst>
        </pc:spChg>
        <pc:spChg chg="del">
          <ac:chgData name="SCIALDONE Lorenzo" userId="8593fdcd-2712-4b04-8d31-7d85f124f43e" providerId="ADAL" clId="{1DEF77AF-96D5-41AD-A60C-236667E8F514}" dt="2023-07-03T08:57:32.307" v="295" actId="478"/>
          <ac:spMkLst>
            <pc:docMk/>
            <pc:sldMk cId="844916043" sldId="343"/>
            <ac:spMk id="6" creationId="{A632C277-837F-BB5C-7669-B85A672F77B6}"/>
          </ac:spMkLst>
        </pc:spChg>
        <pc:spChg chg="mod">
          <ac:chgData name="SCIALDONE Lorenzo" userId="8593fdcd-2712-4b04-8d31-7d85f124f43e" providerId="ADAL" clId="{1DEF77AF-96D5-41AD-A60C-236667E8F514}" dt="2023-07-03T09:01:28.527" v="323" actId="1076"/>
          <ac:spMkLst>
            <pc:docMk/>
            <pc:sldMk cId="844916043" sldId="343"/>
            <ac:spMk id="551" creationId="{00000000-0000-0000-0000-000000000000}"/>
          </ac:spMkLst>
        </pc:spChg>
        <pc:spChg chg="mod">
          <ac:chgData name="SCIALDONE Lorenzo" userId="8593fdcd-2712-4b04-8d31-7d85f124f43e" providerId="ADAL" clId="{1DEF77AF-96D5-41AD-A60C-236667E8F514}" dt="2023-07-03T09:01:28.527" v="323" actId="1076"/>
          <ac:spMkLst>
            <pc:docMk/>
            <pc:sldMk cId="844916043" sldId="343"/>
            <ac:spMk id="552" creationId="{00000000-0000-0000-0000-000000000000}"/>
          </ac:spMkLst>
        </pc:spChg>
        <pc:spChg chg="mod">
          <ac:chgData name="SCIALDONE Lorenzo" userId="8593fdcd-2712-4b04-8d31-7d85f124f43e" providerId="ADAL" clId="{1DEF77AF-96D5-41AD-A60C-236667E8F514}" dt="2023-07-03T09:01:28.527" v="323" actId="1076"/>
          <ac:spMkLst>
            <pc:docMk/>
            <pc:sldMk cId="844916043" sldId="343"/>
            <ac:spMk id="553" creationId="{00000000-0000-0000-0000-000000000000}"/>
          </ac:spMkLst>
        </pc:spChg>
        <pc:spChg chg="mod">
          <ac:chgData name="SCIALDONE Lorenzo" userId="8593fdcd-2712-4b04-8d31-7d85f124f43e" providerId="ADAL" clId="{1DEF77AF-96D5-41AD-A60C-236667E8F514}" dt="2023-07-03T09:01:28.527" v="323" actId="1076"/>
          <ac:spMkLst>
            <pc:docMk/>
            <pc:sldMk cId="844916043" sldId="343"/>
            <ac:spMk id="556" creationId="{00000000-0000-0000-0000-000000000000}"/>
          </ac:spMkLst>
        </pc:spChg>
        <pc:grpChg chg="mod">
          <ac:chgData name="SCIALDONE Lorenzo" userId="8593fdcd-2712-4b04-8d31-7d85f124f43e" providerId="ADAL" clId="{1DEF77AF-96D5-41AD-A60C-236667E8F514}" dt="2023-07-03T10:02:46.250" v="364" actId="1076"/>
          <ac:grpSpMkLst>
            <pc:docMk/>
            <pc:sldMk cId="844916043" sldId="343"/>
            <ac:grpSpMk id="558" creationId="{00000000-0000-0000-0000-000000000000}"/>
          </ac:grpSpMkLst>
        </pc:grpChg>
        <pc:grpChg chg="mod">
          <ac:chgData name="SCIALDONE Lorenzo" userId="8593fdcd-2712-4b04-8d31-7d85f124f43e" providerId="ADAL" clId="{1DEF77AF-96D5-41AD-A60C-236667E8F514}" dt="2023-07-03T09:01:56.808" v="325" actId="1076"/>
          <ac:grpSpMkLst>
            <pc:docMk/>
            <pc:sldMk cId="844916043" sldId="343"/>
            <ac:grpSpMk id="569" creationId="{00000000-0000-0000-0000-000000000000}"/>
          </ac:grpSpMkLst>
        </pc:grpChg>
        <pc:picChg chg="mod">
          <ac:chgData name="SCIALDONE Lorenzo" userId="8593fdcd-2712-4b04-8d31-7d85f124f43e" providerId="ADAL" clId="{1DEF77AF-96D5-41AD-A60C-236667E8F514}" dt="2023-07-03T09:01:28.527" v="323" actId="1076"/>
          <ac:picMkLst>
            <pc:docMk/>
            <pc:sldMk cId="844916043" sldId="343"/>
            <ac:picMk id="575" creationId="{00000000-0000-0000-0000-000000000000}"/>
          </ac:picMkLst>
        </pc:picChg>
      </pc:sldChg>
      <pc:sldChg chg="addSp delSp modSp mod modNotesTx">
        <pc:chgData name="SCIALDONE Lorenzo" userId="8593fdcd-2712-4b04-8d31-7d85f124f43e" providerId="ADAL" clId="{1DEF77AF-96D5-41AD-A60C-236667E8F514}" dt="2023-07-03T08:54:47.288" v="258" actId="14100"/>
        <pc:sldMkLst>
          <pc:docMk/>
          <pc:sldMk cId="4127272419" sldId="347"/>
        </pc:sldMkLst>
        <pc:spChg chg="add del mod">
          <ac:chgData name="SCIALDONE Lorenzo" userId="8593fdcd-2712-4b04-8d31-7d85f124f43e" providerId="ADAL" clId="{1DEF77AF-96D5-41AD-A60C-236667E8F514}" dt="2023-07-03T08:36:04.533" v="33" actId="478"/>
          <ac:spMkLst>
            <pc:docMk/>
            <pc:sldMk cId="4127272419" sldId="347"/>
            <ac:spMk id="4" creationId="{F3AC6ADE-8358-FBC2-5C74-EDB1D4F49414}"/>
          </ac:spMkLst>
        </pc:spChg>
        <pc:spChg chg="mod">
          <ac:chgData name="SCIALDONE Lorenzo" userId="8593fdcd-2712-4b04-8d31-7d85f124f43e" providerId="ADAL" clId="{1DEF77AF-96D5-41AD-A60C-236667E8F514}" dt="2023-07-03T08:54:47.288" v="258" actId="14100"/>
          <ac:spMkLst>
            <pc:docMk/>
            <pc:sldMk cId="4127272419" sldId="347"/>
            <ac:spMk id="5" creationId="{42DDA97F-2AF6-F9EE-C3B0-5D3A545FF479}"/>
          </ac:spMkLst>
        </pc:spChg>
        <pc:spChg chg="del">
          <ac:chgData name="SCIALDONE Lorenzo" userId="8593fdcd-2712-4b04-8d31-7d85f124f43e" providerId="ADAL" clId="{1DEF77AF-96D5-41AD-A60C-236667E8F514}" dt="2023-07-03T08:34:42.451" v="14" actId="21"/>
          <ac:spMkLst>
            <pc:docMk/>
            <pc:sldMk cId="4127272419" sldId="347"/>
            <ac:spMk id="6" creationId="{00000000-0000-0000-0000-000000000000}"/>
          </ac:spMkLst>
        </pc:spChg>
      </pc:sldChg>
      <pc:sldChg chg="del">
        <pc:chgData name="SCIALDONE Lorenzo" userId="8593fdcd-2712-4b04-8d31-7d85f124f43e" providerId="ADAL" clId="{1DEF77AF-96D5-41AD-A60C-236667E8F514}" dt="2023-07-03T08:50:21.210" v="223" actId="2696"/>
        <pc:sldMkLst>
          <pc:docMk/>
          <pc:sldMk cId="1433946054" sldId="348"/>
        </pc:sldMkLst>
      </pc:sldChg>
      <pc:sldChg chg="addSp delSp modSp mod">
        <pc:chgData name="SCIALDONE Lorenzo" userId="8593fdcd-2712-4b04-8d31-7d85f124f43e" providerId="ADAL" clId="{1DEF77AF-96D5-41AD-A60C-236667E8F514}" dt="2023-07-03T10:04:01.217" v="383" actId="1076"/>
        <pc:sldMkLst>
          <pc:docMk/>
          <pc:sldMk cId="1660823973" sldId="350"/>
        </pc:sldMkLst>
        <pc:spChg chg="add mod ord">
          <ac:chgData name="SCIALDONE Lorenzo" userId="8593fdcd-2712-4b04-8d31-7d85f124f43e" providerId="ADAL" clId="{1DEF77AF-96D5-41AD-A60C-236667E8F514}" dt="2023-07-03T10:03:41.272" v="378" actId="167"/>
          <ac:spMkLst>
            <pc:docMk/>
            <pc:sldMk cId="1660823973" sldId="350"/>
            <ac:spMk id="23" creationId="{ADC21653-536A-D377-88D7-BDB3C6403ED1}"/>
          </ac:spMkLst>
        </pc:spChg>
        <pc:spChg chg="mod">
          <ac:chgData name="SCIALDONE Lorenzo" userId="8593fdcd-2712-4b04-8d31-7d85f124f43e" providerId="ADAL" clId="{1DEF77AF-96D5-41AD-A60C-236667E8F514}" dt="2023-07-03T10:04:01.217" v="383" actId="1076"/>
          <ac:spMkLst>
            <pc:docMk/>
            <pc:sldMk cId="1660823973" sldId="350"/>
            <ac:spMk id="29" creationId="{3059530D-2778-E5DF-8F36-52BB6398B310}"/>
          </ac:spMkLst>
        </pc:spChg>
        <pc:spChg chg="mod">
          <ac:chgData name="SCIALDONE Lorenzo" userId="8593fdcd-2712-4b04-8d31-7d85f124f43e" providerId="ADAL" clId="{1DEF77AF-96D5-41AD-A60C-236667E8F514}" dt="2023-07-03T09:54:10.918" v="335" actId="108"/>
          <ac:spMkLst>
            <pc:docMk/>
            <pc:sldMk cId="1660823973" sldId="350"/>
            <ac:spMk id="30" creationId="{3059530D-2778-E5DF-8F36-52BB6398B310}"/>
          </ac:spMkLst>
        </pc:spChg>
        <pc:spChg chg="mod">
          <ac:chgData name="SCIALDONE Lorenzo" userId="8593fdcd-2712-4b04-8d31-7d85f124f43e" providerId="ADAL" clId="{1DEF77AF-96D5-41AD-A60C-236667E8F514}" dt="2023-07-03T09:54:25.490" v="339" actId="108"/>
          <ac:spMkLst>
            <pc:docMk/>
            <pc:sldMk cId="1660823973" sldId="350"/>
            <ac:spMk id="31" creationId="{3059530D-2778-E5DF-8F36-52BB6398B310}"/>
          </ac:spMkLst>
        </pc:spChg>
        <pc:spChg chg="mod">
          <ac:chgData name="SCIALDONE Lorenzo" userId="8593fdcd-2712-4b04-8d31-7d85f124f43e" providerId="ADAL" clId="{1DEF77AF-96D5-41AD-A60C-236667E8F514}" dt="2023-07-03T09:54:14.465" v="336" actId="108"/>
          <ac:spMkLst>
            <pc:docMk/>
            <pc:sldMk cId="1660823973" sldId="350"/>
            <ac:spMk id="32" creationId="{3059530D-2778-E5DF-8F36-52BB6398B310}"/>
          </ac:spMkLst>
        </pc:spChg>
        <pc:spChg chg="mod">
          <ac:chgData name="SCIALDONE Lorenzo" userId="8593fdcd-2712-4b04-8d31-7d85f124f43e" providerId="ADAL" clId="{1DEF77AF-96D5-41AD-A60C-236667E8F514}" dt="2023-07-03T09:55:35.309" v="341" actId="403"/>
          <ac:spMkLst>
            <pc:docMk/>
            <pc:sldMk cId="1660823973" sldId="350"/>
            <ac:spMk id="38" creationId="{3059530D-2778-E5DF-8F36-52BB6398B310}"/>
          </ac:spMkLst>
        </pc:spChg>
        <pc:picChg chg="add mod">
          <ac:chgData name="SCIALDONE Lorenzo" userId="8593fdcd-2712-4b04-8d31-7d85f124f43e" providerId="ADAL" clId="{1DEF77AF-96D5-41AD-A60C-236667E8F514}" dt="2023-07-03T08:44:06.310" v="152" actId="1076"/>
          <ac:picMkLst>
            <pc:docMk/>
            <pc:sldMk cId="1660823973" sldId="350"/>
            <ac:picMk id="2" creationId="{2C48313E-C075-4A62-965C-8558C2405162}"/>
          </ac:picMkLst>
        </pc:picChg>
        <pc:picChg chg="add mod">
          <ac:chgData name="SCIALDONE Lorenzo" userId="8593fdcd-2712-4b04-8d31-7d85f124f43e" providerId="ADAL" clId="{1DEF77AF-96D5-41AD-A60C-236667E8F514}" dt="2023-07-03T08:44:08.391" v="153" actId="1076"/>
          <ac:picMkLst>
            <pc:docMk/>
            <pc:sldMk cId="1660823973" sldId="350"/>
            <ac:picMk id="3" creationId="{C13F0F38-166A-1BFE-5557-35DE83914175}"/>
          </ac:picMkLst>
        </pc:picChg>
        <pc:picChg chg="add mod">
          <ac:chgData name="SCIALDONE Lorenzo" userId="8593fdcd-2712-4b04-8d31-7d85f124f43e" providerId="ADAL" clId="{1DEF77AF-96D5-41AD-A60C-236667E8F514}" dt="2023-07-03T08:45:43.813" v="184" actId="1076"/>
          <ac:picMkLst>
            <pc:docMk/>
            <pc:sldMk cId="1660823973" sldId="350"/>
            <ac:picMk id="5" creationId="{0695D9DC-0DDF-95A6-F565-53722D59EFED}"/>
          </ac:picMkLst>
        </pc:picChg>
        <pc:picChg chg="del mod">
          <ac:chgData name="SCIALDONE Lorenzo" userId="8593fdcd-2712-4b04-8d31-7d85f124f43e" providerId="ADAL" clId="{1DEF77AF-96D5-41AD-A60C-236667E8F514}" dt="2023-07-03T08:42:14.570" v="136" actId="478"/>
          <ac:picMkLst>
            <pc:docMk/>
            <pc:sldMk cId="1660823973" sldId="350"/>
            <ac:picMk id="28" creationId="{00000000-0000-0000-0000-000000000000}"/>
          </ac:picMkLst>
        </pc:picChg>
        <pc:picChg chg="mod">
          <ac:chgData name="SCIALDONE Lorenzo" userId="8593fdcd-2712-4b04-8d31-7d85f124f43e" providerId="ADAL" clId="{1DEF77AF-96D5-41AD-A60C-236667E8F514}" dt="2023-07-03T10:03:44.734" v="379" actId="1076"/>
          <ac:picMkLst>
            <pc:docMk/>
            <pc:sldMk cId="1660823973" sldId="350"/>
            <ac:picMk id="33" creationId="{00000000-0000-0000-0000-000000000000}"/>
          </ac:picMkLst>
        </pc:picChg>
        <pc:picChg chg="mod">
          <ac:chgData name="SCIALDONE Lorenzo" userId="8593fdcd-2712-4b04-8d31-7d85f124f43e" providerId="ADAL" clId="{1DEF77AF-96D5-41AD-A60C-236667E8F514}" dt="2023-07-03T08:58:05.404" v="302" actId="1076"/>
          <ac:picMkLst>
            <pc:docMk/>
            <pc:sldMk cId="1660823973" sldId="350"/>
            <ac:picMk id="34" creationId="{00000000-0000-0000-0000-000000000000}"/>
          </ac:picMkLst>
        </pc:picChg>
        <pc:picChg chg="mod">
          <ac:chgData name="SCIALDONE Lorenzo" userId="8593fdcd-2712-4b04-8d31-7d85f124f43e" providerId="ADAL" clId="{1DEF77AF-96D5-41AD-A60C-236667E8F514}" dt="2023-07-03T08:45:06.093" v="166" actId="1076"/>
          <ac:picMkLst>
            <pc:docMk/>
            <pc:sldMk cId="1660823973" sldId="350"/>
            <ac:picMk id="35" creationId="{00000000-0000-0000-0000-000000000000}"/>
          </ac:picMkLst>
        </pc:picChg>
        <pc:picChg chg="mod">
          <ac:chgData name="SCIALDONE Lorenzo" userId="8593fdcd-2712-4b04-8d31-7d85f124f43e" providerId="ADAL" clId="{1DEF77AF-96D5-41AD-A60C-236667E8F514}" dt="2023-07-03T08:46:03.095" v="192" actId="1076"/>
          <ac:picMkLst>
            <pc:docMk/>
            <pc:sldMk cId="1660823973" sldId="350"/>
            <ac:picMk id="36" creationId="{00000000-0000-0000-0000-000000000000}"/>
          </ac:picMkLst>
        </pc:picChg>
        <pc:picChg chg="del">
          <ac:chgData name="SCIALDONE Lorenzo" userId="8593fdcd-2712-4b04-8d31-7d85f124f43e" providerId="ADAL" clId="{1DEF77AF-96D5-41AD-A60C-236667E8F514}" dt="2023-07-03T08:44:37.716" v="155" actId="478"/>
          <ac:picMkLst>
            <pc:docMk/>
            <pc:sldMk cId="1660823973" sldId="350"/>
            <ac:picMk id="37" creationId="{00000000-0000-0000-0000-000000000000}"/>
          </ac:picMkLst>
        </pc:picChg>
        <pc:cxnChg chg="mod">
          <ac:chgData name="SCIALDONE Lorenzo" userId="8593fdcd-2712-4b04-8d31-7d85f124f43e" providerId="ADAL" clId="{1DEF77AF-96D5-41AD-A60C-236667E8F514}" dt="2023-07-03T10:03:53.022" v="382" actId="1076"/>
          <ac:cxnSpMkLst>
            <pc:docMk/>
            <pc:sldMk cId="1660823973" sldId="350"/>
            <ac:cxnSpMk id="7" creationId="{00000000-0000-0000-0000-000000000000}"/>
          </ac:cxnSpMkLst>
        </pc:cxnChg>
        <pc:cxnChg chg="mod">
          <ac:chgData name="SCIALDONE Lorenzo" userId="8593fdcd-2712-4b04-8d31-7d85f124f43e" providerId="ADAL" clId="{1DEF77AF-96D5-41AD-A60C-236667E8F514}" dt="2023-07-03T10:03:47.432" v="380" actId="14100"/>
          <ac:cxnSpMkLst>
            <pc:docMk/>
            <pc:sldMk cId="1660823973" sldId="350"/>
            <ac:cxnSpMk id="41" creationId="{00000000-0000-0000-0000-000000000000}"/>
          </ac:cxnSpMkLst>
        </pc:cxnChg>
        <pc:cxnChg chg="mod">
          <ac:chgData name="SCIALDONE Lorenzo" userId="8593fdcd-2712-4b04-8d31-7d85f124f43e" providerId="ADAL" clId="{1DEF77AF-96D5-41AD-A60C-236667E8F514}" dt="2023-07-03T08:58:03.687" v="301" actId="14100"/>
          <ac:cxnSpMkLst>
            <pc:docMk/>
            <pc:sldMk cId="1660823973" sldId="350"/>
            <ac:cxnSpMk id="44" creationId="{00000000-0000-0000-0000-000000000000}"/>
          </ac:cxnSpMkLst>
        </pc:cxnChg>
        <pc:cxnChg chg="mod">
          <ac:chgData name="SCIALDONE Lorenzo" userId="8593fdcd-2712-4b04-8d31-7d85f124f43e" providerId="ADAL" clId="{1DEF77AF-96D5-41AD-A60C-236667E8F514}" dt="2023-07-03T08:58:07.227" v="303" actId="14100"/>
          <ac:cxnSpMkLst>
            <pc:docMk/>
            <pc:sldMk cId="1660823973" sldId="350"/>
            <ac:cxnSpMk id="47" creationId="{00000000-0000-0000-0000-000000000000}"/>
          </ac:cxnSpMkLst>
        </pc:cxnChg>
        <pc:cxnChg chg="mod">
          <ac:chgData name="SCIALDONE Lorenzo" userId="8593fdcd-2712-4b04-8d31-7d85f124f43e" providerId="ADAL" clId="{1DEF77AF-96D5-41AD-A60C-236667E8F514}" dt="2023-07-03T08:46:09.529" v="194" actId="14100"/>
          <ac:cxnSpMkLst>
            <pc:docMk/>
            <pc:sldMk cId="1660823973" sldId="350"/>
            <ac:cxnSpMk id="50" creationId="{00000000-0000-0000-0000-000000000000}"/>
          </ac:cxnSpMkLst>
        </pc:cxnChg>
      </pc:sldChg>
      <pc:sldChg chg="del">
        <pc:chgData name="SCIALDONE Lorenzo" userId="8593fdcd-2712-4b04-8d31-7d85f124f43e" providerId="ADAL" clId="{1DEF77AF-96D5-41AD-A60C-236667E8F514}" dt="2023-07-03T08:50:53.452" v="224" actId="2696"/>
        <pc:sldMkLst>
          <pc:docMk/>
          <pc:sldMk cId="1815074386" sldId="351"/>
        </pc:sldMkLst>
      </pc:sldChg>
      <pc:sldChg chg="addSp delSp modSp mod modClrScheme chgLayout">
        <pc:chgData name="SCIALDONE Lorenzo" userId="8593fdcd-2712-4b04-8d31-7d85f124f43e" providerId="ADAL" clId="{1DEF77AF-96D5-41AD-A60C-236667E8F514}" dt="2023-07-03T09:59:52.861" v="350" actId="166"/>
        <pc:sldMkLst>
          <pc:docMk/>
          <pc:sldMk cId="2296577387" sldId="352"/>
        </pc:sldMkLst>
        <pc:spChg chg="add del mod">
          <ac:chgData name="SCIALDONE Lorenzo" userId="8593fdcd-2712-4b04-8d31-7d85f124f43e" providerId="ADAL" clId="{1DEF77AF-96D5-41AD-A60C-236667E8F514}" dt="2023-07-03T08:32:49.413" v="1" actId="478"/>
          <ac:spMkLst>
            <pc:docMk/>
            <pc:sldMk cId="2296577387" sldId="352"/>
            <ac:spMk id="2" creationId="{B7A54731-B567-06F1-BEDB-C77949E7C238}"/>
          </ac:spMkLst>
        </pc:spChg>
        <pc:spChg chg="add del mod">
          <ac:chgData name="SCIALDONE Lorenzo" userId="8593fdcd-2712-4b04-8d31-7d85f124f43e" providerId="ADAL" clId="{1DEF77AF-96D5-41AD-A60C-236667E8F514}" dt="2023-07-03T08:32:49.413" v="1" actId="478"/>
          <ac:spMkLst>
            <pc:docMk/>
            <pc:sldMk cId="2296577387" sldId="352"/>
            <ac:spMk id="3" creationId="{9363C22C-10A6-03D6-0404-86885C239DCB}"/>
          </ac:spMkLst>
        </pc:spChg>
        <pc:spChg chg="add del mod">
          <ac:chgData name="SCIALDONE Lorenzo" userId="8593fdcd-2712-4b04-8d31-7d85f124f43e" providerId="ADAL" clId="{1DEF77AF-96D5-41AD-A60C-236667E8F514}" dt="2023-07-03T08:32:49.413" v="1" actId="478"/>
          <ac:spMkLst>
            <pc:docMk/>
            <pc:sldMk cId="2296577387" sldId="352"/>
            <ac:spMk id="4" creationId="{BD602A3B-48B9-DF84-BDB7-0267E3401A00}"/>
          </ac:spMkLst>
        </pc:spChg>
        <pc:spChg chg="add del mod">
          <ac:chgData name="SCIALDONE Lorenzo" userId="8593fdcd-2712-4b04-8d31-7d85f124f43e" providerId="ADAL" clId="{1DEF77AF-96D5-41AD-A60C-236667E8F514}" dt="2023-07-03T08:32:49.413" v="1" actId="478"/>
          <ac:spMkLst>
            <pc:docMk/>
            <pc:sldMk cId="2296577387" sldId="352"/>
            <ac:spMk id="5" creationId="{42AE400B-7DD4-072A-C846-56C3A18DEEB1}"/>
          </ac:spMkLst>
        </pc:spChg>
        <pc:spChg chg="add del mod">
          <ac:chgData name="SCIALDONE Lorenzo" userId="8593fdcd-2712-4b04-8d31-7d85f124f43e" providerId="ADAL" clId="{1DEF77AF-96D5-41AD-A60C-236667E8F514}" dt="2023-07-03T08:32:49.413" v="1" actId="478"/>
          <ac:spMkLst>
            <pc:docMk/>
            <pc:sldMk cId="2296577387" sldId="352"/>
            <ac:spMk id="10" creationId="{DEE3491E-DC83-B58D-2D89-EEB0690CA5E4}"/>
          </ac:spMkLst>
        </pc:spChg>
        <pc:spChg chg="add del mod">
          <ac:chgData name="SCIALDONE Lorenzo" userId="8593fdcd-2712-4b04-8d31-7d85f124f43e" providerId="ADAL" clId="{1DEF77AF-96D5-41AD-A60C-236667E8F514}" dt="2023-07-03T08:32:49.413" v="1" actId="478"/>
          <ac:spMkLst>
            <pc:docMk/>
            <pc:sldMk cId="2296577387" sldId="352"/>
            <ac:spMk id="11" creationId="{AFE3E1AC-15B6-B911-7B54-B16B1A7870FA}"/>
          </ac:spMkLst>
        </pc:spChg>
        <pc:spChg chg="add del mod">
          <ac:chgData name="SCIALDONE Lorenzo" userId="8593fdcd-2712-4b04-8d31-7d85f124f43e" providerId="ADAL" clId="{1DEF77AF-96D5-41AD-A60C-236667E8F514}" dt="2023-07-03T08:32:49.413" v="1" actId="478"/>
          <ac:spMkLst>
            <pc:docMk/>
            <pc:sldMk cId="2296577387" sldId="352"/>
            <ac:spMk id="12" creationId="{C1DC768A-6A4D-E922-7156-0C6C8B883C30}"/>
          </ac:spMkLst>
        </pc:spChg>
        <pc:spChg chg="add del mod">
          <ac:chgData name="SCIALDONE Lorenzo" userId="8593fdcd-2712-4b04-8d31-7d85f124f43e" providerId="ADAL" clId="{1DEF77AF-96D5-41AD-A60C-236667E8F514}" dt="2023-07-03T08:32:49.413" v="1" actId="478"/>
          <ac:spMkLst>
            <pc:docMk/>
            <pc:sldMk cId="2296577387" sldId="352"/>
            <ac:spMk id="14" creationId="{D23A92E0-236C-7B9C-0A61-79E910AAEAF0}"/>
          </ac:spMkLst>
        </pc:spChg>
        <pc:spChg chg="add mod">
          <ac:chgData name="SCIALDONE Lorenzo" userId="8593fdcd-2712-4b04-8d31-7d85f124f43e" providerId="ADAL" clId="{1DEF77AF-96D5-41AD-A60C-236667E8F514}" dt="2023-07-03T08:32:56.507" v="4" actId="14100"/>
          <ac:spMkLst>
            <pc:docMk/>
            <pc:sldMk cId="2296577387" sldId="352"/>
            <ac:spMk id="15" creationId="{D800F8BE-18D1-DD89-4BDE-B4A38DAE74BC}"/>
          </ac:spMkLst>
        </pc:spChg>
        <pc:spChg chg="add mod">
          <ac:chgData name="SCIALDONE Lorenzo" userId="8593fdcd-2712-4b04-8d31-7d85f124f43e" providerId="ADAL" clId="{1DEF77AF-96D5-41AD-A60C-236667E8F514}" dt="2023-07-03T08:48:38.693" v="208" actId="6549"/>
          <ac:spMkLst>
            <pc:docMk/>
            <pc:sldMk cId="2296577387" sldId="352"/>
            <ac:spMk id="16" creationId="{E0E723F7-2579-34FF-4857-F6608C42D003}"/>
          </ac:spMkLst>
        </pc:spChg>
        <pc:spChg chg="add mod">
          <ac:chgData name="SCIALDONE Lorenzo" userId="8593fdcd-2712-4b04-8d31-7d85f124f43e" providerId="ADAL" clId="{1DEF77AF-96D5-41AD-A60C-236667E8F514}" dt="2023-07-03T08:51:14.537" v="227" actId="1076"/>
          <ac:spMkLst>
            <pc:docMk/>
            <pc:sldMk cId="2296577387" sldId="352"/>
            <ac:spMk id="17" creationId="{41D8B0CE-0CF7-EC4A-B8D5-7CB4B28A7404}"/>
          </ac:spMkLst>
        </pc:spChg>
        <pc:spChg chg="mod">
          <ac:chgData name="SCIALDONE Lorenzo" userId="8593fdcd-2712-4b04-8d31-7d85f124f43e" providerId="ADAL" clId="{1DEF77AF-96D5-41AD-A60C-236667E8F514}" dt="2023-07-03T08:32:50.121" v="2"/>
          <ac:spMkLst>
            <pc:docMk/>
            <pc:sldMk cId="2296577387" sldId="352"/>
            <ac:spMk id="19" creationId="{DE79C8DF-7138-EE03-A390-5FEFBE61D9C0}"/>
          </ac:spMkLst>
        </pc:spChg>
        <pc:spChg chg="mod">
          <ac:chgData name="SCIALDONE Lorenzo" userId="8593fdcd-2712-4b04-8d31-7d85f124f43e" providerId="ADAL" clId="{1DEF77AF-96D5-41AD-A60C-236667E8F514}" dt="2023-07-03T08:32:50.121" v="2"/>
          <ac:spMkLst>
            <pc:docMk/>
            <pc:sldMk cId="2296577387" sldId="352"/>
            <ac:spMk id="20" creationId="{EE836184-357D-7EEC-4A47-32E5A79C0677}"/>
          </ac:spMkLst>
        </pc:spChg>
        <pc:spChg chg="mod">
          <ac:chgData name="SCIALDONE Lorenzo" userId="8593fdcd-2712-4b04-8d31-7d85f124f43e" providerId="ADAL" clId="{1DEF77AF-96D5-41AD-A60C-236667E8F514}" dt="2023-07-03T08:32:50.121" v="2"/>
          <ac:spMkLst>
            <pc:docMk/>
            <pc:sldMk cId="2296577387" sldId="352"/>
            <ac:spMk id="21" creationId="{E5C661C3-D46B-720D-788C-565D3BB0AB23}"/>
          </ac:spMkLst>
        </pc:spChg>
        <pc:spChg chg="mod">
          <ac:chgData name="SCIALDONE Lorenzo" userId="8593fdcd-2712-4b04-8d31-7d85f124f43e" providerId="ADAL" clId="{1DEF77AF-96D5-41AD-A60C-236667E8F514}" dt="2023-07-03T08:32:50.121" v="2"/>
          <ac:spMkLst>
            <pc:docMk/>
            <pc:sldMk cId="2296577387" sldId="352"/>
            <ac:spMk id="22" creationId="{9B97B60E-5FA1-C668-D018-74F8F43DB21C}"/>
          </ac:spMkLst>
        </pc:spChg>
        <pc:spChg chg="mod">
          <ac:chgData name="SCIALDONE Lorenzo" userId="8593fdcd-2712-4b04-8d31-7d85f124f43e" providerId="ADAL" clId="{1DEF77AF-96D5-41AD-A60C-236667E8F514}" dt="2023-07-03T08:32:50.121" v="2"/>
          <ac:spMkLst>
            <pc:docMk/>
            <pc:sldMk cId="2296577387" sldId="352"/>
            <ac:spMk id="23" creationId="{560F7441-BFDB-C16C-440C-D8120C3FDC57}"/>
          </ac:spMkLst>
        </pc:spChg>
        <pc:spChg chg="mod">
          <ac:chgData name="SCIALDONE Lorenzo" userId="8593fdcd-2712-4b04-8d31-7d85f124f43e" providerId="ADAL" clId="{1DEF77AF-96D5-41AD-A60C-236667E8F514}" dt="2023-07-03T08:32:50.121" v="2"/>
          <ac:spMkLst>
            <pc:docMk/>
            <pc:sldMk cId="2296577387" sldId="352"/>
            <ac:spMk id="24" creationId="{3485F4EB-BE12-749F-5B85-CED16071BFF6}"/>
          </ac:spMkLst>
        </pc:spChg>
        <pc:spChg chg="mod">
          <ac:chgData name="SCIALDONE Lorenzo" userId="8593fdcd-2712-4b04-8d31-7d85f124f43e" providerId="ADAL" clId="{1DEF77AF-96D5-41AD-A60C-236667E8F514}" dt="2023-07-03T08:32:50.121" v="2"/>
          <ac:spMkLst>
            <pc:docMk/>
            <pc:sldMk cId="2296577387" sldId="352"/>
            <ac:spMk id="25" creationId="{E6BE093E-20EE-E6EE-2D84-C8C05CD2C718}"/>
          </ac:spMkLst>
        </pc:spChg>
        <pc:spChg chg="mod">
          <ac:chgData name="SCIALDONE Lorenzo" userId="8593fdcd-2712-4b04-8d31-7d85f124f43e" providerId="ADAL" clId="{1DEF77AF-96D5-41AD-A60C-236667E8F514}" dt="2023-07-03T08:32:50.121" v="2"/>
          <ac:spMkLst>
            <pc:docMk/>
            <pc:sldMk cId="2296577387" sldId="352"/>
            <ac:spMk id="26" creationId="{313E8325-3332-3982-AF8E-E265856DA05C}"/>
          </ac:spMkLst>
        </pc:spChg>
        <pc:spChg chg="mod">
          <ac:chgData name="SCIALDONE Lorenzo" userId="8593fdcd-2712-4b04-8d31-7d85f124f43e" providerId="ADAL" clId="{1DEF77AF-96D5-41AD-A60C-236667E8F514}" dt="2023-07-03T08:32:50.121" v="2"/>
          <ac:spMkLst>
            <pc:docMk/>
            <pc:sldMk cId="2296577387" sldId="352"/>
            <ac:spMk id="27" creationId="{FE921536-5CAB-D9F5-94AB-7AA2D50222BE}"/>
          </ac:spMkLst>
        </pc:spChg>
        <pc:spChg chg="mod">
          <ac:chgData name="SCIALDONE Lorenzo" userId="8593fdcd-2712-4b04-8d31-7d85f124f43e" providerId="ADAL" clId="{1DEF77AF-96D5-41AD-A60C-236667E8F514}" dt="2023-07-03T08:32:50.121" v="2"/>
          <ac:spMkLst>
            <pc:docMk/>
            <pc:sldMk cId="2296577387" sldId="352"/>
            <ac:spMk id="28" creationId="{381F77AB-F4EB-1C05-9720-2CD7A8F8DCBF}"/>
          </ac:spMkLst>
        </pc:spChg>
        <pc:spChg chg="mod">
          <ac:chgData name="SCIALDONE Lorenzo" userId="8593fdcd-2712-4b04-8d31-7d85f124f43e" providerId="ADAL" clId="{1DEF77AF-96D5-41AD-A60C-236667E8F514}" dt="2023-07-03T08:32:50.121" v="2"/>
          <ac:spMkLst>
            <pc:docMk/>
            <pc:sldMk cId="2296577387" sldId="352"/>
            <ac:spMk id="29" creationId="{3DDFEF94-B3A9-D2E1-56DB-974422507D34}"/>
          </ac:spMkLst>
        </pc:spChg>
        <pc:spChg chg="mod">
          <ac:chgData name="SCIALDONE Lorenzo" userId="8593fdcd-2712-4b04-8d31-7d85f124f43e" providerId="ADAL" clId="{1DEF77AF-96D5-41AD-A60C-236667E8F514}" dt="2023-07-03T08:32:50.121" v="2"/>
          <ac:spMkLst>
            <pc:docMk/>
            <pc:sldMk cId="2296577387" sldId="352"/>
            <ac:spMk id="30" creationId="{EBE8FE2C-453B-64AB-ACA5-8BBECD24C16E}"/>
          </ac:spMkLst>
        </pc:spChg>
        <pc:spChg chg="mod">
          <ac:chgData name="SCIALDONE Lorenzo" userId="8593fdcd-2712-4b04-8d31-7d85f124f43e" providerId="ADAL" clId="{1DEF77AF-96D5-41AD-A60C-236667E8F514}" dt="2023-07-03T08:32:50.121" v="2"/>
          <ac:spMkLst>
            <pc:docMk/>
            <pc:sldMk cId="2296577387" sldId="352"/>
            <ac:spMk id="31" creationId="{3145CC95-4D12-3AE8-5F38-8993835C2844}"/>
          </ac:spMkLst>
        </pc:spChg>
        <pc:spChg chg="mod">
          <ac:chgData name="SCIALDONE Lorenzo" userId="8593fdcd-2712-4b04-8d31-7d85f124f43e" providerId="ADAL" clId="{1DEF77AF-96D5-41AD-A60C-236667E8F514}" dt="2023-07-03T08:32:50.121" v="2"/>
          <ac:spMkLst>
            <pc:docMk/>
            <pc:sldMk cId="2296577387" sldId="352"/>
            <ac:spMk id="32" creationId="{72AEE32A-0C64-F2CC-2393-891BB5414782}"/>
          </ac:spMkLst>
        </pc:spChg>
        <pc:spChg chg="mod">
          <ac:chgData name="SCIALDONE Lorenzo" userId="8593fdcd-2712-4b04-8d31-7d85f124f43e" providerId="ADAL" clId="{1DEF77AF-96D5-41AD-A60C-236667E8F514}" dt="2023-07-03T08:32:50.121" v="2"/>
          <ac:spMkLst>
            <pc:docMk/>
            <pc:sldMk cId="2296577387" sldId="352"/>
            <ac:spMk id="33" creationId="{7E7CA200-1253-920B-5D3D-32DBD67B9B2F}"/>
          </ac:spMkLst>
        </pc:spChg>
        <pc:spChg chg="mod">
          <ac:chgData name="SCIALDONE Lorenzo" userId="8593fdcd-2712-4b04-8d31-7d85f124f43e" providerId="ADAL" clId="{1DEF77AF-96D5-41AD-A60C-236667E8F514}" dt="2023-07-03T08:32:50.121" v="2"/>
          <ac:spMkLst>
            <pc:docMk/>
            <pc:sldMk cId="2296577387" sldId="352"/>
            <ac:spMk id="34" creationId="{401E7DB0-5123-D8FE-D8F4-D422CF50013A}"/>
          </ac:spMkLst>
        </pc:spChg>
        <pc:spChg chg="mod">
          <ac:chgData name="SCIALDONE Lorenzo" userId="8593fdcd-2712-4b04-8d31-7d85f124f43e" providerId="ADAL" clId="{1DEF77AF-96D5-41AD-A60C-236667E8F514}" dt="2023-07-03T08:32:50.121" v="2"/>
          <ac:spMkLst>
            <pc:docMk/>
            <pc:sldMk cId="2296577387" sldId="352"/>
            <ac:spMk id="35" creationId="{26A9563B-D7E4-FE6C-4B4D-19B8F9D79D4B}"/>
          </ac:spMkLst>
        </pc:spChg>
        <pc:spChg chg="mod">
          <ac:chgData name="SCIALDONE Lorenzo" userId="8593fdcd-2712-4b04-8d31-7d85f124f43e" providerId="ADAL" clId="{1DEF77AF-96D5-41AD-A60C-236667E8F514}" dt="2023-07-03T08:32:50.121" v="2"/>
          <ac:spMkLst>
            <pc:docMk/>
            <pc:sldMk cId="2296577387" sldId="352"/>
            <ac:spMk id="36" creationId="{E6AE2C62-3157-EF0F-6F10-67253BA46266}"/>
          </ac:spMkLst>
        </pc:spChg>
        <pc:spChg chg="add mod">
          <ac:chgData name="SCIALDONE Lorenzo" userId="8593fdcd-2712-4b04-8d31-7d85f124f43e" providerId="ADAL" clId="{1DEF77AF-96D5-41AD-A60C-236667E8F514}" dt="2023-07-03T08:51:05.011" v="225" actId="1076"/>
          <ac:spMkLst>
            <pc:docMk/>
            <pc:sldMk cId="2296577387" sldId="352"/>
            <ac:spMk id="37" creationId="{63D1A17E-DED7-B2E4-D943-E034804C4F8A}"/>
          </ac:spMkLst>
        </pc:spChg>
        <pc:spChg chg="add mod">
          <ac:chgData name="SCIALDONE Lorenzo" userId="8593fdcd-2712-4b04-8d31-7d85f124f43e" providerId="ADAL" clId="{1DEF77AF-96D5-41AD-A60C-236667E8F514}" dt="2023-07-03T08:39:38.165" v="118" actId="1076"/>
          <ac:spMkLst>
            <pc:docMk/>
            <pc:sldMk cId="2296577387" sldId="352"/>
            <ac:spMk id="42" creationId="{1B07236A-DFE0-4078-D279-B902D689AA9B}"/>
          </ac:spMkLst>
        </pc:spChg>
        <pc:spChg chg="add mod">
          <ac:chgData name="SCIALDONE Lorenzo" userId="8593fdcd-2712-4b04-8d31-7d85f124f43e" providerId="ADAL" clId="{1DEF77AF-96D5-41AD-A60C-236667E8F514}" dt="2023-07-03T08:38:11.782" v="85" actId="108"/>
          <ac:spMkLst>
            <pc:docMk/>
            <pc:sldMk cId="2296577387" sldId="352"/>
            <ac:spMk id="43" creationId="{4FDBF29C-B8C0-191E-C304-A0F3E3680B38}"/>
          </ac:spMkLst>
        </pc:spChg>
        <pc:spChg chg="add mod">
          <ac:chgData name="SCIALDONE Lorenzo" userId="8593fdcd-2712-4b04-8d31-7d85f124f43e" providerId="ADAL" clId="{1DEF77AF-96D5-41AD-A60C-236667E8F514}" dt="2023-07-03T08:51:05.011" v="225" actId="1076"/>
          <ac:spMkLst>
            <pc:docMk/>
            <pc:sldMk cId="2296577387" sldId="352"/>
            <ac:spMk id="44" creationId="{202E580E-0ED9-A72B-7505-A3F467B26858}"/>
          </ac:spMkLst>
        </pc:spChg>
        <pc:spChg chg="add mod">
          <ac:chgData name="SCIALDONE Lorenzo" userId="8593fdcd-2712-4b04-8d31-7d85f124f43e" providerId="ADAL" clId="{1DEF77AF-96D5-41AD-A60C-236667E8F514}" dt="2023-07-03T08:51:21.166" v="229" actId="1076"/>
          <ac:spMkLst>
            <pc:docMk/>
            <pc:sldMk cId="2296577387" sldId="352"/>
            <ac:spMk id="45" creationId="{61134F7C-7EEC-901B-F3E1-71B442E5A66C}"/>
          </ac:spMkLst>
        </pc:spChg>
        <pc:spChg chg="add del mod">
          <ac:chgData name="SCIALDONE Lorenzo" userId="8593fdcd-2712-4b04-8d31-7d85f124f43e" providerId="ADAL" clId="{1DEF77AF-96D5-41AD-A60C-236667E8F514}" dt="2023-07-03T08:34:05.465" v="11" actId="478"/>
          <ac:spMkLst>
            <pc:docMk/>
            <pc:sldMk cId="2296577387" sldId="352"/>
            <ac:spMk id="47" creationId="{5A77156C-9E93-4600-B9CB-56142BCE730B}"/>
          </ac:spMkLst>
        </pc:spChg>
        <pc:spChg chg="add del mod">
          <ac:chgData name="SCIALDONE Lorenzo" userId="8593fdcd-2712-4b04-8d31-7d85f124f43e" providerId="ADAL" clId="{1DEF77AF-96D5-41AD-A60C-236667E8F514}" dt="2023-07-03T08:36:49.245" v="37" actId="478"/>
          <ac:spMkLst>
            <pc:docMk/>
            <pc:sldMk cId="2296577387" sldId="352"/>
            <ac:spMk id="48" creationId="{69F166C0-7E94-FBFB-019F-B6C4D45E2D17}"/>
          </ac:spMkLst>
        </pc:spChg>
        <pc:spChg chg="add del mod">
          <ac:chgData name="SCIALDONE Lorenzo" userId="8593fdcd-2712-4b04-8d31-7d85f124f43e" providerId="ADAL" clId="{1DEF77AF-96D5-41AD-A60C-236667E8F514}" dt="2023-07-03T08:38:42.490" v="93"/>
          <ac:spMkLst>
            <pc:docMk/>
            <pc:sldMk cId="2296577387" sldId="352"/>
            <ac:spMk id="49" creationId="{77092000-3FBE-908F-0B5F-2BBD6B52F5E9}"/>
          </ac:spMkLst>
        </pc:spChg>
        <pc:spChg chg="add del mod">
          <ac:chgData name="SCIALDONE Lorenzo" userId="8593fdcd-2712-4b04-8d31-7d85f124f43e" providerId="ADAL" clId="{1DEF77AF-96D5-41AD-A60C-236667E8F514}" dt="2023-07-03T08:38:52.041" v="95"/>
          <ac:spMkLst>
            <pc:docMk/>
            <pc:sldMk cId="2296577387" sldId="352"/>
            <ac:spMk id="50" creationId="{5FC03B60-28F6-17CA-E98A-FF4147C2134D}"/>
          </ac:spMkLst>
        </pc:spChg>
        <pc:spChg chg="add mod">
          <ac:chgData name="SCIALDONE Lorenzo" userId="8593fdcd-2712-4b04-8d31-7d85f124f43e" providerId="ADAL" clId="{1DEF77AF-96D5-41AD-A60C-236667E8F514}" dt="2023-07-03T08:40:41.859" v="129" actId="14100"/>
          <ac:spMkLst>
            <pc:docMk/>
            <pc:sldMk cId="2296577387" sldId="352"/>
            <ac:spMk id="51" creationId="{12A46639-42AD-1FBD-098E-6F8ECD991530}"/>
          </ac:spMkLst>
        </pc:spChg>
        <pc:spChg chg="add mod">
          <ac:chgData name="SCIALDONE Lorenzo" userId="8593fdcd-2712-4b04-8d31-7d85f124f43e" providerId="ADAL" clId="{1DEF77AF-96D5-41AD-A60C-236667E8F514}" dt="2023-07-03T08:40:21.526" v="127"/>
          <ac:spMkLst>
            <pc:docMk/>
            <pc:sldMk cId="2296577387" sldId="352"/>
            <ac:spMk id="54" creationId="{5A01158E-2418-C165-F8D7-5B8D3D109889}"/>
          </ac:spMkLst>
        </pc:spChg>
        <pc:grpChg chg="add del mod">
          <ac:chgData name="SCIALDONE Lorenzo" userId="8593fdcd-2712-4b04-8d31-7d85f124f43e" providerId="ADAL" clId="{1DEF77AF-96D5-41AD-A60C-236667E8F514}" dt="2023-07-03T08:48:32.078" v="205" actId="478"/>
          <ac:grpSpMkLst>
            <pc:docMk/>
            <pc:sldMk cId="2296577387" sldId="352"/>
            <ac:grpSpMk id="18" creationId="{0FB43706-C8A9-5D2E-1FAB-650A279FDED9}"/>
          </ac:grpSpMkLst>
        </pc:grpChg>
        <pc:picChg chg="add del mod ord">
          <ac:chgData name="SCIALDONE Lorenzo" userId="8593fdcd-2712-4b04-8d31-7d85f124f43e" providerId="ADAL" clId="{1DEF77AF-96D5-41AD-A60C-236667E8F514}" dt="2023-07-03T09:59:09.435" v="346" actId="478"/>
          <ac:picMkLst>
            <pc:docMk/>
            <pc:sldMk cId="2296577387" sldId="352"/>
            <ac:picMk id="52" creationId="{8CEF058F-7521-A06D-9655-DB44612517BC}"/>
          </ac:picMkLst>
        </pc:picChg>
        <pc:picChg chg="add del mod ord">
          <ac:chgData name="SCIALDONE Lorenzo" userId="8593fdcd-2712-4b04-8d31-7d85f124f43e" providerId="ADAL" clId="{1DEF77AF-96D5-41AD-A60C-236667E8F514}" dt="2023-07-03T09:59:09.435" v="346" actId="478"/>
          <ac:picMkLst>
            <pc:docMk/>
            <pc:sldMk cId="2296577387" sldId="352"/>
            <ac:picMk id="53" creationId="{711357FB-7D14-02CD-AC65-BB9CE3B3D0DC}"/>
          </ac:picMkLst>
        </pc:picChg>
        <pc:picChg chg="add del mod">
          <ac:chgData name="SCIALDONE Lorenzo" userId="8593fdcd-2712-4b04-8d31-7d85f124f43e" providerId="ADAL" clId="{1DEF77AF-96D5-41AD-A60C-236667E8F514}" dt="2023-07-03T09:59:09.435" v="346" actId="478"/>
          <ac:picMkLst>
            <pc:docMk/>
            <pc:sldMk cId="2296577387" sldId="352"/>
            <ac:picMk id="55" creationId="{2C15F794-1381-6E07-3A05-59502CD0D3B4}"/>
          </ac:picMkLst>
        </pc:picChg>
        <pc:picChg chg="add mod ord">
          <ac:chgData name="SCIALDONE Lorenzo" userId="8593fdcd-2712-4b04-8d31-7d85f124f43e" providerId="ADAL" clId="{1DEF77AF-96D5-41AD-A60C-236667E8F514}" dt="2023-07-03T08:48:44.410" v="211" actId="1076"/>
          <ac:picMkLst>
            <pc:docMk/>
            <pc:sldMk cId="2296577387" sldId="352"/>
            <ac:picMk id="56" creationId="{750FC2C5-7C51-EAB0-6EB7-E1610C1B0A86}"/>
          </ac:picMkLst>
        </pc:picChg>
        <pc:picChg chg="add mod ord">
          <ac:chgData name="SCIALDONE Lorenzo" userId="8593fdcd-2712-4b04-8d31-7d85f124f43e" providerId="ADAL" clId="{1DEF77AF-96D5-41AD-A60C-236667E8F514}" dt="2023-07-03T09:59:47.948" v="349" actId="167"/>
          <ac:picMkLst>
            <pc:docMk/>
            <pc:sldMk cId="2296577387" sldId="352"/>
            <ac:picMk id="65" creationId="{9AAC380C-218F-FE26-F657-A1EA0F06B342}"/>
          </ac:picMkLst>
        </pc:picChg>
        <pc:picChg chg="add mod ord">
          <ac:chgData name="SCIALDONE Lorenzo" userId="8593fdcd-2712-4b04-8d31-7d85f124f43e" providerId="ADAL" clId="{1DEF77AF-96D5-41AD-A60C-236667E8F514}" dt="2023-07-03T09:59:47.948" v="349" actId="167"/>
          <ac:picMkLst>
            <pc:docMk/>
            <pc:sldMk cId="2296577387" sldId="352"/>
            <ac:picMk id="66" creationId="{D51BD13D-1086-73DB-8F65-E46047CBC57C}"/>
          </ac:picMkLst>
        </pc:picChg>
        <pc:picChg chg="add mod ord">
          <ac:chgData name="SCIALDONE Lorenzo" userId="8593fdcd-2712-4b04-8d31-7d85f124f43e" providerId="ADAL" clId="{1DEF77AF-96D5-41AD-A60C-236667E8F514}" dt="2023-07-03T09:59:52.861" v="350" actId="166"/>
          <ac:picMkLst>
            <pc:docMk/>
            <pc:sldMk cId="2296577387" sldId="352"/>
            <ac:picMk id="67" creationId="{99C31009-7B7A-CD74-8CE1-082F2FCB348A}"/>
          </ac:picMkLst>
        </pc:picChg>
        <pc:picChg chg="add mod ord">
          <ac:chgData name="SCIALDONE Lorenzo" userId="8593fdcd-2712-4b04-8d31-7d85f124f43e" providerId="ADAL" clId="{1DEF77AF-96D5-41AD-A60C-236667E8F514}" dt="2023-07-03T09:59:47.948" v="349" actId="167"/>
          <ac:picMkLst>
            <pc:docMk/>
            <pc:sldMk cId="2296577387" sldId="352"/>
            <ac:picMk id="68" creationId="{9B9C68FA-834F-4116-F9B2-58B0435F4280}"/>
          </ac:picMkLst>
        </pc:picChg>
        <pc:picChg chg="add mod ord">
          <ac:chgData name="SCIALDONE Lorenzo" userId="8593fdcd-2712-4b04-8d31-7d85f124f43e" providerId="ADAL" clId="{1DEF77AF-96D5-41AD-A60C-236667E8F514}" dt="2023-07-03T09:59:47.948" v="349" actId="167"/>
          <ac:picMkLst>
            <pc:docMk/>
            <pc:sldMk cId="2296577387" sldId="352"/>
            <ac:picMk id="69" creationId="{4A94CA68-806F-DB92-3811-45C52F8536C0}"/>
          </ac:picMkLst>
        </pc:picChg>
        <pc:picChg chg="add mod ord">
          <ac:chgData name="SCIALDONE Lorenzo" userId="8593fdcd-2712-4b04-8d31-7d85f124f43e" providerId="ADAL" clId="{1DEF77AF-96D5-41AD-A60C-236667E8F514}" dt="2023-07-03T09:59:47.948" v="349" actId="167"/>
          <ac:picMkLst>
            <pc:docMk/>
            <pc:sldMk cId="2296577387" sldId="352"/>
            <ac:picMk id="70" creationId="{D2E30EF8-D520-5FC4-644A-A2E8E5644E9F}"/>
          </ac:picMkLst>
        </pc:picChg>
        <pc:cxnChg chg="add del mod">
          <ac:chgData name="SCIALDONE Lorenzo" userId="8593fdcd-2712-4b04-8d31-7d85f124f43e" providerId="ADAL" clId="{1DEF77AF-96D5-41AD-A60C-236667E8F514}" dt="2023-07-03T08:32:49.413" v="1" actId="478"/>
          <ac:cxnSpMkLst>
            <pc:docMk/>
            <pc:sldMk cId="2296577387" sldId="352"/>
            <ac:cxnSpMk id="6" creationId="{363285B9-4940-99D7-0BF8-CFB32A765D34}"/>
          </ac:cxnSpMkLst>
        </pc:cxnChg>
        <pc:cxnChg chg="add del mod">
          <ac:chgData name="SCIALDONE Lorenzo" userId="8593fdcd-2712-4b04-8d31-7d85f124f43e" providerId="ADAL" clId="{1DEF77AF-96D5-41AD-A60C-236667E8F514}" dt="2023-07-03T08:32:49.413" v="1" actId="478"/>
          <ac:cxnSpMkLst>
            <pc:docMk/>
            <pc:sldMk cId="2296577387" sldId="352"/>
            <ac:cxnSpMk id="7" creationId="{FB236792-C535-2259-C26F-C3DD2028EE70}"/>
          </ac:cxnSpMkLst>
        </pc:cxnChg>
        <pc:cxnChg chg="add del mod">
          <ac:chgData name="SCIALDONE Lorenzo" userId="8593fdcd-2712-4b04-8d31-7d85f124f43e" providerId="ADAL" clId="{1DEF77AF-96D5-41AD-A60C-236667E8F514}" dt="2023-07-03T08:32:49.413" v="1" actId="478"/>
          <ac:cxnSpMkLst>
            <pc:docMk/>
            <pc:sldMk cId="2296577387" sldId="352"/>
            <ac:cxnSpMk id="8" creationId="{AD69E713-5F33-3BF3-FFEB-681A9BA4E8EC}"/>
          </ac:cxnSpMkLst>
        </pc:cxnChg>
        <pc:cxnChg chg="add del mod">
          <ac:chgData name="SCIALDONE Lorenzo" userId="8593fdcd-2712-4b04-8d31-7d85f124f43e" providerId="ADAL" clId="{1DEF77AF-96D5-41AD-A60C-236667E8F514}" dt="2023-07-03T08:32:49.413" v="1" actId="478"/>
          <ac:cxnSpMkLst>
            <pc:docMk/>
            <pc:sldMk cId="2296577387" sldId="352"/>
            <ac:cxnSpMk id="9" creationId="{D9B1A77B-3FF1-2042-621A-8C42444E76EB}"/>
          </ac:cxnSpMkLst>
        </pc:cxnChg>
        <pc:cxnChg chg="add mod">
          <ac:chgData name="SCIALDONE Lorenzo" userId="8593fdcd-2712-4b04-8d31-7d85f124f43e" providerId="ADAL" clId="{1DEF77AF-96D5-41AD-A60C-236667E8F514}" dt="2023-07-03T08:51:18.018" v="228" actId="14100"/>
          <ac:cxnSpMkLst>
            <pc:docMk/>
            <pc:sldMk cId="2296577387" sldId="352"/>
            <ac:cxnSpMk id="38" creationId="{3DA2241F-61A9-19E4-3E8B-F0546A1787CF}"/>
          </ac:cxnSpMkLst>
        </pc:cxnChg>
        <pc:cxnChg chg="add mod">
          <ac:chgData name="SCIALDONE Lorenzo" userId="8593fdcd-2712-4b04-8d31-7d85f124f43e" providerId="ADAL" clId="{1DEF77AF-96D5-41AD-A60C-236667E8F514}" dt="2023-07-03T08:49:38.676" v="220" actId="1582"/>
          <ac:cxnSpMkLst>
            <pc:docMk/>
            <pc:sldMk cId="2296577387" sldId="352"/>
            <ac:cxnSpMk id="39" creationId="{8F67E945-35E6-9D59-B21F-83695357C401}"/>
          </ac:cxnSpMkLst>
        </pc:cxnChg>
        <pc:cxnChg chg="add mod">
          <ac:chgData name="SCIALDONE Lorenzo" userId="8593fdcd-2712-4b04-8d31-7d85f124f43e" providerId="ADAL" clId="{1DEF77AF-96D5-41AD-A60C-236667E8F514}" dt="2023-07-03T08:49:38.676" v="220" actId="1582"/>
          <ac:cxnSpMkLst>
            <pc:docMk/>
            <pc:sldMk cId="2296577387" sldId="352"/>
            <ac:cxnSpMk id="40" creationId="{79F94669-63FD-BB50-50D3-6A54FC03963F}"/>
          </ac:cxnSpMkLst>
        </pc:cxnChg>
        <pc:cxnChg chg="add mod">
          <ac:chgData name="SCIALDONE Lorenzo" userId="8593fdcd-2712-4b04-8d31-7d85f124f43e" providerId="ADAL" clId="{1DEF77AF-96D5-41AD-A60C-236667E8F514}" dt="2023-07-03T08:51:09.205" v="226" actId="14100"/>
          <ac:cxnSpMkLst>
            <pc:docMk/>
            <pc:sldMk cId="2296577387" sldId="352"/>
            <ac:cxnSpMk id="41" creationId="{3380BFC5-0EA9-A91B-5164-77CB53C37270}"/>
          </ac:cxnSpMkLst>
        </pc:cxnChg>
      </pc:sldChg>
      <pc:sldChg chg="add del ord">
        <pc:chgData name="SCIALDONE Lorenzo" userId="8593fdcd-2712-4b04-8d31-7d85f124f43e" providerId="ADAL" clId="{1DEF77AF-96D5-41AD-A60C-236667E8F514}" dt="2023-07-03T08:37:38.839" v="78" actId="47"/>
        <pc:sldMkLst>
          <pc:docMk/>
          <pc:sldMk cId="4109473293" sldId="353"/>
        </pc:sldMkLst>
      </pc:sldChg>
    </pc:docChg>
  </pc:docChgLst>
  <pc:docChgLst>
    <pc:chgData name="Lorenzo Scialdone" userId="0e3760a914860876" providerId="LiveId" clId="{7BB04F61-BA65-4DAE-9ECF-ADB8794E7E2E}"/>
    <pc:docChg chg="undo custSel addSld delSld modSld sldOrd delMainMaster modMainMaster">
      <pc:chgData name="Lorenzo Scialdone" userId="0e3760a914860876" providerId="LiveId" clId="{7BB04F61-BA65-4DAE-9ECF-ADB8794E7E2E}" dt="2023-06-22T15:32:13.452" v="1545" actId="47"/>
      <pc:docMkLst>
        <pc:docMk/>
      </pc:docMkLst>
      <pc:sldChg chg="addSp delSp modSp mod setBg modNotes modNotesTx">
        <pc:chgData name="Lorenzo Scialdone" userId="0e3760a914860876" providerId="LiveId" clId="{7BB04F61-BA65-4DAE-9ECF-ADB8794E7E2E}" dt="2023-06-22T15:17:50.426" v="1346"/>
        <pc:sldMkLst>
          <pc:docMk/>
          <pc:sldMk cId="0" sldId="256"/>
        </pc:sldMkLst>
        <pc:spChg chg="mod">
          <ac:chgData name="Lorenzo Scialdone" userId="0e3760a914860876" providerId="LiveId" clId="{7BB04F61-BA65-4DAE-9ECF-ADB8794E7E2E}" dt="2023-06-22T14:54:54.556" v="1009" actId="207"/>
          <ac:spMkLst>
            <pc:docMk/>
            <pc:sldMk cId="0" sldId="256"/>
            <ac:spMk id="333" creationId="{00000000-0000-0000-0000-000000000000}"/>
          </ac:spMkLst>
        </pc:spChg>
        <pc:spChg chg="mod">
          <ac:chgData name="Lorenzo Scialdone" userId="0e3760a914860876" providerId="LiveId" clId="{7BB04F61-BA65-4DAE-9ECF-ADB8794E7E2E}" dt="2023-06-22T13:56:35.784" v="196" actId="1076"/>
          <ac:spMkLst>
            <pc:docMk/>
            <pc:sldMk cId="0" sldId="256"/>
            <ac:spMk id="334" creationId="{00000000-0000-0000-0000-000000000000}"/>
          </ac:spMkLst>
        </pc:spChg>
        <pc:grpChg chg="add del mod">
          <ac:chgData name="Lorenzo Scialdone" userId="0e3760a914860876" providerId="LiveId" clId="{7BB04F61-BA65-4DAE-9ECF-ADB8794E7E2E}" dt="2023-06-22T14:00:05.809" v="244" actId="165"/>
          <ac:grpSpMkLst>
            <pc:docMk/>
            <pc:sldMk cId="0" sldId="256"/>
            <ac:grpSpMk id="18" creationId="{46950343-B38E-9F1E-A866-41E6BD12A073}"/>
          </ac:grpSpMkLst>
        </pc:grpChg>
        <pc:picChg chg="add del mod">
          <ac:chgData name="Lorenzo Scialdone" userId="0e3760a914860876" providerId="LiveId" clId="{7BB04F61-BA65-4DAE-9ECF-ADB8794E7E2E}" dt="2023-06-22T13:56:08.391" v="189" actId="478"/>
          <ac:picMkLst>
            <pc:docMk/>
            <pc:sldMk cId="0" sldId="256"/>
            <ac:picMk id="3" creationId="{3F4AE692-0F5C-0002-28D8-AFEFED0A2F37}"/>
          </ac:picMkLst>
        </pc:picChg>
        <pc:picChg chg="add del mod">
          <ac:chgData name="Lorenzo Scialdone" userId="0e3760a914860876" providerId="LiveId" clId="{7BB04F61-BA65-4DAE-9ECF-ADB8794E7E2E}" dt="2023-06-22T13:56:06.554" v="188" actId="478"/>
          <ac:picMkLst>
            <pc:docMk/>
            <pc:sldMk cId="0" sldId="256"/>
            <ac:picMk id="5" creationId="{19C33CE6-44E6-D642-B175-28CA11FB1464}"/>
          </ac:picMkLst>
        </pc:picChg>
        <pc:picChg chg="add del mod">
          <ac:chgData name="Lorenzo Scialdone" userId="0e3760a914860876" providerId="LiveId" clId="{7BB04F61-BA65-4DAE-9ECF-ADB8794E7E2E}" dt="2023-06-22T13:56:06.040" v="187" actId="478"/>
          <ac:picMkLst>
            <pc:docMk/>
            <pc:sldMk cId="0" sldId="256"/>
            <ac:picMk id="7" creationId="{49BEE9D7-6218-7498-6125-B89A36F903CB}"/>
          </ac:picMkLst>
        </pc:picChg>
        <pc:picChg chg="add mod">
          <ac:chgData name="Lorenzo Scialdone" userId="0e3760a914860876" providerId="LiveId" clId="{7BB04F61-BA65-4DAE-9ECF-ADB8794E7E2E}" dt="2023-06-22T13:56:42.410" v="197" actId="1076"/>
          <ac:picMkLst>
            <pc:docMk/>
            <pc:sldMk cId="0" sldId="256"/>
            <ac:picMk id="9" creationId="{3DEA5C26-5BE3-DF32-E17B-9E713EB49603}"/>
          </ac:picMkLst>
        </pc:picChg>
        <pc:picChg chg="add del mod">
          <ac:chgData name="Lorenzo Scialdone" userId="0e3760a914860876" providerId="LiveId" clId="{7BB04F61-BA65-4DAE-9ECF-ADB8794E7E2E}" dt="2023-06-22T13:57:46.875" v="213" actId="478"/>
          <ac:picMkLst>
            <pc:docMk/>
            <pc:sldMk cId="0" sldId="256"/>
            <ac:picMk id="11" creationId="{505F0132-1B8D-7DF3-EDB6-D6029BFA0A26}"/>
          </ac:picMkLst>
        </pc:picChg>
        <pc:picChg chg="add mod topLvl">
          <ac:chgData name="Lorenzo Scialdone" userId="0e3760a914860876" providerId="LiveId" clId="{7BB04F61-BA65-4DAE-9ECF-ADB8794E7E2E}" dt="2023-06-22T14:21:53.121" v="506" actId="1076"/>
          <ac:picMkLst>
            <pc:docMk/>
            <pc:sldMk cId="0" sldId="256"/>
            <ac:picMk id="13" creationId="{CE0090D6-5670-6201-EAC9-B2C5F32C34A8}"/>
          </ac:picMkLst>
        </pc:picChg>
        <pc:picChg chg="add del mod topLvl">
          <ac:chgData name="Lorenzo Scialdone" userId="0e3760a914860876" providerId="LiveId" clId="{7BB04F61-BA65-4DAE-9ECF-ADB8794E7E2E}" dt="2023-06-22T14:00:08.207" v="245" actId="478"/>
          <ac:picMkLst>
            <pc:docMk/>
            <pc:sldMk cId="0" sldId="256"/>
            <ac:picMk id="15" creationId="{16B60F9C-87A3-13B0-D0F5-E762C6EFDF3E}"/>
          </ac:picMkLst>
        </pc:picChg>
        <pc:picChg chg="add mod topLvl">
          <ac:chgData name="Lorenzo Scialdone" userId="0e3760a914860876" providerId="LiveId" clId="{7BB04F61-BA65-4DAE-9ECF-ADB8794E7E2E}" dt="2023-06-22T14:21:53.121" v="506" actId="1076"/>
          <ac:picMkLst>
            <pc:docMk/>
            <pc:sldMk cId="0" sldId="256"/>
            <ac:picMk id="17" creationId="{2F79BA3E-3F4D-8B7C-3E92-2284310C720A}"/>
          </ac:picMkLst>
        </pc:picChg>
        <pc:picChg chg="add mod">
          <ac:chgData name="Lorenzo Scialdone" userId="0e3760a914860876" providerId="LiveId" clId="{7BB04F61-BA65-4DAE-9ECF-ADB8794E7E2E}" dt="2023-06-22T14:21:47.197" v="504" actId="12788"/>
          <ac:picMkLst>
            <pc:docMk/>
            <pc:sldMk cId="0" sldId="256"/>
            <ac:picMk id="20" creationId="{B32C6653-3641-8144-825B-8B23CCC6939F}"/>
          </ac:picMkLst>
        </pc:picChg>
        <pc:picChg chg="add del mod">
          <ac:chgData name="Lorenzo Scialdone" userId="0e3760a914860876" providerId="LiveId" clId="{7BB04F61-BA65-4DAE-9ECF-ADB8794E7E2E}" dt="2023-06-22T14:01:21.066" v="248"/>
          <ac:picMkLst>
            <pc:docMk/>
            <pc:sldMk cId="0" sldId="256"/>
            <ac:picMk id="21" creationId="{5FA90733-57DB-58AF-A1BA-3F004EF00026}"/>
          </ac:picMkLst>
        </pc:picChg>
      </pc:sldChg>
      <pc:sldChg chg="del modNotes">
        <pc:chgData name="Lorenzo Scialdone" userId="0e3760a914860876" providerId="LiveId" clId="{7BB04F61-BA65-4DAE-9ECF-ADB8794E7E2E}" dt="2023-06-22T15:32:13.452" v="1545" actId="47"/>
        <pc:sldMkLst>
          <pc:docMk/>
          <pc:sldMk cId="0" sldId="257"/>
        </pc:sldMkLst>
      </pc:sldChg>
      <pc:sldChg chg="del modNotes">
        <pc:chgData name="Lorenzo Scialdone" userId="0e3760a914860876" providerId="LiveId" clId="{7BB04F61-BA65-4DAE-9ECF-ADB8794E7E2E}" dt="2023-06-22T15:32:13.452" v="1545" actId="47"/>
        <pc:sldMkLst>
          <pc:docMk/>
          <pc:sldMk cId="0" sldId="258"/>
        </pc:sldMkLst>
      </pc:sldChg>
      <pc:sldChg chg="del modNotes">
        <pc:chgData name="Lorenzo Scialdone" userId="0e3760a914860876" providerId="LiveId" clId="{7BB04F61-BA65-4DAE-9ECF-ADB8794E7E2E}" dt="2023-06-22T15:32:13.452" v="1545" actId="47"/>
        <pc:sldMkLst>
          <pc:docMk/>
          <pc:sldMk cId="0" sldId="259"/>
        </pc:sldMkLst>
      </pc:sldChg>
      <pc:sldChg chg="del modNotes">
        <pc:chgData name="Lorenzo Scialdone" userId="0e3760a914860876" providerId="LiveId" clId="{7BB04F61-BA65-4DAE-9ECF-ADB8794E7E2E}" dt="2023-06-22T15:32:13.452" v="1545" actId="47"/>
        <pc:sldMkLst>
          <pc:docMk/>
          <pc:sldMk cId="0" sldId="260"/>
        </pc:sldMkLst>
      </pc:sldChg>
      <pc:sldChg chg="del modNotes">
        <pc:chgData name="Lorenzo Scialdone" userId="0e3760a914860876" providerId="LiveId" clId="{7BB04F61-BA65-4DAE-9ECF-ADB8794E7E2E}" dt="2023-06-22T15:32:13.452" v="1545" actId="47"/>
        <pc:sldMkLst>
          <pc:docMk/>
          <pc:sldMk cId="0" sldId="261"/>
        </pc:sldMkLst>
      </pc:sldChg>
      <pc:sldChg chg="del modNotes">
        <pc:chgData name="Lorenzo Scialdone" userId="0e3760a914860876" providerId="LiveId" clId="{7BB04F61-BA65-4DAE-9ECF-ADB8794E7E2E}" dt="2023-06-22T15:32:13.452" v="1545" actId="47"/>
        <pc:sldMkLst>
          <pc:docMk/>
          <pc:sldMk cId="0" sldId="262"/>
        </pc:sldMkLst>
      </pc:sldChg>
      <pc:sldChg chg="del modNotes">
        <pc:chgData name="Lorenzo Scialdone" userId="0e3760a914860876" providerId="LiveId" clId="{7BB04F61-BA65-4DAE-9ECF-ADB8794E7E2E}" dt="2023-06-22T15:32:13.452" v="1545" actId="47"/>
        <pc:sldMkLst>
          <pc:docMk/>
          <pc:sldMk cId="0" sldId="263"/>
        </pc:sldMkLst>
      </pc:sldChg>
      <pc:sldChg chg="del modNotes">
        <pc:chgData name="Lorenzo Scialdone" userId="0e3760a914860876" providerId="LiveId" clId="{7BB04F61-BA65-4DAE-9ECF-ADB8794E7E2E}" dt="2023-06-22T15:32:13.452" v="1545" actId="47"/>
        <pc:sldMkLst>
          <pc:docMk/>
          <pc:sldMk cId="0" sldId="264"/>
        </pc:sldMkLst>
      </pc:sldChg>
      <pc:sldChg chg="del setBg modNotes">
        <pc:chgData name="Lorenzo Scialdone" userId="0e3760a914860876" providerId="LiveId" clId="{7BB04F61-BA65-4DAE-9ECF-ADB8794E7E2E}" dt="2023-06-22T15:32:13.452" v="1545" actId="47"/>
        <pc:sldMkLst>
          <pc:docMk/>
          <pc:sldMk cId="0" sldId="265"/>
        </pc:sldMkLst>
      </pc:sldChg>
      <pc:sldChg chg="del modNotes">
        <pc:chgData name="Lorenzo Scialdone" userId="0e3760a914860876" providerId="LiveId" clId="{7BB04F61-BA65-4DAE-9ECF-ADB8794E7E2E}" dt="2023-06-22T15:32:13.452" v="1545" actId="47"/>
        <pc:sldMkLst>
          <pc:docMk/>
          <pc:sldMk cId="0" sldId="266"/>
        </pc:sldMkLst>
      </pc:sldChg>
      <pc:sldChg chg="del modNotes">
        <pc:chgData name="Lorenzo Scialdone" userId="0e3760a914860876" providerId="LiveId" clId="{7BB04F61-BA65-4DAE-9ECF-ADB8794E7E2E}" dt="2023-06-22T15:32:13.452" v="1545" actId="47"/>
        <pc:sldMkLst>
          <pc:docMk/>
          <pc:sldMk cId="0" sldId="267"/>
        </pc:sldMkLst>
      </pc:sldChg>
      <pc:sldChg chg="del modNotes">
        <pc:chgData name="Lorenzo Scialdone" userId="0e3760a914860876" providerId="LiveId" clId="{7BB04F61-BA65-4DAE-9ECF-ADB8794E7E2E}" dt="2023-06-22T15:32:13.452" v="1545" actId="47"/>
        <pc:sldMkLst>
          <pc:docMk/>
          <pc:sldMk cId="0" sldId="268"/>
        </pc:sldMkLst>
      </pc:sldChg>
      <pc:sldChg chg="del modNotes">
        <pc:chgData name="Lorenzo Scialdone" userId="0e3760a914860876" providerId="LiveId" clId="{7BB04F61-BA65-4DAE-9ECF-ADB8794E7E2E}" dt="2023-06-22T15:32:13.452" v="1545" actId="47"/>
        <pc:sldMkLst>
          <pc:docMk/>
          <pc:sldMk cId="0" sldId="269"/>
        </pc:sldMkLst>
      </pc:sldChg>
      <pc:sldChg chg="del modNotes">
        <pc:chgData name="Lorenzo Scialdone" userId="0e3760a914860876" providerId="LiveId" clId="{7BB04F61-BA65-4DAE-9ECF-ADB8794E7E2E}" dt="2023-06-22T15:32:13.452" v="1545" actId="47"/>
        <pc:sldMkLst>
          <pc:docMk/>
          <pc:sldMk cId="0" sldId="270"/>
        </pc:sldMkLst>
      </pc:sldChg>
      <pc:sldChg chg="del modNotes">
        <pc:chgData name="Lorenzo Scialdone" userId="0e3760a914860876" providerId="LiveId" clId="{7BB04F61-BA65-4DAE-9ECF-ADB8794E7E2E}" dt="2023-06-22T15:32:13.452" v="1545" actId="47"/>
        <pc:sldMkLst>
          <pc:docMk/>
          <pc:sldMk cId="0" sldId="271"/>
        </pc:sldMkLst>
      </pc:sldChg>
      <pc:sldChg chg="del modNotes">
        <pc:chgData name="Lorenzo Scialdone" userId="0e3760a914860876" providerId="LiveId" clId="{7BB04F61-BA65-4DAE-9ECF-ADB8794E7E2E}" dt="2023-06-22T15:32:13.452" v="1545" actId="47"/>
        <pc:sldMkLst>
          <pc:docMk/>
          <pc:sldMk cId="0" sldId="272"/>
        </pc:sldMkLst>
      </pc:sldChg>
      <pc:sldChg chg="del modNotes">
        <pc:chgData name="Lorenzo Scialdone" userId="0e3760a914860876" providerId="LiveId" clId="{7BB04F61-BA65-4DAE-9ECF-ADB8794E7E2E}" dt="2023-06-22T15:32:13.452" v="1545" actId="47"/>
        <pc:sldMkLst>
          <pc:docMk/>
          <pc:sldMk cId="0" sldId="273"/>
        </pc:sldMkLst>
      </pc:sldChg>
      <pc:sldChg chg="del modNotes">
        <pc:chgData name="Lorenzo Scialdone" userId="0e3760a914860876" providerId="LiveId" clId="{7BB04F61-BA65-4DAE-9ECF-ADB8794E7E2E}" dt="2023-06-22T15:32:13.452" v="1545" actId="47"/>
        <pc:sldMkLst>
          <pc:docMk/>
          <pc:sldMk cId="0" sldId="274"/>
        </pc:sldMkLst>
      </pc:sldChg>
      <pc:sldChg chg="del modNotes">
        <pc:chgData name="Lorenzo Scialdone" userId="0e3760a914860876" providerId="LiveId" clId="{7BB04F61-BA65-4DAE-9ECF-ADB8794E7E2E}" dt="2023-06-22T15:32:13.452" v="1545" actId="47"/>
        <pc:sldMkLst>
          <pc:docMk/>
          <pc:sldMk cId="0" sldId="275"/>
        </pc:sldMkLst>
      </pc:sldChg>
      <pc:sldChg chg="del modNotes">
        <pc:chgData name="Lorenzo Scialdone" userId="0e3760a914860876" providerId="LiveId" clId="{7BB04F61-BA65-4DAE-9ECF-ADB8794E7E2E}" dt="2023-06-22T15:32:13.452" v="1545" actId="47"/>
        <pc:sldMkLst>
          <pc:docMk/>
          <pc:sldMk cId="0" sldId="276"/>
        </pc:sldMkLst>
      </pc:sldChg>
      <pc:sldChg chg="del modNotes">
        <pc:chgData name="Lorenzo Scialdone" userId="0e3760a914860876" providerId="LiveId" clId="{7BB04F61-BA65-4DAE-9ECF-ADB8794E7E2E}" dt="2023-06-22T15:32:13.452" v="1545" actId="47"/>
        <pc:sldMkLst>
          <pc:docMk/>
          <pc:sldMk cId="0" sldId="277"/>
        </pc:sldMkLst>
      </pc:sldChg>
      <pc:sldChg chg="del modNotes">
        <pc:chgData name="Lorenzo Scialdone" userId="0e3760a914860876" providerId="LiveId" clId="{7BB04F61-BA65-4DAE-9ECF-ADB8794E7E2E}" dt="2023-06-22T15:32:13.452" v="1545" actId="47"/>
        <pc:sldMkLst>
          <pc:docMk/>
          <pc:sldMk cId="0" sldId="278"/>
        </pc:sldMkLst>
      </pc:sldChg>
      <pc:sldChg chg="del modNotes">
        <pc:chgData name="Lorenzo Scialdone" userId="0e3760a914860876" providerId="LiveId" clId="{7BB04F61-BA65-4DAE-9ECF-ADB8794E7E2E}" dt="2023-06-22T15:32:13.452" v="1545" actId="47"/>
        <pc:sldMkLst>
          <pc:docMk/>
          <pc:sldMk cId="0" sldId="279"/>
        </pc:sldMkLst>
      </pc:sldChg>
      <pc:sldChg chg="del modNotes">
        <pc:chgData name="Lorenzo Scialdone" userId="0e3760a914860876" providerId="LiveId" clId="{7BB04F61-BA65-4DAE-9ECF-ADB8794E7E2E}" dt="2023-06-22T15:32:13.452" v="1545" actId="47"/>
        <pc:sldMkLst>
          <pc:docMk/>
          <pc:sldMk cId="0" sldId="280"/>
        </pc:sldMkLst>
      </pc:sldChg>
      <pc:sldChg chg="del modNotes">
        <pc:chgData name="Lorenzo Scialdone" userId="0e3760a914860876" providerId="LiveId" clId="{7BB04F61-BA65-4DAE-9ECF-ADB8794E7E2E}" dt="2023-06-22T15:32:13.452" v="1545" actId="47"/>
        <pc:sldMkLst>
          <pc:docMk/>
          <pc:sldMk cId="0" sldId="281"/>
        </pc:sldMkLst>
      </pc:sldChg>
      <pc:sldChg chg="del modNotes">
        <pc:chgData name="Lorenzo Scialdone" userId="0e3760a914860876" providerId="LiveId" clId="{7BB04F61-BA65-4DAE-9ECF-ADB8794E7E2E}" dt="2023-06-22T15:32:13.452" v="1545" actId="47"/>
        <pc:sldMkLst>
          <pc:docMk/>
          <pc:sldMk cId="0" sldId="282"/>
        </pc:sldMkLst>
      </pc:sldChg>
      <pc:sldChg chg="del modNotes">
        <pc:chgData name="Lorenzo Scialdone" userId="0e3760a914860876" providerId="LiveId" clId="{7BB04F61-BA65-4DAE-9ECF-ADB8794E7E2E}" dt="2023-06-22T15:32:13.452" v="1545" actId="47"/>
        <pc:sldMkLst>
          <pc:docMk/>
          <pc:sldMk cId="0" sldId="283"/>
        </pc:sldMkLst>
      </pc:sldChg>
      <pc:sldChg chg="del modNotes">
        <pc:chgData name="Lorenzo Scialdone" userId="0e3760a914860876" providerId="LiveId" clId="{7BB04F61-BA65-4DAE-9ECF-ADB8794E7E2E}" dt="2023-06-22T15:32:13.452" v="1545" actId="47"/>
        <pc:sldMkLst>
          <pc:docMk/>
          <pc:sldMk cId="0" sldId="284"/>
        </pc:sldMkLst>
      </pc:sldChg>
      <pc:sldChg chg="del setBg modNotes">
        <pc:chgData name="Lorenzo Scialdone" userId="0e3760a914860876" providerId="LiveId" clId="{7BB04F61-BA65-4DAE-9ECF-ADB8794E7E2E}" dt="2023-06-22T15:32:13.452" v="1545" actId="47"/>
        <pc:sldMkLst>
          <pc:docMk/>
          <pc:sldMk cId="0" sldId="285"/>
        </pc:sldMkLst>
      </pc:sldChg>
      <pc:sldChg chg="del setBg modNotes">
        <pc:chgData name="Lorenzo Scialdone" userId="0e3760a914860876" providerId="LiveId" clId="{7BB04F61-BA65-4DAE-9ECF-ADB8794E7E2E}" dt="2023-06-22T15:32:13.452" v="1545" actId="47"/>
        <pc:sldMkLst>
          <pc:docMk/>
          <pc:sldMk cId="0" sldId="286"/>
        </pc:sldMkLst>
      </pc:sldChg>
      <pc:sldChg chg="del setBg modNotes">
        <pc:chgData name="Lorenzo Scialdone" userId="0e3760a914860876" providerId="LiveId" clId="{7BB04F61-BA65-4DAE-9ECF-ADB8794E7E2E}" dt="2023-06-22T15:32:13.452" v="1545" actId="47"/>
        <pc:sldMkLst>
          <pc:docMk/>
          <pc:sldMk cId="0" sldId="287"/>
        </pc:sldMkLst>
      </pc:sldChg>
      <pc:sldChg chg="del modNotes">
        <pc:chgData name="Lorenzo Scialdone" userId="0e3760a914860876" providerId="LiveId" clId="{7BB04F61-BA65-4DAE-9ECF-ADB8794E7E2E}" dt="2023-06-22T15:32:13.452" v="1545" actId="47"/>
        <pc:sldMkLst>
          <pc:docMk/>
          <pc:sldMk cId="0" sldId="288"/>
        </pc:sldMkLst>
      </pc:sldChg>
      <pc:sldChg chg="del modNotes">
        <pc:chgData name="Lorenzo Scialdone" userId="0e3760a914860876" providerId="LiveId" clId="{7BB04F61-BA65-4DAE-9ECF-ADB8794E7E2E}" dt="2023-06-22T15:32:13.452" v="1545" actId="47"/>
        <pc:sldMkLst>
          <pc:docMk/>
          <pc:sldMk cId="0" sldId="289"/>
        </pc:sldMkLst>
      </pc:sldChg>
      <pc:sldChg chg="del modNotes">
        <pc:chgData name="Lorenzo Scialdone" userId="0e3760a914860876" providerId="LiveId" clId="{7BB04F61-BA65-4DAE-9ECF-ADB8794E7E2E}" dt="2023-06-22T15:32:13.452" v="1545" actId="47"/>
        <pc:sldMkLst>
          <pc:docMk/>
          <pc:sldMk cId="0" sldId="290"/>
        </pc:sldMkLst>
      </pc:sldChg>
      <pc:sldChg chg="del modNotes">
        <pc:chgData name="Lorenzo Scialdone" userId="0e3760a914860876" providerId="LiveId" clId="{7BB04F61-BA65-4DAE-9ECF-ADB8794E7E2E}" dt="2023-06-22T15:32:13.452" v="1545" actId="47"/>
        <pc:sldMkLst>
          <pc:docMk/>
          <pc:sldMk cId="0" sldId="291"/>
        </pc:sldMkLst>
      </pc:sldChg>
      <pc:sldChg chg="del modNotes">
        <pc:chgData name="Lorenzo Scialdone" userId="0e3760a914860876" providerId="LiveId" clId="{7BB04F61-BA65-4DAE-9ECF-ADB8794E7E2E}" dt="2023-06-22T15:32:13.452" v="1545" actId="47"/>
        <pc:sldMkLst>
          <pc:docMk/>
          <pc:sldMk cId="0" sldId="292"/>
        </pc:sldMkLst>
      </pc:sldChg>
      <pc:sldChg chg="del modNotes">
        <pc:chgData name="Lorenzo Scialdone" userId="0e3760a914860876" providerId="LiveId" clId="{7BB04F61-BA65-4DAE-9ECF-ADB8794E7E2E}" dt="2023-06-22T15:32:13.452" v="1545" actId="47"/>
        <pc:sldMkLst>
          <pc:docMk/>
          <pc:sldMk cId="0" sldId="293"/>
        </pc:sldMkLst>
      </pc:sldChg>
      <pc:sldChg chg="del modNotes">
        <pc:chgData name="Lorenzo Scialdone" userId="0e3760a914860876" providerId="LiveId" clId="{7BB04F61-BA65-4DAE-9ECF-ADB8794E7E2E}" dt="2023-06-22T15:32:13.452" v="1545" actId="47"/>
        <pc:sldMkLst>
          <pc:docMk/>
          <pc:sldMk cId="0" sldId="294"/>
        </pc:sldMkLst>
      </pc:sldChg>
      <pc:sldChg chg="del modNotes">
        <pc:chgData name="Lorenzo Scialdone" userId="0e3760a914860876" providerId="LiveId" clId="{7BB04F61-BA65-4DAE-9ECF-ADB8794E7E2E}" dt="2023-06-22T15:32:13.452" v="1545" actId="47"/>
        <pc:sldMkLst>
          <pc:docMk/>
          <pc:sldMk cId="0" sldId="295"/>
        </pc:sldMkLst>
      </pc:sldChg>
      <pc:sldChg chg="del modNotes">
        <pc:chgData name="Lorenzo Scialdone" userId="0e3760a914860876" providerId="LiveId" clId="{7BB04F61-BA65-4DAE-9ECF-ADB8794E7E2E}" dt="2023-06-22T15:32:13.452" v="1545" actId="47"/>
        <pc:sldMkLst>
          <pc:docMk/>
          <pc:sldMk cId="0" sldId="296"/>
        </pc:sldMkLst>
      </pc:sldChg>
      <pc:sldChg chg="del modNotes">
        <pc:chgData name="Lorenzo Scialdone" userId="0e3760a914860876" providerId="LiveId" clId="{7BB04F61-BA65-4DAE-9ECF-ADB8794E7E2E}" dt="2023-06-22T15:32:13.452" v="1545" actId="47"/>
        <pc:sldMkLst>
          <pc:docMk/>
          <pc:sldMk cId="0" sldId="297"/>
        </pc:sldMkLst>
      </pc:sldChg>
      <pc:sldChg chg="del modNotes">
        <pc:chgData name="Lorenzo Scialdone" userId="0e3760a914860876" providerId="LiveId" clId="{7BB04F61-BA65-4DAE-9ECF-ADB8794E7E2E}" dt="2023-06-22T15:32:13.452" v="1545" actId="47"/>
        <pc:sldMkLst>
          <pc:docMk/>
          <pc:sldMk cId="0" sldId="298"/>
        </pc:sldMkLst>
      </pc:sldChg>
      <pc:sldChg chg="addSp delSp modSp del mod modNotes">
        <pc:chgData name="Lorenzo Scialdone" userId="0e3760a914860876" providerId="LiveId" clId="{7BB04F61-BA65-4DAE-9ECF-ADB8794E7E2E}" dt="2023-06-22T15:32:13.452" v="1545" actId="47"/>
        <pc:sldMkLst>
          <pc:docMk/>
          <pc:sldMk cId="0" sldId="299"/>
        </pc:sldMkLst>
        <pc:spChg chg="add mod">
          <ac:chgData name="Lorenzo Scialdone" userId="0e3760a914860876" providerId="LiveId" clId="{7BB04F61-BA65-4DAE-9ECF-ADB8794E7E2E}" dt="2023-06-22T15:00:18.856" v="1092" actId="14100"/>
          <ac:spMkLst>
            <pc:docMk/>
            <pc:sldMk cId="0" sldId="299"/>
            <ac:spMk id="2" creationId="{AFCF205C-0C52-F83B-6E68-978FB20087BC}"/>
          </ac:spMkLst>
        </pc:spChg>
        <pc:spChg chg="add mod">
          <ac:chgData name="Lorenzo Scialdone" userId="0e3760a914860876" providerId="LiveId" clId="{7BB04F61-BA65-4DAE-9ECF-ADB8794E7E2E}" dt="2023-06-22T15:00:33.150" v="1097" actId="1076"/>
          <ac:spMkLst>
            <pc:docMk/>
            <pc:sldMk cId="0" sldId="299"/>
            <ac:spMk id="3" creationId="{82C916D1-BE8E-B23C-D7F4-C1E1EF5F8C7C}"/>
          </ac:spMkLst>
        </pc:spChg>
        <pc:spChg chg="add mod">
          <ac:chgData name="Lorenzo Scialdone" userId="0e3760a914860876" providerId="LiveId" clId="{7BB04F61-BA65-4DAE-9ECF-ADB8794E7E2E}" dt="2023-06-22T15:00:35.769" v="1099" actId="571"/>
          <ac:spMkLst>
            <pc:docMk/>
            <pc:sldMk cId="0" sldId="299"/>
            <ac:spMk id="4" creationId="{6A4C2DA3-C163-F9E8-7329-F84D3CE1DEB6}"/>
          </ac:spMkLst>
        </pc:spChg>
        <pc:spChg chg="add mod">
          <ac:chgData name="Lorenzo Scialdone" userId="0e3760a914860876" providerId="LiveId" clId="{7BB04F61-BA65-4DAE-9ECF-ADB8794E7E2E}" dt="2023-06-22T15:00:46.401" v="1101" actId="1076"/>
          <ac:spMkLst>
            <pc:docMk/>
            <pc:sldMk cId="0" sldId="299"/>
            <ac:spMk id="5" creationId="{655BCE4F-F290-08EC-4CCF-FE016B6BDD65}"/>
          </ac:spMkLst>
        </pc:spChg>
        <pc:spChg chg="del">
          <ac:chgData name="Lorenzo Scialdone" userId="0e3760a914860876" providerId="LiveId" clId="{7BB04F61-BA65-4DAE-9ECF-ADB8794E7E2E}" dt="2023-06-22T14:59:52.295" v="1086" actId="478"/>
          <ac:spMkLst>
            <pc:docMk/>
            <pc:sldMk cId="0" sldId="299"/>
            <ac:spMk id="1397" creationId="{00000000-0000-0000-0000-000000000000}"/>
          </ac:spMkLst>
        </pc:spChg>
        <pc:spChg chg="del">
          <ac:chgData name="Lorenzo Scialdone" userId="0e3760a914860876" providerId="LiveId" clId="{7BB04F61-BA65-4DAE-9ECF-ADB8794E7E2E}" dt="2023-06-22T14:59:50.709" v="1085" actId="478"/>
          <ac:spMkLst>
            <pc:docMk/>
            <pc:sldMk cId="0" sldId="299"/>
            <ac:spMk id="1398" creationId="{00000000-0000-0000-0000-000000000000}"/>
          </ac:spMkLst>
        </pc:spChg>
        <pc:spChg chg="del mod">
          <ac:chgData name="Lorenzo Scialdone" userId="0e3760a914860876" providerId="LiveId" clId="{7BB04F61-BA65-4DAE-9ECF-ADB8794E7E2E}" dt="2023-06-22T14:59:49.652" v="1084" actId="478"/>
          <ac:spMkLst>
            <pc:docMk/>
            <pc:sldMk cId="0" sldId="299"/>
            <ac:spMk id="1399" creationId="{00000000-0000-0000-0000-000000000000}"/>
          </ac:spMkLst>
        </pc:spChg>
        <pc:spChg chg="del">
          <ac:chgData name="Lorenzo Scialdone" userId="0e3760a914860876" providerId="LiveId" clId="{7BB04F61-BA65-4DAE-9ECF-ADB8794E7E2E}" dt="2023-06-22T14:59:42.025" v="1082" actId="478"/>
          <ac:spMkLst>
            <pc:docMk/>
            <pc:sldMk cId="0" sldId="299"/>
            <ac:spMk id="1400" creationId="{00000000-0000-0000-0000-000000000000}"/>
          </ac:spMkLst>
        </pc:spChg>
        <pc:spChg chg="del">
          <ac:chgData name="Lorenzo Scialdone" userId="0e3760a914860876" providerId="LiveId" clId="{7BB04F61-BA65-4DAE-9ECF-ADB8794E7E2E}" dt="2023-06-22T14:59:42.025" v="1082" actId="478"/>
          <ac:spMkLst>
            <pc:docMk/>
            <pc:sldMk cId="0" sldId="299"/>
            <ac:spMk id="1401" creationId="{00000000-0000-0000-0000-000000000000}"/>
          </ac:spMkLst>
        </pc:spChg>
        <pc:spChg chg="del">
          <ac:chgData name="Lorenzo Scialdone" userId="0e3760a914860876" providerId="LiveId" clId="{7BB04F61-BA65-4DAE-9ECF-ADB8794E7E2E}" dt="2023-06-22T14:59:42.025" v="1082" actId="478"/>
          <ac:spMkLst>
            <pc:docMk/>
            <pc:sldMk cId="0" sldId="299"/>
            <ac:spMk id="1402" creationId="{00000000-0000-0000-0000-000000000000}"/>
          </ac:spMkLst>
        </pc:spChg>
      </pc:sldChg>
      <pc:sldChg chg="del modNotes">
        <pc:chgData name="Lorenzo Scialdone" userId="0e3760a914860876" providerId="LiveId" clId="{7BB04F61-BA65-4DAE-9ECF-ADB8794E7E2E}" dt="2023-06-22T15:32:13.452" v="1545" actId="47"/>
        <pc:sldMkLst>
          <pc:docMk/>
          <pc:sldMk cId="0" sldId="300"/>
        </pc:sldMkLst>
      </pc:sldChg>
      <pc:sldChg chg="del modNotes">
        <pc:chgData name="Lorenzo Scialdone" userId="0e3760a914860876" providerId="LiveId" clId="{7BB04F61-BA65-4DAE-9ECF-ADB8794E7E2E}" dt="2023-06-22T15:32:13.452" v="1545" actId="47"/>
        <pc:sldMkLst>
          <pc:docMk/>
          <pc:sldMk cId="0" sldId="301"/>
        </pc:sldMkLst>
      </pc:sldChg>
      <pc:sldChg chg="del modNotes">
        <pc:chgData name="Lorenzo Scialdone" userId="0e3760a914860876" providerId="LiveId" clId="{7BB04F61-BA65-4DAE-9ECF-ADB8794E7E2E}" dt="2023-06-22T15:32:13.452" v="1545" actId="47"/>
        <pc:sldMkLst>
          <pc:docMk/>
          <pc:sldMk cId="0" sldId="302"/>
        </pc:sldMkLst>
      </pc:sldChg>
      <pc:sldChg chg="del modNotes">
        <pc:chgData name="Lorenzo Scialdone" userId="0e3760a914860876" providerId="LiveId" clId="{7BB04F61-BA65-4DAE-9ECF-ADB8794E7E2E}" dt="2023-06-22T15:32:13.452" v="1545" actId="47"/>
        <pc:sldMkLst>
          <pc:docMk/>
          <pc:sldMk cId="0" sldId="303"/>
        </pc:sldMkLst>
      </pc:sldChg>
      <pc:sldChg chg="modSp del mod modNotes">
        <pc:chgData name="Lorenzo Scialdone" userId="0e3760a914860876" providerId="LiveId" clId="{7BB04F61-BA65-4DAE-9ECF-ADB8794E7E2E}" dt="2023-06-22T15:32:13.452" v="1545" actId="47"/>
        <pc:sldMkLst>
          <pc:docMk/>
          <pc:sldMk cId="0" sldId="304"/>
        </pc:sldMkLst>
        <pc:spChg chg="mod">
          <ac:chgData name="Lorenzo Scialdone" userId="0e3760a914860876" providerId="LiveId" clId="{7BB04F61-BA65-4DAE-9ECF-ADB8794E7E2E}" dt="2023-06-22T15:04:12.436" v="1218" actId="20577"/>
          <ac:spMkLst>
            <pc:docMk/>
            <pc:sldMk cId="0" sldId="304"/>
            <ac:spMk id="1626" creationId="{00000000-0000-0000-0000-000000000000}"/>
          </ac:spMkLst>
        </pc:spChg>
        <pc:spChg chg="mod">
          <ac:chgData name="Lorenzo Scialdone" userId="0e3760a914860876" providerId="LiveId" clId="{7BB04F61-BA65-4DAE-9ECF-ADB8794E7E2E}" dt="2023-06-22T15:03:46.093" v="1136" actId="20577"/>
          <ac:spMkLst>
            <pc:docMk/>
            <pc:sldMk cId="0" sldId="304"/>
            <ac:spMk id="1627" creationId="{00000000-0000-0000-0000-000000000000}"/>
          </ac:spMkLst>
        </pc:spChg>
      </pc:sldChg>
      <pc:sldChg chg="del modNotes">
        <pc:chgData name="Lorenzo Scialdone" userId="0e3760a914860876" providerId="LiveId" clId="{7BB04F61-BA65-4DAE-9ECF-ADB8794E7E2E}" dt="2023-06-22T15:32:13.452" v="1545" actId="47"/>
        <pc:sldMkLst>
          <pc:docMk/>
          <pc:sldMk cId="0" sldId="305"/>
        </pc:sldMkLst>
      </pc:sldChg>
      <pc:sldChg chg="del modNotes">
        <pc:chgData name="Lorenzo Scialdone" userId="0e3760a914860876" providerId="LiveId" clId="{7BB04F61-BA65-4DAE-9ECF-ADB8794E7E2E}" dt="2023-06-22T15:32:13.452" v="1545" actId="47"/>
        <pc:sldMkLst>
          <pc:docMk/>
          <pc:sldMk cId="0" sldId="306"/>
        </pc:sldMkLst>
      </pc:sldChg>
      <pc:sldChg chg="del setBg modNotes">
        <pc:chgData name="Lorenzo Scialdone" userId="0e3760a914860876" providerId="LiveId" clId="{7BB04F61-BA65-4DAE-9ECF-ADB8794E7E2E}" dt="2023-06-22T15:32:13.452" v="1545" actId="47"/>
        <pc:sldMkLst>
          <pc:docMk/>
          <pc:sldMk cId="0" sldId="307"/>
        </pc:sldMkLst>
      </pc:sldChg>
      <pc:sldChg chg="del modNotes">
        <pc:chgData name="Lorenzo Scialdone" userId="0e3760a914860876" providerId="LiveId" clId="{7BB04F61-BA65-4DAE-9ECF-ADB8794E7E2E}" dt="2023-06-22T15:32:13.452" v="1545" actId="47"/>
        <pc:sldMkLst>
          <pc:docMk/>
          <pc:sldMk cId="0" sldId="308"/>
        </pc:sldMkLst>
      </pc:sldChg>
      <pc:sldChg chg="del modNotes">
        <pc:chgData name="Lorenzo Scialdone" userId="0e3760a914860876" providerId="LiveId" clId="{7BB04F61-BA65-4DAE-9ECF-ADB8794E7E2E}" dt="2023-06-22T15:32:13.452" v="1545" actId="47"/>
        <pc:sldMkLst>
          <pc:docMk/>
          <pc:sldMk cId="0" sldId="309"/>
        </pc:sldMkLst>
      </pc:sldChg>
      <pc:sldChg chg="del modNotes">
        <pc:chgData name="Lorenzo Scialdone" userId="0e3760a914860876" providerId="LiveId" clId="{7BB04F61-BA65-4DAE-9ECF-ADB8794E7E2E}" dt="2023-06-22T15:32:13.452" v="1545" actId="47"/>
        <pc:sldMkLst>
          <pc:docMk/>
          <pc:sldMk cId="0" sldId="310"/>
        </pc:sldMkLst>
      </pc:sldChg>
      <pc:sldChg chg="del modNotes">
        <pc:chgData name="Lorenzo Scialdone" userId="0e3760a914860876" providerId="LiveId" clId="{7BB04F61-BA65-4DAE-9ECF-ADB8794E7E2E}" dt="2023-06-22T15:32:13.452" v="1545" actId="47"/>
        <pc:sldMkLst>
          <pc:docMk/>
          <pc:sldMk cId="0" sldId="311"/>
        </pc:sldMkLst>
      </pc:sldChg>
      <pc:sldChg chg="del modNotes">
        <pc:chgData name="Lorenzo Scialdone" userId="0e3760a914860876" providerId="LiveId" clId="{7BB04F61-BA65-4DAE-9ECF-ADB8794E7E2E}" dt="2023-06-22T15:32:13.452" v="1545" actId="47"/>
        <pc:sldMkLst>
          <pc:docMk/>
          <pc:sldMk cId="0" sldId="312"/>
        </pc:sldMkLst>
      </pc:sldChg>
      <pc:sldChg chg="del modNotes">
        <pc:chgData name="Lorenzo Scialdone" userId="0e3760a914860876" providerId="LiveId" clId="{7BB04F61-BA65-4DAE-9ECF-ADB8794E7E2E}" dt="2023-06-22T15:32:13.452" v="1545" actId="47"/>
        <pc:sldMkLst>
          <pc:docMk/>
          <pc:sldMk cId="0" sldId="313"/>
        </pc:sldMkLst>
      </pc:sldChg>
      <pc:sldChg chg="del modNotes">
        <pc:chgData name="Lorenzo Scialdone" userId="0e3760a914860876" providerId="LiveId" clId="{7BB04F61-BA65-4DAE-9ECF-ADB8794E7E2E}" dt="2023-06-22T15:32:13.452" v="1545" actId="47"/>
        <pc:sldMkLst>
          <pc:docMk/>
          <pc:sldMk cId="0" sldId="314"/>
        </pc:sldMkLst>
      </pc:sldChg>
      <pc:sldChg chg="del modNotes">
        <pc:chgData name="Lorenzo Scialdone" userId="0e3760a914860876" providerId="LiveId" clId="{7BB04F61-BA65-4DAE-9ECF-ADB8794E7E2E}" dt="2023-06-22T15:32:13.452" v="1545" actId="47"/>
        <pc:sldMkLst>
          <pc:docMk/>
          <pc:sldMk cId="0" sldId="315"/>
        </pc:sldMkLst>
      </pc:sldChg>
      <pc:sldChg chg="del modNotes">
        <pc:chgData name="Lorenzo Scialdone" userId="0e3760a914860876" providerId="LiveId" clId="{7BB04F61-BA65-4DAE-9ECF-ADB8794E7E2E}" dt="2023-06-22T15:32:13.452" v="1545" actId="47"/>
        <pc:sldMkLst>
          <pc:docMk/>
          <pc:sldMk cId="0" sldId="316"/>
        </pc:sldMkLst>
      </pc:sldChg>
      <pc:sldChg chg="del modNotes">
        <pc:chgData name="Lorenzo Scialdone" userId="0e3760a914860876" providerId="LiveId" clId="{7BB04F61-BA65-4DAE-9ECF-ADB8794E7E2E}" dt="2023-06-22T15:32:13.452" v="1545" actId="47"/>
        <pc:sldMkLst>
          <pc:docMk/>
          <pc:sldMk cId="0" sldId="317"/>
        </pc:sldMkLst>
      </pc:sldChg>
      <pc:sldChg chg="del modNotes">
        <pc:chgData name="Lorenzo Scialdone" userId="0e3760a914860876" providerId="LiveId" clId="{7BB04F61-BA65-4DAE-9ECF-ADB8794E7E2E}" dt="2023-06-22T15:32:13.452" v="1545" actId="47"/>
        <pc:sldMkLst>
          <pc:docMk/>
          <pc:sldMk cId="0" sldId="318"/>
        </pc:sldMkLst>
      </pc:sldChg>
      <pc:sldChg chg="del modNotes">
        <pc:chgData name="Lorenzo Scialdone" userId="0e3760a914860876" providerId="LiveId" clId="{7BB04F61-BA65-4DAE-9ECF-ADB8794E7E2E}" dt="2023-06-22T15:32:13.452" v="1545" actId="47"/>
        <pc:sldMkLst>
          <pc:docMk/>
          <pc:sldMk cId="0" sldId="319"/>
        </pc:sldMkLst>
      </pc:sldChg>
      <pc:sldChg chg="del modNotes">
        <pc:chgData name="Lorenzo Scialdone" userId="0e3760a914860876" providerId="LiveId" clId="{7BB04F61-BA65-4DAE-9ECF-ADB8794E7E2E}" dt="2023-06-22T15:32:13.452" v="1545" actId="47"/>
        <pc:sldMkLst>
          <pc:docMk/>
          <pc:sldMk cId="0" sldId="320"/>
        </pc:sldMkLst>
      </pc:sldChg>
      <pc:sldChg chg="del modNotes">
        <pc:chgData name="Lorenzo Scialdone" userId="0e3760a914860876" providerId="LiveId" clId="{7BB04F61-BA65-4DAE-9ECF-ADB8794E7E2E}" dt="2023-06-22T15:32:13.452" v="1545" actId="47"/>
        <pc:sldMkLst>
          <pc:docMk/>
          <pc:sldMk cId="0" sldId="321"/>
        </pc:sldMkLst>
      </pc:sldChg>
      <pc:sldChg chg="del modNotes">
        <pc:chgData name="Lorenzo Scialdone" userId="0e3760a914860876" providerId="LiveId" clId="{7BB04F61-BA65-4DAE-9ECF-ADB8794E7E2E}" dt="2023-06-22T15:32:13.452" v="1545" actId="47"/>
        <pc:sldMkLst>
          <pc:docMk/>
          <pc:sldMk cId="0" sldId="322"/>
        </pc:sldMkLst>
      </pc:sldChg>
      <pc:sldChg chg="del setBg modNotes">
        <pc:chgData name="Lorenzo Scialdone" userId="0e3760a914860876" providerId="LiveId" clId="{7BB04F61-BA65-4DAE-9ECF-ADB8794E7E2E}" dt="2023-06-22T15:32:13.452" v="1545" actId="47"/>
        <pc:sldMkLst>
          <pc:docMk/>
          <pc:sldMk cId="0" sldId="323"/>
        </pc:sldMkLst>
      </pc:sldChg>
      <pc:sldChg chg="del setBg modNotes">
        <pc:chgData name="Lorenzo Scialdone" userId="0e3760a914860876" providerId="LiveId" clId="{7BB04F61-BA65-4DAE-9ECF-ADB8794E7E2E}" dt="2023-06-22T15:32:13.452" v="1545" actId="47"/>
        <pc:sldMkLst>
          <pc:docMk/>
          <pc:sldMk cId="0" sldId="324"/>
        </pc:sldMkLst>
      </pc:sldChg>
      <pc:sldChg chg="del setBg modNotes">
        <pc:chgData name="Lorenzo Scialdone" userId="0e3760a914860876" providerId="LiveId" clId="{7BB04F61-BA65-4DAE-9ECF-ADB8794E7E2E}" dt="2023-06-22T15:32:13.452" v="1545" actId="47"/>
        <pc:sldMkLst>
          <pc:docMk/>
          <pc:sldMk cId="0" sldId="325"/>
        </pc:sldMkLst>
      </pc:sldChg>
      <pc:sldChg chg="del setBg modNotes">
        <pc:chgData name="Lorenzo Scialdone" userId="0e3760a914860876" providerId="LiveId" clId="{7BB04F61-BA65-4DAE-9ECF-ADB8794E7E2E}" dt="2023-06-22T15:32:13.452" v="1545" actId="47"/>
        <pc:sldMkLst>
          <pc:docMk/>
          <pc:sldMk cId="0" sldId="326"/>
        </pc:sldMkLst>
      </pc:sldChg>
      <pc:sldChg chg="del modNotes">
        <pc:chgData name="Lorenzo Scialdone" userId="0e3760a914860876" providerId="LiveId" clId="{7BB04F61-BA65-4DAE-9ECF-ADB8794E7E2E}" dt="2023-06-22T15:32:13.452" v="1545" actId="47"/>
        <pc:sldMkLst>
          <pc:docMk/>
          <pc:sldMk cId="0" sldId="327"/>
        </pc:sldMkLst>
      </pc:sldChg>
      <pc:sldChg chg="del modNotes">
        <pc:chgData name="Lorenzo Scialdone" userId="0e3760a914860876" providerId="LiveId" clId="{7BB04F61-BA65-4DAE-9ECF-ADB8794E7E2E}" dt="2023-06-22T15:32:13.452" v="1545" actId="47"/>
        <pc:sldMkLst>
          <pc:docMk/>
          <pc:sldMk cId="0" sldId="328"/>
        </pc:sldMkLst>
      </pc:sldChg>
      <pc:sldChg chg="del modNotes">
        <pc:chgData name="Lorenzo Scialdone" userId="0e3760a914860876" providerId="LiveId" clId="{7BB04F61-BA65-4DAE-9ECF-ADB8794E7E2E}" dt="2023-06-22T15:32:13.452" v="1545" actId="47"/>
        <pc:sldMkLst>
          <pc:docMk/>
          <pc:sldMk cId="0" sldId="329"/>
        </pc:sldMkLst>
      </pc:sldChg>
      <pc:sldChg chg="del modNotes">
        <pc:chgData name="Lorenzo Scialdone" userId="0e3760a914860876" providerId="LiveId" clId="{7BB04F61-BA65-4DAE-9ECF-ADB8794E7E2E}" dt="2023-06-22T15:32:13.452" v="1545" actId="47"/>
        <pc:sldMkLst>
          <pc:docMk/>
          <pc:sldMk cId="0" sldId="330"/>
        </pc:sldMkLst>
      </pc:sldChg>
      <pc:sldChg chg="del modNotes">
        <pc:chgData name="Lorenzo Scialdone" userId="0e3760a914860876" providerId="LiveId" clId="{7BB04F61-BA65-4DAE-9ECF-ADB8794E7E2E}" dt="2023-06-22T15:32:13.452" v="1545" actId="47"/>
        <pc:sldMkLst>
          <pc:docMk/>
          <pc:sldMk cId="0" sldId="331"/>
        </pc:sldMkLst>
      </pc:sldChg>
      <pc:sldChg chg="del setBg modNotes">
        <pc:chgData name="Lorenzo Scialdone" userId="0e3760a914860876" providerId="LiveId" clId="{7BB04F61-BA65-4DAE-9ECF-ADB8794E7E2E}" dt="2023-06-22T15:32:13.452" v="1545" actId="47"/>
        <pc:sldMkLst>
          <pc:docMk/>
          <pc:sldMk cId="0" sldId="332"/>
        </pc:sldMkLst>
      </pc:sldChg>
      <pc:sldChg chg="addSp delSp modSp add mod modNotesTx">
        <pc:chgData name="Lorenzo Scialdone" userId="0e3760a914860876" providerId="LiveId" clId="{7BB04F61-BA65-4DAE-9ECF-ADB8794E7E2E}" dt="2023-06-22T15:17:42.169" v="1345"/>
        <pc:sldMkLst>
          <pc:docMk/>
          <pc:sldMk cId="2107048944" sldId="333"/>
        </pc:sldMkLst>
        <pc:spChg chg="add del mod modCrop">
          <ac:chgData name="Lorenzo Scialdone" userId="0e3760a914860876" providerId="LiveId" clId="{7BB04F61-BA65-4DAE-9ECF-ADB8794E7E2E}" dt="2023-06-22T14:08:43.349" v="302" actId="18131"/>
          <ac:spMkLst>
            <pc:docMk/>
            <pc:sldMk cId="2107048944" sldId="333"/>
            <ac:spMk id="4" creationId="{C7AE2D3E-8C08-3699-1283-D3CA8004561D}"/>
          </ac:spMkLst>
        </pc:spChg>
        <pc:spChg chg="add del mod">
          <ac:chgData name="Lorenzo Scialdone" userId="0e3760a914860876" providerId="LiveId" clId="{7BB04F61-BA65-4DAE-9ECF-ADB8794E7E2E}" dt="2023-06-22T14:07:42.790" v="293" actId="478"/>
          <ac:spMkLst>
            <pc:docMk/>
            <pc:sldMk cId="2107048944" sldId="333"/>
            <ac:spMk id="9" creationId="{845135A3-B696-6135-B534-84A1DA011EA6}"/>
          </ac:spMkLst>
        </pc:spChg>
        <pc:spChg chg="add mod">
          <ac:chgData name="Lorenzo Scialdone" userId="0e3760a914860876" providerId="LiveId" clId="{7BB04F61-BA65-4DAE-9ECF-ADB8794E7E2E}" dt="2023-06-22T14:11:27.602" v="331" actId="404"/>
          <ac:spMkLst>
            <pc:docMk/>
            <pc:sldMk cId="2107048944" sldId="333"/>
            <ac:spMk id="13" creationId="{6156621F-CD1B-63CC-5D4F-CDC0282AD6FA}"/>
          </ac:spMkLst>
        </pc:spChg>
        <pc:spChg chg="add del mod">
          <ac:chgData name="Lorenzo Scialdone" userId="0e3760a914860876" providerId="LiveId" clId="{7BB04F61-BA65-4DAE-9ECF-ADB8794E7E2E}" dt="2023-06-22T14:10:06.759" v="319" actId="478"/>
          <ac:spMkLst>
            <pc:docMk/>
            <pc:sldMk cId="2107048944" sldId="333"/>
            <ac:spMk id="15" creationId="{F23B7ECD-8F5F-4EA9-56ED-8AD9E403B6A0}"/>
          </ac:spMkLst>
        </pc:spChg>
        <pc:spChg chg="mod">
          <ac:chgData name="Lorenzo Scialdone" userId="0e3760a914860876" providerId="LiveId" clId="{7BB04F61-BA65-4DAE-9ECF-ADB8794E7E2E}" dt="2023-06-22T14:55:02.762" v="1010" actId="207"/>
          <ac:spMkLst>
            <pc:docMk/>
            <pc:sldMk cId="2107048944" sldId="333"/>
            <ac:spMk id="683" creationId="{00000000-0000-0000-0000-000000000000}"/>
          </ac:spMkLst>
        </pc:spChg>
        <pc:spChg chg="del">
          <ac:chgData name="Lorenzo Scialdone" userId="0e3760a914860876" providerId="LiveId" clId="{7BB04F61-BA65-4DAE-9ECF-ADB8794E7E2E}" dt="2023-06-22T14:10:02.538" v="318" actId="478"/>
          <ac:spMkLst>
            <pc:docMk/>
            <pc:sldMk cId="2107048944" sldId="333"/>
            <ac:spMk id="684" creationId="{00000000-0000-0000-0000-000000000000}"/>
          </ac:spMkLst>
        </pc:spChg>
        <pc:picChg chg="add del mod">
          <ac:chgData name="Lorenzo Scialdone" userId="0e3760a914860876" providerId="LiveId" clId="{7BB04F61-BA65-4DAE-9ECF-ADB8794E7E2E}" dt="2023-06-22T14:02:13.251" v="254" actId="21"/>
          <ac:picMkLst>
            <pc:docMk/>
            <pc:sldMk cId="2107048944" sldId="333"/>
            <ac:picMk id="2" creationId="{F27FC6AA-F48D-3350-6ED7-4BBEC00B03FB}"/>
          </ac:picMkLst>
        </pc:picChg>
        <pc:picChg chg="add del mod">
          <ac:chgData name="Lorenzo Scialdone" userId="0e3760a914860876" providerId="LiveId" clId="{7BB04F61-BA65-4DAE-9ECF-ADB8794E7E2E}" dt="2023-06-22T14:03:48.666" v="262" actId="21"/>
          <ac:picMkLst>
            <pc:docMk/>
            <pc:sldMk cId="2107048944" sldId="333"/>
            <ac:picMk id="3" creationId="{0692E533-C719-E294-925F-81CC29444CD8}"/>
          </ac:picMkLst>
        </pc:picChg>
        <pc:picChg chg="add del mod">
          <ac:chgData name="Lorenzo Scialdone" userId="0e3760a914860876" providerId="LiveId" clId="{7BB04F61-BA65-4DAE-9ECF-ADB8794E7E2E}" dt="2023-06-22T14:03:58.017" v="264" actId="21"/>
          <ac:picMkLst>
            <pc:docMk/>
            <pc:sldMk cId="2107048944" sldId="333"/>
            <ac:picMk id="5" creationId="{F7D6289A-0F64-5CE8-0CE0-5E1709E9CCFB}"/>
          </ac:picMkLst>
        </pc:picChg>
        <pc:picChg chg="add del mod">
          <ac:chgData name="Lorenzo Scialdone" userId="0e3760a914860876" providerId="LiveId" clId="{7BB04F61-BA65-4DAE-9ECF-ADB8794E7E2E}" dt="2023-06-22T14:04:15.222" v="266" actId="21"/>
          <ac:picMkLst>
            <pc:docMk/>
            <pc:sldMk cId="2107048944" sldId="333"/>
            <ac:picMk id="6" creationId="{0CBDA92C-D131-4B3A-58EE-E38DBAE65118}"/>
          </ac:picMkLst>
        </pc:picChg>
        <pc:picChg chg="add del">
          <ac:chgData name="Lorenzo Scialdone" userId="0e3760a914860876" providerId="LiveId" clId="{7BB04F61-BA65-4DAE-9ECF-ADB8794E7E2E}" dt="2023-06-22T14:04:22.557" v="268"/>
          <ac:picMkLst>
            <pc:docMk/>
            <pc:sldMk cId="2107048944" sldId="333"/>
            <ac:picMk id="7" creationId="{5F2E39CB-2C68-1CF7-DF36-F06B806958C4}"/>
          </ac:picMkLst>
        </pc:picChg>
        <pc:picChg chg="add del mod">
          <ac:chgData name="Lorenzo Scialdone" userId="0e3760a914860876" providerId="LiveId" clId="{7BB04F61-BA65-4DAE-9ECF-ADB8794E7E2E}" dt="2023-06-22T14:05:22.580" v="276" actId="478"/>
          <ac:picMkLst>
            <pc:docMk/>
            <pc:sldMk cId="2107048944" sldId="333"/>
            <ac:picMk id="8" creationId="{503ED6ED-970E-92C5-3E30-058670E4B608}"/>
          </ac:picMkLst>
        </pc:picChg>
        <pc:picChg chg="add del mod">
          <ac:chgData name="Lorenzo Scialdone" userId="0e3760a914860876" providerId="LiveId" clId="{7BB04F61-BA65-4DAE-9ECF-ADB8794E7E2E}" dt="2023-06-22T14:08:03.756" v="299" actId="478"/>
          <ac:picMkLst>
            <pc:docMk/>
            <pc:sldMk cId="2107048944" sldId="333"/>
            <ac:picMk id="11" creationId="{1F98ECC2-0A9D-3B54-0EAA-DFFBCC2E513B}"/>
          </ac:picMkLst>
        </pc:picChg>
      </pc:sldChg>
      <pc:sldChg chg="addSp delSp modSp add del mod ord">
        <pc:chgData name="Lorenzo Scialdone" userId="0e3760a914860876" providerId="LiveId" clId="{7BB04F61-BA65-4DAE-9ECF-ADB8794E7E2E}" dt="2023-06-22T15:32:13.452" v="1545" actId="47"/>
        <pc:sldMkLst>
          <pc:docMk/>
          <pc:sldMk cId="3341457497" sldId="334"/>
        </pc:sldMkLst>
        <pc:spChg chg="add mod">
          <ac:chgData name="Lorenzo Scialdone" userId="0e3760a914860876" providerId="LiveId" clId="{7BB04F61-BA65-4DAE-9ECF-ADB8794E7E2E}" dt="2023-06-22T14:21:03.914" v="491" actId="20577"/>
          <ac:spMkLst>
            <pc:docMk/>
            <pc:sldMk cId="3341457497" sldId="334"/>
            <ac:spMk id="2" creationId="{7D503D7A-C194-99B2-F29D-7555DB4B1D77}"/>
          </ac:spMkLst>
        </pc:spChg>
        <pc:spChg chg="add mod">
          <ac:chgData name="Lorenzo Scialdone" userId="0e3760a914860876" providerId="LiveId" clId="{7BB04F61-BA65-4DAE-9ECF-ADB8794E7E2E}" dt="2023-06-22T14:20:03.904" v="414" actId="6549"/>
          <ac:spMkLst>
            <pc:docMk/>
            <pc:sldMk cId="3341457497" sldId="334"/>
            <ac:spMk id="3" creationId="{7ACFFBFD-52FE-4821-B2B4-65F96EE936B5}"/>
          </ac:spMkLst>
        </pc:spChg>
        <pc:spChg chg="add mod">
          <ac:chgData name="Lorenzo Scialdone" userId="0e3760a914860876" providerId="LiveId" clId="{7BB04F61-BA65-4DAE-9ECF-ADB8794E7E2E}" dt="2023-06-22T14:21:08.393" v="498" actId="20577"/>
          <ac:spMkLst>
            <pc:docMk/>
            <pc:sldMk cId="3341457497" sldId="334"/>
            <ac:spMk id="6" creationId="{84DBEAD9-3239-2469-E20C-227B80442A20}"/>
          </ac:spMkLst>
        </pc:spChg>
        <pc:spChg chg="add mod">
          <ac:chgData name="Lorenzo Scialdone" userId="0e3760a914860876" providerId="LiveId" clId="{7BB04F61-BA65-4DAE-9ECF-ADB8794E7E2E}" dt="2023-06-22T14:20:28.923" v="421" actId="108"/>
          <ac:spMkLst>
            <pc:docMk/>
            <pc:sldMk cId="3341457497" sldId="334"/>
            <ac:spMk id="7" creationId="{C1815711-92CE-3C57-0281-13898ECEAD4D}"/>
          </ac:spMkLst>
        </pc:spChg>
        <pc:spChg chg="mod">
          <ac:chgData name="Lorenzo Scialdone" userId="0e3760a914860876" providerId="LiveId" clId="{7BB04F61-BA65-4DAE-9ECF-ADB8794E7E2E}" dt="2023-06-22T14:20:46.131" v="443" actId="20577"/>
          <ac:spMkLst>
            <pc:docMk/>
            <pc:sldMk cId="3341457497" sldId="334"/>
            <ac:spMk id="710" creationId="{00000000-0000-0000-0000-000000000000}"/>
          </ac:spMkLst>
        </pc:spChg>
        <pc:spChg chg="mod">
          <ac:chgData name="Lorenzo Scialdone" userId="0e3760a914860876" providerId="LiveId" clId="{7BB04F61-BA65-4DAE-9ECF-ADB8794E7E2E}" dt="2023-06-22T14:18:34.049" v="396" actId="1076"/>
          <ac:spMkLst>
            <pc:docMk/>
            <pc:sldMk cId="3341457497" sldId="334"/>
            <ac:spMk id="711" creationId="{00000000-0000-0000-0000-000000000000}"/>
          </ac:spMkLst>
        </pc:spChg>
        <pc:spChg chg="mod">
          <ac:chgData name="Lorenzo Scialdone" userId="0e3760a914860876" providerId="LiveId" clId="{7BB04F61-BA65-4DAE-9ECF-ADB8794E7E2E}" dt="2023-06-22T14:20:50.448" v="452" actId="20577"/>
          <ac:spMkLst>
            <pc:docMk/>
            <pc:sldMk cId="3341457497" sldId="334"/>
            <ac:spMk id="712" creationId="{00000000-0000-0000-0000-000000000000}"/>
          </ac:spMkLst>
        </pc:spChg>
        <pc:spChg chg="mod">
          <ac:chgData name="Lorenzo Scialdone" userId="0e3760a914860876" providerId="LiveId" clId="{7BB04F61-BA65-4DAE-9ECF-ADB8794E7E2E}" dt="2023-06-22T14:18:34.049" v="396" actId="1076"/>
          <ac:spMkLst>
            <pc:docMk/>
            <pc:sldMk cId="3341457497" sldId="334"/>
            <ac:spMk id="713" creationId="{00000000-0000-0000-0000-000000000000}"/>
          </ac:spMkLst>
        </pc:spChg>
        <pc:spChg chg="mod">
          <ac:chgData name="Lorenzo Scialdone" userId="0e3760a914860876" providerId="LiveId" clId="{7BB04F61-BA65-4DAE-9ECF-ADB8794E7E2E}" dt="2023-06-22T14:20:56.192" v="474" actId="20577"/>
          <ac:spMkLst>
            <pc:docMk/>
            <pc:sldMk cId="3341457497" sldId="334"/>
            <ac:spMk id="714" creationId="{00000000-0000-0000-0000-000000000000}"/>
          </ac:spMkLst>
        </pc:spChg>
        <pc:spChg chg="mod">
          <ac:chgData name="Lorenzo Scialdone" userId="0e3760a914860876" providerId="LiveId" clId="{7BB04F61-BA65-4DAE-9ECF-ADB8794E7E2E}" dt="2023-06-22T14:18:34.049" v="396" actId="1076"/>
          <ac:spMkLst>
            <pc:docMk/>
            <pc:sldMk cId="3341457497" sldId="334"/>
            <ac:spMk id="715" creationId="{00000000-0000-0000-0000-000000000000}"/>
          </ac:spMkLst>
        </pc:spChg>
        <pc:spChg chg="mod">
          <ac:chgData name="Lorenzo Scialdone" userId="0e3760a914860876" providerId="LiveId" clId="{7BB04F61-BA65-4DAE-9ECF-ADB8794E7E2E}" dt="2023-06-22T14:20:59.755" v="482" actId="20577"/>
          <ac:spMkLst>
            <pc:docMk/>
            <pc:sldMk cId="3341457497" sldId="334"/>
            <ac:spMk id="716" creationId="{00000000-0000-0000-0000-000000000000}"/>
          </ac:spMkLst>
        </pc:spChg>
        <pc:spChg chg="mod">
          <ac:chgData name="Lorenzo Scialdone" userId="0e3760a914860876" providerId="LiveId" clId="{7BB04F61-BA65-4DAE-9ECF-ADB8794E7E2E}" dt="2023-06-22T14:19:10.566" v="405" actId="1076"/>
          <ac:spMkLst>
            <pc:docMk/>
            <pc:sldMk cId="3341457497" sldId="334"/>
            <ac:spMk id="717" creationId="{00000000-0000-0000-0000-000000000000}"/>
          </ac:spMkLst>
        </pc:spChg>
        <pc:spChg chg="mod">
          <ac:chgData name="Lorenzo Scialdone" userId="0e3760a914860876" providerId="LiveId" clId="{7BB04F61-BA65-4DAE-9ECF-ADB8794E7E2E}" dt="2023-06-22T14:12:36.631" v="349" actId="20577"/>
          <ac:spMkLst>
            <pc:docMk/>
            <pc:sldMk cId="3341457497" sldId="334"/>
            <ac:spMk id="718" creationId="{00000000-0000-0000-0000-000000000000}"/>
          </ac:spMkLst>
        </pc:spChg>
        <pc:grpChg chg="add mod">
          <ac:chgData name="Lorenzo Scialdone" userId="0e3760a914860876" providerId="LiveId" clId="{7BB04F61-BA65-4DAE-9ECF-ADB8794E7E2E}" dt="2023-06-22T14:19:04.758" v="403" actId="1076"/>
          <ac:grpSpMkLst>
            <pc:docMk/>
            <pc:sldMk cId="3341457497" sldId="334"/>
            <ac:grpSpMk id="10" creationId="{87EDE572-A38A-6F4E-1DB7-B41198391AD7}"/>
          </ac:grpSpMkLst>
        </pc:grpChg>
        <pc:picChg chg="add del mod">
          <ac:chgData name="Lorenzo Scialdone" userId="0e3760a914860876" providerId="LiveId" clId="{7BB04F61-BA65-4DAE-9ECF-ADB8794E7E2E}" dt="2023-06-22T14:15:09.677" v="372" actId="478"/>
          <ac:picMkLst>
            <pc:docMk/>
            <pc:sldMk cId="3341457497" sldId="334"/>
            <ac:picMk id="4" creationId="{5236A2B7-DD54-CDAF-644B-6D568D460227}"/>
          </ac:picMkLst>
        </pc:picChg>
        <pc:picChg chg="add mod">
          <ac:chgData name="Lorenzo Scialdone" userId="0e3760a914860876" providerId="LiveId" clId="{7BB04F61-BA65-4DAE-9ECF-ADB8794E7E2E}" dt="2023-06-22T14:19:07.487" v="404" actId="1076"/>
          <ac:picMkLst>
            <pc:docMk/>
            <pc:sldMk cId="3341457497" sldId="334"/>
            <ac:picMk id="5" creationId="{655222F5-EC6D-8EBC-DE04-98D900C75BCE}"/>
          </ac:picMkLst>
        </pc:picChg>
        <pc:picChg chg="add del mod">
          <ac:chgData name="Lorenzo Scialdone" userId="0e3760a914860876" providerId="LiveId" clId="{7BB04F61-BA65-4DAE-9ECF-ADB8794E7E2E}" dt="2023-06-22T14:15:51.908" v="376" actId="478"/>
          <ac:picMkLst>
            <pc:docMk/>
            <pc:sldMk cId="3341457497" sldId="334"/>
            <ac:picMk id="8" creationId="{7ECBD770-72D6-9C68-A5CC-865D5DF44597}"/>
          </ac:picMkLst>
        </pc:picChg>
        <pc:picChg chg="add mod">
          <ac:chgData name="Lorenzo Scialdone" userId="0e3760a914860876" providerId="LiveId" clId="{7BB04F61-BA65-4DAE-9ECF-ADB8794E7E2E}" dt="2023-06-22T14:16:30.891" v="384" actId="164"/>
          <ac:picMkLst>
            <pc:docMk/>
            <pc:sldMk cId="3341457497" sldId="334"/>
            <ac:picMk id="9" creationId="{9A3F2F98-B19C-A37D-B738-C4E4E206B072}"/>
          </ac:picMkLst>
        </pc:picChg>
        <pc:picChg chg="mod">
          <ac:chgData name="Lorenzo Scialdone" userId="0e3760a914860876" providerId="LiveId" clId="{7BB04F61-BA65-4DAE-9ECF-ADB8794E7E2E}" dt="2023-06-22T14:18:34.049" v="396" actId="1076"/>
          <ac:picMkLst>
            <pc:docMk/>
            <pc:sldMk cId="3341457497" sldId="334"/>
            <ac:picMk id="719" creationId="{00000000-0000-0000-0000-000000000000}"/>
          </ac:picMkLst>
        </pc:picChg>
        <pc:picChg chg="mod">
          <ac:chgData name="Lorenzo Scialdone" userId="0e3760a914860876" providerId="LiveId" clId="{7BB04F61-BA65-4DAE-9ECF-ADB8794E7E2E}" dt="2023-06-22T14:18:34.049" v="396" actId="1076"/>
          <ac:picMkLst>
            <pc:docMk/>
            <pc:sldMk cId="3341457497" sldId="334"/>
            <ac:picMk id="720" creationId="{00000000-0000-0000-0000-000000000000}"/>
          </ac:picMkLst>
        </pc:picChg>
        <pc:picChg chg="mod">
          <ac:chgData name="Lorenzo Scialdone" userId="0e3760a914860876" providerId="LiveId" clId="{7BB04F61-BA65-4DAE-9ECF-ADB8794E7E2E}" dt="2023-06-22T14:18:34.049" v="396" actId="1076"/>
          <ac:picMkLst>
            <pc:docMk/>
            <pc:sldMk cId="3341457497" sldId="334"/>
            <ac:picMk id="721" creationId="{00000000-0000-0000-0000-000000000000}"/>
          </ac:picMkLst>
        </pc:picChg>
        <pc:picChg chg="mod">
          <ac:chgData name="Lorenzo Scialdone" userId="0e3760a914860876" providerId="LiveId" clId="{7BB04F61-BA65-4DAE-9ECF-ADB8794E7E2E}" dt="2023-06-22T14:19:10.566" v="405" actId="1076"/>
          <ac:picMkLst>
            <pc:docMk/>
            <pc:sldMk cId="3341457497" sldId="334"/>
            <ac:picMk id="722" creationId="{00000000-0000-0000-0000-000000000000}"/>
          </ac:picMkLst>
        </pc:picChg>
      </pc:sldChg>
      <pc:sldChg chg="addSp delSp modSp add mod modNotesTx">
        <pc:chgData name="Lorenzo Scialdone" userId="0e3760a914860876" providerId="LiveId" clId="{7BB04F61-BA65-4DAE-9ECF-ADB8794E7E2E}" dt="2023-06-22T15:17:35.023" v="1344"/>
        <pc:sldMkLst>
          <pc:docMk/>
          <pc:sldMk cId="3991964546" sldId="335"/>
        </pc:sldMkLst>
        <pc:spChg chg="add del mod">
          <ac:chgData name="Lorenzo Scialdone" userId="0e3760a914860876" providerId="LiveId" clId="{7BB04F61-BA65-4DAE-9ECF-ADB8794E7E2E}" dt="2023-06-22T14:46:43.619" v="873" actId="478"/>
          <ac:spMkLst>
            <pc:docMk/>
            <pc:sldMk cId="3991964546" sldId="335"/>
            <ac:spMk id="2" creationId="{4DD9A7B5-6BAA-6FFF-BCD8-FDB663301161}"/>
          </ac:spMkLst>
        </pc:spChg>
        <pc:spChg chg="add del mod topLvl">
          <ac:chgData name="Lorenzo Scialdone" userId="0e3760a914860876" providerId="LiveId" clId="{7BB04F61-BA65-4DAE-9ECF-ADB8794E7E2E}" dt="2023-06-22T14:28:25.816" v="563" actId="478"/>
          <ac:spMkLst>
            <pc:docMk/>
            <pc:sldMk cId="3991964546" sldId="335"/>
            <ac:spMk id="5" creationId="{0C63A0B6-1DC1-BA05-BB02-66DF05462AF7}"/>
          </ac:spMkLst>
        </pc:spChg>
        <pc:spChg chg="add del mod topLvl">
          <ac:chgData name="Lorenzo Scialdone" userId="0e3760a914860876" providerId="LiveId" clId="{7BB04F61-BA65-4DAE-9ECF-ADB8794E7E2E}" dt="2023-06-22T14:28:27.664" v="564" actId="478"/>
          <ac:spMkLst>
            <pc:docMk/>
            <pc:sldMk cId="3991964546" sldId="335"/>
            <ac:spMk id="6" creationId="{5DC6AE5C-9D01-2D68-E8FA-2484E1BDB170}"/>
          </ac:spMkLst>
        </pc:spChg>
        <pc:spChg chg="add mod">
          <ac:chgData name="Lorenzo Scialdone" userId="0e3760a914860876" providerId="LiveId" clId="{7BB04F61-BA65-4DAE-9ECF-ADB8794E7E2E}" dt="2023-06-22T14:25:11.764" v="532" actId="1076"/>
          <ac:spMkLst>
            <pc:docMk/>
            <pc:sldMk cId="3991964546" sldId="335"/>
            <ac:spMk id="9" creationId="{2F521D49-8608-6D07-3C42-4D4220899FB4}"/>
          </ac:spMkLst>
        </pc:spChg>
        <pc:spChg chg="add mod">
          <ac:chgData name="Lorenzo Scialdone" userId="0e3760a914860876" providerId="LiveId" clId="{7BB04F61-BA65-4DAE-9ECF-ADB8794E7E2E}" dt="2023-06-22T14:25:47.263" v="538" actId="1076"/>
          <ac:spMkLst>
            <pc:docMk/>
            <pc:sldMk cId="3991964546" sldId="335"/>
            <ac:spMk id="10" creationId="{4861193C-4A53-11B6-8A2B-3F9AB0878F5F}"/>
          </ac:spMkLst>
        </pc:spChg>
        <pc:spChg chg="add mod">
          <ac:chgData name="Lorenzo Scialdone" userId="0e3760a914860876" providerId="LiveId" clId="{7BB04F61-BA65-4DAE-9ECF-ADB8794E7E2E}" dt="2023-06-22T14:31:40.020" v="643" actId="571"/>
          <ac:spMkLst>
            <pc:docMk/>
            <pc:sldMk cId="3991964546" sldId="335"/>
            <ac:spMk id="19" creationId="{CD65D0E5-461C-B34A-C6BE-835708806DC7}"/>
          </ac:spMkLst>
        </pc:spChg>
        <pc:spChg chg="add mod">
          <ac:chgData name="Lorenzo Scialdone" userId="0e3760a914860876" providerId="LiveId" clId="{7BB04F61-BA65-4DAE-9ECF-ADB8794E7E2E}" dt="2023-06-22T14:31:40.020" v="643" actId="571"/>
          <ac:spMkLst>
            <pc:docMk/>
            <pc:sldMk cId="3991964546" sldId="335"/>
            <ac:spMk id="20" creationId="{32E06C24-F1D1-4C88-3F41-A7F09F00E631}"/>
          </ac:spMkLst>
        </pc:spChg>
        <pc:spChg chg="add mod topLvl">
          <ac:chgData name="Lorenzo Scialdone" userId="0e3760a914860876" providerId="LiveId" clId="{7BB04F61-BA65-4DAE-9ECF-ADB8794E7E2E}" dt="2023-06-22T14:43:50.707" v="770" actId="108"/>
          <ac:spMkLst>
            <pc:docMk/>
            <pc:sldMk cId="3991964546" sldId="335"/>
            <ac:spMk id="21" creationId="{85F9B295-2DE6-F65B-7B55-5634FEABBB6F}"/>
          </ac:spMkLst>
        </pc:spChg>
        <pc:spChg chg="add mod topLvl">
          <ac:chgData name="Lorenzo Scialdone" userId="0e3760a914860876" providerId="LiveId" clId="{7BB04F61-BA65-4DAE-9ECF-ADB8794E7E2E}" dt="2023-06-22T14:42:41.868" v="759" actId="403"/>
          <ac:spMkLst>
            <pc:docMk/>
            <pc:sldMk cId="3991964546" sldId="335"/>
            <ac:spMk id="22" creationId="{3B103034-D8C3-0CB2-14A5-6B19EEB21FFF}"/>
          </ac:spMkLst>
        </pc:spChg>
        <pc:spChg chg="add mod topLvl">
          <ac:chgData name="Lorenzo Scialdone" userId="0e3760a914860876" providerId="LiveId" clId="{7BB04F61-BA65-4DAE-9ECF-ADB8794E7E2E}" dt="2023-06-22T14:43:46.036" v="769" actId="108"/>
          <ac:spMkLst>
            <pc:docMk/>
            <pc:sldMk cId="3991964546" sldId="335"/>
            <ac:spMk id="23" creationId="{B7C80E29-8884-F417-43E3-6FF337FDFFB3}"/>
          </ac:spMkLst>
        </pc:spChg>
        <pc:spChg chg="add mod topLvl">
          <ac:chgData name="Lorenzo Scialdone" userId="0e3760a914860876" providerId="LiveId" clId="{7BB04F61-BA65-4DAE-9ECF-ADB8794E7E2E}" dt="2023-06-22T14:42:41.868" v="759" actId="403"/>
          <ac:spMkLst>
            <pc:docMk/>
            <pc:sldMk cId="3991964546" sldId="335"/>
            <ac:spMk id="24" creationId="{D4AB39C6-808C-B615-88DA-5E88B04A320B}"/>
          </ac:spMkLst>
        </pc:spChg>
        <pc:spChg chg="add mod topLvl">
          <ac:chgData name="Lorenzo Scialdone" userId="0e3760a914860876" providerId="LiveId" clId="{7BB04F61-BA65-4DAE-9ECF-ADB8794E7E2E}" dt="2023-06-22T14:43:35.069" v="766" actId="108"/>
          <ac:spMkLst>
            <pc:docMk/>
            <pc:sldMk cId="3991964546" sldId="335"/>
            <ac:spMk id="25" creationId="{3FF56CFF-D96D-FA8E-34BF-F8FC403C94C8}"/>
          </ac:spMkLst>
        </pc:spChg>
        <pc:spChg chg="add mod topLvl">
          <ac:chgData name="Lorenzo Scialdone" userId="0e3760a914860876" providerId="LiveId" clId="{7BB04F61-BA65-4DAE-9ECF-ADB8794E7E2E}" dt="2023-06-22T14:42:41.868" v="759" actId="403"/>
          <ac:spMkLst>
            <pc:docMk/>
            <pc:sldMk cId="3991964546" sldId="335"/>
            <ac:spMk id="26" creationId="{BBB91E83-4B91-1CCB-3567-ECF9B53029FF}"/>
          </ac:spMkLst>
        </pc:spChg>
        <pc:spChg chg="add mod topLvl">
          <ac:chgData name="Lorenzo Scialdone" userId="0e3760a914860876" providerId="LiveId" clId="{7BB04F61-BA65-4DAE-9ECF-ADB8794E7E2E}" dt="2023-06-22T14:43:25.794" v="765" actId="108"/>
          <ac:spMkLst>
            <pc:docMk/>
            <pc:sldMk cId="3991964546" sldId="335"/>
            <ac:spMk id="27" creationId="{0A191616-0A53-C5FA-165D-AC71A72A0EA6}"/>
          </ac:spMkLst>
        </pc:spChg>
        <pc:spChg chg="add mod topLvl">
          <ac:chgData name="Lorenzo Scialdone" userId="0e3760a914860876" providerId="LiveId" clId="{7BB04F61-BA65-4DAE-9ECF-ADB8794E7E2E}" dt="2023-06-22T14:42:41.868" v="759" actId="403"/>
          <ac:spMkLst>
            <pc:docMk/>
            <pc:sldMk cId="3991964546" sldId="335"/>
            <ac:spMk id="28" creationId="{E15286B3-BB36-1CD8-BF6A-B6CDF1720555}"/>
          </ac:spMkLst>
        </pc:spChg>
        <pc:spChg chg="add mod topLvl">
          <ac:chgData name="Lorenzo Scialdone" userId="0e3760a914860876" providerId="LiveId" clId="{7BB04F61-BA65-4DAE-9ECF-ADB8794E7E2E}" dt="2023-06-22T14:43:02.641" v="760" actId="108"/>
          <ac:spMkLst>
            <pc:docMk/>
            <pc:sldMk cId="3991964546" sldId="335"/>
            <ac:spMk id="29" creationId="{2BAC7D0E-5A14-BB61-23C4-DF9CD08ABB9F}"/>
          </ac:spMkLst>
        </pc:spChg>
        <pc:spChg chg="add mod topLvl">
          <ac:chgData name="Lorenzo Scialdone" userId="0e3760a914860876" providerId="LiveId" clId="{7BB04F61-BA65-4DAE-9ECF-ADB8794E7E2E}" dt="2023-06-22T14:42:41.868" v="759" actId="403"/>
          <ac:spMkLst>
            <pc:docMk/>
            <pc:sldMk cId="3991964546" sldId="335"/>
            <ac:spMk id="30" creationId="{B545A194-F932-4D3D-AE31-7E01FA8D404C}"/>
          </ac:spMkLst>
        </pc:spChg>
        <pc:spChg chg="add mod topLvl">
          <ac:chgData name="Lorenzo Scialdone" userId="0e3760a914860876" providerId="LiveId" clId="{7BB04F61-BA65-4DAE-9ECF-ADB8794E7E2E}" dt="2023-06-22T14:42:22.760" v="757" actId="1076"/>
          <ac:spMkLst>
            <pc:docMk/>
            <pc:sldMk cId="3991964546" sldId="335"/>
            <ac:spMk id="31" creationId="{5AA99A75-F8A9-A6EE-3E17-44D34BD86B44}"/>
          </ac:spMkLst>
        </pc:spChg>
        <pc:spChg chg="add mod topLvl">
          <ac:chgData name="Lorenzo Scialdone" userId="0e3760a914860876" providerId="LiveId" clId="{7BB04F61-BA65-4DAE-9ECF-ADB8794E7E2E}" dt="2023-06-22T14:42:41.868" v="759" actId="403"/>
          <ac:spMkLst>
            <pc:docMk/>
            <pc:sldMk cId="3991964546" sldId="335"/>
            <ac:spMk id="32" creationId="{160DE409-278F-264B-249D-A16F166D9A36}"/>
          </ac:spMkLst>
        </pc:spChg>
        <pc:spChg chg="add mod">
          <ac:chgData name="Lorenzo Scialdone" userId="0e3760a914860876" providerId="LiveId" clId="{7BB04F61-BA65-4DAE-9ECF-ADB8794E7E2E}" dt="2023-06-22T14:33:51.486" v="680" actId="571"/>
          <ac:spMkLst>
            <pc:docMk/>
            <pc:sldMk cId="3991964546" sldId="335"/>
            <ac:spMk id="33" creationId="{232715DD-C439-4A8F-7160-A91999C080C8}"/>
          </ac:spMkLst>
        </pc:spChg>
        <pc:spChg chg="add mod">
          <ac:chgData name="Lorenzo Scialdone" userId="0e3760a914860876" providerId="LiveId" clId="{7BB04F61-BA65-4DAE-9ECF-ADB8794E7E2E}" dt="2023-06-22T14:33:51.486" v="680" actId="571"/>
          <ac:spMkLst>
            <pc:docMk/>
            <pc:sldMk cId="3991964546" sldId="335"/>
            <ac:spMk id="34" creationId="{97D48626-F158-41A1-AB55-17DBFC03E6D6}"/>
          </ac:spMkLst>
        </pc:spChg>
        <pc:spChg chg="add mod">
          <ac:chgData name="Lorenzo Scialdone" userId="0e3760a914860876" providerId="LiveId" clId="{7BB04F61-BA65-4DAE-9ECF-ADB8794E7E2E}" dt="2023-06-22T14:33:56.108" v="682" actId="571"/>
          <ac:spMkLst>
            <pc:docMk/>
            <pc:sldMk cId="3991964546" sldId="335"/>
            <ac:spMk id="35" creationId="{A7E97D51-C78A-230A-569D-D29D7EBF3686}"/>
          </ac:spMkLst>
        </pc:spChg>
        <pc:spChg chg="add mod">
          <ac:chgData name="Lorenzo Scialdone" userId="0e3760a914860876" providerId="LiveId" clId="{7BB04F61-BA65-4DAE-9ECF-ADB8794E7E2E}" dt="2023-06-22T14:33:56.108" v="682" actId="571"/>
          <ac:spMkLst>
            <pc:docMk/>
            <pc:sldMk cId="3991964546" sldId="335"/>
            <ac:spMk id="36" creationId="{DE82331F-21A0-05B2-C286-199463EE373A}"/>
          </ac:spMkLst>
        </pc:spChg>
        <pc:spChg chg="add del">
          <ac:chgData name="Lorenzo Scialdone" userId="0e3760a914860876" providerId="LiveId" clId="{7BB04F61-BA65-4DAE-9ECF-ADB8794E7E2E}" dt="2023-06-22T14:44:01.759" v="772" actId="22"/>
          <ac:spMkLst>
            <pc:docMk/>
            <pc:sldMk cId="3991964546" sldId="335"/>
            <ac:spMk id="48" creationId="{C87124F8-DAFC-737C-7834-84946041137D}"/>
          </ac:spMkLst>
        </pc:spChg>
        <pc:spChg chg="mod">
          <ac:chgData name="Lorenzo Scialdone" userId="0e3760a914860876" providerId="LiveId" clId="{7BB04F61-BA65-4DAE-9ECF-ADB8794E7E2E}" dt="2023-06-22T14:47:07.526" v="906" actId="20577"/>
          <ac:spMkLst>
            <pc:docMk/>
            <pc:sldMk cId="3991964546" sldId="335"/>
            <ac:spMk id="954" creationId="{00000000-0000-0000-0000-000000000000}"/>
          </ac:spMkLst>
        </pc:spChg>
        <pc:spChg chg="add del mod">
          <ac:chgData name="Lorenzo Scialdone" userId="0e3760a914860876" providerId="LiveId" clId="{7BB04F61-BA65-4DAE-9ECF-ADB8794E7E2E}" dt="2023-06-22T14:33:04.955" v="665" actId="478"/>
          <ac:spMkLst>
            <pc:docMk/>
            <pc:sldMk cId="3991964546" sldId="335"/>
            <ac:spMk id="958" creationId="{00000000-0000-0000-0000-000000000000}"/>
          </ac:spMkLst>
        </pc:spChg>
        <pc:spChg chg="del mod">
          <ac:chgData name="Lorenzo Scialdone" userId="0e3760a914860876" providerId="LiveId" clId="{7BB04F61-BA65-4DAE-9ECF-ADB8794E7E2E}" dt="2023-06-22T14:33:10.330" v="668" actId="478"/>
          <ac:spMkLst>
            <pc:docMk/>
            <pc:sldMk cId="3991964546" sldId="335"/>
            <ac:spMk id="960" creationId="{00000000-0000-0000-0000-000000000000}"/>
          </ac:spMkLst>
        </pc:spChg>
        <pc:spChg chg="del mod">
          <ac:chgData name="Lorenzo Scialdone" userId="0e3760a914860876" providerId="LiveId" clId="{7BB04F61-BA65-4DAE-9ECF-ADB8794E7E2E}" dt="2023-06-22T14:33:13.003" v="671" actId="478"/>
          <ac:spMkLst>
            <pc:docMk/>
            <pc:sldMk cId="3991964546" sldId="335"/>
            <ac:spMk id="961" creationId="{00000000-0000-0000-0000-000000000000}"/>
          </ac:spMkLst>
        </pc:spChg>
        <pc:spChg chg="del mod">
          <ac:chgData name="Lorenzo Scialdone" userId="0e3760a914860876" providerId="LiveId" clId="{7BB04F61-BA65-4DAE-9ECF-ADB8794E7E2E}" dt="2023-06-22T14:32:41.195" v="659" actId="478"/>
          <ac:spMkLst>
            <pc:docMk/>
            <pc:sldMk cId="3991964546" sldId="335"/>
            <ac:spMk id="962" creationId="{00000000-0000-0000-0000-000000000000}"/>
          </ac:spMkLst>
        </pc:spChg>
        <pc:spChg chg="add del mod">
          <ac:chgData name="Lorenzo Scialdone" userId="0e3760a914860876" providerId="LiveId" clId="{7BB04F61-BA65-4DAE-9ECF-ADB8794E7E2E}" dt="2023-06-22T14:33:22.102" v="674" actId="478"/>
          <ac:spMkLst>
            <pc:docMk/>
            <pc:sldMk cId="3991964546" sldId="335"/>
            <ac:spMk id="1014" creationId="{00000000-0000-0000-0000-000000000000}"/>
          </ac:spMkLst>
        </pc:spChg>
        <pc:spChg chg="del mod">
          <ac:chgData name="Lorenzo Scialdone" userId="0e3760a914860876" providerId="LiveId" clId="{7BB04F61-BA65-4DAE-9ECF-ADB8794E7E2E}" dt="2023-06-22T14:33:11.467" v="670" actId="478"/>
          <ac:spMkLst>
            <pc:docMk/>
            <pc:sldMk cId="3991964546" sldId="335"/>
            <ac:spMk id="1015" creationId="{00000000-0000-0000-0000-000000000000}"/>
          </ac:spMkLst>
        </pc:spChg>
        <pc:spChg chg="del mod">
          <ac:chgData name="Lorenzo Scialdone" userId="0e3760a914860876" providerId="LiveId" clId="{7BB04F61-BA65-4DAE-9ECF-ADB8794E7E2E}" dt="2023-06-22T14:33:09.217" v="667" actId="478"/>
          <ac:spMkLst>
            <pc:docMk/>
            <pc:sldMk cId="3991964546" sldId="335"/>
            <ac:spMk id="1016" creationId="{00000000-0000-0000-0000-000000000000}"/>
          </ac:spMkLst>
        </pc:spChg>
        <pc:spChg chg="del mod">
          <ac:chgData name="Lorenzo Scialdone" userId="0e3760a914860876" providerId="LiveId" clId="{7BB04F61-BA65-4DAE-9ECF-ADB8794E7E2E}" dt="2023-06-22T14:32:39.578" v="657" actId="478"/>
          <ac:spMkLst>
            <pc:docMk/>
            <pc:sldMk cId="3991964546" sldId="335"/>
            <ac:spMk id="1017" creationId="{00000000-0000-0000-0000-000000000000}"/>
          </ac:spMkLst>
        </pc:spChg>
        <pc:spChg chg="mod">
          <ac:chgData name="Lorenzo Scialdone" userId="0e3760a914860876" providerId="LiveId" clId="{7BB04F61-BA65-4DAE-9ECF-ADB8794E7E2E}" dt="2023-06-22T14:24:15.809" v="520" actId="14100"/>
          <ac:spMkLst>
            <pc:docMk/>
            <pc:sldMk cId="3991964546" sldId="335"/>
            <ac:spMk id="1020" creationId="{00000000-0000-0000-0000-000000000000}"/>
          </ac:spMkLst>
        </pc:spChg>
        <pc:grpChg chg="add del mod ord">
          <ac:chgData name="Lorenzo Scialdone" userId="0e3760a914860876" providerId="LiveId" clId="{7BB04F61-BA65-4DAE-9ECF-ADB8794E7E2E}" dt="2023-06-22T14:28:22.789" v="562" actId="165"/>
          <ac:grpSpMkLst>
            <pc:docMk/>
            <pc:sldMk cId="3991964546" sldId="335"/>
            <ac:grpSpMk id="4" creationId="{5E21F400-7AF8-63C1-896E-97D7325FF3DE}"/>
          </ac:grpSpMkLst>
        </pc:grpChg>
        <pc:grpChg chg="add del mod">
          <ac:chgData name="Lorenzo Scialdone" userId="0e3760a914860876" providerId="LiveId" clId="{7BB04F61-BA65-4DAE-9ECF-ADB8794E7E2E}" dt="2023-06-22T14:41:26.467" v="750" actId="165"/>
          <ac:grpSpMkLst>
            <pc:docMk/>
            <pc:sldMk cId="3991964546" sldId="335"/>
            <ac:grpSpMk id="37" creationId="{11A82096-7882-ABA8-7759-9C91CC6C5CA5}"/>
          </ac:grpSpMkLst>
        </pc:grpChg>
        <pc:grpChg chg="add del mod">
          <ac:chgData name="Lorenzo Scialdone" userId="0e3760a914860876" providerId="LiveId" clId="{7BB04F61-BA65-4DAE-9ECF-ADB8794E7E2E}" dt="2023-06-22T14:41:26.467" v="750" actId="165"/>
          <ac:grpSpMkLst>
            <pc:docMk/>
            <pc:sldMk cId="3991964546" sldId="335"/>
            <ac:grpSpMk id="38" creationId="{61277FAE-D937-224E-B6FB-33571E45E8A5}"/>
          </ac:grpSpMkLst>
        </pc:grpChg>
        <pc:grpChg chg="add del mod">
          <ac:chgData name="Lorenzo Scialdone" userId="0e3760a914860876" providerId="LiveId" clId="{7BB04F61-BA65-4DAE-9ECF-ADB8794E7E2E}" dt="2023-06-22T14:41:26.467" v="750" actId="165"/>
          <ac:grpSpMkLst>
            <pc:docMk/>
            <pc:sldMk cId="3991964546" sldId="335"/>
            <ac:grpSpMk id="39" creationId="{2BC92D65-029D-AFFF-E85B-B8B88888392A}"/>
          </ac:grpSpMkLst>
        </pc:grpChg>
        <pc:grpChg chg="add del mod">
          <ac:chgData name="Lorenzo Scialdone" userId="0e3760a914860876" providerId="LiveId" clId="{7BB04F61-BA65-4DAE-9ECF-ADB8794E7E2E}" dt="2023-06-22T14:41:26.467" v="750" actId="165"/>
          <ac:grpSpMkLst>
            <pc:docMk/>
            <pc:sldMk cId="3991964546" sldId="335"/>
            <ac:grpSpMk id="40" creationId="{B3435D6D-BDD5-4CA3-94F6-CBDC335205E8}"/>
          </ac:grpSpMkLst>
        </pc:grpChg>
        <pc:grpChg chg="add del mod">
          <ac:chgData name="Lorenzo Scialdone" userId="0e3760a914860876" providerId="LiveId" clId="{7BB04F61-BA65-4DAE-9ECF-ADB8794E7E2E}" dt="2023-06-22T14:41:26.467" v="750" actId="165"/>
          <ac:grpSpMkLst>
            <pc:docMk/>
            <pc:sldMk cId="3991964546" sldId="335"/>
            <ac:grpSpMk id="41" creationId="{DA36EFC9-77AE-0B18-66CB-2D793258FA3E}"/>
          </ac:grpSpMkLst>
        </pc:grpChg>
        <pc:grpChg chg="add del mod">
          <ac:chgData name="Lorenzo Scialdone" userId="0e3760a914860876" providerId="LiveId" clId="{7BB04F61-BA65-4DAE-9ECF-ADB8794E7E2E}" dt="2023-06-22T14:41:26.467" v="750" actId="165"/>
          <ac:grpSpMkLst>
            <pc:docMk/>
            <pc:sldMk cId="3991964546" sldId="335"/>
            <ac:grpSpMk id="42" creationId="{A7C128D9-42AF-B9BF-179C-65A60D8E1D10}"/>
          </ac:grpSpMkLst>
        </pc:grpChg>
        <pc:grpChg chg="del mod">
          <ac:chgData name="Lorenzo Scialdone" userId="0e3760a914860876" providerId="LiveId" clId="{7BB04F61-BA65-4DAE-9ECF-ADB8794E7E2E}" dt="2023-06-22T14:37:07.705" v="711" actId="478"/>
          <ac:grpSpMkLst>
            <pc:docMk/>
            <pc:sldMk cId="3991964546" sldId="335"/>
            <ac:grpSpMk id="963" creationId="{00000000-0000-0000-0000-000000000000}"/>
          </ac:grpSpMkLst>
        </pc:grpChg>
        <pc:grpChg chg="del">
          <ac:chgData name="Lorenzo Scialdone" userId="0e3760a914860876" providerId="LiveId" clId="{7BB04F61-BA65-4DAE-9ECF-ADB8794E7E2E}" dt="2023-06-22T14:28:57.354" v="568" actId="478"/>
          <ac:grpSpMkLst>
            <pc:docMk/>
            <pc:sldMk cId="3991964546" sldId="335"/>
            <ac:grpSpMk id="976" creationId="{00000000-0000-0000-0000-000000000000}"/>
          </ac:grpSpMkLst>
        </pc:grpChg>
        <pc:grpChg chg="del mod">
          <ac:chgData name="Lorenzo Scialdone" userId="0e3760a914860876" providerId="LiveId" clId="{7BB04F61-BA65-4DAE-9ECF-ADB8794E7E2E}" dt="2023-06-22T14:37:08.160" v="712" actId="478"/>
          <ac:grpSpMkLst>
            <pc:docMk/>
            <pc:sldMk cId="3991964546" sldId="335"/>
            <ac:grpSpMk id="988" creationId="{00000000-0000-0000-0000-000000000000}"/>
          </ac:grpSpMkLst>
        </pc:grpChg>
        <pc:grpChg chg="del mod">
          <ac:chgData name="Lorenzo Scialdone" userId="0e3760a914860876" providerId="LiveId" clId="{7BB04F61-BA65-4DAE-9ECF-ADB8794E7E2E}" dt="2023-06-22T14:37:08.809" v="713" actId="478"/>
          <ac:grpSpMkLst>
            <pc:docMk/>
            <pc:sldMk cId="3991964546" sldId="335"/>
            <ac:grpSpMk id="1004" creationId="{00000000-0000-0000-0000-000000000000}"/>
          </ac:grpSpMkLst>
        </pc:grpChg>
        <pc:picChg chg="add del mod">
          <ac:chgData name="Lorenzo Scialdone" userId="0e3760a914860876" providerId="LiveId" clId="{7BB04F61-BA65-4DAE-9ECF-ADB8794E7E2E}" dt="2023-06-22T14:23:50.411" v="515" actId="478"/>
          <ac:picMkLst>
            <pc:docMk/>
            <pc:sldMk cId="3991964546" sldId="335"/>
            <ac:picMk id="3" creationId="{3CFA063D-CC08-3AA2-3FFD-12D3C14D595E}"/>
          </ac:picMkLst>
        </pc:picChg>
        <pc:picChg chg="add del mod topLvl">
          <ac:chgData name="Lorenzo Scialdone" userId="0e3760a914860876" providerId="LiveId" clId="{7BB04F61-BA65-4DAE-9ECF-ADB8794E7E2E}" dt="2023-06-22T14:42:30.181" v="758" actId="1076"/>
          <ac:picMkLst>
            <pc:docMk/>
            <pc:sldMk cId="3991964546" sldId="335"/>
            <ac:picMk id="7" creationId="{7DAEB672-C8CF-35FB-B086-3FD8C8F4BC0B}"/>
          </ac:picMkLst>
        </pc:picChg>
        <pc:picChg chg="add mod ord">
          <ac:chgData name="Lorenzo Scialdone" userId="0e3760a914860876" providerId="LiveId" clId="{7BB04F61-BA65-4DAE-9ECF-ADB8794E7E2E}" dt="2023-06-22T14:27:14.533" v="551" actId="166"/>
          <ac:picMkLst>
            <pc:docMk/>
            <pc:sldMk cId="3991964546" sldId="335"/>
            <ac:picMk id="8" creationId="{5CBDE3B0-EA19-819A-D134-80E8D2253461}"/>
          </ac:picMkLst>
        </pc:picChg>
        <pc:picChg chg="add mod">
          <ac:chgData name="Lorenzo Scialdone" userId="0e3760a914860876" providerId="LiveId" clId="{7BB04F61-BA65-4DAE-9ECF-ADB8794E7E2E}" dt="2023-06-22T14:44:34.475" v="782" actId="108"/>
          <ac:picMkLst>
            <pc:docMk/>
            <pc:sldMk cId="3991964546" sldId="335"/>
            <ac:picMk id="18" creationId="{0C045D68-19E7-9503-7E84-2E09085E5916}"/>
          </ac:picMkLst>
        </pc:picChg>
        <pc:picChg chg="add mod">
          <ac:chgData name="Lorenzo Scialdone" userId="0e3760a914860876" providerId="LiveId" clId="{7BB04F61-BA65-4DAE-9ECF-ADB8794E7E2E}" dt="2023-06-22T14:46:01.150" v="854"/>
          <ac:picMkLst>
            <pc:docMk/>
            <pc:sldMk cId="3991964546" sldId="335"/>
            <ac:picMk id="49" creationId="{2E8FC674-F4A5-672F-CA27-B920BD0B4F0B}"/>
          </ac:picMkLst>
        </pc:picChg>
        <pc:picChg chg="add mod">
          <ac:chgData name="Lorenzo Scialdone" userId="0e3760a914860876" providerId="LiveId" clId="{7BB04F61-BA65-4DAE-9ECF-ADB8794E7E2E}" dt="2023-06-22T14:46:26.634" v="868"/>
          <ac:picMkLst>
            <pc:docMk/>
            <pc:sldMk cId="3991964546" sldId="335"/>
            <ac:picMk id="50" creationId="{42D642EF-DEC4-AB50-DF98-C45248E63EBB}"/>
          </ac:picMkLst>
        </pc:picChg>
        <pc:picChg chg="add mod">
          <ac:chgData name="Lorenzo Scialdone" userId="0e3760a914860876" providerId="LiveId" clId="{7BB04F61-BA65-4DAE-9ECF-ADB8794E7E2E}" dt="2023-06-22T14:46:20.396" v="864"/>
          <ac:picMkLst>
            <pc:docMk/>
            <pc:sldMk cId="3991964546" sldId="335"/>
            <ac:picMk id="51" creationId="{7B4701CA-1B01-3760-1CDC-4026B1D2B55F}"/>
          </ac:picMkLst>
        </pc:picChg>
        <pc:picChg chg="add mod">
          <ac:chgData name="Lorenzo Scialdone" userId="0e3760a914860876" providerId="LiveId" clId="{7BB04F61-BA65-4DAE-9ECF-ADB8794E7E2E}" dt="2023-06-22T14:46:32.704" v="872"/>
          <ac:picMkLst>
            <pc:docMk/>
            <pc:sldMk cId="3991964546" sldId="335"/>
            <ac:picMk id="52" creationId="{0BB5EC4C-98B9-9B0D-F9DE-F15D0F51BBAC}"/>
          </ac:picMkLst>
        </pc:picChg>
        <pc:picChg chg="add mod">
          <ac:chgData name="Lorenzo Scialdone" userId="0e3760a914860876" providerId="LiveId" clId="{7BB04F61-BA65-4DAE-9ECF-ADB8794E7E2E}" dt="2023-06-22T14:46:13.540" v="860"/>
          <ac:picMkLst>
            <pc:docMk/>
            <pc:sldMk cId="3991964546" sldId="335"/>
            <ac:picMk id="53" creationId="{E99C1B63-2CDB-B7C7-0D34-4DBC80487A66}"/>
          </ac:picMkLst>
        </pc:picChg>
        <pc:picChg chg="mod">
          <ac:chgData name="Lorenzo Scialdone" userId="0e3760a914860876" providerId="LiveId" clId="{7BB04F61-BA65-4DAE-9ECF-ADB8794E7E2E}" dt="2023-06-22T14:38:29.736" v="725" actId="1076"/>
          <ac:picMkLst>
            <pc:docMk/>
            <pc:sldMk cId="3991964546" sldId="335"/>
            <ac:picMk id="1022" creationId="{00000000-0000-0000-0000-000000000000}"/>
          </ac:picMkLst>
        </pc:picChg>
        <pc:picChg chg="mod">
          <ac:chgData name="Lorenzo Scialdone" userId="0e3760a914860876" providerId="LiveId" clId="{7BB04F61-BA65-4DAE-9ECF-ADB8794E7E2E}" dt="2023-06-22T14:38:07.013" v="721" actId="1076"/>
          <ac:picMkLst>
            <pc:docMk/>
            <pc:sldMk cId="3991964546" sldId="335"/>
            <ac:picMk id="1023" creationId="{00000000-0000-0000-0000-000000000000}"/>
          </ac:picMkLst>
        </pc:picChg>
        <pc:picChg chg="mod">
          <ac:chgData name="Lorenzo Scialdone" userId="0e3760a914860876" providerId="LiveId" clId="{7BB04F61-BA65-4DAE-9ECF-ADB8794E7E2E}" dt="2023-06-22T14:36:11.398" v="700" actId="1076"/>
          <ac:picMkLst>
            <pc:docMk/>
            <pc:sldMk cId="3991964546" sldId="335"/>
            <ac:picMk id="1024" creationId="{00000000-0000-0000-0000-000000000000}"/>
          </ac:picMkLst>
        </pc:picChg>
        <pc:picChg chg="mod">
          <ac:chgData name="Lorenzo Scialdone" userId="0e3760a914860876" providerId="LiveId" clId="{7BB04F61-BA65-4DAE-9ECF-ADB8794E7E2E}" dt="2023-06-22T14:34:28.403" v="686" actId="1076"/>
          <ac:picMkLst>
            <pc:docMk/>
            <pc:sldMk cId="3991964546" sldId="335"/>
            <ac:picMk id="1025" creationId="{00000000-0000-0000-0000-000000000000}"/>
          </ac:picMkLst>
        </pc:picChg>
        <pc:picChg chg="mod ord">
          <ac:chgData name="Lorenzo Scialdone" userId="0e3760a914860876" providerId="LiveId" clId="{7BB04F61-BA65-4DAE-9ECF-ADB8794E7E2E}" dt="2023-06-22T14:46:51.928" v="877" actId="1076"/>
          <ac:picMkLst>
            <pc:docMk/>
            <pc:sldMk cId="3991964546" sldId="335"/>
            <ac:picMk id="1026" creationId="{00000000-0000-0000-0000-000000000000}"/>
          </ac:picMkLst>
        </pc:picChg>
        <pc:cxnChg chg="add mod">
          <ac:chgData name="Lorenzo Scialdone" userId="0e3760a914860876" providerId="LiveId" clId="{7BB04F61-BA65-4DAE-9ECF-ADB8794E7E2E}" dt="2023-06-22T14:42:22.760" v="757" actId="1076"/>
          <ac:cxnSpMkLst>
            <pc:docMk/>
            <pc:sldMk cId="3991964546" sldId="335"/>
            <ac:cxnSpMk id="11" creationId="{BFCFBE23-3212-EA06-FBC1-A6FF939328D1}"/>
          </ac:cxnSpMkLst>
        </pc:cxnChg>
        <pc:cxnChg chg="add mod">
          <ac:chgData name="Lorenzo Scialdone" userId="0e3760a914860876" providerId="LiveId" clId="{7BB04F61-BA65-4DAE-9ECF-ADB8794E7E2E}" dt="2023-06-22T14:42:22.760" v="757" actId="1076"/>
          <ac:cxnSpMkLst>
            <pc:docMk/>
            <pc:sldMk cId="3991964546" sldId="335"/>
            <ac:cxnSpMk id="12" creationId="{9BA2ADCC-1EC2-F681-4C3B-71D3E0BF9BC1}"/>
          </ac:cxnSpMkLst>
        </pc:cxnChg>
        <pc:cxnChg chg="add mod">
          <ac:chgData name="Lorenzo Scialdone" userId="0e3760a914860876" providerId="LiveId" clId="{7BB04F61-BA65-4DAE-9ECF-ADB8794E7E2E}" dt="2023-06-22T14:36:58.294" v="709" actId="571"/>
          <ac:cxnSpMkLst>
            <pc:docMk/>
            <pc:sldMk cId="3991964546" sldId="335"/>
            <ac:cxnSpMk id="43" creationId="{3A4379BC-C08B-7E26-13BF-871C3CE139E5}"/>
          </ac:cxnSpMkLst>
        </pc:cxnChg>
        <pc:cxnChg chg="mod">
          <ac:chgData name="Lorenzo Scialdone" userId="0e3760a914860876" providerId="LiveId" clId="{7BB04F61-BA65-4DAE-9ECF-ADB8794E7E2E}" dt="2023-06-22T14:42:22.760" v="757" actId="1076"/>
          <ac:cxnSpMkLst>
            <pc:docMk/>
            <pc:sldMk cId="3991964546" sldId="335"/>
            <ac:cxnSpMk id="956" creationId="{00000000-0000-0000-0000-000000000000}"/>
          </ac:cxnSpMkLst>
        </pc:cxnChg>
        <pc:cxnChg chg="mod">
          <ac:chgData name="Lorenzo Scialdone" userId="0e3760a914860876" providerId="LiveId" clId="{7BB04F61-BA65-4DAE-9ECF-ADB8794E7E2E}" dt="2023-06-22T14:42:22.760" v="757" actId="1076"/>
          <ac:cxnSpMkLst>
            <pc:docMk/>
            <pc:sldMk cId="3991964546" sldId="335"/>
            <ac:cxnSpMk id="957" creationId="{00000000-0000-0000-0000-000000000000}"/>
          </ac:cxnSpMkLst>
        </pc:cxnChg>
        <pc:cxnChg chg="mod">
          <ac:chgData name="Lorenzo Scialdone" userId="0e3760a914860876" providerId="LiveId" clId="{7BB04F61-BA65-4DAE-9ECF-ADB8794E7E2E}" dt="2023-06-22T14:42:22.760" v="757" actId="1076"/>
          <ac:cxnSpMkLst>
            <pc:docMk/>
            <pc:sldMk cId="3991964546" sldId="335"/>
            <ac:cxnSpMk id="959" creationId="{00000000-0000-0000-0000-000000000000}"/>
          </ac:cxnSpMkLst>
        </pc:cxnChg>
        <pc:cxnChg chg="mod">
          <ac:chgData name="Lorenzo Scialdone" userId="0e3760a914860876" providerId="LiveId" clId="{7BB04F61-BA65-4DAE-9ECF-ADB8794E7E2E}" dt="2023-06-22T14:42:22.760" v="757" actId="1076"/>
          <ac:cxnSpMkLst>
            <pc:docMk/>
            <pc:sldMk cId="3991964546" sldId="335"/>
            <ac:cxnSpMk id="1013" creationId="{00000000-0000-0000-0000-000000000000}"/>
          </ac:cxnSpMkLst>
        </pc:cxnChg>
      </pc:sldChg>
      <pc:sldChg chg="addSp modSp add mod modNotesTx">
        <pc:chgData name="Lorenzo Scialdone" userId="0e3760a914860876" providerId="LiveId" clId="{7BB04F61-BA65-4DAE-9ECF-ADB8794E7E2E}" dt="2023-06-22T15:17:23.932" v="1343" actId="20577"/>
        <pc:sldMkLst>
          <pc:docMk/>
          <pc:sldMk cId="3493063721" sldId="336"/>
        </pc:sldMkLst>
        <pc:spChg chg="add mod">
          <ac:chgData name="Lorenzo Scialdone" userId="0e3760a914860876" providerId="LiveId" clId="{7BB04F61-BA65-4DAE-9ECF-ADB8794E7E2E}" dt="2023-06-22T14:55:10.055" v="1011" actId="207"/>
          <ac:spMkLst>
            <pc:docMk/>
            <pc:sldMk cId="3493063721" sldId="336"/>
            <ac:spMk id="2" creationId="{6E1D394C-18D3-F6CE-AEAD-C449395A013A}"/>
          </ac:spMkLst>
        </pc:spChg>
        <pc:spChg chg="mod">
          <ac:chgData name="Lorenzo Scialdone" userId="0e3760a914860876" providerId="LiveId" clId="{7BB04F61-BA65-4DAE-9ECF-ADB8794E7E2E}" dt="2023-06-22T14:50:49.823" v="985" actId="14100"/>
          <ac:spMkLst>
            <pc:docMk/>
            <pc:sldMk cId="3493063721" sldId="336"/>
            <ac:spMk id="747" creationId="{00000000-0000-0000-0000-000000000000}"/>
          </ac:spMkLst>
        </pc:spChg>
      </pc:sldChg>
      <pc:sldChg chg="addSp delSp modSp add mod modNotesTx">
        <pc:chgData name="Lorenzo Scialdone" userId="0e3760a914860876" providerId="LiveId" clId="{7BB04F61-BA65-4DAE-9ECF-ADB8794E7E2E}" dt="2023-06-22T15:16:54.818" v="1339"/>
        <pc:sldMkLst>
          <pc:docMk/>
          <pc:sldMk cId="908742321" sldId="337"/>
        </pc:sldMkLst>
        <pc:spChg chg="add del mod">
          <ac:chgData name="Lorenzo Scialdone" userId="0e3760a914860876" providerId="LiveId" clId="{7BB04F61-BA65-4DAE-9ECF-ADB8794E7E2E}" dt="2023-06-22T14:53:46.481" v="1001" actId="478"/>
          <ac:spMkLst>
            <pc:docMk/>
            <pc:sldMk cId="908742321" sldId="337"/>
            <ac:spMk id="3" creationId="{61792B43-7722-0CB9-6AEF-B16DAE5CB8B1}"/>
          </ac:spMkLst>
        </pc:spChg>
        <pc:spChg chg="add del mod">
          <ac:chgData name="Lorenzo Scialdone" userId="0e3760a914860876" providerId="LiveId" clId="{7BB04F61-BA65-4DAE-9ECF-ADB8794E7E2E}" dt="2023-06-22T14:53:38.870" v="1000" actId="478"/>
          <ac:spMkLst>
            <pc:docMk/>
            <pc:sldMk cId="908742321" sldId="337"/>
            <ac:spMk id="6" creationId="{C596D580-9CCB-AAA3-DD5D-BDD47730BCBF}"/>
          </ac:spMkLst>
        </pc:spChg>
        <pc:spChg chg="mod">
          <ac:chgData name="Lorenzo Scialdone" userId="0e3760a914860876" providerId="LiveId" clId="{7BB04F61-BA65-4DAE-9ECF-ADB8794E7E2E}" dt="2023-06-22T14:53:05.500" v="988" actId="120"/>
          <ac:spMkLst>
            <pc:docMk/>
            <pc:sldMk cId="908742321" sldId="337"/>
            <ac:spMk id="481" creationId="{00000000-0000-0000-0000-000000000000}"/>
          </ac:spMkLst>
        </pc:spChg>
        <pc:spChg chg="del">
          <ac:chgData name="Lorenzo Scialdone" userId="0e3760a914860876" providerId="LiveId" clId="{7BB04F61-BA65-4DAE-9ECF-ADB8794E7E2E}" dt="2023-06-22T14:53:37.583" v="999" actId="478"/>
          <ac:spMkLst>
            <pc:docMk/>
            <pc:sldMk cId="908742321" sldId="337"/>
            <ac:spMk id="482" creationId="{00000000-0000-0000-0000-000000000000}"/>
          </ac:spMkLst>
        </pc:spChg>
        <pc:picChg chg="add mod">
          <ac:chgData name="Lorenzo Scialdone" userId="0e3760a914860876" providerId="LiveId" clId="{7BB04F61-BA65-4DAE-9ECF-ADB8794E7E2E}" dt="2023-06-22T14:54:11.686" v="1007" actId="12788"/>
          <ac:picMkLst>
            <pc:docMk/>
            <pc:sldMk cId="908742321" sldId="337"/>
            <ac:picMk id="7" creationId="{ACBDDF64-038F-1BFA-4407-7A8C06157834}"/>
          </ac:picMkLst>
        </pc:picChg>
        <pc:cxnChg chg="add mod">
          <ac:chgData name="Lorenzo Scialdone" userId="0e3760a914860876" providerId="LiveId" clId="{7BB04F61-BA65-4DAE-9ECF-ADB8794E7E2E}" dt="2023-06-22T14:54:21.892" v="1008" actId="14100"/>
          <ac:cxnSpMkLst>
            <pc:docMk/>
            <pc:sldMk cId="908742321" sldId="337"/>
            <ac:cxnSpMk id="2" creationId="{D7FC84B2-CF6A-FA13-2B34-3845AB2C62F7}"/>
          </ac:cxnSpMkLst>
        </pc:cxnChg>
      </pc:sldChg>
      <pc:sldChg chg="addSp delSp modSp add mod modNotesTx">
        <pc:chgData name="Lorenzo Scialdone" userId="0e3760a914860876" providerId="LiveId" clId="{7BB04F61-BA65-4DAE-9ECF-ADB8794E7E2E}" dt="2023-06-22T15:16:36.416" v="1338"/>
        <pc:sldMkLst>
          <pc:docMk/>
          <pc:sldMk cId="4125055787" sldId="338"/>
        </pc:sldMkLst>
        <pc:spChg chg="add mod">
          <ac:chgData name="Lorenzo Scialdone" userId="0e3760a914860876" providerId="LiveId" clId="{7BB04F61-BA65-4DAE-9ECF-ADB8794E7E2E}" dt="2023-06-22T15:02:52.227" v="1131" actId="14100"/>
          <ac:spMkLst>
            <pc:docMk/>
            <pc:sldMk cId="4125055787" sldId="338"/>
            <ac:spMk id="3" creationId="{53475F54-81B8-9CBE-9DED-9E5101B59C84}"/>
          </ac:spMkLst>
        </pc:spChg>
        <pc:spChg chg="add mod">
          <ac:chgData name="Lorenzo Scialdone" userId="0e3760a914860876" providerId="LiveId" clId="{7BB04F61-BA65-4DAE-9ECF-ADB8794E7E2E}" dt="2023-06-22T15:01:32.188" v="1108"/>
          <ac:spMkLst>
            <pc:docMk/>
            <pc:sldMk cId="4125055787" sldId="338"/>
            <ac:spMk id="4" creationId="{52C75438-77A5-DD7A-1C35-2AEE67A56F5E}"/>
          </ac:spMkLst>
        </pc:spChg>
        <pc:spChg chg="add mod">
          <ac:chgData name="Lorenzo Scialdone" userId="0e3760a914860876" providerId="LiveId" clId="{7BB04F61-BA65-4DAE-9ECF-ADB8794E7E2E}" dt="2023-06-22T15:01:36.803" v="1109" actId="571"/>
          <ac:spMkLst>
            <pc:docMk/>
            <pc:sldMk cId="4125055787" sldId="338"/>
            <ac:spMk id="5" creationId="{E625ACC1-2936-3668-A5E0-3654600E4FCD}"/>
          </ac:spMkLst>
        </pc:spChg>
        <pc:spChg chg="add mod">
          <ac:chgData name="Lorenzo Scialdone" userId="0e3760a914860876" providerId="LiveId" clId="{7BB04F61-BA65-4DAE-9ECF-ADB8794E7E2E}" dt="2023-06-22T15:01:39.292" v="1110" actId="571"/>
          <ac:spMkLst>
            <pc:docMk/>
            <pc:sldMk cId="4125055787" sldId="338"/>
            <ac:spMk id="6" creationId="{6CD3B714-BE4A-0AC4-C59A-0E3C17D9221A}"/>
          </ac:spMkLst>
        </pc:spChg>
        <pc:spChg chg="add del mod">
          <ac:chgData name="Lorenzo Scialdone" userId="0e3760a914860876" providerId="LiveId" clId="{7BB04F61-BA65-4DAE-9ECF-ADB8794E7E2E}" dt="2023-06-22T15:04:25.736" v="1220" actId="478"/>
          <ac:spMkLst>
            <pc:docMk/>
            <pc:sldMk cId="4125055787" sldId="338"/>
            <ac:spMk id="7" creationId="{ADCC3082-4C98-6A82-A6DE-E93058FE77BF}"/>
          </ac:spMkLst>
        </pc:spChg>
        <pc:spChg chg="mod">
          <ac:chgData name="Lorenzo Scialdone" userId="0e3760a914860876" providerId="LiveId" clId="{7BB04F61-BA65-4DAE-9ECF-ADB8794E7E2E}" dt="2023-06-22T15:10:26.411" v="1301" actId="20577"/>
          <ac:spMkLst>
            <pc:docMk/>
            <pc:sldMk cId="4125055787" sldId="338"/>
            <ac:spMk id="1379" creationId="{00000000-0000-0000-0000-000000000000}"/>
          </ac:spMkLst>
        </pc:spChg>
        <pc:spChg chg="del">
          <ac:chgData name="Lorenzo Scialdone" userId="0e3760a914860876" providerId="LiveId" clId="{7BB04F61-BA65-4DAE-9ECF-ADB8794E7E2E}" dt="2023-06-22T15:01:26.983" v="1103" actId="478"/>
          <ac:spMkLst>
            <pc:docMk/>
            <pc:sldMk cId="4125055787" sldId="338"/>
            <ac:spMk id="1397" creationId="{00000000-0000-0000-0000-000000000000}"/>
          </ac:spMkLst>
        </pc:spChg>
        <pc:spChg chg="del">
          <ac:chgData name="Lorenzo Scialdone" userId="0e3760a914860876" providerId="LiveId" clId="{7BB04F61-BA65-4DAE-9ECF-ADB8794E7E2E}" dt="2023-06-22T15:01:31.196" v="1107" actId="478"/>
          <ac:spMkLst>
            <pc:docMk/>
            <pc:sldMk cId="4125055787" sldId="338"/>
            <ac:spMk id="1398" creationId="{00000000-0000-0000-0000-000000000000}"/>
          </ac:spMkLst>
        </pc:spChg>
        <pc:spChg chg="del">
          <ac:chgData name="Lorenzo Scialdone" userId="0e3760a914860876" providerId="LiveId" clId="{7BB04F61-BA65-4DAE-9ECF-ADB8794E7E2E}" dt="2023-06-22T15:01:30.625" v="1106" actId="478"/>
          <ac:spMkLst>
            <pc:docMk/>
            <pc:sldMk cId="4125055787" sldId="338"/>
            <ac:spMk id="1399" creationId="{00000000-0000-0000-0000-000000000000}"/>
          </ac:spMkLst>
        </pc:spChg>
        <pc:spChg chg="del">
          <ac:chgData name="Lorenzo Scialdone" userId="0e3760a914860876" providerId="LiveId" clId="{7BB04F61-BA65-4DAE-9ECF-ADB8794E7E2E}" dt="2023-06-22T15:01:26.613" v="1102" actId="478"/>
          <ac:spMkLst>
            <pc:docMk/>
            <pc:sldMk cId="4125055787" sldId="338"/>
            <ac:spMk id="1400" creationId="{00000000-0000-0000-0000-000000000000}"/>
          </ac:spMkLst>
        </pc:spChg>
        <pc:spChg chg="del">
          <ac:chgData name="Lorenzo Scialdone" userId="0e3760a914860876" providerId="LiveId" clId="{7BB04F61-BA65-4DAE-9ECF-ADB8794E7E2E}" dt="2023-06-22T15:01:27.820" v="1104" actId="478"/>
          <ac:spMkLst>
            <pc:docMk/>
            <pc:sldMk cId="4125055787" sldId="338"/>
            <ac:spMk id="1401" creationId="{00000000-0000-0000-0000-000000000000}"/>
          </ac:spMkLst>
        </pc:spChg>
        <pc:spChg chg="del">
          <ac:chgData name="Lorenzo Scialdone" userId="0e3760a914860876" providerId="LiveId" clId="{7BB04F61-BA65-4DAE-9ECF-ADB8794E7E2E}" dt="2023-06-22T15:01:30.096" v="1105" actId="478"/>
          <ac:spMkLst>
            <pc:docMk/>
            <pc:sldMk cId="4125055787" sldId="338"/>
            <ac:spMk id="1402" creationId="{00000000-0000-0000-0000-000000000000}"/>
          </ac:spMkLst>
        </pc:spChg>
        <pc:spChg chg="mod">
          <ac:chgData name="Lorenzo Scialdone" userId="0e3760a914860876" providerId="LiveId" clId="{7BB04F61-BA65-4DAE-9ECF-ADB8794E7E2E}" dt="2023-06-22T15:02:29.242" v="1127" actId="255"/>
          <ac:spMkLst>
            <pc:docMk/>
            <pc:sldMk cId="4125055787" sldId="338"/>
            <ac:spMk id="1403" creationId="{00000000-0000-0000-0000-000000000000}"/>
          </ac:spMkLst>
        </pc:spChg>
        <pc:spChg chg="mod">
          <ac:chgData name="Lorenzo Scialdone" userId="0e3760a914860876" providerId="LiveId" clId="{7BB04F61-BA65-4DAE-9ECF-ADB8794E7E2E}" dt="2023-06-22T15:02:36.286" v="1128" actId="1076"/>
          <ac:spMkLst>
            <pc:docMk/>
            <pc:sldMk cId="4125055787" sldId="338"/>
            <ac:spMk id="1404" creationId="{00000000-0000-0000-0000-000000000000}"/>
          </ac:spMkLst>
        </pc:spChg>
        <pc:spChg chg="mod">
          <ac:chgData name="Lorenzo Scialdone" userId="0e3760a914860876" providerId="LiveId" clId="{7BB04F61-BA65-4DAE-9ECF-ADB8794E7E2E}" dt="2023-06-22T15:02:29.242" v="1127" actId="255"/>
          <ac:spMkLst>
            <pc:docMk/>
            <pc:sldMk cId="4125055787" sldId="338"/>
            <ac:spMk id="1405" creationId="{00000000-0000-0000-0000-000000000000}"/>
          </ac:spMkLst>
        </pc:spChg>
        <pc:spChg chg="mod">
          <ac:chgData name="Lorenzo Scialdone" userId="0e3760a914860876" providerId="LiveId" clId="{7BB04F61-BA65-4DAE-9ECF-ADB8794E7E2E}" dt="2023-06-22T15:02:36.286" v="1128" actId="1076"/>
          <ac:spMkLst>
            <pc:docMk/>
            <pc:sldMk cId="4125055787" sldId="338"/>
            <ac:spMk id="1406" creationId="{00000000-0000-0000-0000-000000000000}"/>
          </ac:spMkLst>
        </pc:spChg>
        <pc:spChg chg="mod">
          <ac:chgData name="Lorenzo Scialdone" userId="0e3760a914860876" providerId="LiveId" clId="{7BB04F61-BA65-4DAE-9ECF-ADB8794E7E2E}" dt="2023-06-22T15:02:29.242" v="1127" actId="255"/>
          <ac:spMkLst>
            <pc:docMk/>
            <pc:sldMk cId="4125055787" sldId="338"/>
            <ac:spMk id="1407" creationId="{00000000-0000-0000-0000-000000000000}"/>
          </ac:spMkLst>
        </pc:spChg>
        <pc:spChg chg="mod">
          <ac:chgData name="Lorenzo Scialdone" userId="0e3760a914860876" providerId="LiveId" clId="{7BB04F61-BA65-4DAE-9ECF-ADB8794E7E2E}" dt="2023-06-22T15:02:36.286" v="1128" actId="1076"/>
          <ac:spMkLst>
            <pc:docMk/>
            <pc:sldMk cId="4125055787" sldId="338"/>
            <ac:spMk id="1408" creationId="{00000000-0000-0000-0000-000000000000}"/>
          </ac:spMkLst>
        </pc:spChg>
        <pc:cxnChg chg="mod">
          <ac:chgData name="Lorenzo Scialdone" userId="0e3760a914860876" providerId="LiveId" clId="{7BB04F61-BA65-4DAE-9ECF-ADB8794E7E2E}" dt="2023-06-22T14:58:07.201" v="1035" actId="1076"/>
          <ac:cxnSpMkLst>
            <pc:docMk/>
            <pc:sldMk cId="4125055787" sldId="338"/>
            <ac:cxnSpMk id="1409" creationId="{00000000-0000-0000-0000-000000000000}"/>
          </ac:cxnSpMkLst>
        </pc:cxnChg>
        <pc:cxnChg chg="mod">
          <ac:chgData name="Lorenzo Scialdone" userId="0e3760a914860876" providerId="LiveId" clId="{7BB04F61-BA65-4DAE-9ECF-ADB8794E7E2E}" dt="2023-06-22T14:58:12.390" v="1036" actId="1076"/>
          <ac:cxnSpMkLst>
            <pc:docMk/>
            <pc:sldMk cId="4125055787" sldId="338"/>
            <ac:cxnSpMk id="1410" creationId="{00000000-0000-0000-0000-000000000000}"/>
          </ac:cxnSpMkLst>
        </pc:cxnChg>
        <pc:cxnChg chg="mod">
          <ac:chgData name="Lorenzo Scialdone" userId="0e3760a914860876" providerId="LiveId" clId="{7BB04F61-BA65-4DAE-9ECF-ADB8794E7E2E}" dt="2023-06-22T14:58:12.390" v="1036" actId="1076"/>
          <ac:cxnSpMkLst>
            <pc:docMk/>
            <pc:sldMk cId="4125055787" sldId="338"/>
            <ac:cxnSpMk id="1411" creationId="{00000000-0000-0000-0000-000000000000}"/>
          </ac:cxnSpMkLst>
        </pc:cxnChg>
        <pc:cxnChg chg="mod">
          <ac:chgData name="Lorenzo Scialdone" userId="0e3760a914860876" providerId="LiveId" clId="{7BB04F61-BA65-4DAE-9ECF-ADB8794E7E2E}" dt="2023-06-22T14:58:07.201" v="1035" actId="1076"/>
          <ac:cxnSpMkLst>
            <pc:docMk/>
            <pc:sldMk cId="4125055787" sldId="338"/>
            <ac:cxnSpMk id="1412" creationId="{00000000-0000-0000-0000-000000000000}"/>
          </ac:cxnSpMkLst>
        </pc:cxnChg>
      </pc:sldChg>
      <pc:sldChg chg="add">
        <pc:chgData name="Lorenzo Scialdone" userId="0e3760a914860876" providerId="LiveId" clId="{7BB04F61-BA65-4DAE-9ECF-ADB8794E7E2E}" dt="2023-06-22T15:04:36.907" v="1221"/>
        <pc:sldMkLst>
          <pc:docMk/>
          <pc:sldMk cId="1923605123" sldId="339"/>
        </pc:sldMkLst>
      </pc:sldChg>
      <pc:sldChg chg="modSp add mod">
        <pc:chgData name="Lorenzo Scialdone" userId="0e3760a914860876" providerId="LiveId" clId="{7BB04F61-BA65-4DAE-9ECF-ADB8794E7E2E}" dt="2023-06-22T15:05:44.417" v="1281" actId="14100"/>
        <pc:sldMkLst>
          <pc:docMk/>
          <pc:sldMk cId="1149767074" sldId="340"/>
        </pc:sldMkLst>
        <pc:spChg chg="mod">
          <ac:chgData name="Lorenzo Scialdone" userId="0e3760a914860876" providerId="LiveId" clId="{7BB04F61-BA65-4DAE-9ECF-ADB8794E7E2E}" dt="2023-06-22T15:05:02.564" v="1230" actId="20577"/>
          <ac:spMkLst>
            <pc:docMk/>
            <pc:sldMk cId="1149767074" sldId="340"/>
            <ac:spMk id="363" creationId="{00000000-0000-0000-0000-000000000000}"/>
          </ac:spMkLst>
        </pc:spChg>
        <pc:spChg chg="mod">
          <ac:chgData name="Lorenzo Scialdone" userId="0e3760a914860876" providerId="LiveId" clId="{7BB04F61-BA65-4DAE-9ECF-ADB8794E7E2E}" dt="2023-06-22T15:05:44.417" v="1281" actId="14100"/>
          <ac:spMkLst>
            <pc:docMk/>
            <pc:sldMk cId="1149767074" sldId="340"/>
            <ac:spMk id="365" creationId="{00000000-0000-0000-0000-000000000000}"/>
          </ac:spMkLst>
        </pc:spChg>
      </pc:sldChg>
      <pc:sldChg chg="modSp add mod modNotesTx">
        <pc:chgData name="Lorenzo Scialdone" userId="0e3760a914860876" providerId="LiveId" clId="{7BB04F61-BA65-4DAE-9ECF-ADB8794E7E2E}" dt="2023-06-22T15:16:22.367" v="1337"/>
        <pc:sldMkLst>
          <pc:docMk/>
          <pc:sldMk cId="1867025207" sldId="341"/>
        </pc:sldMkLst>
        <pc:spChg chg="mod">
          <ac:chgData name="Lorenzo Scialdone" userId="0e3760a914860876" providerId="LiveId" clId="{7BB04F61-BA65-4DAE-9ECF-ADB8794E7E2E}" dt="2023-06-22T15:12:26.444" v="1312" actId="1076"/>
          <ac:spMkLst>
            <pc:docMk/>
            <pc:sldMk cId="1867025207" sldId="341"/>
            <ac:spMk id="1039" creationId="{00000000-0000-0000-0000-000000000000}"/>
          </ac:spMkLst>
        </pc:spChg>
        <pc:spChg chg="mod">
          <ac:chgData name="Lorenzo Scialdone" userId="0e3760a914860876" providerId="LiveId" clId="{7BB04F61-BA65-4DAE-9ECF-ADB8794E7E2E}" dt="2023-06-22T15:11:23.399" v="1305"/>
          <ac:spMkLst>
            <pc:docMk/>
            <pc:sldMk cId="1867025207" sldId="341"/>
            <ac:spMk id="1040" creationId="{00000000-0000-0000-0000-000000000000}"/>
          </ac:spMkLst>
        </pc:spChg>
        <pc:spChg chg="mod">
          <ac:chgData name="Lorenzo Scialdone" userId="0e3760a914860876" providerId="LiveId" clId="{7BB04F61-BA65-4DAE-9ECF-ADB8794E7E2E}" dt="2023-06-22T15:11:36.261" v="1308"/>
          <ac:spMkLst>
            <pc:docMk/>
            <pc:sldMk cId="1867025207" sldId="341"/>
            <ac:spMk id="1041" creationId="{00000000-0000-0000-0000-000000000000}"/>
          </ac:spMkLst>
        </pc:spChg>
        <pc:spChg chg="mod">
          <ac:chgData name="Lorenzo Scialdone" userId="0e3760a914860876" providerId="LiveId" clId="{7BB04F61-BA65-4DAE-9ECF-ADB8794E7E2E}" dt="2023-06-22T15:11:44.473" v="1309"/>
          <ac:spMkLst>
            <pc:docMk/>
            <pc:sldMk cId="1867025207" sldId="341"/>
            <ac:spMk id="1042" creationId="{00000000-0000-0000-0000-000000000000}"/>
          </ac:spMkLst>
        </pc:spChg>
        <pc:spChg chg="mod">
          <ac:chgData name="Lorenzo Scialdone" userId="0e3760a914860876" providerId="LiveId" clId="{7BB04F61-BA65-4DAE-9ECF-ADB8794E7E2E}" dt="2023-06-22T15:12:26.444" v="1312" actId="1076"/>
          <ac:spMkLst>
            <pc:docMk/>
            <pc:sldMk cId="1867025207" sldId="341"/>
            <ac:spMk id="1043" creationId="{00000000-0000-0000-0000-000000000000}"/>
          </ac:spMkLst>
        </pc:spChg>
        <pc:spChg chg="mod">
          <ac:chgData name="Lorenzo Scialdone" userId="0e3760a914860876" providerId="LiveId" clId="{7BB04F61-BA65-4DAE-9ECF-ADB8794E7E2E}" dt="2023-06-22T15:12:12.754" v="1311" actId="1076"/>
          <ac:spMkLst>
            <pc:docMk/>
            <pc:sldMk cId="1867025207" sldId="341"/>
            <ac:spMk id="1045" creationId="{00000000-0000-0000-0000-000000000000}"/>
          </ac:spMkLst>
        </pc:spChg>
        <pc:spChg chg="mod">
          <ac:chgData name="Lorenzo Scialdone" userId="0e3760a914860876" providerId="LiveId" clId="{7BB04F61-BA65-4DAE-9ECF-ADB8794E7E2E}" dt="2023-06-22T15:12:05.923" v="1310" actId="1076"/>
          <ac:spMkLst>
            <pc:docMk/>
            <pc:sldMk cId="1867025207" sldId="341"/>
            <ac:spMk id="1046" creationId="{00000000-0000-0000-0000-000000000000}"/>
          </ac:spMkLst>
        </pc:spChg>
        <pc:spChg chg="mod">
          <ac:chgData name="Lorenzo Scialdone" userId="0e3760a914860876" providerId="LiveId" clId="{7BB04F61-BA65-4DAE-9ECF-ADB8794E7E2E}" dt="2023-06-22T15:10:21.200" v="1295" actId="20577"/>
          <ac:spMkLst>
            <pc:docMk/>
            <pc:sldMk cId="1867025207" sldId="341"/>
            <ac:spMk id="1051" creationId="{00000000-0000-0000-0000-000000000000}"/>
          </ac:spMkLst>
        </pc:spChg>
        <pc:picChg chg="mod">
          <ac:chgData name="Lorenzo Scialdone" userId="0e3760a914860876" providerId="LiveId" clId="{7BB04F61-BA65-4DAE-9ECF-ADB8794E7E2E}" dt="2023-06-22T15:12:26.444" v="1312" actId="1076"/>
          <ac:picMkLst>
            <pc:docMk/>
            <pc:sldMk cId="1867025207" sldId="341"/>
            <ac:picMk id="1050" creationId="{00000000-0000-0000-0000-000000000000}"/>
          </ac:picMkLst>
        </pc:picChg>
        <pc:cxnChg chg="mod">
          <ac:chgData name="Lorenzo Scialdone" userId="0e3760a914860876" providerId="LiveId" clId="{7BB04F61-BA65-4DAE-9ECF-ADB8794E7E2E}" dt="2023-06-22T15:12:26.444" v="1312" actId="1076"/>
          <ac:cxnSpMkLst>
            <pc:docMk/>
            <pc:sldMk cId="1867025207" sldId="341"/>
            <ac:cxnSpMk id="1031" creationId="{00000000-0000-0000-0000-000000000000}"/>
          </ac:cxnSpMkLst>
        </pc:cxnChg>
      </pc:sldChg>
      <pc:sldChg chg="addSp modSp add mod modNotesTx">
        <pc:chgData name="Lorenzo Scialdone" userId="0e3760a914860876" providerId="LiveId" clId="{7BB04F61-BA65-4DAE-9ECF-ADB8794E7E2E}" dt="2023-06-22T15:22:30.043" v="1413" actId="1076"/>
        <pc:sldMkLst>
          <pc:docMk/>
          <pc:sldMk cId="796706236" sldId="342"/>
        </pc:sldMkLst>
        <pc:spChg chg="add mod">
          <ac:chgData name="Lorenzo Scialdone" userId="0e3760a914860876" providerId="LiveId" clId="{7BB04F61-BA65-4DAE-9ECF-ADB8794E7E2E}" dt="2023-06-22T15:15:49.004" v="1335" actId="404"/>
          <ac:spMkLst>
            <pc:docMk/>
            <pc:sldMk cId="796706236" sldId="342"/>
            <ac:spMk id="2" creationId="{37D380BF-494F-1D0A-2FBE-877E052DF3B8}"/>
          </ac:spMkLst>
        </pc:spChg>
        <pc:spChg chg="add mod">
          <ac:chgData name="Lorenzo Scialdone" userId="0e3760a914860876" providerId="LiveId" clId="{7BB04F61-BA65-4DAE-9ECF-ADB8794E7E2E}" dt="2023-06-22T15:22:30.043" v="1413" actId="1076"/>
          <ac:spMkLst>
            <pc:docMk/>
            <pc:sldMk cId="796706236" sldId="342"/>
            <ac:spMk id="3" creationId="{2E04583E-8411-2078-5E0D-42DC09EB9F07}"/>
          </ac:spMkLst>
        </pc:spChg>
        <pc:spChg chg="mod">
          <ac:chgData name="Lorenzo Scialdone" userId="0e3760a914860876" providerId="LiveId" clId="{7BB04F61-BA65-4DAE-9ECF-ADB8794E7E2E}" dt="2023-06-22T15:15:34.454" v="1329" actId="1076"/>
          <ac:spMkLst>
            <pc:docMk/>
            <pc:sldMk cId="796706236" sldId="342"/>
            <ac:spMk id="355" creationId="{00000000-0000-0000-0000-000000000000}"/>
          </ac:spMkLst>
        </pc:spChg>
        <pc:spChg chg="mod">
          <ac:chgData name="Lorenzo Scialdone" userId="0e3760a914860876" providerId="LiveId" clId="{7BB04F61-BA65-4DAE-9ECF-ADB8794E7E2E}" dt="2023-06-22T15:15:23.885" v="1326" actId="207"/>
          <ac:spMkLst>
            <pc:docMk/>
            <pc:sldMk cId="796706236" sldId="342"/>
            <ac:spMk id="356" creationId="{00000000-0000-0000-0000-000000000000}"/>
          </ac:spMkLst>
        </pc:spChg>
      </pc:sldChg>
      <pc:sldChg chg="addSp delSp modSp add mod modNotesTx">
        <pc:chgData name="Lorenzo Scialdone" userId="0e3760a914860876" providerId="LiveId" clId="{7BB04F61-BA65-4DAE-9ECF-ADB8794E7E2E}" dt="2023-06-22T15:22:35.732" v="1416" actId="20577"/>
        <pc:sldMkLst>
          <pc:docMk/>
          <pc:sldMk cId="844916043" sldId="343"/>
        </pc:sldMkLst>
        <pc:spChg chg="add mod">
          <ac:chgData name="Lorenzo Scialdone" userId="0e3760a914860876" providerId="LiveId" clId="{7BB04F61-BA65-4DAE-9ECF-ADB8794E7E2E}" dt="2023-06-22T15:21:20.531" v="1375" actId="12788"/>
          <ac:spMkLst>
            <pc:docMk/>
            <pc:sldMk cId="844916043" sldId="343"/>
            <ac:spMk id="3" creationId="{F0A70779-8EA8-6892-D4B1-ABFBED0DF034}"/>
          </ac:spMkLst>
        </pc:spChg>
        <pc:spChg chg="add del mod">
          <ac:chgData name="Lorenzo Scialdone" userId="0e3760a914860876" providerId="LiveId" clId="{7BB04F61-BA65-4DAE-9ECF-ADB8794E7E2E}" dt="2023-06-22T15:21:40.324" v="1403" actId="478"/>
          <ac:spMkLst>
            <pc:docMk/>
            <pc:sldMk cId="844916043" sldId="343"/>
            <ac:spMk id="5" creationId="{79DFE38F-4976-CAD2-7AB6-977D414E9FC8}"/>
          </ac:spMkLst>
        </pc:spChg>
        <pc:spChg chg="add mod">
          <ac:chgData name="Lorenzo Scialdone" userId="0e3760a914860876" providerId="LiveId" clId="{7BB04F61-BA65-4DAE-9ECF-ADB8794E7E2E}" dt="2023-06-22T15:22:35.732" v="1416" actId="20577"/>
          <ac:spMkLst>
            <pc:docMk/>
            <pc:sldMk cId="844916043" sldId="343"/>
            <ac:spMk id="6" creationId="{A632C277-837F-BB5C-7669-B85A672F77B6}"/>
          </ac:spMkLst>
        </pc:spChg>
        <pc:spChg chg="mod">
          <ac:chgData name="Lorenzo Scialdone" userId="0e3760a914860876" providerId="LiveId" clId="{7BB04F61-BA65-4DAE-9ECF-ADB8794E7E2E}" dt="2023-06-22T15:21:57.605" v="1406" actId="1076"/>
          <ac:spMkLst>
            <pc:docMk/>
            <pc:sldMk cId="844916043" sldId="343"/>
            <ac:spMk id="553" creationId="{00000000-0000-0000-0000-000000000000}"/>
          </ac:spMkLst>
        </pc:spChg>
        <pc:spChg chg="mod">
          <ac:chgData name="Lorenzo Scialdone" userId="0e3760a914860876" providerId="LiveId" clId="{7BB04F61-BA65-4DAE-9ECF-ADB8794E7E2E}" dt="2023-06-22T15:21:48.036" v="1404" actId="1076"/>
          <ac:spMkLst>
            <pc:docMk/>
            <pc:sldMk cId="844916043" sldId="343"/>
            <ac:spMk id="554" creationId="{00000000-0000-0000-0000-000000000000}"/>
          </ac:spMkLst>
        </pc:spChg>
        <pc:spChg chg="del mod">
          <ac:chgData name="Lorenzo Scialdone" userId="0e3760a914860876" providerId="LiveId" clId="{7BB04F61-BA65-4DAE-9ECF-ADB8794E7E2E}" dt="2023-06-22T15:21:38.325" v="1402" actId="478"/>
          <ac:spMkLst>
            <pc:docMk/>
            <pc:sldMk cId="844916043" sldId="343"/>
            <ac:spMk id="555" creationId="{00000000-0000-0000-0000-000000000000}"/>
          </ac:spMkLst>
        </pc:spChg>
        <pc:spChg chg="mod">
          <ac:chgData name="Lorenzo Scialdone" userId="0e3760a914860876" providerId="LiveId" clId="{7BB04F61-BA65-4DAE-9ECF-ADB8794E7E2E}" dt="2023-06-22T15:21:57.605" v="1406" actId="1076"/>
          <ac:spMkLst>
            <pc:docMk/>
            <pc:sldMk cId="844916043" sldId="343"/>
            <ac:spMk id="556" creationId="{00000000-0000-0000-0000-000000000000}"/>
          </ac:spMkLst>
        </pc:spChg>
        <pc:spChg chg="mod">
          <ac:chgData name="Lorenzo Scialdone" userId="0e3760a914860876" providerId="LiveId" clId="{7BB04F61-BA65-4DAE-9ECF-ADB8794E7E2E}" dt="2023-06-22T15:21:48.036" v="1404" actId="1076"/>
          <ac:spMkLst>
            <pc:docMk/>
            <pc:sldMk cId="844916043" sldId="343"/>
            <ac:spMk id="557" creationId="{00000000-0000-0000-0000-000000000000}"/>
          </ac:spMkLst>
        </pc:spChg>
        <pc:grpChg chg="mod">
          <ac:chgData name="Lorenzo Scialdone" userId="0e3760a914860876" providerId="LiveId" clId="{7BB04F61-BA65-4DAE-9ECF-ADB8794E7E2E}" dt="2023-06-22T15:20:29.817" v="1366" actId="1076"/>
          <ac:grpSpMkLst>
            <pc:docMk/>
            <pc:sldMk cId="844916043" sldId="343"/>
            <ac:grpSpMk id="558" creationId="{00000000-0000-0000-0000-000000000000}"/>
          </ac:grpSpMkLst>
        </pc:grpChg>
        <pc:grpChg chg="mod">
          <ac:chgData name="Lorenzo Scialdone" userId="0e3760a914860876" providerId="LiveId" clId="{7BB04F61-BA65-4DAE-9ECF-ADB8794E7E2E}" dt="2023-06-22T15:20:48.709" v="1370" actId="1076"/>
          <ac:grpSpMkLst>
            <pc:docMk/>
            <pc:sldMk cId="844916043" sldId="343"/>
            <ac:grpSpMk id="569" creationId="{00000000-0000-0000-0000-000000000000}"/>
          </ac:grpSpMkLst>
        </pc:grpChg>
      </pc:sldChg>
      <pc:sldChg chg="addSp modSp add mod modNotesTx">
        <pc:chgData name="Lorenzo Scialdone" userId="0e3760a914860876" providerId="LiveId" clId="{7BB04F61-BA65-4DAE-9ECF-ADB8794E7E2E}" dt="2023-06-22T15:28:49.496" v="1494"/>
        <pc:sldMkLst>
          <pc:docMk/>
          <pc:sldMk cId="915708305" sldId="344"/>
        </pc:sldMkLst>
        <pc:spChg chg="add mod">
          <ac:chgData name="Lorenzo Scialdone" userId="0e3760a914860876" providerId="LiveId" clId="{7BB04F61-BA65-4DAE-9ECF-ADB8794E7E2E}" dt="2023-06-22T15:25:04.323" v="1456" actId="1076"/>
          <ac:spMkLst>
            <pc:docMk/>
            <pc:sldMk cId="915708305" sldId="344"/>
            <ac:spMk id="3" creationId="{3059530D-2778-E5DF-8F36-52BB6398B310}"/>
          </ac:spMkLst>
        </pc:spChg>
        <pc:spChg chg="add mod">
          <ac:chgData name="Lorenzo Scialdone" userId="0e3760a914860876" providerId="LiveId" clId="{7BB04F61-BA65-4DAE-9ECF-ADB8794E7E2E}" dt="2023-06-22T15:26:50.586" v="1481" actId="113"/>
          <ac:spMkLst>
            <pc:docMk/>
            <pc:sldMk cId="915708305" sldId="344"/>
            <ac:spMk id="4" creationId="{201B8183-5CCF-3677-585A-EA403DEE1CC2}"/>
          </ac:spMkLst>
        </pc:spChg>
        <pc:spChg chg="add mod">
          <ac:chgData name="Lorenzo Scialdone" userId="0e3760a914860876" providerId="LiveId" clId="{7BB04F61-BA65-4DAE-9ECF-ADB8794E7E2E}" dt="2023-06-22T15:26:39.612" v="1479" actId="1076"/>
          <ac:spMkLst>
            <pc:docMk/>
            <pc:sldMk cId="915708305" sldId="344"/>
            <ac:spMk id="5" creationId="{E61B034F-1085-8CE7-7176-EDB2EAF2F5B6}"/>
          </ac:spMkLst>
        </pc:spChg>
        <pc:spChg chg="mod">
          <ac:chgData name="Lorenzo Scialdone" userId="0e3760a914860876" providerId="LiveId" clId="{7BB04F61-BA65-4DAE-9ECF-ADB8794E7E2E}" dt="2023-06-22T15:25:04.323" v="1456" actId="1076"/>
          <ac:spMkLst>
            <pc:docMk/>
            <pc:sldMk cId="915708305" sldId="344"/>
            <ac:spMk id="747" creationId="{00000000-0000-0000-0000-000000000000}"/>
          </ac:spMkLst>
        </pc:spChg>
        <pc:picChg chg="mod">
          <ac:chgData name="Lorenzo Scialdone" userId="0e3760a914860876" providerId="LiveId" clId="{7BB04F61-BA65-4DAE-9ECF-ADB8794E7E2E}" dt="2023-06-22T15:26:23.876" v="1477" actId="1076"/>
          <ac:picMkLst>
            <pc:docMk/>
            <pc:sldMk cId="915708305" sldId="344"/>
            <ac:picMk id="746" creationId="{00000000-0000-0000-0000-000000000000}"/>
          </ac:picMkLst>
        </pc:picChg>
      </pc:sldChg>
      <pc:sldChg chg="addSp modSp add mod modNotesTx">
        <pc:chgData name="Lorenzo Scialdone" userId="0e3760a914860876" providerId="LiveId" clId="{7BB04F61-BA65-4DAE-9ECF-ADB8794E7E2E}" dt="2023-06-22T15:28:42.405" v="1493"/>
        <pc:sldMkLst>
          <pc:docMk/>
          <pc:sldMk cId="3217171142" sldId="345"/>
        </pc:sldMkLst>
        <pc:spChg chg="mod">
          <ac:chgData name="Lorenzo Scialdone" userId="0e3760a914860876" providerId="LiveId" clId="{7BB04F61-BA65-4DAE-9ECF-ADB8794E7E2E}" dt="2023-06-22T15:28:06.374" v="1484" actId="20577"/>
          <ac:spMkLst>
            <pc:docMk/>
            <pc:sldMk cId="3217171142" sldId="345"/>
            <ac:spMk id="641" creationId="{00000000-0000-0000-0000-000000000000}"/>
          </ac:spMkLst>
        </pc:spChg>
        <pc:grpChg chg="mod">
          <ac:chgData name="Lorenzo Scialdone" userId="0e3760a914860876" providerId="LiveId" clId="{7BB04F61-BA65-4DAE-9ECF-ADB8794E7E2E}" dt="2023-06-22T15:28:15.063" v="1487" actId="14100"/>
          <ac:grpSpMkLst>
            <pc:docMk/>
            <pc:sldMk cId="3217171142" sldId="345"/>
            <ac:grpSpMk id="638" creationId="{00000000-0000-0000-0000-000000000000}"/>
          </ac:grpSpMkLst>
        </pc:grpChg>
        <pc:picChg chg="add mod">
          <ac:chgData name="Lorenzo Scialdone" userId="0e3760a914860876" providerId="LiveId" clId="{7BB04F61-BA65-4DAE-9ECF-ADB8794E7E2E}" dt="2023-06-22T15:28:22.561" v="1489" actId="571"/>
          <ac:picMkLst>
            <pc:docMk/>
            <pc:sldMk cId="3217171142" sldId="345"/>
            <ac:picMk id="2" creationId="{02A4DB8D-5DD8-F427-4D22-436699D5F9E9}"/>
          </ac:picMkLst>
        </pc:picChg>
        <pc:picChg chg="mod">
          <ac:chgData name="Lorenzo Scialdone" userId="0e3760a914860876" providerId="LiveId" clId="{7BB04F61-BA65-4DAE-9ECF-ADB8794E7E2E}" dt="2023-06-22T15:28:36.386" v="1492" actId="1076"/>
          <ac:picMkLst>
            <pc:docMk/>
            <pc:sldMk cId="3217171142" sldId="345"/>
            <ac:picMk id="632" creationId="{00000000-0000-0000-0000-000000000000}"/>
          </ac:picMkLst>
        </pc:picChg>
        <pc:picChg chg="mod">
          <ac:chgData name="Lorenzo Scialdone" userId="0e3760a914860876" providerId="LiveId" clId="{7BB04F61-BA65-4DAE-9ECF-ADB8794E7E2E}" dt="2023-06-22T15:28:28.907" v="1491" actId="1076"/>
          <ac:picMkLst>
            <pc:docMk/>
            <pc:sldMk cId="3217171142" sldId="345"/>
            <ac:picMk id="633" creationId="{00000000-0000-0000-0000-000000000000}"/>
          </ac:picMkLst>
        </pc:picChg>
        <pc:picChg chg="mod">
          <ac:chgData name="Lorenzo Scialdone" userId="0e3760a914860876" providerId="LiveId" clId="{7BB04F61-BA65-4DAE-9ECF-ADB8794E7E2E}" dt="2023-06-22T15:28:36.386" v="1492" actId="1076"/>
          <ac:picMkLst>
            <pc:docMk/>
            <pc:sldMk cId="3217171142" sldId="345"/>
            <ac:picMk id="634" creationId="{00000000-0000-0000-0000-000000000000}"/>
          </ac:picMkLst>
        </pc:picChg>
        <pc:picChg chg="mod">
          <ac:chgData name="Lorenzo Scialdone" userId="0e3760a914860876" providerId="LiveId" clId="{7BB04F61-BA65-4DAE-9ECF-ADB8794E7E2E}" dt="2023-06-22T15:28:36.386" v="1492" actId="1076"/>
          <ac:picMkLst>
            <pc:docMk/>
            <pc:sldMk cId="3217171142" sldId="345"/>
            <ac:picMk id="635" creationId="{00000000-0000-0000-0000-000000000000}"/>
          </ac:picMkLst>
        </pc:picChg>
        <pc:picChg chg="mod">
          <ac:chgData name="Lorenzo Scialdone" userId="0e3760a914860876" providerId="LiveId" clId="{7BB04F61-BA65-4DAE-9ECF-ADB8794E7E2E}" dt="2023-06-22T15:28:26.067" v="1490" actId="1076"/>
          <ac:picMkLst>
            <pc:docMk/>
            <pc:sldMk cId="3217171142" sldId="345"/>
            <ac:picMk id="636" creationId="{00000000-0000-0000-0000-000000000000}"/>
          </ac:picMkLst>
        </pc:picChg>
      </pc:sldChg>
      <pc:sldChg chg="addSp delSp modSp add mod">
        <pc:chgData name="Lorenzo Scialdone" userId="0e3760a914860876" providerId="LiveId" clId="{7BB04F61-BA65-4DAE-9ECF-ADB8794E7E2E}" dt="2023-06-22T15:31:53.306" v="1544" actId="1076"/>
        <pc:sldMkLst>
          <pc:docMk/>
          <pc:sldMk cId="303308561" sldId="346"/>
        </pc:sldMkLst>
        <pc:spChg chg="mod">
          <ac:chgData name="Lorenzo Scialdone" userId="0e3760a914860876" providerId="LiveId" clId="{7BB04F61-BA65-4DAE-9ECF-ADB8794E7E2E}" dt="2023-06-22T15:31:41.090" v="1541" actId="1076"/>
          <ac:spMkLst>
            <pc:docMk/>
            <pc:sldMk cId="303308561" sldId="346"/>
            <ac:spMk id="1811" creationId="{00000000-0000-0000-0000-000000000000}"/>
          </ac:spMkLst>
        </pc:spChg>
        <pc:spChg chg="del">
          <ac:chgData name="Lorenzo Scialdone" userId="0e3760a914860876" providerId="LiveId" clId="{7BB04F61-BA65-4DAE-9ECF-ADB8794E7E2E}" dt="2023-06-22T15:30:04.815" v="1498" actId="478"/>
          <ac:spMkLst>
            <pc:docMk/>
            <pc:sldMk cId="303308561" sldId="346"/>
            <ac:spMk id="1812" creationId="{00000000-0000-0000-0000-000000000000}"/>
          </ac:spMkLst>
        </pc:spChg>
        <pc:spChg chg="mod">
          <ac:chgData name="Lorenzo Scialdone" userId="0e3760a914860876" providerId="LiveId" clId="{7BB04F61-BA65-4DAE-9ECF-ADB8794E7E2E}" dt="2023-06-22T15:30:29.601" v="1532" actId="1076"/>
          <ac:spMkLst>
            <pc:docMk/>
            <pc:sldMk cId="303308561" sldId="346"/>
            <ac:spMk id="1823" creationId="{00000000-0000-0000-0000-000000000000}"/>
          </ac:spMkLst>
        </pc:spChg>
        <pc:grpChg chg="del">
          <ac:chgData name="Lorenzo Scialdone" userId="0e3760a914860876" providerId="LiveId" clId="{7BB04F61-BA65-4DAE-9ECF-ADB8794E7E2E}" dt="2023-06-22T15:30:03.934" v="1497" actId="478"/>
          <ac:grpSpMkLst>
            <pc:docMk/>
            <pc:sldMk cId="303308561" sldId="346"/>
            <ac:grpSpMk id="1813" creationId="{00000000-0000-0000-0000-000000000000}"/>
          </ac:grpSpMkLst>
        </pc:grpChg>
        <pc:grpChg chg="del">
          <ac:chgData name="Lorenzo Scialdone" userId="0e3760a914860876" providerId="LiveId" clId="{7BB04F61-BA65-4DAE-9ECF-ADB8794E7E2E}" dt="2023-06-22T15:30:03.495" v="1496" actId="478"/>
          <ac:grpSpMkLst>
            <pc:docMk/>
            <pc:sldMk cId="303308561" sldId="346"/>
            <ac:grpSpMk id="1818" creationId="{00000000-0000-0000-0000-000000000000}"/>
          </ac:grpSpMkLst>
        </pc:grpChg>
        <pc:picChg chg="add mod">
          <ac:chgData name="Lorenzo Scialdone" userId="0e3760a914860876" providerId="LiveId" clId="{7BB04F61-BA65-4DAE-9ECF-ADB8794E7E2E}" dt="2023-06-22T15:31:38.179" v="1540" actId="1076"/>
          <ac:picMkLst>
            <pc:docMk/>
            <pc:sldMk cId="303308561" sldId="346"/>
            <ac:picMk id="2" creationId="{F6831AEF-C9D0-3E3C-75E9-DB3319369FF2}"/>
          </ac:picMkLst>
        </pc:picChg>
        <pc:picChg chg="mod">
          <ac:chgData name="Lorenzo Scialdone" userId="0e3760a914860876" providerId="LiveId" clId="{7BB04F61-BA65-4DAE-9ECF-ADB8794E7E2E}" dt="2023-06-22T15:31:53.306" v="1544" actId="1076"/>
          <ac:picMkLst>
            <pc:docMk/>
            <pc:sldMk cId="303308561" sldId="346"/>
            <ac:picMk id="1805" creationId="{00000000-0000-0000-0000-000000000000}"/>
          </ac:picMkLst>
        </pc:picChg>
        <pc:picChg chg="mod">
          <ac:chgData name="Lorenzo Scialdone" userId="0e3760a914860876" providerId="LiveId" clId="{7BB04F61-BA65-4DAE-9ECF-ADB8794E7E2E}" dt="2023-06-22T15:30:29.782" v="1533" actId="1076"/>
          <ac:picMkLst>
            <pc:docMk/>
            <pc:sldMk cId="303308561" sldId="346"/>
            <ac:picMk id="1806" creationId="{00000000-0000-0000-0000-000000000000}"/>
          </ac:picMkLst>
        </pc:picChg>
        <pc:picChg chg="mod">
          <ac:chgData name="Lorenzo Scialdone" userId="0e3760a914860876" providerId="LiveId" clId="{7BB04F61-BA65-4DAE-9ECF-ADB8794E7E2E}" dt="2023-06-22T15:31:44.081" v="1542" actId="1076"/>
          <ac:picMkLst>
            <pc:docMk/>
            <pc:sldMk cId="303308561" sldId="346"/>
            <ac:picMk id="1808" creationId="{00000000-0000-0000-0000-000000000000}"/>
          </ac:picMkLst>
        </pc:picChg>
      </pc:sldChg>
      <pc:sldMasterChg chg="setBg delSldLayout modSldLayout">
        <pc:chgData name="Lorenzo Scialdone" userId="0e3760a914860876" providerId="LiveId" clId="{7BB04F61-BA65-4DAE-9ECF-ADB8794E7E2E}" dt="2023-06-22T15:32:13.452" v="1545" actId="47"/>
        <pc:sldMasterMkLst>
          <pc:docMk/>
          <pc:sldMasterMk cId="0" sldId="2147483701"/>
        </pc:sldMasterMkLst>
        <pc:sldLayoutChg chg="setBg">
          <pc:chgData name="Lorenzo Scialdone" userId="0e3760a914860876" providerId="LiveId" clId="{7BB04F61-BA65-4DAE-9ECF-ADB8794E7E2E}" dt="2023-06-22T13:53:17.377" v="74"/>
          <pc:sldLayoutMkLst>
            <pc:docMk/>
            <pc:sldMasterMk cId="0" sldId="2147483701"/>
            <pc:sldLayoutMk cId="0" sldId="2147483648"/>
          </pc:sldLayoutMkLst>
        </pc:sldLayoutChg>
        <pc:sldLayoutChg chg="del setBg">
          <pc:chgData name="Lorenzo Scialdone" userId="0e3760a914860876" providerId="LiveId" clId="{7BB04F61-BA65-4DAE-9ECF-ADB8794E7E2E}" dt="2023-06-22T15:32:13.452" v="1545" actId="47"/>
          <pc:sldLayoutMkLst>
            <pc:docMk/>
            <pc:sldMasterMk cId="0" sldId="2147483701"/>
            <pc:sldLayoutMk cId="0" sldId="2147483649"/>
          </pc:sldLayoutMkLst>
        </pc:sldLayoutChg>
        <pc:sldLayoutChg chg="del setBg">
          <pc:chgData name="Lorenzo Scialdone" userId="0e3760a914860876" providerId="LiveId" clId="{7BB04F61-BA65-4DAE-9ECF-ADB8794E7E2E}" dt="2023-06-22T15:32:13.452" v="1545" actId="47"/>
          <pc:sldLayoutMkLst>
            <pc:docMk/>
            <pc:sldMasterMk cId="0" sldId="2147483701"/>
            <pc:sldLayoutMk cId="0" sldId="2147483650"/>
          </pc:sldLayoutMkLst>
        </pc:sldLayoutChg>
        <pc:sldLayoutChg chg="del setBg">
          <pc:chgData name="Lorenzo Scialdone" userId="0e3760a914860876" providerId="LiveId" clId="{7BB04F61-BA65-4DAE-9ECF-ADB8794E7E2E}" dt="2023-06-22T15:32:13.452" v="1545" actId="47"/>
          <pc:sldLayoutMkLst>
            <pc:docMk/>
            <pc:sldMasterMk cId="0" sldId="2147483701"/>
            <pc:sldLayoutMk cId="0" sldId="2147483651"/>
          </pc:sldLayoutMkLst>
        </pc:sldLayoutChg>
        <pc:sldLayoutChg chg="setBg">
          <pc:chgData name="Lorenzo Scialdone" userId="0e3760a914860876" providerId="LiveId" clId="{7BB04F61-BA65-4DAE-9ECF-ADB8794E7E2E}" dt="2023-06-22T13:53:17.377" v="74"/>
          <pc:sldLayoutMkLst>
            <pc:docMk/>
            <pc:sldMasterMk cId="0" sldId="2147483701"/>
            <pc:sldLayoutMk cId="0" sldId="2147483652"/>
          </pc:sldLayoutMkLst>
        </pc:sldLayoutChg>
        <pc:sldLayoutChg chg="del setBg">
          <pc:chgData name="Lorenzo Scialdone" userId="0e3760a914860876" providerId="LiveId" clId="{7BB04F61-BA65-4DAE-9ECF-ADB8794E7E2E}" dt="2023-06-22T15:32:13.452" v="1545" actId="47"/>
          <pc:sldLayoutMkLst>
            <pc:docMk/>
            <pc:sldMasterMk cId="0" sldId="2147483701"/>
            <pc:sldLayoutMk cId="0" sldId="2147483653"/>
          </pc:sldLayoutMkLst>
        </pc:sldLayoutChg>
        <pc:sldLayoutChg chg="setBg">
          <pc:chgData name="Lorenzo Scialdone" userId="0e3760a914860876" providerId="LiveId" clId="{7BB04F61-BA65-4DAE-9ECF-ADB8794E7E2E}" dt="2023-06-22T13:53:17.377" v="74"/>
          <pc:sldLayoutMkLst>
            <pc:docMk/>
            <pc:sldMasterMk cId="0" sldId="2147483701"/>
            <pc:sldLayoutMk cId="0" sldId="2147483654"/>
          </pc:sldLayoutMkLst>
        </pc:sldLayoutChg>
        <pc:sldLayoutChg chg="setBg">
          <pc:chgData name="Lorenzo Scialdone" userId="0e3760a914860876" providerId="LiveId" clId="{7BB04F61-BA65-4DAE-9ECF-ADB8794E7E2E}" dt="2023-06-22T13:53:17.377" v="74"/>
          <pc:sldLayoutMkLst>
            <pc:docMk/>
            <pc:sldMasterMk cId="0" sldId="2147483701"/>
            <pc:sldLayoutMk cId="0" sldId="2147483655"/>
          </pc:sldLayoutMkLst>
        </pc:sldLayoutChg>
        <pc:sldLayoutChg chg="setBg">
          <pc:chgData name="Lorenzo Scialdone" userId="0e3760a914860876" providerId="LiveId" clId="{7BB04F61-BA65-4DAE-9ECF-ADB8794E7E2E}" dt="2023-06-22T13:53:17.377" v="74"/>
          <pc:sldLayoutMkLst>
            <pc:docMk/>
            <pc:sldMasterMk cId="0" sldId="2147483701"/>
            <pc:sldLayoutMk cId="0" sldId="2147483656"/>
          </pc:sldLayoutMkLst>
        </pc:sldLayoutChg>
        <pc:sldLayoutChg chg="setBg">
          <pc:chgData name="Lorenzo Scialdone" userId="0e3760a914860876" providerId="LiveId" clId="{7BB04F61-BA65-4DAE-9ECF-ADB8794E7E2E}" dt="2023-06-22T13:53:17.377" v="74"/>
          <pc:sldLayoutMkLst>
            <pc:docMk/>
            <pc:sldMasterMk cId="0" sldId="2147483701"/>
            <pc:sldLayoutMk cId="0" sldId="2147483657"/>
          </pc:sldLayoutMkLst>
        </pc:sldLayoutChg>
        <pc:sldLayoutChg chg="setBg">
          <pc:chgData name="Lorenzo Scialdone" userId="0e3760a914860876" providerId="LiveId" clId="{7BB04F61-BA65-4DAE-9ECF-ADB8794E7E2E}" dt="2023-06-22T13:53:17.377" v="74"/>
          <pc:sldLayoutMkLst>
            <pc:docMk/>
            <pc:sldMasterMk cId="0" sldId="2147483701"/>
            <pc:sldLayoutMk cId="0" sldId="2147483658"/>
          </pc:sldLayoutMkLst>
        </pc:sldLayoutChg>
        <pc:sldLayoutChg chg="del setBg">
          <pc:chgData name="Lorenzo Scialdone" userId="0e3760a914860876" providerId="LiveId" clId="{7BB04F61-BA65-4DAE-9ECF-ADB8794E7E2E}" dt="2023-06-22T15:32:13.452" v="1545" actId="47"/>
          <pc:sldLayoutMkLst>
            <pc:docMk/>
            <pc:sldMasterMk cId="0" sldId="2147483701"/>
            <pc:sldLayoutMk cId="0" sldId="2147483659"/>
          </pc:sldLayoutMkLst>
        </pc:sldLayoutChg>
        <pc:sldLayoutChg chg="del setBg">
          <pc:chgData name="Lorenzo Scialdone" userId="0e3760a914860876" providerId="LiveId" clId="{7BB04F61-BA65-4DAE-9ECF-ADB8794E7E2E}" dt="2023-06-22T15:32:13.452" v="1545" actId="47"/>
          <pc:sldLayoutMkLst>
            <pc:docMk/>
            <pc:sldMasterMk cId="0" sldId="2147483701"/>
            <pc:sldLayoutMk cId="0" sldId="2147483660"/>
          </pc:sldLayoutMkLst>
        </pc:sldLayoutChg>
        <pc:sldLayoutChg chg="del setBg">
          <pc:chgData name="Lorenzo Scialdone" userId="0e3760a914860876" providerId="LiveId" clId="{7BB04F61-BA65-4DAE-9ECF-ADB8794E7E2E}" dt="2023-06-22T15:32:13.452" v="1545" actId="47"/>
          <pc:sldLayoutMkLst>
            <pc:docMk/>
            <pc:sldMasterMk cId="0" sldId="2147483701"/>
            <pc:sldLayoutMk cId="0" sldId="2147483661"/>
          </pc:sldLayoutMkLst>
        </pc:sldLayoutChg>
        <pc:sldLayoutChg chg="del setBg">
          <pc:chgData name="Lorenzo Scialdone" userId="0e3760a914860876" providerId="LiveId" clId="{7BB04F61-BA65-4DAE-9ECF-ADB8794E7E2E}" dt="2023-06-22T15:32:13.452" v="1545" actId="47"/>
          <pc:sldLayoutMkLst>
            <pc:docMk/>
            <pc:sldMasterMk cId="0" sldId="2147483701"/>
            <pc:sldLayoutMk cId="0" sldId="2147483662"/>
          </pc:sldLayoutMkLst>
        </pc:sldLayoutChg>
        <pc:sldLayoutChg chg="del setBg">
          <pc:chgData name="Lorenzo Scialdone" userId="0e3760a914860876" providerId="LiveId" clId="{7BB04F61-BA65-4DAE-9ECF-ADB8794E7E2E}" dt="2023-06-22T15:32:13.452" v="1545" actId="47"/>
          <pc:sldLayoutMkLst>
            <pc:docMk/>
            <pc:sldMasterMk cId="0" sldId="2147483701"/>
            <pc:sldLayoutMk cId="0" sldId="2147483663"/>
          </pc:sldLayoutMkLst>
        </pc:sldLayoutChg>
        <pc:sldLayoutChg chg="setBg">
          <pc:chgData name="Lorenzo Scialdone" userId="0e3760a914860876" providerId="LiveId" clId="{7BB04F61-BA65-4DAE-9ECF-ADB8794E7E2E}" dt="2023-06-22T13:53:17.377" v="74"/>
          <pc:sldLayoutMkLst>
            <pc:docMk/>
            <pc:sldMasterMk cId="0" sldId="2147483701"/>
            <pc:sldLayoutMk cId="0" sldId="2147483664"/>
          </pc:sldLayoutMkLst>
        </pc:sldLayoutChg>
        <pc:sldLayoutChg chg="del setBg">
          <pc:chgData name="Lorenzo Scialdone" userId="0e3760a914860876" providerId="LiveId" clId="{7BB04F61-BA65-4DAE-9ECF-ADB8794E7E2E}" dt="2023-06-22T15:32:13.452" v="1545" actId="47"/>
          <pc:sldLayoutMkLst>
            <pc:docMk/>
            <pc:sldMasterMk cId="0" sldId="2147483701"/>
            <pc:sldLayoutMk cId="0" sldId="2147483665"/>
          </pc:sldLayoutMkLst>
        </pc:sldLayoutChg>
        <pc:sldLayoutChg chg="del setBg">
          <pc:chgData name="Lorenzo Scialdone" userId="0e3760a914860876" providerId="LiveId" clId="{7BB04F61-BA65-4DAE-9ECF-ADB8794E7E2E}" dt="2023-06-22T15:32:13.452" v="1545" actId="47"/>
          <pc:sldLayoutMkLst>
            <pc:docMk/>
            <pc:sldMasterMk cId="0" sldId="2147483701"/>
            <pc:sldLayoutMk cId="0" sldId="2147483666"/>
          </pc:sldLayoutMkLst>
        </pc:sldLayoutChg>
        <pc:sldLayoutChg chg="del setBg">
          <pc:chgData name="Lorenzo Scialdone" userId="0e3760a914860876" providerId="LiveId" clId="{7BB04F61-BA65-4DAE-9ECF-ADB8794E7E2E}" dt="2023-06-22T15:32:13.452" v="1545" actId="47"/>
          <pc:sldLayoutMkLst>
            <pc:docMk/>
            <pc:sldMasterMk cId="0" sldId="2147483701"/>
            <pc:sldLayoutMk cId="0" sldId="2147483667"/>
          </pc:sldLayoutMkLst>
        </pc:sldLayoutChg>
        <pc:sldLayoutChg chg="del setBg">
          <pc:chgData name="Lorenzo Scialdone" userId="0e3760a914860876" providerId="LiveId" clId="{7BB04F61-BA65-4DAE-9ECF-ADB8794E7E2E}" dt="2023-06-22T15:32:13.452" v="1545" actId="47"/>
          <pc:sldLayoutMkLst>
            <pc:docMk/>
            <pc:sldMasterMk cId="0" sldId="2147483701"/>
            <pc:sldLayoutMk cId="0" sldId="2147483668"/>
          </pc:sldLayoutMkLst>
        </pc:sldLayoutChg>
        <pc:sldLayoutChg chg="del setBg">
          <pc:chgData name="Lorenzo Scialdone" userId="0e3760a914860876" providerId="LiveId" clId="{7BB04F61-BA65-4DAE-9ECF-ADB8794E7E2E}" dt="2023-06-22T15:32:13.452" v="1545" actId="47"/>
          <pc:sldLayoutMkLst>
            <pc:docMk/>
            <pc:sldMasterMk cId="0" sldId="2147483701"/>
            <pc:sldLayoutMk cId="0" sldId="2147483669"/>
          </pc:sldLayoutMkLst>
        </pc:sldLayoutChg>
        <pc:sldLayoutChg chg="del setBg">
          <pc:chgData name="Lorenzo Scialdone" userId="0e3760a914860876" providerId="LiveId" clId="{7BB04F61-BA65-4DAE-9ECF-ADB8794E7E2E}" dt="2023-06-22T15:32:13.452" v="1545" actId="47"/>
          <pc:sldLayoutMkLst>
            <pc:docMk/>
            <pc:sldMasterMk cId="0" sldId="2147483701"/>
            <pc:sldLayoutMk cId="0" sldId="2147483670"/>
          </pc:sldLayoutMkLst>
        </pc:sldLayoutChg>
        <pc:sldLayoutChg chg="del setBg">
          <pc:chgData name="Lorenzo Scialdone" userId="0e3760a914860876" providerId="LiveId" clId="{7BB04F61-BA65-4DAE-9ECF-ADB8794E7E2E}" dt="2023-06-22T15:32:13.452" v="1545" actId="47"/>
          <pc:sldLayoutMkLst>
            <pc:docMk/>
            <pc:sldMasterMk cId="0" sldId="2147483701"/>
            <pc:sldLayoutMk cId="0" sldId="2147483671"/>
          </pc:sldLayoutMkLst>
        </pc:sldLayoutChg>
        <pc:sldLayoutChg chg="del setBg">
          <pc:chgData name="Lorenzo Scialdone" userId="0e3760a914860876" providerId="LiveId" clId="{7BB04F61-BA65-4DAE-9ECF-ADB8794E7E2E}" dt="2023-06-22T15:32:13.452" v="1545" actId="47"/>
          <pc:sldLayoutMkLst>
            <pc:docMk/>
            <pc:sldMasterMk cId="0" sldId="2147483701"/>
            <pc:sldLayoutMk cId="0" sldId="2147483672"/>
          </pc:sldLayoutMkLst>
        </pc:sldLayoutChg>
        <pc:sldLayoutChg chg="del setBg">
          <pc:chgData name="Lorenzo Scialdone" userId="0e3760a914860876" providerId="LiveId" clId="{7BB04F61-BA65-4DAE-9ECF-ADB8794E7E2E}" dt="2023-06-22T15:32:13.452" v="1545" actId="47"/>
          <pc:sldLayoutMkLst>
            <pc:docMk/>
            <pc:sldMasterMk cId="0" sldId="2147483701"/>
            <pc:sldLayoutMk cId="0" sldId="2147483673"/>
          </pc:sldLayoutMkLst>
        </pc:sldLayoutChg>
        <pc:sldLayoutChg chg="del setBg">
          <pc:chgData name="Lorenzo Scialdone" userId="0e3760a914860876" providerId="LiveId" clId="{7BB04F61-BA65-4DAE-9ECF-ADB8794E7E2E}" dt="2023-06-22T15:32:13.452" v="1545" actId="47"/>
          <pc:sldLayoutMkLst>
            <pc:docMk/>
            <pc:sldMasterMk cId="0" sldId="2147483701"/>
            <pc:sldLayoutMk cId="0" sldId="2147483674"/>
          </pc:sldLayoutMkLst>
        </pc:sldLayoutChg>
        <pc:sldLayoutChg chg="del setBg">
          <pc:chgData name="Lorenzo Scialdone" userId="0e3760a914860876" providerId="LiveId" clId="{7BB04F61-BA65-4DAE-9ECF-ADB8794E7E2E}" dt="2023-06-22T15:32:13.452" v="1545" actId="47"/>
          <pc:sldLayoutMkLst>
            <pc:docMk/>
            <pc:sldMasterMk cId="0" sldId="2147483701"/>
            <pc:sldLayoutMk cId="0" sldId="2147483675"/>
          </pc:sldLayoutMkLst>
        </pc:sldLayoutChg>
        <pc:sldLayoutChg chg="del setBg">
          <pc:chgData name="Lorenzo Scialdone" userId="0e3760a914860876" providerId="LiveId" clId="{7BB04F61-BA65-4DAE-9ECF-ADB8794E7E2E}" dt="2023-06-22T15:32:13.452" v="1545" actId="47"/>
          <pc:sldLayoutMkLst>
            <pc:docMk/>
            <pc:sldMasterMk cId="0" sldId="2147483701"/>
            <pc:sldLayoutMk cId="0" sldId="2147483676"/>
          </pc:sldLayoutMkLst>
        </pc:sldLayoutChg>
        <pc:sldLayoutChg chg="del setBg">
          <pc:chgData name="Lorenzo Scialdone" userId="0e3760a914860876" providerId="LiveId" clId="{7BB04F61-BA65-4DAE-9ECF-ADB8794E7E2E}" dt="2023-06-22T15:32:13.452" v="1545" actId="47"/>
          <pc:sldLayoutMkLst>
            <pc:docMk/>
            <pc:sldMasterMk cId="0" sldId="2147483701"/>
            <pc:sldLayoutMk cId="0" sldId="2147483677"/>
          </pc:sldLayoutMkLst>
        </pc:sldLayoutChg>
        <pc:sldLayoutChg chg="setBg">
          <pc:chgData name="Lorenzo Scialdone" userId="0e3760a914860876" providerId="LiveId" clId="{7BB04F61-BA65-4DAE-9ECF-ADB8794E7E2E}" dt="2023-06-22T13:53:17.377" v="74"/>
          <pc:sldLayoutMkLst>
            <pc:docMk/>
            <pc:sldMasterMk cId="0" sldId="2147483701"/>
            <pc:sldLayoutMk cId="0" sldId="2147483678"/>
          </pc:sldLayoutMkLst>
        </pc:sldLayoutChg>
        <pc:sldLayoutChg chg="del setBg">
          <pc:chgData name="Lorenzo Scialdone" userId="0e3760a914860876" providerId="LiveId" clId="{7BB04F61-BA65-4DAE-9ECF-ADB8794E7E2E}" dt="2023-06-22T15:32:13.452" v="1545" actId="47"/>
          <pc:sldLayoutMkLst>
            <pc:docMk/>
            <pc:sldMasterMk cId="0" sldId="2147483701"/>
            <pc:sldLayoutMk cId="0" sldId="2147483679"/>
          </pc:sldLayoutMkLst>
        </pc:sldLayoutChg>
        <pc:sldLayoutChg chg="del setBg">
          <pc:chgData name="Lorenzo Scialdone" userId="0e3760a914860876" providerId="LiveId" clId="{7BB04F61-BA65-4DAE-9ECF-ADB8794E7E2E}" dt="2023-06-22T15:32:13.452" v="1545" actId="47"/>
          <pc:sldLayoutMkLst>
            <pc:docMk/>
            <pc:sldMasterMk cId="0" sldId="2147483701"/>
            <pc:sldLayoutMk cId="0" sldId="2147483680"/>
          </pc:sldLayoutMkLst>
        </pc:sldLayoutChg>
        <pc:sldLayoutChg chg="del setBg">
          <pc:chgData name="Lorenzo Scialdone" userId="0e3760a914860876" providerId="LiveId" clId="{7BB04F61-BA65-4DAE-9ECF-ADB8794E7E2E}" dt="2023-06-22T15:32:13.452" v="1545" actId="47"/>
          <pc:sldLayoutMkLst>
            <pc:docMk/>
            <pc:sldMasterMk cId="0" sldId="2147483701"/>
            <pc:sldLayoutMk cId="0" sldId="2147483681"/>
          </pc:sldLayoutMkLst>
        </pc:sldLayoutChg>
        <pc:sldLayoutChg chg="del setBg">
          <pc:chgData name="Lorenzo Scialdone" userId="0e3760a914860876" providerId="LiveId" clId="{7BB04F61-BA65-4DAE-9ECF-ADB8794E7E2E}" dt="2023-06-22T15:32:13.452" v="1545" actId="47"/>
          <pc:sldLayoutMkLst>
            <pc:docMk/>
            <pc:sldMasterMk cId="0" sldId="2147483701"/>
            <pc:sldLayoutMk cId="0" sldId="2147483682"/>
          </pc:sldLayoutMkLst>
        </pc:sldLayoutChg>
        <pc:sldLayoutChg chg="del setBg">
          <pc:chgData name="Lorenzo Scialdone" userId="0e3760a914860876" providerId="LiveId" clId="{7BB04F61-BA65-4DAE-9ECF-ADB8794E7E2E}" dt="2023-06-22T15:32:13.452" v="1545" actId="47"/>
          <pc:sldLayoutMkLst>
            <pc:docMk/>
            <pc:sldMasterMk cId="0" sldId="2147483701"/>
            <pc:sldLayoutMk cId="0" sldId="2147483683"/>
          </pc:sldLayoutMkLst>
        </pc:sldLayoutChg>
        <pc:sldLayoutChg chg="del setBg">
          <pc:chgData name="Lorenzo Scialdone" userId="0e3760a914860876" providerId="LiveId" clId="{7BB04F61-BA65-4DAE-9ECF-ADB8794E7E2E}" dt="2023-06-22T15:32:13.452" v="1545" actId="47"/>
          <pc:sldLayoutMkLst>
            <pc:docMk/>
            <pc:sldMasterMk cId="0" sldId="2147483701"/>
            <pc:sldLayoutMk cId="0" sldId="2147483684"/>
          </pc:sldLayoutMkLst>
        </pc:sldLayoutChg>
        <pc:sldLayoutChg chg="setBg">
          <pc:chgData name="Lorenzo Scialdone" userId="0e3760a914860876" providerId="LiveId" clId="{7BB04F61-BA65-4DAE-9ECF-ADB8794E7E2E}" dt="2023-06-22T13:53:17.377" v="74"/>
          <pc:sldLayoutMkLst>
            <pc:docMk/>
            <pc:sldMasterMk cId="0" sldId="2147483701"/>
            <pc:sldLayoutMk cId="0" sldId="2147483685"/>
          </pc:sldLayoutMkLst>
        </pc:sldLayoutChg>
        <pc:sldLayoutChg chg="del setBg">
          <pc:chgData name="Lorenzo Scialdone" userId="0e3760a914860876" providerId="LiveId" clId="{7BB04F61-BA65-4DAE-9ECF-ADB8794E7E2E}" dt="2023-06-22T15:32:13.452" v="1545" actId="47"/>
          <pc:sldLayoutMkLst>
            <pc:docMk/>
            <pc:sldMasterMk cId="0" sldId="2147483701"/>
            <pc:sldLayoutMk cId="0" sldId="2147483686"/>
          </pc:sldLayoutMkLst>
        </pc:sldLayoutChg>
        <pc:sldLayoutChg chg="del setBg">
          <pc:chgData name="Lorenzo Scialdone" userId="0e3760a914860876" providerId="LiveId" clId="{7BB04F61-BA65-4DAE-9ECF-ADB8794E7E2E}" dt="2023-06-22T15:32:13.452" v="1545" actId="47"/>
          <pc:sldLayoutMkLst>
            <pc:docMk/>
            <pc:sldMasterMk cId="0" sldId="2147483701"/>
            <pc:sldLayoutMk cId="0" sldId="2147483687"/>
          </pc:sldLayoutMkLst>
        </pc:sldLayoutChg>
        <pc:sldLayoutChg chg="del setBg">
          <pc:chgData name="Lorenzo Scialdone" userId="0e3760a914860876" providerId="LiveId" clId="{7BB04F61-BA65-4DAE-9ECF-ADB8794E7E2E}" dt="2023-06-22T15:32:13.452" v="1545" actId="47"/>
          <pc:sldLayoutMkLst>
            <pc:docMk/>
            <pc:sldMasterMk cId="0" sldId="2147483701"/>
            <pc:sldLayoutMk cId="0" sldId="2147483688"/>
          </pc:sldLayoutMkLst>
        </pc:sldLayoutChg>
        <pc:sldLayoutChg chg="del setBg">
          <pc:chgData name="Lorenzo Scialdone" userId="0e3760a914860876" providerId="LiveId" clId="{7BB04F61-BA65-4DAE-9ECF-ADB8794E7E2E}" dt="2023-06-22T15:32:13.452" v="1545" actId="47"/>
          <pc:sldLayoutMkLst>
            <pc:docMk/>
            <pc:sldMasterMk cId="0" sldId="2147483701"/>
            <pc:sldLayoutMk cId="0" sldId="2147483689"/>
          </pc:sldLayoutMkLst>
        </pc:sldLayoutChg>
        <pc:sldLayoutChg chg="del setBg">
          <pc:chgData name="Lorenzo Scialdone" userId="0e3760a914860876" providerId="LiveId" clId="{7BB04F61-BA65-4DAE-9ECF-ADB8794E7E2E}" dt="2023-06-22T15:32:13.452" v="1545" actId="47"/>
          <pc:sldLayoutMkLst>
            <pc:docMk/>
            <pc:sldMasterMk cId="0" sldId="2147483701"/>
            <pc:sldLayoutMk cId="0" sldId="2147483690"/>
          </pc:sldLayoutMkLst>
        </pc:sldLayoutChg>
        <pc:sldLayoutChg chg="setBg">
          <pc:chgData name="Lorenzo Scialdone" userId="0e3760a914860876" providerId="LiveId" clId="{7BB04F61-BA65-4DAE-9ECF-ADB8794E7E2E}" dt="2023-06-22T13:53:17.377" v="74"/>
          <pc:sldLayoutMkLst>
            <pc:docMk/>
            <pc:sldMasterMk cId="0" sldId="2147483701"/>
            <pc:sldLayoutMk cId="0" sldId="2147483691"/>
          </pc:sldLayoutMkLst>
        </pc:sldLayoutChg>
        <pc:sldLayoutChg chg="del setBg">
          <pc:chgData name="Lorenzo Scialdone" userId="0e3760a914860876" providerId="LiveId" clId="{7BB04F61-BA65-4DAE-9ECF-ADB8794E7E2E}" dt="2023-06-22T15:32:13.452" v="1545" actId="47"/>
          <pc:sldLayoutMkLst>
            <pc:docMk/>
            <pc:sldMasterMk cId="0" sldId="2147483701"/>
            <pc:sldLayoutMk cId="0" sldId="2147483692"/>
          </pc:sldLayoutMkLst>
        </pc:sldLayoutChg>
        <pc:sldLayoutChg chg="del setBg">
          <pc:chgData name="Lorenzo Scialdone" userId="0e3760a914860876" providerId="LiveId" clId="{7BB04F61-BA65-4DAE-9ECF-ADB8794E7E2E}" dt="2023-06-22T15:32:13.452" v="1545" actId="47"/>
          <pc:sldLayoutMkLst>
            <pc:docMk/>
            <pc:sldMasterMk cId="0" sldId="2147483701"/>
            <pc:sldLayoutMk cId="0" sldId="2147483693"/>
          </pc:sldLayoutMkLst>
        </pc:sldLayoutChg>
        <pc:sldLayoutChg chg="del setBg">
          <pc:chgData name="Lorenzo Scialdone" userId="0e3760a914860876" providerId="LiveId" clId="{7BB04F61-BA65-4DAE-9ECF-ADB8794E7E2E}" dt="2023-06-22T15:32:13.452" v="1545" actId="47"/>
          <pc:sldLayoutMkLst>
            <pc:docMk/>
            <pc:sldMasterMk cId="0" sldId="2147483701"/>
            <pc:sldLayoutMk cId="0" sldId="2147483694"/>
          </pc:sldLayoutMkLst>
        </pc:sldLayoutChg>
        <pc:sldLayoutChg chg="del setBg">
          <pc:chgData name="Lorenzo Scialdone" userId="0e3760a914860876" providerId="LiveId" clId="{7BB04F61-BA65-4DAE-9ECF-ADB8794E7E2E}" dt="2023-06-22T15:32:13.452" v="1545" actId="47"/>
          <pc:sldLayoutMkLst>
            <pc:docMk/>
            <pc:sldMasterMk cId="0" sldId="2147483701"/>
            <pc:sldLayoutMk cId="0" sldId="2147483695"/>
          </pc:sldLayoutMkLst>
        </pc:sldLayoutChg>
        <pc:sldLayoutChg chg="setBg">
          <pc:chgData name="Lorenzo Scialdone" userId="0e3760a914860876" providerId="LiveId" clId="{7BB04F61-BA65-4DAE-9ECF-ADB8794E7E2E}" dt="2023-06-22T13:53:17.377" v="74"/>
          <pc:sldLayoutMkLst>
            <pc:docMk/>
            <pc:sldMasterMk cId="0" sldId="2147483701"/>
            <pc:sldLayoutMk cId="0" sldId="2147483696"/>
          </pc:sldLayoutMkLst>
        </pc:sldLayoutChg>
        <pc:sldLayoutChg chg="del setBg">
          <pc:chgData name="Lorenzo Scialdone" userId="0e3760a914860876" providerId="LiveId" clId="{7BB04F61-BA65-4DAE-9ECF-ADB8794E7E2E}" dt="2023-06-22T15:32:13.452" v="1545" actId="47"/>
          <pc:sldLayoutMkLst>
            <pc:docMk/>
            <pc:sldMasterMk cId="0" sldId="2147483701"/>
            <pc:sldLayoutMk cId="0" sldId="2147483697"/>
          </pc:sldLayoutMkLst>
        </pc:sldLayoutChg>
        <pc:sldLayoutChg chg="setBg">
          <pc:chgData name="Lorenzo Scialdone" userId="0e3760a914860876" providerId="LiveId" clId="{7BB04F61-BA65-4DAE-9ECF-ADB8794E7E2E}" dt="2023-06-22T13:53:17.377" v="74"/>
          <pc:sldLayoutMkLst>
            <pc:docMk/>
            <pc:sldMasterMk cId="0" sldId="2147483701"/>
            <pc:sldLayoutMk cId="0" sldId="2147483698"/>
          </pc:sldLayoutMkLst>
        </pc:sldLayoutChg>
      </pc:sldMasterChg>
      <pc:sldMasterChg chg="del setBg delSldLayout modSldLayout">
        <pc:chgData name="Lorenzo Scialdone" userId="0e3760a914860876" providerId="LiveId" clId="{7BB04F61-BA65-4DAE-9ECF-ADB8794E7E2E}" dt="2023-06-22T15:32:13.452" v="1545" actId="47"/>
        <pc:sldMasterMkLst>
          <pc:docMk/>
          <pc:sldMasterMk cId="0" sldId="2147483702"/>
        </pc:sldMasterMkLst>
        <pc:sldLayoutChg chg="del setBg">
          <pc:chgData name="Lorenzo Scialdone" userId="0e3760a914860876" providerId="LiveId" clId="{7BB04F61-BA65-4DAE-9ECF-ADB8794E7E2E}" dt="2023-06-22T15:32:13.452" v="1545" actId="47"/>
          <pc:sldLayoutMkLst>
            <pc:docMk/>
            <pc:sldMasterMk cId="0" sldId="2147483702"/>
            <pc:sldLayoutMk cId="0" sldId="2147483699"/>
          </pc:sldLayoutMkLst>
        </pc:sldLayoutChg>
      </pc:sldMasterChg>
      <pc:sldMasterChg chg="del setBg delSldLayout modSldLayout">
        <pc:chgData name="Lorenzo Scialdone" userId="0e3760a914860876" providerId="LiveId" clId="{7BB04F61-BA65-4DAE-9ECF-ADB8794E7E2E}" dt="2023-06-22T15:32:13.452" v="1545" actId="47"/>
        <pc:sldMasterMkLst>
          <pc:docMk/>
          <pc:sldMasterMk cId="0" sldId="2147483703"/>
        </pc:sldMasterMkLst>
        <pc:sldLayoutChg chg="del setBg">
          <pc:chgData name="Lorenzo Scialdone" userId="0e3760a914860876" providerId="LiveId" clId="{7BB04F61-BA65-4DAE-9ECF-ADB8794E7E2E}" dt="2023-06-22T15:32:13.452" v="1545" actId="47"/>
          <pc:sldLayoutMkLst>
            <pc:docMk/>
            <pc:sldMasterMk cId="0" sldId="2147483703"/>
            <pc:sldLayoutMk cId="0" sldId="2147483700"/>
          </pc:sldLayoutMkLst>
        </pc:sldLayoutChg>
      </pc:sldMasterChg>
    </pc:docChg>
  </pc:docChgLst>
  <pc:docChgLst>
    <pc:chgData name="SCIALDONE Lorenzo" userId="8593fdcd-2712-4b04-8d31-7d85f124f43e" providerId="ADAL" clId="{123F4454-0D55-47E8-A511-06FD83526F70}"/>
    <pc:docChg chg="undo redo custSel addSld delSld modSld">
      <pc:chgData name="SCIALDONE Lorenzo" userId="8593fdcd-2712-4b04-8d31-7d85f124f43e" providerId="ADAL" clId="{123F4454-0D55-47E8-A511-06FD83526F70}" dt="2023-07-04T15:19:23.747" v="1880" actId="1076"/>
      <pc:docMkLst>
        <pc:docMk/>
      </pc:docMkLst>
      <pc:sldChg chg="addSp delSp modSp mod">
        <pc:chgData name="SCIALDONE Lorenzo" userId="8593fdcd-2712-4b04-8d31-7d85f124f43e" providerId="ADAL" clId="{123F4454-0D55-47E8-A511-06FD83526F70}" dt="2023-07-04T12:15:44.991" v="17" actId="1076"/>
        <pc:sldMkLst>
          <pc:docMk/>
          <pc:sldMk cId="0" sldId="256"/>
        </pc:sldMkLst>
        <pc:spChg chg="mod">
          <ac:chgData name="SCIALDONE Lorenzo" userId="8593fdcd-2712-4b04-8d31-7d85f124f43e" providerId="ADAL" clId="{123F4454-0D55-47E8-A511-06FD83526F70}" dt="2023-07-04T12:15:44.991" v="17" actId="1076"/>
          <ac:spMkLst>
            <pc:docMk/>
            <pc:sldMk cId="0" sldId="256"/>
            <ac:spMk id="18" creationId="{6156621F-CD1B-63CC-5D4F-CDC0282AD6FA}"/>
          </ac:spMkLst>
        </pc:spChg>
        <pc:picChg chg="del mod">
          <ac:chgData name="SCIALDONE Lorenzo" userId="8593fdcd-2712-4b04-8d31-7d85f124f43e" providerId="ADAL" clId="{123F4454-0D55-47E8-A511-06FD83526F70}" dt="2023-07-04T12:15:02.850" v="9" actId="478"/>
          <ac:picMkLst>
            <pc:docMk/>
            <pc:sldMk cId="0" sldId="256"/>
            <ac:picMk id="2" creationId="{00000000-0000-0000-0000-000000000000}"/>
          </ac:picMkLst>
        </pc:picChg>
        <pc:picChg chg="add mod modCrop">
          <ac:chgData name="SCIALDONE Lorenzo" userId="8593fdcd-2712-4b04-8d31-7d85f124f43e" providerId="ADAL" clId="{123F4454-0D55-47E8-A511-06FD83526F70}" dt="2023-07-04T12:15:38.037" v="16" actId="1076"/>
          <ac:picMkLst>
            <pc:docMk/>
            <pc:sldMk cId="0" sldId="256"/>
            <ac:picMk id="4" creationId="{B5D67054-A7F6-FE96-A6A6-F6BF987C1DD5}"/>
          </ac:picMkLst>
        </pc:picChg>
      </pc:sldChg>
      <pc:sldChg chg="addSp delSp modSp mod modClrScheme chgLayout">
        <pc:chgData name="SCIALDONE Lorenzo" userId="8593fdcd-2712-4b04-8d31-7d85f124f43e" providerId="ADAL" clId="{123F4454-0D55-47E8-A511-06FD83526F70}" dt="2023-07-04T12:38:34.504" v="269" actId="1076"/>
        <pc:sldMkLst>
          <pc:docMk/>
          <pc:sldMk cId="2107048944" sldId="333"/>
        </pc:sldMkLst>
        <pc:spChg chg="mod">
          <ac:chgData name="SCIALDONE Lorenzo" userId="8593fdcd-2712-4b04-8d31-7d85f124f43e" providerId="ADAL" clId="{123F4454-0D55-47E8-A511-06FD83526F70}" dt="2023-07-04T12:31:16.997" v="213" actId="1076"/>
          <ac:spMkLst>
            <pc:docMk/>
            <pc:sldMk cId="2107048944" sldId="333"/>
            <ac:spMk id="3" creationId="{BC57982F-75F2-70B5-D7A0-735FB328560F}"/>
          </ac:spMkLst>
        </pc:spChg>
        <pc:spChg chg="mod">
          <ac:chgData name="SCIALDONE Lorenzo" userId="8593fdcd-2712-4b04-8d31-7d85f124f43e" providerId="ADAL" clId="{123F4454-0D55-47E8-A511-06FD83526F70}" dt="2023-07-04T12:31:26.398" v="215" actId="1076"/>
          <ac:spMkLst>
            <pc:docMk/>
            <pc:sldMk cId="2107048944" sldId="333"/>
            <ac:spMk id="4" creationId="{C7AE2D3E-8C08-3699-1283-D3CA8004561D}"/>
          </ac:spMkLst>
        </pc:spChg>
        <pc:spChg chg="add del">
          <ac:chgData name="SCIALDONE Lorenzo" userId="8593fdcd-2712-4b04-8d31-7d85f124f43e" providerId="ADAL" clId="{123F4454-0D55-47E8-A511-06FD83526F70}" dt="2023-07-04T12:15:56.467" v="20" actId="478"/>
          <ac:spMkLst>
            <pc:docMk/>
            <pc:sldMk cId="2107048944" sldId="333"/>
            <ac:spMk id="6" creationId="{2C1EE761-7133-94B4-32CC-C95829B7DA57}"/>
          </ac:spMkLst>
        </pc:spChg>
        <pc:spChg chg="mod ord">
          <ac:chgData name="SCIALDONE Lorenzo" userId="8593fdcd-2712-4b04-8d31-7d85f124f43e" providerId="ADAL" clId="{123F4454-0D55-47E8-A511-06FD83526F70}" dt="2023-07-04T12:38:27.025" v="267" actId="20577"/>
          <ac:spMkLst>
            <pc:docMk/>
            <pc:sldMk cId="2107048944" sldId="333"/>
            <ac:spMk id="11" creationId="{32101ED3-ED78-BDB4-E4DC-B6A5E41D47BA}"/>
          </ac:spMkLst>
        </pc:spChg>
        <pc:spChg chg="mod">
          <ac:chgData name="SCIALDONE Lorenzo" userId="8593fdcd-2712-4b04-8d31-7d85f124f43e" providerId="ADAL" clId="{123F4454-0D55-47E8-A511-06FD83526F70}" dt="2023-07-04T12:20:36.401" v="81" actId="1076"/>
          <ac:spMkLst>
            <pc:docMk/>
            <pc:sldMk cId="2107048944" sldId="333"/>
            <ac:spMk id="12" creationId="{C9B3E51C-DDD9-10F8-3C2C-96173CBE9325}"/>
          </ac:spMkLst>
        </pc:spChg>
        <pc:spChg chg="mod">
          <ac:chgData name="SCIALDONE Lorenzo" userId="8593fdcd-2712-4b04-8d31-7d85f124f43e" providerId="ADAL" clId="{123F4454-0D55-47E8-A511-06FD83526F70}" dt="2023-07-04T12:31:21.357" v="214" actId="1076"/>
          <ac:spMkLst>
            <pc:docMk/>
            <pc:sldMk cId="2107048944" sldId="333"/>
            <ac:spMk id="13" creationId="{6156621F-CD1B-63CC-5D4F-CDC0282AD6FA}"/>
          </ac:spMkLst>
        </pc:spChg>
        <pc:spChg chg="add del mod ord">
          <ac:chgData name="SCIALDONE Lorenzo" userId="8593fdcd-2712-4b04-8d31-7d85f124f43e" providerId="ADAL" clId="{123F4454-0D55-47E8-A511-06FD83526F70}" dt="2023-07-04T12:21:16.816" v="89" actId="478"/>
          <ac:spMkLst>
            <pc:docMk/>
            <pc:sldMk cId="2107048944" sldId="333"/>
            <ac:spMk id="15" creationId="{9EE52984-B32E-548E-9460-26ABED84E3C7}"/>
          </ac:spMkLst>
        </pc:spChg>
        <pc:spChg chg="del mod">
          <ac:chgData name="SCIALDONE Lorenzo" userId="8593fdcd-2712-4b04-8d31-7d85f124f43e" providerId="ADAL" clId="{123F4454-0D55-47E8-A511-06FD83526F70}" dt="2023-07-04T12:24:48.765" v="136" actId="478"/>
          <ac:spMkLst>
            <pc:docMk/>
            <pc:sldMk cId="2107048944" sldId="333"/>
            <ac:spMk id="21" creationId="{00000000-0000-0000-0000-000000000000}"/>
          </ac:spMkLst>
        </pc:spChg>
        <pc:spChg chg="del mod">
          <ac:chgData name="SCIALDONE Lorenzo" userId="8593fdcd-2712-4b04-8d31-7d85f124f43e" providerId="ADAL" clId="{123F4454-0D55-47E8-A511-06FD83526F70}" dt="2023-07-04T12:17:03.785" v="34" actId="478"/>
          <ac:spMkLst>
            <pc:docMk/>
            <pc:sldMk cId="2107048944" sldId="333"/>
            <ac:spMk id="683" creationId="{00000000-0000-0000-0000-000000000000}"/>
          </ac:spMkLst>
        </pc:spChg>
        <pc:grpChg chg="add mod">
          <ac:chgData name="SCIALDONE Lorenzo" userId="8593fdcd-2712-4b04-8d31-7d85f124f43e" providerId="ADAL" clId="{123F4454-0D55-47E8-A511-06FD83526F70}" dt="2023-07-04T12:25:37.372" v="162" actId="14100"/>
          <ac:grpSpMkLst>
            <pc:docMk/>
            <pc:sldMk cId="2107048944" sldId="333"/>
            <ac:grpSpMk id="10" creationId="{2F2FD94F-A15D-889D-030F-1DCF0882DCB5}"/>
          </ac:grpSpMkLst>
        </pc:grpChg>
        <pc:grpChg chg="add mod">
          <ac:chgData name="SCIALDONE Lorenzo" userId="8593fdcd-2712-4b04-8d31-7d85f124f43e" providerId="ADAL" clId="{123F4454-0D55-47E8-A511-06FD83526F70}" dt="2023-07-04T12:31:21.357" v="214" actId="1076"/>
          <ac:grpSpMkLst>
            <pc:docMk/>
            <pc:sldMk cId="2107048944" sldId="333"/>
            <ac:grpSpMk id="14" creationId="{1BF5CFED-F98F-7499-667C-A014FC0D9B48}"/>
          </ac:grpSpMkLst>
        </pc:grpChg>
        <pc:picChg chg="del">
          <ac:chgData name="SCIALDONE Lorenzo" userId="8593fdcd-2712-4b04-8d31-7d85f124f43e" providerId="ADAL" clId="{123F4454-0D55-47E8-A511-06FD83526F70}" dt="2023-07-04T12:15:58.296" v="21" actId="478"/>
          <ac:picMkLst>
            <pc:docMk/>
            <pc:sldMk cId="2107048944" sldId="333"/>
            <ac:picMk id="2" creationId="{00000000-0000-0000-0000-000000000000}"/>
          </ac:picMkLst>
        </pc:picChg>
        <pc:picChg chg="add mod ord">
          <ac:chgData name="SCIALDONE Lorenzo" userId="8593fdcd-2712-4b04-8d31-7d85f124f43e" providerId="ADAL" clId="{123F4454-0D55-47E8-A511-06FD83526F70}" dt="2023-07-04T12:38:34.504" v="269" actId="1076"/>
          <ac:picMkLst>
            <pc:docMk/>
            <pc:sldMk cId="2107048944" sldId="333"/>
            <ac:picMk id="8" creationId="{A917C67D-04D1-C901-FA0F-FACC2B6CFF66}"/>
          </ac:picMkLst>
        </pc:picChg>
        <pc:picChg chg="add mod">
          <ac:chgData name="SCIALDONE Lorenzo" userId="8593fdcd-2712-4b04-8d31-7d85f124f43e" providerId="ADAL" clId="{123F4454-0D55-47E8-A511-06FD83526F70}" dt="2023-07-04T12:20:38.965" v="82" actId="1076"/>
          <ac:picMkLst>
            <pc:docMk/>
            <pc:sldMk cId="2107048944" sldId="333"/>
            <ac:picMk id="9" creationId="{45EA9DB0-CF2E-3281-D4D9-D7A893ACBA30}"/>
          </ac:picMkLst>
        </pc:picChg>
        <pc:picChg chg="del">
          <ac:chgData name="SCIALDONE Lorenzo" userId="8593fdcd-2712-4b04-8d31-7d85f124f43e" providerId="ADAL" clId="{123F4454-0D55-47E8-A511-06FD83526F70}" dt="2023-07-04T12:15:52.551" v="18" actId="478"/>
          <ac:picMkLst>
            <pc:docMk/>
            <pc:sldMk cId="2107048944" sldId="333"/>
            <ac:picMk id="19" creationId="{00000000-0000-0000-0000-000000000000}"/>
          </ac:picMkLst>
        </pc:picChg>
        <pc:picChg chg="del">
          <ac:chgData name="SCIALDONE Lorenzo" userId="8593fdcd-2712-4b04-8d31-7d85f124f43e" providerId="ADAL" clId="{123F4454-0D55-47E8-A511-06FD83526F70}" dt="2023-07-04T12:18:11.109" v="54" actId="478"/>
          <ac:picMkLst>
            <pc:docMk/>
            <pc:sldMk cId="2107048944" sldId="333"/>
            <ac:picMk id="677" creationId="{00000000-0000-0000-0000-000000000000}"/>
          </ac:picMkLst>
        </pc:picChg>
        <pc:picChg chg="mod">
          <ac:chgData name="SCIALDONE Lorenzo" userId="8593fdcd-2712-4b04-8d31-7d85f124f43e" providerId="ADAL" clId="{123F4454-0D55-47E8-A511-06FD83526F70}" dt="2023-07-04T12:20:52.764" v="83" actId="1076"/>
          <ac:picMkLst>
            <pc:docMk/>
            <pc:sldMk cId="2107048944" sldId="333"/>
            <ac:picMk id="678" creationId="{00000000-0000-0000-0000-000000000000}"/>
          </ac:picMkLst>
        </pc:picChg>
        <pc:picChg chg="mod">
          <ac:chgData name="SCIALDONE Lorenzo" userId="8593fdcd-2712-4b04-8d31-7d85f124f43e" providerId="ADAL" clId="{123F4454-0D55-47E8-A511-06FD83526F70}" dt="2023-07-04T12:18:45.179" v="64" actId="164"/>
          <ac:picMkLst>
            <pc:docMk/>
            <pc:sldMk cId="2107048944" sldId="333"/>
            <ac:picMk id="679" creationId="{00000000-0000-0000-0000-000000000000}"/>
          </ac:picMkLst>
        </pc:picChg>
        <pc:picChg chg="mod">
          <ac:chgData name="SCIALDONE Lorenzo" userId="8593fdcd-2712-4b04-8d31-7d85f124f43e" providerId="ADAL" clId="{123F4454-0D55-47E8-A511-06FD83526F70}" dt="2023-07-04T12:18:45.179" v="64" actId="164"/>
          <ac:picMkLst>
            <pc:docMk/>
            <pc:sldMk cId="2107048944" sldId="333"/>
            <ac:picMk id="680" creationId="{00000000-0000-0000-0000-000000000000}"/>
          </ac:picMkLst>
        </pc:picChg>
        <pc:picChg chg="mod">
          <ac:chgData name="SCIALDONE Lorenzo" userId="8593fdcd-2712-4b04-8d31-7d85f124f43e" providerId="ADAL" clId="{123F4454-0D55-47E8-A511-06FD83526F70}" dt="2023-07-04T12:18:45.179" v="64" actId="164"/>
          <ac:picMkLst>
            <pc:docMk/>
            <pc:sldMk cId="2107048944" sldId="333"/>
            <ac:picMk id="682" creationId="{00000000-0000-0000-0000-000000000000}"/>
          </ac:picMkLst>
        </pc:picChg>
      </pc:sldChg>
      <pc:sldChg chg="modSp mod">
        <pc:chgData name="SCIALDONE Lorenzo" userId="8593fdcd-2712-4b04-8d31-7d85f124f43e" providerId="ADAL" clId="{123F4454-0D55-47E8-A511-06FD83526F70}" dt="2023-07-04T12:38:52.666" v="272" actId="403"/>
        <pc:sldMkLst>
          <pc:docMk/>
          <pc:sldMk cId="3991964546" sldId="335"/>
        </pc:sldMkLst>
        <pc:spChg chg="mod">
          <ac:chgData name="SCIALDONE Lorenzo" userId="8593fdcd-2712-4b04-8d31-7d85f124f43e" providerId="ADAL" clId="{123F4454-0D55-47E8-A511-06FD83526F70}" dt="2023-07-04T12:38:52.666" v="272" actId="403"/>
          <ac:spMkLst>
            <pc:docMk/>
            <pc:sldMk cId="3991964546" sldId="335"/>
            <ac:spMk id="954" creationId="{00000000-0000-0000-0000-000000000000}"/>
          </ac:spMkLst>
        </pc:spChg>
      </pc:sldChg>
      <pc:sldChg chg="addSp delSp modSp mod modNotesTx">
        <pc:chgData name="SCIALDONE Lorenzo" userId="8593fdcd-2712-4b04-8d31-7d85f124f43e" providerId="ADAL" clId="{123F4454-0D55-47E8-A511-06FD83526F70}" dt="2023-07-04T15:13:50.035" v="1858" actId="20577"/>
        <pc:sldMkLst>
          <pc:docMk/>
          <pc:sldMk cId="3493063721" sldId="336"/>
        </pc:sldMkLst>
        <pc:spChg chg="mod">
          <ac:chgData name="SCIALDONE Lorenzo" userId="8593fdcd-2712-4b04-8d31-7d85f124f43e" providerId="ADAL" clId="{123F4454-0D55-47E8-A511-06FD83526F70}" dt="2023-07-04T15:13:50.035" v="1858" actId="20577"/>
          <ac:spMkLst>
            <pc:docMk/>
            <pc:sldMk cId="3493063721" sldId="336"/>
            <ac:spMk id="2" creationId="{6E1D394C-18D3-F6CE-AEAD-C449395A013A}"/>
          </ac:spMkLst>
        </pc:spChg>
        <pc:spChg chg="del">
          <ac:chgData name="SCIALDONE Lorenzo" userId="8593fdcd-2712-4b04-8d31-7d85f124f43e" providerId="ADAL" clId="{123F4454-0D55-47E8-A511-06FD83526F70}" dt="2023-07-04T12:39:32.117" v="274" actId="478"/>
          <ac:spMkLst>
            <pc:docMk/>
            <pc:sldMk cId="3493063721" sldId="336"/>
            <ac:spMk id="3" creationId="{00000000-0000-0000-0000-000000000000}"/>
          </ac:spMkLst>
        </pc:spChg>
        <pc:spChg chg="del">
          <ac:chgData name="SCIALDONE Lorenzo" userId="8593fdcd-2712-4b04-8d31-7d85f124f43e" providerId="ADAL" clId="{123F4454-0D55-47E8-A511-06FD83526F70}" dt="2023-07-04T12:39:31.661" v="273" actId="478"/>
          <ac:spMkLst>
            <pc:docMk/>
            <pc:sldMk cId="3493063721" sldId="336"/>
            <ac:spMk id="4" creationId="{00000000-0000-0000-0000-000000000000}"/>
          </ac:spMkLst>
        </pc:spChg>
        <pc:spChg chg="del mod">
          <ac:chgData name="SCIALDONE Lorenzo" userId="8593fdcd-2712-4b04-8d31-7d85f124f43e" providerId="ADAL" clId="{123F4454-0D55-47E8-A511-06FD83526F70}" dt="2023-07-04T12:39:33.038" v="276" actId="478"/>
          <ac:spMkLst>
            <pc:docMk/>
            <pc:sldMk cId="3493063721" sldId="336"/>
            <ac:spMk id="5" creationId="{00000000-0000-0000-0000-000000000000}"/>
          </ac:spMkLst>
        </pc:spChg>
        <pc:spChg chg="mod">
          <ac:chgData name="SCIALDONE Lorenzo" userId="8593fdcd-2712-4b04-8d31-7d85f124f43e" providerId="ADAL" clId="{123F4454-0D55-47E8-A511-06FD83526F70}" dt="2023-07-04T13:54:38.284" v="755" actId="20577"/>
          <ac:spMkLst>
            <pc:docMk/>
            <pc:sldMk cId="3493063721" sldId="336"/>
            <ac:spMk id="5" creationId="{6826A975-A187-B309-1BCF-57A4CAB486D2}"/>
          </ac:spMkLst>
        </pc:spChg>
        <pc:spChg chg="mod">
          <ac:chgData name="SCIALDONE Lorenzo" userId="8593fdcd-2712-4b04-8d31-7d85f124f43e" providerId="ADAL" clId="{123F4454-0D55-47E8-A511-06FD83526F70}" dt="2023-07-04T13:51:37.279" v="679" actId="1076"/>
          <ac:spMkLst>
            <pc:docMk/>
            <pc:sldMk cId="3493063721" sldId="336"/>
            <ac:spMk id="6" creationId="{733E0849-2E61-4F52-3BE6-56B16D1A90C0}"/>
          </ac:spMkLst>
        </pc:spChg>
        <pc:spChg chg="add del">
          <ac:chgData name="SCIALDONE Lorenzo" userId="8593fdcd-2712-4b04-8d31-7d85f124f43e" providerId="ADAL" clId="{123F4454-0D55-47E8-A511-06FD83526F70}" dt="2023-07-04T12:44:03.983" v="317" actId="478"/>
          <ac:spMkLst>
            <pc:docMk/>
            <pc:sldMk cId="3493063721" sldId="336"/>
            <ac:spMk id="7" creationId="{C208CF8A-A4A1-2182-E013-7C7A7A1CE663}"/>
          </ac:spMkLst>
        </pc:spChg>
        <pc:spChg chg="add del mod">
          <ac:chgData name="SCIALDONE Lorenzo" userId="8593fdcd-2712-4b04-8d31-7d85f124f43e" providerId="ADAL" clId="{123F4454-0D55-47E8-A511-06FD83526F70}" dt="2023-07-04T13:51:51.238" v="682" actId="478"/>
          <ac:spMkLst>
            <pc:docMk/>
            <pc:sldMk cId="3493063721" sldId="336"/>
            <ac:spMk id="9" creationId="{894EF94D-3950-CF25-DCF6-220B15599EF3}"/>
          </ac:spMkLst>
        </pc:spChg>
        <pc:spChg chg="add del mod">
          <ac:chgData name="SCIALDONE Lorenzo" userId="8593fdcd-2712-4b04-8d31-7d85f124f43e" providerId="ADAL" clId="{123F4454-0D55-47E8-A511-06FD83526F70}" dt="2023-07-04T13:50:15.565" v="658" actId="478"/>
          <ac:spMkLst>
            <pc:docMk/>
            <pc:sldMk cId="3493063721" sldId="336"/>
            <ac:spMk id="10" creationId="{09F563A0-C93B-444A-7F99-B6DE8E48D4E1}"/>
          </ac:spMkLst>
        </pc:spChg>
        <pc:grpChg chg="add mod">
          <ac:chgData name="SCIALDONE Lorenzo" userId="8593fdcd-2712-4b04-8d31-7d85f124f43e" providerId="ADAL" clId="{123F4454-0D55-47E8-A511-06FD83526F70}" dt="2023-07-04T13:53:55.735" v="707" actId="1076"/>
          <ac:grpSpMkLst>
            <pc:docMk/>
            <pc:sldMk cId="3493063721" sldId="336"/>
            <ac:grpSpMk id="4" creationId="{398D2505-7620-E091-6E30-472E60AFFB9A}"/>
          </ac:grpSpMkLst>
        </pc:grpChg>
        <pc:picChg chg="add del mod">
          <ac:chgData name="SCIALDONE Lorenzo" userId="8593fdcd-2712-4b04-8d31-7d85f124f43e" providerId="ADAL" clId="{123F4454-0D55-47E8-A511-06FD83526F70}" dt="2023-07-04T13:49:54.706" v="631" actId="478"/>
          <ac:picMkLst>
            <pc:docMk/>
            <pc:sldMk cId="3493063721" sldId="336"/>
            <ac:picMk id="3" creationId="{6455A762-AD70-ADD9-7494-60A47F71FCF4}"/>
          </ac:picMkLst>
        </pc:picChg>
        <pc:picChg chg="mod">
          <ac:chgData name="SCIALDONE Lorenzo" userId="8593fdcd-2712-4b04-8d31-7d85f124f43e" providerId="ADAL" clId="{123F4454-0D55-47E8-A511-06FD83526F70}" dt="2023-07-04T13:53:23.059" v="694" actId="1076"/>
          <ac:picMkLst>
            <pc:docMk/>
            <pc:sldMk cId="3493063721" sldId="336"/>
            <ac:picMk id="746" creationId="{00000000-0000-0000-0000-000000000000}"/>
          </ac:picMkLst>
        </pc:picChg>
        <pc:cxnChg chg="add del mod">
          <ac:chgData name="SCIALDONE Lorenzo" userId="8593fdcd-2712-4b04-8d31-7d85f124f43e" providerId="ADAL" clId="{123F4454-0D55-47E8-A511-06FD83526F70}" dt="2023-07-04T13:49:58.625" v="633" actId="478"/>
          <ac:cxnSpMkLst>
            <pc:docMk/>
            <pc:sldMk cId="3493063721" sldId="336"/>
            <ac:cxnSpMk id="11" creationId="{F062DEBA-34A6-60EB-D2F8-1E7E8CC7BABA}"/>
          </ac:cxnSpMkLst>
        </pc:cxnChg>
      </pc:sldChg>
      <pc:sldChg chg="addSp delSp modSp mod">
        <pc:chgData name="SCIALDONE Lorenzo" userId="8593fdcd-2712-4b04-8d31-7d85f124f43e" providerId="ADAL" clId="{123F4454-0D55-47E8-A511-06FD83526F70}" dt="2023-07-04T14:05:00.703" v="890" actId="1076"/>
        <pc:sldMkLst>
          <pc:docMk/>
          <pc:sldMk cId="4125055787" sldId="338"/>
        </pc:sldMkLst>
        <pc:spChg chg="mod">
          <ac:chgData name="SCIALDONE Lorenzo" userId="8593fdcd-2712-4b04-8d31-7d85f124f43e" providerId="ADAL" clId="{123F4454-0D55-47E8-A511-06FD83526F70}" dt="2023-07-04T14:04:47.254" v="887" actId="1076"/>
          <ac:spMkLst>
            <pc:docMk/>
            <pc:sldMk cId="4125055787" sldId="338"/>
            <ac:spMk id="3" creationId="{53475F54-81B8-9CBE-9DED-9E5101B59C84}"/>
          </ac:spMkLst>
        </pc:spChg>
        <pc:spChg chg="mod">
          <ac:chgData name="SCIALDONE Lorenzo" userId="8593fdcd-2712-4b04-8d31-7d85f124f43e" providerId="ADAL" clId="{123F4454-0D55-47E8-A511-06FD83526F70}" dt="2023-07-04T14:05:00.703" v="890" actId="1076"/>
          <ac:spMkLst>
            <pc:docMk/>
            <pc:sldMk cId="4125055787" sldId="338"/>
            <ac:spMk id="4" creationId="{52C75438-77A5-DD7A-1C35-2AEE67A56F5E}"/>
          </ac:spMkLst>
        </pc:spChg>
        <pc:spChg chg="mod">
          <ac:chgData name="SCIALDONE Lorenzo" userId="8593fdcd-2712-4b04-8d31-7d85f124f43e" providerId="ADAL" clId="{123F4454-0D55-47E8-A511-06FD83526F70}" dt="2023-07-04T14:05:00.703" v="890" actId="1076"/>
          <ac:spMkLst>
            <pc:docMk/>
            <pc:sldMk cId="4125055787" sldId="338"/>
            <ac:spMk id="5" creationId="{E625ACC1-2936-3668-A5E0-3654600E4FCD}"/>
          </ac:spMkLst>
        </pc:spChg>
        <pc:spChg chg="mod">
          <ac:chgData name="SCIALDONE Lorenzo" userId="8593fdcd-2712-4b04-8d31-7d85f124f43e" providerId="ADAL" clId="{123F4454-0D55-47E8-A511-06FD83526F70}" dt="2023-07-04T14:05:00.703" v="890" actId="1076"/>
          <ac:spMkLst>
            <pc:docMk/>
            <pc:sldMk cId="4125055787" sldId="338"/>
            <ac:spMk id="6" creationId="{6CD3B714-BE4A-0AC4-C59A-0E3C17D9221A}"/>
          </ac:spMkLst>
        </pc:spChg>
        <pc:spChg chg="del">
          <ac:chgData name="SCIALDONE Lorenzo" userId="8593fdcd-2712-4b04-8d31-7d85f124f43e" providerId="ADAL" clId="{123F4454-0D55-47E8-A511-06FD83526F70}" dt="2023-07-04T14:01:56.492" v="846" actId="478"/>
          <ac:spMkLst>
            <pc:docMk/>
            <pc:sldMk cId="4125055787" sldId="338"/>
            <ac:spMk id="7" creationId="{CA14E052-1129-BA0B-FBE9-219AACC70CD8}"/>
          </ac:spMkLst>
        </pc:spChg>
        <pc:spChg chg="add mod">
          <ac:chgData name="SCIALDONE Lorenzo" userId="8593fdcd-2712-4b04-8d31-7d85f124f43e" providerId="ADAL" clId="{123F4454-0D55-47E8-A511-06FD83526F70}" dt="2023-07-04T14:04:47.254" v="887" actId="1076"/>
          <ac:spMkLst>
            <pc:docMk/>
            <pc:sldMk cId="4125055787" sldId="338"/>
            <ac:spMk id="8" creationId="{1A481F8A-A177-724B-E140-C48D2E51D951}"/>
          </ac:spMkLst>
        </pc:spChg>
        <pc:spChg chg="mod">
          <ac:chgData name="SCIALDONE Lorenzo" userId="8593fdcd-2712-4b04-8d31-7d85f124f43e" providerId="ADAL" clId="{123F4454-0D55-47E8-A511-06FD83526F70}" dt="2023-07-04T14:02:55.731" v="877" actId="1076"/>
          <ac:spMkLst>
            <pc:docMk/>
            <pc:sldMk cId="4125055787" sldId="338"/>
            <ac:spMk id="38" creationId="{CA14E052-1129-BA0B-FBE9-219AACC70CD8}"/>
          </ac:spMkLst>
        </pc:spChg>
        <pc:spChg chg="del">
          <ac:chgData name="SCIALDONE Lorenzo" userId="8593fdcd-2712-4b04-8d31-7d85f124f43e" providerId="ADAL" clId="{123F4454-0D55-47E8-A511-06FD83526F70}" dt="2023-07-04T14:02:48.393" v="875" actId="478"/>
          <ac:spMkLst>
            <pc:docMk/>
            <pc:sldMk cId="4125055787" sldId="338"/>
            <ac:spMk id="1403" creationId="{00000000-0000-0000-0000-000000000000}"/>
          </ac:spMkLst>
        </pc:spChg>
        <pc:spChg chg="del">
          <ac:chgData name="SCIALDONE Lorenzo" userId="8593fdcd-2712-4b04-8d31-7d85f124f43e" providerId="ADAL" clId="{123F4454-0D55-47E8-A511-06FD83526F70}" dt="2023-07-04T14:02:48.393" v="875" actId="478"/>
          <ac:spMkLst>
            <pc:docMk/>
            <pc:sldMk cId="4125055787" sldId="338"/>
            <ac:spMk id="1404" creationId="{00000000-0000-0000-0000-000000000000}"/>
          </ac:spMkLst>
        </pc:spChg>
        <pc:spChg chg="del">
          <ac:chgData name="SCIALDONE Lorenzo" userId="8593fdcd-2712-4b04-8d31-7d85f124f43e" providerId="ADAL" clId="{123F4454-0D55-47E8-A511-06FD83526F70}" dt="2023-07-04T14:02:48.393" v="875" actId="478"/>
          <ac:spMkLst>
            <pc:docMk/>
            <pc:sldMk cId="4125055787" sldId="338"/>
            <ac:spMk id="1405" creationId="{00000000-0000-0000-0000-000000000000}"/>
          </ac:spMkLst>
        </pc:spChg>
        <pc:spChg chg="del">
          <ac:chgData name="SCIALDONE Lorenzo" userId="8593fdcd-2712-4b04-8d31-7d85f124f43e" providerId="ADAL" clId="{123F4454-0D55-47E8-A511-06FD83526F70}" dt="2023-07-04T14:02:48.393" v="875" actId="478"/>
          <ac:spMkLst>
            <pc:docMk/>
            <pc:sldMk cId="4125055787" sldId="338"/>
            <ac:spMk id="1406" creationId="{00000000-0000-0000-0000-000000000000}"/>
          </ac:spMkLst>
        </pc:spChg>
        <pc:spChg chg="del">
          <ac:chgData name="SCIALDONE Lorenzo" userId="8593fdcd-2712-4b04-8d31-7d85f124f43e" providerId="ADAL" clId="{123F4454-0D55-47E8-A511-06FD83526F70}" dt="2023-07-04T14:02:48.393" v="875" actId="478"/>
          <ac:spMkLst>
            <pc:docMk/>
            <pc:sldMk cId="4125055787" sldId="338"/>
            <ac:spMk id="1407" creationId="{00000000-0000-0000-0000-000000000000}"/>
          </ac:spMkLst>
        </pc:spChg>
        <pc:spChg chg="del">
          <ac:chgData name="SCIALDONE Lorenzo" userId="8593fdcd-2712-4b04-8d31-7d85f124f43e" providerId="ADAL" clId="{123F4454-0D55-47E8-A511-06FD83526F70}" dt="2023-07-04T14:02:48.393" v="875" actId="478"/>
          <ac:spMkLst>
            <pc:docMk/>
            <pc:sldMk cId="4125055787" sldId="338"/>
            <ac:spMk id="1408" creationId="{00000000-0000-0000-0000-000000000000}"/>
          </ac:spMkLst>
        </pc:spChg>
        <pc:grpChg chg="mod">
          <ac:chgData name="SCIALDONE Lorenzo" userId="8593fdcd-2712-4b04-8d31-7d85f124f43e" providerId="ADAL" clId="{123F4454-0D55-47E8-A511-06FD83526F70}" dt="2023-07-04T14:05:00.703" v="890" actId="1076"/>
          <ac:grpSpMkLst>
            <pc:docMk/>
            <pc:sldMk cId="4125055787" sldId="338"/>
            <ac:grpSpMk id="1380" creationId="{00000000-0000-0000-0000-000000000000}"/>
          </ac:grpSpMkLst>
        </pc:grpChg>
        <pc:picChg chg="add del mod">
          <ac:chgData name="SCIALDONE Lorenzo" userId="8593fdcd-2712-4b04-8d31-7d85f124f43e" providerId="ADAL" clId="{123F4454-0D55-47E8-A511-06FD83526F70}" dt="2023-07-04T14:02:19.490" v="854" actId="478"/>
          <ac:picMkLst>
            <pc:docMk/>
            <pc:sldMk cId="4125055787" sldId="338"/>
            <ac:picMk id="2" creationId="{54A34E32-F6BA-768B-F785-32BC8EB2F0F2}"/>
          </ac:picMkLst>
        </pc:picChg>
        <pc:picChg chg="mod">
          <ac:chgData name="SCIALDONE Lorenzo" userId="8593fdcd-2712-4b04-8d31-7d85f124f43e" providerId="ADAL" clId="{123F4454-0D55-47E8-A511-06FD83526F70}" dt="2023-07-04T14:04:47.254" v="887" actId="1076"/>
          <ac:picMkLst>
            <pc:docMk/>
            <pc:sldMk cId="4125055787" sldId="338"/>
            <ac:picMk id="12" creationId="{82BC1991-934E-4849-02F2-AC88CA81382D}"/>
          </ac:picMkLst>
        </pc:picChg>
        <pc:picChg chg="mod">
          <ac:chgData name="SCIALDONE Lorenzo" userId="8593fdcd-2712-4b04-8d31-7d85f124f43e" providerId="ADAL" clId="{123F4454-0D55-47E8-A511-06FD83526F70}" dt="2023-07-04T14:05:00.703" v="890" actId="1076"/>
          <ac:picMkLst>
            <pc:docMk/>
            <pc:sldMk cId="4125055787" sldId="338"/>
            <ac:picMk id="13" creationId="{3400B30E-9472-EDB1-C7EF-88FA52E7101B}"/>
          </ac:picMkLst>
        </pc:picChg>
        <pc:cxnChg chg="del mod">
          <ac:chgData name="SCIALDONE Lorenzo" userId="8593fdcd-2712-4b04-8d31-7d85f124f43e" providerId="ADAL" clId="{123F4454-0D55-47E8-A511-06FD83526F70}" dt="2023-07-04T14:02:48.393" v="875" actId="478"/>
          <ac:cxnSpMkLst>
            <pc:docMk/>
            <pc:sldMk cId="4125055787" sldId="338"/>
            <ac:cxnSpMk id="1409" creationId="{00000000-0000-0000-0000-000000000000}"/>
          </ac:cxnSpMkLst>
        </pc:cxnChg>
        <pc:cxnChg chg="del">
          <ac:chgData name="SCIALDONE Lorenzo" userId="8593fdcd-2712-4b04-8d31-7d85f124f43e" providerId="ADAL" clId="{123F4454-0D55-47E8-A511-06FD83526F70}" dt="2023-07-04T14:02:48.393" v="875" actId="478"/>
          <ac:cxnSpMkLst>
            <pc:docMk/>
            <pc:sldMk cId="4125055787" sldId="338"/>
            <ac:cxnSpMk id="1410" creationId="{00000000-0000-0000-0000-000000000000}"/>
          </ac:cxnSpMkLst>
        </pc:cxnChg>
        <pc:cxnChg chg="del">
          <ac:chgData name="SCIALDONE Lorenzo" userId="8593fdcd-2712-4b04-8d31-7d85f124f43e" providerId="ADAL" clId="{123F4454-0D55-47E8-A511-06FD83526F70}" dt="2023-07-04T14:02:48.393" v="875" actId="478"/>
          <ac:cxnSpMkLst>
            <pc:docMk/>
            <pc:sldMk cId="4125055787" sldId="338"/>
            <ac:cxnSpMk id="1411" creationId="{00000000-0000-0000-0000-000000000000}"/>
          </ac:cxnSpMkLst>
        </pc:cxnChg>
        <pc:cxnChg chg="del">
          <ac:chgData name="SCIALDONE Lorenzo" userId="8593fdcd-2712-4b04-8d31-7d85f124f43e" providerId="ADAL" clId="{123F4454-0D55-47E8-A511-06FD83526F70}" dt="2023-07-04T14:02:48.393" v="875" actId="478"/>
          <ac:cxnSpMkLst>
            <pc:docMk/>
            <pc:sldMk cId="4125055787" sldId="338"/>
            <ac:cxnSpMk id="1412" creationId="{00000000-0000-0000-0000-000000000000}"/>
          </ac:cxnSpMkLst>
        </pc:cxnChg>
      </pc:sldChg>
      <pc:sldChg chg="modSp mod modShow">
        <pc:chgData name="SCIALDONE Lorenzo" userId="8593fdcd-2712-4b04-8d31-7d85f124f43e" providerId="ADAL" clId="{123F4454-0D55-47E8-A511-06FD83526F70}" dt="2023-07-04T14:06:48.935" v="955" actId="729"/>
        <pc:sldMkLst>
          <pc:docMk/>
          <pc:sldMk cId="1867025207" sldId="341"/>
        </pc:sldMkLst>
        <pc:spChg chg="mod">
          <ac:chgData name="SCIALDONE Lorenzo" userId="8593fdcd-2712-4b04-8d31-7d85f124f43e" providerId="ADAL" clId="{123F4454-0D55-47E8-A511-06FD83526F70}" dt="2023-07-04T14:05:07.837" v="894" actId="20577"/>
          <ac:spMkLst>
            <pc:docMk/>
            <pc:sldMk cId="1867025207" sldId="341"/>
            <ac:spMk id="2" creationId="{3CB67701-BBC8-A57B-09ED-720C13E0267A}"/>
          </ac:spMkLst>
        </pc:spChg>
      </pc:sldChg>
      <pc:sldChg chg="delSp modSp mod modShow">
        <pc:chgData name="SCIALDONE Lorenzo" userId="8593fdcd-2712-4b04-8d31-7d85f124f43e" providerId="ADAL" clId="{123F4454-0D55-47E8-A511-06FD83526F70}" dt="2023-07-04T14:18:47.526" v="1040" actId="729"/>
        <pc:sldMkLst>
          <pc:docMk/>
          <pc:sldMk cId="796706236" sldId="342"/>
        </pc:sldMkLst>
        <pc:spChg chg="del">
          <ac:chgData name="SCIALDONE Lorenzo" userId="8593fdcd-2712-4b04-8d31-7d85f124f43e" providerId="ADAL" clId="{123F4454-0D55-47E8-A511-06FD83526F70}" dt="2023-07-04T14:07:28.317" v="960" actId="478"/>
          <ac:spMkLst>
            <pc:docMk/>
            <pc:sldMk cId="796706236" sldId="342"/>
            <ac:spMk id="2" creationId="{37D380BF-494F-1D0A-2FBE-877E052DF3B8}"/>
          </ac:spMkLst>
        </pc:spChg>
        <pc:spChg chg="mod">
          <ac:chgData name="SCIALDONE Lorenzo" userId="8593fdcd-2712-4b04-8d31-7d85f124f43e" providerId="ADAL" clId="{123F4454-0D55-47E8-A511-06FD83526F70}" dt="2023-07-04T14:07:00.238" v="959" actId="6549"/>
          <ac:spMkLst>
            <pc:docMk/>
            <pc:sldMk cId="796706236" sldId="342"/>
            <ac:spMk id="6" creationId="{78166039-6158-B9E4-3EFE-05A49744527A}"/>
          </ac:spMkLst>
        </pc:spChg>
      </pc:sldChg>
      <pc:sldChg chg="addSp delSp modSp mod modClrScheme modShow chgLayout">
        <pc:chgData name="SCIALDONE Lorenzo" userId="8593fdcd-2712-4b04-8d31-7d85f124f43e" providerId="ADAL" clId="{123F4454-0D55-47E8-A511-06FD83526F70}" dt="2023-07-04T14:18:45.758" v="1039" actId="729"/>
        <pc:sldMkLst>
          <pc:docMk/>
          <pc:sldMk cId="844916043" sldId="343"/>
        </pc:sldMkLst>
        <pc:spChg chg="add mod">
          <ac:chgData name="SCIALDONE Lorenzo" userId="8593fdcd-2712-4b04-8d31-7d85f124f43e" providerId="ADAL" clId="{123F4454-0D55-47E8-A511-06FD83526F70}" dt="2023-07-04T12:48:23.448" v="417" actId="20577"/>
          <ac:spMkLst>
            <pc:docMk/>
            <pc:sldMk cId="844916043" sldId="343"/>
            <ac:spMk id="2" creationId="{674109FC-74E8-3154-DD0A-6B8A67A9D527}"/>
          </ac:spMkLst>
        </pc:spChg>
        <pc:spChg chg="mod">
          <ac:chgData name="SCIALDONE Lorenzo" userId="8593fdcd-2712-4b04-8d31-7d85f124f43e" providerId="ADAL" clId="{123F4454-0D55-47E8-A511-06FD83526F70}" dt="2023-07-04T12:48:18.102" v="415" actId="14100"/>
          <ac:spMkLst>
            <pc:docMk/>
            <pc:sldMk cId="844916043" sldId="343"/>
            <ac:spMk id="3" creationId="{F0A70779-8EA8-6892-D4B1-ABFBED0DF034}"/>
          </ac:spMkLst>
        </pc:spChg>
        <pc:spChg chg="add del mod">
          <ac:chgData name="SCIALDONE Lorenzo" userId="8593fdcd-2712-4b04-8d31-7d85f124f43e" providerId="ADAL" clId="{123F4454-0D55-47E8-A511-06FD83526F70}" dt="2023-07-04T14:15:25.128" v="1007"/>
          <ac:spMkLst>
            <pc:docMk/>
            <pc:sldMk cId="844916043" sldId="343"/>
            <ac:spMk id="4" creationId="{8851E82B-BA50-E08D-7009-C0554EDAB767}"/>
          </ac:spMkLst>
        </pc:spChg>
        <pc:spChg chg="del">
          <ac:chgData name="SCIALDONE Lorenzo" userId="8593fdcd-2712-4b04-8d31-7d85f124f43e" providerId="ADAL" clId="{123F4454-0D55-47E8-A511-06FD83526F70}" dt="2023-07-04T12:47:40.001" v="410" actId="478"/>
          <ac:spMkLst>
            <pc:docMk/>
            <pc:sldMk cId="844916043" sldId="343"/>
            <ac:spMk id="25" creationId="{78166039-6158-B9E4-3EFE-05A49744527A}"/>
          </ac:spMkLst>
        </pc:spChg>
        <pc:spChg chg="mod">
          <ac:chgData name="SCIALDONE Lorenzo" userId="8593fdcd-2712-4b04-8d31-7d85f124f43e" providerId="ADAL" clId="{123F4454-0D55-47E8-A511-06FD83526F70}" dt="2023-07-04T12:48:04.498" v="412" actId="1076"/>
          <ac:spMkLst>
            <pc:docMk/>
            <pc:sldMk cId="844916043" sldId="343"/>
            <ac:spMk id="551" creationId="{00000000-0000-0000-0000-000000000000}"/>
          </ac:spMkLst>
        </pc:spChg>
        <pc:spChg chg="mod">
          <ac:chgData name="SCIALDONE Lorenzo" userId="8593fdcd-2712-4b04-8d31-7d85f124f43e" providerId="ADAL" clId="{123F4454-0D55-47E8-A511-06FD83526F70}" dt="2023-07-04T12:48:04.498" v="412" actId="1076"/>
          <ac:spMkLst>
            <pc:docMk/>
            <pc:sldMk cId="844916043" sldId="343"/>
            <ac:spMk id="552" creationId="{00000000-0000-0000-0000-000000000000}"/>
          </ac:spMkLst>
        </pc:spChg>
        <pc:spChg chg="mod ord">
          <ac:chgData name="SCIALDONE Lorenzo" userId="8593fdcd-2712-4b04-8d31-7d85f124f43e" providerId="ADAL" clId="{123F4454-0D55-47E8-A511-06FD83526F70}" dt="2023-07-04T14:11:30.127" v="961" actId="700"/>
          <ac:spMkLst>
            <pc:docMk/>
            <pc:sldMk cId="844916043" sldId="343"/>
            <ac:spMk id="553" creationId="{00000000-0000-0000-0000-000000000000}"/>
          </ac:spMkLst>
        </pc:spChg>
        <pc:spChg chg="mod ord">
          <ac:chgData name="SCIALDONE Lorenzo" userId="8593fdcd-2712-4b04-8d31-7d85f124f43e" providerId="ADAL" clId="{123F4454-0D55-47E8-A511-06FD83526F70}" dt="2023-07-04T14:11:30.127" v="961" actId="700"/>
          <ac:spMkLst>
            <pc:docMk/>
            <pc:sldMk cId="844916043" sldId="343"/>
            <ac:spMk id="556" creationId="{00000000-0000-0000-0000-000000000000}"/>
          </ac:spMkLst>
        </pc:spChg>
        <pc:grpChg chg="mod">
          <ac:chgData name="SCIALDONE Lorenzo" userId="8593fdcd-2712-4b04-8d31-7d85f124f43e" providerId="ADAL" clId="{123F4454-0D55-47E8-A511-06FD83526F70}" dt="2023-07-04T12:48:04.498" v="412" actId="1076"/>
          <ac:grpSpMkLst>
            <pc:docMk/>
            <pc:sldMk cId="844916043" sldId="343"/>
            <ac:grpSpMk id="558" creationId="{00000000-0000-0000-0000-000000000000}"/>
          </ac:grpSpMkLst>
        </pc:grpChg>
        <pc:grpChg chg="mod">
          <ac:chgData name="SCIALDONE Lorenzo" userId="8593fdcd-2712-4b04-8d31-7d85f124f43e" providerId="ADAL" clId="{123F4454-0D55-47E8-A511-06FD83526F70}" dt="2023-07-04T12:48:04.498" v="412" actId="1076"/>
          <ac:grpSpMkLst>
            <pc:docMk/>
            <pc:sldMk cId="844916043" sldId="343"/>
            <ac:grpSpMk id="569" creationId="{00000000-0000-0000-0000-000000000000}"/>
          </ac:grpSpMkLst>
        </pc:grpChg>
        <pc:picChg chg="mod">
          <ac:chgData name="SCIALDONE Lorenzo" userId="8593fdcd-2712-4b04-8d31-7d85f124f43e" providerId="ADAL" clId="{123F4454-0D55-47E8-A511-06FD83526F70}" dt="2023-07-04T12:48:04.498" v="412" actId="1076"/>
          <ac:picMkLst>
            <pc:docMk/>
            <pc:sldMk cId="844916043" sldId="343"/>
            <ac:picMk id="575" creationId="{00000000-0000-0000-0000-000000000000}"/>
          </ac:picMkLst>
        </pc:picChg>
      </pc:sldChg>
      <pc:sldChg chg="addSp delSp modSp mod">
        <pc:chgData name="SCIALDONE Lorenzo" userId="8593fdcd-2712-4b04-8d31-7d85f124f43e" providerId="ADAL" clId="{123F4454-0D55-47E8-A511-06FD83526F70}" dt="2023-07-04T15:11:17.559" v="1853" actId="478"/>
        <pc:sldMkLst>
          <pc:docMk/>
          <pc:sldMk cId="915708305" sldId="344"/>
        </pc:sldMkLst>
        <pc:spChg chg="add mod">
          <ac:chgData name="SCIALDONE Lorenzo" userId="8593fdcd-2712-4b04-8d31-7d85f124f43e" providerId="ADAL" clId="{123F4454-0D55-47E8-A511-06FD83526F70}" dt="2023-07-04T14:56:07.102" v="1735" actId="1076"/>
          <ac:spMkLst>
            <pc:docMk/>
            <pc:sldMk cId="915708305" sldId="344"/>
            <ac:spMk id="2" creationId="{2FD30220-5811-99AB-A283-62DFC9A9A73E}"/>
          </ac:spMkLst>
        </pc:spChg>
        <pc:spChg chg="del">
          <ac:chgData name="SCIALDONE Lorenzo" userId="8593fdcd-2712-4b04-8d31-7d85f124f43e" providerId="ADAL" clId="{123F4454-0D55-47E8-A511-06FD83526F70}" dt="2023-07-04T12:51:08.264" v="442" actId="478"/>
          <ac:spMkLst>
            <pc:docMk/>
            <pc:sldMk cId="915708305" sldId="344"/>
            <ac:spMk id="3" creationId="{3059530D-2778-E5DF-8F36-52BB6398B310}"/>
          </ac:spMkLst>
        </pc:spChg>
        <pc:spChg chg="mod ord">
          <ac:chgData name="SCIALDONE Lorenzo" userId="8593fdcd-2712-4b04-8d31-7d85f124f43e" providerId="ADAL" clId="{123F4454-0D55-47E8-A511-06FD83526F70}" dt="2023-07-04T15:06:28.855" v="1830" actId="207"/>
          <ac:spMkLst>
            <pc:docMk/>
            <pc:sldMk cId="915708305" sldId="344"/>
            <ac:spMk id="4" creationId="{201B8183-5CCF-3677-585A-EA403DEE1CC2}"/>
          </ac:spMkLst>
        </pc:spChg>
        <pc:spChg chg="add del mod ord">
          <ac:chgData name="SCIALDONE Lorenzo" userId="8593fdcd-2712-4b04-8d31-7d85f124f43e" providerId="ADAL" clId="{123F4454-0D55-47E8-A511-06FD83526F70}" dt="2023-07-04T15:00:48.832" v="1791" actId="478"/>
          <ac:spMkLst>
            <pc:docMk/>
            <pc:sldMk cId="915708305" sldId="344"/>
            <ac:spMk id="5" creationId="{E61B034F-1085-8CE7-7176-EDB2EAF2F5B6}"/>
          </ac:spMkLst>
        </pc:spChg>
        <pc:spChg chg="mod">
          <ac:chgData name="SCIALDONE Lorenzo" userId="8593fdcd-2712-4b04-8d31-7d85f124f43e" providerId="ADAL" clId="{123F4454-0D55-47E8-A511-06FD83526F70}" dt="2023-07-04T14:59:34.775" v="1774" actId="1076"/>
          <ac:spMkLst>
            <pc:docMk/>
            <pc:sldMk cId="915708305" sldId="344"/>
            <ac:spMk id="7" creationId="{00000000-0000-0000-0000-000000000000}"/>
          </ac:spMkLst>
        </pc:spChg>
        <pc:spChg chg="mod ord">
          <ac:chgData name="SCIALDONE Lorenzo" userId="8593fdcd-2712-4b04-8d31-7d85f124f43e" providerId="ADAL" clId="{123F4454-0D55-47E8-A511-06FD83526F70}" dt="2023-07-04T15:06:25.197" v="1829" actId="207"/>
          <ac:spMkLst>
            <pc:docMk/>
            <pc:sldMk cId="915708305" sldId="344"/>
            <ac:spMk id="8" creationId="{00000000-0000-0000-0000-000000000000}"/>
          </ac:spMkLst>
        </pc:spChg>
        <pc:spChg chg="del mod">
          <ac:chgData name="SCIALDONE Lorenzo" userId="8593fdcd-2712-4b04-8d31-7d85f124f43e" providerId="ADAL" clId="{123F4454-0D55-47E8-A511-06FD83526F70}" dt="2023-07-04T12:50:58.471" v="440" actId="478"/>
          <ac:spMkLst>
            <pc:docMk/>
            <pc:sldMk cId="915708305" sldId="344"/>
            <ac:spMk id="9" creationId="{ADC21653-536A-D377-88D7-BDB3C6403ED1}"/>
          </ac:spMkLst>
        </pc:spChg>
        <pc:spChg chg="mod">
          <ac:chgData name="SCIALDONE Lorenzo" userId="8593fdcd-2712-4b04-8d31-7d85f124f43e" providerId="ADAL" clId="{123F4454-0D55-47E8-A511-06FD83526F70}" dt="2023-07-04T14:28:30.987" v="1083"/>
          <ac:spMkLst>
            <pc:docMk/>
            <pc:sldMk cId="915708305" sldId="344"/>
            <ac:spMk id="20" creationId="{EDAC1E0B-221C-ED71-F17D-4DA92085C881}"/>
          </ac:spMkLst>
        </pc:spChg>
        <pc:spChg chg="mod">
          <ac:chgData name="SCIALDONE Lorenzo" userId="8593fdcd-2712-4b04-8d31-7d85f124f43e" providerId="ADAL" clId="{123F4454-0D55-47E8-A511-06FD83526F70}" dt="2023-07-04T14:28:30.987" v="1083"/>
          <ac:spMkLst>
            <pc:docMk/>
            <pc:sldMk cId="915708305" sldId="344"/>
            <ac:spMk id="21" creationId="{6FDD90A4-2484-3451-09C1-4BA9AD708105}"/>
          </ac:spMkLst>
        </pc:spChg>
        <pc:spChg chg="mod">
          <ac:chgData name="SCIALDONE Lorenzo" userId="8593fdcd-2712-4b04-8d31-7d85f124f43e" providerId="ADAL" clId="{123F4454-0D55-47E8-A511-06FD83526F70}" dt="2023-07-04T14:28:30.987" v="1083"/>
          <ac:spMkLst>
            <pc:docMk/>
            <pc:sldMk cId="915708305" sldId="344"/>
            <ac:spMk id="22" creationId="{1942C83F-DB3B-5076-5B9B-350CD06B2BC9}"/>
          </ac:spMkLst>
        </pc:spChg>
        <pc:spChg chg="mod">
          <ac:chgData name="SCIALDONE Lorenzo" userId="8593fdcd-2712-4b04-8d31-7d85f124f43e" providerId="ADAL" clId="{123F4454-0D55-47E8-A511-06FD83526F70}" dt="2023-07-04T14:28:30.987" v="1083"/>
          <ac:spMkLst>
            <pc:docMk/>
            <pc:sldMk cId="915708305" sldId="344"/>
            <ac:spMk id="24" creationId="{6E816CF4-30A6-7E5D-39A7-2AB0C5950374}"/>
          </ac:spMkLst>
        </pc:spChg>
        <pc:spChg chg="mod">
          <ac:chgData name="SCIALDONE Lorenzo" userId="8593fdcd-2712-4b04-8d31-7d85f124f43e" providerId="ADAL" clId="{123F4454-0D55-47E8-A511-06FD83526F70}" dt="2023-07-04T14:28:30.987" v="1083"/>
          <ac:spMkLst>
            <pc:docMk/>
            <pc:sldMk cId="915708305" sldId="344"/>
            <ac:spMk id="25" creationId="{DDEB3F60-84DC-3AD7-467E-1BED466569C4}"/>
          </ac:spMkLst>
        </pc:spChg>
        <pc:spChg chg="mod">
          <ac:chgData name="SCIALDONE Lorenzo" userId="8593fdcd-2712-4b04-8d31-7d85f124f43e" providerId="ADAL" clId="{123F4454-0D55-47E8-A511-06FD83526F70}" dt="2023-07-04T14:28:30.987" v="1083"/>
          <ac:spMkLst>
            <pc:docMk/>
            <pc:sldMk cId="915708305" sldId="344"/>
            <ac:spMk id="26" creationId="{6D1DA758-ABD2-EF21-5648-9B7B166FC5A4}"/>
          </ac:spMkLst>
        </pc:spChg>
        <pc:spChg chg="mod">
          <ac:chgData name="SCIALDONE Lorenzo" userId="8593fdcd-2712-4b04-8d31-7d85f124f43e" providerId="ADAL" clId="{123F4454-0D55-47E8-A511-06FD83526F70}" dt="2023-07-04T14:28:30.987" v="1083"/>
          <ac:spMkLst>
            <pc:docMk/>
            <pc:sldMk cId="915708305" sldId="344"/>
            <ac:spMk id="27" creationId="{D577E8A3-61DD-F1A0-3906-E2CA965F159A}"/>
          </ac:spMkLst>
        </pc:spChg>
        <pc:spChg chg="mod">
          <ac:chgData name="SCIALDONE Lorenzo" userId="8593fdcd-2712-4b04-8d31-7d85f124f43e" providerId="ADAL" clId="{123F4454-0D55-47E8-A511-06FD83526F70}" dt="2023-07-04T14:28:30.987" v="1083"/>
          <ac:spMkLst>
            <pc:docMk/>
            <pc:sldMk cId="915708305" sldId="344"/>
            <ac:spMk id="28" creationId="{3FF7B949-C0C7-AB0A-D297-754A3D230726}"/>
          </ac:spMkLst>
        </pc:spChg>
        <pc:spChg chg="mod">
          <ac:chgData name="SCIALDONE Lorenzo" userId="8593fdcd-2712-4b04-8d31-7d85f124f43e" providerId="ADAL" clId="{123F4454-0D55-47E8-A511-06FD83526F70}" dt="2023-07-04T14:28:30.987" v="1083"/>
          <ac:spMkLst>
            <pc:docMk/>
            <pc:sldMk cId="915708305" sldId="344"/>
            <ac:spMk id="29" creationId="{90497F17-EFE7-F96F-C9F9-317A8FEF9ECD}"/>
          </ac:spMkLst>
        </pc:spChg>
        <pc:spChg chg="mod">
          <ac:chgData name="SCIALDONE Lorenzo" userId="8593fdcd-2712-4b04-8d31-7d85f124f43e" providerId="ADAL" clId="{123F4454-0D55-47E8-A511-06FD83526F70}" dt="2023-07-04T14:28:30.987" v="1083"/>
          <ac:spMkLst>
            <pc:docMk/>
            <pc:sldMk cId="915708305" sldId="344"/>
            <ac:spMk id="30" creationId="{FABC87D0-60AC-92AC-6EC0-F4FBA04977C9}"/>
          </ac:spMkLst>
        </pc:spChg>
        <pc:spChg chg="mod">
          <ac:chgData name="SCIALDONE Lorenzo" userId="8593fdcd-2712-4b04-8d31-7d85f124f43e" providerId="ADAL" clId="{123F4454-0D55-47E8-A511-06FD83526F70}" dt="2023-07-04T14:28:30.987" v="1083"/>
          <ac:spMkLst>
            <pc:docMk/>
            <pc:sldMk cId="915708305" sldId="344"/>
            <ac:spMk id="31" creationId="{A56477F9-DC3A-0BC9-2C47-C51CD5F9A115}"/>
          </ac:spMkLst>
        </pc:spChg>
        <pc:spChg chg="mod">
          <ac:chgData name="SCIALDONE Lorenzo" userId="8593fdcd-2712-4b04-8d31-7d85f124f43e" providerId="ADAL" clId="{123F4454-0D55-47E8-A511-06FD83526F70}" dt="2023-07-04T14:28:30.987" v="1083"/>
          <ac:spMkLst>
            <pc:docMk/>
            <pc:sldMk cId="915708305" sldId="344"/>
            <ac:spMk id="32" creationId="{4D35ED67-78B9-8A3E-C7EF-0BD7ECFEC046}"/>
          </ac:spMkLst>
        </pc:spChg>
        <pc:spChg chg="mod">
          <ac:chgData name="SCIALDONE Lorenzo" userId="8593fdcd-2712-4b04-8d31-7d85f124f43e" providerId="ADAL" clId="{123F4454-0D55-47E8-A511-06FD83526F70}" dt="2023-07-04T14:28:30.987" v="1083"/>
          <ac:spMkLst>
            <pc:docMk/>
            <pc:sldMk cId="915708305" sldId="344"/>
            <ac:spMk id="33" creationId="{4D28B10F-4279-1076-884A-2EACFDA12EFE}"/>
          </ac:spMkLst>
        </pc:spChg>
        <pc:spChg chg="mod">
          <ac:chgData name="SCIALDONE Lorenzo" userId="8593fdcd-2712-4b04-8d31-7d85f124f43e" providerId="ADAL" clId="{123F4454-0D55-47E8-A511-06FD83526F70}" dt="2023-07-04T14:28:30.987" v="1083"/>
          <ac:spMkLst>
            <pc:docMk/>
            <pc:sldMk cId="915708305" sldId="344"/>
            <ac:spMk id="34" creationId="{D45FCADB-83AB-7C83-9890-777B7CE0452E}"/>
          </ac:spMkLst>
        </pc:spChg>
        <pc:spChg chg="mod">
          <ac:chgData name="SCIALDONE Lorenzo" userId="8593fdcd-2712-4b04-8d31-7d85f124f43e" providerId="ADAL" clId="{123F4454-0D55-47E8-A511-06FD83526F70}" dt="2023-07-04T14:28:30.987" v="1083"/>
          <ac:spMkLst>
            <pc:docMk/>
            <pc:sldMk cId="915708305" sldId="344"/>
            <ac:spMk id="35" creationId="{D18B77CA-4721-C1B1-E0A1-09BD84DD33C0}"/>
          </ac:spMkLst>
        </pc:spChg>
        <pc:spChg chg="mod">
          <ac:chgData name="SCIALDONE Lorenzo" userId="8593fdcd-2712-4b04-8d31-7d85f124f43e" providerId="ADAL" clId="{123F4454-0D55-47E8-A511-06FD83526F70}" dt="2023-07-04T14:28:30.987" v="1083"/>
          <ac:spMkLst>
            <pc:docMk/>
            <pc:sldMk cId="915708305" sldId="344"/>
            <ac:spMk id="36" creationId="{B9193A96-995E-AB00-403E-003BE49C3F83}"/>
          </ac:spMkLst>
        </pc:spChg>
        <pc:spChg chg="mod">
          <ac:chgData name="SCIALDONE Lorenzo" userId="8593fdcd-2712-4b04-8d31-7d85f124f43e" providerId="ADAL" clId="{123F4454-0D55-47E8-A511-06FD83526F70}" dt="2023-07-04T14:28:30.987" v="1083"/>
          <ac:spMkLst>
            <pc:docMk/>
            <pc:sldMk cId="915708305" sldId="344"/>
            <ac:spMk id="37" creationId="{B43A60F3-3481-9410-309D-EBEA5A77EC02}"/>
          </ac:spMkLst>
        </pc:spChg>
        <pc:spChg chg="mod">
          <ac:chgData name="SCIALDONE Lorenzo" userId="8593fdcd-2712-4b04-8d31-7d85f124f43e" providerId="ADAL" clId="{123F4454-0D55-47E8-A511-06FD83526F70}" dt="2023-07-04T14:28:30.987" v="1083"/>
          <ac:spMkLst>
            <pc:docMk/>
            <pc:sldMk cId="915708305" sldId="344"/>
            <ac:spMk id="38" creationId="{A602451C-045D-B871-07F3-90009418F48C}"/>
          </ac:spMkLst>
        </pc:spChg>
        <pc:spChg chg="mod">
          <ac:chgData name="SCIALDONE Lorenzo" userId="8593fdcd-2712-4b04-8d31-7d85f124f43e" providerId="ADAL" clId="{123F4454-0D55-47E8-A511-06FD83526F70}" dt="2023-07-04T14:28:30.987" v="1083"/>
          <ac:spMkLst>
            <pc:docMk/>
            <pc:sldMk cId="915708305" sldId="344"/>
            <ac:spMk id="39" creationId="{D4692F98-E7A4-8613-7D0E-C74A90870258}"/>
          </ac:spMkLst>
        </pc:spChg>
        <pc:spChg chg="mod">
          <ac:chgData name="SCIALDONE Lorenzo" userId="8593fdcd-2712-4b04-8d31-7d85f124f43e" providerId="ADAL" clId="{123F4454-0D55-47E8-A511-06FD83526F70}" dt="2023-07-04T14:28:30.987" v="1083"/>
          <ac:spMkLst>
            <pc:docMk/>
            <pc:sldMk cId="915708305" sldId="344"/>
            <ac:spMk id="40" creationId="{AC1C118B-93F0-BB74-CF1B-BB872A87CCBA}"/>
          </ac:spMkLst>
        </pc:spChg>
        <pc:spChg chg="mod">
          <ac:chgData name="SCIALDONE Lorenzo" userId="8593fdcd-2712-4b04-8d31-7d85f124f43e" providerId="ADAL" clId="{123F4454-0D55-47E8-A511-06FD83526F70}" dt="2023-07-04T14:28:30.987" v="1083"/>
          <ac:spMkLst>
            <pc:docMk/>
            <pc:sldMk cId="915708305" sldId="344"/>
            <ac:spMk id="41" creationId="{512BD8F7-761D-C66B-02A5-7495F0211E6D}"/>
          </ac:spMkLst>
        </pc:spChg>
        <pc:spChg chg="mod">
          <ac:chgData name="SCIALDONE Lorenzo" userId="8593fdcd-2712-4b04-8d31-7d85f124f43e" providerId="ADAL" clId="{123F4454-0D55-47E8-A511-06FD83526F70}" dt="2023-07-04T14:28:30.987" v="1083"/>
          <ac:spMkLst>
            <pc:docMk/>
            <pc:sldMk cId="915708305" sldId="344"/>
            <ac:spMk id="42" creationId="{6649B796-F596-F22E-D867-BE5F71C8DEAB}"/>
          </ac:spMkLst>
        </pc:spChg>
        <pc:spChg chg="mod">
          <ac:chgData name="SCIALDONE Lorenzo" userId="8593fdcd-2712-4b04-8d31-7d85f124f43e" providerId="ADAL" clId="{123F4454-0D55-47E8-A511-06FD83526F70}" dt="2023-07-04T14:28:30.987" v="1083"/>
          <ac:spMkLst>
            <pc:docMk/>
            <pc:sldMk cId="915708305" sldId="344"/>
            <ac:spMk id="43" creationId="{15D1E5DA-372C-F0E1-23CA-CD8735D009C6}"/>
          </ac:spMkLst>
        </pc:spChg>
        <pc:spChg chg="mod">
          <ac:chgData name="SCIALDONE Lorenzo" userId="8593fdcd-2712-4b04-8d31-7d85f124f43e" providerId="ADAL" clId="{123F4454-0D55-47E8-A511-06FD83526F70}" dt="2023-07-04T14:28:30.987" v="1083"/>
          <ac:spMkLst>
            <pc:docMk/>
            <pc:sldMk cId="915708305" sldId="344"/>
            <ac:spMk id="44" creationId="{FA14A59E-8BA2-148A-6908-3B9B9B028816}"/>
          </ac:spMkLst>
        </pc:spChg>
        <pc:spChg chg="mod">
          <ac:chgData name="SCIALDONE Lorenzo" userId="8593fdcd-2712-4b04-8d31-7d85f124f43e" providerId="ADAL" clId="{123F4454-0D55-47E8-A511-06FD83526F70}" dt="2023-07-04T14:28:30.987" v="1083"/>
          <ac:spMkLst>
            <pc:docMk/>
            <pc:sldMk cId="915708305" sldId="344"/>
            <ac:spMk id="45" creationId="{9E2BB643-79BD-3A3C-2ACC-0978341DCBD5}"/>
          </ac:spMkLst>
        </pc:spChg>
        <pc:spChg chg="mod">
          <ac:chgData name="SCIALDONE Lorenzo" userId="8593fdcd-2712-4b04-8d31-7d85f124f43e" providerId="ADAL" clId="{123F4454-0D55-47E8-A511-06FD83526F70}" dt="2023-07-04T14:28:30.987" v="1083"/>
          <ac:spMkLst>
            <pc:docMk/>
            <pc:sldMk cId="915708305" sldId="344"/>
            <ac:spMk id="47" creationId="{F28D64F0-CEDE-DBE2-6528-A9E1AA8F27B2}"/>
          </ac:spMkLst>
        </pc:spChg>
        <pc:spChg chg="mod">
          <ac:chgData name="SCIALDONE Lorenzo" userId="8593fdcd-2712-4b04-8d31-7d85f124f43e" providerId="ADAL" clId="{123F4454-0D55-47E8-A511-06FD83526F70}" dt="2023-07-04T14:28:30.987" v="1083"/>
          <ac:spMkLst>
            <pc:docMk/>
            <pc:sldMk cId="915708305" sldId="344"/>
            <ac:spMk id="49" creationId="{C9014A3E-06BE-4224-9D34-6E766352A402}"/>
          </ac:spMkLst>
        </pc:spChg>
        <pc:spChg chg="mod">
          <ac:chgData name="SCIALDONE Lorenzo" userId="8593fdcd-2712-4b04-8d31-7d85f124f43e" providerId="ADAL" clId="{123F4454-0D55-47E8-A511-06FD83526F70}" dt="2023-07-04T14:28:30.987" v="1083"/>
          <ac:spMkLst>
            <pc:docMk/>
            <pc:sldMk cId="915708305" sldId="344"/>
            <ac:spMk id="50" creationId="{217F45DB-87C8-A125-6635-03CEAC108CB9}"/>
          </ac:spMkLst>
        </pc:spChg>
        <pc:spChg chg="mod">
          <ac:chgData name="SCIALDONE Lorenzo" userId="8593fdcd-2712-4b04-8d31-7d85f124f43e" providerId="ADAL" clId="{123F4454-0D55-47E8-A511-06FD83526F70}" dt="2023-07-04T14:28:30.987" v="1083"/>
          <ac:spMkLst>
            <pc:docMk/>
            <pc:sldMk cId="915708305" sldId="344"/>
            <ac:spMk id="51" creationId="{BDAFEFCE-2F45-6A18-CFAB-BE67CBCD9661}"/>
          </ac:spMkLst>
        </pc:spChg>
        <pc:spChg chg="mod">
          <ac:chgData name="SCIALDONE Lorenzo" userId="8593fdcd-2712-4b04-8d31-7d85f124f43e" providerId="ADAL" clId="{123F4454-0D55-47E8-A511-06FD83526F70}" dt="2023-07-04T14:28:30.987" v="1083"/>
          <ac:spMkLst>
            <pc:docMk/>
            <pc:sldMk cId="915708305" sldId="344"/>
            <ac:spMk id="52" creationId="{01DBAB5E-46CB-B59B-E54F-66DFC8554A2C}"/>
          </ac:spMkLst>
        </pc:spChg>
        <pc:spChg chg="mod">
          <ac:chgData name="SCIALDONE Lorenzo" userId="8593fdcd-2712-4b04-8d31-7d85f124f43e" providerId="ADAL" clId="{123F4454-0D55-47E8-A511-06FD83526F70}" dt="2023-07-04T14:28:30.987" v="1083"/>
          <ac:spMkLst>
            <pc:docMk/>
            <pc:sldMk cId="915708305" sldId="344"/>
            <ac:spMk id="53" creationId="{0E934F84-5036-D7E8-285F-D7B83E828192}"/>
          </ac:spMkLst>
        </pc:spChg>
        <pc:spChg chg="mod">
          <ac:chgData name="SCIALDONE Lorenzo" userId="8593fdcd-2712-4b04-8d31-7d85f124f43e" providerId="ADAL" clId="{123F4454-0D55-47E8-A511-06FD83526F70}" dt="2023-07-04T14:28:30.987" v="1083"/>
          <ac:spMkLst>
            <pc:docMk/>
            <pc:sldMk cId="915708305" sldId="344"/>
            <ac:spMk id="54" creationId="{11D9E421-DD6E-50E6-7B89-7E7E135686D2}"/>
          </ac:spMkLst>
        </pc:spChg>
        <pc:spChg chg="mod">
          <ac:chgData name="SCIALDONE Lorenzo" userId="8593fdcd-2712-4b04-8d31-7d85f124f43e" providerId="ADAL" clId="{123F4454-0D55-47E8-A511-06FD83526F70}" dt="2023-07-04T14:28:30.987" v="1083"/>
          <ac:spMkLst>
            <pc:docMk/>
            <pc:sldMk cId="915708305" sldId="344"/>
            <ac:spMk id="55" creationId="{7F353963-6B8E-21CE-C574-2534F3A631AD}"/>
          </ac:spMkLst>
        </pc:spChg>
        <pc:spChg chg="mod">
          <ac:chgData name="SCIALDONE Lorenzo" userId="8593fdcd-2712-4b04-8d31-7d85f124f43e" providerId="ADAL" clId="{123F4454-0D55-47E8-A511-06FD83526F70}" dt="2023-07-04T14:28:30.987" v="1083"/>
          <ac:spMkLst>
            <pc:docMk/>
            <pc:sldMk cId="915708305" sldId="344"/>
            <ac:spMk id="57" creationId="{F2865822-EAF3-FBC1-D094-510124614180}"/>
          </ac:spMkLst>
        </pc:spChg>
        <pc:spChg chg="mod">
          <ac:chgData name="SCIALDONE Lorenzo" userId="8593fdcd-2712-4b04-8d31-7d85f124f43e" providerId="ADAL" clId="{123F4454-0D55-47E8-A511-06FD83526F70}" dt="2023-07-04T14:28:30.987" v="1083"/>
          <ac:spMkLst>
            <pc:docMk/>
            <pc:sldMk cId="915708305" sldId="344"/>
            <ac:spMk id="58" creationId="{4F2552A8-8137-0ECD-7CFF-F26B524A5678}"/>
          </ac:spMkLst>
        </pc:spChg>
        <pc:spChg chg="mod">
          <ac:chgData name="SCIALDONE Lorenzo" userId="8593fdcd-2712-4b04-8d31-7d85f124f43e" providerId="ADAL" clId="{123F4454-0D55-47E8-A511-06FD83526F70}" dt="2023-07-04T14:28:30.987" v="1083"/>
          <ac:spMkLst>
            <pc:docMk/>
            <pc:sldMk cId="915708305" sldId="344"/>
            <ac:spMk id="59" creationId="{F6BD98D3-95A8-65F7-1FD9-AC0C8DE2167E}"/>
          </ac:spMkLst>
        </pc:spChg>
        <pc:spChg chg="mod">
          <ac:chgData name="SCIALDONE Lorenzo" userId="8593fdcd-2712-4b04-8d31-7d85f124f43e" providerId="ADAL" clId="{123F4454-0D55-47E8-A511-06FD83526F70}" dt="2023-07-04T14:28:30.987" v="1083"/>
          <ac:spMkLst>
            <pc:docMk/>
            <pc:sldMk cId="915708305" sldId="344"/>
            <ac:spMk id="60" creationId="{B73E2DC2-9C11-9B56-B300-D3AB0A2C7E2F}"/>
          </ac:spMkLst>
        </pc:spChg>
        <pc:spChg chg="mod">
          <ac:chgData name="SCIALDONE Lorenzo" userId="8593fdcd-2712-4b04-8d31-7d85f124f43e" providerId="ADAL" clId="{123F4454-0D55-47E8-A511-06FD83526F70}" dt="2023-07-04T14:28:30.987" v="1083"/>
          <ac:spMkLst>
            <pc:docMk/>
            <pc:sldMk cId="915708305" sldId="344"/>
            <ac:spMk id="61" creationId="{A044E791-7329-CB5C-2F6E-CE2561A39D6B}"/>
          </ac:spMkLst>
        </pc:spChg>
        <pc:spChg chg="mod">
          <ac:chgData name="SCIALDONE Lorenzo" userId="8593fdcd-2712-4b04-8d31-7d85f124f43e" providerId="ADAL" clId="{123F4454-0D55-47E8-A511-06FD83526F70}" dt="2023-07-04T14:28:30.987" v="1083"/>
          <ac:spMkLst>
            <pc:docMk/>
            <pc:sldMk cId="915708305" sldId="344"/>
            <ac:spMk id="62" creationId="{D0686CB5-6148-A129-7E9D-B55E09CD73C7}"/>
          </ac:spMkLst>
        </pc:spChg>
        <pc:spChg chg="mod">
          <ac:chgData name="SCIALDONE Lorenzo" userId="8593fdcd-2712-4b04-8d31-7d85f124f43e" providerId="ADAL" clId="{123F4454-0D55-47E8-A511-06FD83526F70}" dt="2023-07-04T14:28:30.987" v="1083"/>
          <ac:spMkLst>
            <pc:docMk/>
            <pc:sldMk cId="915708305" sldId="344"/>
            <ac:spMk id="63" creationId="{5DBC6DFD-DEF5-EBF7-02AA-4ECC75FB812D}"/>
          </ac:spMkLst>
        </pc:spChg>
        <pc:spChg chg="mod">
          <ac:chgData name="SCIALDONE Lorenzo" userId="8593fdcd-2712-4b04-8d31-7d85f124f43e" providerId="ADAL" clId="{123F4454-0D55-47E8-A511-06FD83526F70}" dt="2023-07-04T14:28:30.987" v="1083"/>
          <ac:spMkLst>
            <pc:docMk/>
            <pc:sldMk cId="915708305" sldId="344"/>
            <ac:spMk id="704" creationId="{8A690A89-483B-B36F-B042-4D293EEACA04}"/>
          </ac:spMkLst>
        </pc:spChg>
        <pc:spChg chg="mod">
          <ac:chgData name="SCIALDONE Lorenzo" userId="8593fdcd-2712-4b04-8d31-7d85f124f43e" providerId="ADAL" clId="{123F4454-0D55-47E8-A511-06FD83526F70}" dt="2023-07-04T14:28:30.987" v="1083"/>
          <ac:spMkLst>
            <pc:docMk/>
            <pc:sldMk cId="915708305" sldId="344"/>
            <ac:spMk id="705" creationId="{1521B98B-EBFC-FEB6-6866-FEA28F67779A}"/>
          </ac:spMkLst>
        </pc:spChg>
        <pc:spChg chg="mod">
          <ac:chgData name="SCIALDONE Lorenzo" userId="8593fdcd-2712-4b04-8d31-7d85f124f43e" providerId="ADAL" clId="{123F4454-0D55-47E8-A511-06FD83526F70}" dt="2023-07-04T14:28:30.987" v="1083"/>
          <ac:spMkLst>
            <pc:docMk/>
            <pc:sldMk cId="915708305" sldId="344"/>
            <ac:spMk id="706" creationId="{2B6BC44D-6AE1-3F46-14EC-5452E34E7B5E}"/>
          </ac:spMkLst>
        </pc:spChg>
        <pc:spChg chg="mod">
          <ac:chgData name="SCIALDONE Lorenzo" userId="8593fdcd-2712-4b04-8d31-7d85f124f43e" providerId="ADAL" clId="{123F4454-0D55-47E8-A511-06FD83526F70}" dt="2023-07-04T14:28:30.987" v="1083"/>
          <ac:spMkLst>
            <pc:docMk/>
            <pc:sldMk cId="915708305" sldId="344"/>
            <ac:spMk id="707" creationId="{9A7EC0D0-75E3-DB6B-6EA7-8D56B0C8B9C6}"/>
          </ac:spMkLst>
        </pc:spChg>
        <pc:spChg chg="mod">
          <ac:chgData name="SCIALDONE Lorenzo" userId="8593fdcd-2712-4b04-8d31-7d85f124f43e" providerId="ADAL" clId="{123F4454-0D55-47E8-A511-06FD83526F70}" dt="2023-07-04T14:28:30.987" v="1083"/>
          <ac:spMkLst>
            <pc:docMk/>
            <pc:sldMk cId="915708305" sldId="344"/>
            <ac:spMk id="708" creationId="{A89BDBC9-5930-AC94-41E5-0A53017CDC8E}"/>
          </ac:spMkLst>
        </pc:spChg>
        <pc:spChg chg="mod">
          <ac:chgData name="SCIALDONE Lorenzo" userId="8593fdcd-2712-4b04-8d31-7d85f124f43e" providerId="ADAL" clId="{123F4454-0D55-47E8-A511-06FD83526F70}" dt="2023-07-04T14:28:30.987" v="1083"/>
          <ac:spMkLst>
            <pc:docMk/>
            <pc:sldMk cId="915708305" sldId="344"/>
            <ac:spMk id="709" creationId="{C35F62DF-51C4-A79A-FD2A-7E9653788461}"/>
          </ac:spMkLst>
        </pc:spChg>
        <pc:spChg chg="mod">
          <ac:chgData name="SCIALDONE Lorenzo" userId="8593fdcd-2712-4b04-8d31-7d85f124f43e" providerId="ADAL" clId="{123F4454-0D55-47E8-A511-06FD83526F70}" dt="2023-07-04T14:28:30.987" v="1083"/>
          <ac:spMkLst>
            <pc:docMk/>
            <pc:sldMk cId="915708305" sldId="344"/>
            <ac:spMk id="710" creationId="{CA56201C-3AE0-B1F0-5A8D-676C66FB39ED}"/>
          </ac:spMkLst>
        </pc:spChg>
        <pc:spChg chg="mod">
          <ac:chgData name="SCIALDONE Lorenzo" userId="8593fdcd-2712-4b04-8d31-7d85f124f43e" providerId="ADAL" clId="{123F4454-0D55-47E8-A511-06FD83526F70}" dt="2023-07-04T14:28:30.987" v="1083"/>
          <ac:spMkLst>
            <pc:docMk/>
            <pc:sldMk cId="915708305" sldId="344"/>
            <ac:spMk id="711" creationId="{4D0D8887-3183-D678-7782-342CDFD9688B}"/>
          </ac:spMkLst>
        </pc:spChg>
        <pc:spChg chg="mod">
          <ac:chgData name="SCIALDONE Lorenzo" userId="8593fdcd-2712-4b04-8d31-7d85f124f43e" providerId="ADAL" clId="{123F4454-0D55-47E8-A511-06FD83526F70}" dt="2023-07-04T14:28:30.987" v="1083"/>
          <ac:spMkLst>
            <pc:docMk/>
            <pc:sldMk cId="915708305" sldId="344"/>
            <ac:spMk id="712" creationId="{DB611DFE-60A3-99C1-8171-49B246D0345A}"/>
          </ac:spMkLst>
        </pc:spChg>
        <pc:spChg chg="mod">
          <ac:chgData name="SCIALDONE Lorenzo" userId="8593fdcd-2712-4b04-8d31-7d85f124f43e" providerId="ADAL" clId="{123F4454-0D55-47E8-A511-06FD83526F70}" dt="2023-07-04T14:28:30.987" v="1083"/>
          <ac:spMkLst>
            <pc:docMk/>
            <pc:sldMk cId="915708305" sldId="344"/>
            <ac:spMk id="713" creationId="{FE474A52-C9DF-750D-5AD4-8F1F07E49C0C}"/>
          </ac:spMkLst>
        </pc:spChg>
        <pc:spChg chg="mod">
          <ac:chgData name="SCIALDONE Lorenzo" userId="8593fdcd-2712-4b04-8d31-7d85f124f43e" providerId="ADAL" clId="{123F4454-0D55-47E8-A511-06FD83526F70}" dt="2023-07-04T14:28:30.987" v="1083"/>
          <ac:spMkLst>
            <pc:docMk/>
            <pc:sldMk cId="915708305" sldId="344"/>
            <ac:spMk id="714" creationId="{13DE2A05-58E4-8FA4-3410-A2F88D12A6BE}"/>
          </ac:spMkLst>
        </pc:spChg>
        <pc:spChg chg="mod">
          <ac:chgData name="SCIALDONE Lorenzo" userId="8593fdcd-2712-4b04-8d31-7d85f124f43e" providerId="ADAL" clId="{123F4454-0D55-47E8-A511-06FD83526F70}" dt="2023-07-04T14:28:30.987" v="1083"/>
          <ac:spMkLst>
            <pc:docMk/>
            <pc:sldMk cId="915708305" sldId="344"/>
            <ac:spMk id="715" creationId="{6F573864-F2AF-DCCE-8858-35CEB8DD0E54}"/>
          </ac:spMkLst>
        </pc:spChg>
        <pc:spChg chg="mod">
          <ac:chgData name="SCIALDONE Lorenzo" userId="8593fdcd-2712-4b04-8d31-7d85f124f43e" providerId="ADAL" clId="{123F4454-0D55-47E8-A511-06FD83526F70}" dt="2023-07-04T14:28:30.987" v="1083"/>
          <ac:spMkLst>
            <pc:docMk/>
            <pc:sldMk cId="915708305" sldId="344"/>
            <ac:spMk id="716" creationId="{0D506429-D0DA-4BE1-BFB9-5742FEC93A67}"/>
          </ac:spMkLst>
        </pc:spChg>
        <pc:spChg chg="mod">
          <ac:chgData name="SCIALDONE Lorenzo" userId="8593fdcd-2712-4b04-8d31-7d85f124f43e" providerId="ADAL" clId="{123F4454-0D55-47E8-A511-06FD83526F70}" dt="2023-07-04T14:28:30.987" v="1083"/>
          <ac:spMkLst>
            <pc:docMk/>
            <pc:sldMk cId="915708305" sldId="344"/>
            <ac:spMk id="717" creationId="{A39FBFDF-0AAF-9F63-6DEC-CA38753F88F0}"/>
          </ac:spMkLst>
        </pc:spChg>
        <pc:spChg chg="mod">
          <ac:chgData name="SCIALDONE Lorenzo" userId="8593fdcd-2712-4b04-8d31-7d85f124f43e" providerId="ADAL" clId="{123F4454-0D55-47E8-A511-06FD83526F70}" dt="2023-07-04T14:28:30.987" v="1083"/>
          <ac:spMkLst>
            <pc:docMk/>
            <pc:sldMk cId="915708305" sldId="344"/>
            <ac:spMk id="718" creationId="{40A83E47-C4EE-B116-F84E-40D90AE5D912}"/>
          </ac:spMkLst>
        </pc:spChg>
        <pc:spChg chg="mod">
          <ac:chgData name="SCIALDONE Lorenzo" userId="8593fdcd-2712-4b04-8d31-7d85f124f43e" providerId="ADAL" clId="{123F4454-0D55-47E8-A511-06FD83526F70}" dt="2023-07-04T14:28:30.987" v="1083"/>
          <ac:spMkLst>
            <pc:docMk/>
            <pc:sldMk cId="915708305" sldId="344"/>
            <ac:spMk id="719" creationId="{B1E39D63-0A6C-2538-5A54-9AF4F093C9FD}"/>
          </ac:spMkLst>
        </pc:spChg>
        <pc:spChg chg="mod">
          <ac:chgData name="SCIALDONE Lorenzo" userId="8593fdcd-2712-4b04-8d31-7d85f124f43e" providerId="ADAL" clId="{123F4454-0D55-47E8-A511-06FD83526F70}" dt="2023-07-04T14:28:30.987" v="1083"/>
          <ac:spMkLst>
            <pc:docMk/>
            <pc:sldMk cId="915708305" sldId="344"/>
            <ac:spMk id="720" creationId="{512D2BDC-6BA6-9D2F-D0F1-5BE805EB1AD0}"/>
          </ac:spMkLst>
        </pc:spChg>
        <pc:spChg chg="mod">
          <ac:chgData name="SCIALDONE Lorenzo" userId="8593fdcd-2712-4b04-8d31-7d85f124f43e" providerId="ADAL" clId="{123F4454-0D55-47E8-A511-06FD83526F70}" dt="2023-07-04T14:28:30.987" v="1083"/>
          <ac:spMkLst>
            <pc:docMk/>
            <pc:sldMk cId="915708305" sldId="344"/>
            <ac:spMk id="721" creationId="{33C18B21-8B84-3FE0-4DE2-09798F232835}"/>
          </ac:spMkLst>
        </pc:spChg>
        <pc:spChg chg="mod">
          <ac:chgData name="SCIALDONE Lorenzo" userId="8593fdcd-2712-4b04-8d31-7d85f124f43e" providerId="ADAL" clId="{123F4454-0D55-47E8-A511-06FD83526F70}" dt="2023-07-04T14:28:30.987" v="1083"/>
          <ac:spMkLst>
            <pc:docMk/>
            <pc:sldMk cId="915708305" sldId="344"/>
            <ac:spMk id="722" creationId="{96702504-316B-0012-BE0B-ECCFED38D70A}"/>
          </ac:spMkLst>
        </pc:spChg>
        <pc:spChg chg="mod">
          <ac:chgData name="SCIALDONE Lorenzo" userId="8593fdcd-2712-4b04-8d31-7d85f124f43e" providerId="ADAL" clId="{123F4454-0D55-47E8-A511-06FD83526F70}" dt="2023-07-04T14:28:30.987" v="1083"/>
          <ac:spMkLst>
            <pc:docMk/>
            <pc:sldMk cId="915708305" sldId="344"/>
            <ac:spMk id="723" creationId="{D68C6050-14AF-7B73-FB0D-0D853ECE749C}"/>
          </ac:spMkLst>
        </pc:spChg>
        <pc:spChg chg="mod">
          <ac:chgData name="SCIALDONE Lorenzo" userId="8593fdcd-2712-4b04-8d31-7d85f124f43e" providerId="ADAL" clId="{123F4454-0D55-47E8-A511-06FD83526F70}" dt="2023-07-04T14:28:30.987" v="1083"/>
          <ac:spMkLst>
            <pc:docMk/>
            <pc:sldMk cId="915708305" sldId="344"/>
            <ac:spMk id="724" creationId="{13CA5A0D-BEB0-FB92-29C6-A3A531764DB6}"/>
          </ac:spMkLst>
        </pc:spChg>
        <pc:spChg chg="mod">
          <ac:chgData name="SCIALDONE Lorenzo" userId="8593fdcd-2712-4b04-8d31-7d85f124f43e" providerId="ADAL" clId="{123F4454-0D55-47E8-A511-06FD83526F70}" dt="2023-07-04T14:28:30.987" v="1083"/>
          <ac:spMkLst>
            <pc:docMk/>
            <pc:sldMk cId="915708305" sldId="344"/>
            <ac:spMk id="725" creationId="{9BEC042D-585E-9ABE-3102-E32DE3083D00}"/>
          </ac:spMkLst>
        </pc:spChg>
        <pc:spChg chg="mod">
          <ac:chgData name="SCIALDONE Lorenzo" userId="8593fdcd-2712-4b04-8d31-7d85f124f43e" providerId="ADAL" clId="{123F4454-0D55-47E8-A511-06FD83526F70}" dt="2023-07-04T14:28:30.987" v="1083"/>
          <ac:spMkLst>
            <pc:docMk/>
            <pc:sldMk cId="915708305" sldId="344"/>
            <ac:spMk id="727" creationId="{903EEEF9-7AE7-44F6-E517-6D4B8F359C65}"/>
          </ac:spMkLst>
        </pc:spChg>
        <pc:spChg chg="mod">
          <ac:chgData name="SCIALDONE Lorenzo" userId="8593fdcd-2712-4b04-8d31-7d85f124f43e" providerId="ADAL" clId="{123F4454-0D55-47E8-A511-06FD83526F70}" dt="2023-07-04T14:28:30.987" v="1083"/>
          <ac:spMkLst>
            <pc:docMk/>
            <pc:sldMk cId="915708305" sldId="344"/>
            <ac:spMk id="730" creationId="{797337CC-9257-FCCA-8BEA-15AD7DFF0B98}"/>
          </ac:spMkLst>
        </pc:spChg>
        <pc:spChg chg="mod">
          <ac:chgData name="SCIALDONE Lorenzo" userId="8593fdcd-2712-4b04-8d31-7d85f124f43e" providerId="ADAL" clId="{123F4454-0D55-47E8-A511-06FD83526F70}" dt="2023-07-04T14:28:30.987" v="1083"/>
          <ac:spMkLst>
            <pc:docMk/>
            <pc:sldMk cId="915708305" sldId="344"/>
            <ac:spMk id="731" creationId="{81280952-33F1-E6F1-1DAF-F4EB1975C45B}"/>
          </ac:spMkLst>
        </pc:spChg>
        <pc:spChg chg="mod">
          <ac:chgData name="SCIALDONE Lorenzo" userId="8593fdcd-2712-4b04-8d31-7d85f124f43e" providerId="ADAL" clId="{123F4454-0D55-47E8-A511-06FD83526F70}" dt="2023-07-04T14:28:30.987" v="1083"/>
          <ac:spMkLst>
            <pc:docMk/>
            <pc:sldMk cId="915708305" sldId="344"/>
            <ac:spMk id="732" creationId="{8F16DB09-3998-72F8-7B1D-5AEB011682E1}"/>
          </ac:spMkLst>
        </pc:spChg>
        <pc:spChg chg="mod">
          <ac:chgData name="SCIALDONE Lorenzo" userId="8593fdcd-2712-4b04-8d31-7d85f124f43e" providerId="ADAL" clId="{123F4454-0D55-47E8-A511-06FD83526F70}" dt="2023-07-04T14:28:30.987" v="1083"/>
          <ac:spMkLst>
            <pc:docMk/>
            <pc:sldMk cId="915708305" sldId="344"/>
            <ac:spMk id="733" creationId="{ADCC62D5-913C-0860-8910-F85E0F96D8CD}"/>
          </ac:spMkLst>
        </pc:spChg>
        <pc:spChg chg="mod">
          <ac:chgData name="SCIALDONE Lorenzo" userId="8593fdcd-2712-4b04-8d31-7d85f124f43e" providerId="ADAL" clId="{123F4454-0D55-47E8-A511-06FD83526F70}" dt="2023-07-04T14:28:30.987" v="1083"/>
          <ac:spMkLst>
            <pc:docMk/>
            <pc:sldMk cId="915708305" sldId="344"/>
            <ac:spMk id="734" creationId="{9D1ADAE8-D44C-1E83-5EF0-DEA7B060D66B}"/>
          </ac:spMkLst>
        </pc:spChg>
        <pc:spChg chg="mod">
          <ac:chgData name="SCIALDONE Lorenzo" userId="8593fdcd-2712-4b04-8d31-7d85f124f43e" providerId="ADAL" clId="{123F4454-0D55-47E8-A511-06FD83526F70}" dt="2023-07-04T14:28:30.987" v="1083"/>
          <ac:spMkLst>
            <pc:docMk/>
            <pc:sldMk cId="915708305" sldId="344"/>
            <ac:spMk id="735" creationId="{D882E865-44E7-4E77-7E08-70E04029FF1B}"/>
          </ac:spMkLst>
        </pc:spChg>
        <pc:spChg chg="mod">
          <ac:chgData name="SCIALDONE Lorenzo" userId="8593fdcd-2712-4b04-8d31-7d85f124f43e" providerId="ADAL" clId="{123F4454-0D55-47E8-A511-06FD83526F70}" dt="2023-07-04T14:28:30.987" v="1083"/>
          <ac:spMkLst>
            <pc:docMk/>
            <pc:sldMk cId="915708305" sldId="344"/>
            <ac:spMk id="736" creationId="{0F4D651A-4C40-BCCE-B1D3-06EF29CD452D}"/>
          </ac:spMkLst>
        </pc:spChg>
        <pc:spChg chg="mod">
          <ac:chgData name="SCIALDONE Lorenzo" userId="8593fdcd-2712-4b04-8d31-7d85f124f43e" providerId="ADAL" clId="{123F4454-0D55-47E8-A511-06FD83526F70}" dt="2023-07-04T14:28:30.987" v="1083"/>
          <ac:spMkLst>
            <pc:docMk/>
            <pc:sldMk cId="915708305" sldId="344"/>
            <ac:spMk id="737" creationId="{DA9220B0-E2E1-5280-5546-C80C537D68C7}"/>
          </ac:spMkLst>
        </pc:spChg>
        <pc:spChg chg="mod">
          <ac:chgData name="SCIALDONE Lorenzo" userId="8593fdcd-2712-4b04-8d31-7d85f124f43e" providerId="ADAL" clId="{123F4454-0D55-47E8-A511-06FD83526F70}" dt="2023-07-04T14:28:30.987" v="1083"/>
          <ac:spMkLst>
            <pc:docMk/>
            <pc:sldMk cId="915708305" sldId="344"/>
            <ac:spMk id="739" creationId="{FBF080C3-76B3-B235-2626-8476223322E7}"/>
          </ac:spMkLst>
        </pc:spChg>
        <pc:spChg chg="mod">
          <ac:chgData name="SCIALDONE Lorenzo" userId="8593fdcd-2712-4b04-8d31-7d85f124f43e" providerId="ADAL" clId="{123F4454-0D55-47E8-A511-06FD83526F70}" dt="2023-07-04T14:28:30.987" v="1083"/>
          <ac:spMkLst>
            <pc:docMk/>
            <pc:sldMk cId="915708305" sldId="344"/>
            <ac:spMk id="740" creationId="{FE705A9F-D2E8-42CE-902E-35D4365390DF}"/>
          </ac:spMkLst>
        </pc:spChg>
        <pc:spChg chg="mod">
          <ac:chgData name="SCIALDONE Lorenzo" userId="8593fdcd-2712-4b04-8d31-7d85f124f43e" providerId="ADAL" clId="{123F4454-0D55-47E8-A511-06FD83526F70}" dt="2023-07-04T14:28:30.987" v="1083"/>
          <ac:spMkLst>
            <pc:docMk/>
            <pc:sldMk cId="915708305" sldId="344"/>
            <ac:spMk id="741" creationId="{1FC84F54-29FC-10A6-97F6-D4B2B966A66C}"/>
          </ac:spMkLst>
        </pc:spChg>
        <pc:spChg chg="mod">
          <ac:chgData name="SCIALDONE Lorenzo" userId="8593fdcd-2712-4b04-8d31-7d85f124f43e" providerId="ADAL" clId="{123F4454-0D55-47E8-A511-06FD83526F70}" dt="2023-07-04T14:28:30.987" v="1083"/>
          <ac:spMkLst>
            <pc:docMk/>
            <pc:sldMk cId="915708305" sldId="344"/>
            <ac:spMk id="742" creationId="{505DE698-1162-BBA3-63FF-BA18BDEA7FAA}"/>
          </ac:spMkLst>
        </pc:spChg>
        <pc:spChg chg="mod">
          <ac:chgData name="SCIALDONE Lorenzo" userId="8593fdcd-2712-4b04-8d31-7d85f124f43e" providerId="ADAL" clId="{123F4454-0D55-47E8-A511-06FD83526F70}" dt="2023-07-04T14:28:30.987" v="1083"/>
          <ac:spMkLst>
            <pc:docMk/>
            <pc:sldMk cId="915708305" sldId="344"/>
            <ac:spMk id="743" creationId="{7B1B41B0-A836-2847-6BED-809F9AED1D57}"/>
          </ac:spMkLst>
        </pc:spChg>
        <pc:spChg chg="mod">
          <ac:chgData name="SCIALDONE Lorenzo" userId="8593fdcd-2712-4b04-8d31-7d85f124f43e" providerId="ADAL" clId="{123F4454-0D55-47E8-A511-06FD83526F70}" dt="2023-07-04T14:28:30.987" v="1083"/>
          <ac:spMkLst>
            <pc:docMk/>
            <pc:sldMk cId="915708305" sldId="344"/>
            <ac:spMk id="744" creationId="{9178CDE9-CD0F-58E6-2DAF-B7012A249E91}"/>
          </ac:spMkLst>
        </pc:spChg>
        <pc:spChg chg="mod">
          <ac:chgData name="SCIALDONE Lorenzo" userId="8593fdcd-2712-4b04-8d31-7d85f124f43e" providerId="ADAL" clId="{123F4454-0D55-47E8-A511-06FD83526F70}" dt="2023-07-04T14:28:30.987" v="1083"/>
          <ac:spMkLst>
            <pc:docMk/>
            <pc:sldMk cId="915708305" sldId="344"/>
            <ac:spMk id="745" creationId="{6ADC5B2B-3E11-A80F-6B4E-EA8611D43C53}"/>
          </ac:spMkLst>
        </pc:spChg>
        <pc:spChg chg="del mod">
          <ac:chgData name="SCIALDONE Lorenzo" userId="8593fdcd-2712-4b04-8d31-7d85f124f43e" providerId="ADAL" clId="{123F4454-0D55-47E8-A511-06FD83526F70}" dt="2023-07-04T15:00:52.271" v="1792" actId="478"/>
          <ac:spMkLst>
            <pc:docMk/>
            <pc:sldMk cId="915708305" sldId="344"/>
            <ac:spMk id="747" creationId="{00000000-0000-0000-0000-000000000000}"/>
          </ac:spMkLst>
        </pc:spChg>
        <pc:spChg chg="mod">
          <ac:chgData name="SCIALDONE Lorenzo" userId="8593fdcd-2712-4b04-8d31-7d85f124f43e" providerId="ADAL" clId="{123F4454-0D55-47E8-A511-06FD83526F70}" dt="2023-07-04T14:28:30.987" v="1083"/>
          <ac:spMkLst>
            <pc:docMk/>
            <pc:sldMk cId="915708305" sldId="344"/>
            <ac:spMk id="748" creationId="{EF82A2FC-E35C-98B9-5840-7C65C1F4CAD4}"/>
          </ac:spMkLst>
        </pc:spChg>
        <pc:spChg chg="mod">
          <ac:chgData name="SCIALDONE Lorenzo" userId="8593fdcd-2712-4b04-8d31-7d85f124f43e" providerId="ADAL" clId="{123F4454-0D55-47E8-A511-06FD83526F70}" dt="2023-07-04T14:28:30.987" v="1083"/>
          <ac:spMkLst>
            <pc:docMk/>
            <pc:sldMk cId="915708305" sldId="344"/>
            <ac:spMk id="750" creationId="{D8EFA4CD-D913-DBB7-8F57-B7527E07B9BD}"/>
          </ac:spMkLst>
        </pc:spChg>
        <pc:spChg chg="mod">
          <ac:chgData name="SCIALDONE Lorenzo" userId="8593fdcd-2712-4b04-8d31-7d85f124f43e" providerId="ADAL" clId="{123F4454-0D55-47E8-A511-06FD83526F70}" dt="2023-07-04T14:28:30.987" v="1083"/>
          <ac:spMkLst>
            <pc:docMk/>
            <pc:sldMk cId="915708305" sldId="344"/>
            <ac:spMk id="751" creationId="{26B60158-D221-CD96-2CD8-259A02AA4F0C}"/>
          </ac:spMkLst>
        </pc:spChg>
        <pc:spChg chg="mod">
          <ac:chgData name="SCIALDONE Lorenzo" userId="8593fdcd-2712-4b04-8d31-7d85f124f43e" providerId="ADAL" clId="{123F4454-0D55-47E8-A511-06FD83526F70}" dt="2023-07-04T14:28:30.987" v="1083"/>
          <ac:spMkLst>
            <pc:docMk/>
            <pc:sldMk cId="915708305" sldId="344"/>
            <ac:spMk id="752" creationId="{94973332-EED3-C986-E374-66D15E0C2005}"/>
          </ac:spMkLst>
        </pc:spChg>
        <pc:spChg chg="mod">
          <ac:chgData name="SCIALDONE Lorenzo" userId="8593fdcd-2712-4b04-8d31-7d85f124f43e" providerId="ADAL" clId="{123F4454-0D55-47E8-A511-06FD83526F70}" dt="2023-07-04T14:28:30.987" v="1083"/>
          <ac:spMkLst>
            <pc:docMk/>
            <pc:sldMk cId="915708305" sldId="344"/>
            <ac:spMk id="753" creationId="{C4A0779A-A2A6-695F-6087-91143B6BA4CC}"/>
          </ac:spMkLst>
        </pc:spChg>
        <pc:spChg chg="mod">
          <ac:chgData name="SCIALDONE Lorenzo" userId="8593fdcd-2712-4b04-8d31-7d85f124f43e" providerId="ADAL" clId="{123F4454-0D55-47E8-A511-06FD83526F70}" dt="2023-07-04T14:28:30.987" v="1083"/>
          <ac:spMkLst>
            <pc:docMk/>
            <pc:sldMk cId="915708305" sldId="344"/>
            <ac:spMk id="754" creationId="{862FE253-50FA-C5A9-891D-88779B098663}"/>
          </ac:spMkLst>
        </pc:spChg>
        <pc:spChg chg="mod">
          <ac:chgData name="SCIALDONE Lorenzo" userId="8593fdcd-2712-4b04-8d31-7d85f124f43e" providerId="ADAL" clId="{123F4454-0D55-47E8-A511-06FD83526F70}" dt="2023-07-04T14:28:30.987" v="1083"/>
          <ac:spMkLst>
            <pc:docMk/>
            <pc:sldMk cId="915708305" sldId="344"/>
            <ac:spMk id="755" creationId="{89B56426-E5FB-C2CE-118E-2977DD815CF1}"/>
          </ac:spMkLst>
        </pc:spChg>
        <pc:spChg chg="mod">
          <ac:chgData name="SCIALDONE Lorenzo" userId="8593fdcd-2712-4b04-8d31-7d85f124f43e" providerId="ADAL" clId="{123F4454-0D55-47E8-A511-06FD83526F70}" dt="2023-07-04T14:28:30.987" v="1083"/>
          <ac:spMkLst>
            <pc:docMk/>
            <pc:sldMk cId="915708305" sldId="344"/>
            <ac:spMk id="756" creationId="{EB49C3CC-1965-26C2-1E01-0B2DA16DD030}"/>
          </ac:spMkLst>
        </pc:spChg>
        <pc:spChg chg="mod">
          <ac:chgData name="SCIALDONE Lorenzo" userId="8593fdcd-2712-4b04-8d31-7d85f124f43e" providerId="ADAL" clId="{123F4454-0D55-47E8-A511-06FD83526F70}" dt="2023-07-04T14:28:30.987" v="1083"/>
          <ac:spMkLst>
            <pc:docMk/>
            <pc:sldMk cId="915708305" sldId="344"/>
            <ac:spMk id="757" creationId="{337FA887-9002-0B3D-2B4F-BF79427D8253}"/>
          </ac:spMkLst>
        </pc:spChg>
        <pc:spChg chg="mod">
          <ac:chgData name="SCIALDONE Lorenzo" userId="8593fdcd-2712-4b04-8d31-7d85f124f43e" providerId="ADAL" clId="{123F4454-0D55-47E8-A511-06FD83526F70}" dt="2023-07-04T14:28:30.987" v="1083"/>
          <ac:spMkLst>
            <pc:docMk/>
            <pc:sldMk cId="915708305" sldId="344"/>
            <ac:spMk id="758" creationId="{A869EE67-6CF7-B0BA-CFEA-C02CD81A1954}"/>
          </ac:spMkLst>
        </pc:spChg>
        <pc:spChg chg="mod">
          <ac:chgData name="SCIALDONE Lorenzo" userId="8593fdcd-2712-4b04-8d31-7d85f124f43e" providerId="ADAL" clId="{123F4454-0D55-47E8-A511-06FD83526F70}" dt="2023-07-04T14:28:30.987" v="1083"/>
          <ac:spMkLst>
            <pc:docMk/>
            <pc:sldMk cId="915708305" sldId="344"/>
            <ac:spMk id="759" creationId="{C1BF20F1-F08C-46A1-4A46-36AF7EDFB5B5}"/>
          </ac:spMkLst>
        </pc:spChg>
        <pc:spChg chg="mod">
          <ac:chgData name="SCIALDONE Lorenzo" userId="8593fdcd-2712-4b04-8d31-7d85f124f43e" providerId="ADAL" clId="{123F4454-0D55-47E8-A511-06FD83526F70}" dt="2023-07-04T14:28:30.987" v="1083"/>
          <ac:spMkLst>
            <pc:docMk/>
            <pc:sldMk cId="915708305" sldId="344"/>
            <ac:spMk id="760" creationId="{E9DA29DF-B0B0-08AA-55F8-02327BCC9FCD}"/>
          </ac:spMkLst>
        </pc:spChg>
        <pc:spChg chg="mod">
          <ac:chgData name="SCIALDONE Lorenzo" userId="8593fdcd-2712-4b04-8d31-7d85f124f43e" providerId="ADAL" clId="{123F4454-0D55-47E8-A511-06FD83526F70}" dt="2023-07-04T14:28:30.987" v="1083"/>
          <ac:spMkLst>
            <pc:docMk/>
            <pc:sldMk cId="915708305" sldId="344"/>
            <ac:spMk id="761" creationId="{3E293320-D453-6FAA-83DB-236B0BAA04C1}"/>
          </ac:spMkLst>
        </pc:spChg>
        <pc:spChg chg="mod">
          <ac:chgData name="SCIALDONE Lorenzo" userId="8593fdcd-2712-4b04-8d31-7d85f124f43e" providerId="ADAL" clId="{123F4454-0D55-47E8-A511-06FD83526F70}" dt="2023-07-04T14:28:30.987" v="1083"/>
          <ac:spMkLst>
            <pc:docMk/>
            <pc:sldMk cId="915708305" sldId="344"/>
            <ac:spMk id="762" creationId="{D4EEB226-9166-6FDF-9215-7E3BAD335309}"/>
          </ac:spMkLst>
        </pc:spChg>
        <pc:spChg chg="mod">
          <ac:chgData name="SCIALDONE Lorenzo" userId="8593fdcd-2712-4b04-8d31-7d85f124f43e" providerId="ADAL" clId="{123F4454-0D55-47E8-A511-06FD83526F70}" dt="2023-07-04T14:28:30.987" v="1083"/>
          <ac:spMkLst>
            <pc:docMk/>
            <pc:sldMk cId="915708305" sldId="344"/>
            <ac:spMk id="763" creationId="{D2A27AE9-5810-996D-4CA4-4ACE626391D0}"/>
          </ac:spMkLst>
        </pc:spChg>
        <pc:spChg chg="mod">
          <ac:chgData name="SCIALDONE Lorenzo" userId="8593fdcd-2712-4b04-8d31-7d85f124f43e" providerId="ADAL" clId="{123F4454-0D55-47E8-A511-06FD83526F70}" dt="2023-07-04T14:28:30.987" v="1083"/>
          <ac:spMkLst>
            <pc:docMk/>
            <pc:sldMk cId="915708305" sldId="344"/>
            <ac:spMk id="764" creationId="{99907963-1EB0-2BBA-4F5A-EEE31A28A4C3}"/>
          </ac:spMkLst>
        </pc:spChg>
        <pc:spChg chg="mod">
          <ac:chgData name="SCIALDONE Lorenzo" userId="8593fdcd-2712-4b04-8d31-7d85f124f43e" providerId="ADAL" clId="{123F4454-0D55-47E8-A511-06FD83526F70}" dt="2023-07-04T14:28:30.987" v="1083"/>
          <ac:spMkLst>
            <pc:docMk/>
            <pc:sldMk cId="915708305" sldId="344"/>
            <ac:spMk id="765" creationId="{B11F482E-4D69-426F-2BE6-063294E48A01}"/>
          </ac:spMkLst>
        </pc:spChg>
        <pc:spChg chg="mod">
          <ac:chgData name="SCIALDONE Lorenzo" userId="8593fdcd-2712-4b04-8d31-7d85f124f43e" providerId="ADAL" clId="{123F4454-0D55-47E8-A511-06FD83526F70}" dt="2023-07-04T14:28:30.987" v="1083"/>
          <ac:spMkLst>
            <pc:docMk/>
            <pc:sldMk cId="915708305" sldId="344"/>
            <ac:spMk id="766" creationId="{FEEE68BD-8024-1A04-5B18-DF1FB9C8FF1A}"/>
          </ac:spMkLst>
        </pc:spChg>
        <pc:spChg chg="mod">
          <ac:chgData name="SCIALDONE Lorenzo" userId="8593fdcd-2712-4b04-8d31-7d85f124f43e" providerId="ADAL" clId="{123F4454-0D55-47E8-A511-06FD83526F70}" dt="2023-07-04T14:28:30.987" v="1083"/>
          <ac:spMkLst>
            <pc:docMk/>
            <pc:sldMk cId="915708305" sldId="344"/>
            <ac:spMk id="767" creationId="{5E63DB5B-64EA-5D1B-5189-7BD1ED12B2A5}"/>
          </ac:spMkLst>
        </pc:spChg>
        <pc:spChg chg="mod">
          <ac:chgData name="SCIALDONE Lorenzo" userId="8593fdcd-2712-4b04-8d31-7d85f124f43e" providerId="ADAL" clId="{123F4454-0D55-47E8-A511-06FD83526F70}" dt="2023-07-04T14:28:30.987" v="1083"/>
          <ac:spMkLst>
            <pc:docMk/>
            <pc:sldMk cId="915708305" sldId="344"/>
            <ac:spMk id="768" creationId="{53B2D66C-78FE-D990-DAD0-68E0E4A302D0}"/>
          </ac:spMkLst>
        </pc:spChg>
        <pc:spChg chg="mod">
          <ac:chgData name="SCIALDONE Lorenzo" userId="8593fdcd-2712-4b04-8d31-7d85f124f43e" providerId="ADAL" clId="{123F4454-0D55-47E8-A511-06FD83526F70}" dt="2023-07-04T14:28:30.987" v="1083"/>
          <ac:spMkLst>
            <pc:docMk/>
            <pc:sldMk cId="915708305" sldId="344"/>
            <ac:spMk id="769" creationId="{DB3DCB1A-78CB-D3A2-1301-81EB14F0C721}"/>
          </ac:spMkLst>
        </pc:spChg>
        <pc:spChg chg="mod">
          <ac:chgData name="SCIALDONE Lorenzo" userId="8593fdcd-2712-4b04-8d31-7d85f124f43e" providerId="ADAL" clId="{123F4454-0D55-47E8-A511-06FD83526F70}" dt="2023-07-04T14:28:30.987" v="1083"/>
          <ac:spMkLst>
            <pc:docMk/>
            <pc:sldMk cId="915708305" sldId="344"/>
            <ac:spMk id="770" creationId="{0983D6F0-A7C6-D49B-97A3-00DB4B50141C}"/>
          </ac:spMkLst>
        </pc:spChg>
        <pc:spChg chg="mod">
          <ac:chgData name="SCIALDONE Lorenzo" userId="8593fdcd-2712-4b04-8d31-7d85f124f43e" providerId="ADAL" clId="{123F4454-0D55-47E8-A511-06FD83526F70}" dt="2023-07-04T14:28:30.987" v="1083"/>
          <ac:spMkLst>
            <pc:docMk/>
            <pc:sldMk cId="915708305" sldId="344"/>
            <ac:spMk id="771" creationId="{78E3F698-F3D3-B9A2-99F0-91FDCCD3F9DB}"/>
          </ac:spMkLst>
        </pc:spChg>
        <pc:spChg chg="mod">
          <ac:chgData name="SCIALDONE Lorenzo" userId="8593fdcd-2712-4b04-8d31-7d85f124f43e" providerId="ADAL" clId="{123F4454-0D55-47E8-A511-06FD83526F70}" dt="2023-07-04T14:28:30.987" v="1083"/>
          <ac:spMkLst>
            <pc:docMk/>
            <pc:sldMk cId="915708305" sldId="344"/>
            <ac:spMk id="772" creationId="{4905794D-6C23-D6F4-4241-CDDC21C8B0DB}"/>
          </ac:spMkLst>
        </pc:spChg>
        <pc:spChg chg="mod">
          <ac:chgData name="SCIALDONE Lorenzo" userId="8593fdcd-2712-4b04-8d31-7d85f124f43e" providerId="ADAL" clId="{123F4454-0D55-47E8-A511-06FD83526F70}" dt="2023-07-04T14:28:30.987" v="1083"/>
          <ac:spMkLst>
            <pc:docMk/>
            <pc:sldMk cId="915708305" sldId="344"/>
            <ac:spMk id="773" creationId="{B7669F28-3282-2A14-C0AF-214F424F8A1E}"/>
          </ac:spMkLst>
        </pc:spChg>
        <pc:spChg chg="mod">
          <ac:chgData name="SCIALDONE Lorenzo" userId="8593fdcd-2712-4b04-8d31-7d85f124f43e" providerId="ADAL" clId="{123F4454-0D55-47E8-A511-06FD83526F70}" dt="2023-07-04T14:28:30.987" v="1083"/>
          <ac:spMkLst>
            <pc:docMk/>
            <pc:sldMk cId="915708305" sldId="344"/>
            <ac:spMk id="774" creationId="{F80F568A-1B12-7A5A-E322-0DAD14DB8E72}"/>
          </ac:spMkLst>
        </pc:spChg>
        <pc:spChg chg="mod">
          <ac:chgData name="SCIALDONE Lorenzo" userId="8593fdcd-2712-4b04-8d31-7d85f124f43e" providerId="ADAL" clId="{123F4454-0D55-47E8-A511-06FD83526F70}" dt="2023-07-04T14:28:30.987" v="1083"/>
          <ac:spMkLst>
            <pc:docMk/>
            <pc:sldMk cId="915708305" sldId="344"/>
            <ac:spMk id="775" creationId="{E1045C99-758F-4353-4E89-C58A1CBF04F0}"/>
          </ac:spMkLst>
        </pc:spChg>
        <pc:spChg chg="mod">
          <ac:chgData name="SCIALDONE Lorenzo" userId="8593fdcd-2712-4b04-8d31-7d85f124f43e" providerId="ADAL" clId="{123F4454-0D55-47E8-A511-06FD83526F70}" dt="2023-07-04T14:28:30.987" v="1083"/>
          <ac:spMkLst>
            <pc:docMk/>
            <pc:sldMk cId="915708305" sldId="344"/>
            <ac:spMk id="776" creationId="{0BB003C8-DFA3-186D-A857-8152B95EF586}"/>
          </ac:spMkLst>
        </pc:spChg>
        <pc:spChg chg="mod">
          <ac:chgData name="SCIALDONE Lorenzo" userId="8593fdcd-2712-4b04-8d31-7d85f124f43e" providerId="ADAL" clId="{123F4454-0D55-47E8-A511-06FD83526F70}" dt="2023-07-04T14:28:30.987" v="1083"/>
          <ac:spMkLst>
            <pc:docMk/>
            <pc:sldMk cId="915708305" sldId="344"/>
            <ac:spMk id="777" creationId="{851077BF-C98A-9871-8AF4-9DB8923C2DEF}"/>
          </ac:spMkLst>
        </pc:spChg>
        <pc:spChg chg="mod">
          <ac:chgData name="SCIALDONE Lorenzo" userId="8593fdcd-2712-4b04-8d31-7d85f124f43e" providerId="ADAL" clId="{123F4454-0D55-47E8-A511-06FD83526F70}" dt="2023-07-04T14:28:30.987" v="1083"/>
          <ac:spMkLst>
            <pc:docMk/>
            <pc:sldMk cId="915708305" sldId="344"/>
            <ac:spMk id="778" creationId="{BE09D8A9-5D9E-24AA-5E52-2509EE891C65}"/>
          </ac:spMkLst>
        </pc:spChg>
        <pc:spChg chg="mod">
          <ac:chgData name="SCIALDONE Lorenzo" userId="8593fdcd-2712-4b04-8d31-7d85f124f43e" providerId="ADAL" clId="{123F4454-0D55-47E8-A511-06FD83526F70}" dt="2023-07-04T14:28:30.987" v="1083"/>
          <ac:spMkLst>
            <pc:docMk/>
            <pc:sldMk cId="915708305" sldId="344"/>
            <ac:spMk id="779" creationId="{F279382A-F887-46D2-C8E8-8D1013151A6E}"/>
          </ac:spMkLst>
        </pc:spChg>
        <pc:spChg chg="mod">
          <ac:chgData name="SCIALDONE Lorenzo" userId="8593fdcd-2712-4b04-8d31-7d85f124f43e" providerId="ADAL" clId="{123F4454-0D55-47E8-A511-06FD83526F70}" dt="2023-07-04T14:28:30.987" v="1083"/>
          <ac:spMkLst>
            <pc:docMk/>
            <pc:sldMk cId="915708305" sldId="344"/>
            <ac:spMk id="780" creationId="{91345E15-99AD-C1F5-A542-89F7045F871E}"/>
          </ac:spMkLst>
        </pc:spChg>
        <pc:spChg chg="mod">
          <ac:chgData name="SCIALDONE Lorenzo" userId="8593fdcd-2712-4b04-8d31-7d85f124f43e" providerId="ADAL" clId="{123F4454-0D55-47E8-A511-06FD83526F70}" dt="2023-07-04T14:28:30.987" v="1083"/>
          <ac:spMkLst>
            <pc:docMk/>
            <pc:sldMk cId="915708305" sldId="344"/>
            <ac:spMk id="781" creationId="{5D1B4EC8-DC59-983B-F489-8C20325C352A}"/>
          </ac:spMkLst>
        </pc:spChg>
        <pc:spChg chg="mod">
          <ac:chgData name="SCIALDONE Lorenzo" userId="8593fdcd-2712-4b04-8d31-7d85f124f43e" providerId="ADAL" clId="{123F4454-0D55-47E8-A511-06FD83526F70}" dt="2023-07-04T14:28:30.987" v="1083"/>
          <ac:spMkLst>
            <pc:docMk/>
            <pc:sldMk cId="915708305" sldId="344"/>
            <ac:spMk id="782" creationId="{46A5ACFB-E9B4-9294-0474-BA92A4EDCA2A}"/>
          </ac:spMkLst>
        </pc:spChg>
        <pc:spChg chg="mod">
          <ac:chgData name="SCIALDONE Lorenzo" userId="8593fdcd-2712-4b04-8d31-7d85f124f43e" providerId="ADAL" clId="{123F4454-0D55-47E8-A511-06FD83526F70}" dt="2023-07-04T14:28:30.987" v="1083"/>
          <ac:spMkLst>
            <pc:docMk/>
            <pc:sldMk cId="915708305" sldId="344"/>
            <ac:spMk id="783" creationId="{2AB1D450-32D4-BB13-05E6-F2F5D999E93C}"/>
          </ac:spMkLst>
        </pc:spChg>
        <pc:spChg chg="mod">
          <ac:chgData name="SCIALDONE Lorenzo" userId="8593fdcd-2712-4b04-8d31-7d85f124f43e" providerId="ADAL" clId="{123F4454-0D55-47E8-A511-06FD83526F70}" dt="2023-07-04T14:28:30.987" v="1083"/>
          <ac:spMkLst>
            <pc:docMk/>
            <pc:sldMk cId="915708305" sldId="344"/>
            <ac:spMk id="784" creationId="{0ADD4362-2CE2-F47D-BBBE-9C07A2E9ED53}"/>
          </ac:spMkLst>
        </pc:spChg>
        <pc:spChg chg="mod">
          <ac:chgData name="SCIALDONE Lorenzo" userId="8593fdcd-2712-4b04-8d31-7d85f124f43e" providerId="ADAL" clId="{123F4454-0D55-47E8-A511-06FD83526F70}" dt="2023-07-04T14:28:30.987" v="1083"/>
          <ac:spMkLst>
            <pc:docMk/>
            <pc:sldMk cId="915708305" sldId="344"/>
            <ac:spMk id="785" creationId="{AE6681F6-CF4B-553E-9466-165608CE8F21}"/>
          </ac:spMkLst>
        </pc:spChg>
        <pc:spChg chg="mod">
          <ac:chgData name="SCIALDONE Lorenzo" userId="8593fdcd-2712-4b04-8d31-7d85f124f43e" providerId="ADAL" clId="{123F4454-0D55-47E8-A511-06FD83526F70}" dt="2023-07-04T14:28:30.987" v="1083"/>
          <ac:spMkLst>
            <pc:docMk/>
            <pc:sldMk cId="915708305" sldId="344"/>
            <ac:spMk id="786" creationId="{F56B4142-A708-E238-D79D-85BF128B13C4}"/>
          </ac:spMkLst>
        </pc:spChg>
        <pc:spChg chg="mod">
          <ac:chgData name="SCIALDONE Lorenzo" userId="8593fdcd-2712-4b04-8d31-7d85f124f43e" providerId="ADAL" clId="{123F4454-0D55-47E8-A511-06FD83526F70}" dt="2023-07-04T14:28:30.987" v="1083"/>
          <ac:spMkLst>
            <pc:docMk/>
            <pc:sldMk cId="915708305" sldId="344"/>
            <ac:spMk id="787" creationId="{04E4B7B4-7867-29E4-A7D2-B0B5638FCB2A}"/>
          </ac:spMkLst>
        </pc:spChg>
        <pc:spChg chg="mod">
          <ac:chgData name="SCIALDONE Lorenzo" userId="8593fdcd-2712-4b04-8d31-7d85f124f43e" providerId="ADAL" clId="{123F4454-0D55-47E8-A511-06FD83526F70}" dt="2023-07-04T14:28:30.987" v="1083"/>
          <ac:spMkLst>
            <pc:docMk/>
            <pc:sldMk cId="915708305" sldId="344"/>
            <ac:spMk id="788" creationId="{C51FE6F0-4DAF-CF6D-EE34-E6B0CC763AC5}"/>
          </ac:spMkLst>
        </pc:spChg>
        <pc:spChg chg="mod">
          <ac:chgData name="SCIALDONE Lorenzo" userId="8593fdcd-2712-4b04-8d31-7d85f124f43e" providerId="ADAL" clId="{123F4454-0D55-47E8-A511-06FD83526F70}" dt="2023-07-04T14:28:30.987" v="1083"/>
          <ac:spMkLst>
            <pc:docMk/>
            <pc:sldMk cId="915708305" sldId="344"/>
            <ac:spMk id="789" creationId="{B36C1AFE-CC83-EFC4-28DB-393717465974}"/>
          </ac:spMkLst>
        </pc:spChg>
        <pc:spChg chg="mod">
          <ac:chgData name="SCIALDONE Lorenzo" userId="8593fdcd-2712-4b04-8d31-7d85f124f43e" providerId="ADAL" clId="{123F4454-0D55-47E8-A511-06FD83526F70}" dt="2023-07-04T14:28:30.987" v="1083"/>
          <ac:spMkLst>
            <pc:docMk/>
            <pc:sldMk cId="915708305" sldId="344"/>
            <ac:spMk id="790" creationId="{FFC787A2-7CFE-470B-7ED4-E5800DF88AA5}"/>
          </ac:spMkLst>
        </pc:spChg>
        <pc:spChg chg="mod">
          <ac:chgData name="SCIALDONE Lorenzo" userId="8593fdcd-2712-4b04-8d31-7d85f124f43e" providerId="ADAL" clId="{123F4454-0D55-47E8-A511-06FD83526F70}" dt="2023-07-04T14:28:30.987" v="1083"/>
          <ac:spMkLst>
            <pc:docMk/>
            <pc:sldMk cId="915708305" sldId="344"/>
            <ac:spMk id="791" creationId="{52980275-FD32-EDD9-EB44-490EB361618F}"/>
          </ac:spMkLst>
        </pc:spChg>
        <pc:spChg chg="mod">
          <ac:chgData name="SCIALDONE Lorenzo" userId="8593fdcd-2712-4b04-8d31-7d85f124f43e" providerId="ADAL" clId="{123F4454-0D55-47E8-A511-06FD83526F70}" dt="2023-07-04T14:28:30.987" v="1083"/>
          <ac:spMkLst>
            <pc:docMk/>
            <pc:sldMk cId="915708305" sldId="344"/>
            <ac:spMk id="793" creationId="{D7F61D1D-C820-3AB0-8C13-09EE87386C91}"/>
          </ac:spMkLst>
        </pc:spChg>
        <pc:spChg chg="mod">
          <ac:chgData name="SCIALDONE Lorenzo" userId="8593fdcd-2712-4b04-8d31-7d85f124f43e" providerId="ADAL" clId="{123F4454-0D55-47E8-A511-06FD83526F70}" dt="2023-07-04T14:28:30.987" v="1083"/>
          <ac:spMkLst>
            <pc:docMk/>
            <pc:sldMk cId="915708305" sldId="344"/>
            <ac:spMk id="794" creationId="{93734E7A-1CFA-1444-3734-952730897154}"/>
          </ac:spMkLst>
        </pc:spChg>
        <pc:spChg chg="mod">
          <ac:chgData name="SCIALDONE Lorenzo" userId="8593fdcd-2712-4b04-8d31-7d85f124f43e" providerId="ADAL" clId="{123F4454-0D55-47E8-A511-06FD83526F70}" dt="2023-07-04T14:28:30.987" v="1083"/>
          <ac:spMkLst>
            <pc:docMk/>
            <pc:sldMk cId="915708305" sldId="344"/>
            <ac:spMk id="795" creationId="{ED9E63B3-460D-B822-B2A9-4F60B1C38E1D}"/>
          </ac:spMkLst>
        </pc:spChg>
        <pc:spChg chg="mod">
          <ac:chgData name="SCIALDONE Lorenzo" userId="8593fdcd-2712-4b04-8d31-7d85f124f43e" providerId="ADAL" clId="{123F4454-0D55-47E8-A511-06FD83526F70}" dt="2023-07-04T14:28:30.987" v="1083"/>
          <ac:spMkLst>
            <pc:docMk/>
            <pc:sldMk cId="915708305" sldId="344"/>
            <ac:spMk id="796" creationId="{4E2A9710-D25E-176C-6338-8C7020199B85}"/>
          </ac:spMkLst>
        </pc:spChg>
        <pc:spChg chg="mod">
          <ac:chgData name="SCIALDONE Lorenzo" userId="8593fdcd-2712-4b04-8d31-7d85f124f43e" providerId="ADAL" clId="{123F4454-0D55-47E8-A511-06FD83526F70}" dt="2023-07-04T14:28:30.987" v="1083"/>
          <ac:spMkLst>
            <pc:docMk/>
            <pc:sldMk cId="915708305" sldId="344"/>
            <ac:spMk id="797" creationId="{031F51DB-C63D-5C7C-645D-EE86FD23FB75}"/>
          </ac:spMkLst>
        </pc:spChg>
        <pc:spChg chg="mod">
          <ac:chgData name="SCIALDONE Lorenzo" userId="8593fdcd-2712-4b04-8d31-7d85f124f43e" providerId="ADAL" clId="{123F4454-0D55-47E8-A511-06FD83526F70}" dt="2023-07-04T14:28:30.987" v="1083"/>
          <ac:spMkLst>
            <pc:docMk/>
            <pc:sldMk cId="915708305" sldId="344"/>
            <ac:spMk id="798" creationId="{2A648F49-DA99-894C-504F-23553F620510}"/>
          </ac:spMkLst>
        </pc:spChg>
        <pc:spChg chg="mod">
          <ac:chgData name="SCIALDONE Lorenzo" userId="8593fdcd-2712-4b04-8d31-7d85f124f43e" providerId="ADAL" clId="{123F4454-0D55-47E8-A511-06FD83526F70}" dt="2023-07-04T14:28:30.987" v="1083"/>
          <ac:spMkLst>
            <pc:docMk/>
            <pc:sldMk cId="915708305" sldId="344"/>
            <ac:spMk id="799" creationId="{A19BCE7A-86F8-C924-76D6-E164150AA5DF}"/>
          </ac:spMkLst>
        </pc:spChg>
        <pc:spChg chg="mod">
          <ac:chgData name="SCIALDONE Lorenzo" userId="8593fdcd-2712-4b04-8d31-7d85f124f43e" providerId="ADAL" clId="{123F4454-0D55-47E8-A511-06FD83526F70}" dt="2023-07-04T14:28:30.987" v="1083"/>
          <ac:spMkLst>
            <pc:docMk/>
            <pc:sldMk cId="915708305" sldId="344"/>
            <ac:spMk id="800" creationId="{E2B16A68-6C85-D973-0971-34A09EB33EEC}"/>
          </ac:spMkLst>
        </pc:spChg>
        <pc:spChg chg="mod">
          <ac:chgData name="SCIALDONE Lorenzo" userId="8593fdcd-2712-4b04-8d31-7d85f124f43e" providerId="ADAL" clId="{123F4454-0D55-47E8-A511-06FD83526F70}" dt="2023-07-04T14:28:30.987" v="1083"/>
          <ac:spMkLst>
            <pc:docMk/>
            <pc:sldMk cId="915708305" sldId="344"/>
            <ac:spMk id="801" creationId="{53921ACC-D687-B33D-110B-C50858E9708A}"/>
          </ac:spMkLst>
        </pc:spChg>
        <pc:spChg chg="mod">
          <ac:chgData name="SCIALDONE Lorenzo" userId="8593fdcd-2712-4b04-8d31-7d85f124f43e" providerId="ADAL" clId="{123F4454-0D55-47E8-A511-06FD83526F70}" dt="2023-07-04T14:28:30.987" v="1083"/>
          <ac:spMkLst>
            <pc:docMk/>
            <pc:sldMk cId="915708305" sldId="344"/>
            <ac:spMk id="802" creationId="{EF82C6D7-A1D6-89E5-40F5-57A73F89554C}"/>
          </ac:spMkLst>
        </pc:spChg>
        <pc:spChg chg="mod">
          <ac:chgData name="SCIALDONE Lorenzo" userId="8593fdcd-2712-4b04-8d31-7d85f124f43e" providerId="ADAL" clId="{123F4454-0D55-47E8-A511-06FD83526F70}" dt="2023-07-04T14:28:30.987" v="1083"/>
          <ac:spMkLst>
            <pc:docMk/>
            <pc:sldMk cId="915708305" sldId="344"/>
            <ac:spMk id="803" creationId="{6E0B1BA8-0B7F-1F94-434F-AEBC771E0827}"/>
          </ac:spMkLst>
        </pc:spChg>
        <pc:spChg chg="mod">
          <ac:chgData name="SCIALDONE Lorenzo" userId="8593fdcd-2712-4b04-8d31-7d85f124f43e" providerId="ADAL" clId="{123F4454-0D55-47E8-A511-06FD83526F70}" dt="2023-07-04T14:28:30.987" v="1083"/>
          <ac:spMkLst>
            <pc:docMk/>
            <pc:sldMk cId="915708305" sldId="344"/>
            <ac:spMk id="804" creationId="{B36E4CDF-D196-65A6-5B5E-51D1F011FEFE}"/>
          </ac:spMkLst>
        </pc:spChg>
        <pc:spChg chg="mod">
          <ac:chgData name="SCIALDONE Lorenzo" userId="8593fdcd-2712-4b04-8d31-7d85f124f43e" providerId="ADAL" clId="{123F4454-0D55-47E8-A511-06FD83526F70}" dt="2023-07-04T14:28:30.987" v="1083"/>
          <ac:spMkLst>
            <pc:docMk/>
            <pc:sldMk cId="915708305" sldId="344"/>
            <ac:spMk id="805" creationId="{8528CD48-EA20-F1ED-B908-FA1CE9FC48DB}"/>
          </ac:spMkLst>
        </pc:spChg>
        <pc:spChg chg="mod">
          <ac:chgData name="SCIALDONE Lorenzo" userId="8593fdcd-2712-4b04-8d31-7d85f124f43e" providerId="ADAL" clId="{123F4454-0D55-47E8-A511-06FD83526F70}" dt="2023-07-04T14:28:30.987" v="1083"/>
          <ac:spMkLst>
            <pc:docMk/>
            <pc:sldMk cId="915708305" sldId="344"/>
            <ac:spMk id="806" creationId="{16E12A38-35F4-96A0-82A6-61ADC31D3E3D}"/>
          </ac:spMkLst>
        </pc:spChg>
        <pc:spChg chg="mod">
          <ac:chgData name="SCIALDONE Lorenzo" userId="8593fdcd-2712-4b04-8d31-7d85f124f43e" providerId="ADAL" clId="{123F4454-0D55-47E8-A511-06FD83526F70}" dt="2023-07-04T14:28:30.987" v="1083"/>
          <ac:spMkLst>
            <pc:docMk/>
            <pc:sldMk cId="915708305" sldId="344"/>
            <ac:spMk id="807" creationId="{B1B15AED-88DF-84CA-12DF-04B0590CA252}"/>
          </ac:spMkLst>
        </pc:spChg>
        <pc:spChg chg="mod">
          <ac:chgData name="SCIALDONE Lorenzo" userId="8593fdcd-2712-4b04-8d31-7d85f124f43e" providerId="ADAL" clId="{123F4454-0D55-47E8-A511-06FD83526F70}" dt="2023-07-04T14:28:30.987" v="1083"/>
          <ac:spMkLst>
            <pc:docMk/>
            <pc:sldMk cId="915708305" sldId="344"/>
            <ac:spMk id="808" creationId="{B47DAD50-FD80-6378-8971-FC59354F0F04}"/>
          </ac:spMkLst>
        </pc:spChg>
        <pc:spChg chg="mod">
          <ac:chgData name="SCIALDONE Lorenzo" userId="8593fdcd-2712-4b04-8d31-7d85f124f43e" providerId="ADAL" clId="{123F4454-0D55-47E8-A511-06FD83526F70}" dt="2023-07-04T14:28:30.987" v="1083"/>
          <ac:spMkLst>
            <pc:docMk/>
            <pc:sldMk cId="915708305" sldId="344"/>
            <ac:spMk id="809" creationId="{8B035A38-0003-6469-CA81-5DE2165C0899}"/>
          </ac:spMkLst>
        </pc:spChg>
        <pc:spChg chg="mod">
          <ac:chgData name="SCIALDONE Lorenzo" userId="8593fdcd-2712-4b04-8d31-7d85f124f43e" providerId="ADAL" clId="{123F4454-0D55-47E8-A511-06FD83526F70}" dt="2023-07-04T14:28:30.987" v="1083"/>
          <ac:spMkLst>
            <pc:docMk/>
            <pc:sldMk cId="915708305" sldId="344"/>
            <ac:spMk id="810" creationId="{FCF8DF1C-E7CF-16F8-6C78-922304CE72A0}"/>
          </ac:spMkLst>
        </pc:spChg>
        <pc:spChg chg="mod">
          <ac:chgData name="SCIALDONE Lorenzo" userId="8593fdcd-2712-4b04-8d31-7d85f124f43e" providerId="ADAL" clId="{123F4454-0D55-47E8-A511-06FD83526F70}" dt="2023-07-04T14:28:30.987" v="1083"/>
          <ac:spMkLst>
            <pc:docMk/>
            <pc:sldMk cId="915708305" sldId="344"/>
            <ac:spMk id="811" creationId="{0AB76A00-8EA6-A064-B4B6-02E2EE058BDE}"/>
          </ac:spMkLst>
        </pc:spChg>
        <pc:spChg chg="mod">
          <ac:chgData name="SCIALDONE Lorenzo" userId="8593fdcd-2712-4b04-8d31-7d85f124f43e" providerId="ADAL" clId="{123F4454-0D55-47E8-A511-06FD83526F70}" dt="2023-07-04T14:28:30.987" v="1083"/>
          <ac:spMkLst>
            <pc:docMk/>
            <pc:sldMk cId="915708305" sldId="344"/>
            <ac:spMk id="812" creationId="{F932D50B-A1B8-B20D-E2A0-0D3B5ABD75BF}"/>
          </ac:spMkLst>
        </pc:spChg>
        <pc:spChg chg="mod">
          <ac:chgData name="SCIALDONE Lorenzo" userId="8593fdcd-2712-4b04-8d31-7d85f124f43e" providerId="ADAL" clId="{123F4454-0D55-47E8-A511-06FD83526F70}" dt="2023-07-04T14:28:30.987" v="1083"/>
          <ac:spMkLst>
            <pc:docMk/>
            <pc:sldMk cId="915708305" sldId="344"/>
            <ac:spMk id="813" creationId="{5961F041-F894-D690-C321-394DC91F730D}"/>
          </ac:spMkLst>
        </pc:spChg>
        <pc:spChg chg="mod">
          <ac:chgData name="SCIALDONE Lorenzo" userId="8593fdcd-2712-4b04-8d31-7d85f124f43e" providerId="ADAL" clId="{123F4454-0D55-47E8-A511-06FD83526F70}" dt="2023-07-04T14:28:30.987" v="1083"/>
          <ac:spMkLst>
            <pc:docMk/>
            <pc:sldMk cId="915708305" sldId="344"/>
            <ac:spMk id="814" creationId="{752AE6FC-A8A6-5D46-5389-48766BBC3604}"/>
          </ac:spMkLst>
        </pc:spChg>
        <pc:spChg chg="mod">
          <ac:chgData name="SCIALDONE Lorenzo" userId="8593fdcd-2712-4b04-8d31-7d85f124f43e" providerId="ADAL" clId="{123F4454-0D55-47E8-A511-06FD83526F70}" dt="2023-07-04T14:28:30.987" v="1083"/>
          <ac:spMkLst>
            <pc:docMk/>
            <pc:sldMk cId="915708305" sldId="344"/>
            <ac:spMk id="815" creationId="{08B1C9A7-0B2B-AF83-6DAE-3EABB20198DE}"/>
          </ac:spMkLst>
        </pc:spChg>
        <pc:spChg chg="mod">
          <ac:chgData name="SCIALDONE Lorenzo" userId="8593fdcd-2712-4b04-8d31-7d85f124f43e" providerId="ADAL" clId="{123F4454-0D55-47E8-A511-06FD83526F70}" dt="2023-07-04T14:28:30.987" v="1083"/>
          <ac:spMkLst>
            <pc:docMk/>
            <pc:sldMk cId="915708305" sldId="344"/>
            <ac:spMk id="816" creationId="{FB1A3B0E-FA2D-2B30-765D-CB919A1CAD98}"/>
          </ac:spMkLst>
        </pc:spChg>
        <pc:spChg chg="mod">
          <ac:chgData name="SCIALDONE Lorenzo" userId="8593fdcd-2712-4b04-8d31-7d85f124f43e" providerId="ADAL" clId="{123F4454-0D55-47E8-A511-06FD83526F70}" dt="2023-07-04T14:28:30.987" v="1083"/>
          <ac:spMkLst>
            <pc:docMk/>
            <pc:sldMk cId="915708305" sldId="344"/>
            <ac:spMk id="817" creationId="{96581347-5E7C-B9FA-2C67-7DE5175E07AA}"/>
          </ac:spMkLst>
        </pc:spChg>
        <pc:spChg chg="mod">
          <ac:chgData name="SCIALDONE Lorenzo" userId="8593fdcd-2712-4b04-8d31-7d85f124f43e" providerId="ADAL" clId="{123F4454-0D55-47E8-A511-06FD83526F70}" dt="2023-07-04T14:28:30.987" v="1083"/>
          <ac:spMkLst>
            <pc:docMk/>
            <pc:sldMk cId="915708305" sldId="344"/>
            <ac:spMk id="818" creationId="{D494715B-FA34-D895-A558-80B9129D4492}"/>
          </ac:spMkLst>
        </pc:spChg>
        <pc:spChg chg="mod">
          <ac:chgData name="SCIALDONE Lorenzo" userId="8593fdcd-2712-4b04-8d31-7d85f124f43e" providerId="ADAL" clId="{123F4454-0D55-47E8-A511-06FD83526F70}" dt="2023-07-04T14:28:30.987" v="1083"/>
          <ac:spMkLst>
            <pc:docMk/>
            <pc:sldMk cId="915708305" sldId="344"/>
            <ac:spMk id="819" creationId="{9AE41C73-517D-CBEF-6A70-E5A53D9FC551}"/>
          </ac:spMkLst>
        </pc:spChg>
        <pc:spChg chg="mod">
          <ac:chgData name="SCIALDONE Lorenzo" userId="8593fdcd-2712-4b04-8d31-7d85f124f43e" providerId="ADAL" clId="{123F4454-0D55-47E8-A511-06FD83526F70}" dt="2023-07-04T14:28:30.987" v="1083"/>
          <ac:spMkLst>
            <pc:docMk/>
            <pc:sldMk cId="915708305" sldId="344"/>
            <ac:spMk id="820" creationId="{E18293C0-FB3F-E707-A888-BA69E5460E98}"/>
          </ac:spMkLst>
        </pc:spChg>
        <pc:spChg chg="mod">
          <ac:chgData name="SCIALDONE Lorenzo" userId="8593fdcd-2712-4b04-8d31-7d85f124f43e" providerId="ADAL" clId="{123F4454-0D55-47E8-A511-06FD83526F70}" dt="2023-07-04T14:28:30.987" v="1083"/>
          <ac:spMkLst>
            <pc:docMk/>
            <pc:sldMk cId="915708305" sldId="344"/>
            <ac:spMk id="821" creationId="{28276A3B-C7D0-9791-2E15-18F0B26E5822}"/>
          </ac:spMkLst>
        </pc:spChg>
        <pc:spChg chg="mod">
          <ac:chgData name="SCIALDONE Lorenzo" userId="8593fdcd-2712-4b04-8d31-7d85f124f43e" providerId="ADAL" clId="{123F4454-0D55-47E8-A511-06FD83526F70}" dt="2023-07-04T14:28:30.987" v="1083"/>
          <ac:spMkLst>
            <pc:docMk/>
            <pc:sldMk cId="915708305" sldId="344"/>
            <ac:spMk id="822" creationId="{E02CB766-8D6F-CAE0-74E0-62C6E4169797}"/>
          </ac:spMkLst>
        </pc:spChg>
        <pc:spChg chg="mod">
          <ac:chgData name="SCIALDONE Lorenzo" userId="8593fdcd-2712-4b04-8d31-7d85f124f43e" providerId="ADAL" clId="{123F4454-0D55-47E8-A511-06FD83526F70}" dt="2023-07-04T14:28:30.987" v="1083"/>
          <ac:spMkLst>
            <pc:docMk/>
            <pc:sldMk cId="915708305" sldId="344"/>
            <ac:spMk id="823" creationId="{53A15B74-E66F-DA73-08E6-5B1BB0976D7B}"/>
          </ac:spMkLst>
        </pc:spChg>
        <pc:spChg chg="mod">
          <ac:chgData name="SCIALDONE Lorenzo" userId="8593fdcd-2712-4b04-8d31-7d85f124f43e" providerId="ADAL" clId="{123F4454-0D55-47E8-A511-06FD83526F70}" dt="2023-07-04T14:28:30.987" v="1083"/>
          <ac:spMkLst>
            <pc:docMk/>
            <pc:sldMk cId="915708305" sldId="344"/>
            <ac:spMk id="824" creationId="{9A4F86D3-AA06-0D28-BE2F-A48A074463C7}"/>
          </ac:spMkLst>
        </pc:spChg>
        <pc:spChg chg="mod">
          <ac:chgData name="SCIALDONE Lorenzo" userId="8593fdcd-2712-4b04-8d31-7d85f124f43e" providerId="ADAL" clId="{123F4454-0D55-47E8-A511-06FD83526F70}" dt="2023-07-04T14:28:30.987" v="1083"/>
          <ac:spMkLst>
            <pc:docMk/>
            <pc:sldMk cId="915708305" sldId="344"/>
            <ac:spMk id="825" creationId="{0F32D9E5-C7D6-2C92-116A-BDF3363E50C8}"/>
          </ac:spMkLst>
        </pc:spChg>
        <pc:spChg chg="mod">
          <ac:chgData name="SCIALDONE Lorenzo" userId="8593fdcd-2712-4b04-8d31-7d85f124f43e" providerId="ADAL" clId="{123F4454-0D55-47E8-A511-06FD83526F70}" dt="2023-07-04T14:28:30.987" v="1083"/>
          <ac:spMkLst>
            <pc:docMk/>
            <pc:sldMk cId="915708305" sldId="344"/>
            <ac:spMk id="826" creationId="{D4C41D0D-B641-1430-299F-8FA205EE040F}"/>
          </ac:spMkLst>
        </pc:spChg>
        <pc:spChg chg="mod">
          <ac:chgData name="SCIALDONE Lorenzo" userId="8593fdcd-2712-4b04-8d31-7d85f124f43e" providerId="ADAL" clId="{123F4454-0D55-47E8-A511-06FD83526F70}" dt="2023-07-04T14:28:30.987" v="1083"/>
          <ac:spMkLst>
            <pc:docMk/>
            <pc:sldMk cId="915708305" sldId="344"/>
            <ac:spMk id="827" creationId="{430877D4-1F6B-3470-894D-EAA8487F1BFA}"/>
          </ac:spMkLst>
        </pc:spChg>
        <pc:spChg chg="mod">
          <ac:chgData name="SCIALDONE Lorenzo" userId="8593fdcd-2712-4b04-8d31-7d85f124f43e" providerId="ADAL" clId="{123F4454-0D55-47E8-A511-06FD83526F70}" dt="2023-07-04T14:28:30.987" v="1083"/>
          <ac:spMkLst>
            <pc:docMk/>
            <pc:sldMk cId="915708305" sldId="344"/>
            <ac:spMk id="828" creationId="{B8A4AD53-8F58-BD54-B336-569721809365}"/>
          </ac:spMkLst>
        </pc:spChg>
        <pc:spChg chg="mod">
          <ac:chgData name="SCIALDONE Lorenzo" userId="8593fdcd-2712-4b04-8d31-7d85f124f43e" providerId="ADAL" clId="{123F4454-0D55-47E8-A511-06FD83526F70}" dt="2023-07-04T14:28:30.987" v="1083"/>
          <ac:spMkLst>
            <pc:docMk/>
            <pc:sldMk cId="915708305" sldId="344"/>
            <ac:spMk id="829" creationId="{EBF3874E-C4DE-10E1-6477-33757B31BBFC}"/>
          </ac:spMkLst>
        </pc:spChg>
        <pc:spChg chg="mod">
          <ac:chgData name="SCIALDONE Lorenzo" userId="8593fdcd-2712-4b04-8d31-7d85f124f43e" providerId="ADAL" clId="{123F4454-0D55-47E8-A511-06FD83526F70}" dt="2023-07-04T14:28:30.987" v="1083"/>
          <ac:spMkLst>
            <pc:docMk/>
            <pc:sldMk cId="915708305" sldId="344"/>
            <ac:spMk id="830" creationId="{EADC8784-6C90-E4F2-5B9E-96972BF82C93}"/>
          </ac:spMkLst>
        </pc:spChg>
        <pc:spChg chg="mod">
          <ac:chgData name="SCIALDONE Lorenzo" userId="8593fdcd-2712-4b04-8d31-7d85f124f43e" providerId="ADAL" clId="{123F4454-0D55-47E8-A511-06FD83526F70}" dt="2023-07-04T14:28:30.987" v="1083"/>
          <ac:spMkLst>
            <pc:docMk/>
            <pc:sldMk cId="915708305" sldId="344"/>
            <ac:spMk id="831" creationId="{D9C220D3-5491-C0C7-6EE6-F497BEB8FCD0}"/>
          </ac:spMkLst>
        </pc:spChg>
        <pc:spChg chg="mod">
          <ac:chgData name="SCIALDONE Lorenzo" userId="8593fdcd-2712-4b04-8d31-7d85f124f43e" providerId="ADAL" clId="{123F4454-0D55-47E8-A511-06FD83526F70}" dt="2023-07-04T14:28:30.987" v="1083"/>
          <ac:spMkLst>
            <pc:docMk/>
            <pc:sldMk cId="915708305" sldId="344"/>
            <ac:spMk id="832" creationId="{41051B9C-DA17-DD96-C80E-8A288FA2A2CB}"/>
          </ac:spMkLst>
        </pc:spChg>
        <pc:spChg chg="mod">
          <ac:chgData name="SCIALDONE Lorenzo" userId="8593fdcd-2712-4b04-8d31-7d85f124f43e" providerId="ADAL" clId="{123F4454-0D55-47E8-A511-06FD83526F70}" dt="2023-07-04T14:28:30.987" v="1083"/>
          <ac:spMkLst>
            <pc:docMk/>
            <pc:sldMk cId="915708305" sldId="344"/>
            <ac:spMk id="833" creationId="{262D682D-DF3E-4E58-1B9F-8DFECB84A49D}"/>
          </ac:spMkLst>
        </pc:spChg>
        <pc:spChg chg="mod">
          <ac:chgData name="SCIALDONE Lorenzo" userId="8593fdcd-2712-4b04-8d31-7d85f124f43e" providerId="ADAL" clId="{123F4454-0D55-47E8-A511-06FD83526F70}" dt="2023-07-04T14:28:30.987" v="1083"/>
          <ac:spMkLst>
            <pc:docMk/>
            <pc:sldMk cId="915708305" sldId="344"/>
            <ac:spMk id="834" creationId="{4932D737-CECE-AD29-BE10-95245B44A420}"/>
          </ac:spMkLst>
        </pc:spChg>
        <pc:spChg chg="mod">
          <ac:chgData name="SCIALDONE Lorenzo" userId="8593fdcd-2712-4b04-8d31-7d85f124f43e" providerId="ADAL" clId="{123F4454-0D55-47E8-A511-06FD83526F70}" dt="2023-07-04T14:28:30.987" v="1083"/>
          <ac:spMkLst>
            <pc:docMk/>
            <pc:sldMk cId="915708305" sldId="344"/>
            <ac:spMk id="835" creationId="{BAC0C95B-8844-F397-F2F4-2CC419354775}"/>
          </ac:spMkLst>
        </pc:spChg>
        <pc:spChg chg="mod">
          <ac:chgData name="SCIALDONE Lorenzo" userId="8593fdcd-2712-4b04-8d31-7d85f124f43e" providerId="ADAL" clId="{123F4454-0D55-47E8-A511-06FD83526F70}" dt="2023-07-04T14:28:30.987" v="1083"/>
          <ac:spMkLst>
            <pc:docMk/>
            <pc:sldMk cId="915708305" sldId="344"/>
            <ac:spMk id="836" creationId="{2226EC46-5369-AF84-A3C1-3500FDDDA2BB}"/>
          </ac:spMkLst>
        </pc:spChg>
        <pc:spChg chg="mod">
          <ac:chgData name="SCIALDONE Lorenzo" userId="8593fdcd-2712-4b04-8d31-7d85f124f43e" providerId="ADAL" clId="{123F4454-0D55-47E8-A511-06FD83526F70}" dt="2023-07-04T14:28:30.987" v="1083"/>
          <ac:spMkLst>
            <pc:docMk/>
            <pc:sldMk cId="915708305" sldId="344"/>
            <ac:spMk id="837" creationId="{C29339D8-1E1C-F596-19D3-F95DFDC6555B}"/>
          </ac:spMkLst>
        </pc:spChg>
        <pc:spChg chg="mod">
          <ac:chgData name="SCIALDONE Lorenzo" userId="8593fdcd-2712-4b04-8d31-7d85f124f43e" providerId="ADAL" clId="{123F4454-0D55-47E8-A511-06FD83526F70}" dt="2023-07-04T14:28:30.987" v="1083"/>
          <ac:spMkLst>
            <pc:docMk/>
            <pc:sldMk cId="915708305" sldId="344"/>
            <ac:spMk id="838" creationId="{1BE726BD-6F18-1480-1481-BEF1201473B9}"/>
          </ac:spMkLst>
        </pc:spChg>
        <pc:spChg chg="mod">
          <ac:chgData name="SCIALDONE Lorenzo" userId="8593fdcd-2712-4b04-8d31-7d85f124f43e" providerId="ADAL" clId="{123F4454-0D55-47E8-A511-06FD83526F70}" dt="2023-07-04T14:28:30.987" v="1083"/>
          <ac:spMkLst>
            <pc:docMk/>
            <pc:sldMk cId="915708305" sldId="344"/>
            <ac:spMk id="839" creationId="{71BBE802-BC12-3822-A734-C716D1902D3C}"/>
          </ac:spMkLst>
        </pc:spChg>
        <pc:spChg chg="mod">
          <ac:chgData name="SCIALDONE Lorenzo" userId="8593fdcd-2712-4b04-8d31-7d85f124f43e" providerId="ADAL" clId="{123F4454-0D55-47E8-A511-06FD83526F70}" dt="2023-07-04T14:28:30.987" v="1083"/>
          <ac:spMkLst>
            <pc:docMk/>
            <pc:sldMk cId="915708305" sldId="344"/>
            <ac:spMk id="840" creationId="{DE4ED731-BF59-05C8-B633-B55B463C0A4C}"/>
          </ac:spMkLst>
        </pc:spChg>
        <pc:spChg chg="mod">
          <ac:chgData name="SCIALDONE Lorenzo" userId="8593fdcd-2712-4b04-8d31-7d85f124f43e" providerId="ADAL" clId="{123F4454-0D55-47E8-A511-06FD83526F70}" dt="2023-07-04T14:28:30.987" v="1083"/>
          <ac:spMkLst>
            <pc:docMk/>
            <pc:sldMk cId="915708305" sldId="344"/>
            <ac:spMk id="841" creationId="{E9635F27-C448-96D3-3E72-B92946B425BD}"/>
          </ac:spMkLst>
        </pc:spChg>
        <pc:spChg chg="mod">
          <ac:chgData name="SCIALDONE Lorenzo" userId="8593fdcd-2712-4b04-8d31-7d85f124f43e" providerId="ADAL" clId="{123F4454-0D55-47E8-A511-06FD83526F70}" dt="2023-07-04T14:28:30.987" v="1083"/>
          <ac:spMkLst>
            <pc:docMk/>
            <pc:sldMk cId="915708305" sldId="344"/>
            <ac:spMk id="842" creationId="{195C65AC-A638-DA73-A417-971367ABF54D}"/>
          </ac:spMkLst>
        </pc:spChg>
        <pc:spChg chg="mod">
          <ac:chgData name="SCIALDONE Lorenzo" userId="8593fdcd-2712-4b04-8d31-7d85f124f43e" providerId="ADAL" clId="{123F4454-0D55-47E8-A511-06FD83526F70}" dt="2023-07-04T14:28:30.987" v="1083"/>
          <ac:spMkLst>
            <pc:docMk/>
            <pc:sldMk cId="915708305" sldId="344"/>
            <ac:spMk id="843" creationId="{E9A99856-F316-A12A-92DA-F4BB909392DC}"/>
          </ac:spMkLst>
        </pc:spChg>
        <pc:spChg chg="mod">
          <ac:chgData name="SCIALDONE Lorenzo" userId="8593fdcd-2712-4b04-8d31-7d85f124f43e" providerId="ADAL" clId="{123F4454-0D55-47E8-A511-06FD83526F70}" dt="2023-07-04T14:28:30.987" v="1083"/>
          <ac:spMkLst>
            <pc:docMk/>
            <pc:sldMk cId="915708305" sldId="344"/>
            <ac:spMk id="844" creationId="{19CF8BA6-4E91-13CE-1594-DA66F92840B0}"/>
          </ac:spMkLst>
        </pc:spChg>
        <pc:spChg chg="mod">
          <ac:chgData name="SCIALDONE Lorenzo" userId="8593fdcd-2712-4b04-8d31-7d85f124f43e" providerId="ADAL" clId="{123F4454-0D55-47E8-A511-06FD83526F70}" dt="2023-07-04T14:28:30.987" v="1083"/>
          <ac:spMkLst>
            <pc:docMk/>
            <pc:sldMk cId="915708305" sldId="344"/>
            <ac:spMk id="845" creationId="{4327CF96-8881-8063-1251-6F3E9006FC97}"/>
          </ac:spMkLst>
        </pc:spChg>
        <pc:spChg chg="mod">
          <ac:chgData name="SCIALDONE Lorenzo" userId="8593fdcd-2712-4b04-8d31-7d85f124f43e" providerId="ADAL" clId="{123F4454-0D55-47E8-A511-06FD83526F70}" dt="2023-07-04T14:28:30.987" v="1083"/>
          <ac:spMkLst>
            <pc:docMk/>
            <pc:sldMk cId="915708305" sldId="344"/>
            <ac:spMk id="846" creationId="{7221637F-217B-08A7-BBF9-0FBB9FB97A3F}"/>
          </ac:spMkLst>
        </pc:spChg>
        <pc:spChg chg="mod">
          <ac:chgData name="SCIALDONE Lorenzo" userId="8593fdcd-2712-4b04-8d31-7d85f124f43e" providerId="ADAL" clId="{123F4454-0D55-47E8-A511-06FD83526F70}" dt="2023-07-04T14:28:30.987" v="1083"/>
          <ac:spMkLst>
            <pc:docMk/>
            <pc:sldMk cId="915708305" sldId="344"/>
            <ac:spMk id="847" creationId="{EFD07B11-0BB1-8448-624F-A553919AE72C}"/>
          </ac:spMkLst>
        </pc:spChg>
        <pc:spChg chg="mod">
          <ac:chgData name="SCIALDONE Lorenzo" userId="8593fdcd-2712-4b04-8d31-7d85f124f43e" providerId="ADAL" clId="{123F4454-0D55-47E8-A511-06FD83526F70}" dt="2023-07-04T14:28:30.987" v="1083"/>
          <ac:spMkLst>
            <pc:docMk/>
            <pc:sldMk cId="915708305" sldId="344"/>
            <ac:spMk id="848" creationId="{2219A7A0-DCC7-8F87-98EB-FA1551D304A1}"/>
          </ac:spMkLst>
        </pc:spChg>
        <pc:spChg chg="mod">
          <ac:chgData name="SCIALDONE Lorenzo" userId="8593fdcd-2712-4b04-8d31-7d85f124f43e" providerId="ADAL" clId="{123F4454-0D55-47E8-A511-06FD83526F70}" dt="2023-07-04T14:28:30.987" v="1083"/>
          <ac:spMkLst>
            <pc:docMk/>
            <pc:sldMk cId="915708305" sldId="344"/>
            <ac:spMk id="849" creationId="{4A0A7A47-8650-C85A-79A3-FEAC7BF543A6}"/>
          </ac:spMkLst>
        </pc:spChg>
        <pc:spChg chg="mod">
          <ac:chgData name="SCIALDONE Lorenzo" userId="8593fdcd-2712-4b04-8d31-7d85f124f43e" providerId="ADAL" clId="{123F4454-0D55-47E8-A511-06FD83526F70}" dt="2023-07-04T14:28:30.987" v="1083"/>
          <ac:spMkLst>
            <pc:docMk/>
            <pc:sldMk cId="915708305" sldId="344"/>
            <ac:spMk id="850" creationId="{5B4F5CE3-A9A5-E382-7AF3-E0D5A5F65A23}"/>
          </ac:spMkLst>
        </pc:spChg>
        <pc:spChg chg="mod">
          <ac:chgData name="SCIALDONE Lorenzo" userId="8593fdcd-2712-4b04-8d31-7d85f124f43e" providerId="ADAL" clId="{123F4454-0D55-47E8-A511-06FD83526F70}" dt="2023-07-04T14:28:30.987" v="1083"/>
          <ac:spMkLst>
            <pc:docMk/>
            <pc:sldMk cId="915708305" sldId="344"/>
            <ac:spMk id="851" creationId="{04EFAB1F-A2F5-8BCA-201B-CDBF596CABCB}"/>
          </ac:spMkLst>
        </pc:spChg>
        <pc:spChg chg="mod">
          <ac:chgData name="SCIALDONE Lorenzo" userId="8593fdcd-2712-4b04-8d31-7d85f124f43e" providerId="ADAL" clId="{123F4454-0D55-47E8-A511-06FD83526F70}" dt="2023-07-04T14:28:30.987" v="1083"/>
          <ac:spMkLst>
            <pc:docMk/>
            <pc:sldMk cId="915708305" sldId="344"/>
            <ac:spMk id="852" creationId="{2DD2ACF3-B444-6CC7-8A1A-D8D0680BEBFA}"/>
          </ac:spMkLst>
        </pc:spChg>
        <pc:spChg chg="mod">
          <ac:chgData name="SCIALDONE Lorenzo" userId="8593fdcd-2712-4b04-8d31-7d85f124f43e" providerId="ADAL" clId="{123F4454-0D55-47E8-A511-06FD83526F70}" dt="2023-07-04T14:28:30.987" v="1083"/>
          <ac:spMkLst>
            <pc:docMk/>
            <pc:sldMk cId="915708305" sldId="344"/>
            <ac:spMk id="853" creationId="{3C23D174-2854-4841-41A4-B5D17AD09B17}"/>
          </ac:spMkLst>
        </pc:spChg>
        <pc:spChg chg="mod">
          <ac:chgData name="SCIALDONE Lorenzo" userId="8593fdcd-2712-4b04-8d31-7d85f124f43e" providerId="ADAL" clId="{123F4454-0D55-47E8-A511-06FD83526F70}" dt="2023-07-04T14:28:30.987" v="1083"/>
          <ac:spMkLst>
            <pc:docMk/>
            <pc:sldMk cId="915708305" sldId="344"/>
            <ac:spMk id="854" creationId="{DD463DC7-0ED2-A38F-0D0D-BCF03D31D278}"/>
          </ac:spMkLst>
        </pc:spChg>
        <pc:spChg chg="mod">
          <ac:chgData name="SCIALDONE Lorenzo" userId="8593fdcd-2712-4b04-8d31-7d85f124f43e" providerId="ADAL" clId="{123F4454-0D55-47E8-A511-06FD83526F70}" dt="2023-07-04T14:28:30.987" v="1083"/>
          <ac:spMkLst>
            <pc:docMk/>
            <pc:sldMk cId="915708305" sldId="344"/>
            <ac:spMk id="855" creationId="{1CA8B310-5EAC-78B0-39D0-B4FF2A3D3A4E}"/>
          </ac:spMkLst>
        </pc:spChg>
        <pc:spChg chg="mod">
          <ac:chgData name="SCIALDONE Lorenzo" userId="8593fdcd-2712-4b04-8d31-7d85f124f43e" providerId="ADAL" clId="{123F4454-0D55-47E8-A511-06FD83526F70}" dt="2023-07-04T14:28:30.987" v="1083"/>
          <ac:spMkLst>
            <pc:docMk/>
            <pc:sldMk cId="915708305" sldId="344"/>
            <ac:spMk id="856" creationId="{8B4D20DF-F70D-BFB3-79A8-6393ACD8F59B}"/>
          </ac:spMkLst>
        </pc:spChg>
        <pc:spChg chg="mod">
          <ac:chgData name="SCIALDONE Lorenzo" userId="8593fdcd-2712-4b04-8d31-7d85f124f43e" providerId="ADAL" clId="{123F4454-0D55-47E8-A511-06FD83526F70}" dt="2023-07-04T14:28:30.987" v="1083"/>
          <ac:spMkLst>
            <pc:docMk/>
            <pc:sldMk cId="915708305" sldId="344"/>
            <ac:spMk id="857" creationId="{E86264A5-F068-F04E-129E-55A1080847D6}"/>
          </ac:spMkLst>
        </pc:spChg>
        <pc:spChg chg="mod">
          <ac:chgData name="SCIALDONE Lorenzo" userId="8593fdcd-2712-4b04-8d31-7d85f124f43e" providerId="ADAL" clId="{123F4454-0D55-47E8-A511-06FD83526F70}" dt="2023-07-04T14:28:30.987" v="1083"/>
          <ac:spMkLst>
            <pc:docMk/>
            <pc:sldMk cId="915708305" sldId="344"/>
            <ac:spMk id="858" creationId="{8BF3A42D-4617-A967-55DB-590E27ACCC5A}"/>
          </ac:spMkLst>
        </pc:spChg>
        <pc:spChg chg="mod">
          <ac:chgData name="SCIALDONE Lorenzo" userId="8593fdcd-2712-4b04-8d31-7d85f124f43e" providerId="ADAL" clId="{123F4454-0D55-47E8-A511-06FD83526F70}" dt="2023-07-04T14:28:30.987" v="1083"/>
          <ac:spMkLst>
            <pc:docMk/>
            <pc:sldMk cId="915708305" sldId="344"/>
            <ac:spMk id="859" creationId="{10695D82-3565-9AC0-6073-556A4F1F0772}"/>
          </ac:spMkLst>
        </pc:spChg>
        <pc:spChg chg="mod">
          <ac:chgData name="SCIALDONE Lorenzo" userId="8593fdcd-2712-4b04-8d31-7d85f124f43e" providerId="ADAL" clId="{123F4454-0D55-47E8-A511-06FD83526F70}" dt="2023-07-04T14:28:30.987" v="1083"/>
          <ac:spMkLst>
            <pc:docMk/>
            <pc:sldMk cId="915708305" sldId="344"/>
            <ac:spMk id="860" creationId="{896E749E-DA31-30EC-CA1F-DAC27AB5A2F4}"/>
          </ac:spMkLst>
        </pc:spChg>
        <pc:spChg chg="mod">
          <ac:chgData name="SCIALDONE Lorenzo" userId="8593fdcd-2712-4b04-8d31-7d85f124f43e" providerId="ADAL" clId="{123F4454-0D55-47E8-A511-06FD83526F70}" dt="2023-07-04T14:28:30.987" v="1083"/>
          <ac:spMkLst>
            <pc:docMk/>
            <pc:sldMk cId="915708305" sldId="344"/>
            <ac:spMk id="861" creationId="{F6F0C999-F808-392F-1786-06E74ECABB19}"/>
          </ac:spMkLst>
        </pc:spChg>
        <pc:spChg chg="mod">
          <ac:chgData name="SCIALDONE Lorenzo" userId="8593fdcd-2712-4b04-8d31-7d85f124f43e" providerId="ADAL" clId="{123F4454-0D55-47E8-A511-06FD83526F70}" dt="2023-07-04T14:28:30.987" v="1083"/>
          <ac:spMkLst>
            <pc:docMk/>
            <pc:sldMk cId="915708305" sldId="344"/>
            <ac:spMk id="862" creationId="{BE564CE8-40F2-B666-509C-4EB1582986BC}"/>
          </ac:spMkLst>
        </pc:spChg>
        <pc:spChg chg="mod">
          <ac:chgData name="SCIALDONE Lorenzo" userId="8593fdcd-2712-4b04-8d31-7d85f124f43e" providerId="ADAL" clId="{123F4454-0D55-47E8-A511-06FD83526F70}" dt="2023-07-04T14:28:30.987" v="1083"/>
          <ac:spMkLst>
            <pc:docMk/>
            <pc:sldMk cId="915708305" sldId="344"/>
            <ac:spMk id="863" creationId="{88C14BD8-396D-7829-C6B2-74A6ED3C18D7}"/>
          </ac:spMkLst>
        </pc:spChg>
        <pc:spChg chg="mod">
          <ac:chgData name="SCIALDONE Lorenzo" userId="8593fdcd-2712-4b04-8d31-7d85f124f43e" providerId="ADAL" clId="{123F4454-0D55-47E8-A511-06FD83526F70}" dt="2023-07-04T14:28:30.987" v="1083"/>
          <ac:spMkLst>
            <pc:docMk/>
            <pc:sldMk cId="915708305" sldId="344"/>
            <ac:spMk id="864" creationId="{E81B7B8C-018B-A84A-182C-1299911DE23E}"/>
          </ac:spMkLst>
        </pc:spChg>
        <pc:spChg chg="mod">
          <ac:chgData name="SCIALDONE Lorenzo" userId="8593fdcd-2712-4b04-8d31-7d85f124f43e" providerId="ADAL" clId="{123F4454-0D55-47E8-A511-06FD83526F70}" dt="2023-07-04T14:28:30.987" v="1083"/>
          <ac:spMkLst>
            <pc:docMk/>
            <pc:sldMk cId="915708305" sldId="344"/>
            <ac:spMk id="865" creationId="{4F73F7C5-74B0-9B22-DCA9-984CEA075ABD}"/>
          </ac:spMkLst>
        </pc:spChg>
        <pc:spChg chg="mod">
          <ac:chgData name="SCIALDONE Lorenzo" userId="8593fdcd-2712-4b04-8d31-7d85f124f43e" providerId="ADAL" clId="{123F4454-0D55-47E8-A511-06FD83526F70}" dt="2023-07-04T14:28:30.987" v="1083"/>
          <ac:spMkLst>
            <pc:docMk/>
            <pc:sldMk cId="915708305" sldId="344"/>
            <ac:spMk id="866" creationId="{EBCDDAD4-074A-F8FF-5B71-A81936185D14}"/>
          </ac:spMkLst>
        </pc:spChg>
        <pc:spChg chg="mod">
          <ac:chgData name="SCIALDONE Lorenzo" userId="8593fdcd-2712-4b04-8d31-7d85f124f43e" providerId="ADAL" clId="{123F4454-0D55-47E8-A511-06FD83526F70}" dt="2023-07-04T14:28:30.987" v="1083"/>
          <ac:spMkLst>
            <pc:docMk/>
            <pc:sldMk cId="915708305" sldId="344"/>
            <ac:spMk id="867" creationId="{271743CF-9B37-56DB-5808-453B8A367643}"/>
          </ac:spMkLst>
        </pc:spChg>
        <pc:spChg chg="mod">
          <ac:chgData name="SCIALDONE Lorenzo" userId="8593fdcd-2712-4b04-8d31-7d85f124f43e" providerId="ADAL" clId="{123F4454-0D55-47E8-A511-06FD83526F70}" dt="2023-07-04T14:28:30.987" v="1083"/>
          <ac:spMkLst>
            <pc:docMk/>
            <pc:sldMk cId="915708305" sldId="344"/>
            <ac:spMk id="868" creationId="{8048B7E9-F838-2BE8-7373-812B0C6EEF57}"/>
          </ac:spMkLst>
        </pc:spChg>
        <pc:spChg chg="mod">
          <ac:chgData name="SCIALDONE Lorenzo" userId="8593fdcd-2712-4b04-8d31-7d85f124f43e" providerId="ADAL" clId="{123F4454-0D55-47E8-A511-06FD83526F70}" dt="2023-07-04T14:28:30.987" v="1083"/>
          <ac:spMkLst>
            <pc:docMk/>
            <pc:sldMk cId="915708305" sldId="344"/>
            <ac:spMk id="869" creationId="{9C32C584-5664-BB90-383F-6EC5273B2940}"/>
          </ac:spMkLst>
        </pc:spChg>
        <pc:spChg chg="mod">
          <ac:chgData name="SCIALDONE Lorenzo" userId="8593fdcd-2712-4b04-8d31-7d85f124f43e" providerId="ADAL" clId="{123F4454-0D55-47E8-A511-06FD83526F70}" dt="2023-07-04T14:28:30.987" v="1083"/>
          <ac:spMkLst>
            <pc:docMk/>
            <pc:sldMk cId="915708305" sldId="344"/>
            <ac:spMk id="870" creationId="{8A524ED6-5342-DDAF-B6F9-AA92D4FA6D4C}"/>
          </ac:spMkLst>
        </pc:spChg>
        <pc:spChg chg="mod">
          <ac:chgData name="SCIALDONE Lorenzo" userId="8593fdcd-2712-4b04-8d31-7d85f124f43e" providerId="ADAL" clId="{123F4454-0D55-47E8-A511-06FD83526F70}" dt="2023-07-04T14:28:30.987" v="1083"/>
          <ac:spMkLst>
            <pc:docMk/>
            <pc:sldMk cId="915708305" sldId="344"/>
            <ac:spMk id="871" creationId="{FD1B40A0-EEF4-5B08-DE9E-E160187A427E}"/>
          </ac:spMkLst>
        </pc:spChg>
        <pc:spChg chg="mod">
          <ac:chgData name="SCIALDONE Lorenzo" userId="8593fdcd-2712-4b04-8d31-7d85f124f43e" providerId="ADAL" clId="{123F4454-0D55-47E8-A511-06FD83526F70}" dt="2023-07-04T14:28:30.987" v="1083"/>
          <ac:spMkLst>
            <pc:docMk/>
            <pc:sldMk cId="915708305" sldId="344"/>
            <ac:spMk id="872" creationId="{E9237D7E-FE37-4C80-DDF4-887BAC47DBC6}"/>
          </ac:spMkLst>
        </pc:spChg>
        <pc:spChg chg="mod">
          <ac:chgData name="SCIALDONE Lorenzo" userId="8593fdcd-2712-4b04-8d31-7d85f124f43e" providerId="ADAL" clId="{123F4454-0D55-47E8-A511-06FD83526F70}" dt="2023-07-04T14:28:30.987" v="1083"/>
          <ac:spMkLst>
            <pc:docMk/>
            <pc:sldMk cId="915708305" sldId="344"/>
            <ac:spMk id="873" creationId="{8AC3DA83-4F6D-AC81-3BF2-FDAFE29AD2B1}"/>
          </ac:spMkLst>
        </pc:spChg>
        <pc:spChg chg="mod">
          <ac:chgData name="SCIALDONE Lorenzo" userId="8593fdcd-2712-4b04-8d31-7d85f124f43e" providerId="ADAL" clId="{123F4454-0D55-47E8-A511-06FD83526F70}" dt="2023-07-04T14:28:30.987" v="1083"/>
          <ac:spMkLst>
            <pc:docMk/>
            <pc:sldMk cId="915708305" sldId="344"/>
            <ac:spMk id="874" creationId="{EFB59806-F017-4D43-3B82-3E6B23B9767C}"/>
          </ac:spMkLst>
        </pc:spChg>
        <pc:spChg chg="mod">
          <ac:chgData name="SCIALDONE Lorenzo" userId="8593fdcd-2712-4b04-8d31-7d85f124f43e" providerId="ADAL" clId="{123F4454-0D55-47E8-A511-06FD83526F70}" dt="2023-07-04T14:28:30.987" v="1083"/>
          <ac:spMkLst>
            <pc:docMk/>
            <pc:sldMk cId="915708305" sldId="344"/>
            <ac:spMk id="875" creationId="{ABA38B1F-462D-CD03-2D5D-910D25F11AF8}"/>
          </ac:spMkLst>
        </pc:spChg>
        <pc:spChg chg="mod">
          <ac:chgData name="SCIALDONE Lorenzo" userId="8593fdcd-2712-4b04-8d31-7d85f124f43e" providerId="ADAL" clId="{123F4454-0D55-47E8-A511-06FD83526F70}" dt="2023-07-04T14:28:30.987" v="1083"/>
          <ac:spMkLst>
            <pc:docMk/>
            <pc:sldMk cId="915708305" sldId="344"/>
            <ac:spMk id="876" creationId="{1A2BCA8C-B594-6848-DAB9-5559B31FC6FF}"/>
          </ac:spMkLst>
        </pc:spChg>
        <pc:spChg chg="mod">
          <ac:chgData name="SCIALDONE Lorenzo" userId="8593fdcd-2712-4b04-8d31-7d85f124f43e" providerId="ADAL" clId="{123F4454-0D55-47E8-A511-06FD83526F70}" dt="2023-07-04T14:28:30.987" v="1083"/>
          <ac:spMkLst>
            <pc:docMk/>
            <pc:sldMk cId="915708305" sldId="344"/>
            <ac:spMk id="878" creationId="{E726F04A-6AD4-1680-42D1-3AE559270665}"/>
          </ac:spMkLst>
        </pc:spChg>
        <pc:spChg chg="mod">
          <ac:chgData name="SCIALDONE Lorenzo" userId="8593fdcd-2712-4b04-8d31-7d85f124f43e" providerId="ADAL" clId="{123F4454-0D55-47E8-A511-06FD83526F70}" dt="2023-07-04T14:28:30.987" v="1083"/>
          <ac:spMkLst>
            <pc:docMk/>
            <pc:sldMk cId="915708305" sldId="344"/>
            <ac:spMk id="879" creationId="{67651FD5-077C-61E7-E40E-D080FF3C179E}"/>
          </ac:spMkLst>
        </pc:spChg>
        <pc:spChg chg="mod">
          <ac:chgData name="SCIALDONE Lorenzo" userId="8593fdcd-2712-4b04-8d31-7d85f124f43e" providerId="ADAL" clId="{123F4454-0D55-47E8-A511-06FD83526F70}" dt="2023-07-04T14:28:30.987" v="1083"/>
          <ac:spMkLst>
            <pc:docMk/>
            <pc:sldMk cId="915708305" sldId="344"/>
            <ac:spMk id="880" creationId="{EB534AA5-BF86-342F-F6EB-67A19D90B81E}"/>
          </ac:spMkLst>
        </pc:spChg>
        <pc:spChg chg="mod">
          <ac:chgData name="SCIALDONE Lorenzo" userId="8593fdcd-2712-4b04-8d31-7d85f124f43e" providerId="ADAL" clId="{123F4454-0D55-47E8-A511-06FD83526F70}" dt="2023-07-04T14:28:30.987" v="1083"/>
          <ac:spMkLst>
            <pc:docMk/>
            <pc:sldMk cId="915708305" sldId="344"/>
            <ac:spMk id="881" creationId="{D03B0863-86FC-CBF7-2198-7DB8477A5230}"/>
          </ac:spMkLst>
        </pc:spChg>
        <pc:spChg chg="mod">
          <ac:chgData name="SCIALDONE Lorenzo" userId="8593fdcd-2712-4b04-8d31-7d85f124f43e" providerId="ADAL" clId="{123F4454-0D55-47E8-A511-06FD83526F70}" dt="2023-07-04T14:28:30.987" v="1083"/>
          <ac:spMkLst>
            <pc:docMk/>
            <pc:sldMk cId="915708305" sldId="344"/>
            <ac:spMk id="882" creationId="{2A6729EC-891C-FEBC-1758-DB277195B412}"/>
          </ac:spMkLst>
        </pc:spChg>
        <pc:spChg chg="mod">
          <ac:chgData name="SCIALDONE Lorenzo" userId="8593fdcd-2712-4b04-8d31-7d85f124f43e" providerId="ADAL" clId="{123F4454-0D55-47E8-A511-06FD83526F70}" dt="2023-07-04T14:28:30.987" v="1083"/>
          <ac:spMkLst>
            <pc:docMk/>
            <pc:sldMk cId="915708305" sldId="344"/>
            <ac:spMk id="883" creationId="{3B57D73D-054F-E983-B0E8-AD962CD75768}"/>
          </ac:spMkLst>
        </pc:spChg>
        <pc:spChg chg="mod">
          <ac:chgData name="SCIALDONE Lorenzo" userId="8593fdcd-2712-4b04-8d31-7d85f124f43e" providerId="ADAL" clId="{123F4454-0D55-47E8-A511-06FD83526F70}" dt="2023-07-04T14:28:30.987" v="1083"/>
          <ac:spMkLst>
            <pc:docMk/>
            <pc:sldMk cId="915708305" sldId="344"/>
            <ac:spMk id="884" creationId="{657339C1-F841-A784-BDDD-71F071FB16F0}"/>
          </ac:spMkLst>
        </pc:spChg>
        <pc:spChg chg="mod">
          <ac:chgData name="SCIALDONE Lorenzo" userId="8593fdcd-2712-4b04-8d31-7d85f124f43e" providerId="ADAL" clId="{123F4454-0D55-47E8-A511-06FD83526F70}" dt="2023-07-04T14:28:30.987" v="1083"/>
          <ac:spMkLst>
            <pc:docMk/>
            <pc:sldMk cId="915708305" sldId="344"/>
            <ac:spMk id="885" creationId="{DA2856E8-E941-4868-A801-D30162142E0A}"/>
          </ac:spMkLst>
        </pc:spChg>
        <pc:spChg chg="mod">
          <ac:chgData name="SCIALDONE Lorenzo" userId="8593fdcd-2712-4b04-8d31-7d85f124f43e" providerId="ADAL" clId="{123F4454-0D55-47E8-A511-06FD83526F70}" dt="2023-07-04T14:28:30.987" v="1083"/>
          <ac:spMkLst>
            <pc:docMk/>
            <pc:sldMk cId="915708305" sldId="344"/>
            <ac:spMk id="886" creationId="{97A0EEF8-5EA7-EA6E-A9F1-2F64B6B2881C}"/>
          </ac:spMkLst>
        </pc:spChg>
        <pc:spChg chg="mod">
          <ac:chgData name="SCIALDONE Lorenzo" userId="8593fdcd-2712-4b04-8d31-7d85f124f43e" providerId="ADAL" clId="{123F4454-0D55-47E8-A511-06FD83526F70}" dt="2023-07-04T14:28:30.987" v="1083"/>
          <ac:spMkLst>
            <pc:docMk/>
            <pc:sldMk cId="915708305" sldId="344"/>
            <ac:spMk id="887" creationId="{ECA2618B-0648-E1F0-9FBC-51EB3C427506}"/>
          </ac:spMkLst>
        </pc:spChg>
        <pc:spChg chg="mod">
          <ac:chgData name="SCIALDONE Lorenzo" userId="8593fdcd-2712-4b04-8d31-7d85f124f43e" providerId="ADAL" clId="{123F4454-0D55-47E8-A511-06FD83526F70}" dt="2023-07-04T14:28:30.987" v="1083"/>
          <ac:spMkLst>
            <pc:docMk/>
            <pc:sldMk cId="915708305" sldId="344"/>
            <ac:spMk id="888" creationId="{EAD71E45-2A53-8D9F-895D-0FB13D4B31C1}"/>
          </ac:spMkLst>
        </pc:spChg>
        <pc:spChg chg="mod">
          <ac:chgData name="SCIALDONE Lorenzo" userId="8593fdcd-2712-4b04-8d31-7d85f124f43e" providerId="ADAL" clId="{123F4454-0D55-47E8-A511-06FD83526F70}" dt="2023-07-04T14:28:30.987" v="1083"/>
          <ac:spMkLst>
            <pc:docMk/>
            <pc:sldMk cId="915708305" sldId="344"/>
            <ac:spMk id="889" creationId="{AF1299E5-B589-6502-153F-FDE9204CF047}"/>
          </ac:spMkLst>
        </pc:spChg>
        <pc:spChg chg="mod">
          <ac:chgData name="SCIALDONE Lorenzo" userId="8593fdcd-2712-4b04-8d31-7d85f124f43e" providerId="ADAL" clId="{123F4454-0D55-47E8-A511-06FD83526F70}" dt="2023-07-04T14:28:30.987" v="1083"/>
          <ac:spMkLst>
            <pc:docMk/>
            <pc:sldMk cId="915708305" sldId="344"/>
            <ac:spMk id="890" creationId="{3FFB7EF4-8917-7E22-8749-62C410858245}"/>
          </ac:spMkLst>
        </pc:spChg>
        <pc:spChg chg="mod">
          <ac:chgData name="SCIALDONE Lorenzo" userId="8593fdcd-2712-4b04-8d31-7d85f124f43e" providerId="ADAL" clId="{123F4454-0D55-47E8-A511-06FD83526F70}" dt="2023-07-04T14:28:30.987" v="1083"/>
          <ac:spMkLst>
            <pc:docMk/>
            <pc:sldMk cId="915708305" sldId="344"/>
            <ac:spMk id="891" creationId="{5FEA582A-C9FB-AA81-690B-83B5C4370FBE}"/>
          </ac:spMkLst>
        </pc:spChg>
        <pc:spChg chg="mod">
          <ac:chgData name="SCIALDONE Lorenzo" userId="8593fdcd-2712-4b04-8d31-7d85f124f43e" providerId="ADAL" clId="{123F4454-0D55-47E8-A511-06FD83526F70}" dt="2023-07-04T14:28:30.987" v="1083"/>
          <ac:spMkLst>
            <pc:docMk/>
            <pc:sldMk cId="915708305" sldId="344"/>
            <ac:spMk id="892" creationId="{DC07B169-6836-A6B6-1D6A-47D2F9A0AC5E}"/>
          </ac:spMkLst>
        </pc:spChg>
        <pc:spChg chg="mod">
          <ac:chgData name="SCIALDONE Lorenzo" userId="8593fdcd-2712-4b04-8d31-7d85f124f43e" providerId="ADAL" clId="{123F4454-0D55-47E8-A511-06FD83526F70}" dt="2023-07-04T14:28:30.987" v="1083"/>
          <ac:spMkLst>
            <pc:docMk/>
            <pc:sldMk cId="915708305" sldId="344"/>
            <ac:spMk id="893" creationId="{41D6BAA9-9BE1-32E4-67D6-21B3C8E1B4DE}"/>
          </ac:spMkLst>
        </pc:spChg>
        <pc:spChg chg="mod">
          <ac:chgData name="SCIALDONE Lorenzo" userId="8593fdcd-2712-4b04-8d31-7d85f124f43e" providerId="ADAL" clId="{123F4454-0D55-47E8-A511-06FD83526F70}" dt="2023-07-04T14:28:30.987" v="1083"/>
          <ac:spMkLst>
            <pc:docMk/>
            <pc:sldMk cId="915708305" sldId="344"/>
            <ac:spMk id="894" creationId="{6F65ACB7-C6A3-6038-3435-24FCCCA4BECF}"/>
          </ac:spMkLst>
        </pc:spChg>
        <pc:spChg chg="mod">
          <ac:chgData name="SCIALDONE Lorenzo" userId="8593fdcd-2712-4b04-8d31-7d85f124f43e" providerId="ADAL" clId="{123F4454-0D55-47E8-A511-06FD83526F70}" dt="2023-07-04T14:28:30.987" v="1083"/>
          <ac:spMkLst>
            <pc:docMk/>
            <pc:sldMk cId="915708305" sldId="344"/>
            <ac:spMk id="895" creationId="{DE2C4418-823D-5543-5472-180BA96D7488}"/>
          </ac:spMkLst>
        </pc:spChg>
        <pc:spChg chg="mod">
          <ac:chgData name="SCIALDONE Lorenzo" userId="8593fdcd-2712-4b04-8d31-7d85f124f43e" providerId="ADAL" clId="{123F4454-0D55-47E8-A511-06FD83526F70}" dt="2023-07-04T14:28:30.987" v="1083"/>
          <ac:spMkLst>
            <pc:docMk/>
            <pc:sldMk cId="915708305" sldId="344"/>
            <ac:spMk id="896" creationId="{AFA18F8D-85F3-2FE3-2067-E58A4BBCACD1}"/>
          </ac:spMkLst>
        </pc:spChg>
        <pc:spChg chg="mod">
          <ac:chgData name="SCIALDONE Lorenzo" userId="8593fdcd-2712-4b04-8d31-7d85f124f43e" providerId="ADAL" clId="{123F4454-0D55-47E8-A511-06FD83526F70}" dt="2023-07-04T14:28:30.987" v="1083"/>
          <ac:spMkLst>
            <pc:docMk/>
            <pc:sldMk cId="915708305" sldId="344"/>
            <ac:spMk id="897" creationId="{78578EBC-2C5D-88F2-8618-D791008176FF}"/>
          </ac:spMkLst>
        </pc:spChg>
        <pc:spChg chg="mod">
          <ac:chgData name="SCIALDONE Lorenzo" userId="8593fdcd-2712-4b04-8d31-7d85f124f43e" providerId="ADAL" clId="{123F4454-0D55-47E8-A511-06FD83526F70}" dt="2023-07-04T14:28:30.987" v="1083"/>
          <ac:spMkLst>
            <pc:docMk/>
            <pc:sldMk cId="915708305" sldId="344"/>
            <ac:spMk id="899" creationId="{5BD8669A-E780-3D5F-A19D-43C041C501DC}"/>
          </ac:spMkLst>
        </pc:spChg>
        <pc:spChg chg="mod">
          <ac:chgData name="SCIALDONE Lorenzo" userId="8593fdcd-2712-4b04-8d31-7d85f124f43e" providerId="ADAL" clId="{123F4454-0D55-47E8-A511-06FD83526F70}" dt="2023-07-04T14:28:30.987" v="1083"/>
          <ac:spMkLst>
            <pc:docMk/>
            <pc:sldMk cId="915708305" sldId="344"/>
            <ac:spMk id="900" creationId="{1BB6C705-8B95-9497-A8A5-566DF0CB9985}"/>
          </ac:spMkLst>
        </pc:spChg>
        <pc:spChg chg="mod">
          <ac:chgData name="SCIALDONE Lorenzo" userId="8593fdcd-2712-4b04-8d31-7d85f124f43e" providerId="ADAL" clId="{123F4454-0D55-47E8-A511-06FD83526F70}" dt="2023-07-04T14:28:30.987" v="1083"/>
          <ac:spMkLst>
            <pc:docMk/>
            <pc:sldMk cId="915708305" sldId="344"/>
            <ac:spMk id="901" creationId="{E25805E7-6971-1F44-C0DC-E76503CF64AF}"/>
          </ac:spMkLst>
        </pc:spChg>
        <pc:spChg chg="mod">
          <ac:chgData name="SCIALDONE Lorenzo" userId="8593fdcd-2712-4b04-8d31-7d85f124f43e" providerId="ADAL" clId="{123F4454-0D55-47E8-A511-06FD83526F70}" dt="2023-07-04T14:28:30.987" v="1083"/>
          <ac:spMkLst>
            <pc:docMk/>
            <pc:sldMk cId="915708305" sldId="344"/>
            <ac:spMk id="902" creationId="{9DFE194B-E659-B87A-6520-99C5F10AF98C}"/>
          </ac:spMkLst>
        </pc:spChg>
        <pc:spChg chg="mod">
          <ac:chgData name="SCIALDONE Lorenzo" userId="8593fdcd-2712-4b04-8d31-7d85f124f43e" providerId="ADAL" clId="{123F4454-0D55-47E8-A511-06FD83526F70}" dt="2023-07-04T14:28:30.987" v="1083"/>
          <ac:spMkLst>
            <pc:docMk/>
            <pc:sldMk cId="915708305" sldId="344"/>
            <ac:spMk id="903" creationId="{A15794AE-F2E7-F46F-7BFB-F8663DF86E1A}"/>
          </ac:spMkLst>
        </pc:spChg>
        <pc:spChg chg="mod">
          <ac:chgData name="SCIALDONE Lorenzo" userId="8593fdcd-2712-4b04-8d31-7d85f124f43e" providerId="ADAL" clId="{123F4454-0D55-47E8-A511-06FD83526F70}" dt="2023-07-04T14:28:30.987" v="1083"/>
          <ac:spMkLst>
            <pc:docMk/>
            <pc:sldMk cId="915708305" sldId="344"/>
            <ac:spMk id="904" creationId="{2126ABB2-6EB6-0B6C-1F9D-7C45D9A8B1FF}"/>
          </ac:spMkLst>
        </pc:spChg>
        <pc:spChg chg="mod">
          <ac:chgData name="SCIALDONE Lorenzo" userId="8593fdcd-2712-4b04-8d31-7d85f124f43e" providerId="ADAL" clId="{123F4454-0D55-47E8-A511-06FD83526F70}" dt="2023-07-04T14:28:30.987" v="1083"/>
          <ac:spMkLst>
            <pc:docMk/>
            <pc:sldMk cId="915708305" sldId="344"/>
            <ac:spMk id="905" creationId="{B2257621-284A-3207-BBF8-5E30B71C7BEF}"/>
          </ac:spMkLst>
        </pc:spChg>
        <pc:spChg chg="mod">
          <ac:chgData name="SCIALDONE Lorenzo" userId="8593fdcd-2712-4b04-8d31-7d85f124f43e" providerId="ADAL" clId="{123F4454-0D55-47E8-A511-06FD83526F70}" dt="2023-07-04T14:28:30.987" v="1083"/>
          <ac:spMkLst>
            <pc:docMk/>
            <pc:sldMk cId="915708305" sldId="344"/>
            <ac:spMk id="906" creationId="{D7F051FD-F978-E194-1FA5-8C20BEFD2042}"/>
          </ac:spMkLst>
        </pc:spChg>
        <pc:spChg chg="add del mod">
          <ac:chgData name="SCIALDONE Lorenzo" userId="8593fdcd-2712-4b04-8d31-7d85f124f43e" providerId="ADAL" clId="{123F4454-0D55-47E8-A511-06FD83526F70}" dt="2023-07-04T14:59:07.972" v="1764" actId="478"/>
          <ac:spMkLst>
            <pc:docMk/>
            <pc:sldMk cId="915708305" sldId="344"/>
            <ac:spMk id="913" creationId="{E29F913A-7744-402C-E6EE-17AAC17368AF}"/>
          </ac:spMkLst>
        </pc:spChg>
        <pc:spChg chg="add mod">
          <ac:chgData name="SCIALDONE Lorenzo" userId="8593fdcd-2712-4b04-8d31-7d85f124f43e" providerId="ADAL" clId="{123F4454-0D55-47E8-A511-06FD83526F70}" dt="2023-07-04T15:05:21.317" v="1816" actId="207"/>
          <ac:spMkLst>
            <pc:docMk/>
            <pc:sldMk cId="915708305" sldId="344"/>
            <ac:spMk id="914" creationId="{F31E14DE-B25E-5333-C005-96914816F399}"/>
          </ac:spMkLst>
        </pc:spChg>
        <pc:spChg chg="add mod">
          <ac:chgData name="SCIALDONE Lorenzo" userId="8593fdcd-2712-4b04-8d31-7d85f124f43e" providerId="ADAL" clId="{123F4454-0D55-47E8-A511-06FD83526F70}" dt="2023-07-04T15:05:21.317" v="1816" actId="207"/>
          <ac:spMkLst>
            <pc:docMk/>
            <pc:sldMk cId="915708305" sldId="344"/>
            <ac:spMk id="915" creationId="{C403E978-14BE-1346-5118-4E230A5E2BE4}"/>
          </ac:spMkLst>
        </pc:spChg>
        <pc:spChg chg="add mod">
          <ac:chgData name="SCIALDONE Lorenzo" userId="8593fdcd-2712-4b04-8d31-7d85f124f43e" providerId="ADAL" clId="{123F4454-0D55-47E8-A511-06FD83526F70}" dt="2023-07-04T15:05:21.317" v="1816" actId="207"/>
          <ac:spMkLst>
            <pc:docMk/>
            <pc:sldMk cId="915708305" sldId="344"/>
            <ac:spMk id="916" creationId="{137E415F-6A39-DA9A-FA41-4B59FD844469}"/>
          </ac:spMkLst>
        </pc:spChg>
        <pc:spChg chg="add mod">
          <ac:chgData name="SCIALDONE Lorenzo" userId="8593fdcd-2712-4b04-8d31-7d85f124f43e" providerId="ADAL" clId="{123F4454-0D55-47E8-A511-06FD83526F70}" dt="2023-07-04T15:05:21.317" v="1816" actId="207"/>
          <ac:spMkLst>
            <pc:docMk/>
            <pc:sldMk cId="915708305" sldId="344"/>
            <ac:spMk id="917" creationId="{06447BA9-A72D-EA49-BCD6-03627A17DB1A}"/>
          </ac:spMkLst>
        </pc:spChg>
        <pc:spChg chg="add mod">
          <ac:chgData name="SCIALDONE Lorenzo" userId="8593fdcd-2712-4b04-8d31-7d85f124f43e" providerId="ADAL" clId="{123F4454-0D55-47E8-A511-06FD83526F70}" dt="2023-07-04T15:05:21.317" v="1816" actId="207"/>
          <ac:spMkLst>
            <pc:docMk/>
            <pc:sldMk cId="915708305" sldId="344"/>
            <ac:spMk id="918" creationId="{85A2FAB3-B254-D972-600F-9CCFBB425141}"/>
          </ac:spMkLst>
        </pc:spChg>
        <pc:spChg chg="add mod">
          <ac:chgData name="SCIALDONE Lorenzo" userId="8593fdcd-2712-4b04-8d31-7d85f124f43e" providerId="ADAL" clId="{123F4454-0D55-47E8-A511-06FD83526F70}" dt="2023-07-04T15:05:21.317" v="1816" actId="207"/>
          <ac:spMkLst>
            <pc:docMk/>
            <pc:sldMk cId="915708305" sldId="344"/>
            <ac:spMk id="919" creationId="{28E27BAC-59BB-9339-9035-F44B1147DE01}"/>
          </ac:spMkLst>
        </pc:spChg>
        <pc:spChg chg="mod">
          <ac:chgData name="SCIALDONE Lorenzo" userId="8593fdcd-2712-4b04-8d31-7d85f124f43e" providerId="ADAL" clId="{123F4454-0D55-47E8-A511-06FD83526F70}" dt="2023-07-04T15:00:36.849" v="1788" actId="404"/>
          <ac:spMkLst>
            <pc:docMk/>
            <pc:sldMk cId="915708305" sldId="344"/>
            <ac:spMk id="921" creationId="{17FFD4FF-9325-4BCF-955E-F07BB492B88A}"/>
          </ac:spMkLst>
        </pc:spChg>
        <pc:spChg chg="mod">
          <ac:chgData name="SCIALDONE Lorenzo" userId="8593fdcd-2712-4b04-8d31-7d85f124f43e" providerId="ADAL" clId="{123F4454-0D55-47E8-A511-06FD83526F70}" dt="2023-07-04T15:00:36.849" v="1788" actId="404"/>
          <ac:spMkLst>
            <pc:docMk/>
            <pc:sldMk cId="915708305" sldId="344"/>
            <ac:spMk id="922" creationId="{DA58F518-AEE1-6938-8310-965C885F3B4A}"/>
          </ac:spMkLst>
        </pc:spChg>
        <pc:spChg chg="add del mod">
          <ac:chgData name="SCIALDONE Lorenzo" userId="8593fdcd-2712-4b04-8d31-7d85f124f43e" providerId="ADAL" clId="{123F4454-0D55-47E8-A511-06FD83526F70}" dt="2023-07-04T15:00:55.126" v="1793" actId="478"/>
          <ac:spMkLst>
            <pc:docMk/>
            <pc:sldMk cId="915708305" sldId="344"/>
            <ac:spMk id="924" creationId="{ADA9822C-9659-BE39-5412-E24213BBF329}"/>
          </ac:spMkLst>
        </pc:spChg>
        <pc:spChg chg="add mod">
          <ac:chgData name="SCIALDONE Lorenzo" userId="8593fdcd-2712-4b04-8d31-7d85f124f43e" providerId="ADAL" clId="{123F4454-0D55-47E8-A511-06FD83526F70}" dt="2023-07-04T15:03:55.580" v="1815" actId="207"/>
          <ac:spMkLst>
            <pc:docMk/>
            <pc:sldMk cId="915708305" sldId="344"/>
            <ac:spMk id="926" creationId="{F9FF9A8F-45D8-6A8B-4AA9-A37EBE91C798}"/>
          </ac:spMkLst>
        </pc:spChg>
        <pc:grpChg chg="add del mod">
          <ac:chgData name="SCIALDONE Lorenzo" userId="8593fdcd-2712-4b04-8d31-7d85f124f43e" providerId="ADAL" clId="{123F4454-0D55-47E8-A511-06FD83526F70}" dt="2023-07-04T14:28:39.668" v="1087" actId="21"/>
          <ac:grpSpMkLst>
            <pc:docMk/>
            <pc:sldMk cId="915708305" sldId="344"/>
            <ac:grpSpMk id="3" creationId="{CE67F57A-ABD8-CC3D-1A6B-8717F31BA85F}"/>
          </ac:grpSpMkLst>
        </pc:grpChg>
        <pc:grpChg chg="mod">
          <ac:chgData name="SCIALDONE Lorenzo" userId="8593fdcd-2712-4b04-8d31-7d85f124f43e" providerId="ADAL" clId="{123F4454-0D55-47E8-A511-06FD83526F70}" dt="2023-07-04T14:28:30.987" v="1083"/>
          <ac:grpSpMkLst>
            <pc:docMk/>
            <pc:sldMk cId="915708305" sldId="344"/>
            <ac:grpSpMk id="6" creationId="{C6F6AFFA-5DC7-12BC-4F53-7B35EF665985}"/>
          </ac:grpSpMkLst>
        </pc:grpChg>
        <pc:grpChg chg="mod">
          <ac:chgData name="SCIALDONE Lorenzo" userId="8593fdcd-2712-4b04-8d31-7d85f124f43e" providerId="ADAL" clId="{123F4454-0D55-47E8-A511-06FD83526F70}" dt="2023-07-04T14:28:30.987" v="1083"/>
          <ac:grpSpMkLst>
            <pc:docMk/>
            <pc:sldMk cId="915708305" sldId="344"/>
            <ac:grpSpMk id="9" creationId="{7AFE04F3-24EF-F3EA-2158-5A67D586E165}"/>
          </ac:grpSpMkLst>
        </pc:grpChg>
        <pc:grpChg chg="mod">
          <ac:chgData name="SCIALDONE Lorenzo" userId="8593fdcd-2712-4b04-8d31-7d85f124f43e" providerId="ADAL" clId="{123F4454-0D55-47E8-A511-06FD83526F70}" dt="2023-07-04T14:28:30.987" v="1083"/>
          <ac:grpSpMkLst>
            <pc:docMk/>
            <pc:sldMk cId="915708305" sldId="344"/>
            <ac:grpSpMk id="10" creationId="{496F24D5-791F-7A37-624F-D204B636008D}"/>
          </ac:grpSpMkLst>
        </pc:grpChg>
        <pc:grpChg chg="mod">
          <ac:chgData name="SCIALDONE Lorenzo" userId="8593fdcd-2712-4b04-8d31-7d85f124f43e" providerId="ADAL" clId="{123F4454-0D55-47E8-A511-06FD83526F70}" dt="2023-07-04T14:28:30.987" v="1083"/>
          <ac:grpSpMkLst>
            <pc:docMk/>
            <pc:sldMk cId="915708305" sldId="344"/>
            <ac:grpSpMk id="11" creationId="{63061FA6-2B64-51DD-37F4-5ABC3211FF92}"/>
          </ac:grpSpMkLst>
        </pc:grpChg>
        <pc:grpChg chg="mod">
          <ac:chgData name="SCIALDONE Lorenzo" userId="8593fdcd-2712-4b04-8d31-7d85f124f43e" providerId="ADAL" clId="{123F4454-0D55-47E8-A511-06FD83526F70}" dt="2023-07-04T14:28:30.987" v="1083"/>
          <ac:grpSpMkLst>
            <pc:docMk/>
            <pc:sldMk cId="915708305" sldId="344"/>
            <ac:grpSpMk id="12" creationId="{04AA8DA2-7391-A78E-433D-89D0FE0D8128}"/>
          </ac:grpSpMkLst>
        </pc:grpChg>
        <pc:grpChg chg="mod">
          <ac:chgData name="SCIALDONE Lorenzo" userId="8593fdcd-2712-4b04-8d31-7d85f124f43e" providerId="ADAL" clId="{123F4454-0D55-47E8-A511-06FD83526F70}" dt="2023-07-04T14:28:30.987" v="1083"/>
          <ac:grpSpMkLst>
            <pc:docMk/>
            <pc:sldMk cId="915708305" sldId="344"/>
            <ac:grpSpMk id="13" creationId="{C9274053-3D3B-4DF9-5386-D46786EB5553}"/>
          </ac:grpSpMkLst>
        </pc:grpChg>
        <pc:grpChg chg="mod">
          <ac:chgData name="SCIALDONE Lorenzo" userId="8593fdcd-2712-4b04-8d31-7d85f124f43e" providerId="ADAL" clId="{123F4454-0D55-47E8-A511-06FD83526F70}" dt="2023-07-04T14:28:30.987" v="1083"/>
          <ac:grpSpMkLst>
            <pc:docMk/>
            <pc:sldMk cId="915708305" sldId="344"/>
            <ac:grpSpMk id="14" creationId="{8127EA55-0008-3589-77B3-02D0E3F1C26F}"/>
          </ac:grpSpMkLst>
        </pc:grpChg>
        <pc:grpChg chg="mod">
          <ac:chgData name="SCIALDONE Lorenzo" userId="8593fdcd-2712-4b04-8d31-7d85f124f43e" providerId="ADAL" clId="{123F4454-0D55-47E8-A511-06FD83526F70}" dt="2023-07-04T14:28:30.987" v="1083"/>
          <ac:grpSpMkLst>
            <pc:docMk/>
            <pc:sldMk cId="915708305" sldId="344"/>
            <ac:grpSpMk id="15" creationId="{DA6E26B2-A6E2-60C1-89E5-10B912266653}"/>
          </ac:grpSpMkLst>
        </pc:grpChg>
        <pc:grpChg chg="mod">
          <ac:chgData name="SCIALDONE Lorenzo" userId="8593fdcd-2712-4b04-8d31-7d85f124f43e" providerId="ADAL" clId="{123F4454-0D55-47E8-A511-06FD83526F70}" dt="2023-07-04T14:28:30.987" v="1083"/>
          <ac:grpSpMkLst>
            <pc:docMk/>
            <pc:sldMk cId="915708305" sldId="344"/>
            <ac:grpSpMk id="16" creationId="{4EF9B97A-4A23-2EFC-BC80-469FAFE9E462}"/>
          </ac:grpSpMkLst>
        </pc:grpChg>
        <pc:grpChg chg="mod">
          <ac:chgData name="SCIALDONE Lorenzo" userId="8593fdcd-2712-4b04-8d31-7d85f124f43e" providerId="ADAL" clId="{123F4454-0D55-47E8-A511-06FD83526F70}" dt="2023-07-04T14:28:30.987" v="1083"/>
          <ac:grpSpMkLst>
            <pc:docMk/>
            <pc:sldMk cId="915708305" sldId="344"/>
            <ac:grpSpMk id="17" creationId="{3E58E1CC-1AB1-2219-DB4B-90252373015A}"/>
          </ac:grpSpMkLst>
        </pc:grpChg>
        <pc:grpChg chg="mod">
          <ac:chgData name="SCIALDONE Lorenzo" userId="8593fdcd-2712-4b04-8d31-7d85f124f43e" providerId="ADAL" clId="{123F4454-0D55-47E8-A511-06FD83526F70}" dt="2023-07-04T14:28:30.987" v="1083"/>
          <ac:grpSpMkLst>
            <pc:docMk/>
            <pc:sldMk cId="915708305" sldId="344"/>
            <ac:grpSpMk id="18" creationId="{8CA44AA8-D061-7226-A3AA-72766A525F07}"/>
          </ac:grpSpMkLst>
        </pc:grpChg>
        <pc:grpChg chg="mod">
          <ac:chgData name="SCIALDONE Lorenzo" userId="8593fdcd-2712-4b04-8d31-7d85f124f43e" providerId="ADAL" clId="{123F4454-0D55-47E8-A511-06FD83526F70}" dt="2023-07-04T14:28:30.987" v="1083"/>
          <ac:grpSpMkLst>
            <pc:docMk/>
            <pc:sldMk cId="915708305" sldId="344"/>
            <ac:grpSpMk id="19" creationId="{DE75F91F-309E-7185-000E-350F1F99BA27}"/>
          </ac:grpSpMkLst>
        </pc:grpChg>
        <pc:grpChg chg="mod">
          <ac:chgData name="SCIALDONE Lorenzo" userId="8593fdcd-2712-4b04-8d31-7d85f124f43e" providerId="ADAL" clId="{123F4454-0D55-47E8-A511-06FD83526F70}" dt="2023-07-04T14:28:30.987" v="1083"/>
          <ac:grpSpMkLst>
            <pc:docMk/>
            <pc:sldMk cId="915708305" sldId="344"/>
            <ac:grpSpMk id="23" creationId="{CCD52466-2650-63BB-A46B-51A6529B1D19}"/>
          </ac:grpSpMkLst>
        </pc:grpChg>
        <pc:grpChg chg="mod">
          <ac:chgData name="SCIALDONE Lorenzo" userId="8593fdcd-2712-4b04-8d31-7d85f124f43e" providerId="ADAL" clId="{123F4454-0D55-47E8-A511-06FD83526F70}" dt="2023-07-04T14:28:30.987" v="1083"/>
          <ac:grpSpMkLst>
            <pc:docMk/>
            <pc:sldMk cId="915708305" sldId="344"/>
            <ac:grpSpMk id="46" creationId="{5DA22B86-7E7F-A2CE-4CF0-F4D305D23581}"/>
          </ac:grpSpMkLst>
        </pc:grpChg>
        <pc:grpChg chg="mod">
          <ac:chgData name="SCIALDONE Lorenzo" userId="8593fdcd-2712-4b04-8d31-7d85f124f43e" providerId="ADAL" clId="{123F4454-0D55-47E8-A511-06FD83526F70}" dt="2023-07-04T14:28:30.987" v="1083"/>
          <ac:grpSpMkLst>
            <pc:docMk/>
            <pc:sldMk cId="915708305" sldId="344"/>
            <ac:grpSpMk id="48" creationId="{3B74222C-5689-6C23-7BC0-B83EAB7CBC2D}"/>
          </ac:grpSpMkLst>
        </pc:grpChg>
        <pc:grpChg chg="mod">
          <ac:chgData name="SCIALDONE Lorenzo" userId="8593fdcd-2712-4b04-8d31-7d85f124f43e" providerId="ADAL" clId="{123F4454-0D55-47E8-A511-06FD83526F70}" dt="2023-07-04T14:28:30.987" v="1083"/>
          <ac:grpSpMkLst>
            <pc:docMk/>
            <pc:sldMk cId="915708305" sldId="344"/>
            <ac:grpSpMk id="56" creationId="{E88B405A-5FD2-36E9-10C2-F9C4C8C4DDC4}"/>
          </ac:grpSpMkLst>
        </pc:grpChg>
        <pc:grpChg chg="mod">
          <ac:chgData name="SCIALDONE Lorenzo" userId="8593fdcd-2712-4b04-8d31-7d85f124f43e" providerId="ADAL" clId="{123F4454-0D55-47E8-A511-06FD83526F70}" dt="2023-07-04T14:28:30.987" v="1083"/>
          <ac:grpSpMkLst>
            <pc:docMk/>
            <pc:sldMk cId="915708305" sldId="344"/>
            <ac:grpSpMk id="726" creationId="{9B1E83E0-B630-899A-CCC0-43773E4C075D}"/>
          </ac:grpSpMkLst>
        </pc:grpChg>
        <pc:grpChg chg="mod">
          <ac:chgData name="SCIALDONE Lorenzo" userId="8593fdcd-2712-4b04-8d31-7d85f124f43e" providerId="ADAL" clId="{123F4454-0D55-47E8-A511-06FD83526F70}" dt="2023-07-04T14:28:30.987" v="1083"/>
          <ac:grpSpMkLst>
            <pc:docMk/>
            <pc:sldMk cId="915708305" sldId="344"/>
            <ac:grpSpMk id="728" creationId="{2508F71F-15AE-2427-4905-EFCB0C25BDA9}"/>
          </ac:grpSpMkLst>
        </pc:grpChg>
        <pc:grpChg chg="mod">
          <ac:chgData name="SCIALDONE Lorenzo" userId="8593fdcd-2712-4b04-8d31-7d85f124f43e" providerId="ADAL" clId="{123F4454-0D55-47E8-A511-06FD83526F70}" dt="2023-07-04T14:28:30.987" v="1083"/>
          <ac:grpSpMkLst>
            <pc:docMk/>
            <pc:sldMk cId="915708305" sldId="344"/>
            <ac:grpSpMk id="729" creationId="{25D0D878-A482-1946-AC76-1B8B83A5613E}"/>
          </ac:grpSpMkLst>
        </pc:grpChg>
        <pc:grpChg chg="mod">
          <ac:chgData name="SCIALDONE Lorenzo" userId="8593fdcd-2712-4b04-8d31-7d85f124f43e" providerId="ADAL" clId="{123F4454-0D55-47E8-A511-06FD83526F70}" dt="2023-07-04T14:28:30.987" v="1083"/>
          <ac:grpSpMkLst>
            <pc:docMk/>
            <pc:sldMk cId="915708305" sldId="344"/>
            <ac:grpSpMk id="738" creationId="{17CFBC2B-9CC3-D241-8263-21CCF2940F27}"/>
          </ac:grpSpMkLst>
        </pc:grpChg>
        <pc:grpChg chg="mod">
          <ac:chgData name="SCIALDONE Lorenzo" userId="8593fdcd-2712-4b04-8d31-7d85f124f43e" providerId="ADAL" clId="{123F4454-0D55-47E8-A511-06FD83526F70}" dt="2023-07-04T14:28:30.987" v="1083"/>
          <ac:grpSpMkLst>
            <pc:docMk/>
            <pc:sldMk cId="915708305" sldId="344"/>
            <ac:grpSpMk id="749" creationId="{173EF259-8381-1614-0C63-A9EC40F6897B}"/>
          </ac:grpSpMkLst>
        </pc:grpChg>
        <pc:grpChg chg="mod">
          <ac:chgData name="SCIALDONE Lorenzo" userId="8593fdcd-2712-4b04-8d31-7d85f124f43e" providerId="ADAL" clId="{123F4454-0D55-47E8-A511-06FD83526F70}" dt="2023-07-04T14:28:30.987" v="1083"/>
          <ac:grpSpMkLst>
            <pc:docMk/>
            <pc:sldMk cId="915708305" sldId="344"/>
            <ac:grpSpMk id="792" creationId="{1A8CD154-9F92-CBCD-51A4-9ED068AD9B97}"/>
          </ac:grpSpMkLst>
        </pc:grpChg>
        <pc:grpChg chg="mod">
          <ac:chgData name="SCIALDONE Lorenzo" userId="8593fdcd-2712-4b04-8d31-7d85f124f43e" providerId="ADAL" clId="{123F4454-0D55-47E8-A511-06FD83526F70}" dt="2023-07-04T14:28:30.987" v="1083"/>
          <ac:grpSpMkLst>
            <pc:docMk/>
            <pc:sldMk cId="915708305" sldId="344"/>
            <ac:grpSpMk id="877" creationId="{4DFD9139-85AB-A653-2145-E3984C5DC8B7}"/>
          </ac:grpSpMkLst>
        </pc:grpChg>
        <pc:grpChg chg="mod">
          <ac:chgData name="SCIALDONE Lorenzo" userId="8593fdcd-2712-4b04-8d31-7d85f124f43e" providerId="ADAL" clId="{123F4454-0D55-47E8-A511-06FD83526F70}" dt="2023-07-04T14:28:30.987" v="1083"/>
          <ac:grpSpMkLst>
            <pc:docMk/>
            <pc:sldMk cId="915708305" sldId="344"/>
            <ac:grpSpMk id="898" creationId="{6E1517F0-B813-CFBF-01AF-368DF723A6BB}"/>
          </ac:grpSpMkLst>
        </pc:grpChg>
        <pc:grpChg chg="add del mod">
          <ac:chgData name="SCIALDONE Lorenzo" userId="8593fdcd-2712-4b04-8d31-7d85f124f43e" providerId="ADAL" clId="{123F4454-0D55-47E8-A511-06FD83526F70}" dt="2023-07-04T15:00:47.013" v="1790" actId="478"/>
          <ac:grpSpMkLst>
            <pc:docMk/>
            <pc:sldMk cId="915708305" sldId="344"/>
            <ac:grpSpMk id="920" creationId="{2B4D3B2D-4338-05D0-430B-F40B536010C8}"/>
          </ac:grpSpMkLst>
        </pc:grpChg>
        <pc:picChg chg="add mod">
          <ac:chgData name="SCIALDONE Lorenzo" userId="8593fdcd-2712-4b04-8d31-7d85f124f43e" providerId="ADAL" clId="{123F4454-0D55-47E8-A511-06FD83526F70}" dt="2023-07-04T15:06:07.091" v="1827" actId="1076"/>
          <ac:picMkLst>
            <pc:docMk/>
            <pc:sldMk cId="915708305" sldId="344"/>
            <ac:picMk id="3" creationId="{93838680-F9A1-6492-F24A-9B44E0831FAA}"/>
          </ac:picMkLst>
        </pc:picChg>
        <pc:picChg chg="add del mod">
          <ac:chgData name="SCIALDONE Lorenzo" userId="8593fdcd-2712-4b04-8d31-7d85f124f43e" providerId="ADAL" clId="{123F4454-0D55-47E8-A511-06FD83526F70}" dt="2023-07-04T15:11:17.559" v="1853" actId="478"/>
          <ac:picMkLst>
            <pc:docMk/>
            <pc:sldMk cId="915708305" sldId="344"/>
            <ac:picMk id="5" creationId="{8D36644F-426F-0461-CE17-ED7DBB4C97EC}"/>
          </ac:picMkLst>
        </pc:picChg>
        <pc:picChg chg="mod">
          <ac:chgData name="SCIALDONE Lorenzo" userId="8593fdcd-2712-4b04-8d31-7d85f124f43e" providerId="ADAL" clId="{123F4454-0D55-47E8-A511-06FD83526F70}" dt="2023-07-04T14:58:16.799" v="1760" actId="1076"/>
          <ac:picMkLst>
            <pc:docMk/>
            <pc:sldMk cId="915708305" sldId="344"/>
            <ac:picMk id="746" creationId="{00000000-0000-0000-0000-000000000000}"/>
          </ac:picMkLst>
        </pc:picChg>
        <pc:picChg chg="add del mod">
          <ac:chgData name="SCIALDONE Lorenzo" userId="8593fdcd-2712-4b04-8d31-7d85f124f43e" providerId="ADAL" clId="{123F4454-0D55-47E8-A511-06FD83526F70}" dt="2023-07-04T15:05:24.551" v="1817" actId="478"/>
          <ac:picMkLst>
            <pc:docMk/>
            <pc:sldMk cId="915708305" sldId="344"/>
            <ac:picMk id="925" creationId="{8C6DAC9D-9343-03FC-9098-1F58314B227F}"/>
          </ac:picMkLst>
        </pc:picChg>
        <pc:picChg chg="add del mod">
          <ac:chgData name="SCIALDONE Lorenzo" userId="8593fdcd-2712-4b04-8d31-7d85f124f43e" providerId="ADAL" clId="{123F4454-0D55-47E8-A511-06FD83526F70}" dt="2023-07-04T15:07:07.186" v="1832" actId="478"/>
          <ac:picMkLst>
            <pc:docMk/>
            <pc:sldMk cId="915708305" sldId="344"/>
            <ac:picMk id="927" creationId="{A76DAEF5-7047-B90A-E9A5-E71DA088B046}"/>
          </ac:picMkLst>
        </pc:picChg>
        <pc:cxnChg chg="add mod ord">
          <ac:chgData name="SCIALDONE Lorenzo" userId="8593fdcd-2712-4b04-8d31-7d85f124f43e" providerId="ADAL" clId="{123F4454-0D55-47E8-A511-06FD83526F70}" dt="2023-07-04T15:05:59.838" v="1826" actId="166"/>
          <ac:cxnSpMkLst>
            <pc:docMk/>
            <pc:sldMk cId="915708305" sldId="344"/>
            <ac:cxnSpMk id="907" creationId="{980E0E1A-FB51-B57B-B85E-9174A16C20F8}"/>
          </ac:cxnSpMkLst>
        </pc:cxnChg>
        <pc:cxnChg chg="add del">
          <ac:chgData name="SCIALDONE Lorenzo" userId="8593fdcd-2712-4b04-8d31-7d85f124f43e" providerId="ADAL" clId="{123F4454-0D55-47E8-A511-06FD83526F70}" dt="2023-07-04T14:55:32.859" v="1729" actId="478"/>
          <ac:cxnSpMkLst>
            <pc:docMk/>
            <pc:sldMk cId="915708305" sldId="344"/>
            <ac:cxnSpMk id="910" creationId="{BC166738-26B8-93DE-7EE3-2021A8985D63}"/>
          </ac:cxnSpMkLst>
        </pc:cxnChg>
        <pc:cxnChg chg="add mod">
          <ac:chgData name="SCIALDONE Lorenzo" userId="8593fdcd-2712-4b04-8d31-7d85f124f43e" providerId="ADAL" clId="{123F4454-0D55-47E8-A511-06FD83526F70}" dt="2023-07-04T14:58:16.799" v="1760" actId="1076"/>
          <ac:cxnSpMkLst>
            <pc:docMk/>
            <pc:sldMk cId="915708305" sldId="344"/>
            <ac:cxnSpMk id="911" creationId="{C5D06B9B-6762-943A-4016-791252E16301}"/>
          </ac:cxnSpMkLst>
        </pc:cxnChg>
      </pc:sldChg>
      <pc:sldChg chg="addSp delSp modSp mod modShow">
        <pc:chgData name="SCIALDONE Lorenzo" userId="8593fdcd-2712-4b04-8d31-7d85f124f43e" providerId="ADAL" clId="{123F4454-0D55-47E8-A511-06FD83526F70}" dt="2023-07-04T14:54:08.746" v="1718" actId="729"/>
        <pc:sldMkLst>
          <pc:docMk/>
          <pc:sldMk cId="3217171142" sldId="345"/>
        </pc:sldMkLst>
        <pc:spChg chg="add del mod">
          <ac:chgData name="SCIALDONE Lorenzo" userId="8593fdcd-2712-4b04-8d31-7d85f124f43e" providerId="ADAL" clId="{123F4454-0D55-47E8-A511-06FD83526F70}" dt="2023-07-04T14:28:48.991" v="1089" actId="478"/>
          <ac:spMkLst>
            <pc:docMk/>
            <pc:sldMk cId="3217171142" sldId="345"/>
            <ac:spMk id="2" creationId="{50ECF163-4688-26E9-CC71-DB5CF0756691}"/>
          </ac:spMkLst>
        </pc:spChg>
        <pc:spChg chg="add del mod">
          <ac:chgData name="SCIALDONE Lorenzo" userId="8593fdcd-2712-4b04-8d31-7d85f124f43e" providerId="ADAL" clId="{123F4454-0D55-47E8-A511-06FD83526F70}" dt="2023-07-04T12:56:55.524" v="496"/>
          <ac:spMkLst>
            <pc:docMk/>
            <pc:sldMk cId="3217171142" sldId="345"/>
            <ac:spMk id="3" creationId="{683D7507-7603-3B56-9683-3DC4DFE31143}"/>
          </ac:spMkLst>
        </pc:spChg>
        <pc:spChg chg="add del mod">
          <ac:chgData name="SCIALDONE Lorenzo" userId="8593fdcd-2712-4b04-8d31-7d85f124f43e" providerId="ADAL" clId="{123F4454-0D55-47E8-A511-06FD83526F70}" dt="2023-07-04T12:57:10.833" v="502" actId="478"/>
          <ac:spMkLst>
            <pc:docMk/>
            <pc:sldMk cId="3217171142" sldId="345"/>
            <ac:spMk id="4" creationId="{BB570750-388C-2888-3E74-E3543ABF9D19}"/>
          </ac:spMkLst>
        </pc:spChg>
        <pc:spChg chg="mod">
          <ac:chgData name="SCIALDONE Lorenzo" userId="8593fdcd-2712-4b04-8d31-7d85f124f43e" providerId="ADAL" clId="{123F4454-0D55-47E8-A511-06FD83526F70}" dt="2023-07-04T14:33:02.461" v="1154" actId="14100"/>
          <ac:spMkLst>
            <pc:docMk/>
            <pc:sldMk cId="3217171142" sldId="345"/>
            <ac:spMk id="12" creationId="{BC57982F-75F2-70B5-D7A0-735FB328560F}"/>
          </ac:spMkLst>
        </pc:spChg>
        <pc:spChg chg="del">
          <ac:chgData name="SCIALDONE Lorenzo" userId="8593fdcd-2712-4b04-8d31-7d85f124f43e" providerId="ADAL" clId="{123F4454-0D55-47E8-A511-06FD83526F70}" dt="2023-07-04T12:55:59.586" v="479" actId="478"/>
          <ac:spMkLst>
            <pc:docMk/>
            <pc:sldMk cId="3217171142" sldId="345"/>
            <ac:spMk id="13" creationId="{BC57982F-75F2-70B5-D7A0-735FB328560F}"/>
          </ac:spMkLst>
        </pc:spChg>
        <pc:spChg chg="mod">
          <ac:chgData name="SCIALDONE Lorenzo" userId="8593fdcd-2712-4b04-8d31-7d85f124f43e" providerId="ADAL" clId="{123F4454-0D55-47E8-A511-06FD83526F70}" dt="2023-07-04T14:33:24.141" v="1158" actId="404"/>
          <ac:spMkLst>
            <pc:docMk/>
            <pc:sldMk cId="3217171142" sldId="345"/>
            <ac:spMk id="14" creationId="{201B8183-5CCF-3677-585A-EA403DEE1CC2}"/>
          </ac:spMkLst>
        </pc:spChg>
        <pc:spChg chg="mod">
          <ac:chgData name="SCIALDONE Lorenzo" userId="8593fdcd-2712-4b04-8d31-7d85f124f43e" providerId="ADAL" clId="{123F4454-0D55-47E8-A511-06FD83526F70}" dt="2023-07-04T14:33:31.517" v="1162" actId="1076"/>
          <ac:spMkLst>
            <pc:docMk/>
            <pc:sldMk cId="3217171142" sldId="345"/>
            <ac:spMk id="15" creationId="{6156621F-CD1B-63CC-5D4F-CDC0282AD6FA}"/>
          </ac:spMkLst>
        </pc:spChg>
        <pc:spChg chg="mod">
          <ac:chgData name="SCIALDONE Lorenzo" userId="8593fdcd-2712-4b04-8d31-7d85f124f43e" providerId="ADAL" clId="{123F4454-0D55-47E8-A511-06FD83526F70}" dt="2023-07-04T14:28:52.658" v="1090"/>
          <ac:spMkLst>
            <pc:docMk/>
            <pc:sldMk cId="3217171142" sldId="345"/>
            <ac:spMk id="19" creationId="{5793B52E-0CDA-BFEA-49E1-8F4DFAE13463}"/>
          </ac:spMkLst>
        </pc:spChg>
        <pc:spChg chg="mod">
          <ac:chgData name="SCIALDONE Lorenzo" userId="8593fdcd-2712-4b04-8d31-7d85f124f43e" providerId="ADAL" clId="{123F4454-0D55-47E8-A511-06FD83526F70}" dt="2023-07-04T14:28:52.658" v="1090"/>
          <ac:spMkLst>
            <pc:docMk/>
            <pc:sldMk cId="3217171142" sldId="345"/>
            <ac:spMk id="20" creationId="{E778691C-1BD4-CD9B-095D-6C3C31720C0E}"/>
          </ac:spMkLst>
        </pc:spChg>
        <pc:spChg chg="mod">
          <ac:chgData name="SCIALDONE Lorenzo" userId="8593fdcd-2712-4b04-8d31-7d85f124f43e" providerId="ADAL" clId="{123F4454-0D55-47E8-A511-06FD83526F70}" dt="2023-07-04T14:28:52.658" v="1090"/>
          <ac:spMkLst>
            <pc:docMk/>
            <pc:sldMk cId="3217171142" sldId="345"/>
            <ac:spMk id="21" creationId="{1A8C5C57-62E7-2C9F-BBCC-A5C34462966F}"/>
          </ac:spMkLst>
        </pc:spChg>
        <pc:spChg chg="mod">
          <ac:chgData name="SCIALDONE Lorenzo" userId="8593fdcd-2712-4b04-8d31-7d85f124f43e" providerId="ADAL" clId="{123F4454-0D55-47E8-A511-06FD83526F70}" dt="2023-07-04T14:28:52.658" v="1090"/>
          <ac:spMkLst>
            <pc:docMk/>
            <pc:sldMk cId="3217171142" sldId="345"/>
            <ac:spMk id="23" creationId="{0A346A8E-22DE-E3AD-6A61-C1BED00F6811}"/>
          </ac:spMkLst>
        </pc:spChg>
        <pc:spChg chg="mod">
          <ac:chgData name="SCIALDONE Lorenzo" userId="8593fdcd-2712-4b04-8d31-7d85f124f43e" providerId="ADAL" clId="{123F4454-0D55-47E8-A511-06FD83526F70}" dt="2023-07-04T14:28:52.658" v="1090"/>
          <ac:spMkLst>
            <pc:docMk/>
            <pc:sldMk cId="3217171142" sldId="345"/>
            <ac:spMk id="24" creationId="{CA2E084E-C3A6-4F76-9F2B-C8FDE573BB40}"/>
          </ac:spMkLst>
        </pc:spChg>
        <pc:spChg chg="mod">
          <ac:chgData name="SCIALDONE Lorenzo" userId="8593fdcd-2712-4b04-8d31-7d85f124f43e" providerId="ADAL" clId="{123F4454-0D55-47E8-A511-06FD83526F70}" dt="2023-07-04T14:28:52.658" v="1090"/>
          <ac:spMkLst>
            <pc:docMk/>
            <pc:sldMk cId="3217171142" sldId="345"/>
            <ac:spMk id="25" creationId="{03695A16-3E7C-521B-D285-7B013169B6B1}"/>
          </ac:spMkLst>
        </pc:spChg>
        <pc:spChg chg="mod">
          <ac:chgData name="SCIALDONE Lorenzo" userId="8593fdcd-2712-4b04-8d31-7d85f124f43e" providerId="ADAL" clId="{123F4454-0D55-47E8-A511-06FD83526F70}" dt="2023-07-04T14:28:52.658" v="1090"/>
          <ac:spMkLst>
            <pc:docMk/>
            <pc:sldMk cId="3217171142" sldId="345"/>
            <ac:spMk id="26" creationId="{1EA90319-30A7-D772-317B-83D19F2BC047}"/>
          </ac:spMkLst>
        </pc:spChg>
        <pc:spChg chg="mod">
          <ac:chgData name="SCIALDONE Lorenzo" userId="8593fdcd-2712-4b04-8d31-7d85f124f43e" providerId="ADAL" clId="{123F4454-0D55-47E8-A511-06FD83526F70}" dt="2023-07-04T14:28:52.658" v="1090"/>
          <ac:spMkLst>
            <pc:docMk/>
            <pc:sldMk cId="3217171142" sldId="345"/>
            <ac:spMk id="27" creationId="{9701812A-E0AA-C0D5-40B4-FB538677398A}"/>
          </ac:spMkLst>
        </pc:spChg>
        <pc:spChg chg="mod">
          <ac:chgData name="SCIALDONE Lorenzo" userId="8593fdcd-2712-4b04-8d31-7d85f124f43e" providerId="ADAL" clId="{123F4454-0D55-47E8-A511-06FD83526F70}" dt="2023-07-04T14:28:52.658" v="1090"/>
          <ac:spMkLst>
            <pc:docMk/>
            <pc:sldMk cId="3217171142" sldId="345"/>
            <ac:spMk id="28" creationId="{B51681E9-4033-14BB-820E-0A1128E3568A}"/>
          </ac:spMkLst>
        </pc:spChg>
        <pc:spChg chg="mod">
          <ac:chgData name="SCIALDONE Lorenzo" userId="8593fdcd-2712-4b04-8d31-7d85f124f43e" providerId="ADAL" clId="{123F4454-0D55-47E8-A511-06FD83526F70}" dt="2023-07-04T14:28:52.658" v="1090"/>
          <ac:spMkLst>
            <pc:docMk/>
            <pc:sldMk cId="3217171142" sldId="345"/>
            <ac:spMk id="29" creationId="{9B393F58-A43D-FE0F-047A-9B2E4115A884}"/>
          </ac:spMkLst>
        </pc:spChg>
        <pc:spChg chg="mod">
          <ac:chgData name="SCIALDONE Lorenzo" userId="8593fdcd-2712-4b04-8d31-7d85f124f43e" providerId="ADAL" clId="{123F4454-0D55-47E8-A511-06FD83526F70}" dt="2023-07-04T14:28:52.658" v="1090"/>
          <ac:spMkLst>
            <pc:docMk/>
            <pc:sldMk cId="3217171142" sldId="345"/>
            <ac:spMk id="30" creationId="{74A50627-AF3B-F0F9-A092-03BCB267953C}"/>
          </ac:spMkLst>
        </pc:spChg>
        <pc:spChg chg="mod">
          <ac:chgData name="SCIALDONE Lorenzo" userId="8593fdcd-2712-4b04-8d31-7d85f124f43e" providerId="ADAL" clId="{123F4454-0D55-47E8-A511-06FD83526F70}" dt="2023-07-04T14:28:52.658" v="1090"/>
          <ac:spMkLst>
            <pc:docMk/>
            <pc:sldMk cId="3217171142" sldId="345"/>
            <ac:spMk id="31" creationId="{3D204BA8-EFBB-BA3C-83AE-41C74375845E}"/>
          </ac:spMkLst>
        </pc:spChg>
        <pc:spChg chg="mod">
          <ac:chgData name="SCIALDONE Lorenzo" userId="8593fdcd-2712-4b04-8d31-7d85f124f43e" providerId="ADAL" clId="{123F4454-0D55-47E8-A511-06FD83526F70}" dt="2023-07-04T14:28:52.658" v="1090"/>
          <ac:spMkLst>
            <pc:docMk/>
            <pc:sldMk cId="3217171142" sldId="345"/>
            <ac:spMk id="32" creationId="{060FFB9C-17A1-0215-B1D5-930AACDA0BD0}"/>
          </ac:spMkLst>
        </pc:spChg>
        <pc:spChg chg="mod">
          <ac:chgData name="SCIALDONE Lorenzo" userId="8593fdcd-2712-4b04-8d31-7d85f124f43e" providerId="ADAL" clId="{123F4454-0D55-47E8-A511-06FD83526F70}" dt="2023-07-04T14:28:52.658" v="1090"/>
          <ac:spMkLst>
            <pc:docMk/>
            <pc:sldMk cId="3217171142" sldId="345"/>
            <ac:spMk id="33" creationId="{2CABF1A5-5A9A-2D10-197B-97E9CF6AFCA5}"/>
          </ac:spMkLst>
        </pc:spChg>
        <pc:spChg chg="mod">
          <ac:chgData name="SCIALDONE Lorenzo" userId="8593fdcd-2712-4b04-8d31-7d85f124f43e" providerId="ADAL" clId="{123F4454-0D55-47E8-A511-06FD83526F70}" dt="2023-07-04T14:28:52.658" v="1090"/>
          <ac:spMkLst>
            <pc:docMk/>
            <pc:sldMk cId="3217171142" sldId="345"/>
            <ac:spMk id="34" creationId="{D5499E2C-798A-0BA6-CB58-5ADEE5106BE1}"/>
          </ac:spMkLst>
        </pc:spChg>
        <pc:spChg chg="mod">
          <ac:chgData name="SCIALDONE Lorenzo" userId="8593fdcd-2712-4b04-8d31-7d85f124f43e" providerId="ADAL" clId="{123F4454-0D55-47E8-A511-06FD83526F70}" dt="2023-07-04T14:28:52.658" v="1090"/>
          <ac:spMkLst>
            <pc:docMk/>
            <pc:sldMk cId="3217171142" sldId="345"/>
            <ac:spMk id="35" creationId="{1EAD5AC8-65E8-2F92-10B6-04BDD4BCF35D}"/>
          </ac:spMkLst>
        </pc:spChg>
        <pc:spChg chg="mod">
          <ac:chgData name="SCIALDONE Lorenzo" userId="8593fdcd-2712-4b04-8d31-7d85f124f43e" providerId="ADAL" clId="{123F4454-0D55-47E8-A511-06FD83526F70}" dt="2023-07-04T14:28:52.658" v="1090"/>
          <ac:spMkLst>
            <pc:docMk/>
            <pc:sldMk cId="3217171142" sldId="345"/>
            <ac:spMk id="36" creationId="{296258A8-F4D0-DFDF-EB8D-40A8E98324D1}"/>
          </ac:spMkLst>
        </pc:spChg>
        <pc:spChg chg="mod">
          <ac:chgData name="SCIALDONE Lorenzo" userId="8593fdcd-2712-4b04-8d31-7d85f124f43e" providerId="ADAL" clId="{123F4454-0D55-47E8-A511-06FD83526F70}" dt="2023-07-04T14:28:52.658" v="1090"/>
          <ac:spMkLst>
            <pc:docMk/>
            <pc:sldMk cId="3217171142" sldId="345"/>
            <ac:spMk id="37" creationId="{98FA9BA7-B1F8-FE34-75DE-883CF6C31631}"/>
          </ac:spMkLst>
        </pc:spChg>
        <pc:spChg chg="mod">
          <ac:chgData name="SCIALDONE Lorenzo" userId="8593fdcd-2712-4b04-8d31-7d85f124f43e" providerId="ADAL" clId="{123F4454-0D55-47E8-A511-06FD83526F70}" dt="2023-07-04T14:28:52.658" v="1090"/>
          <ac:spMkLst>
            <pc:docMk/>
            <pc:sldMk cId="3217171142" sldId="345"/>
            <ac:spMk id="38" creationId="{2E47FCFE-B674-EA5A-30BF-23E21A62F64E}"/>
          </ac:spMkLst>
        </pc:spChg>
        <pc:spChg chg="mod">
          <ac:chgData name="SCIALDONE Lorenzo" userId="8593fdcd-2712-4b04-8d31-7d85f124f43e" providerId="ADAL" clId="{123F4454-0D55-47E8-A511-06FD83526F70}" dt="2023-07-04T14:28:52.658" v="1090"/>
          <ac:spMkLst>
            <pc:docMk/>
            <pc:sldMk cId="3217171142" sldId="345"/>
            <ac:spMk id="39" creationId="{5B447BCF-1508-62C8-F0FB-962883F754E6}"/>
          </ac:spMkLst>
        </pc:spChg>
        <pc:spChg chg="mod">
          <ac:chgData name="SCIALDONE Lorenzo" userId="8593fdcd-2712-4b04-8d31-7d85f124f43e" providerId="ADAL" clId="{123F4454-0D55-47E8-A511-06FD83526F70}" dt="2023-07-04T14:28:52.658" v="1090"/>
          <ac:spMkLst>
            <pc:docMk/>
            <pc:sldMk cId="3217171142" sldId="345"/>
            <ac:spMk id="40" creationId="{E4DEBDF4-E5D1-B385-219B-2C69634C03FC}"/>
          </ac:spMkLst>
        </pc:spChg>
        <pc:spChg chg="mod">
          <ac:chgData name="SCIALDONE Lorenzo" userId="8593fdcd-2712-4b04-8d31-7d85f124f43e" providerId="ADAL" clId="{123F4454-0D55-47E8-A511-06FD83526F70}" dt="2023-07-04T14:28:52.658" v="1090"/>
          <ac:spMkLst>
            <pc:docMk/>
            <pc:sldMk cId="3217171142" sldId="345"/>
            <ac:spMk id="41" creationId="{385F9C87-3261-29AF-1E00-A860D23E2FC4}"/>
          </ac:spMkLst>
        </pc:spChg>
        <pc:spChg chg="mod">
          <ac:chgData name="SCIALDONE Lorenzo" userId="8593fdcd-2712-4b04-8d31-7d85f124f43e" providerId="ADAL" clId="{123F4454-0D55-47E8-A511-06FD83526F70}" dt="2023-07-04T14:28:52.658" v="1090"/>
          <ac:spMkLst>
            <pc:docMk/>
            <pc:sldMk cId="3217171142" sldId="345"/>
            <ac:spMk id="42" creationId="{0CB44647-979A-15B7-5325-732D758E027D}"/>
          </ac:spMkLst>
        </pc:spChg>
        <pc:spChg chg="mod">
          <ac:chgData name="SCIALDONE Lorenzo" userId="8593fdcd-2712-4b04-8d31-7d85f124f43e" providerId="ADAL" clId="{123F4454-0D55-47E8-A511-06FD83526F70}" dt="2023-07-04T14:28:52.658" v="1090"/>
          <ac:spMkLst>
            <pc:docMk/>
            <pc:sldMk cId="3217171142" sldId="345"/>
            <ac:spMk id="43" creationId="{AB04F428-E02E-469E-040D-BBFB18330808}"/>
          </ac:spMkLst>
        </pc:spChg>
        <pc:spChg chg="mod">
          <ac:chgData name="SCIALDONE Lorenzo" userId="8593fdcd-2712-4b04-8d31-7d85f124f43e" providerId="ADAL" clId="{123F4454-0D55-47E8-A511-06FD83526F70}" dt="2023-07-04T14:28:52.658" v="1090"/>
          <ac:spMkLst>
            <pc:docMk/>
            <pc:sldMk cId="3217171142" sldId="345"/>
            <ac:spMk id="44" creationId="{0F646F95-9F15-0164-51B2-C4E1BB5EAAAA}"/>
          </ac:spMkLst>
        </pc:spChg>
        <pc:spChg chg="mod">
          <ac:chgData name="SCIALDONE Lorenzo" userId="8593fdcd-2712-4b04-8d31-7d85f124f43e" providerId="ADAL" clId="{123F4454-0D55-47E8-A511-06FD83526F70}" dt="2023-07-04T14:28:52.658" v="1090"/>
          <ac:spMkLst>
            <pc:docMk/>
            <pc:sldMk cId="3217171142" sldId="345"/>
            <ac:spMk id="46" creationId="{B951221C-2FFD-F88D-4BAD-3D6170295B81}"/>
          </ac:spMkLst>
        </pc:spChg>
        <pc:spChg chg="mod">
          <ac:chgData name="SCIALDONE Lorenzo" userId="8593fdcd-2712-4b04-8d31-7d85f124f43e" providerId="ADAL" clId="{123F4454-0D55-47E8-A511-06FD83526F70}" dt="2023-07-04T14:28:52.658" v="1090"/>
          <ac:spMkLst>
            <pc:docMk/>
            <pc:sldMk cId="3217171142" sldId="345"/>
            <ac:spMk id="48" creationId="{9AB66DB8-8A16-E129-95FA-9FF9D8C5A6F1}"/>
          </ac:spMkLst>
        </pc:spChg>
        <pc:spChg chg="mod">
          <ac:chgData name="SCIALDONE Lorenzo" userId="8593fdcd-2712-4b04-8d31-7d85f124f43e" providerId="ADAL" clId="{123F4454-0D55-47E8-A511-06FD83526F70}" dt="2023-07-04T14:28:52.658" v="1090"/>
          <ac:spMkLst>
            <pc:docMk/>
            <pc:sldMk cId="3217171142" sldId="345"/>
            <ac:spMk id="49" creationId="{0B161D73-09A8-5997-252A-DFC4961B42E7}"/>
          </ac:spMkLst>
        </pc:spChg>
        <pc:spChg chg="mod">
          <ac:chgData name="SCIALDONE Lorenzo" userId="8593fdcd-2712-4b04-8d31-7d85f124f43e" providerId="ADAL" clId="{123F4454-0D55-47E8-A511-06FD83526F70}" dt="2023-07-04T14:28:52.658" v="1090"/>
          <ac:spMkLst>
            <pc:docMk/>
            <pc:sldMk cId="3217171142" sldId="345"/>
            <ac:spMk id="50" creationId="{89FE2A4F-F6D9-2EAE-DB1B-C506EAD41B39}"/>
          </ac:spMkLst>
        </pc:spChg>
        <pc:spChg chg="mod">
          <ac:chgData name="SCIALDONE Lorenzo" userId="8593fdcd-2712-4b04-8d31-7d85f124f43e" providerId="ADAL" clId="{123F4454-0D55-47E8-A511-06FD83526F70}" dt="2023-07-04T14:28:52.658" v="1090"/>
          <ac:spMkLst>
            <pc:docMk/>
            <pc:sldMk cId="3217171142" sldId="345"/>
            <ac:spMk id="51" creationId="{9A3475FF-F269-3E6F-DF22-872D0EDACA59}"/>
          </ac:spMkLst>
        </pc:spChg>
        <pc:spChg chg="mod">
          <ac:chgData name="SCIALDONE Lorenzo" userId="8593fdcd-2712-4b04-8d31-7d85f124f43e" providerId="ADAL" clId="{123F4454-0D55-47E8-A511-06FD83526F70}" dt="2023-07-04T14:28:52.658" v="1090"/>
          <ac:spMkLst>
            <pc:docMk/>
            <pc:sldMk cId="3217171142" sldId="345"/>
            <ac:spMk id="52" creationId="{2D5A8274-E808-0A7E-1F60-4DB9511DCF72}"/>
          </ac:spMkLst>
        </pc:spChg>
        <pc:spChg chg="mod">
          <ac:chgData name="SCIALDONE Lorenzo" userId="8593fdcd-2712-4b04-8d31-7d85f124f43e" providerId="ADAL" clId="{123F4454-0D55-47E8-A511-06FD83526F70}" dt="2023-07-04T14:28:52.658" v="1090"/>
          <ac:spMkLst>
            <pc:docMk/>
            <pc:sldMk cId="3217171142" sldId="345"/>
            <ac:spMk id="53" creationId="{42F7E7A9-59D3-4000-87F5-BFE0BAA51726}"/>
          </ac:spMkLst>
        </pc:spChg>
        <pc:spChg chg="mod">
          <ac:chgData name="SCIALDONE Lorenzo" userId="8593fdcd-2712-4b04-8d31-7d85f124f43e" providerId="ADAL" clId="{123F4454-0D55-47E8-A511-06FD83526F70}" dt="2023-07-04T14:28:52.658" v="1090"/>
          <ac:spMkLst>
            <pc:docMk/>
            <pc:sldMk cId="3217171142" sldId="345"/>
            <ac:spMk id="54" creationId="{D93CCACD-C7C6-54CC-A903-E0ED553F5340}"/>
          </ac:spMkLst>
        </pc:spChg>
        <pc:spChg chg="mod">
          <ac:chgData name="SCIALDONE Lorenzo" userId="8593fdcd-2712-4b04-8d31-7d85f124f43e" providerId="ADAL" clId="{123F4454-0D55-47E8-A511-06FD83526F70}" dt="2023-07-04T14:28:52.658" v="1090"/>
          <ac:spMkLst>
            <pc:docMk/>
            <pc:sldMk cId="3217171142" sldId="345"/>
            <ac:spMk id="56" creationId="{3F2026D4-3658-3FDD-C016-D7C3D1192DEE}"/>
          </ac:spMkLst>
        </pc:spChg>
        <pc:spChg chg="mod">
          <ac:chgData name="SCIALDONE Lorenzo" userId="8593fdcd-2712-4b04-8d31-7d85f124f43e" providerId="ADAL" clId="{123F4454-0D55-47E8-A511-06FD83526F70}" dt="2023-07-04T14:28:52.658" v="1090"/>
          <ac:spMkLst>
            <pc:docMk/>
            <pc:sldMk cId="3217171142" sldId="345"/>
            <ac:spMk id="57" creationId="{4C196878-B916-DB0C-CC23-8001DFFCE12B}"/>
          </ac:spMkLst>
        </pc:spChg>
        <pc:spChg chg="mod">
          <ac:chgData name="SCIALDONE Lorenzo" userId="8593fdcd-2712-4b04-8d31-7d85f124f43e" providerId="ADAL" clId="{123F4454-0D55-47E8-A511-06FD83526F70}" dt="2023-07-04T14:28:52.658" v="1090"/>
          <ac:spMkLst>
            <pc:docMk/>
            <pc:sldMk cId="3217171142" sldId="345"/>
            <ac:spMk id="58" creationId="{B595E787-EB25-3285-5C0A-FEE2A2980635}"/>
          </ac:spMkLst>
        </pc:spChg>
        <pc:spChg chg="mod">
          <ac:chgData name="SCIALDONE Lorenzo" userId="8593fdcd-2712-4b04-8d31-7d85f124f43e" providerId="ADAL" clId="{123F4454-0D55-47E8-A511-06FD83526F70}" dt="2023-07-04T14:28:52.658" v="1090"/>
          <ac:spMkLst>
            <pc:docMk/>
            <pc:sldMk cId="3217171142" sldId="345"/>
            <ac:spMk id="59" creationId="{B71A4040-2B06-4F80-80EF-E04A21BD8E8D}"/>
          </ac:spMkLst>
        </pc:spChg>
        <pc:spChg chg="mod">
          <ac:chgData name="SCIALDONE Lorenzo" userId="8593fdcd-2712-4b04-8d31-7d85f124f43e" providerId="ADAL" clId="{123F4454-0D55-47E8-A511-06FD83526F70}" dt="2023-07-04T14:28:52.658" v="1090"/>
          <ac:spMkLst>
            <pc:docMk/>
            <pc:sldMk cId="3217171142" sldId="345"/>
            <ac:spMk id="60" creationId="{BB2F9751-5BC2-FD6C-6B48-FAA81CFD7AA3}"/>
          </ac:spMkLst>
        </pc:spChg>
        <pc:spChg chg="mod">
          <ac:chgData name="SCIALDONE Lorenzo" userId="8593fdcd-2712-4b04-8d31-7d85f124f43e" providerId="ADAL" clId="{123F4454-0D55-47E8-A511-06FD83526F70}" dt="2023-07-04T14:28:52.658" v="1090"/>
          <ac:spMkLst>
            <pc:docMk/>
            <pc:sldMk cId="3217171142" sldId="345"/>
            <ac:spMk id="61" creationId="{2E7F9CD6-EF2D-6A5D-65FA-560290170AE9}"/>
          </ac:spMkLst>
        </pc:spChg>
        <pc:spChg chg="mod">
          <ac:chgData name="SCIALDONE Lorenzo" userId="8593fdcd-2712-4b04-8d31-7d85f124f43e" providerId="ADAL" clId="{123F4454-0D55-47E8-A511-06FD83526F70}" dt="2023-07-04T14:28:52.658" v="1090"/>
          <ac:spMkLst>
            <pc:docMk/>
            <pc:sldMk cId="3217171142" sldId="345"/>
            <ac:spMk id="62" creationId="{8C8DD0BD-B78C-083F-C746-47EC30D4EA1B}"/>
          </ac:spMkLst>
        </pc:spChg>
        <pc:spChg chg="mod">
          <ac:chgData name="SCIALDONE Lorenzo" userId="8593fdcd-2712-4b04-8d31-7d85f124f43e" providerId="ADAL" clId="{123F4454-0D55-47E8-A511-06FD83526F70}" dt="2023-07-04T14:28:52.658" v="1090"/>
          <ac:spMkLst>
            <pc:docMk/>
            <pc:sldMk cId="3217171142" sldId="345"/>
            <ac:spMk id="63" creationId="{FC9C0BBE-4376-CB1D-CB87-381C5B89C504}"/>
          </ac:spMkLst>
        </pc:spChg>
        <pc:spChg chg="mod">
          <ac:chgData name="SCIALDONE Lorenzo" userId="8593fdcd-2712-4b04-8d31-7d85f124f43e" providerId="ADAL" clId="{123F4454-0D55-47E8-A511-06FD83526F70}" dt="2023-07-04T14:28:52.658" v="1090"/>
          <ac:spMkLst>
            <pc:docMk/>
            <pc:sldMk cId="3217171142" sldId="345"/>
            <ac:spMk id="576" creationId="{844ED085-E543-444C-A34F-E8FFC7924EF0}"/>
          </ac:spMkLst>
        </pc:spChg>
        <pc:spChg chg="mod">
          <ac:chgData name="SCIALDONE Lorenzo" userId="8593fdcd-2712-4b04-8d31-7d85f124f43e" providerId="ADAL" clId="{123F4454-0D55-47E8-A511-06FD83526F70}" dt="2023-07-04T14:28:52.658" v="1090"/>
          <ac:spMkLst>
            <pc:docMk/>
            <pc:sldMk cId="3217171142" sldId="345"/>
            <ac:spMk id="577" creationId="{55495738-89FF-A638-F5EF-C40EDA6E88C5}"/>
          </ac:spMkLst>
        </pc:spChg>
        <pc:spChg chg="mod">
          <ac:chgData name="SCIALDONE Lorenzo" userId="8593fdcd-2712-4b04-8d31-7d85f124f43e" providerId="ADAL" clId="{123F4454-0D55-47E8-A511-06FD83526F70}" dt="2023-07-04T14:28:52.658" v="1090"/>
          <ac:spMkLst>
            <pc:docMk/>
            <pc:sldMk cId="3217171142" sldId="345"/>
            <ac:spMk id="578" creationId="{F3A9482C-BC27-C318-EEA2-C1C339DD7B36}"/>
          </ac:spMkLst>
        </pc:spChg>
        <pc:spChg chg="mod">
          <ac:chgData name="SCIALDONE Lorenzo" userId="8593fdcd-2712-4b04-8d31-7d85f124f43e" providerId="ADAL" clId="{123F4454-0D55-47E8-A511-06FD83526F70}" dt="2023-07-04T14:28:52.658" v="1090"/>
          <ac:spMkLst>
            <pc:docMk/>
            <pc:sldMk cId="3217171142" sldId="345"/>
            <ac:spMk id="579" creationId="{A28C1E5B-DAD2-5ABC-3191-B2E41EA59DED}"/>
          </ac:spMkLst>
        </pc:spChg>
        <pc:spChg chg="mod">
          <ac:chgData name="SCIALDONE Lorenzo" userId="8593fdcd-2712-4b04-8d31-7d85f124f43e" providerId="ADAL" clId="{123F4454-0D55-47E8-A511-06FD83526F70}" dt="2023-07-04T14:28:52.658" v="1090"/>
          <ac:spMkLst>
            <pc:docMk/>
            <pc:sldMk cId="3217171142" sldId="345"/>
            <ac:spMk id="580" creationId="{B7D59F1C-8201-522A-C414-904D25ED3B65}"/>
          </ac:spMkLst>
        </pc:spChg>
        <pc:spChg chg="mod">
          <ac:chgData name="SCIALDONE Lorenzo" userId="8593fdcd-2712-4b04-8d31-7d85f124f43e" providerId="ADAL" clId="{123F4454-0D55-47E8-A511-06FD83526F70}" dt="2023-07-04T14:28:52.658" v="1090"/>
          <ac:spMkLst>
            <pc:docMk/>
            <pc:sldMk cId="3217171142" sldId="345"/>
            <ac:spMk id="581" creationId="{DB66B7FB-A829-5597-ADF9-257895289B2D}"/>
          </ac:spMkLst>
        </pc:spChg>
        <pc:spChg chg="mod">
          <ac:chgData name="SCIALDONE Lorenzo" userId="8593fdcd-2712-4b04-8d31-7d85f124f43e" providerId="ADAL" clId="{123F4454-0D55-47E8-A511-06FD83526F70}" dt="2023-07-04T14:28:52.658" v="1090"/>
          <ac:spMkLst>
            <pc:docMk/>
            <pc:sldMk cId="3217171142" sldId="345"/>
            <ac:spMk id="582" creationId="{2CEBB830-0AD9-D109-F42C-0341B61745B0}"/>
          </ac:spMkLst>
        </pc:spChg>
        <pc:spChg chg="mod">
          <ac:chgData name="SCIALDONE Lorenzo" userId="8593fdcd-2712-4b04-8d31-7d85f124f43e" providerId="ADAL" clId="{123F4454-0D55-47E8-A511-06FD83526F70}" dt="2023-07-04T14:28:52.658" v="1090"/>
          <ac:spMkLst>
            <pc:docMk/>
            <pc:sldMk cId="3217171142" sldId="345"/>
            <ac:spMk id="583" creationId="{9A47E195-FF7D-0DF3-CDF2-7A0F47408D5A}"/>
          </ac:spMkLst>
        </pc:spChg>
        <pc:spChg chg="mod">
          <ac:chgData name="SCIALDONE Lorenzo" userId="8593fdcd-2712-4b04-8d31-7d85f124f43e" providerId="ADAL" clId="{123F4454-0D55-47E8-A511-06FD83526F70}" dt="2023-07-04T14:28:52.658" v="1090"/>
          <ac:spMkLst>
            <pc:docMk/>
            <pc:sldMk cId="3217171142" sldId="345"/>
            <ac:spMk id="584" creationId="{2544DAE0-5D45-3C99-BF3C-531C4DDE210C}"/>
          </ac:spMkLst>
        </pc:spChg>
        <pc:spChg chg="mod">
          <ac:chgData name="SCIALDONE Lorenzo" userId="8593fdcd-2712-4b04-8d31-7d85f124f43e" providerId="ADAL" clId="{123F4454-0D55-47E8-A511-06FD83526F70}" dt="2023-07-04T14:28:52.658" v="1090"/>
          <ac:spMkLst>
            <pc:docMk/>
            <pc:sldMk cId="3217171142" sldId="345"/>
            <ac:spMk id="585" creationId="{BC09F31D-BBC3-5310-7807-5C503A1523DC}"/>
          </ac:spMkLst>
        </pc:spChg>
        <pc:spChg chg="mod">
          <ac:chgData name="SCIALDONE Lorenzo" userId="8593fdcd-2712-4b04-8d31-7d85f124f43e" providerId="ADAL" clId="{123F4454-0D55-47E8-A511-06FD83526F70}" dt="2023-07-04T14:28:52.658" v="1090"/>
          <ac:spMkLst>
            <pc:docMk/>
            <pc:sldMk cId="3217171142" sldId="345"/>
            <ac:spMk id="586" creationId="{6039F9B9-D620-C1A4-D033-A3BD33841582}"/>
          </ac:spMkLst>
        </pc:spChg>
        <pc:spChg chg="mod">
          <ac:chgData name="SCIALDONE Lorenzo" userId="8593fdcd-2712-4b04-8d31-7d85f124f43e" providerId="ADAL" clId="{123F4454-0D55-47E8-A511-06FD83526F70}" dt="2023-07-04T14:28:52.658" v="1090"/>
          <ac:spMkLst>
            <pc:docMk/>
            <pc:sldMk cId="3217171142" sldId="345"/>
            <ac:spMk id="587" creationId="{28E87768-3539-00E5-D61D-2327521C65BA}"/>
          </ac:spMkLst>
        </pc:spChg>
        <pc:spChg chg="mod">
          <ac:chgData name="SCIALDONE Lorenzo" userId="8593fdcd-2712-4b04-8d31-7d85f124f43e" providerId="ADAL" clId="{123F4454-0D55-47E8-A511-06FD83526F70}" dt="2023-07-04T14:28:52.658" v="1090"/>
          <ac:spMkLst>
            <pc:docMk/>
            <pc:sldMk cId="3217171142" sldId="345"/>
            <ac:spMk id="588" creationId="{7C23A0D3-BC3D-DA18-99E5-A80E3A9F180F}"/>
          </ac:spMkLst>
        </pc:spChg>
        <pc:spChg chg="mod">
          <ac:chgData name="SCIALDONE Lorenzo" userId="8593fdcd-2712-4b04-8d31-7d85f124f43e" providerId="ADAL" clId="{123F4454-0D55-47E8-A511-06FD83526F70}" dt="2023-07-04T14:28:52.658" v="1090"/>
          <ac:spMkLst>
            <pc:docMk/>
            <pc:sldMk cId="3217171142" sldId="345"/>
            <ac:spMk id="589" creationId="{BBACEA78-36D8-CB46-0EF5-0E2D3D567CE3}"/>
          </ac:spMkLst>
        </pc:spChg>
        <pc:spChg chg="mod">
          <ac:chgData name="SCIALDONE Lorenzo" userId="8593fdcd-2712-4b04-8d31-7d85f124f43e" providerId="ADAL" clId="{123F4454-0D55-47E8-A511-06FD83526F70}" dt="2023-07-04T14:28:52.658" v="1090"/>
          <ac:spMkLst>
            <pc:docMk/>
            <pc:sldMk cId="3217171142" sldId="345"/>
            <ac:spMk id="590" creationId="{8DF41D43-DE51-CD65-E9EF-E68D9934C716}"/>
          </ac:spMkLst>
        </pc:spChg>
        <pc:spChg chg="mod">
          <ac:chgData name="SCIALDONE Lorenzo" userId="8593fdcd-2712-4b04-8d31-7d85f124f43e" providerId="ADAL" clId="{123F4454-0D55-47E8-A511-06FD83526F70}" dt="2023-07-04T14:28:52.658" v="1090"/>
          <ac:spMkLst>
            <pc:docMk/>
            <pc:sldMk cId="3217171142" sldId="345"/>
            <ac:spMk id="591" creationId="{CE57B2B6-EFFD-201D-2A4D-8910451990E4}"/>
          </ac:spMkLst>
        </pc:spChg>
        <pc:spChg chg="mod">
          <ac:chgData name="SCIALDONE Lorenzo" userId="8593fdcd-2712-4b04-8d31-7d85f124f43e" providerId="ADAL" clId="{123F4454-0D55-47E8-A511-06FD83526F70}" dt="2023-07-04T14:28:52.658" v="1090"/>
          <ac:spMkLst>
            <pc:docMk/>
            <pc:sldMk cId="3217171142" sldId="345"/>
            <ac:spMk id="592" creationId="{4FE22245-3254-F3CD-F978-346DA1B1EB58}"/>
          </ac:spMkLst>
        </pc:spChg>
        <pc:spChg chg="mod">
          <ac:chgData name="SCIALDONE Lorenzo" userId="8593fdcd-2712-4b04-8d31-7d85f124f43e" providerId="ADAL" clId="{123F4454-0D55-47E8-A511-06FD83526F70}" dt="2023-07-04T14:28:52.658" v="1090"/>
          <ac:spMkLst>
            <pc:docMk/>
            <pc:sldMk cId="3217171142" sldId="345"/>
            <ac:spMk id="593" creationId="{35B341C6-39EC-969E-1AB7-A4B48331BD8B}"/>
          </ac:spMkLst>
        </pc:spChg>
        <pc:spChg chg="mod">
          <ac:chgData name="SCIALDONE Lorenzo" userId="8593fdcd-2712-4b04-8d31-7d85f124f43e" providerId="ADAL" clId="{123F4454-0D55-47E8-A511-06FD83526F70}" dt="2023-07-04T14:28:52.658" v="1090"/>
          <ac:spMkLst>
            <pc:docMk/>
            <pc:sldMk cId="3217171142" sldId="345"/>
            <ac:spMk id="594" creationId="{13EA5DD1-5AFA-E21B-A61B-6C62D937B1EE}"/>
          </ac:spMkLst>
        </pc:spChg>
        <pc:spChg chg="mod">
          <ac:chgData name="SCIALDONE Lorenzo" userId="8593fdcd-2712-4b04-8d31-7d85f124f43e" providerId="ADAL" clId="{123F4454-0D55-47E8-A511-06FD83526F70}" dt="2023-07-04T14:28:52.658" v="1090"/>
          <ac:spMkLst>
            <pc:docMk/>
            <pc:sldMk cId="3217171142" sldId="345"/>
            <ac:spMk id="595" creationId="{63D93264-EF2B-553E-7044-FBA440127494}"/>
          </ac:spMkLst>
        </pc:spChg>
        <pc:spChg chg="mod">
          <ac:chgData name="SCIALDONE Lorenzo" userId="8593fdcd-2712-4b04-8d31-7d85f124f43e" providerId="ADAL" clId="{123F4454-0D55-47E8-A511-06FD83526F70}" dt="2023-07-04T14:28:52.658" v="1090"/>
          <ac:spMkLst>
            <pc:docMk/>
            <pc:sldMk cId="3217171142" sldId="345"/>
            <ac:spMk id="596" creationId="{8A83458D-3FE5-0FBA-A42E-79167992F506}"/>
          </ac:spMkLst>
        </pc:spChg>
        <pc:spChg chg="mod">
          <ac:chgData name="SCIALDONE Lorenzo" userId="8593fdcd-2712-4b04-8d31-7d85f124f43e" providerId="ADAL" clId="{123F4454-0D55-47E8-A511-06FD83526F70}" dt="2023-07-04T14:28:52.658" v="1090"/>
          <ac:spMkLst>
            <pc:docMk/>
            <pc:sldMk cId="3217171142" sldId="345"/>
            <ac:spMk id="598" creationId="{FF11E555-A39B-8D8C-B00B-39BF68EA6BA5}"/>
          </ac:spMkLst>
        </pc:spChg>
        <pc:spChg chg="mod">
          <ac:chgData name="SCIALDONE Lorenzo" userId="8593fdcd-2712-4b04-8d31-7d85f124f43e" providerId="ADAL" clId="{123F4454-0D55-47E8-A511-06FD83526F70}" dt="2023-07-04T14:28:52.658" v="1090"/>
          <ac:spMkLst>
            <pc:docMk/>
            <pc:sldMk cId="3217171142" sldId="345"/>
            <ac:spMk id="601" creationId="{625EBD16-4CBB-DE68-8239-A4BECED9A987}"/>
          </ac:spMkLst>
        </pc:spChg>
        <pc:spChg chg="mod">
          <ac:chgData name="SCIALDONE Lorenzo" userId="8593fdcd-2712-4b04-8d31-7d85f124f43e" providerId="ADAL" clId="{123F4454-0D55-47E8-A511-06FD83526F70}" dt="2023-07-04T14:28:52.658" v="1090"/>
          <ac:spMkLst>
            <pc:docMk/>
            <pc:sldMk cId="3217171142" sldId="345"/>
            <ac:spMk id="602" creationId="{6F55A4BB-A07D-B12D-1804-90E32F5E7F91}"/>
          </ac:spMkLst>
        </pc:spChg>
        <pc:spChg chg="mod">
          <ac:chgData name="SCIALDONE Lorenzo" userId="8593fdcd-2712-4b04-8d31-7d85f124f43e" providerId="ADAL" clId="{123F4454-0D55-47E8-A511-06FD83526F70}" dt="2023-07-04T14:28:52.658" v="1090"/>
          <ac:spMkLst>
            <pc:docMk/>
            <pc:sldMk cId="3217171142" sldId="345"/>
            <ac:spMk id="603" creationId="{A1195EE6-93DB-8785-D86A-A77E60B44E54}"/>
          </ac:spMkLst>
        </pc:spChg>
        <pc:spChg chg="mod">
          <ac:chgData name="SCIALDONE Lorenzo" userId="8593fdcd-2712-4b04-8d31-7d85f124f43e" providerId="ADAL" clId="{123F4454-0D55-47E8-A511-06FD83526F70}" dt="2023-07-04T14:28:52.658" v="1090"/>
          <ac:spMkLst>
            <pc:docMk/>
            <pc:sldMk cId="3217171142" sldId="345"/>
            <ac:spMk id="604" creationId="{95C02DE7-57C4-3748-B0C2-E7917CD72D30}"/>
          </ac:spMkLst>
        </pc:spChg>
        <pc:spChg chg="mod">
          <ac:chgData name="SCIALDONE Lorenzo" userId="8593fdcd-2712-4b04-8d31-7d85f124f43e" providerId="ADAL" clId="{123F4454-0D55-47E8-A511-06FD83526F70}" dt="2023-07-04T14:28:52.658" v="1090"/>
          <ac:spMkLst>
            <pc:docMk/>
            <pc:sldMk cId="3217171142" sldId="345"/>
            <ac:spMk id="605" creationId="{6C7336C2-FC75-8B52-5D5B-F5BA36F482DE}"/>
          </ac:spMkLst>
        </pc:spChg>
        <pc:spChg chg="mod">
          <ac:chgData name="SCIALDONE Lorenzo" userId="8593fdcd-2712-4b04-8d31-7d85f124f43e" providerId="ADAL" clId="{123F4454-0D55-47E8-A511-06FD83526F70}" dt="2023-07-04T14:28:52.658" v="1090"/>
          <ac:spMkLst>
            <pc:docMk/>
            <pc:sldMk cId="3217171142" sldId="345"/>
            <ac:spMk id="606" creationId="{4D149ECB-55B3-6337-1A27-156C7499EE27}"/>
          </ac:spMkLst>
        </pc:spChg>
        <pc:spChg chg="mod">
          <ac:chgData name="SCIALDONE Lorenzo" userId="8593fdcd-2712-4b04-8d31-7d85f124f43e" providerId="ADAL" clId="{123F4454-0D55-47E8-A511-06FD83526F70}" dt="2023-07-04T14:28:52.658" v="1090"/>
          <ac:spMkLst>
            <pc:docMk/>
            <pc:sldMk cId="3217171142" sldId="345"/>
            <ac:spMk id="607" creationId="{B5D72A3B-E9AF-5B6D-2F5C-EA6355FFBBBC}"/>
          </ac:spMkLst>
        </pc:spChg>
        <pc:spChg chg="mod">
          <ac:chgData name="SCIALDONE Lorenzo" userId="8593fdcd-2712-4b04-8d31-7d85f124f43e" providerId="ADAL" clId="{123F4454-0D55-47E8-A511-06FD83526F70}" dt="2023-07-04T14:28:52.658" v="1090"/>
          <ac:spMkLst>
            <pc:docMk/>
            <pc:sldMk cId="3217171142" sldId="345"/>
            <ac:spMk id="608" creationId="{4F55E9A8-DCE0-EFE0-B977-89E203CE27B3}"/>
          </ac:spMkLst>
        </pc:spChg>
        <pc:spChg chg="mod">
          <ac:chgData name="SCIALDONE Lorenzo" userId="8593fdcd-2712-4b04-8d31-7d85f124f43e" providerId="ADAL" clId="{123F4454-0D55-47E8-A511-06FD83526F70}" dt="2023-07-04T14:28:52.658" v="1090"/>
          <ac:spMkLst>
            <pc:docMk/>
            <pc:sldMk cId="3217171142" sldId="345"/>
            <ac:spMk id="610" creationId="{3C47290E-F9E9-713B-0A92-366750FF3872}"/>
          </ac:spMkLst>
        </pc:spChg>
        <pc:spChg chg="mod">
          <ac:chgData name="SCIALDONE Lorenzo" userId="8593fdcd-2712-4b04-8d31-7d85f124f43e" providerId="ADAL" clId="{123F4454-0D55-47E8-A511-06FD83526F70}" dt="2023-07-04T14:28:52.658" v="1090"/>
          <ac:spMkLst>
            <pc:docMk/>
            <pc:sldMk cId="3217171142" sldId="345"/>
            <ac:spMk id="611" creationId="{D8F1D02F-037A-42BC-D2BF-95F1DAAFBB14}"/>
          </ac:spMkLst>
        </pc:spChg>
        <pc:spChg chg="mod">
          <ac:chgData name="SCIALDONE Lorenzo" userId="8593fdcd-2712-4b04-8d31-7d85f124f43e" providerId="ADAL" clId="{123F4454-0D55-47E8-A511-06FD83526F70}" dt="2023-07-04T14:28:52.658" v="1090"/>
          <ac:spMkLst>
            <pc:docMk/>
            <pc:sldMk cId="3217171142" sldId="345"/>
            <ac:spMk id="612" creationId="{98BCED40-86C0-F430-98D9-3264EC7E9390}"/>
          </ac:spMkLst>
        </pc:spChg>
        <pc:spChg chg="mod">
          <ac:chgData name="SCIALDONE Lorenzo" userId="8593fdcd-2712-4b04-8d31-7d85f124f43e" providerId="ADAL" clId="{123F4454-0D55-47E8-A511-06FD83526F70}" dt="2023-07-04T14:28:52.658" v="1090"/>
          <ac:spMkLst>
            <pc:docMk/>
            <pc:sldMk cId="3217171142" sldId="345"/>
            <ac:spMk id="613" creationId="{CE279E62-2E81-4D6C-EE9B-154D2AF685F8}"/>
          </ac:spMkLst>
        </pc:spChg>
        <pc:spChg chg="mod">
          <ac:chgData name="SCIALDONE Lorenzo" userId="8593fdcd-2712-4b04-8d31-7d85f124f43e" providerId="ADAL" clId="{123F4454-0D55-47E8-A511-06FD83526F70}" dt="2023-07-04T14:28:52.658" v="1090"/>
          <ac:spMkLst>
            <pc:docMk/>
            <pc:sldMk cId="3217171142" sldId="345"/>
            <ac:spMk id="614" creationId="{48472906-8C37-2DCB-E921-286C3BC19181}"/>
          </ac:spMkLst>
        </pc:spChg>
        <pc:spChg chg="mod">
          <ac:chgData name="SCIALDONE Lorenzo" userId="8593fdcd-2712-4b04-8d31-7d85f124f43e" providerId="ADAL" clId="{123F4454-0D55-47E8-A511-06FD83526F70}" dt="2023-07-04T14:28:52.658" v="1090"/>
          <ac:spMkLst>
            <pc:docMk/>
            <pc:sldMk cId="3217171142" sldId="345"/>
            <ac:spMk id="615" creationId="{B0F5FEBC-DA98-B563-5EF9-DEED5CB84E1D}"/>
          </ac:spMkLst>
        </pc:spChg>
        <pc:spChg chg="mod">
          <ac:chgData name="SCIALDONE Lorenzo" userId="8593fdcd-2712-4b04-8d31-7d85f124f43e" providerId="ADAL" clId="{123F4454-0D55-47E8-A511-06FD83526F70}" dt="2023-07-04T14:28:52.658" v="1090"/>
          <ac:spMkLst>
            <pc:docMk/>
            <pc:sldMk cId="3217171142" sldId="345"/>
            <ac:spMk id="616" creationId="{8B698D07-592F-27C4-4B3B-9C2F279F5781}"/>
          </ac:spMkLst>
        </pc:spChg>
        <pc:spChg chg="mod">
          <ac:chgData name="SCIALDONE Lorenzo" userId="8593fdcd-2712-4b04-8d31-7d85f124f43e" providerId="ADAL" clId="{123F4454-0D55-47E8-A511-06FD83526F70}" dt="2023-07-04T14:28:52.658" v="1090"/>
          <ac:spMkLst>
            <pc:docMk/>
            <pc:sldMk cId="3217171142" sldId="345"/>
            <ac:spMk id="617" creationId="{F587C453-8BCD-3FF7-C348-08D4C60759A2}"/>
          </ac:spMkLst>
        </pc:spChg>
        <pc:spChg chg="mod">
          <ac:chgData name="SCIALDONE Lorenzo" userId="8593fdcd-2712-4b04-8d31-7d85f124f43e" providerId="ADAL" clId="{123F4454-0D55-47E8-A511-06FD83526F70}" dt="2023-07-04T14:28:52.658" v="1090"/>
          <ac:spMkLst>
            <pc:docMk/>
            <pc:sldMk cId="3217171142" sldId="345"/>
            <ac:spMk id="619" creationId="{08B44B87-AC4C-3E75-51F8-C7C6A062D56B}"/>
          </ac:spMkLst>
        </pc:spChg>
        <pc:spChg chg="mod">
          <ac:chgData name="SCIALDONE Lorenzo" userId="8593fdcd-2712-4b04-8d31-7d85f124f43e" providerId="ADAL" clId="{123F4454-0D55-47E8-A511-06FD83526F70}" dt="2023-07-04T14:28:52.658" v="1090"/>
          <ac:spMkLst>
            <pc:docMk/>
            <pc:sldMk cId="3217171142" sldId="345"/>
            <ac:spMk id="620" creationId="{BA935B52-E4A8-7EB3-006C-A6FFB0630E73}"/>
          </ac:spMkLst>
        </pc:spChg>
        <pc:spChg chg="mod">
          <ac:chgData name="SCIALDONE Lorenzo" userId="8593fdcd-2712-4b04-8d31-7d85f124f43e" providerId="ADAL" clId="{123F4454-0D55-47E8-A511-06FD83526F70}" dt="2023-07-04T14:28:52.658" v="1090"/>
          <ac:spMkLst>
            <pc:docMk/>
            <pc:sldMk cId="3217171142" sldId="345"/>
            <ac:spMk id="621" creationId="{99B42632-D900-851A-3A81-909EB7F25975}"/>
          </ac:spMkLst>
        </pc:spChg>
        <pc:spChg chg="mod">
          <ac:chgData name="SCIALDONE Lorenzo" userId="8593fdcd-2712-4b04-8d31-7d85f124f43e" providerId="ADAL" clId="{123F4454-0D55-47E8-A511-06FD83526F70}" dt="2023-07-04T14:28:52.658" v="1090"/>
          <ac:spMkLst>
            <pc:docMk/>
            <pc:sldMk cId="3217171142" sldId="345"/>
            <ac:spMk id="622" creationId="{B04D1C0C-0E61-D0C0-6286-186EB3833C3A}"/>
          </ac:spMkLst>
        </pc:spChg>
        <pc:spChg chg="mod">
          <ac:chgData name="SCIALDONE Lorenzo" userId="8593fdcd-2712-4b04-8d31-7d85f124f43e" providerId="ADAL" clId="{123F4454-0D55-47E8-A511-06FD83526F70}" dt="2023-07-04T14:28:52.658" v="1090"/>
          <ac:spMkLst>
            <pc:docMk/>
            <pc:sldMk cId="3217171142" sldId="345"/>
            <ac:spMk id="623" creationId="{6D148200-CBA8-38E4-9A8B-B2000CC310C3}"/>
          </ac:spMkLst>
        </pc:spChg>
        <pc:spChg chg="mod">
          <ac:chgData name="SCIALDONE Lorenzo" userId="8593fdcd-2712-4b04-8d31-7d85f124f43e" providerId="ADAL" clId="{123F4454-0D55-47E8-A511-06FD83526F70}" dt="2023-07-04T14:28:52.658" v="1090"/>
          <ac:spMkLst>
            <pc:docMk/>
            <pc:sldMk cId="3217171142" sldId="345"/>
            <ac:spMk id="624" creationId="{D0064AAB-3041-1B1C-8738-7CDD5E97AB4C}"/>
          </ac:spMkLst>
        </pc:spChg>
        <pc:spChg chg="mod">
          <ac:chgData name="SCIALDONE Lorenzo" userId="8593fdcd-2712-4b04-8d31-7d85f124f43e" providerId="ADAL" clId="{123F4454-0D55-47E8-A511-06FD83526F70}" dt="2023-07-04T14:28:52.658" v="1090"/>
          <ac:spMkLst>
            <pc:docMk/>
            <pc:sldMk cId="3217171142" sldId="345"/>
            <ac:spMk id="625" creationId="{3E18F627-DEB8-AA82-2C14-EADA89987C63}"/>
          </ac:spMkLst>
        </pc:spChg>
        <pc:spChg chg="mod">
          <ac:chgData name="SCIALDONE Lorenzo" userId="8593fdcd-2712-4b04-8d31-7d85f124f43e" providerId="ADAL" clId="{123F4454-0D55-47E8-A511-06FD83526F70}" dt="2023-07-04T14:28:52.658" v="1090"/>
          <ac:spMkLst>
            <pc:docMk/>
            <pc:sldMk cId="3217171142" sldId="345"/>
            <ac:spMk id="626" creationId="{FB775E83-F659-23F1-7AFF-43DF85B3172C}"/>
          </ac:spMkLst>
        </pc:spChg>
        <pc:spChg chg="mod">
          <ac:chgData name="SCIALDONE Lorenzo" userId="8593fdcd-2712-4b04-8d31-7d85f124f43e" providerId="ADAL" clId="{123F4454-0D55-47E8-A511-06FD83526F70}" dt="2023-07-04T14:28:52.658" v="1090"/>
          <ac:spMkLst>
            <pc:docMk/>
            <pc:sldMk cId="3217171142" sldId="345"/>
            <ac:spMk id="627" creationId="{C861023E-D296-F75D-049D-9925039F9CAE}"/>
          </ac:spMkLst>
        </pc:spChg>
        <pc:spChg chg="mod">
          <ac:chgData name="SCIALDONE Lorenzo" userId="8593fdcd-2712-4b04-8d31-7d85f124f43e" providerId="ADAL" clId="{123F4454-0D55-47E8-A511-06FD83526F70}" dt="2023-07-04T14:28:52.658" v="1090"/>
          <ac:spMkLst>
            <pc:docMk/>
            <pc:sldMk cId="3217171142" sldId="345"/>
            <ac:spMk id="628" creationId="{AD206B32-3FC0-6BE7-42D0-86698D0ED860}"/>
          </ac:spMkLst>
        </pc:spChg>
        <pc:spChg chg="mod">
          <ac:chgData name="SCIALDONE Lorenzo" userId="8593fdcd-2712-4b04-8d31-7d85f124f43e" providerId="ADAL" clId="{123F4454-0D55-47E8-A511-06FD83526F70}" dt="2023-07-04T14:28:52.658" v="1090"/>
          <ac:spMkLst>
            <pc:docMk/>
            <pc:sldMk cId="3217171142" sldId="345"/>
            <ac:spMk id="629" creationId="{F2E70F06-DF53-A69C-889B-66DC236EAFCD}"/>
          </ac:spMkLst>
        </pc:spChg>
        <pc:spChg chg="mod">
          <ac:chgData name="SCIALDONE Lorenzo" userId="8593fdcd-2712-4b04-8d31-7d85f124f43e" providerId="ADAL" clId="{123F4454-0D55-47E8-A511-06FD83526F70}" dt="2023-07-04T14:28:52.658" v="1090"/>
          <ac:spMkLst>
            <pc:docMk/>
            <pc:sldMk cId="3217171142" sldId="345"/>
            <ac:spMk id="630" creationId="{2ECCCEB7-AC4A-2F02-E3F0-A085CBFAC623}"/>
          </ac:spMkLst>
        </pc:spChg>
        <pc:spChg chg="mod">
          <ac:chgData name="SCIALDONE Lorenzo" userId="8593fdcd-2712-4b04-8d31-7d85f124f43e" providerId="ADAL" clId="{123F4454-0D55-47E8-A511-06FD83526F70}" dt="2023-07-04T14:28:52.658" v="1090"/>
          <ac:spMkLst>
            <pc:docMk/>
            <pc:sldMk cId="3217171142" sldId="345"/>
            <ac:spMk id="631" creationId="{65513E10-0ED8-47F5-CC06-9751977A8B44}"/>
          </ac:spMkLst>
        </pc:spChg>
        <pc:spChg chg="del mod">
          <ac:chgData name="SCIALDONE Lorenzo" userId="8593fdcd-2712-4b04-8d31-7d85f124f43e" providerId="ADAL" clId="{123F4454-0D55-47E8-A511-06FD83526F70}" dt="2023-07-04T12:56:15.544" v="483" actId="478"/>
          <ac:spMkLst>
            <pc:docMk/>
            <pc:sldMk cId="3217171142" sldId="345"/>
            <ac:spMk id="641" creationId="{00000000-0000-0000-0000-000000000000}"/>
          </ac:spMkLst>
        </pc:spChg>
        <pc:spChg chg="mod">
          <ac:chgData name="SCIALDONE Lorenzo" userId="8593fdcd-2712-4b04-8d31-7d85f124f43e" providerId="ADAL" clId="{123F4454-0D55-47E8-A511-06FD83526F70}" dt="2023-07-04T14:28:52.658" v="1090"/>
          <ac:spMkLst>
            <pc:docMk/>
            <pc:sldMk cId="3217171142" sldId="345"/>
            <ac:spMk id="641" creationId="{9B6A0309-68F1-FA9A-1067-F94F04A869E9}"/>
          </ac:spMkLst>
        </pc:spChg>
        <pc:spChg chg="mod">
          <ac:chgData name="SCIALDONE Lorenzo" userId="8593fdcd-2712-4b04-8d31-7d85f124f43e" providerId="ADAL" clId="{123F4454-0D55-47E8-A511-06FD83526F70}" dt="2023-07-04T14:28:52.658" v="1090"/>
          <ac:spMkLst>
            <pc:docMk/>
            <pc:sldMk cId="3217171142" sldId="345"/>
            <ac:spMk id="642" creationId="{EC61B12B-0784-99F3-0827-D9EB393C766A}"/>
          </ac:spMkLst>
        </pc:spChg>
        <pc:spChg chg="mod">
          <ac:chgData name="SCIALDONE Lorenzo" userId="8593fdcd-2712-4b04-8d31-7d85f124f43e" providerId="ADAL" clId="{123F4454-0D55-47E8-A511-06FD83526F70}" dt="2023-07-04T14:28:52.658" v="1090"/>
          <ac:spMkLst>
            <pc:docMk/>
            <pc:sldMk cId="3217171142" sldId="345"/>
            <ac:spMk id="643" creationId="{97D7DD37-55BA-053C-A472-0A67033616AD}"/>
          </ac:spMkLst>
        </pc:spChg>
        <pc:spChg chg="mod">
          <ac:chgData name="SCIALDONE Lorenzo" userId="8593fdcd-2712-4b04-8d31-7d85f124f43e" providerId="ADAL" clId="{123F4454-0D55-47E8-A511-06FD83526F70}" dt="2023-07-04T14:28:52.658" v="1090"/>
          <ac:spMkLst>
            <pc:docMk/>
            <pc:sldMk cId="3217171142" sldId="345"/>
            <ac:spMk id="644" creationId="{BDBB07FC-7367-7A5A-A9D2-12BE54D71404}"/>
          </ac:spMkLst>
        </pc:spChg>
        <pc:spChg chg="mod">
          <ac:chgData name="SCIALDONE Lorenzo" userId="8593fdcd-2712-4b04-8d31-7d85f124f43e" providerId="ADAL" clId="{123F4454-0D55-47E8-A511-06FD83526F70}" dt="2023-07-04T14:28:52.658" v="1090"/>
          <ac:spMkLst>
            <pc:docMk/>
            <pc:sldMk cId="3217171142" sldId="345"/>
            <ac:spMk id="645" creationId="{9587C163-632A-961A-8EEC-385CA13ADAD0}"/>
          </ac:spMkLst>
        </pc:spChg>
        <pc:spChg chg="mod">
          <ac:chgData name="SCIALDONE Lorenzo" userId="8593fdcd-2712-4b04-8d31-7d85f124f43e" providerId="ADAL" clId="{123F4454-0D55-47E8-A511-06FD83526F70}" dt="2023-07-04T14:28:52.658" v="1090"/>
          <ac:spMkLst>
            <pc:docMk/>
            <pc:sldMk cId="3217171142" sldId="345"/>
            <ac:spMk id="646" creationId="{8C53D0E3-A5CE-9CC9-B6D4-B8B3EABC2C18}"/>
          </ac:spMkLst>
        </pc:spChg>
        <pc:spChg chg="mod">
          <ac:chgData name="SCIALDONE Lorenzo" userId="8593fdcd-2712-4b04-8d31-7d85f124f43e" providerId="ADAL" clId="{123F4454-0D55-47E8-A511-06FD83526F70}" dt="2023-07-04T14:28:52.658" v="1090"/>
          <ac:spMkLst>
            <pc:docMk/>
            <pc:sldMk cId="3217171142" sldId="345"/>
            <ac:spMk id="647" creationId="{E32240C4-3E18-4BBF-7744-88F40C169B7E}"/>
          </ac:spMkLst>
        </pc:spChg>
        <pc:spChg chg="mod">
          <ac:chgData name="SCIALDONE Lorenzo" userId="8593fdcd-2712-4b04-8d31-7d85f124f43e" providerId="ADAL" clId="{123F4454-0D55-47E8-A511-06FD83526F70}" dt="2023-07-04T14:28:52.658" v="1090"/>
          <ac:spMkLst>
            <pc:docMk/>
            <pc:sldMk cId="3217171142" sldId="345"/>
            <ac:spMk id="648" creationId="{81754D52-D6EE-DDDF-F16F-CD60711E1D54}"/>
          </ac:spMkLst>
        </pc:spChg>
        <pc:spChg chg="mod">
          <ac:chgData name="SCIALDONE Lorenzo" userId="8593fdcd-2712-4b04-8d31-7d85f124f43e" providerId="ADAL" clId="{123F4454-0D55-47E8-A511-06FD83526F70}" dt="2023-07-04T14:28:52.658" v="1090"/>
          <ac:spMkLst>
            <pc:docMk/>
            <pc:sldMk cId="3217171142" sldId="345"/>
            <ac:spMk id="649" creationId="{62346540-A42E-A875-168F-B0178A68B516}"/>
          </ac:spMkLst>
        </pc:spChg>
        <pc:spChg chg="mod">
          <ac:chgData name="SCIALDONE Lorenzo" userId="8593fdcd-2712-4b04-8d31-7d85f124f43e" providerId="ADAL" clId="{123F4454-0D55-47E8-A511-06FD83526F70}" dt="2023-07-04T14:28:52.658" v="1090"/>
          <ac:spMkLst>
            <pc:docMk/>
            <pc:sldMk cId="3217171142" sldId="345"/>
            <ac:spMk id="650" creationId="{0162241F-13FF-E7E2-DAE3-2A1EFC99169F}"/>
          </ac:spMkLst>
        </pc:spChg>
        <pc:spChg chg="mod">
          <ac:chgData name="SCIALDONE Lorenzo" userId="8593fdcd-2712-4b04-8d31-7d85f124f43e" providerId="ADAL" clId="{123F4454-0D55-47E8-A511-06FD83526F70}" dt="2023-07-04T14:28:52.658" v="1090"/>
          <ac:spMkLst>
            <pc:docMk/>
            <pc:sldMk cId="3217171142" sldId="345"/>
            <ac:spMk id="651" creationId="{D3020BE2-DC8B-DBB4-00FF-47F0F4866030}"/>
          </ac:spMkLst>
        </pc:spChg>
        <pc:spChg chg="mod">
          <ac:chgData name="SCIALDONE Lorenzo" userId="8593fdcd-2712-4b04-8d31-7d85f124f43e" providerId="ADAL" clId="{123F4454-0D55-47E8-A511-06FD83526F70}" dt="2023-07-04T14:28:52.658" v="1090"/>
          <ac:spMkLst>
            <pc:docMk/>
            <pc:sldMk cId="3217171142" sldId="345"/>
            <ac:spMk id="652" creationId="{326049FA-FD72-AC0A-0191-3C04C76DADF9}"/>
          </ac:spMkLst>
        </pc:spChg>
        <pc:spChg chg="mod">
          <ac:chgData name="SCIALDONE Lorenzo" userId="8593fdcd-2712-4b04-8d31-7d85f124f43e" providerId="ADAL" clId="{123F4454-0D55-47E8-A511-06FD83526F70}" dt="2023-07-04T14:28:52.658" v="1090"/>
          <ac:spMkLst>
            <pc:docMk/>
            <pc:sldMk cId="3217171142" sldId="345"/>
            <ac:spMk id="653" creationId="{29B9B999-44C8-323F-D499-EEE5DAD6CFC1}"/>
          </ac:spMkLst>
        </pc:spChg>
        <pc:spChg chg="mod">
          <ac:chgData name="SCIALDONE Lorenzo" userId="8593fdcd-2712-4b04-8d31-7d85f124f43e" providerId="ADAL" clId="{123F4454-0D55-47E8-A511-06FD83526F70}" dt="2023-07-04T14:28:52.658" v="1090"/>
          <ac:spMkLst>
            <pc:docMk/>
            <pc:sldMk cId="3217171142" sldId="345"/>
            <ac:spMk id="654" creationId="{0EFBCA4E-578B-17CC-E42A-55EB66E800E2}"/>
          </ac:spMkLst>
        </pc:spChg>
        <pc:spChg chg="mod">
          <ac:chgData name="SCIALDONE Lorenzo" userId="8593fdcd-2712-4b04-8d31-7d85f124f43e" providerId="ADAL" clId="{123F4454-0D55-47E8-A511-06FD83526F70}" dt="2023-07-04T14:28:52.658" v="1090"/>
          <ac:spMkLst>
            <pc:docMk/>
            <pc:sldMk cId="3217171142" sldId="345"/>
            <ac:spMk id="655" creationId="{7097047A-96B2-0D81-FFC0-FA45443B61DD}"/>
          </ac:spMkLst>
        </pc:spChg>
        <pc:spChg chg="mod">
          <ac:chgData name="SCIALDONE Lorenzo" userId="8593fdcd-2712-4b04-8d31-7d85f124f43e" providerId="ADAL" clId="{123F4454-0D55-47E8-A511-06FD83526F70}" dt="2023-07-04T14:28:52.658" v="1090"/>
          <ac:spMkLst>
            <pc:docMk/>
            <pc:sldMk cId="3217171142" sldId="345"/>
            <ac:spMk id="656" creationId="{0E03D9C7-A6C1-7124-CD70-BEACD900CAF4}"/>
          </ac:spMkLst>
        </pc:spChg>
        <pc:spChg chg="mod">
          <ac:chgData name="SCIALDONE Lorenzo" userId="8593fdcd-2712-4b04-8d31-7d85f124f43e" providerId="ADAL" clId="{123F4454-0D55-47E8-A511-06FD83526F70}" dt="2023-07-04T14:28:52.658" v="1090"/>
          <ac:spMkLst>
            <pc:docMk/>
            <pc:sldMk cId="3217171142" sldId="345"/>
            <ac:spMk id="657" creationId="{B9EB9657-381D-A91D-131C-6F343AB9DA5C}"/>
          </ac:spMkLst>
        </pc:spChg>
        <pc:spChg chg="mod">
          <ac:chgData name="SCIALDONE Lorenzo" userId="8593fdcd-2712-4b04-8d31-7d85f124f43e" providerId="ADAL" clId="{123F4454-0D55-47E8-A511-06FD83526F70}" dt="2023-07-04T14:28:52.658" v="1090"/>
          <ac:spMkLst>
            <pc:docMk/>
            <pc:sldMk cId="3217171142" sldId="345"/>
            <ac:spMk id="658" creationId="{D5F0DD4C-BD9D-D65D-5ABB-8BA0AC88168C}"/>
          </ac:spMkLst>
        </pc:spChg>
        <pc:spChg chg="mod">
          <ac:chgData name="SCIALDONE Lorenzo" userId="8593fdcd-2712-4b04-8d31-7d85f124f43e" providerId="ADAL" clId="{123F4454-0D55-47E8-A511-06FD83526F70}" dt="2023-07-04T14:28:52.658" v="1090"/>
          <ac:spMkLst>
            <pc:docMk/>
            <pc:sldMk cId="3217171142" sldId="345"/>
            <ac:spMk id="659" creationId="{EC5321FC-D818-856D-B52A-3B64BDF78C56}"/>
          </ac:spMkLst>
        </pc:spChg>
        <pc:spChg chg="mod">
          <ac:chgData name="SCIALDONE Lorenzo" userId="8593fdcd-2712-4b04-8d31-7d85f124f43e" providerId="ADAL" clId="{123F4454-0D55-47E8-A511-06FD83526F70}" dt="2023-07-04T14:28:52.658" v="1090"/>
          <ac:spMkLst>
            <pc:docMk/>
            <pc:sldMk cId="3217171142" sldId="345"/>
            <ac:spMk id="660" creationId="{74C443C3-6898-DE08-C93F-1CAA5B1B8443}"/>
          </ac:spMkLst>
        </pc:spChg>
        <pc:spChg chg="mod">
          <ac:chgData name="SCIALDONE Lorenzo" userId="8593fdcd-2712-4b04-8d31-7d85f124f43e" providerId="ADAL" clId="{123F4454-0D55-47E8-A511-06FD83526F70}" dt="2023-07-04T14:28:52.658" v="1090"/>
          <ac:spMkLst>
            <pc:docMk/>
            <pc:sldMk cId="3217171142" sldId="345"/>
            <ac:spMk id="661" creationId="{C9741AF4-508B-61E4-239F-9DDC5E85B217}"/>
          </ac:spMkLst>
        </pc:spChg>
        <pc:spChg chg="mod">
          <ac:chgData name="SCIALDONE Lorenzo" userId="8593fdcd-2712-4b04-8d31-7d85f124f43e" providerId="ADAL" clId="{123F4454-0D55-47E8-A511-06FD83526F70}" dt="2023-07-04T14:28:52.658" v="1090"/>
          <ac:spMkLst>
            <pc:docMk/>
            <pc:sldMk cId="3217171142" sldId="345"/>
            <ac:spMk id="662" creationId="{C06A9F8B-9238-72ED-2D01-46927F7470CF}"/>
          </ac:spMkLst>
        </pc:spChg>
        <pc:spChg chg="mod">
          <ac:chgData name="SCIALDONE Lorenzo" userId="8593fdcd-2712-4b04-8d31-7d85f124f43e" providerId="ADAL" clId="{123F4454-0D55-47E8-A511-06FD83526F70}" dt="2023-07-04T14:28:52.658" v="1090"/>
          <ac:spMkLst>
            <pc:docMk/>
            <pc:sldMk cId="3217171142" sldId="345"/>
            <ac:spMk id="663" creationId="{D87B25C4-747A-AA59-5ECE-423895490B57}"/>
          </ac:spMkLst>
        </pc:spChg>
        <pc:spChg chg="mod">
          <ac:chgData name="SCIALDONE Lorenzo" userId="8593fdcd-2712-4b04-8d31-7d85f124f43e" providerId="ADAL" clId="{123F4454-0D55-47E8-A511-06FD83526F70}" dt="2023-07-04T14:28:52.658" v="1090"/>
          <ac:spMkLst>
            <pc:docMk/>
            <pc:sldMk cId="3217171142" sldId="345"/>
            <ac:spMk id="664" creationId="{A4579032-A6BD-C152-9BA6-0788F7146133}"/>
          </ac:spMkLst>
        </pc:spChg>
        <pc:spChg chg="mod">
          <ac:chgData name="SCIALDONE Lorenzo" userId="8593fdcd-2712-4b04-8d31-7d85f124f43e" providerId="ADAL" clId="{123F4454-0D55-47E8-A511-06FD83526F70}" dt="2023-07-04T14:28:52.658" v="1090"/>
          <ac:spMkLst>
            <pc:docMk/>
            <pc:sldMk cId="3217171142" sldId="345"/>
            <ac:spMk id="665" creationId="{BBD199AE-1E16-6BF6-DDC4-7B4635B02E7B}"/>
          </ac:spMkLst>
        </pc:spChg>
        <pc:spChg chg="mod">
          <ac:chgData name="SCIALDONE Lorenzo" userId="8593fdcd-2712-4b04-8d31-7d85f124f43e" providerId="ADAL" clId="{123F4454-0D55-47E8-A511-06FD83526F70}" dt="2023-07-04T14:28:52.658" v="1090"/>
          <ac:spMkLst>
            <pc:docMk/>
            <pc:sldMk cId="3217171142" sldId="345"/>
            <ac:spMk id="666" creationId="{D0FE5B80-DC2C-310F-E4FA-729436B00815}"/>
          </ac:spMkLst>
        </pc:spChg>
        <pc:spChg chg="mod">
          <ac:chgData name="SCIALDONE Lorenzo" userId="8593fdcd-2712-4b04-8d31-7d85f124f43e" providerId="ADAL" clId="{123F4454-0D55-47E8-A511-06FD83526F70}" dt="2023-07-04T14:28:52.658" v="1090"/>
          <ac:spMkLst>
            <pc:docMk/>
            <pc:sldMk cId="3217171142" sldId="345"/>
            <ac:spMk id="667" creationId="{A59965AA-E0CD-D24D-6006-A8E33737B8F7}"/>
          </ac:spMkLst>
        </pc:spChg>
        <pc:spChg chg="mod">
          <ac:chgData name="SCIALDONE Lorenzo" userId="8593fdcd-2712-4b04-8d31-7d85f124f43e" providerId="ADAL" clId="{123F4454-0D55-47E8-A511-06FD83526F70}" dt="2023-07-04T14:28:52.658" v="1090"/>
          <ac:spMkLst>
            <pc:docMk/>
            <pc:sldMk cId="3217171142" sldId="345"/>
            <ac:spMk id="668" creationId="{765AC0DE-67CE-EF1F-B5B7-3EE59014B96D}"/>
          </ac:spMkLst>
        </pc:spChg>
        <pc:spChg chg="mod">
          <ac:chgData name="SCIALDONE Lorenzo" userId="8593fdcd-2712-4b04-8d31-7d85f124f43e" providerId="ADAL" clId="{123F4454-0D55-47E8-A511-06FD83526F70}" dt="2023-07-04T14:28:52.658" v="1090"/>
          <ac:spMkLst>
            <pc:docMk/>
            <pc:sldMk cId="3217171142" sldId="345"/>
            <ac:spMk id="669" creationId="{FEF54DFB-F6DC-C953-62FF-37CEF96CD680}"/>
          </ac:spMkLst>
        </pc:spChg>
        <pc:spChg chg="mod">
          <ac:chgData name="SCIALDONE Lorenzo" userId="8593fdcd-2712-4b04-8d31-7d85f124f43e" providerId="ADAL" clId="{123F4454-0D55-47E8-A511-06FD83526F70}" dt="2023-07-04T14:28:52.658" v="1090"/>
          <ac:spMkLst>
            <pc:docMk/>
            <pc:sldMk cId="3217171142" sldId="345"/>
            <ac:spMk id="671" creationId="{2CAA34C4-CC70-99F8-7836-6D7FB250F061}"/>
          </ac:spMkLst>
        </pc:spChg>
        <pc:spChg chg="mod">
          <ac:chgData name="SCIALDONE Lorenzo" userId="8593fdcd-2712-4b04-8d31-7d85f124f43e" providerId="ADAL" clId="{123F4454-0D55-47E8-A511-06FD83526F70}" dt="2023-07-04T14:28:52.658" v="1090"/>
          <ac:spMkLst>
            <pc:docMk/>
            <pc:sldMk cId="3217171142" sldId="345"/>
            <ac:spMk id="672" creationId="{A096A8CE-FF28-FE9A-33F9-61B1A5CC6FB9}"/>
          </ac:spMkLst>
        </pc:spChg>
        <pc:spChg chg="mod">
          <ac:chgData name="SCIALDONE Lorenzo" userId="8593fdcd-2712-4b04-8d31-7d85f124f43e" providerId="ADAL" clId="{123F4454-0D55-47E8-A511-06FD83526F70}" dt="2023-07-04T14:28:52.658" v="1090"/>
          <ac:spMkLst>
            <pc:docMk/>
            <pc:sldMk cId="3217171142" sldId="345"/>
            <ac:spMk id="673" creationId="{0D2985D2-6509-F9D7-F463-B6930D6FC4C6}"/>
          </ac:spMkLst>
        </pc:spChg>
        <pc:spChg chg="mod">
          <ac:chgData name="SCIALDONE Lorenzo" userId="8593fdcd-2712-4b04-8d31-7d85f124f43e" providerId="ADAL" clId="{123F4454-0D55-47E8-A511-06FD83526F70}" dt="2023-07-04T14:28:52.658" v="1090"/>
          <ac:spMkLst>
            <pc:docMk/>
            <pc:sldMk cId="3217171142" sldId="345"/>
            <ac:spMk id="674" creationId="{248F65D3-D5AA-5576-091B-337B80D2C927}"/>
          </ac:spMkLst>
        </pc:spChg>
        <pc:spChg chg="mod">
          <ac:chgData name="SCIALDONE Lorenzo" userId="8593fdcd-2712-4b04-8d31-7d85f124f43e" providerId="ADAL" clId="{123F4454-0D55-47E8-A511-06FD83526F70}" dt="2023-07-04T14:28:52.658" v="1090"/>
          <ac:spMkLst>
            <pc:docMk/>
            <pc:sldMk cId="3217171142" sldId="345"/>
            <ac:spMk id="675" creationId="{A4C0447D-EE5E-5827-5D1B-1DDEE05A5086}"/>
          </ac:spMkLst>
        </pc:spChg>
        <pc:spChg chg="mod">
          <ac:chgData name="SCIALDONE Lorenzo" userId="8593fdcd-2712-4b04-8d31-7d85f124f43e" providerId="ADAL" clId="{123F4454-0D55-47E8-A511-06FD83526F70}" dt="2023-07-04T14:28:52.658" v="1090"/>
          <ac:spMkLst>
            <pc:docMk/>
            <pc:sldMk cId="3217171142" sldId="345"/>
            <ac:spMk id="676" creationId="{7571BECB-28C5-AAEE-0312-0E51340EE2CC}"/>
          </ac:spMkLst>
        </pc:spChg>
        <pc:spChg chg="mod">
          <ac:chgData name="SCIALDONE Lorenzo" userId="8593fdcd-2712-4b04-8d31-7d85f124f43e" providerId="ADAL" clId="{123F4454-0D55-47E8-A511-06FD83526F70}" dt="2023-07-04T14:28:52.658" v="1090"/>
          <ac:spMkLst>
            <pc:docMk/>
            <pc:sldMk cId="3217171142" sldId="345"/>
            <ac:spMk id="677" creationId="{624F7F93-AA83-8E7C-ACE7-6CF50F4DE801}"/>
          </ac:spMkLst>
        </pc:spChg>
        <pc:spChg chg="mod">
          <ac:chgData name="SCIALDONE Lorenzo" userId="8593fdcd-2712-4b04-8d31-7d85f124f43e" providerId="ADAL" clId="{123F4454-0D55-47E8-A511-06FD83526F70}" dt="2023-07-04T14:28:52.658" v="1090"/>
          <ac:spMkLst>
            <pc:docMk/>
            <pc:sldMk cId="3217171142" sldId="345"/>
            <ac:spMk id="678" creationId="{C93294EC-AC28-D285-E13D-5FA2060440D1}"/>
          </ac:spMkLst>
        </pc:spChg>
        <pc:spChg chg="mod">
          <ac:chgData name="SCIALDONE Lorenzo" userId="8593fdcd-2712-4b04-8d31-7d85f124f43e" providerId="ADAL" clId="{123F4454-0D55-47E8-A511-06FD83526F70}" dt="2023-07-04T14:28:52.658" v="1090"/>
          <ac:spMkLst>
            <pc:docMk/>
            <pc:sldMk cId="3217171142" sldId="345"/>
            <ac:spMk id="679" creationId="{2D046CC0-CE10-0946-C87D-3177B289E9C0}"/>
          </ac:spMkLst>
        </pc:spChg>
        <pc:spChg chg="mod">
          <ac:chgData name="SCIALDONE Lorenzo" userId="8593fdcd-2712-4b04-8d31-7d85f124f43e" providerId="ADAL" clId="{123F4454-0D55-47E8-A511-06FD83526F70}" dt="2023-07-04T14:28:52.658" v="1090"/>
          <ac:spMkLst>
            <pc:docMk/>
            <pc:sldMk cId="3217171142" sldId="345"/>
            <ac:spMk id="680" creationId="{790AE65E-1906-A7CD-A353-F22D18AA338D}"/>
          </ac:spMkLst>
        </pc:spChg>
        <pc:spChg chg="mod">
          <ac:chgData name="SCIALDONE Lorenzo" userId="8593fdcd-2712-4b04-8d31-7d85f124f43e" providerId="ADAL" clId="{123F4454-0D55-47E8-A511-06FD83526F70}" dt="2023-07-04T14:28:52.658" v="1090"/>
          <ac:spMkLst>
            <pc:docMk/>
            <pc:sldMk cId="3217171142" sldId="345"/>
            <ac:spMk id="681" creationId="{C40A8B46-B81D-7ED3-22B0-B0AF49AA33CC}"/>
          </ac:spMkLst>
        </pc:spChg>
        <pc:spChg chg="mod">
          <ac:chgData name="SCIALDONE Lorenzo" userId="8593fdcd-2712-4b04-8d31-7d85f124f43e" providerId="ADAL" clId="{123F4454-0D55-47E8-A511-06FD83526F70}" dt="2023-07-04T14:28:52.658" v="1090"/>
          <ac:spMkLst>
            <pc:docMk/>
            <pc:sldMk cId="3217171142" sldId="345"/>
            <ac:spMk id="682" creationId="{4977EDA5-6014-7B8D-7F5F-180AA7771271}"/>
          </ac:spMkLst>
        </pc:spChg>
        <pc:spChg chg="mod">
          <ac:chgData name="SCIALDONE Lorenzo" userId="8593fdcd-2712-4b04-8d31-7d85f124f43e" providerId="ADAL" clId="{123F4454-0D55-47E8-A511-06FD83526F70}" dt="2023-07-04T14:28:52.658" v="1090"/>
          <ac:spMkLst>
            <pc:docMk/>
            <pc:sldMk cId="3217171142" sldId="345"/>
            <ac:spMk id="683" creationId="{314FBCE3-B755-308F-D210-FC10B597641D}"/>
          </ac:spMkLst>
        </pc:spChg>
        <pc:spChg chg="mod">
          <ac:chgData name="SCIALDONE Lorenzo" userId="8593fdcd-2712-4b04-8d31-7d85f124f43e" providerId="ADAL" clId="{123F4454-0D55-47E8-A511-06FD83526F70}" dt="2023-07-04T14:28:52.658" v="1090"/>
          <ac:spMkLst>
            <pc:docMk/>
            <pc:sldMk cId="3217171142" sldId="345"/>
            <ac:spMk id="684" creationId="{0F548452-D22F-B686-28CE-BBC8417C3FF7}"/>
          </ac:spMkLst>
        </pc:spChg>
        <pc:spChg chg="mod">
          <ac:chgData name="SCIALDONE Lorenzo" userId="8593fdcd-2712-4b04-8d31-7d85f124f43e" providerId="ADAL" clId="{123F4454-0D55-47E8-A511-06FD83526F70}" dt="2023-07-04T14:28:52.658" v="1090"/>
          <ac:spMkLst>
            <pc:docMk/>
            <pc:sldMk cId="3217171142" sldId="345"/>
            <ac:spMk id="685" creationId="{45558751-385E-89F1-A682-2EF07213AE78}"/>
          </ac:spMkLst>
        </pc:spChg>
        <pc:spChg chg="mod">
          <ac:chgData name="SCIALDONE Lorenzo" userId="8593fdcd-2712-4b04-8d31-7d85f124f43e" providerId="ADAL" clId="{123F4454-0D55-47E8-A511-06FD83526F70}" dt="2023-07-04T14:28:52.658" v="1090"/>
          <ac:spMkLst>
            <pc:docMk/>
            <pc:sldMk cId="3217171142" sldId="345"/>
            <ac:spMk id="686" creationId="{3F1612E2-8B51-7C83-4F0A-A5AAA9422E09}"/>
          </ac:spMkLst>
        </pc:spChg>
        <pc:spChg chg="mod">
          <ac:chgData name="SCIALDONE Lorenzo" userId="8593fdcd-2712-4b04-8d31-7d85f124f43e" providerId="ADAL" clId="{123F4454-0D55-47E8-A511-06FD83526F70}" dt="2023-07-04T14:28:52.658" v="1090"/>
          <ac:spMkLst>
            <pc:docMk/>
            <pc:sldMk cId="3217171142" sldId="345"/>
            <ac:spMk id="687" creationId="{039D604C-15A4-B958-5766-A3D90EB2A5B5}"/>
          </ac:spMkLst>
        </pc:spChg>
        <pc:spChg chg="mod">
          <ac:chgData name="SCIALDONE Lorenzo" userId="8593fdcd-2712-4b04-8d31-7d85f124f43e" providerId="ADAL" clId="{123F4454-0D55-47E8-A511-06FD83526F70}" dt="2023-07-04T14:28:52.658" v="1090"/>
          <ac:spMkLst>
            <pc:docMk/>
            <pc:sldMk cId="3217171142" sldId="345"/>
            <ac:spMk id="688" creationId="{981DCC9C-BC35-02CD-9356-734668414FC5}"/>
          </ac:spMkLst>
        </pc:spChg>
        <pc:spChg chg="mod">
          <ac:chgData name="SCIALDONE Lorenzo" userId="8593fdcd-2712-4b04-8d31-7d85f124f43e" providerId="ADAL" clId="{123F4454-0D55-47E8-A511-06FD83526F70}" dt="2023-07-04T14:28:52.658" v="1090"/>
          <ac:spMkLst>
            <pc:docMk/>
            <pc:sldMk cId="3217171142" sldId="345"/>
            <ac:spMk id="689" creationId="{1B4E481C-BCE2-2073-336E-C3CBEBE43607}"/>
          </ac:spMkLst>
        </pc:spChg>
        <pc:spChg chg="mod">
          <ac:chgData name="SCIALDONE Lorenzo" userId="8593fdcd-2712-4b04-8d31-7d85f124f43e" providerId="ADAL" clId="{123F4454-0D55-47E8-A511-06FD83526F70}" dt="2023-07-04T14:28:52.658" v="1090"/>
          <ac:spMkLst>
            <pc:docMk/>
            <pc:sldMk cId="3217171142" sldId="345"/>
            <ac:spMk id="690" creationId="{73A141D3-6B09-6DBA-522A-9AE074B7A832}"/>
          </ac:spMkLst>
        </pc:spChg>
        <pc:spChg chg="mod">
          <ac:chgData name="SCIALDONE Lorenzo" userId="8593fdcd-2712-4b04-8d31-7d85f124f43e" providerId="ADAL" clId="{123F4454-0D55-47E8-A511-06FD83526F70}" dt="2023-07-04T14:28:52.658" v="1090"/>
          <ac:spMkLst>
            <pc:docMk/>
            <pc:sldMk cId="3217171142" sldId="345"/>
            <ac:spMk id="691" creationId="{CB935E78-E5EC-67EB-57D9-197DE4F0B524}"/>
          </ac:spMkLst>
        </pc:spChg>
        <pc:spChg chg="mod">
          <ac:chgData name="SCIALDONE Lorenzo" userId="8593fdcd-2712-4b04-8d31-7d85f124f43e" providerId="ADAL" clId="{123F4454-0D55-47E8-A511-06FD83526F70}" dt="2023-07-04T14:28:52.658" v="1090"/>
          <ac:spMkLst>
            <pc:docMk/>
            <pc:sldMk cId="3217171142" sldId="345"/>
            <ac:spMk id="692" creationId="{07FDC7AE-F089-5F00-2E72-67227BA07E74}"/>
          </ac:spMkLst>
        </pc:spChg>
        <pc:spChg chg="mod">
          <ac:chgData name="SCIALDONE Lorenzo" userId="8593fdcd-2712-4b04-8d31-7d85f124f43e" providerId="ADAL" clId="{123F4454-0D55-47E8-A511-06FD83526F70}" dt="2023-07-04T14:28:52.658" v="1090"/>
          <ac:spMkLst>
            <pc:docMk/>
            <pc:sldMk cId="3217171142" sldId="345"/>
            <ac:spMk id="693" creationId="{C1E1D337-9674-8A08-AFED-DDE06BC36FE7}"/>
          </ac:spMkLst>
        </pc:spChg>
        <pc:spChg chg="mod">
          <ac:chgData name="SCIALDONE Lorenzo" userId="8593fdcd-2712-4b04-8d31-7d85f124f43e" providerId="ADAL" clId="{123F4454-0D55-47E8-A511-06FD83526F70}" dt="2023-07-04T14:28:52.658" v="1090"/>
          <ac:spMkLst>
            <pc:docMk/>
            <pc:sldMk cId="3217171142" sldId="345"/>
            <ac:spMk id="694" creationId="{ED658377-A23C-4767-DEE6-7B9C10264552}"/>
          </ac:spMkLst>
        </pc:spChg>
        <pc:spChg chg="mod">
          <ac:chgData name="SCIALDONE Lorenzo" userId="8593fdcd-2712-4b04-8d31-7d85f124f43e" providerId="ADAL" clId="{123F4454-0D55-47E8-A511-06FD83526F70}" dt="2023-07-04T14:28:52.658" v="1090"/>
          <ac:spMkLst>
            <pc:docMk/>
            <pc:sldMk cId="3217171142" sldId="345"/>
            <ac:spMk id="695" creationId="{2392351D-E321-9719-D9BF-B062492C5BE3}"/>
          </ac:spMkLst>
        </pc:spChg>
        <pc:spChg chg="mod">
          <ac:chgData name="SCIALDONE Lorenzo" userId="8593fdcd-2712-4b04-8d31-7d85f124f43e" providerId="ADAL" clId="{123F4454-0D55-47E8-A511-06FD83526F70}" dt="2023-07-04T14:28:52.658" v="1090"/>
          <ac:spMkLst>
            <pc:docMk/>
            <pc:sldMk cId="3217171142" sldId="345"/>
            <ac:spMk id="696" creationId="{9444BA92-BF95-D9B8-F54F-871078B63D15}"/>
          </ac:spMkLst>
        </pc:spChg>
        <pc:spChg chg="mod">
          <ac:chgData name="SCIALDONE Lorenzo" userId="8593fdcd-2712-4b04-8d31-7d85f124f43e" providerId="ADAL" clId="{123F4454-0D55-47E8-A511-06FD83526F70}" dt="2023-07-04T14:28:52.658" v="1090"/>
          <ac:spMkLst>
            <pc:docMk/>
            <pc:sldMk cId="3217171142" sldId="345"/>
            <ac:spMk id="697" creationId="{08734DBE-451B-997D-C3D3-E669D67464A2}"/>
          </ac:spMkLst>
        </pc:spChg>
        <pc:spChg chg="mod">
          <ac:chgData name="SCIALDONE Lorenzo" userId="8593fdcd-2712-4b04-8d31-7d85f124f43e" providerId="ADAL" clId="{123F4454-0D55-47E8-A511-06FD83526F70}" dt="2023-07-04T14:28:52.658" v="1090"/>
          <ac:spMkLst>
            <pc:docMk/>
            <pc:sldMk cId="3217171142" sldId="345"/>
            <ac:spMk id="698" creationId="{5A6412E7-F912-BF29-A337-750E6D994893}"/>
          </ac:spMkLst>
        </pc:spChg>
        <pc:spChg chg="mod">
          <ac:chgData name="SCIALDONE Lorenzo" userId="8593fdcd-2712-4b04-8d31-7d85f124f43e" providerId="ADAL" clId="{123F4454-0D55-47E8-A511-06FD83526F70}" dt="2023-07-04T14:28:52.658" v="1090"/>
          <ac:spMkLst>
            <pc:docMk/>
            <pc:sldMk cId="3217171142" sldId="345"/>
            <ac:spMk id="699" creationId="{819FA1C3-6D20-FB82-F77E-ACC01A419517}"/>
          </ac:spMkLst>
        </pc:spChg>
        <pc:spChg chg="mod">
          <ac:chgData name="SCIALDONE Lorenzo" userId="8593fdcd-2712-4b04-8d31-7d85f124f43e" providerId="ADAL" clId="{123F4454-0D55-47E8-A511-06FD83526F70}" dt="2023-07-04T14:28:52.658" v="1090"/>
          <ac:spMkLst>
            <pc:docMk/>
            <pc:sldMk cId="3217171142" sldId="345"/>
            <ac:spMk id="700" creationId="{B0ED036C-3797-8B3B-7D8E-60BB6EAD5121}"/>
          </ac:spMkLst>
        </pc:spChg>
        <pc:spChg chg="mod">
          <ac:chgData name="SCIALDONE Lorenzo" userId="8593fdcd-2712-4b04-8d31-7d85f124f43e" providerId="ADAL" clId="{123F4454-0D55-47E8-A511-06FD83526F70}" dt="2023-07-04T14:28:52.658" v="1090"/>
          <ac:spMkLst>
            <pc:docMk/>
            <pc:sldMk cId="3217171142" sldId="345"/>
            <ac:spMk id="701" creationId="{495DDF5F-72BF-EEC7-F181-7DD828E3FCF8}"/>
          </ac:spMkLst>
        </pc:spChg>
        <pc:spChg chg="mod">
          <ac:chgData name="SCIALDONE Lorenzo" userId="8593fdcd-2712-4b04-8d31-7d85f124f43e" providerId="ADAL" clId="{123F4454-0D55-47E8-A511-06FD83526F70}" dt="2023-07-04T14:28:52.658" v="1090"/>
          <ac:spMkLst>
            <pc:docMk/>
            <pc:sldMk cId="3217171142" sldId="345"/>
            <ac:spMk id="702" creationId="{448BAAEF-7C52-9AF2-F72C-F620E907F8B7}"/>
          </ac:spMkLst>
        </pc:spChg>
        <pc:spChg chg="mod">
          <ac:chgData name="SCIALDONE Lorenzo" userId="8593fdcd-2712-4b04-8d31-7d85f124f43e" providerId="ADAL" clId="{123F4454-0D55-47E8-A511-06FD83526F70}" dt="2023-07-04T14:28:52.658" v="1090"/>
          <ac:spMkLst>
            <pc:docMk/>
            <pc:sldMk cId="3217171142" sldId="345"/>
            <ac:spMk id="703" creationId="{8FA96FB3-9BE7-07E9-1304-5C98F393ED62}"/>
          </ac:spMkLst>
        </pc:spChg>
        <pc:spChg chg="mod">
          <ac:chgData name="SCIALDONE Lorenzo" userId="8593fdcd-2712-4b04-8d31-7d85f124f43e" providerId="ADAL" clId="{123F4454-0D55-47E8-A511-06FD83526F70}" dt="2023-07-04T14:28:52.658" v="1090"/>
          <ac:spMkLst>
            <pc:docMk/>
            <pc:sldMk cId="3217171142" sldId="345"/>
            <ac:spMk id="704" creationId="{5B8336FE-0DAA-F935-2A5B-0E00CCDD7580}"/>
          </ac:spMkLst>
        </pc:spChg>
        <pc:spChg chg="mod">
          <ac:chgData name="SCIALDONE Lorenzo" userId="8593fdcd-2712-4b04-8d31-7d85f124f43e" providerId="ADAL" clId="{123F4454-0D55-47E8-A511-06FD83526F70}" dt="2023-07-04T14:28:52.658" v="1090"/>
          <ac:spMkLst>
            <pc:docMk/>
            <pc:sldMk cId="3217171142" sldId="345"/>
            <ac:spMk id="705" creationId="{658DF02F-8F77-DED2-C95A-5A0112328764}"/>
          </ac:spMkLst>
        </pc:spChg>
        <pc:spChg chg="mod">
          <ac:chgData name="SCIALDONE Lorenzo" userId="8593fdcd-2712-4b04-8d31-7d85f124f43e" providerId="ADAL" clId="{123F4454-0D55-47E8-A511-06FD83526F70}" dt="2023-07-04T14:28:52.658" v="1090"/>
          <ac:spMkLst>
            <pc:docMk/>
            <pc:sldMk cId="3217171142" sldId="345"/>
            <ac:spMk id="706" creationId="{C914DCD6-74E4-52D8-0480-0EA70E660B73}"/>
          </ac:spMkLst>
        </pc:spChg>
        <pc:spChg chg="mod">
          <ac:chgData name="SCIALDONE Lorenzo" userId="8593fdcd-2712-4b04-8d31-7d85f124f43e" providerId="ADAL" clId="{123F4454-0D55-47E8-A511-06FD83526F70}" dt="2023-07-04T14:28:52.658" v="1090"/>
          <ac:spMkLst>
            <pc:docMk/>
            <pc:sldMk cId="3217171142" sldId="345"/>
            <ac:spMk id="707" creationId="{DD2905DB-8287-4F55-AD7F-DE6D8244E21A}"/>
          </ac:spMkLst>
        </pc:spChg>
        <pc:spChg chg="mod">
          <ac:chgData name="SCIALDONE Lorenzo" userId="8593fdcd-2712-4b04-8d31-7d85f124f43e" providerId="ADAL" clId="{123F4454-0D55-47E8-A511-06FD83526F70}" dt="2023-07-04T14:28:52.658" v="1090"/>
          <ac:spMkLst>
            <pc:docMk/>
            <pc:sldMk cId="3217171142" sldId="345"/>
            <ac:spMk id="708" creationId="{E3CFC959-17F7-8505-770C-E59CEE02EC20}"/>
          </ac:spMkLst>
        </pc:spChg>
        <pc:spChg chg="mod">
          <ac:chgData name="SCIALDONE Lorenzo" userId="8593fdcd-2712-4b04-8d31-7d85f124f43e" providerId="ADAL" clId="{123F4454-0D55-47E8-A511-06FD83526F70}" dt="2023-07-04T14:28:52.658" v="1090"/>
          <ac:spMkLst>
            <pc:docMk/>
            <pc:sldMk cId="3217171142" sldId="345"/>
            <ac:spMk id="709" creationId="{FCFE2F98-25AE-0145-65A2-74E45BC745F4}"/>
          </ac:spMkLst>
        </pc:spChg>
        <pc:spChg chg="mod">
          <ac:chgData name="SCIALDONE Lorenzo" userId="8593fdcd-2712-4b04-8d31-7d85f124f43e" providerId="ADAL" clId="{123F4454-0D55-47E8-A511-06FD83526F70}" dt="2023-07-04T14:28:52.658" v="1090"/>
          <ac:spMkLst>
            <pc:docMk/>
            <pc:sldMk cId="3217171142" sldId="345"/>
            <ac:spMk id="710" creationId="{A061340A-CF0C-4982-7654-74B6EDAA92C7}"/>
          </ac:spMkLst>
        </pc:spChg>
        <pc:spChg chg="mod">
          <ac:chgData name="SCIALDONE Lorenzo" userId="8593fdcd-2712-4b04-8d31-7d85f124f43e" providerId="ADAL" clId="{123F4454-0D55-47E8-A511-06FD83526F70}" dt="2023-07-04T14:28:52.658" v="1090"/>
          <ac:spMkLst>
            <pc:docMk/>
            <pc:sldMk cId="3217171142" sldId="345"/>
            <ac:spMk id="711" creationId="{CCE8F566-E399-28E6-8A1D-8B8005BC339E}"/>
          </ac:spMkLst>
        </pc:spChg>
        <pc:spChg chg="mod">
          <ac:chgData name="SCIALDONE Lorenzo" userId="8593fdcd-2712-4b04-8d31-7d85f124f43e" providerId="ADAL" clId="{123F4454-0D55-47E8-A511-06FD83526F70}" dt="2023-07-04T14:28:52.658" v="1090"/>
          <ac:spMkLst>
            <pc:docMk/>
            <pc:sldMk cId="3217171142" sldId="345"/>
            <ac:spMk id="712" creationId="{5DAE2C1B-B556-B7B6-151C-B928156533FE}"/>
          </ac:spMkLst>
        </pc:spChg>
        <pc:spChg chg="mod">
          <ac:chgData name="SCIALDONE Lorenzo" userId="8593fdcd-2712-4b04-8d31-7d85f124f43e" providerId="ADAL" clId="{123F4454-0D55-47E8-A511-06FD83526F70}" dt="2023-07-04T14:28:52.658" v="1090"/>
          <ac:spMkLst>
            <pc:docMk/>
            <pc:sldMk cId="3217171142" sldId="345"/>
            <ac:spMk id="713" creationId="{461A1F76-4D83-90A2-5442-A4C3137C9C69}"/>
          </ac:spMkLst>
        </pc:spChg>
        <pc:spChg chg="mod">
          <ac:chgData name="SCIALDONE Lorenzo" userId="8593fdcd-2712-4b04-8d31-7d85f124f43e" providerId="ADAL" clId="{123F4454-0D55-47E8-A511-06FD83526F70}" dt="2023-07-04T14:28:52.658" v="1090"/>
          <ac:spMkLst>
            <pc:docMk/>
            <pc:sldMk cId="3217171142" sldId="345"/>
            <ac:spMk id="714" creationId="{30262A2E-60D4-AF89-CE50-3805EE729839}"/>
          </ac:spMkLst>
        </pc:spChg>
        <pc:spChg chg="mod">
          <ac:chgData name="SCIALDONE Lorenzo" userId="8593fdcd-2712-4b04-8d31-7d85f124f43e" providerId="ADAL" clId="{123F4454-0D55-47E8-A511-06FD83526F70}" dt="2023-07-04T14:28:52.658" v="1090"/>
          <ac:spMkLst>
            <pc:docMk/>
            <pc:sldMk cId="3217171142" sldId="345"/>
            <ac:spMk id="715" creationId="{216ED93A-FED6-769F-19A7-47E43F774CC1}"/>
          </ac:spMkLst>
        </pc:spChg>
        <pc:spChg chg="mod">
          <ac:chgData name="SCIALDONE Lorenzo" userId="8593fdcd-2712-4b04-8d31-7d85f124f43e" providerId="ADAL" clId="{123F4454-0D55-47E8-A511-06FD83526F70}" dt="2023-07-04T14:28:52.658" v="1090"/>
          <ac:spMkLst>
            <pc:docMk/>
            <pc:sldMk cId="3217171142" sldId="345"/>
            <ac:spMk id="716" creationId="{14D69C77-1CD0-6D4B-DA04-1A623BE99651}"/>
          </ac:spMkLst>
        </pc:spChg>
        <pc:spChg chg="mod">
          <ac:chgData name="SCIALDONE Lorenzo" userId="8593fdcd-2712-4b04-8d31-7d85f124f43e" providerId="ADAL" clId="{123F4454-0D55-47E8-A511-06FD83526F70}" dt="2023-07-04T14:28:52.658" v="1090"/>
          <ac:spMkLst>
            <pc:docMk/>
            <pc:sldMk cId="3217171142" sldId="345"/>
            <ac:spMk id="717" creationId="{1F48641A-EB5A-3235-BC20-DCF986A6AE24}"/>
          </ac:spMkLst>
        </pc:spChg>
        <pc:spChg chg="mod">
          <ac:chgData name="SCIALDONE Lorenzo" userId="8593fdcd-2712-4b04-8d31-7d85f124f43e" providerId="ADAL" clId="{123F4454-0D55-47E8-A511-06FD83526F70}" dt="2023-07-04T14:28:52.658" v="1090"/>
          <ac:spMkLst>
            <pc:docMk/>
            <pc:sldMk cId="3217171142" sldId="345"/>
            <ac:spMk id="718" creationId="{6D7317E8-E714-AE6C-207E-EEB6C24E7877}"/>
          </ac:spMkLst>
        </pc:spChg>
        <pc:spChg chg="mod">
          <ac:chgData name="SCIALDONE Lorenzo" userId="8593fdcd-2712-4b04-8d31-7d85f124f43e" providerId="ADAL" clId="{123F4454-0D55-47E8-A511-06FD83526F70}" dt="2023-07-04T14:28:52.658" v="1090"/>
          <ac:spMkLst>
            <pc:docMk/>
            <pc:sldMk cId="3217171142" sldId="345"/>
            <ac:spMk id="719" creationId="{178DB7D0-9860-3516-33E9-CF62A683532A}"/>
          </ac:spMkLst>
        </pc:spChg>
        <pc:spChg chg="mod">
          <ac:chgData name="SCIALDONE Lorenzo" userId="8593fdcd-2712-4b04-8d31-7d85f124f43e" providerId="ADAL" clId="{123F4454-0D55-47E8-A511-06FD83526F70}" dt="2023-07-04T14:28:52.658" v="1090"/>
          <ac:spMkLst>
            <pc:docMk/>
            <pc:sldMk cId="3217171142" sldId="345"/>
            <ac:spMk id="720" creationId="{1F7BDA04-4C13-4399-1AA3-0B536CB41A39}"/>
          </ac:spMkLst>
        </pc:spChg>
        <pc:spChg chg="mod">
          <ac:chgData name="SCIALDONE Lorenzo" userId="8593fdcd-2712-4b04-8d31-7d85f124f43e" providerId="ADAL" clId="{123F4454-0D55-47E8-A511-06FD83526F70}" dt="2023-07-04T14:28:52.658" v="1090"/>
          <ac:spMkLst>
            <pc:docMk/>
            <pc:sldMk cId="3217171142" sldId="345"/>
            <ac:spMk id="721" creationId="{7983C088-03AF-2B9E-D76E-6DA5CB1FCB20}"/>
          </ac:spMkLst>
        </pc:spChg>
        <pc:spChg chg="mod">
          <ac:chgData name="SCIALDONE Lorenzo" userId="8593fdcd-2712-4b04-8d31-7d85f124f43e" providerId="ADAL" clId="{123F4454-0D55-47E8-A511-06FD83526F70}" dt="2023-07-04T14:28:52.658" v="1090"/>
          <ac:spMkLst>
            <pc:docMk/>
            <pc:sldMk cId="3217171142" sldId="345"/>
            <ac:spMk id="722" creationId="{B0387323-DE1F-00DD-2AB3-C8A6BB635FCB}"/>
          </ac:spMkLst>
        </pc:spChg>
        <pc:spChg chg="mod">
          <ac:chgData name="SCIALDONE Lorenzo" userId="8593fdcd-2712-4b04-8d31-7d85f124f43e" providerId="ADAL" clId="{123F4454-0D55-47E8-A511-06FD83526F70}" dt="2023-07-04T14:28:52.658" v="1090"/>
          <ac:spMkLst>
            <pc:docMk/>
            <pc:sldMk cId="3217171142" sldId="345"/>
            <ac:spMk id="723" creationId="{D4E9A6E6-38E0-4679-96B5-83555DDFBEDC}"/>
          </ac:spMkLst>
        </pc:spChg>
        <pc:spChg chg="mod">
          <ac:chgData name="SCIALDONE Lorenzo" userId="8593fdcd-2712-4b04-8d31-7d85f124f43e" providerId="ADAL" clId="{123F4454-0D55-47E8-A511-06FD83526F70}" dt="2023-07-04T14:28:52.658" v="1090"/>
          <ac:spMkLst>
            <pc:docMk/>
            <pc:sldMk cId="3217171142" sldId="345"/>
            <ac:spMk id="724" creationId="{177EC520-E132-067A-9C9A-8467FF8C799D}"/>
          </ac:spMkLst>
        </pc:spChg>
        <pc:spChg chg="mod">
          <ac:chgData name="SCIALDONE Lorenzo" userId="8593fdcd-2712-4b04-8d31-7d85f124f43e" providerId="ADAL" clId="{123F4454-0D55-47E8-A511-06FD83526F70}" dt="2023-07-04T14:28:52.658" v="1090"/>
          <ac:spMkLst>
            <pc:docMk/>
            <pc:sldMk cId="3217171142" sldId="345"/>
            <ac:spMk id="725" creationId="{858EB1DA-C1C2-5BEE-91E2-1397A17103EF}"/>
          </ac:spMkLst>
        </pc:spChg>
        <pc:spChg chg="mod">
          <ac:chgData name="SCIALDONE Lorenzo" userId="8593fdcd-2712-4b04-8d31-7d85f124f43e" providerId="ADAL" clId="{123F4454-0D55-47E8-A511-06FD83526F70}" dt="2023-07-04T14:28:52.658" v="1090"/>
          <ac:spMkLst>
            <pc:docMk/>
            <pc:sldMk cId="3217171142" sldId="345"/>
            <ac:spMk id="726" creationId="{851A56D7-23AF-CBBB-DF0E-85A6F264F95D}"/>
          </ac:spMkLst>
        </pc:spChg>
        <pc:spChg chg="mod">
          <ac:chgData name="SCIALDONE Lorenzo" userId="8593fdcd-2712-4b04-8d31-7d85f124f43e" providerId="ADAL" clId="{123F4454-0D55-47E8-A511-06FD83526F70}" dt="2023-07-04T14:28:52.658" v="1090"/>
          <ac:spMkLst>
            <pc:docMk/>
            <pc:sldMk cId="3217171142" sldId="345"/>
            <ac:spMk id="727" creationId="{717A26FB-B5D1-1431-040E-66B5A284E1D8}"/>
          </ac:spMkLst>
        </pc:spChg>
        <pc:spChg chg="mod">
          <ac:chgData name="SCIALDONE Lorenzo" userId="8593fdcd-2712-4b04-8d31-7d85f124f43e" providerId="ADAL" clId="{123F4454-0D55-47E8-A511-06FD83526F70}" dt="2023-07-04T14:28:52.658" v="1090"/>
          <ac:spMkLst>
            <pc:docMk/>
            <pc:sldMk cId="3217171142" sldId="345"/>
            <ac:spMk id="728" creationId="{19B018EB-0144-860D-D0CE-C97891A135AC}"/>
          </ac:spMkLst>
        </pc:spChg>
        <pc:spChg chg="mod">
          <ac:chgData name="SCIALDONE Lorenzo" userId="8593fdcd-2712-4b04-8d31-7d85f124f43e" providerId="ADAL" clId="{123F4454-0D55-47E8-A511-06FD83526F70}" dt="2023-07-04T14:28:52.658" v="1090"/>
          <ac:spMkLst>
            <pc:docMk/>
            <pc:sldMk cId="3217171142" sldId="345"/>
            <ac:spMk id="729" creationId="{195C045A-8E24-D08F-CA7F-F249BEBC29D0}"/>
          </ac:spMkLst>
        </pc:spChg>
        <pc:spChg chg="mod">
          <ac:chgData name="SCIALDONE Lorenzo" userId="8593fdcd-2712-4b04-8d31-7d85f124f43e" providerId="ADAL" clId="{123F4454-0D55-47E8-A511-06FD83526F70}" dt="2023-07-04T14:28:52.658" v="1090"/>
          <ac:spMkLst>
            <pc:docMk/>
            <pc:sldMk cId="3217171142" sldId="345"/>
            <ac:spMk id="730" creationId="{D271C5C7-49DD-A8A7-7B33-2193C8BF418A}"/>
          </ac:spMkLst>
        </pc:spChg>
        <pc:spChg chg="mod">
          <ac:chgData name="SCIALDONE Lorenzo" userId="8593fdcd-2712-4b04-8d31-7d85f124f43e" providerId="ADAL" clId="{123F4454-0D55-47E8-A511-06FD83526F70}" dt="2023-07-04T14:28:52.658" v="1090"/>
          <ac:spMkLst>
            <pc:docMk/>
            <pc:sldMk cId="3217171142" sldId="345"/>
            <ac:spMk id="731" creationId="{1EDEAEBE-47BF-18D6-99C0-8589582A8824}"/>
          </ac:spMkLst>
        </pc:spChg>
        <pc:spChg chg="mod">
          <ac:chgData name="SCIALDONE Lorenzo" userId="8593fdcd-2712-4b04-8d31-7d85f124f43e" providerId="ADAL" clId="{123F4454-0D55-47E8-A511-06FD83526F70}" dt="2023-07-04T14:28:52.658" v="1090"/>
          <ac:spMkLst>
            <pc:docMk/>
            <pc:sldMk cId="3217171142" sldId="345"/>
            <ac:spMk id="732" creationId="{62732F78-8BCF-7436-B1B9-515EEA645B1B}"/>
          </ac:spMkLst>
        </pc:spChg>
        <pc:spChg chg="mod">
          <ac:chgData name="SCIALDONE Lorenzo" userId="8593fdcd-2712-4b04-8d31-7d85f124f43e" providerId="ADAL" clId="{123F4454-0D55-47E8-A511-06FD83526F70}" dt="2023-07-04T14:28:52.658" v="1090"/>
          <ac:spMkLst>
            <pc:docMk/>
            <pc:sldMk cId="3217171142" sldId="345"/>
            <ac:spMk id="733" creationId="{2F46B7A8-C3A0-8EE6-52BB-8D2CED623F93}"/>
          </ac:spMkLst>
        </pc:spChg>
        <pc:spChg chg="mod">
          <ac:chgData name="SCIALDONE Lorenzo" userId="8593fdcd-2712-4b04-8d31-7d85f124f43e" providerId="ADAL" clId="{123F4454-0D55-47E8-A511-06FD83526F70}" dt="2023-07-04T14:28:52.658" v="1090"/>
          <ac:spMkLst>
            <pc:docMk/>
            <pc:sldMk cId="3217171142" sldId="345"/>
            <ac:spMk id="734" creationId="{CA2060DD-99F4-4B1F-9AFA-55230772774C}"/>
          </ac:spMkLst>
        </pc:spChg>
        <pc:spChg chg="mod">
          <ac:chgData name="SCIALDONE Lorenzo" userId="8593fdcd-2712-4b04-8d31-7d85f124f43e" providerId="ADAL" clId="{123F4454-0D55-47E8-A511-06FD83526F70}" dt="2023-07-04T14:28:52.658" v="1090"/>
          <ac:spMkLst>
            <pc:docMk/>
            <pc:sldMk cId="3217171142" sldId="345"/>
            <ac:spMk id="735" creationId="{4FB7E1AA-47D1-4C50-FA31-725B53A5A477}"/>
          </ac:spMkLst>
        </pc:spChg>
        <pc:spChg chg="mod">
          <ac:chgData name="SCIALDONE Lorenzo" userId="8593fdcd-2712-4b04-8d31-7d85f124f43e" providerId="ADAL" clId="{123F4454-0D55-47E8-A511-06FD83526F70}" dt="2023-07-04T14:28:52.658" v="1090"/>
          <ac:spMkLst>
            <pc:docMk/>
            <pc:sldMk cId="3217171142" sldId="345"/>
            <ac:spMk id="736" creationId="{F75E501F-3812-7F9E-4A92-7F5CC9E37C0F}"/>
          </ac:spMkLst>
        </pc:spChg>
        <pc:spChg chg="mod">
          <ac:chgData name="SCIALDONE Lorenzo" userId="8593fdcd-2712-4b04-8d31-7d85f124f43e" providerId="ADAL" clId="{123F4454-0D55-47E8-A511-06FD83526F70}" dt="2023-07-04T14:28:52.658" v="1090"/>
          <ac:spMkLst>
            <pc:docMk/>
            <pc:sldMk cId="3217171142" sldId="345"/>
            <ac:spMk id="737" creationId="{1E16615B-1485-CDC0-B19C-00E48D17AC8B}"/>
          </ac:spMkLst>
        </pc:spChg>
        <pc:spChg chg="mod">
          <ac:chgData name="SCIALDONE Lorenzo" userId="8593fdcd-2712-4b04-8d31-7d85f124f43e" providerId="ADAL" clId="{123F4454-0D55-47E8-A511-06FD83526F70}" dt="2023-07-04T14:28:52.658" v="1090"/>
          <ac:spMkLst>
            <pc:docMk/>
            <pc:sldMk cId="3217171142" sldId="345"/>
            <ac:spMk id="738" creationId="{75107ECC-D820-44AD-D14D-393143938B31}"/>
          </ac:spMkLst>
        </pc:spChg>
        <pc:spChg chg="mod">
          <ac:chgData name="SCIALDONE Lorenzo" userId="8593fdcd-2712-4b04-8d31-7d85f124f43e" providerId="ADAL" clId="{123F4454-0D55-47E8-A511-06FD83526F70}" dt="2023-07-04T14:28:52.658" v="1090"/>
          <ac:spMkLst>
            <pc:docMk/>
            <pc:sldMk cId="3217171142" sldId="345"/>
            <ac:spMk id="739" creationId="{D318210C-4191-78CF-41A9-3E1EEB4BD71D}"/>
          </ac:spMkLst>
        </pc:spChg>
        <pc:spChg chg="mod">
          <ac:chgData name="SCIALDONE Lorenzo" userId="8593fdcd-2712-4b04-8d31-7d85f124f43e" providerId="ADAL" clId="{123F4454-0D55-47E8-A511-06FD83526F70}" dt="2023-07-04T14:28:52.658" v="1090"/>
          <ac:spMkLst>
            <pc:docMk/>
            <pc:sldMk cId="3217171142" sldId="345"/>
            <ac:spMk id="740" creationId="{9631DD0B-653C-8B6A-71DE-3FC3B9DFB74B}"/>
          </ac:spMkLst>
        </pc:spChg>
        <pc:spChg chg="mod">
          <ac:chgData name="SCIALDONE Lorenzo" userId="8593fdcd-2712-4b04-8d31-7d85f124f43e" providerId="ADAL" clId="{123F4454-0D55-47E8-A511-06FD83526F70}" dt="2023-07-04T14:28:52.658" v="1090"/>
          <ac:spMkLst>
            <pc:docMk/>
            <pc:sldMk cId="3217171142" sldId="345"/>
            <ac:spMk id="741" creationId="{0A87C3EE-2F16-7E1B-932C-F4EA0EB9EC1A}"/>
          </ac:spMkLst>
        </pc:spChg>
        <pc:spChg chg="mod">
          <ac:chgData name="SCIALDONE Lorenzo" userId="8593fdcd-2712-4b04-8d31-7d85f124f43e" providerId="ADAL" clId="{123F4454-0D55-47E8-A511-06FD83526F70}" dt="2023-07-04T14:28:52.658" v="1090"/>
          <ac:spMkLst>
            <pc:docMk/>
            <pc:sldMk cId="3217171142" sldId="345"/>
            <ac:spMk id="742" creationId="{61F8978A-3F66-4835-ACC4-F9CC0948CCAC}"/>
          </ac:spMkLst>
        </pc:spChg>
        <pc:spChg chg="mod">
          <ac:chgData name="SCIALDONE Lorenzo" userId="8593fdcd-2712-4b04-8d31-7d85f124f43e" providerId="ADAL" clId="{123F4454-0D55-47E8-A511-06FD83526F70}" dt="2023-07-04T14:28:52.658" v="1090"/>
          <ac:spMkLst>
            <pc:docMk/>
            <pc:sldMk cId="3217171142" sldId="345"/>
            <ac:spMk id="743" creationId="{BBC6EF4A-B6C0-CC52-2548-583540D70518}"/>
          </ac:spMkLst>
        </pc:spChg>
        <pc:spChg chg="mod">
          <ac:chgData name="SCIALDONE Lorenzo" userId="8593fdcd-2712-4b04-8d31-7d85f124f43e" providerId="ADAL" clId="{123F4454-0D55-47E8-A511-06FD83526F70}" dt="2023-07-04T14:28:52.658" v="1090"/>
          <ac:spMkLst>
            <pc:docMk/>
            <pc:sldMk cId="3217171142" sldId="345"/>
            <ac:spMk id="744" creationId="{1BA8E8B6-E85C-A4B9-4893-873252AAFC48}"/>
          </ac:spMkLst>
        </pc:spChg>
        <pc:spChg chg="mod">
          <ac:chgData name="SCIALDONE Lorenzo" userId="8593fdcd-2712-4b04-8d31-7d85f124f43e" providerId="ADAL" clId="{123F4454-0D55-47E8-A511-06FD83526F70}" dt="2023-07-04T14:28:52.658" v="1090"/>
          <ac:spMkLst>
            <pc:docMk/>
            <pc:sldMk cId="3217171142" sldId="345"/>
            <ac:spMk id="745" creationId="{E4B1B2F5-6339-4CEF-0721-71740BCBD7F8}"/>
          </ac:spMkLst>
        </pc:spChg>
        <pc:spChg chg="mod">
          <ac:chgData name="SCIALDONE Lorenzo" userId="8593fdcd-2712-4b04-8d31-7d85f124f43e" providerId="ADAL" clId="{123F4454-0D55-47E8-A511-06FD83526F70}" dt="2023-07-04T14:28:52.658" v="1090"/>
          <ac:spMkLst>
            <pc:docMk/>
            <pc:sldMk cId="3217171142" sldId="345"/>
            <ac:spMk id="746" creationId="{C6E81573-7048-0B18-D221-5767F391383D}"/>
          </ac:spMkLst>
        </pc:spChg>
        <pc:spChg chg="mod">
          <ac:chgData name="SCIALDONE Lorenzo" userId="8593fdcd-2712-4b04-8d31-7d85f124f43e" providerId="ADAL" clId="{123F4454-0D55-47E8-A511-06FD83526F70}" dt="2023-07-04T14:28:52.658" v="1090"/>
          <ac:spMkLst>
            <pc:docMk/>
            <pc:sldMk cId="3217171142" sldId="345"/>
            <ac:spMk id="747" creationId="{61B06AD9-7927-221B-5ABC-5A61D06A9BC8}"/>
          </ac:spMkLst>
        </pc:spChg>
        <pc:spChg chg="mod">
          <ac:chgData name="SCIALDONE Lorenzo" userId="8593fdcd-2712-4b04-8d31-7d85f124f43e" providerId="ADAL" clId="{123F4454-0D55-47E8-A511-06FD83526F70}" dt="2023-07-04T14:28:52.658" v="1090"/>
          <ac:spMkLst>
            <pc:docMk/>
            <pc:sldMk cId="3217171142" sldId="345"/>
            <ac:spMk id="748" creationId="{18350483-3F75-FC23-830C-542E0BCF7D44}"/>
          </ac:spMkLst>
        </pc:spChg>
        <pc:spChg chg="mod">
          <ac:chgData name="SCIALDONE Lorenzo" userId="8593fdcd-2712-4b04-8d31-7d85f124f43e" providerId="ADAL" clId="{123F4454-0D55-47E8-A511-06FD83526F70}" dt="2023-07-04T14:28:52.658" v="1090"/>
          <ac:spMkLst>
            <pc:docMk/>
            <pc:sldMk cId="3217171142" sldId="345"/>
            <ac:spMk id="749" creationId="{6781AA54-DA90-0934-CEC3-0C7890C38CCE}"/>
          </ac:spMkLst>
        </pc:spChg>
        <pc:spChg chg="mod">
          <ac:chgData name="SCIALDONE Lorenzo" userId="8593fdcd-2712-4b04-8d31-7d85f124f43e" providerId="ADAL" clId="{123F4454-0D55-47E8-A511-06FD83526F70}" dt="2023-07-04T14:28:52.658" v="1090"/>
          <ac:spMkLst>
            <pc:docMk/>
            <pc:sldMk cId="3217171142" sldId="345"/>
            <ac:spMk id="750" creationId="{5F956D28-6BC3-A076-7D18-E67DC5CEBEDC}"/>
          </ac:spMkLst>
        </pc:spChg>
        <pc:spChg chg="mod">
          <ac:chgData name="SCIALDONE Lorenzo" userId="8593fdcd-2712-4b04-8d31-7d85f124f43e" providerId="ADAL" clId="{123F4454-0D55-47E8-A511-06FD83526F70}" dt="2023-07-04T14:28:52.658" v="1090"/>
          <ac:spMkLst>
            <pc:docMk/>
            <pc:sldMk cId="3217171142" sldId="345"/>
            <ac:spMk id="751" creationId="{3C1025F9-2665-CAD5-4040-339417E87B7A}"/>
          </ac:spMkLst>
        </pc:spChg>
        <pc:spChg chg="mod">
          <ac:chgData name="SCIALDONE Lorenzo" userId="8593fdcd-2712-4b04-8d31-7d85f124f43e" providerId="ADAL" clId="{123F4454-0D55-47E8-A511-06FD83526F70}" dt="2023-07-04T14:28:52.658" v="1090"/>
          <ac:spMkLst>
            <pc:docMk/>
            <pc:sldMk cId="3217171142" sldId="345"/>
            <ac:spMk id="752" creationId="{2E1D6F6B-3B27-D2F6-9AC6-10AE8D82216F}"/>
          </ac:spMkLst>
        </pc:spChg>
        <pc:spChg chg="mod">
          <ac:chgData name="SCIALDONE Lorenzo" userId="8593fdcd-2712-4b04-8d31-7d85f124f43e" providerId="ADAL" clId="{123F4454-0D55-47E8-A511-06FD83526F70}" dt="2023-07-04T14:28:52.658" v="1090"/>
          <ac:spMkLst>
            <pc:docMk/>
            <pc:sldMk cId="3217171142" sldId="345"/>
            <ac:spMk id="753" creationId="{D34AF428-637A-05CB-6C31-4B229964BB0B}"/>
          </ac:spMkLst>
        </pc:spChg>
        <pc:spChg chg="mod">
          <ac:chgData name="SCIALDONE Lorenzo" userId="8593fdcd-2712-4b04-8d31-7d85f124f43e" providerId="ADAL" clId="{123F4454-0D55-47E8-A511-06FD83526F70}" dt="2023-07-04T14:28:52.658" v="1090"/>
          <ac:spMkLst>
            <pc:docMk/>
            <pc:sldMk cId="3217171142" sldId="345"/>
            <ac:spMk id="754" creationId="{7A3A77DE-D70E-E532-2184-760A203A381C}"/>
          </ac:spMkLst>
        </pc:spChg>
        <pc:spChg chg="mod">
          <ac:chgData name="SCIALDONE Lorenzo" userId="8593fdcd-2712-4b04-8d31-7d85f124f43e" providerId="ADAL" clId="{123F4454-0D55-47E8-A511-06FD83526F70}" dt="2023-07-04T14:28:52.658" v="1090"/>
          <ac:spMkLst>
            <pc:docMk/>
            <pc:sldMk cId="3217171142" sldId="345"/>
            <ac:spMk id="756" creationId="{2112B2CE-F9ED-056E-0D64-1FE9C543ADAB}"/>
          </ac:spMkLst>
        </pc:spChg>
        <pc:spChg chg="mod">
          <ac:chgData name="SCIALDONE Lorenzo" userId="8593fdcd-2712-4b04-8d31-7d85f124f43e" providerId="ADAL" clId="{123F4454-0D55-47E8-A511-06FD83526F70}" dt="2023-07-04T14:28:52.658" v="1090"/>
          <ac:spMkLst>
            <pc:docMk/>
            <pc:sldMk cId="3217171142" sldId="345"/>
            <ac:spMk id="757" creationId="{201C3630-7AE6-4DDF-F0CB-A5DADB3CA8F8}"/>
          </ac:spMkLst>
        </pc:spChg>
        <pc:spChg chg="mod">
          <ac:chgData name="SCIALDONE Lorenzo" userId="8593fdcd-2712-4b04-8d31-7d85f124f43e" providerId="ADAL" clId="{123F4454-0D55-47E8-A511-06FD83526F70}" dt="2023-07-04T14:28:52.658" v="1090"/>
          <ac:spMkLst>
            <pc:docMk/>
            <pc:sldMk cId="3217171142" sldId="345"/>
            <ac:spMk id="758" creationId="{9FA818F2-3BD9-E3DF-26F2-CB02FC40A5ED}"/>
          </ac:spMkLst>
        </pc:spChg>
        <pc:spChg chg="mod">
          <ac:chgData name="SCIALDONE Lorenzo" userId="8593fdcd-2712-4b04-8d31-7d85f124f43e" providerId="ADAL" clId="{123F4454-0D55-47E8-A511-06FD83526F70}" dt="2023-07-04T14:28:52.658" v="1090"/>
          <ac:spMkLst>
            <pc:docMk/>
            <pc:sldMk cId="3217171142" sldId="345"/>
            <ac:spMk id="759" creationId="{A927C198-5D2A-E8E3-7BB3-FDB98A3905C3}"/>
          </ac:spMkLst>
        </pc:spChg>
        <pc:spChg chg="mod">
          <ac:chgData name="SCIALDONE Lorenzo" userId="8593fdcd-2712-4b04-8d31-7d85f124f43e" providerId="ADAL" clId="{123F4454-0D55-47E8-A511-06FD83526F70}" dt="2023-07-04T14:28:52.658" v="1090"/>
          <ac:spMkLst>
            <pc:docMk/>
            <pc:sldMk cId="3217171142" sldId="345"/>
            <ac:spMk id="760" creationId="{BB62288F-9404-BA60-80EE-61D0C4554DF5}"/>
          </ac:spMkLst>
        </pc:spChg>
        <pc:spChg chg="mod">
          <ac:chgData name="SCIALDONE Lorenzo" userId="8593fdcd-2712-4b04-8d31-7d85f124f43e" providerId="ADAL" clId="{123F4454-0D55-47E8-A511-06FD83526F70}" dt="2023-07-04T14:28:52.658" v="1090"/>
          <ac:spMkLst>
            <pc:docMk/>
            <pc:sldMk cId="3217171142" sldId="345"/>
            <ac:spMk id="761" creationId="{5574B749-215C-C0C9-C24C-12DEEC1D6DF6}"/>
          </ac:spMkLst>
        </pc:spChg>
        <pc:spChg chg="mod">
          <ac:chgData name="SCIALDONE Lorenzo" userId="8593fdcd-2712-4b04-8d31-7d85f124f43e" providerId="ADAL" clId="{123F4454-0D55-47E8-A511-06FD83526F70}" dt="2023-07-04T14:28:52.658" v="1090"/>
          <ac:spMkLst>
            <pc:docMk/>
            <pc:sldMk cId="3217171142" sldId="345"/>
            <ac:spMk id="762" creationId="{BC0FFE95-DE0E-16E0-B720-C30B882E8C88}"/>
          </ac:spMkLst>
        </pc:spChg>
        <pc:spChg chg="mod">
          <ac:chgData name="SCIALDONE Lorenzo" userId="8593fdcd-2712-4b04-8d31-7d85f124f43e" providerId="ADAL" clId="{123F4454-0D55-47E8-A511-06FD83526F70}" dt="2023-07-04T14:28:52.658" v="1090"/>
          <ac:spMkLst>
            <pc:docMk/>
            <pc:sldMk cId="3217171142" sldId="345"/>
            <ac:spMk id="763" creationId="{ECB66DFE-C136-B618-D4D7-CF0CDD67BA43}"/>
          </ac:spMkLst>
        </pc:spChg>
        <pc:spChg chg="mod">
          <ac:chgData name="SCIALDONE Lorenzo" userId="8593fdcd-2712-4b04-8d31-7d85f124f43e" providerId="ADAL" clId="{123F4454-0D55-47E8-A511-06FD83526F70}" dt="2023-07-04T14:28:52.658" v="1090"/>
          <ac:spMkLst>
            <pc:docMk/>
            <pc:sldMk cId="3217171142" sldId="345"/>
            <ac:spMk id="764" creationId="{F32B0414-2D35-E500-69CB-D027C8304081}"/>
          </ac:spMkLst>
        </pc:spChg>
        <pc:spChg chg="mod">
          <ac:chgData name="SCIALDONE Lorenzo" userId="8593fdcd-2712-4b04-8d31-7d85f124f43e" providerId="ADAL" clId="{123F4454-0D55-47E8-A511-06FD83526F70}" dt="2023-07-04T14:28:52.658" v="1090"/>
          <ac:spMkLst>
            <pc:docMk/>
            <pc:sldMk cId="3217171142" sldId="345"/>
            <ac:spMk id="765" creationId="{EE86D612-33DB-07D3-296C-B06033573464}"/>
          </ac:spMkLst>
        </pc:spChg>
        <pc:spChg chg="mod">
          <ac:chgData name="SCIALDONE Lorenzo" userId="8593fdcd-2712-4b04-8d31-7d85f124f43e" providerId="ADAL" clId="{123F4454-0D55-47E8-A511-06FD83526F70}" dt="2023-07-04T14:28:52.658" v="1090"/>
          <ac:spMkLst>
            <pc:docMk/>
            <pc:sldMk cId="3217171142" sldId="345"/>
            <ac:spMk id="766" creationId="{EC5242E1-AF64-1D7E-84FC-7EA49D3B8980}"/>
          </ac:spMkLst>
        </pc:spChg>
        <pc:spChg chg="mod">
          <ac:chgData name="SCIALDONE Lorenzo" userId="8593fdcd-2712-4b04-8d31-7d85f124f43e" providerId="ADAL" clId="{123F4454-0D55-47E8-A511-06FD83526F70}" dt="2023-07-04T14:28:52.658" v="1090"/>
          <ac:spMkLst>
            <pc:docMk/>
            <pc:sldMk cId="3217171142" sldId="345"/>
            <ac:spMk id="767" creationId="{CCC829C4-B1F9-7FA8-EB1B-A9AD92009DE3}"/>
          </ac:spMkLst>
        </pc:spChg>
        <pc:spChg chg="mod">
          <ac:chgData name="SCIALDONE Lorenzo" userId="8593fdcd-2712-4b04-8d31-7d85f124f43e" providerId="ADAL" clId="{123F4454-0D55-47E8-A511-06FD83526F70}" dt="2023-07-04T14:28:52.658" v="1090"/>
          <ac:spMkLst>
            <pc:docMk/>
            <pc:sldMk cId="3217171142" sldId="345"/>
            <ac:spMk id="768" creationId="{57E938E9-C979-3B84-2442-F91E4E71EB9D}"/>
          </ac:spMkLst>
        </pc:spChg>
        <pc:spChg chg="mod">
          <ac:chgData name="SCIALDONE Lorenzo" userId="8593fdcd-2712-4b04-8d31-7d85f124f43e" providerId="ADAL" clId="{123F4454-0D55-47E8-A511-06FD83526F70}" dt="2023-07-04T14:28:52.658" v="1090"/>
          <ac:spMkLst>
            <pc:docMk/>
            <pc:sldMk cId="3217171142" sldId="345"/>
            <ac:spMk id="769" creationId="{E404FE45-30C2-24DC-51B2-C22DBD9E5D1E}"/>
          </ac:spMkLst>
        </pc:spChg>
        <pc:spChg chg="mod">
          <ac:chgData name="SCIALDONE Lorenzo" userId="8593fdcd-2712-4b04-8d31-7d85f124f43e" providerId="ADAL" clId="{123F4454-0D55-47E8-A511-06FD83526F70}" dt="2023-07-04T14:28:52.658" v="1090"/>
          <ac:spMkLst>
            <pc:docMk/>
            <pc:sldMk cId="3217171142" sldId="345"/>
            <ac:spMk id="770" creationId="{C5FC0092-87AC-723A-D8AB-A260749E9F0E}"/>
          </ac:spMkLst>
        </pc:spChg>
        <pc:spChg chg="mod">
          <ac:chgData name="SCIALDONE Lorenzo" userId="8593fdcd-2712-4b04-8d31-7d85f124f43e" providerId="ADAL" clId="{123F4454-0D55-47E8-A511-06FD83526F70}" dt="2023-07-04T14:28:52.658" v="1090"/>
          <ac:spMkLst>
            <pc:docMk/>
            <pc:sldMk cId="3217171142" sldId="345"/>
            <ac:spMk id="771" creationId="{F4ADC3A5-D824-FF82-BDB4-3C86ABA9DDE3}"/>
          </ac:spMkLst>
        </pc:spChg>
        <pc:spChg chg="mod">
          <ac:chgData name="SCIALDONE Lorenzo" userId="8593fdcd-2712-4b04-8d31-7d85f124f43e" providerId="ADAL" clId="{123F4454-0D55-47E8-A511-06FD83526F70}" dt="2023-07-04T14:28:52.658" v="1090"/>
          <ac:spMkLst>
            <pc:docMk/>
            <pc:sldMk cId="3217171142" sldId="345"/>
            <ac:spMk id="772" creationId="{1F2E8B13-64FC-3B8B-8D83-908CEC58B1C3}"/>
          </ac:spMkLst>
        </pc:spChg>
        <pc:spChg chg="mod">
          <ac:chgData name="SCIALDONE Lorenzo" userId="8593fdcd-2712-4b04-8d31-7d85f124f43e" providerId="ADAL" clId="{123F4454-0D55-47E8-A511-06FD83526F70}" dt="2023-07-04T14:28:52.658" v="1090"/>
          <ac:spMkLst>
            <pc:docMk/>
            <pc:sldMk cId="3217171142" sldId="345"/>
            <ac:spMk id="773" creationId="{5C5EDE73-7642-6E4F-3886-E47E0B98B422}"/>
          </ac:spMkLst>
        </pc:spChg>
        <pc:spChg chg="mod">
          <ac:chgData name="SCIALDONE Lorenzo" userId="8593fdcd-2712-4b04-8d31-7d85f124f43e" providerId="ADAL" clId="{123F4454-0D55-47E8-A511-06FD83526F70}" dt="2023-07-04T14:28:52.658" v="1090"/>
          <ac:spMkLst>
            <pc:docMk/>
            <pc:sldMk cId="3217171142" sldId="345"/>
            <ac:spMk id="774" creationId="{1752EC5E-3791-ED58-546B-050F8B392973}"/>
          </ac:spMkLst>
        </pc:spChg>
        <pc:spChg chg="mod">
          <ac:chgData name="SCIALDONE Lorenzo" userId="8593fdcd-2712-4b04-8d31-7d85f124f43e" providerId="ADAL" clId="{123F4454-0D55-47E8-A511-06FD83526F70}" dt="2023-07-04T14:28:52.658" v="1090"/>
          <ac:spMkLst>
            <pc:docMk/>
            <pc:sldMk cId="3217171142" sldId="345"/>
            <ac:spMk id="775" creationId="{705AF83E-5DD9-7946-A99D-3DA23C03BA1D}"/>
          </ac:spMkLst>
        </pc:spChg>
        <pc:spChg chg="mod">
          <ac:chgData name="SCIALDONE Lorenzo" userId="8593fdcd-2712-4b04-8d31-7d85f124f43e" providerId="ADAL" clId="{123F4454-0D55-47E8-A511-06FD83526F70}" dt="2023-07-04T14:28:52.658" v="1090"/>
          <ac:spMkLst>
            <pc:docMk/>
            <pc:sldMk cId="3217171142" sldId="345"/>
            <ac:spMk id="777" creationId="{18C95D87-205B-5A01-6B4D-A80E58A5D35A}"/>
          </ac:spMkLst>
        </pc:spChg>
        <pc:spChg chg="mod">
          <ac:chgData name="SCIALDONE Lorenzo" userId="8593fdcd-2712-4b04-8d31-7d85f124f43e" providerId="ADAL" clId="{123F4454-0D55-47E8-A511-06FD83526F70}" dt="2023-07-04T14:28:52.658" v="1090"/>
          <ac:spMkLst>
            <pc:docMk/>
            <pc:sldMk cId="3217171142" sldId="345"/>
            <ac:spMk id="778" creationId="{D0FC7984-546E-34F1-BFE9-F33F6ECA8B32}"/>
          </ac:spMkLst>
        </pc:spChg>
        <pc:spChg chg="mod">
          <ac:chgData name="SCIALDONE Lorenzo" userId="8593fdcd-2712-4b04-8d31-7d85f124f43e" providerId="ADAL" clId="{123F4454-0D55-47E8-A511-06FD83526F70}" dt="2023-07-04T14:28:52.658" v="1090"/>
          <ac:spMkLst>
            <pc:docMk/>
            <pc:sldMk cId="3217171142" sldId="345"/>
            <ac:spMk id="779" creationId="{A04EE6A3-7178-B5EA-6BD5-0567D959C6A0}"/>
          </ac:spMkLst>
        </pc:spChg>
        <pc:spChg chg="mod">
          <ac:chgData name="SCIALDONE Lorenzo" userId="8593fdcd-2712-4b04-8d31-7d85f124f43e" providerId="ADAL" clId="{123F4454-0D55-47E8-A511-06FD83526F70}" dt="2023-07-04T14:28:52.658" v="1090"/>
          <ac:spMkLst>
            <pc:docMk/>
            <pc:sldMk cId="3217171142" sldId="345"/>
            <ac:spMk id="780" creationId="{5A453788-F17E-7CB8-B5D8-AC2FD09D83B0}"/>
          </ac:spMkLst>
        </pc:spChg>
        <pc:spChg chg="mod">
          <ac:chgData name="SCIALDONE Lorenzo" userId="8593fdcd-2712-4b04-8d31-7d85f124f43e" providerId="ADAL" clId="{123F4454-0D55-47E8-A511-06FD83526F70}" dt="2023-07-04T14:28:52.658" v="1090"/>
          <ac:spMkLst>
            <pc:docMk/>
            <pc:sldMk cId="3217171142" sldId="345"/>
            <ac:spMk id="781" creationId="{AABF4292-340B-1DEF-DC66-248DE67F7CA7}"/>
          </ac:spMkLst>
        </pc:spChg>
        <pc:spChg chg="mod">
          <ac:chgData name="SCIALDONE Lorenzo" userId="8593fdcd-2712-4b04-8d31-7d85f124f43e" providerId="ADAL" clId="{123F4454-0D55-47E8-A511-06FD83526F70}" dt="2023-07-04T14:28:52.658" v="1090"/>
          <ac:spMkLst>
            <pc:docMk/>
            <pc:sldMk cId="3217171142" sldId="345"/>
            <ac:spMk id="782" creationId="{826FEB3B-6109-4273-4D49-770DCA74D647}"/>
          </ac:spMkLst>
        </pc:spChg>
        <pc:spChg chg="mod">
          <ac:chgData name="SCIALDONE Lorenzo" userId="8593fdcd-2712-4b04-8d31-7d85f124f43e" providerId="ADAL" clId="{123F4454-0D55-47E8-A511-06FD83526F70}" dt="2023-07-04T14:28:52.658" v="1090"/>
          <ac:spMkLst>
            <pc:docMk/>
            <pc:sldMk cId="3217171142" sldId="345"/>
            <ac:spMk id="783" creationId="{85F82E56-C923-F332-CFBA-126071C32B7A}"/>
          </ac:spMkLst>
        </pc:spChg>
        <pc:spChg chg="mod">
          <ac:chgData name="SCIALDONE Lorenzo" userId="8593fdcd-2712-4b04-8d31-7d85f124f43e" providerId="ADAL" clId="{123F4454-0D55-47E8-A511-06FD83526F70}" dt="2023-07-04T14:28:52.658" v="1090"/>
          <ac:spMkLst>
            <pc:docMk/>
            <pc:sldMk cId="3217171142" sldId="345"/>
            <ac:spMk id="784" creationId="{CC247C44-3B0E-7ABC-A2ED-2344D3D32D0A}"/>
          </ac:spMkLst>
        </pc:spChg>
        <pc:spChg chg="mod">
          <ac:chgData name="SCIALDONE Lorenzo" userId="8593fdcd-2712-4b04-8d31-7d85f124f43e" providerId="ADAL" clId="{123F4454-0D55-47E8-A511-06FD83526F70}" dt="2023-07-04T14:32:33.591" v="1146"/>
          <ac:spMkLst>
            <pc:docMk/>
            <pc:sldMk cId="3217171142" sldId="345"/>
            <ac:spMk id="792" creationId="{C2CC0DE9-E07C-96FB-4BE6-9BBF8F4EB1D9}"/>
          </ac:spMkLst>
        </pc:spChg>
        <pc:spChg chg="mod">
          <ac:chgData name="SCIALDONE Lorenzo" userId="8593fdcd-2712-4b04-8d31-7d85f124f43e" providerId="ADAL" clId="{123F4454-0D55-47E8-A511-06FD83526F70}" dt="2023-07-04T14:32:33.591" v="1146"/>
          <ac:spMkLst>
            <pc:docMk/>
            <pc:sldMk cId="3217171142" sldId="345"/>
            <ac:spMk id="793" creationId="{09F91679-9AC2-1B7D-C4ED-0F4FA884AB04}"/>
          </ac:spMkLst>
        </pc:spChg>
        <pc:spChg chg="mod">
          <ac:chgData name="SCIALDONE Lorenzo" userId="8593fdcd-2712-4b04-8d31-7d85f124f43e" providerId="ADAL" clId="{123F4454-0D55-47E8-A511-06FD83526F70}" dt="2023-07-04T14:32:33.591" v="1146"/>
          <ac:spMkLst>
            <pc:docMk/>
            <pc:sldMk cId="3217171142" sldId="345"/>
            <ac:spMk id="794" creationId="{051F8383-99B0-C68E-EF10-AA40CC5818A1}"/>
          </ac:spMkLst>
        </pc:spChg>
        <pc:spChg chg="mod">
          <ac:chgData name="SCIALDONE Lorenzo" userId="8593fdcd-2712-4b04-8d31-7d85f124f43e" providerId="ADAL" clId="{123F4454-0D55-47E8-A511-06FD83526F70}" dt="2023-07-04T14:32:33.591" v="1146"/>
          <ac:spMkLst>
            <pc:docMk/>
            <pc:sldMk cId="3217171142" sldId="345"/>
            <ac:spMk id="795" creationId="{C5B97C88-81BC-0336-8BAB-FB38F39D27A1}"/>
          </ac:spMkLst>
        </pc:spChg>
        <pc:spChg chg="mod">
          <ac:chgData name="SCIALDONE Lorenzo" userId="8593fdcd-2712-4b04-8d31-7d85f124f43e" providerId="ADAL" clId="{123F4454-0D55-47E8-A511-06FD83526F70}" dt="2023-07-04T14:32:33.591" v="1146"/>
          <ac:spMkLst>
            <pc:docMk/>
            <pc:sldMk cId="3217171142" sldId="345"/>
            <ac:spMk id="796" creationId="{775A2ED9-2739-BDCD-B4C3-B05B4CC0CCD0}"/>
          </ac:spMkLst>
        </pc:spChg>
        <pc:spChg chg="mod">
          <ac:chgData name="SCIALDONE Lorenzo" userId="8593fdcd-2712-4b04-8d31-7d85f124f43e" providerId="ADAL" clId="{123F4454-0D55-47E8-A511-06FD83526F70}" dt="2023-07-04T14:32:33.591" v="1146"/>
          <ac:spMkLst>
            <pc:docMk/>
            <pc:sldMk cId="3217171142" sldId="345"/>
            <ac:spMk id="797" creationId="{909E3E8A-4C45-20B2-8679-FD0D268167A6}"/>
          </ac:spMkLst>
        </pc:spChg>
        <pc:spChg chg="mod">
          <ac:chgData name="SCIALDONE Lorenzo" userId="8593fdcd-2712-4b04-8d31-7d85f124f43e" providerId="ADAL" clId="{123F4454-0D55-47E8-A511-06FD83526F70}" dt="2023-07-04T14:32:33.591" v="1146"/>
          <ac:spMkLst>
            <pc:docMk/>
            <pc:sldMk cId="3217171142" sldId="345"/>
            <ac:spMk id="798" creationId="{146E70AA-78A3-76D2-D1BA-5A55B6E25490}"/>
          </ac:spMkLst>
        </pc:spChg>
        <pc:spChg chg="mod">
          <ac:chgData name="SCIALDONE Lorenzo" userId="8593fdcd-2712-4b04-8d31-7d85f124f43e" providerId="ADAL" clId="{123F4454-0D55-47E8-A511-06FD83526F70}" dt="2023-07-04T14:32:33.591" v="1146"/>
          <ac:spMkLst>
            <pc:docMk/>
            <pc:sldMk cId="3217171142" sldId="345"/>
            <ac:spMk id="799" creationId="{FA6F2522-8868-F00C-1CE7-61B3F78C936D}"/>
          </ac:spMkLst>
        </pc:spChg>
        <pc:spChg chg="mod">
          <ac:chgData name="SCIALDONE Lorenzo" userId="8593fdcd-2712-4b04-8d31-7d85f124f43e" providerId="ADAL" clId="{123F4454-0D55-47E8-A511-06FD83526F70}" dt="2023-07-04T14:32:33.591" v="1146"/>
          <ac:spMkLst>
            <pc:docMk/>
            <pc:sldMk cId="3217171142" sldId="345"/>
            <ac:spMk id="800" creationId="{905F6A76-426A-B6EF-1A7C-830B7BD31515}"/>
          </ac:spMkLst>
        </pc:spChg>
        <pc:spChg chg="mod">
          <ac:chgData name="SCIALDONE Lorenzo" userId="8593fdcd-2712-4b04-8d31-7d85f124f43e" providerId="ADAL" clId="{123F4454-0D55-47E8-A511-06FD83526F70}" dt="2023-07-04T14:32:33.591" v="1146"/>
          <ac:spMkLst>
            <pc:docMk/>
            <pc:sldMk cId="3217171142" sldId="345"/>
            <ac:spMk id="801" creationId="{042C9E9C-9BDB-41F2-EF1F-20B5A54F8B38}"/>
          </ac:spMkLst>
        </pc:spChg>
        <pc:spChg chg="mod">
          <ac:chgData name="SCIALDONE Lorenzo" userId="8593fdcd-2712-4b04-8d31-7d85f124f43e" providerId="ADAL" clId="{123F4454-0D55-47E8-A511-06FD83526F70}" dt="2023-07-04T14:32:33.591" v="1146"/>
          <ac:spMkLst>
            <pc:docMk/>
            <pc:sldMk cId="3217171142" sldId="345"/>
            <ac:spMk id="802" creationId="{806DAFC0-C21B-A9CE-3E4D-C06A195B2ED1}"/>
          </ac:spMkLst>
        </pc:spChg>
        <pc:spChg chg="mod">
          <ac:chgData name="SCIALDONE Lorenzo" userId="8593fdcd-2712-4b04-8d31-7d85f124f43e" providerId="ADAL" clId="{123F4454-0D55-47E8-A511-06FD83526F70}" dt="2023-07-04T14:32:33.591" v="1146"/>
          <ac:spMkLst>
            <pc:docMk/>
            <pc:sldMk cId="3217171142" sldId="345"/>
            <ac:spMk id="803" creationId="{8DA73DC3-C99F-81EA-52F7-8B7DDD947880}"/>
          </ac:spMkLst>
        </pc:spChg>
        <pc:spChg chg="mod">
          <ac:chgData name="SCIALDONE Lorenzo" userId="8593fdcd-2712-4b04-8d31-7d85f124f43e" providerId="ADAL" clId="{123F4454-0D55-47E8-A511-06FD83526F70}" dt="2023-07-04T14:32:33.591" v="1146"/>
          <ac:spMkLst>
            <pc:docMk/>
            <pc:sldMk cId="3217171142" sldId="345"/>
            <ac:spMk id="804" creationId="{15092E80-5C6B-83C2-365F-AFC88CEDB1D8}"/>
          </ac:spMkLst>
        </pc:spChg>
        <pc:spChg chg="mod">
          <ac:chgData name="SCIALDONE Lorenzo" userId="8593fdcd-2712-4b04-8d31-7d85f124f43e" providerId="ADAL" clId="{123F4454-0D55-47E8-A511-06FD83526F70}" dt="2023-07-04T14:32:33.591" v="1146"/>
          <ac:spMkLst>
            <pc:docMk/>
            <pc:sldMk cId="3217171142" sldId="345"/>
            <ac:spMk id="805" creationId="{5512413B-F3F6-9DD1-145A-C8CA407DD06C}"/>
          </ac:spMkLst>
        </pc:spChg>
        <pc:spChg chg="mod">
          <ac:chgData name="SCIALDONE Lorenzo" userId="8593fdcd-2712-4b04-8d31-7d85f124f43e" providerId="ADAL" clId="{123F4454-0D55-47E8-A511-06FD83526F70}" dt="2023-07-04T14:32:33.591" v="1146"/>
          <ac:spMkLst>
            <pc:docMk/>
            <pc:sldMk cId="3217171142" sldId="345"/>
            <ac:spMk id="806" creationId="{96C556A4-572E-6DD6-9340-D887F19C152A}"/>
          </ac:spMkLst>
        </pc:spChg>
        <pc:spChg chg="mod">
          <ac:chgData name="SCIALDONE Lorenzo" userId="8593fdcd-2712-4b04-8d31-7d85f124f43e" providerId="ADAL" clId="{123F4454-0D55-47E8-A511-06FD83526F70}" dt="2023-07-04T14:32:33.591" v="1146"/>
          <ac:spMkLst>
            <pc:docMk/>
            <pc:sldMk cId="3217171142" sldId="345"/>
            <ac:spMk id="807" creationId="{149BBE90-23A0-37AB-E60E-FE2F0D6AD346}"/>
          </ac:spMkLst>
        </pc:spChg>
        <pc:spChg chg="mod">
          <ac:chgData name="SCIALDONE Lorenzo" userId="8593fdcd-2712-4b04-8d31-7d85f124f43e" providerId="ADAL" clId="{123F4454-0D55-47E8-A511-06FD83526F70}" dt="2023-07-04T14:32:33.591" v="1146"/>
          <ac:spMkLst>
            <pc:docMk/>
            <pc:sldMk cId="3217171142" sldId="345"/>
            <ac:spMk id="808" creationId="{3BFB4DCF-1623-3F20-5CD4-838BABF88AC1}"/>
          </ac:spMkLst>
        </pc:spChg>
        <pc:spChg chg="mod">
          <ac:chgData name="SCIALDONE Lorenzo" userId="8593fdcd-2712-4b04-8d31-7d85f124f43e" providerId="ADAL" clId="{123F4454-0D55-47E8-A511-06FD83526F70}" dt="2023-07-04T14:32:33.591" v="1146"/>
          <ac:spMkLst>
            <pc:docMk/>
            <pc:sldMk cId="3217171142" sldId="345"/>
            <ac:spMk id="809" creationId="{D3D3972D-147D-CA2D-3D33-CABB5C6CC983}"/>
          </ac:spMkLst>
        </pc:spChg>
        <pc:spChg chg="mod">
          <ac:chgData name="SCIALDONE Lorenzo" userId="8593fdcd-2712-4b04-8d31-7d85f124f43e" providerId="ADAL" clId="{123F4454-0D55-47E8-A511-06FD83526F70}" dt="2023-07-04T14:32:33.591" v="1146"/>
          <ac:spMkLst>
            <pc:docMk/>
            <pc:sldMk cId="3217171142" sldId="345"/>
            <ac:spMk id="810" creationId="{0273F3EC-3746-3C59-13AD-0B002C240C87}"/>
          </ac:spMkLst>
        </pc:spChg>
        <pc:spChg chg="mod">
          <ac:chgData name="SCIALDONE Lorenzo" userId="8593fdcd-2712-4b04-8d31-7d85f124f43e" providerId="ADAL" clId="{123F4454-0D55-47E8-A511-06FD83526F70}" dt="2023-07-04T14:32:33.591" v="1146"/>
          <ac:spMkLst>
            <pc:docMk/>
            <pc:sldMk cId="3217171142" sldId="345"/>
            <ac:spMk id="811" creationId="{238BD18E-AD62-DFC7-599C-AD96B38A8510}"/>
          </ac:spMkLst>
        </pc:spChg>
        <pc:spChg chg="mod">
          <ac:chgData name="SCIALDONE Lorenzo" userId="8593fdcd-2712-4b04-8d31-7d85f124f43e" providerId="ADAL" clId="{123F4454-0D55-47E8-A511-06FD83526F70}" dt="2023-07-04T14:32:33.591" v="1146"/>
          <ac:spMkLst>
            <pc:docMk/>
            <pc:sldMk cId="3217171142" sldId="345"/>
            <ac:spMk id="812" creationId="{C51EA41F-1BDD-919A-897A-FF3F0FA1E099}"/>
          </ac:spMkLst>
        </pc:spChg>
        <pc:spChg chg="mod">
          <ac:chgData name="SCIALDONE Lorenzo" userId="8593fdcd-2712-4b04-8d31-7d85f124f43e" providerId="ADAL" clId="{123F4454-0D55-47E8-A511-06FD83526F70}" dt="2023-07-04T14:32:44.359" v="1151" actId="1076"/>
          <ac:spMkLst>
            <pc:docMk/>
            <pc:sldMk cId="3217171142" sldId="345"/>
            <ac:spMk id="814" creationId="{1B4B961E-6AFB-2940-0241-2721082376EA}"/>
          </ac:spMkLst>
        </pc:spChg>
        <pc:spChg chg="mod">
          <ac:chgData name="SCIALDONE Lorenzo" userId="8593fdcd-2712-4b04-8d31-7d85f124f43e" providerId="ADAL" clId="{123F4454-0D55-47E8-A511-06FD83526F70}" dt="2023-07-04T14:32:33.591" v="1146"/>
          <ac:spMkLst>
            <pc:docMk/>
            <pc:sldMk cId="3217171142" sldId="345"/>
            <ac:spMk id="815" creationId="{0A5ED8D4-56CD-DA43-0980-DC56C904AA66}"/>
          </ac:spMkLst>
        </pc:spChg>
        <pc:spChg chg="mod">
          <ac:chgData name="SCIALDONE Lorenzo" userId="8593fdcd-2712-4b04-8d31-7d85f124f43e" providerId="ADAL" clId="{123F4454-0D55-47E8-A511-06FD83526F70}" dt="2023-07-04T14:32:33.591" v="1146"/>
          <ac:spMkLst>
            <pc:docMk/>
            <pc:sldMk cId="3217171142" sldId="345"/>
            <ac:spMk id="816" creationId="{D973BFD6-0B7F-154F-8F03-3D930A83BCE5}"/>
          </ac:spMkLst>
        </pc:spChg>
        <pc:spChg chg="mod">
          <ac:chgData name="SCIALDONE Lorenzo" userId="8593fdcd-2712-4b04-8d31-7d85f124f43e" providerId="ADAL" clId="{123F4454-0D55-47E8-A511-06FD83526F70}" dt="2023-07-04T14:32:33.591" v="1146"/>
          <ac:spMkLst>
            <pc:docMk/>
            <pc:sldMk cId="3217171142" sldId="345"/>
            <ac:spMk id="817" creationId="{221E04D9-80DB-E98A-4DBD-F3BE59F2CEC5}"/>
          </ac:spMkLst>
        </pc:spChg>
        <pc:spChg chg="mod">
          <ac:chgData name="SCIALDONE Lorenzo" userId="8593fdcd-2712-4b04-8d31-7d85f124f43e" providerId="ADAL" clId="{123F4454-0D55-47E8-A511-06FD83526F70}" dt="2023-07-04T14:32:33.591" v="1146"/>
          <ac:spMkLst>
            <pc:docMk/>
            <pc:sldMk cId="3217171142" sldId="345"/>
            <ac:spMk id="818" creationId="{88AD7461-ACB1-6F2E-58AB-B35E499AFBAD}"/>
          </ac:spMkLst>
        </pc:spChg>
        <pc:spChg chg="mod">
          <ac:chgData name="SCIALDONE Lorenzo" userId="8593fdcd-2712-4b04-8d31-7d85f124f43e" providerId="ADAL" clId="{123F4454-0D55-47E8-A511-06FD83526F70}" dt="2023-07-04T14:32:33.591" v="1146"/>
          <ac:spMkLst>
            <pc:docMk/>
            <pc:sldMk cId="3217171142" sldId="345"/>
            <ac:spMk id="820" creationId="{47815D94-2694-B14D-F241-29D50500B0E4}"/>
          </ac:spMkLst>
        </pc:spChg>
        <pc:spChg chg="mod">
          <ac:chgData name="SCIALDONE Lorenzo" userId="8593fdcd-2712-4b04-8d31-7d85f124f43e" providerId="ADAL" clId="{123F4454-0D55-47E8-A511-06FD83526F70}" dt="2023-07-04T14:32:33.591" v="1146"/>
          <ac:spMkLst>
            <pc:docMk/>
            <pc:sldMk cId="3217171142" sldId="345"/>
            <ac:spMk id="821" creationId="{454BAC12-C30F-5E0C-F6DE-4F6AE6CE49AC}"/>
          </ac:spMkLst>
        </pc:spChg>
        <pc:spChg chg="mod">
          <ac:chgData name="SCIALDONE Lorenzo" userId="8593fdcd-2712-4b04-8d31-7d85f124f43e" providerId="ADAL" clId="{123F4454-0D55-47E8-A511-06FD83526F70}" dt="2023-07-04T14:32:33.591" v="1146"/>
          <ac:spMkLst>
            <pc:docMk/>
            <pc:sldMk cId="3217171142" sldId="345"/>
            <ac:spMk id="822" creationId="{9A8658B4-EAC9-7176-920D-BE41B4EFBC4A}"/>
          </ac:spMkLst>
        </pc:spChg>
        <pc:spChg chg="mod">
          <ac:chgData name="SCIALDONE Lorenzo" userId="8593fdcd-2712-4b04-8d31-7d85f124f43e" providerId="ADAL" clId="{123F4454-0D55-47E8-A511-06FD83526F70}" dt="2023-07-04T14:32:33.591" v="1146"/>
          <ac:spMkLst>
            <pc:docMk/>
            <pc:sldMk cId="3217171142" sldId="345"/>
            <ac:spMk id="823" creationId="{8E41E8FE-C6D5-FC3C-9ECD-74E1DC17FE93}"/>
          </ac:spMkLst>
        </pc:spChg>
        <pc:spChg chg="mod">
          <ac:chgData name="SCIALDONE Lorenzo" userId="8593fdcd-2712-4b04-8d31-7d85f124f43e" providerId="ADAL" clId="{123F4454-0D55-47E8-A511-06FD83526F70}" dt="2023-07-04T14:32:33.591" v="1146"/>
          <ac:spMkLst>
            <pc:docMk/>
            <pc:sldMk cId="3217171142" sldId="345"/>
            <ac:spMk id="824" creationId="{AE96F19D-6176-A7B9-90EC-F75B303E3924}"/>
          </ac:spMkLst>
        </pc:spChg>
        <pc:spChg chg="mod">
          <ac:chgData name="SCIALDONE Lorenzo" userId="8593fdcd-2712-4b04-8d31-7d85f124f43e" providerId="ADAL" clId="{123F4454-0D55-47E8-A511-06FD83526F70}" dt="2023-07-04T14:32:33.591" v="1146"/>
          <ac:spMkLst>
            <pc:docMk/>
            <pc:sldMk cId="3217171142" sldId="345"/>
            <ac:spMk id="825" creationId="{D652C6FC-51F9-44DD-35DC-F912C6094721}"/>
          </ac:spMkLst>
        </pc:spChg>
        <pc:spChg chg="mod">
          <ac:chgData name="SCIALDONE Lorenzo" userId="8593fdcd-2712-4b04-8d31-7d85f124f43e" providerId="ADAL" clId="{123F4454-0D55-47E8-A511-06FD83526F70}" dt="2023-07-04T14:32:33.591" v="1146"/>
          <ac:spMkLst>
            <pc:docMk/>
            <pc:sldMk cId="3217171142" sldId="345"/>
            <ac:spMk id="826" creationId="{85C8B673-8656-A5A7-6E72-8C9D8BBDC872}"/>
          </ac:spMkLst>
        </pc:spChg>
        <pc:spChg chg="mod">
          <ac:chgData name="SCIALDONE Lorenzo" userId="8593fdcd-2712-4b04-8d31-7d85f124f43e" providerId="ADAL" clId="{123F4454-0D55-47E8-A511-06FD83526F70}" dt="2023-07-04T14:32:33.591" v="1146"/>
          <ac:spMkLst>
            <pc:docMk/>
            <pc:sldMk cId="3217171142" sldId="345"/>
            <ac:spMk id="827" creationId="{4BC08AF9-1767-FD57-9C16-7A78AD973501}"/>
          </ac:spMkLst>
        </pc:spChg>
        <pc:spChg chg="mod">
          <ac:chgData name="SCIALDONE Lorenzo" userId="8593fdcd-2712-4b04-8d31-7d85f124f43e" providerId="ADAL" clId="{123F4454-0D55-47E8-A511-06FD83526F70}" dt="2023-07-04T14:32:33.591" v="1146"/>
          <ac:spMkLst>
            <pc:docMk/>
            <pc:sldMk cId="3217171142" sldId="345"/>
            <ac:spMk id="828" creationId="{6B4562A0-35AE-7014-696A-9D4BBB89B446}"/>
          </ac:spMkLst>
        </pc:spChg>
        <pc:spChg chg="mod">
          <ac:chgData name="SCIALDONE Lorenzo" userId="8593fdcd-2712-4b04-8d31-7d85f124f43e" providerId="ADAL" clId="{123F4454-0D55-47E8-A511-06FD83526F70}" dt="2023-07-04T14:32:33.591" v="1146"/>
          <ac:spMkLst>
            <pc:docMk/>
            <pc:sldMk cId="3217171142" sldId="345"/>
            <ac:spMk id="829" creationId="{5F8E7A88-D03B-E4FF-E78E-CF02A18CAC7B}"/>
          </ac:spMkLst>
        </pc:spChg>
        <pc:spChg chg="mod">
          <ac:chgData name="SCIALDONE Lorenzo" userId="8593fdcd-2712-4b04-8d31-7d85f124f43e" providerId="ADAL" clId="{123F4454-0D55-47E8-A511-06FD83526F70}" dt="2023-07-04T14:32:33.591" v="1146"/>
          <ac:spMkLst>
            <pc:docMk/>
            <pc:sldMk cId="3217171142" sldId="345"/>
            <ac:spMk id="830" creationId="{F497147D-F54B-B2D6-5F7E-FC89AC7A0434}"/>
          </ac:spMkLst>
        </pc:spChg>
        <pc:spChg chg="mod">
          <ac:chgData name="SCIALDONE Lorenzo" userId="8593fdcd-2712-4b04-8d31-7d85f124f43e" providerId="ADAL" clId="{123F4454-0D55-47E8-A511-06FD83526F70}" dt="2023-07-04T14:32:33.591" v="1146"/>
          <ac:spMkLst>
            <pc:docMk/>
            <pc:sldMk cId="3217171142" sldId="345"/>
            <ac:spMk id="831" creationId="{B97E96AB-68A5-28AA-A0B4-09BC9EE32EC0}"/>
          </ac:spMkLst>
        </pc:spChg>
        <pc:spChg chg="mod">
          <ac:chgData name="SCIALDONE Lorenzo" userId="8593fdcd-2712-4b04-8d31-7d85f124f43e" providerId="ADAL" clId="{123F4454-0D55-47E8-A511-06FD83526F70}" dt="2023-07-04T14:32:33.591" v="1146"/>
          <ac:spMkLst>
            <pc:docMk/>
            <pc:sldMk cId="3217171142" sldId="345"/>
            <ac:spMk id="832" creationId="{1E14E942-66D2-0BEF-0E6A-25D5422F4A84}"/>
          </ac:spMkLst>
        </pc:spChg>
        <pc:spChg chg="mod">
          <ac:chgData name="SCIALDONE Lorenzo" userId="8593fdcd-2712-4b04-8d31-7d85f124f43e" providerId="ADAL" clId="{123F4454-0D55-47E8-A511-06FD83526F70}" dt="2023-07-04T14:32:33.591" v="1146"/>
          <ac:spMkLst>
            <pc:docMk/>
            <pc:sldMk cId="3217171142" sldId="345"/>
            <ac:spMk id="833" creationId="{1D9D8279-4274-C3C5-DAA1-F63A42ED4A12}"/>
          </ac:spMkLst>
        </pc:spChg>
        <pc:spChg chg="mod">
          <ac:chgData name="SCIALDONE Lorenzo" userId="8593fdcd-2712-4b04-8d31-7d85f124f43e" providerId="ADAL" clId="{123F4454-0D55-47E8-A511-06FD83526F70}" dt="2023-07-04T14:32:33.591" v="1146"/>
          <ac:spMkLst>
            <pc:docMk/>
            <pc:sldMk cId="3217171142" sldId="345"/>
            <ac:spMk id="834" creationId="{8FAE5F75-C656-A9D3-E5D3-A2C3BF2B61B3}"/>
          </ac:spMkLst>
        </pc:spChg>
        <pc:spChg chg="mod">
          <ac:chgData name="SCIALDONE Lorenzo" userId="8593fdcd-2712-4b04-8d31-7d85f124f43e" providerId="ADAL" clId="{123F4454-0D55-47E8-A511-06FD83526F70}" dt="2023-07-04T14:32:33.591" v="1146"/>
          <ac:spMkLst>
            <pc:docMk/>
            <pc:sldMk cId="3217171142" sldId="345"/>
            <ac:spMk id="835" creationId="{8DFAD38E-624C-5831-C085-51148A83DB3C}"/>
          </ac:spMkLst>
        </pc:spChg>
        <pc:spChg chg="mod">
          <ac:chgData name="SCIALDONE Lorenzo" userId="8593fdcd-2712-4b04-8d31-7d85f124f43e" providerId="ADAL" clId="{123F4454-0D55-47E8-A511-06FD83526F70}" dt="2023-07-04T14:32:33.591" v="1146"/>
          <ac:spMkLst>
            <pc:docMk/>
            <pc:sldMk cId="3217171142" sldId="345"/>
            <ac:spMk id="836" creationId="{A5B987DB-A160-44DC-73CB-2DA1F34830CC}"/>
          </ac:spMkLst>
        </pc:spChg>
        <pc:spChg chg="mod">
          <ac:chgData name="SCIALDONE Lorenzo" userId="8593fdcd-2712-4b04-8d31-7d85f124f43e" providerId="ADAL" clId="{123F4454-0D55-47E8-A511-06FD83526F70}" dt="2023-07-04T14:32:33.591" v="1146"/>
          <ac:spMkLst>
            <pc:docMk/>
            <pc:sldMk cId="3217171142" sldId="345"/>
            <ac:spMk id="837" creationId="{6429F4C0-6BFB-48EB-6A74-6BA352803D85}"/>
          </ac:spMkLst>
        </pc:spChg>
        <pc:spChg chg="mod">
          <ac:chgData name="SCIALDONE Lorenzo" userId="8593fdcd-2712-4b04-8d31-7d85f124f43e" providerId="ADAL" clId="{123F4454-0D55-47E8-A511-06FD83526F70}" dt="2023-07-04T14:35:09.361" v="1181" actId="207"/>
          <ac:spMkLst>
            <pc:docMk/>
            <pc:sldMk cId="3217171142" sldId="345"/>
            <ac:spMk id="838" creationId="{169FB4DA-9C05-73AB-3DC6-9D301333E07A}"/>
          </ac:spMkLst>
        </pc:spChg>
        <pc:spChg chg="mod">
          <ac:chgData name="SCIALDONE Lorenzo" userId="8593fdcd-2712-4b04-8d31-7d85f124f43e" providerId="ADAL" clId="{123F4454-0D55-47E8-A511-06FD83526F70}" dt="2023-07-04T14:32:33.591" v="1146"/>
          <ac:spMkLst>
            <pc:docMk/>
            <pc:sldMk cId="3217171142" sldId="345"/>
            <ac:spMk id="839" creationId="{A3B1CF5B-1B1B-B870-C867-D490B7AA529A}"/>
          </ac:spMkLst>
        </pc:spChg>
        <pc:spChg chg="mod">
          <ac:chgData name="SCIALDONE Lorenzo" userId="8593fdcd-2712-4b04-8d31-7d85f124f43e" providerId="ADAL" clId="{123F4454-0D55-47E8-A511-06FD83526F70}" dt="2023-07-04T14:35:02.873" v="1180" actId="207"/>
          <ac:spMkLst>
            <pc:docMk/>
            <pc:sldMk cId="3217171142" sldId="345"/>
            <ac:spMk id="840" creationId="{1DF1D9FD-7D45-DB50-D4CB-5135DAA4279E}"/>
          </ac:spMkLst>
        </pc:spChg>
        <pc:spChg chg="mod">
          <ac:chgData name="SCIALDONE Lorenzo" userId="8593fdcd-2712-4b04-8d31-7d85f124f43e" providerId="ADAL" clId="{123F4454-0D55-47E8-A511-06FD83526F70}" dt="2023-07-04T14:32:33.591" v="1146"/>
          <ac:spMkLst>
            <pc:docMk/>
            <pc:sldMk cId="3217171142" sldId="345"/>
            <ac:spMk id="841" creationId="{63F32135-B47C-FD88-4D3A-851D0A270251}"/>
          </ac:spMkLst>
        </pc:spChg>
        <pc:spChg chg="mod">
          <ac:chgData name="SCIALDONE Lorenzo" userId="8593fdcd-2712-4b04-8d31-7d85f124f43e" providerId="ADAL" clId="{123F4454-0D55-47E8-A511-06FD83526F70}" dt="2023-07-04T14:32:33.591" v="1146"/>
          <ac:spMkLst>
            <pc:docMk/>
            <pc:sldMk cId="3217171142" sldId="345"/>
            <ac:spMk id="842" creationId="{73472B17-8571-5DF5-087F-C08DB1E364FC}"/>
          </ac:spMkLst>
        </pc:spChg>
        <pc:spChg chg="mod">
          <ac:chgData name="SCIALDONE Lorenzo" userId="8593fdcd-2712-4b04-8d31-7d85f124f43e" providerId="ADAL" clId="{123F4454-0D55-47E8-A511-06FD83526F70}" dt="2023-07-04T14:32:33.591" v="1146"/>
          <ac:spMkLst>
            <pc:docMk/>
            <pc:sldMk cId="3217171142" sldId="345"/>
            <ac:spMk id="843" creationId="{E9BEB4E8-2374-AF76-15EA-1763D48B1E2A}"/>
          </ac:spMkLst>
        </pc:spChg>
        <pc:spChg chg="mod">
          <ac:chgData name="SCIALDONE Lorenzo" userId="8593fdcd-2712-4b04-8d31-7d85f124f43e" providerId="ADAL" clId="{123F4454-0D55-47E8-A511-06FD83526F70}" dt="2023-07-04T14:32:33.591" v="1146"/>
          <ac:spMkLst>
            <pc:docMk/>
            <pc:sldMk cId="3217171142" sldId="345"/>
            <ac:spMk id="844" creationId="{CEEB0538-8DD6-726E-2C9D-991B0E41ABFC}"/>
          </ac:spMkLst>
        </pc:spChg>
        <pc:spChg chg="mod">
          <ac:chgData name="SCIALDONE Lorenzo" userId="8593fdcd-2712-4b04-8d31-7d85f124f43e" providerId="ADAL" clId="{123F4454-0D55-47E8-A511-06FD83526F70}" dt="2023-07-04T14:32:33.591" v="1146"/>
          <ac:spMkLst>
            <pc:docMk/>
            <pc:sldMk cId="3217171142" sldId="345"/>
            <ac:spMk id="845" creationId="{819BF0AB-B745-EB4B-BF83-6157DA018F52}"/>
          </ac:spMkLst>
        </pc:spChg>
        <pc:spChg chg="mod">
          <ac:chgData name="SCIALDONE Lorenzo" userId="8593fdcd-2712-4b04-8d31-7d85f124f43e" providerId="ADAL" clId="{123F4454-0D55-47E8-A511-06FD83526F70}" dt="2023-07-04T14:32:33.591" v="1146"/>
          <ac:spMkLst>
            <pc:docMk/>
            <pc:sldMk cId="3217171142" sldId="345"/>
            <ac:spMk id="846" creationId="{B506BADC-7D23-1F4B-F649-8521A9DACEF3}"/>
          </ac:spMkLst>
        </pc:spChg>
        <pc:spChg chg="mod">
          <ac:chgData name="SCIALDONE Lorenzo" userId="8593fdcd-2712-4b04-8d31-7d85f124f43e" providerId="ADAL" clId="{123F4454-0D55-47E8-A511-06FD83526F70}" dt="2023-07-04T14:32:33.591" v="1146"/>
          <ac:spMkLst>
            <pc:docMk/>
            <pc:sldMk cId="3217171142" sldId="345"/>
            <ac:spMk id="847" creationId="{22837847-15A7-DC94-A3B7-B1FC66EDC22E}"/>
          </ac:spMkLst>
        </pc:spChg>
        <pc:spChg chg="add mod">
          <ac:chgData name="SCIALDONE Lorenzo" userId="8593fdcd-2712-4b04-8d31-7d85f124f43e" providerId="ADAL" clId="{123F4454-0D55-47E8-A511-06FD83526F70}" dt="2023-07-04T14:36:33.545" v="1220" actId="20577"/>
          <ac:spMkLst>
            <pc:docMk/>
            <pc:sldMk cId="3217171142" sldId="345"/>
            <ac:spMk id="852" creationId="{7BEC0B76-4293-B3A0-71E6-3593AA8C5C33}"/>
          </ac:spMkLst>
        </pc:spChg>
        <pc:grpChg chg="add del mod">
          <ac:chgData name="SCIALDONE Lorenzo" userId="8593fdcd-2712-4b04-8d31-7d85f124f43e" providerId="ADAL" clId="{123F4454-0D55-47E8-A511-06FD83526F70}" dt="2023-07-04T14:29:34.577" v="1094" actId="21"/>
          <ac:grpSpMkLst>
            <pc:docMk/>
            <pc:sldMk cId="3217171142" sldId="345"/>
            <ac:grpSpMk id="3" creationId="{BF9985B3-2944-0080-4210-F103DD0F3D40}"/>
          </ac:grpSpMkLst>
        </pc:grpChg>
        <pc:grpChg chg="mod">
          <ac:chgData name="SCIALDONE Lorenzo" userId="8593fdcd-2712-4b04-8d31-7d85f124f43e" providerId="ADAL" clId="{123F4454-0D55-47E8-A511-06FD83526F70}" dt="2023-07-04T14:28:52.658" v="1090"/>
          <ac:grpSpMkLst>
            <pc:docMk/>
            <pc:sldMk cId="3217171142" sldId="345"/>
            <ac:grpSpMk id="4" creationId="{8B72E030-AFAB-B827-EC81-A8230697AC13}"/>
          </ac:grpSpMkLst>
        </pc:grpChg>
        <pc:grpChg chg="mod">
          <ac:chgData name="SCIALDONE Lorenzo" userId="8593fdcd-2712-4b04-8d31-7d85f124f43e" providerId="ADAL" clId="{123F4454-0D55-47E8-A511-06FD83526F70}" dt="2023-07-04T14:28:52.658" v="1090"/>
          <ac:grpSpMkLst>
            <pc:docMk/>
            <pc:sldMk cId="3217171142" sldId="345"/>
            <ac:grpSpMk id="5" creationId="{1B17A4A3-27ED-7285-B89A-F9AC58585D60}"/>
          </ac:grpSpMkLst>
        </pc:grpChg>
        <pc:grpChg chg="mod">
          <ac:chgData name="SCIALDONE Lorenzo" userId="8593fdcd-2712-4b04-8d31-7d85f124f43e" providerId="ADAL" clId="{123F4454-0D55-47E8-A511-06FD83526F70}" dt="2023-07-04T14:28:52.658" v="1090"/>
          <ac:grpSpMkLst>
            <pc:docMk/>
            <pc:sldMk cId="3217171142" sldId="345"/>
            <ac:grpSpMk id="6" creationId="{DC0EF2A2-6F8C-5411-A9BC-3E54D4EEC6F3}"/>
          </ac:grpSpMkLst>
        </pc:grpChg>
        <pc:grpChg chg="mod">
          <ac:chgData name="SCIALDONE Lorenzo" userId="8593fdcd-2712-4b04-8d31-7d85f124f43e" providerId="ADAL" clId="{123F4454-0D55-47E8-A511-06FD83526F70}" dt="2023-07-04T14:28:52.658" v="1090"/>
          <ac:grpSpMkLst>
            <pc:docMk/>
            <pc:sldMk cId="3217171142" sldId="345"/>
            <ac:grpSpMk id="7" creationId="{B0BBBD45-A2EC-DE40-FF38-526BC2A38A3F}"/>
          </ac:grpSpMkLst>
        </pc:grpChg>
        <pc:grpChg chg="mod">
          <ac:chgData name="SCIALDONE Lorenzo" userId="8593fdcd-2712-4b04-8d31-7d85f124f43e" providerId="ADAL" clId="{123F4454-0D55-47E8-A511-06FD83526F70}" dt="2023-07-04T14:28:52.658" v="1090"/>
          <ac:grpSpMkLst>
            <pc:docMk/>
            <pc:sldMk cId="3217171142" sldId="345"/>
            <ac:grpSpMk id="8" creationId="{95EC3417-9096-F375-2712-3BF981480E97}"/>
          </ac:grpSpMkLst>
        </pc:grpChg>
        <pc:grpChg chg="mod">
          <ac:chgData name="SCIALDONE Lorenzo" userId="8593fdcd-2712-4b04-8d31-7d85f124f43e" providerId="ADAL" clId="{123F4454-0D55-47E8-A511-06FD83526F70}" dt="2023-07-04T14:28:52.658" v="1090"/>
          <ac:grpSpMkLst>
            <pc:docMk/>
            <pc:sldMk cId="3217171142" sldId="345"/>
            <ac:grpSpMk id="9" creationId="{3F7B7C0B-AAE2-6BB9-D5B4-8520FC322124}"/>
          </ac:grpSpMkLst>
        </pc:grpChg>
        <pc:grpChg chg="mod">
          <ac:chgData name="SCIALDONE Lorenzo" userId="8593fdcd-2712-4b04-8d31-7d85f124f43e" providerId="ADAL" clId="{123F4454-0D55-47E8-A511-06FD83526F70}" dt="2023-07-04T14:28:52.658" v="1090"/>
          <ac:grpSpMkLst>
            <pc:docMk/>
            <pc:sldMk cId="3217171142" sldId="345"/>
            <ac:grpSpMk id="10" creationId="{3599372B-58CE-3FB3-BD05-D45162D52FE1}"/>
          </ac:grpSpMkLst>
        </pc:grpChg>
        <pc:grpChg chg="mod">
          <ac:chgData name="SCIALDONE Lorenzo" userId="8593fdcd-2712-4b04-8d31-7d85f124f43e" providerId="ADAL" clId="{123F4454-0D55-47E8-A511-06FD83526F70}" dt="2023-07-04T14:28:52.658" v="1090"/>
          <ac:grpSpMkLst>
            <pc:docMk/>
            <pc:sldMk cId="3217171142" sldId="345"/>
            <ac:grpSpMk id="11" creationId="{D92B1486-FB8B-3FE6-220B-A0158F7E5F2E}"/>
          </ac:grpSpMkLst>
        </pc:grpChg>
        <pc:grpChg chg="mod">
          <ac:chgData name="SCIALDONE Lorenzo" userId="8593fdcd-2712-4b04-8d31-7d85f124f43e" providerId="ADAL" clId="{123F4454-0D55-47E8-A511-06FD83526F70}" dt="2023-07-04T14:28:52.658" v="1090"/>
          <ac:grpSpMkLst>
            <pc:docMk/>
            <pc:sldMk cId="3217171142" sldId="345"/>
            <ac:grpSpMk id="13" creationId="{97319AE4-533A-4744-00FF-155F60F44AAF}"/>
          </ac:grpSpMkLst>
        </pc:grpChg>
        <pc:grpChg chg="mod">
          <ac:chgData name="SCIALDONE Lorenzo" userId="8593fdcd-2712-4b04-8d31-7d85f124f43e" providerId="ADAL" clId="{123F4454-0D55-47E8-A511-06FD83526F70}" dt="2023-07-04T14:28:52.658" v="1090"/>
          <ac:grpSpMkLst>
            <pc:docMk/>
            <pc:sldMk cId="3217171142" sldId="345"/>
            <ac:grpSpMk id="16" creationId="{F3E3E1C1-ED09-C4A4-7862-50D7C09DF3CE}"/>
          </ac:grpSpMkLst>
        </pc:grpChg>
        <pc:grpChg chg="mod">
          <ac:chgData name="SCIALDONE Lorenzo" userId="8593fdcd-2712-4b04-8d31-7d85f124f43e" providerId="ADAL" clId="{123F4454-0D55-47E8-A511-06FD83526F70}" dt="2023-07-04T14:28:52.658" v="1090"/>
          <ac:grpSpMkLst>
            <pc:docMk/>
            <pc:sldMk cId="3217171142" sldId="345"/>
            <ac:grpSpMk id="17" creationId="{8F6EE45C-CAFE-3261-057D-B7DE03ED2EF8}"/>
          </ac:grpSpMkLst>
        </pc:grpChg>
        <pc:grpChg chg="mod">
          <ac:chgData name="SCIALDONE Lorenzo" userId="8593fdcd-2712-4b04-8d31-7d85f124f43e" providerId="ADAL" clId="{123F4454-0D55-47E8-A511-06FD83526F70}" dt="2023-07-04T14:28:52.658" v="1090"/>
          <ac:grpSpMkLst>
            <pc:docMk/>
            <pc:sldMk cId="3217171142" sldId="345"/>
            <ac:grpSpMk id="18" creationId="{D1F984C9-0E6A-9F9B-9E3F-C03C10449D9C}"/>
          </ac:grpSpMkLst>
        </pc:grpChg>
        <pc:grpChg chg="mod">
          <ac:chgData name="SCIALDONE Lorenzo" userId="8593fdcd-2712-4b04-8d31-7d85f124f43e" providerId="ADAL" clId="{123F4454-0D55-47E8-A511-06FD83526F70}" dt="2023-07-04T14:28:52.658" v="1090"/>
          <ac:grpSpMkLst>
            <pc:docMk/>
            <pc:sldMk cId="3217171142" sldId="345"/>
            <ac:grpSpMk id="22" creationId="{3870082D-3385-19C7-F4B9-4F2B6785A613}"/>
          </ac:grpSpMkLst>
        </pc:grpChg>
        <pc:grpChg chg="mod">
          <ac:chgData name="SCIALDONE Lorenzo" userId="8593fdcd-2712-4b04-8d31-7d85f124f43e" providerId="ADAL" clId="{123F4454-0D55-47E8-A511-06FD83526F70}" dt="2023-07-04T14:28:52.658" v="1090"/>
          <ac:grpSpMkLst>
            <pc:docMk/>
            <pc:sldMk cId="3217171142" sldId="345"/>
            <ac:grpSpMk id="45" creationId="{7E8EEDE9-6070-0E94-E8AF-46905790E8F9}"/>
          </ac:grpSpMkLst>
        </pc:grpChg>
        <pc:grpChg chg="mod">
          <ac:chgData name="SCIALDONE Lorenzo" userId="8593fdcd-2712-4b04-8d31-7d85f124f43e" providerId="ADAL" clId="{123F4454-0D55-47E8-A511-06FD83526F70}" dt="2023-07-04T14:28:52.658" v="1090"/>
          <ac:grpSpMkLst>
            <pc:docMk/>
            <pc:sldMk cId="3217171142" sldId="345"/>
            <ac:grpSpMk id="47" creationId="{8A3546BA-6E68-9D0F-8F85-5D52200E3826}"/>
          </ac:grpSpMkLst>
        </pc:grpChg>
        <pc:grpChg chg="mod">
          <ac:chgData name="SCIALDONE Lorenzo" userId="8593fdcd-2712-4b04-8d31-7d85f124f43e" providerId="ADAL" clId="{123F4454-0D55-47E8-A511-06FD83526F70}" dt="2023-07-04T14:28:52.658" v="1090"/>
          <ac:grpSpMkLst>
            <pc:docMk/>
            <pc:sldMk cId="3217171142" sldId="345"/>
            <ac:grpSpMk id="55" creationId="{82CA414F-FF2B-3657-83D8-48DE526504E2}"/>
          </ac:grpSpMkLst>
        </pc:grpChg>
        <pc:grpChg chg="mod">
          <ac:chgData name="SCIALDONE Lorenzo" userId="8593fdcd-2712-4b04-8d31-7d85f124f43e" providerId="ADAL" clId="{123F4454-0D55-47E8-A511-06FD83526F70}" dt="2023-07-04T14:28:52.658" v="1090"/>
          <ac:grpSpMkLst>
            <pc:docMk/>
            <pc:sldMk cId="3217171142" sldId="345"/>
            <ac:grpSpMk id="597" creationId="{858A8460-AD35-84D7-C0E1-15F4E1C659E0}"/>
          </ac:grpSpMkLst>
        </pc:grpChg>
        <pc:grpChg chg="mod">
          <ac:chgData name="SCIALDONE Lorenzo" userId="8593fdcd-2712-4b04-8d31-7d85f124f43e" providerId="ADAL" clId="{123F4454-0D55-47E8-A511-06FD83526F70}" dt="2023-07-04T14:28:52.658" v="1090"/>
          <ac:grpSpMkLst>
            <pc:docMk/>
            <pc:sldMk cId="3217171142" sldId="345"/>
            <ac:grpSpMk id="599" creationId="{1770B122-532F-EFC8-26BD-AA4F4124D191}"/>
          </ac:grpSpMkLst>
        </pc:grpChg>
        <pc:grpChg chg="mod">
          <ac:chgData name="SCIALDONE Lorenzo" userId="8593fdcd-2712-4b04-8d31-7d85f124f43e" providerId="ADAL" clId="{123F4454-0D55-47E8-A511-06FD83526F70}" dt="2023-07-04T14:28:52.658" v="1090"/>
          <ac:grpSpMkLst>
            <pc:docMk/>
            <pc:sldMk cId="3217171142" sldId="345"/>
            <ac:grpSpMk id="600" creationId="{900FB2A6-F33B-42BA-CE55-D425F51F5C5D}"/>
          </ac:grpSpMkLst>
        </pc:grpChg>
        <pc:grpChg chg="mod">
          <ac:chgData name="SCIALDONE Lorenzo" userId="8593fdcd-2712-4b04-8d31-7d85f124f43e" providerId="ADAL" clId="{123F4454-0D55-47E8-A511-06FD83526F70}" dt="2023-07-04T14:28:52.658" v="1090"/>
          <ac:grpSpMkLst>
            <pc:docMk/>
            <pc:sldMk cId="3217171142" sldId="345"/>
            <ac:grpSpMk id="609" creationId="{F1A5EF9D-40D6-627C-AFBE-3D4C622C94FF}"/>
          </ac:grpSpMkLst>
        </pc:grpChg>
        <pc:grpChg chg="mod">
          <ac:chgData name="SCIALDONE Lorenzo" userId="8593fdcd-2712-4b04-8d31-7d85f124f43e" providerId="ADAL" clId="{123F4454-0D55-47E8-A511-06FD83526F70}" dt="2023-07-04T14:28:52.658" v="1090"/>
          <ac:grpSpMkLst>
            <pc:docMk/>
            <pc:sldMk cId="3217171142" sldId="345"/>
            <ac:grpSpMk id="618" creationId="{B5305EDE-95A3-C3EB-B981-54E49172E24A}"/>
          </ac:grpSpMkLst>
        </pc:grpChg>
        <pc:grpChg chg="mod">
          <ac:chgData name="SCIALDONE Lorenzo" userId="8593fdcd-2712-4b04-8d31-7d85f124f43e" providerId="ADAL" clId="{123F4454-0D55-47E8-A511-06FD83526F70}" dt="2023-07-04T14:33:11.905" v="1156" actId="14100"/>
          <ac:grpSpMkLst>
            <pc:docMk/>
            <pc:sldMk cId="3217171142" sldId="345"/>
            <ac:grpSpMk id="638" creationId="{00000000-0000-0000-0000-000000000000}"/>
          </ac:grpSpMkLst>
        </pc:grpChg>
        <pc:grpChg chg="mod">
          <ac:chgData name="SCIALDONE Lorenzo" userId="8593fdcd-2712-4b04-8d31-7d85f124f43e" providerId="ADAL" clId="{123F4454-0D55-47E8-A511-06FD83526F70}" dt="2023-07-04T14:28:52.658" v="1090"/>
          <ac:grpSpMkLst>
            <pc:docMk/>
            <pc:sldMk cId="3217171142" sldId="345"/>
            <ac:grpSpMk id="670" creationId="{13531BD5-412F-89F0-2E42-45ED4B84DD21}"/>
          </ac:grpSpMkLst>
        </pc:grpChg>
        <pc:grpChg chg="mod">
          <ac:chgData name="SCIALDONE Lorenzo" userId="8593fdcd-2712-4b04-8d31-7d85f124f43e" providerId="ADAL" clId="{123F4454-0D55-47E8-A511-06FD83526F70}" dt="2023-07-04T14:28:52.658" v="1090"/>
          <ac:grpSpMkLst>
            <pc:docMk/>
            <pc:sldMk cId="3217171142" sldId="345"/>
            <ac:grpSpMk id="755" creationId="{34071B3E-EF8C-2290-823F-D6ADEC5BB3C5}"/>
          </ac:grpSpMkLst>
        </pc:grpChg>
        <pc:grpChg chg="mod">
          <ac:chgData name="SCIALDONE Lorenzo" userId="8593fdcd-2712-4b04-8d31-7d85f124f43e" providerId="ADAL" clId="{123F4454-0D55-47E8-A511-06FD83526F70}" dt="2023-07-04T14:28:52.658" v="1090"/>
          <ac:grpSpMkLst>
            <pc:docMk/>
            <pc:sldMk cId="3217171142" sldId="345"/>
            <ac:grpSpMk id="776" creationId="{4F646575-B95E-83ED-2797-37CC16E10BFE}"/>
          </ac:grpSpMkLst>
        </pc:grpChg>
        <pc:grpChg chg="add mod">
          <ac:chgData name="SCIALDONE Lorenzo" userId="8593fdcd-2712-4b04-8d31-7d85f124f43e" providerId="ADAL" clId="{123F4454-0D55-47E8-A511-06FD83526F70}" dt="2023-07-04T14:32:49.390" v="1152" actId="1076"/>
          <ac:grpSpMkLst>
            <pc:docMk/>
            <pc:sldMk cId="3217171142" sldId="345"/>
            <ac:grpSpMk id="785" creationId="{40C179E2-9144-B45B-1B73-7501A08C1122}"/>
          </ac:grpSpMkLst>
        </pc:grpChg>
        <pc:grpChg chg="mod">
          <ac:chgData name="SCIALDONE Lorenzo" userId="8593fdcd-2712-4b04-8d31-7d85f124f43e" providerId="ADAL" clId="{123F4454-0D55-47E8-A511-06FD83526F70}" dt="2023-07-04T14:32:33.591" v="1146"/>
          <ac:grpSpMkLst>
            <pc:docMk/>
            <pc:sldMk cId="3217171142" sldId="345"/>
            <ac:grpSpMk id="786" creationId="{BC0BEB26-D8E6-4CE7-5140-608A8E7AD07F}"/>
          </ac:grpSpMkLst>
        </pc:grpChg>
        <pc:grpChg chg="mod">
          <ac:chgData name="SCIALDONE Lorenzo" userId="8593fdcd-2712-4b04-8d31-7d85f124f43e" providerId="ADAL" clId="{123F4454-0D55-47E8-A511-06FD83526F70}" dt="2023-07-04T14:32:33.591" v="1146"/>
          <ac:grpSpMkLst>
            <pc:docMk/>
            <pc:sldMk cId="3217171142" sldId="345"/>
            <ac:grpSpMk id="787" creationId="{0C4C08E0-5A2C-0B11-F72A-B96DA981E6A2}"/>
          </ac:grpSpMkLst>
        </pc:grpChg>
        <pc:grpChg chg="mod">
          <ac:chgData name="SCIALDONE Lorenzo" userId="8593fdcd-2712-4b04-8d31-7d85f124f43e" providerId="ADAL" clId="{123F4454-0D55-47E8-A511-06FD83526F70}" dt="2023-07-04T14:32:33.591" v="1146"/>
          <ac:grpSpMkLst>
            <pc:docMk/>
            <pc:sldMk cId="3217171142" sldId="345"/>
            <ac:grpSpMk id="788" creationId="{FDB61C4E-B238-1740-F72B-46B47FC2EC5E}"/>
          </ac:grpSpMkLst>
        </pc:grpChg>
        <pc:grpChg chg="mod">
          <ac:chgData name="SCIALDONE Lorenzo" userId="8593fdcd-2712-4b04-8d31-7d85f124f43e" providerId="ADAL" clId="{123F4454-0D55-47E8-A511-06FD83526F70}" dt="2023-07-04T14:32:33.591" v="1146"/>
          <ac:grpSpMkLst>
            <pc:docMk/>
            <pc:sldMk cId="3217171142" sldId="345"/>
            <ac:grpSpMk id="789" creationId="{0CB25AE4-7FFD-1C9D-AA62-D564DE05D1DA}"/>
          </ac:grpSpMkLst>
        </pc:grpChg>
        <pc:grpChg chg="mod">
          <ac:chgData name="SCIALDONE Lorenzo" userId="8593fdcd-2712-4b04-8d31-7d85f124f43e" providerId="ADAL" clId="{123F4454-0D55-47E8-A511-06FD83526F70}" dt="2023-07-04T14:32:33.591" v="1146"/>
          <ac:grpSpMkLst>
            <pc:docMk/>
            <pc:sldMk cId="3217171142" sldId="345"/>
            <ac:grpSpMk id="790" creationId="{F272A319-460D-7F75-E7EF-65497B8E2B88}"/>
          </ac:grpSpMkLst>
        </pc:grpChg>
        <pc:grpChg chg="mod">
          <ac:chgData name="SCIALDONE Lorenzo" userId="8593fdcd-2712-4b04-8d31-7d85f124f43e" providerId="ADAL" clId="{123F4454-0D55-47E8-A511-06FD83526F70}" dt="2023-07-04T14:32:33.591" v="1146"/>
          <ac:grpSpMkLst>
            <pc:docMk/>
            <pc:sldMk cId="3217171142" sldId="345"/>
            <ac:grpSpMk id="791" creationId="{DEFC8E95-38B2-E7FF-CD17-85833BDF2772}"/>
          </ac:grpSpMkLst>
        </pc:grpChg>
        <pc:grpChg chg="mod">
          <ac:chgData name="SCIALDONE Lorenzo" userId="8593fdcd-2712-4b04-8d31-7d85f124f43e" providerId="ADAL" clId="{123F4454-0D55-47E8-A511-06FD83526F70}" dt="2023-07-04T14:32:33.591" v="1146"/>
          <ac:grpSpMkLst>
            <pc:docMk/>
            <pc:sldMk cId="3217171142" sldId="345"/>
            <ac:grpSpMk id="813" creationId="{2BE6ED66-6311-2872-0F9B-0B820AD8B118}"/>
          </ac:grpSpMkLst>
        </pc:grpChg>
        <pc:grpChg chg="mod">
          <ac:chgData name="SCIALDONE Lorenzo" userId="8593fdcd-2712-4b04-8d31-7d85f124f43e" providerId="ADAL" clId="{123F4454-0D55-47E8-A511-06FD83526F70}" dt="2023-07-04T14:32:33.591" v="1146"/>
          <ac:grpSpMkLst>
            <pc:docMk/>
            <pc:sldMk cId="3217171142" sldId="345"/>
            <ac:grpSpMk id="819" creationId="{C5759097-AF96-BFEC-4D56-001A0BA75836}"/>
          </ac:grpSpMkLst>
        </pc:grpChg>
        <pc:picChg chg="mod">
          <ac:chgData name="SCIALDONE Lorenzo" userId="8593fdcd-2712-4b04-8d31-7d85f124f43e" providerId="ADAL" clId="{123F4454-0D55-47E8-A511-06FD83526F70}" dt="2023-07-04T14:33:55.171" v="1164" actId="1076"/>
          <ac:picMkLst>
            <pc:docMk/>
            <pc:sldMk cId="3217171142" sldId="345"/>
            <ac:picMk id="632" creationId="{00000000-0000-0000-0000-000000000000}"/>
          </ac:picMkLst>
        </pc:picChg>
        <pc:picChg chg="del mod">
          <ac:chgData name="SCIALDONE Lorenzo" userId="8593fdcd-2712-4b04-8d31-7d85f124f43e" providerId="ADAL" clId="{123F4454-0D55-47E8-A511-06FD83526F70}" dt="2023-07-04T14:34:06.101" v="1166" actId="478"/>
          <ac:picMkLst>
            <pc:docMk/>
            <pc:sldMk cId="3217171142" sldId="345"/>
            <ac:picMk id="633" creationId="{00000000-0000-0000-0000-000000000000}"/>
          </ac:picMkLst>
        </pc:picChg>
        <pc:picChg chg="mod">
          <ac:chgData name="SCIALDONE Lorenzo" userId="8593fdcd-2712-4b04-8d31-7d85f124f43e" providerId="ADAL" clId="{123F4454-0D55-47E8-A511-06FD83526F70}" dt="2023-07-04T14:33:55.171" v="1164" actId="1076"/>
          <ac:picMkLst>
            <pc:docMk/>
            <pc:sldMk cId="3217171142" sldId="345"/>
            <ac:picMk id="634" creationId="{00000000-0000-0000-0000-000000000000}"/>
          </ac:picMkLst>
        </pc:picChg>
        <pc:picChg chg="mod">
          <ac:chgData name="SCIALDONE Lorenzo" userId="8593fdcd-2712-4b04-8d31-7d85f124f43e" providerId="ADAL" clId="{123F4454-0D55-47E8-A511-06FD83526F70}" dt="2023-07-04T14:33:55.171" v="1164" actId="1076"/>
          <ac:picMkLst>
            <pc:docMk/>
            <pc:sldMk cId="3217171142" sldId="345"/>
            <ac:picMk id="635" creationId="{00000000-0000-0000-0000-000000000000}"/>
          </ac:picMkLst>
        </pc:picChg>
        <pc:picChg chg="del mod">
          <ac:chgData name="SCIALDONE Lorenzo" userId="8593fdcd-2712-4b04-8d31-7d85f124f43e" providerId="ADAL" clId="{123F4454-0D55-47E8-A511-06FD83526F70}" dt="2023-07-04T14:34:06.101" v="1166" actId="478"/>
          <ac:picMkLst>
            <pc:docMk/>
            <pc:sldMk cId="3217171142" sldId="345"/>
            <ac:picMk id="636" creationId="{00000000-0000-0000-0000-000000000000}"/>
          </ac:picMkLst>
        </pc:picChg>
        <pc:picChg chg="mod">
          <ac:chgData name="SCIALDONE Lorenzo" userId="8593fdcd-2712-4b04-8d31-7d85f124f43e" providerId="ADAL" clId="{123F4454-0D55-47E8-A511-06FD83526F70}" dt="2023-07-04T14:33:02.461" v="1154" actId="14100"/>
          <ac:picMkLst>
            <pc:docMk/>
            <pc:sldMk cId="3217171142" sldId="345"/>
            <ac:picMk id="637" creationId="{00000000-0000-0000-0000-000000000000}"/>
          </ac:picMkLst>
        </pc:picChg>
        <pc:picChg chg="add del mod ord">
          <ac:chgData name="SCIALDONE Lorenzo" userId="8593fdcd-2712-4b04-8d31-7d85f124f43e" providerId="ADAL" clId="{123F4454-0D55-47E8-A511-06FD83526F70}" dt="2023-07-04T14:34:51.398" v="1177" actId="478"/>
          <ac:picMkLst>
            <pc:docMk/>
            <pc:sldMk cId="3217171142" sldId="345"/>
            <ac:picMk id="848" creationId="{91AEC922-61FC-3AB7-2014-F7D7EFC4B940}"/>
          </ac:picMkLst>
        </pc:picChg>
        <pc:picChg chg="add del mod ord">
          <ac:chgData name="SCIALDONE Lorenzo" userId="8593fdcd-2712-4b04-8d31-7d85f124f43e" providerId="ADAL" clId="{123F4454-0D55-47E8-A511-06FD83526F70}" dt="2023-07-04T14:34:39.442" v="1176" actId="478"/>
          <ac:picMkLst>
            <pc:docMk/>
            <pc:sldMk cId="3217171142" sldId="345"/>
            <ac:picMk id="849" creationId="{E562D4CE-D4A5-8D08-44B2-66E64CAA916D}"/>
          </ac:picMkLst>
        </pc:picChg>
        <pc:cxnChg chg="add mod">
          <ac:chgData name="SCIALDONE Lorenzo" userId="8593fdcd-2712-4b04-8d31-7d85f124f43e" providerId="ADAL" clId="{123F4454-0D55-47E8-A511-06FD83526F70}" dt="2023-07-04T14:35:59.605" v="1185" actId="1076"/>
          <ac:cxnSpMkLst>
            <pc:docMk/>
            <pc:sldMk cId="3217171142" sldId="345"/>
            <ac:cxnSpMk id="850" creationId="{53042377-1A87-A4A7-AB81-38BF864DC388}"/>
          </ac:cxnSpMkLst>
        </pc:cxnChg>
      </pc:sldChg>
      <pc:sldChg chg="addSp delSp modSp mod">
        <pc:chgData name="SCIALDONE Lorenzo" userId="8593fdcd-2712-4b04-8d31-7d85f124f43e" providerId="ADAL" clId="{123F4454-0D55-47E8-A511-06FD83526F70}" dt="2023-07-04T15:19:23.747" v="1880" actId="1076"/>
        <pc:sldMkLst>
          <pc:docMk/>
          <pc:sldMk cId="303308561" sldId="346"/>
        </pc:sldMkLst>
        <pc:spChg chg="add del mod">
          <ac:chgData name="SCIALDONE Lorenzo" userId="8593fdcd-2712-4b04-8d31-7d85f124f43e" providerId="ADAL" clId="{123F4454-0D55-47E8-A511-06FD83526F70}" dt="2023-07-04T15:19:09.786" v="1879" actId="478"/>
          <ac:spMkLst>
            <pc:docMk/>
            <pc:sldMk cId="303308561" sldId="346"/>
            <ac:spMk id="4" creationId="{A8CE8C5D-FF47-37F0-D2FB-B942DB6BE81B}"/>
          </ac:spMkLst>
        </pc:spChg>
        <pc:spChg chg="del">
          <ac:chgData name="SCIALDONE Lorenzo" userId="8593fdcd-2712-4b04-8d31-7d85f124f43e" providerId="ADAL" clId="{123F4454-0D55-47E8-A511-06FD83526F70}" dt="2023-07-04T15:19:06.864" v="1878" actId="478"/>
          <ac:spMkLst>
            <pc:docMk/>
            <pc:sldMk cId="303308561" sldId="346"/>
            <ac:spMk id="1811" creationId="{00000000-0000-0000-0000-000000000000}"/>
          </ac:spMkLst>
        </pc:spChg>
        <pc:picChg chg="mod">
          <ac:chgData name="SCIALDONE Lorenzo" userId="8593fdcd-2712-4b04-8d31-7d85f124f43e" providerId="ADAL" clId="{123F4454-0D55-47E8-A511-06FD83526F70}" dt="2023-07-04T15:19:23.747" v="1880" actId="1076"/>
          <ac:picMkLst>
            <pc:docMk/>
            <pc:sldMk cId="303308561" sldId="346"/>
            <ac:picMk id="2" creationId="{F6831AEF-C9D0-3E3C-75E9-DB3319369FF2}"/>
          </ac:picMkLst>
        </pc:picChg>
      </pc:sldChg>
      <pc:sldChg chg="addSp delSp modSp mod">
        <pc:chgData name="SCIALDONE Lorenzo" userId="8593fdcd-2712-4b04-8d31-7d85f124f43e" providerId="ADAL" clId="{123F4454-0D55-47E8-A511-06FD83526F70}" dt="2023-07-04T14:23:31.686" v="1080" actId="1076"/>
        <pc:sldMkLst>
          <pc:docMk/>
          <pc:sldMk cId="1660823973" sldId="350"/>
        </pc:sldMkLst>
        <pc:spChg chg="add mod">
          <ac:chgData name="SCIALDONE Lorenzo" userId="8593fdcd-2712-4b04-8d31-7d85f124f43e" providerId="ADAL" clId="{123F4454-0D55-47E8-A511-06FD83526F70}" dt="2023-07-04T12:48:44.678" v="422" actId="14100"/>
          <ac:spMkLst>
            <pc:docMk/>
            <pc:sldMk cId="1660823973" sldId="350"/>
            <ac:spMk id="2" creationId="{FA0875E4-30FD-9E5B-3888-F892F072ED25}"/>
          </ac:spMkLst>
        </pc:spChg>
        <pc:spChg chg="del mod">
          <ac:chgData name="SCIALDONE Lorenzo" userId="8593fdcd-2712-4b04-8d31-7d85f124f43e" providerId="ADAL" clId="{123F4454-0D55-47E8-A511-06FD83526F70}" dt="2023-07-04T12:48:38.482" v="420" actId="478"/>
          <ac:spMkLst>
            <pc:docMk/>
            <pc:sldMk cId="1660823973" sldId="350"/>
            <ac:spMk id="23" creationId="{ADC21653-536A-D377-88D7-BDB3C6403ED1}"/>
          </ac:spMkLst>
        </pc:spChg>
        <pc:spChg chg="mod">
          <ac:chgData name="SCIALDONE Lorenzo" userId="8593fdcd-2712-4b04-8d31-7d85f124f43e" providerId="ADAL" clId="{123F4454-0D55-47E8-A511-06FD83526F70}" dt="2023-07-04T12:58:44.938" v="528" actId="1076"/>
          <ac:spMkLst>
            <pc:docMk/>
            <pc:sldMk cId="1660823973" sldId="350"/>
            <ac:spMk id="29" creationId="{3059530D-2778-E5DF-8F36-52BB6398B310}"/>
          </ac:spMkLst>
        </pc:spChg>
        <pc:spChg chg="mod">
          <ac:chgData name="SCIALDONE Lorenzo" userId="8593fdcd-2712-4b04-8d31-7d85f124f43e" providerId="ADAL" clId="{123F4454-0D55-47E8-A511-06FD83526F70}" dt="2023-07-04T12:49:29.595" v="433" actId="1076"/>
          <ac:spMkLst>
            <pc:docMk/>
            <pc:sldMk cId="1660823973" sldId="350"/>
            <ac:spMk id="30" creationId="{3059530D-2778-E5DF-8F36-52BB6398B310}"/>
          </ac:spMkLst>
        </pc:spChg>
        <pc:spChg chg="mod">
          <ac:chgData name="SCIALDONE Lorenzo" userId="8593fdcd-2712-4b04-8d31-7d85f124f43e" providerId="ADAL" clId="{123F4454-0D55-47E8-A511-06FD83526F70}" dt="2023-07-04T12:59:07.649" v="534" actId="1076"/>
          <ac:spMkLst>
            <pc:docMk/>
            <pc:sldMk cId="1660823973" sldId="350"/>
            <ac:spMk id="31" creationId="{3059530D-2778-E5DF-8F36-52BB6398B310}"/>
          </ac:spMkLst>
        </pc:spChg>
        <pc:spChg chg="mod">
          <ac:chgData name="SCIALDONE Lorenzo" userId="8593fdcd-2712-4b04-8d31-7d85f124f43e" providerId="ADAL" clId="{123F4454-0D55-47E8-A511-06FD83526F70}" dt="2023-07-04T12:49:14.679" v="428" actId="1076"/>
          <ac:spMkLst>
            <pc:docMk/>
            <pc:sldMk cId="1660823973" sldId="350"/>
            <ac:spMk id="32" creationId="{3059530D-2778-E5DF-8F36-52BB6398B310}"/>
          </ac:spMkLst>
        </pc:spChg>
        <pc:spChg chg="mod">
          <ac:chgData name="SCIALDONE Lorenzo" userId="8593fdcd-2712-4b04-8d31-7d85f124f43e" providerId="ADAL" clId="{123F4454-0D55-47E8-A511-06FD83526F70}" dt="2023-07-04T12:59:20.278" v="561" actId="1076"/>
          <ac:spMkLst>
            <pc:docMk/>
            <pc:sldMk cId="1660823973" sldId="350"/>
            <ac:spMk id="38" creationId="{3059530D-2778-E5DF-8F36-52BB6398B310}"/>
          </ac:spMkLst>
        </pc:spChg>
        <pc:picChg chg="add mod ord">
          <ac:chgData name="SCIALDONE Lorenzo" userId="8593fdcd-2712-4b04-8d31-7d85f124f43e" providerId="ADAL" clId="{123F4454-0D55-47E8-A511-06FD83526F70}" dt="2023-07-04T14:23:16.139" v="1079" actId="1076"/>
          <ac:picMkLst>
            <pc:docMk/>
            <pc:sldMk cId="1660823973" sldId="350"/>
            <ac:picMk id="3" creationId="{50A5420C-2427-ADC2-5C88-C8EBAED98DB8}"/>
          </ac:picMkLst>
        </pc:picChg>
        <pc:picChg chg="del mod">
          <ac:chgData name="SCIALDONE Lorenzo" userId="8593fdcd-2712-4b04-8d31-7d85f124f43e" providerId="ADAL" clId="{123F4454-0D55-47E8-A511-06FD83526F70}" dt="2023-07-04T12:57:43.288" v="504" actId="478"/>
          <ac:picMkLst>
            <pc:docMk/>
            <pc:sldMk cId="1660823973" sldId="350"/>
            <ac:picMk id="3" creationId="{C13F0F38-166A-1BFE-5557-35DE83914175}"/>
          </ac:picMkLst>
        </pc:picChg>
        <pc:picChg chg="add mod ord">
          <ac:chgData name="SCIALDONE Lorenzo" userId="8593fdcd-2712-4b04-8d31-7d85f124f43e" providerId="ADAL" clId="{123F4454-0D55-47E8-A511-06FD83526F70}" dt="2023-07-04T14:23:05.226" v="1077" actId="167"/>
          <ac:picMkLst>
            <pc:docMk/>
            <pc:sldMk cId="1660823973" sldId="350"/>
            <ac:picMk id="4" creationId="{6500CB96-BE21-5605-3A9B-002B0373BADB}"/>
          </ac:picMkLst>
        </pc:picChg>
        <pc:picChg chg="mod">
          <ac:chgData name="SCIALDONE Lorenzo" userId="8593fdcd-2712-4b04-8d31-7d85f124f43e" providerId="ADAL" clId="{123F4454-0D55-47E8-A511-06FD83526F70}" dt="2023-07-04T14:23:31.686" v="1080" actId="1076"/>
          <ac:picMkLst>
            <pc:docMk/>
            <pc:sldMk cId="1660823973" sldId="350"/>
            <ac:picMk id="5" creationId="{0695D9DC-0DDF-95A6-F565-53722D59EFED}"/>
          </ac:picMkLst>
        </pc:picChg>
        <pc:picChg chg="add del mod">
          <ac:chgData name="SCIALDONE Lorenzo" userId="8593fdcd-2712-4b04-8d31-7d85f124f43e" providerId="ADAL" clId="{123F4454-0D55-47E8-A511-06FD83526F70}" dt="2023-07-04T14:22:55.792" v="1075" actId="478"/>
          <ac:picMkLst>
            <pc:docMk/>
            <pc:sldMk cId="1660823973" sldId="350"/>
            <ac:picMk id="6" creationId="{A683E402-9CC7-EEEF-408B-5DDF47179201}"/>
          </ac:picMkLst>
        </pc:picChg>
        <pc:picChg chg="add mod">
          <ac:chgData name="SCIALDONE Lorenzo" userId="8593fdcd-2712-4b04-8d31-7d85f124f43e" providerId="ADAL" clId="{123F4454-0D55-47E8-A511-06FD83526F70}" dt="2023-07-04T12:57:53.525" v="510" actId="688"/>
          <ac:picMkLst>
            <pc:docMk/>
            <pc:sldMk cId="1660823973" sldId="350"/>
            <ac:picMk id="9" creationId="{82247C0A-8EE6-3C49-9C12-66598DAD8C73}"/>
          </ac:picMkLst>
        </pc:picChg>
        <pc:picChg chg="mod">
          <ac:chgData name="SCIALDONE Lorenzo" userId="8593fdcd-2712-4b04-8d31-7d85f124f43e" providerId="ADAL" clId="{123F4454-0D55-47E8-A511-06FD83526F70}" dt="2023-07-04T12:58:42.751" v="527" actId="1076"/>
          <ac:picMkLst>
            <pc:docMk/>
            <pc:sldMk cId="1660823973" sldId="350"/>
            <ac:picMk id="33" creationId="{00000000-0000-0000-0000-000000000000}"/>
          </ac:picMkLst>
        </pc:picChg>
        <pc:picChg chg="mod">
          <ac:chgData name="SCIALDONE Lorenzo" userId="8593fdcd-2712-4b04-8d31-7d85f124f43e" providerId="ADAL" clId="{123F4454-0D55-47E8-A511-06FD83526F70}" dt="2023-07-04T12:58:48.682" v="529" actId="1076"/>
          <ac:picMkLst>
            <pc:docMk/>
            <pc:sldMk cId="1660823973" sldId="350"/>
            <ac:picMk id="35" creationId="{00000000-0000-0000-0000-000000000000}"/>
          </ac:picMkLst>
        </pc:picChg>
        <pc:picChg chg="mod">
          <ac:chgData name="SCIALDONE Lorenzo" userId="8593fdcd-2712-4b04-8d31-7d85f124f43e" providerId="ADAL" clId="{123F4454-0D55-47E8-A511-06FD83526F70}" dt="2023-07-04T12:59:04.132" v="533" actId="1076"/>
          <ac:picMkLst>
            <pc:docMk/>
            <pc:sldMk cId="1660823973" sldId="350"/>
            <ac:picMk id="36" creationId="{00000000-0000-0000-0000-000000000000}"/>
          </ac:picMkLst>
        </pc:picChg>
        <pc:cxnChg chg="mod">
          <ac:chgData name="SCIALDONE Lorenzo" userId="8593fdcd-2712-4b04-8d31-7d85f124f43e" providerId="ADAL" clId="{123F4454-0D55-47E8-A511-06FD83526F70}" dt="2023-07-04T12:58:39.696" v="526" actId="14100"/>
          <ac:cxnSpMkLst>
            <pc:docMk/>
            <pc:sldMk cId="1660823973" sldId="350"/>
            <ac:cxnSpMk id="8" creationId="{00000000-0000-0000-0000-000000000000}"/>
          </ac:cxnSpMkLst>
        </pc:cxnChg>
        <pc:cxnChg chg="mod">
          <ac:chgData name="SCIALDONE Lorenzo" userId="8593fdcd-2712-4b04-8d31-7d85f124f43e" providerId="ADAL" clId="{123F4454-0D55-47E8-A511-06FD83526F70}" dt="2023-07-04T12:58:48.682" v="529" actId="1076"/>
          <ac:cxnSpMkLst>
            <pc:docMk/>
            <pc:sldMk cId="1660823973" sldId="350"/>
            <ac:cxnSpMk id="26" creationId="{00000000-0000-0000-0000-000000000000}"/>
          </ac:cxnSpMkLst>
        </pc:cxnChg>
        <pc:cxnChg chg="mod">
          <ac:chgData name="SCIALDONE Lorenzo" userId="8593fdcd-2712-4b04-8d31-7d85f124f43e" providerId="ADAL" clId="{123F4454-0D55-47E8-A511-06FD83526F70}" dt="2023-07-04T12:58:48.682" v="529" actId="1076"/>
          <ac:cxnSpMkLst>
            <pc:docMk/>
            <pc:sldMk cId="1660823973" sldId="350"/>
            <ac:cxnSpMk id="37" creationId="{00000000-0000-0000-0000-000000000000}"/>
          </ac:cxnSpMkLst>
        </pc:cxnChg>
        <pc:cxnChg chg="mod">
          <ac:chgData name="SCIALDONE Lorenzo" userId="8593fdcd-2712-4b04-8d31-7d85f124f43e" providerId="ADAL" clId="{123F4454-0D55-47E8-A511-06FD83526F70}" dt="2023-07-04T12:59:04.132" v="533" actId="1076"/>
          <ac:cxnSpMkLst>
            <pc:docMk/>
            <pc:sldMk cId="1660823973" sldId="350"/>
            <ac:cxnSpMk id="39" creationId="{00000000-0000-0000-0000-000000000000}"/>
          </ac:cxnSpMkLst>
        </pc:cxnChg>
        <pc:cxnChg chg="mod">
          <ac:chgData name="SCIALDONE Lorenzo" userId="8593fdcd-2712-4b04-8d31-7d85f124f43e" providerId="ADAL" clId="{123F4454-0D55-47E8-A511-06FD83526F70}" dt="2023-07-04T12:59:04.132" v="533" actId="1076"/>
          <ac:cxnSpMkLst>
            <pc:docMk/>
            <pc:sldMk cId="1660823973" sldId="350"/>
            <ac:cxnSpMk id="40" creationId="{00000000-0000-0000-0000-000000000000}"/>
          </ac:cxnSpMkLst>
        </pc:cxnChg>
      </pc:sldChg>
      <pc:sldChg chg="addSp delSp modSp mod">
        <pc:chgData name="SCIALDONE Lorenzo" userId="8593fdcd-2712-4b04-8d31-7d85f124f43e" providerId="ADAL" clId="{123F4454-0D55-47E8-A511-06FD83526F70}" dt="2023-07-04T15:17:11.515" v="1876" actId="113"/>
        <pc:sldMkLst>
          <pc:docMk/>
          <pc:sldMk cId="2296577387" sldId="352"/>
        </pc:sldMkLst>
        <pc:spChg chg="mod">
          <ac:chgData name="SCIALDONE Lorenzo" userId="8593fdcd-2712-4b04-8d31-7d85f124f43e" providerId="ADAL" clId="{123F4454-0D55-47E8-A511-06FD83526F70}" dt="2023-07-04T14:03:44.692" v="879" actId="1076"/>
          <ac:spMkLst>
            <pc:docMk/>
            <pc:sldMk cId="2296577387" sldId="352"/>
            <ac:spMk id="5" creationId="{00000000-0000-0000-0000-000000000000}"/>
          </ac:spMkLst>
        </pc:spChg>
        <pc:spChg chg="add del mod">
          <ac:chgData name="SCIALDONE Lorenzo" userId="8593fdcd-2712-4b04-8d31-7d85f124f43e" providerId="ADAL" clId="{123F4454-0D55-47E8-A511-06FD83526F70}" dt="2023-07-04T14:01:41.886" v="845" actId="478"/>
          <ac:spMkLst>
            <pc:docMk/>
            <pc:sldMk cId="2296577387" sldId="352"/>
            <ac:spMk id="9" creationId="{F2A415AD-DA0E-05AF-8AF3-77C87E8507D0}"/>
          </ac:spMkLst>
        </pc:spChg>
        <pc:spChg chg="mod">
          <ac:chgData name="SCIALDONE Lorenzo" userId="8593fdcd-2712-4b04-8d31-7d85f124f43e" providerId="ADAL" clId="{123F4454-0D55-47E8-A511-06FD83526F70}" dt="2023-07-04T15:16:51.054" v="1873" actId="20577"/>
          <ac:spMkLst>
            <pc:docMk/>
            <pc:sldMk cId="2296577387" sldId="352"/>
            <ac:spMk id="18" creationId="{12A46639-42AD-1FBD-098E-6F8ECD991530}"/>
          </ac:spMkLst>
        </pc:spChg>
        <pc:spChg chg="mod">
          <ac:chgData name="SCIALDONE Lorenzo" userId="8593fdcd-2712-4b04-8d31-7d85f124f43e" providerId="ADAL" clId="{123F4454-0D55-47E8-A511-06FD83526F70}" dt="2023-07-04T15:17:08.790" v="1875" actId="113"/>
          <ac:spMkLst>
            <pc:docMk/>
            <pc:sldMk cId="2296577387" sldId="352"/>
            <ac:spMk id="43" creationId="{4FDBF29C-B8C0-191E-C304-A0F3E3680B38}"/>
          </ac:spMkLst>
        </pc:spChg>
        <pc:spChg chg="mod">
          <ac:chgData name="SCIALDONE Lorenzo" userId="8593fdcd-2712-4b04-8d31-7d85f124f43e" providerId="ADAL" clId="{123F4454-0D55-47E8-A511-06FD83526F70}" dt="2023-07-04T15:17:11.515" v="1876" actId="113"/>
          <ac:spMkLst>
            <pc:docMk/>
            <pc:sldMk cId="2296577387" sldId="352"/>
            <ac:spMk id="44" creationId="{202E580E-0ED9-A72B-7505-A3F467B26858}"/>
          </ac:spMkLst>
        </pc:spChg>
        <pc:spChg chg="mod">
          <ac:chgData name="SCIALDONE Lorenzo" userId="8593fdcd-2712-4b04-8d31-7d85f124f43e" providerId="ADAL" clId="{123F4454-0D55-47E8-A511-06FD83526F70}" dt="2023-07-04T15:17:05.859" v="1874" actId="113"/>
          <ac:spMkLst>
            <pc:docMk/>
            <pc:sldMk cId="2296577387" sldId="352"/>
            <ac:spMk id="45" creationId="{61134F7C-7EEC-901B-F3E1-71B442E5A66C}"/>
          </ac:spMkLst>
        </pc:spChg>
        <pc:spChg chg="mod">
          <ac:chgData name="SCIALDONE Lorenzo" userId="8593fdcd-2712-4b04-8d31-7d85f124f43e" providerId="ADAL" clId="{123F4454-0D55-47E8-A511-06FD83526F70}" dt="2023-07-04T14:03:44.692" v="879" actId="1076"/>
          <ac:spMkLst>
            <pc:docMk/>
            <pc:sldMk cId="2296577387" sldId="352"/>
            <ac:spMk id="51" creationId="{12A46639-42AD-1FBD-098E-6F8ECD991530}"/>
          </ac:spMkLst>
        </pc:spChg>
        <pc:picChg chg="add del mod">
          <ac:chgData name="SCIALDONE Lorenzo" userId="8593fdcd-2712-4b04-8d31-7d85f124f43e" providerId="ADAL" clId="{123F4454-0D55-47E8-A511-06FD83526F70}" dt="2023-07-04T14:02:05.466" v="849" actId="21"/>
          <ac:picMkLst>
            <pc:docMk/>
            <pc:sldMk cId="2296577387" sldId="352"/>
            <ac:picMk id="2" creationId="{206C3627-C3F1-A8B0-ADD9-57AAABC40D79}"/>
          </ac:picMkLst>
        </pc:picChg>
        <pc:picChg chg="mod">
          <ac:chgData name="SCIALDONE Lorenzo" userId="8593fdcd-2712-4b04-8d31-7d85f124f43e" providerId="ADAL" clId="{123F4454-0D55-47E8-A511-06FD83526F70}" dt="2023-07-04T14:03:44.692" v="879" actId="1076"/>
          <ac:picMkLst>
            <pc:docMk/>
            <pc:sldMk cId="2296577387" sldId="352"/>
            <ac:picMk id="56" creationId="{750FC2C5-7C51-EAB0-6EB7-E1610C1B0A86}"/>
          </ac:picMkLst>
        </pc:picChg>
        <pc:picChg chg="mod">
          <ac:chgData name="SCIALDONE Lorenzo" userId="8593fdcd-2712-4b04-8d31-7d85f124f43e" providerId="ADAL" clId="{123F4454-0D55-47E8-A511-06FD83526F70}" dt="2023-07-04T14:01:23.221" v="844" actId="1076"/>
          <ac:picMkLst>
            <pc:docMk/>
            <pc:sldMk cId="2296577387" sldId="352"/>
            <ac:picMk id="66" creationId="{D51BD13D-1086-73DB-8F65-E46047CBC57C}"/>
          </ac:picMkLst>
        </pc:picChg>
        <pc:picChg chg="mod">
          <ac:chgData name="SCIALDONE Lorenzo" userId="8593fdcd-2712-4b04-8d31-7d85f124f43e" providerId="ADAL" clId="{123F4454-0D55-47E8-A511-06FD83526F70}" dt="2023-07-04T14:03:44.692" v="879" actId="1076"/>
          <ac:picMkLst>
            <pc:docMk/>
            <pc:sldMk cId="2296577387" sldId="352"/>
            <ac:picMk id="68" creationId="{9B9C68FA-834F-4116-F9B2-58B0435F4280}"/>
          </ac:picMkLst>
        </pc:picChg>
        <pc:cxnChg chg="mod">
          <ac:chgData name="SCIALDONE Lorenzo" userId="8593fdcd-2712-4b04-8d31-7d85f124f43e" providerId="ADAL" clId="{123F4454-0D55-47E8-A511-06FD83526F70}" dt="2023-07-04T14:03:44.692" v="879" actId="1076"/>
          <ac:cxnSpMkLst>
            <pc:docMk/>
            <pc:sldMk cId="2296577387" sldId="352"/>
            <ac:cxnSpMk id="21" creationId="{00000000-0000-0000-0000-000000000000}"/>
          </ac:cxnSpMkLst>
        </pc:cxnChg>
        <pc:cxnChg chg="mod">
          <ac:chgData name="SCIALDONE Lorenzo" userId="8593fdcd-2712-4b04-8d31-7d85f124f43e" providerId="ADAL" clId="{123F4454-0D55-47E8-A511-06FD83526F70}" dt="2023-07-04T14:03:44.692" v="879" actId="1076"/>
          <ac:cxnSpMkLst>
            <pc:docMk/>
            <pc:sldMk cId="2296577387" sldId="352"/>
            <ac:cxnSpMk id="22" creationId="{00000000-0000-0000-0000-000000000000}"/>
          </ac:cxnSpMkLst>
        </pc:cxnChg>
        <pc:cxnChg chg="mod">
          <ac:chgData name="SCIALDONE Lorenzo" userId="8593fdcd-2712-4b04-8d31-7d85f124f43e" providerId="ADAL" clId="{123F4454-0D55-47E8-A511-06FD83526F70}" dt="2023-07-04T14:03:44.692" v="879" actId="1076"/>
          <ac:cxnSpMkLst>
            <pc:docMk/>
            <pc:sldMk cId="2296577387" sldId="352"/>
            <ac:cxnSpMk id="24" creationId="{00000000-0000-0000-0000-000000000000}"/>
          </ac:cxnSpMkLst>
        </pc:cxnChg>
        <pc:cxnChg chg="mod">
          <ac:chgData name="SCIALDONE Lorenzo" userId="8593fdcd-2712-4b04-8d31-7d85f124f43e" providerId="ADAL" clId="{123F4454-0D55-47E8-A511-06FD83526F70}" dt="2023-07-04T14:03:44.692" v="879" actId="1076"/>
          <ac:cxnSpMkLst>
            <pc:docMk/>
            <pc:sldMk cId="2296577387" sldId="352"/>
            <ac:cxnSpMk id="27" creationId="{00000000-0000-0000-0000-000000000000}"/>
          </ac:cxnSpMkLst>
        </pc:cxnChg>
        <pc:cxnChg chg="mod">
          <ac:chgData name="SCIALDONE Lorenzo" userId="8593fdcd-2712-4b04-8d31-7d85f124f43e" providerId="ADAL" clId="{123F4454-0D55-47E8-A511-06FD83526F70}" dt="2023-07-04T14:03:57.443" v="881" actId="1076"/>
          <ac:cxnSpMkLst>
            <pc:docMk/>
            <pc:sldMk cId="2296577387" sldId="352"/>
            <ac:cxnSpMk id="46" creationId="{00000000-0000-0000-0000-000000000000}"/>
          </ac:cxnSpMkLst>
        </pc:cxnChg>
      </pc:sldChg>
      <pc:sldChg chg="addSp delSp modSp mod modClrScheme chgLayout">
        <pc:chgData name="SCIALDONE Lorenzo" userId="8593fdcd-2712-4b04-8d31-7d85f124f43e" providerId="ADAL" clId="{123F4454-0D55-47E8-A511-06FD83526F70}" dt="2023-07-04T14:50:45.505" v="1705" actId="1076"/>
        <pc:sldMkLst>
          <pc:docMk/>
          <pc:sldMk cId="877568344" sldId="353"/>
        </pc:sldMkLst>
        <pc:spChg chg="mod">
          <ac:chgData name="SCIALDONE Lorenzo" userId="8593fdcd-2712-4b04-8d31-7d85f124f43e" providerId="ADAL" clId="{123F4454-0D55-47E8-A511-06FD83526F70}" dt="2023-07-04T13:46:09.014" v="604" actId="1076"/>
          <ac:spMkLst>
            <pc:docMk/>
            <pc:sldMk cId="877568344" sldId="353"/>
            <ac:spMk id="5" creationId="{42DDA97F-2AF6-F9EE-C3B0-5D3A545FF479}"/>
          </ac:spMkLst>
        </pc:spChg>
        <pc:spChg chg="mod ord">
          <ac:chgData name="SCIALDONE Lorenzo" userId="8593fdcd-2712-4b04-8d31-7d85f124f43e" providerId="ADAL" clId="{123F4454-0D55-47E8-A511-06FD83526F70}" dt="2023-07-04T13:55:43.161" v="759" actId="207"/>
          <ac:spMkLst>
            <pc:docMk/>
            <pc:sldMk cId="877568344" sldId="353"/>
            <ac:spMk id="6" creationId="{2CFED59B-CEBD-F755-28EF-8F6AF108D230}"/>
          </ac:spMkLst>
        </pc:spChg>
        <pc:spChg chg="mod">
          <ac:chgData name="SCIALDONE Lorenzo" userId="8593fdcd-2712-4b04-8d31-7d85f124f43e" providerId="ADAL" clId="{123F4454-0D55-47E8-A511-06FD83526F70}" dt="2023-07-04T13:45:30.508" v="595" actId="1076"/>
          <ac:spMkLst>
            <pc:docMk/>
            <pc:sldMk cId="877568344" sldId="353"/>
            <ac:spMk id="8" creationId="{CA14E052-1129-BA0B-FBE9-219AACC70CD8}"/>
          </ac:spMkLst>
        </pc:spChg>
        <pc:spChg chg="mod">
          <ac:chgData name="SCIALDONE Lorenzo" userId="8593fdcd-2712-4b04-8d31-7d85f124f43e" providerId="ADAL" clId="{123F4454-0D55-47E8-A511-06FD83526F70}" dt="2023-07-04T12:43:40.391" v="306" actId="1076"/>
          <ac:spMkLst>
            <pc:docMk/>
            <pc:sldMk cId="877568344" sldId="353"/>
            <ac:spMk id="10" creationId="{00000000-0000-0000-0000-000000000000}"/>
          </ac:spMkLst>
        </pc:spChg>
        <pc:spChg chg="mod ord">
          <ac:chgData name="SCIALDONE Lorenzo" userId="8593fdcd-2712-4b04-8d31-7d85f124f43e" providerId="ADAL" clId="{123F4454-0D55-47E8-A511-06FD83526F70}" dt="2023-07-04T14:00:59.159" v="843" actId="20577"/>
          <ac:spMkLst>
            <pc:docMk/>
            <pc:sldMk cId="877568344" sldId="353"/>
            <ac:spMk id="481" creationId="{00000000-0000-0000-0000-000000000000}"/>
          </ac:spMkLst>
        </pc:spChg>
        <pc:picChg chg="mod">
          <ac:chgData name="SCIALDONE Lorenzo" userId="8593fdcd-2712-4b04-8d31-7d85f124f43e" providerId="ADAL" clId="{123F4454-0D55-47E8-A511-06FD83526F70}" dt="2023-07-04T13:45:55.972" v="601" actId="1076"/>
          <ac:picMkLst>
            <pc:docMk/>
            <pc:sldMk cId="877568344" sldId="353"/>
            <ac:picMk id="7" creationId="{ACBDDF64-038F-1BFA-4407-7A8C06157834}"/>
          </ac:picMkLst>
        </pc:picChg>
        <pc:picChg chg="add del mod ord">
          <ac:chgData name="SCIALDONE Lorenzo" userId="8593fdcd-2712-4b04-8d31-7d85f124f43e" providerId="ADAL" clId="{123F4454-0D55-47E8-A511-06FD83526F70}" dt="2023-07-04T13:57:19.098" v="764" actId="478"/>
          <ac:picMkLst>
            <pc:docMk/>
            <pc:sldMk cId="877568344" sldId="353"/>
            <ac:picMk id="17" creationId="{9B7E8714-A4D0-616B-5216-0DE6958B1A94}"/>
          </ac:picMkLst>
        </pc:picChg>
        <pc:picChg chg="add del mod ord">
          <ac:chgData name="SCIALDONE Lorenzo" userId="8593fdcd-2712-4b04-8d31-7d85f124f43e" providerId="ADAL" clId="{123F4454-0D55-47E8-A511-06FD83526F70}" dt="2023-07-04T13:57:38.663" v="768" actId="478"/>
          <ac:picMkLst>
            <pc:docMk/>
            <pc:sldMk cId="877568344" sldId="353"/>
            <ac:picMk id="18" creationId="{D0AFCE0A-285E-701C-63CC-353275089372}"/>
          </ac:picMkLst>
        </pc:picChg>
        <pc:picChg chg="add mod ord">
          <ac:chgData name="SCIALDONE Lorenzo" userId="8593fdcd-2712-4b04-8d31-7d85f124f43e" providerId="ADAL" clId="{123F4454-0D55-47E8-A511-06FD83526F70}" dt="2023-07-04T14:50:32.145" v="1704" actId="167"/>
          <ac:picMkLst>
            <pc:docMk/>
            <pc:sldMk cId="877568344" sldId="353"/>
            <ac:picMk id="19" creationId="{814A6EEB-5940-E807-F4C0-BE2AE7988AE7}"/>
          </ac:picMkLst>
        </pc:picChg>
        <pc:picChg chg="add mod ord">
          <ac:chgData name="SCIALDONE Lorenzo" userId="8593fdcd-2712-4b04-8d31-7d85f124f43e" providerId="ADAL" clId="{123F4454-0D55-47E8-A511-06FD83526F70}" dt="2023-07-04T14:50:45.505" v="1705" actId="1076"/>
          <ac:picMkLst>
            <pc:docMk/>
            <pc:sldMk cId="877568344" sldId="353"/>
            <ac:picMk id="20" creationId="{A30F1DA0-5533-F7E7-F85B-6DE277BADA4A}"/>
          </ac:picMkLst>
        </pc:picChg>
        <pc:cxnChg chg="add del mod">
          <ac:chgData name="SCIALDONE Lorenzo" userId="8593fdcd-2712-4b04-8d31-7d85f124f43e" providerId="ADAL" clId="{123F4454-0D55-47E8-A511-06FD83526F70}" dt="2023-07-04T13:43:10.793" v="572" actId="478"/>
          <ac:cxnSpMkLst>
            <pc:docMk/>
            <pc:sldMk cId="877568344" sldId="353"/>
            <ac:cxnSpMk id="3" creationId="{2DD5725C-067D-125F-6777-39A8B6A75FAA}"/>
          </ac:cxnSpMkLst>
        </pc:cxnChg>
        <pc:cxnChg chg="add del mod">
          <ac:chgData name="SCIALDONE Lorenzo" userId="8593fdcd-2712-4b04-8d31-7d85f124f43e" providerId="ADAL" clId="{123F4454-0D55-47E8-A511-06FD83526F70}" dt="2023-07-04T13:43:49.393" v="576" actId="478"/>
          <ac:cxnSpMkLst>
            <pc:docMk/>
            <pc:sldMk cId="877568344" sldId="353"/>
            <ac:cxnSpMk id="12" creationId="{B7307494-DC67-6680-906C-C5C21D758D9F}"/>
          </ac:cxnSpMkLst>
        </pc:cxnChg>
        <pc:cxnChg chg="add mod">
          <ac:chgData name="SCIALDONE Lorenzo" userId="8593fdcd-2712-4b04-8d31-7d85f124f43e" providerId="ADAL" clId="{123F4454-0D55-47E8-A511-06FD83526F70}" dt="2023-07-04T13:45:28.206" v="594" actId="1076"/>
          <ac:cxnSpMkLst>
            <pc:docMk/>
            <pc:sldMk cId="877568344" sldId="353"/>
            <ac:cxnSpMk id="13" creationId="{E18C0D3F-2550-16E2-15CC-D67A460E8825}"/>
          </ac:cxnSpMkLst>
        </pc:cxnChg>
        <pc:cxnChg chg="add mod">
          <ac:chgData name="SCIALDONE Lorenzo" userId="8593fdcd-2712-4b04-8d31-7d85f124f43e" providerId="ADAL" clId="{123F4454-0D55-47E8-A511-06FD83526F70}" dt="2023-07-04T13:55:38.891" v="758" actId="700"/>
          <ac:cxnSpMkLst>
            <pc:docMk/>
            <pc:sldMk cId="877568344" sldId="353"/>
            <ac:cxnSpMk id="15" creationId="{D97131A1-5A2F-0A90-AF51-CE52FEAC2E4E}"/>
          </ac:cxnSpMkLst>
        </pc:cxnChg>
      </pc:sldChg>
      <pc:sldChg chg="addSp delSp modSp add mod">
        <pc:chgData name="SCIALDONE Lorenzo" userId="8593fdcd-2712-4b04-8d31-7d85f124f43e" providerId="ADAL" clId="{123F4454-0D55-47E8-A511-06FD83526F70}" dt="2023-07-04T15:02:29.862" v="1806" actId="1076"/>
        <pc:sldMkLst>
          <pc:docMk/>
          <pc:sldMk cId="1448611036" sldId="354"/>
        </pc:sldMkLst>
        <pc:spChg chg="mod">
          <ac:chgData name="SCIALDONE Lorenzo" userId="8593fdcd-2712-4b04-8d31-7d85f124f43e" providerId="ADAL" clId="{123F4454-0D55-47E8-A511-06FD83526F70}" dt="2023-07-04T14:19:30.465" v="1046" actId="20577"/>
          <ac:spMkLst>
            <pc:docMk/>
            <pc:sldMk cId="1448611036" sldId="354"/>
            <ac:spMk id="2" creationId="{674109FC-74E8-3154-DD0A-6B8A67A9D527}"/>
          </ac:spMkLst>
        </pc:spChg>
        <pc:spChg chg="del">
          <ac:chgData name="SCIALDONE Lorenzo" userId="8593fdcd-2712-4b04-8d31-7d85f124f43e" providerId="ADAL" clId="{123F4454-0D55-47E8-A511-06FD83526F70}" dt="2023-07-04T14:05:57.302" v="935" actId="478"/>
          <ac:spMkLst>
            <pc:docMk/>
            <pc:sldMk cId="1448611036" sldId="354"/>
            <ac:spMk id="3" creationId="{F0A70779-8EA8-6892-D4B1-ABFBED0DF034}"/>
          </ac:spMkLst>
        </pc:spChg>
        <pc:spChg chg="mod">
          <ac:chgData name="SCIALDONE Lorenzo" userId="8593fdcd-2712-4b04-8d31-7d85f124f43e" providerId="ADAL" clId="{123F4454-0D55-47E8-A511-06FD83526F70}" dt="2023-07-04T14:21:11.626" v="1058" actId="113"/>
          <ac:spMkLst>
            <pc:docMk/>
            <pc:sldMk cId="1448611036" sldId="354"/>
            <ac:spMk id="553" creationId="{00000000-0000-0000-0000-000000000000}"/>
          </ac:spMkLst>
        </pc:spChg>
        <pc:spChg chg="mod">
          <ac:chgData name="SCIALDONE Lorenzo" userId="8593fdcd-2712-4b04-8d31-7d85f124f43e" providerId="ADAL" clId="{123F4454-0D55-47E8-A511-06FD83526F70}" dt="2023-07-04T14:21:15.430" v="1059" actId="113"/>
          <ac:spMkLst>
            <pc:docMk/>
            <pc:sldMk cId="1448611036" sldId="354"/>
            <ac:spMk id="556" creationId="{00000000-0000-0000-0000-000000000000}"/>
          </ac:spMkLst>
        </pc:spChg>
        <pc:grpChg chg="mod">
          <ac:chgData name="SCIALDONE Lorenzo" userId="8593fdcd-2712-4b04-8d31-7d85f124f43e" providerId="ADAL" clId="{123F4454-0D55-47E8-A511-06FD83526F70}" dt="2023-07-04T15:02:29.862" v="1806" actId="1076"/>
          <ac:grpSpMkLst>
            <pc:docMk/>
            <pc:sldMk cId="1448611036" sldId="354"/>
            <ac:grpSpMk id="558" creationId="{00000000-0000-0000-0000-000000000000}"/>
          </ac:grpSpMkLst>
        </pc:grpChg>
        <pc:grpChg chg="mod">
          <ac:chgData name="SCIALDONE Lorenzo" userId="8593fdcd-2712-4b04-8d31-7d85f124f43e" providerId="ADAL" clId="{123F4454-0D55-47E8-A511-06FD83526F70}" dt="2023-07-04T14:19:03.630" v="1041" actId="1076"/>
          <ac:grpSpMkLst>
            <pc:docMk/>
            <pc:sldMk cId="1448611036" sldId="354"/>
            <ac:grpSpMk id="569" creationId="{00000000-0000-0000-0000-000000000000}"/>
          </ac:grpSpMkLst>
        </pc:grpChg>
        <pc:picChg chg="add del mod">
          <ac:chgData name="SCIALDONE Lorenzo" userId="8593fdcd-2712-4b04-8d31-7d85f124f43e" providerId="ADAL" clId="{123F4454-0D55-47E8-A511-06FD83526F70}" dt="2023-07-04T14:51:47.771" v="1707" actId="478"/>
          <ac:picMkLst>
            <pc:docMk/>
            <pc:sldMk cId="1448611036" sldId="354"/>
            <ac:picMk id="4" creationId="{D78911D4-CA74-D6B1-BE44-41DB826581A6}"/>
          </ac:picMkLst>
        </pc:picChg>
        <pc:picChg chg="add mod">
          <ac:chgData name="SCIALDONE Lorenzo" userId="8593fdcd-2712-4b04-8d31-7d85f124f43e" providerId="ADAL" clId="{123F4454-0D55-47E8-A511-06FD83526F70}" dt="2023-07-04T14:20:22.696" v="1048"/>
          <ac:picMkLst>
            <pc:docMk/>
            <pc:sldMk cId="1448611036" sldId="354"/>
            <ac:picMk id="5" creationId="{4008CB4D-ADCD-A88B-2F36-2C0B3BD684B4}"/>
          </ac:picMkLst>
        </pc:picChg>
        <pc:picChg chg="add del mod ord">
          <ac:chgData name="SCIALDONE Lorenzo" userId="8593fdcd-2712-4b04-8d31-7d85f124f43e" providerId="ADAL" clId="{123F4454-0D55-47E8-A511-06FD83526F70}" dt="2023-07-04T14:22:13.157" v="1069" actId="478"/>
          <ac:picMkLst>
            <pc:docMk/>
            <pc:sldMk cId="1448611036" sldId="354"/>
            <ac:picMk id="6" creationId="{321A3549-63A9-D172-B655-BD7CD8470408}"/>
          </ac:picMkLst>
        </pc:picChg>
        <pc:picChg chg="add del mod ord">
          <ac:chgData name="SCIALDONE Lorenzo" userId="8593fdcd-2712-4b04-8d31-7d85f124f43e" providerId="ADAL" clId="{123F4454-0D55-47E8-A511-06FD83526F70}" dt="2023-07-04T14:22:17.199" v="1070" actId="478"/>
          <ac:picMkLst>
            <pc:docMk/>
            <pc:sldMk cId="1448611036" sldId="354"/>
            <ac:picMk id="7" creationId="{03E28240-BC36-B134-6AA5-EA4A3F831ACD}"/>
          </ac:picMkLst>
        </pc:picChg>
        <pc:picChg chg="add del mod ord">
          <ac:chgData name="SCIALDONE Lorenzo" userId="8593fdcd-2712-4b04-8d31-7d85f124f43e" providerId="ADAL" clId="{123F4454-0D55-47E8-A511-06FD83526F70}" dt="2023-07-04T14:52:02.398" v="1710" actId="478"/>
          <ac:picMkLst>
            <pc:docMk/>
            <pc:sldMk cId="1448611036" sldId="354"/>
            <ac:picMk id="8" creationId="{0BC88F2E-A484-FEA2-1308-67E86D7586C4}"/>
          </ac:picMkLst>
        </pc:picChg>
        <pc:picChg chg="add mod ord">
          <ac:chgData name="SCIALDONE Lorenzo" userId="8593fdcd-2712-4b04-8d31-7d85f124f43e" providerId="ADAL" clId="{123F4454-0D55-47E8-A511-06FD83526F70}" dt="2023-07-04T14:51:54.376" v="1709" actId="1076"/>
          <ac:picMkLst>
            <pc:docMk/>
            <pc:sldMk cId="1448611036" sldId="354"/>
            <ac:picMk id="9" creationId="{50F8A129-F1C8-57A1-9718-DBACD16300BC}"/>
          </ac:picMkLst>
        </pc:picChg>
        <pc:picChg chg="add mod ord">
          <ac:chgData name="SCIALDONE Lorenzo" userId="8593fdcd-2712-4b04-8d31-7d85f124f43e" providerId="ADAL" clId="{123F4454-0D55-47E8-A511-06FD83526F70}" dt="2023-07-04T14:51:54.376" v="1709" actId="1076"/>
          <ac:picMkLst>
            <pc:docMk/>
            <pc:sldMk cId="1448611036" sldId="354"/>
            <ac:picMk id="10" creationId="{A8AA65BC-09D0-226D-76AA-8C15FC8C6B51}"/>
          </ac:picMkLst>
        </pc:picChg>
        <pc:picChg chg="add del mod ord">
          <ac:chgData name="SCIALDONE Lorenzo" userId="8593fdcd-2712-4b04-8d31-7d85f124f43e" providerId="ADAL" clId="{123F4454-0D55-47E8-A511-06FD83526F70}" dt="2023-07-04T14:52:04.144" v="1711" actId="478"/>
          <ac:picMkLst>
            <pc:docMk/>
            <pc:sldMk cId="1448611036" sldId="354"/>
            <ac:picMk id="11" creationId="{353978F6-BB6B-E865-C14E-DC1F709F464A}"/>
          </ac:picMkLst>
        </pc:picChg>
      </pc:sldChg>
      <pc:sldChg chg="addSp delSp modSp new mod modNotesTx">
        <pc:chgData name="SCIALDONE Lorenzo" userId="8593fdcd-2712-4b04-8d31-7d85f124f43e" providerId="ADAL" clId="{123F4454-0D55-47E8-A511-06FD83526F70}" dt="2023-07-04T14:53:20.896" v="1717" actId="1076"/>
        <pc:sldMkLst>
          <pc:docMk/>
          <pc:sldMk cId="881722226" sldId="355"/>
        </pc:sldMkLst>
        <pc:spChg chg="add mod">
          <ac:chgData name="SCIALDONE Lorenzo" userId="8593fdcd-2712-4b04-8d31-7d85f124f43e" providerId="ADAL" clId="{123F4454-0D55-47E8-A511-06FD83526F70}" dt="2023-07-04T14:16:12.220" v="1015" actId="1076"/>
          <ac:spMkLst>
            <pc:docMk/>
            <pc:sldMk cId="881722226" sldId="355"/>
            <ac:spMk id="4" creationId="{274B2261-EDBF-6562-83FF-329F4C071FE5}"/>
          </ac:spMkLst>
        </pc:spChg>
        <pc:spChg chg="add mod">
          <ac:chgData name="SCIALDONE Lorenzo" userId="8593fdcd-2712-4b04-8d31-7d85f124f43e" providerId="ADAL" clId="{123F4454-0D55-47E8-A511-06FD83526F70}" dt="2023-07-04T14:16:12.220" v="1015" actId="1076"/>
          <ac:spMkLst>
            <pc:docMk/>
            <pc:sldMk cId="881722226" sldId="355"/>
            <ac:spMk id="5" creationId="{B0C33896-11D5-1935-974D-FFDACC01D175}"/>
          </ac:spMkLst>
        </pc:spChg>
        <pc:spChg chg="add mod">
          <ac:chgData name="SCIALDONE Lorenzo" userId="8593fdcd-2712-4b04-8d31-7d85f124f43e" providerId="ADAL" clId="{123F4454-0D55-47E8-A511-06FD83526F70}" dt="2023-07-04T14:53:01.844" v="1712" actId="207"/>
          <ac:spMkLst>
            <pc:docMk/>
            <pc:sldMk cId="881722226" sldId="355"/>
            <ac:spMk id="7" creationId="{DD25F5BF-633D-A227-655F-BFD95E6DCD91}"/>
          </ac:spMkLst>
        </pc:spChg>
        <pc:spChg chg="add mod">
          <ac:chgData name="SCIALDONE Lorenzo" userId="8593fdcd-2712-4b04-8d31-7d85f124f43e" providerId="ADAL" clId="{123F4454-0D55-47E8-A511-06FD83526F70}" dt="2023-07-04T14:15:26.327" v="1008"/>
          <ac:spMkLst>
            <pc:docMk/>
            <pc:sldMk cId="881722226" sldId="355"/>
            <ac:spMk id="8" creationId="{BDA91D6F-29F6-602A-122A-BB2F96EF6FA8}"/>
          </ac:spMkLst>
        </pc:spChg>
        <pc:grpChg chg="add mod ord">
          <ac:chgData name="SCIALDONE Lorenzo" userId="8593fdcd-2712-4b04-8d31-7d85f124f43e" providerId="ADAL" clId="{123F4454-0D55-47E8-A511-06FD83526F70}" dt="2023-07-04T14:53:20.896" v="1717" actId="1076"/>
          <ac:grpSpMkLst>
            <pc:docMk/>
            <pc:sldMk cId="881722226" sldId="355"/>
            <ac:grpSpMk id="13" creationId="{7B2A012E-33AA-A58A-158D-C68FFD4E0FCC}"/>
          </ac:grpSpMkLst>
        </pc:grpChg>
        <pc:grpChg chg="add del mod ord">
          <ac:chgData name="SCIALDONE Lorenzo" userId="8593fdcd-2712-4b04-8d31-7d85f124f43e" providerId="ADAL" clId="{123F4454-0D55-47E8-A511-06FD83526F70}" dt="2023-07-04T14:18:10.376" v="1034" actId="165"/>
          <ac:grpSpMkLst>
            <pc:docMk/>
            <pc:sldMk cId="881722226" sldId="355"/>
            <ac:grpSpMk id="17" creationId="{5D673A44-F60E-C843-D36B-8F6D042A557C}"/>
          </ac:grpSpMkLst>
        </pc:grpChg>
        <pc:picChg chg="add mod">
          <ac:chgData name="SCIALDONE Lorenzo" userId="8593fdcd-2712-4b04-8d31-7d85f124f43e" providerId="ADAL" clId="{123F4454-0D55-47E8-A511-06FD83526F70}" dt="2023-07-04T14:16:12.220" v="1015" actId="1076"/>
          <ac:picMkLst>
            <pc:docMk/>
            <pc:sldMk cId="881722226" sldId="355"/>
            <ac:picMk id="2" creationId="{D8396950-9485-AF93-8D07-E593858D4E53}"/>
          </ac:picMkLst>
        </pc:picChg>
        <pc:picChg chg="add del mod">
          <ac:chgData name="SCIALDONE Lorenzo" userId="8593fdcd-2712-4b04-8d31-7d85f124f43e" providerId="ADAL" clId="{123F4454-0D55-47E8-A511-06FD83526F70}" dt="2023-07-04T14:16:53.223" v="1021" actId="478"/>
          <ac:picMkLst>
            <pc:docMk/>
            <pc:sldMk cId="881722226" sldId="355"/>
            <ac:picMk id="9" creationId="{A52A56F7-FB3F-C6D5-C9A4-0EA8378ACB8F}"/>
          </ac:picMkLst>
        </pc:picChg>
        <pc:picChg chg="add del mod">
          <ac:chgData name="SCIALDONE Lorenzo" userId="8593fdcd-2712-4b04-8d31-7d85f124f43e" providerId="ADAL" clId="{123F4454-0D55-47E8-A511-06FD83526F70}" dt="2023-07-04T14:16:53.223" v="1021" actId="478"/>
          <ac:picMkLst>
            <pc:docMk/>
            <pc:sldMk cId="881722226" sldId="355"/>
            <ac:picMk id="10" creationId="{81AF32A4-89AF-ED9A-DCCB-5D40F0809E31}"/>
          </ac:picMkLst>
        </pc:picChg>
        <pc:picChg chg="add mod">
          <ac:chgData name="SCIALDONE Lorenzo" userId="8593fdcd-2712-4b04-8d31-7d85f124f43e" providerId="ADAL" clId="{123F4454-0D55-47E8-A511-06FD83526F70}" dt="2023-07-04T14:16:57.248" v="1023" actId="164"/>
          <ac:picMkLst>
            <pc:docMk/>
            <pc:sldMk cId="881722226" sldId="355"/>
            <ac:picMk id="11" creationId="{C6F727B4-C878-3B54-6C87-A802B4FAA3BE}"/>
          </ac:picMkLst>
        </pc:picChg>
        <pc:picChg chg="add mod">
          <ac:chgData name="SCIALDONE Lorenzo" userId="8593fdcd-2712-4b04-8d31-7d85f124f43e" providerId="ADAL" clId="{123F4454-0D55-47E8-A511-06FD83526F70}" dt="2023-07-04T14:16:57.248" v="1023" actId="164"/>
          <ac:picMkLst>
            <pc:docMk/>
            <pc:sldMk cId="881722226" sldId="355"/>
            <ac:picMk id="12" creationId="{F03CC35C-A166-C0C0-F4DD-A6048779782C}"/>
          </ac:picMkLst>
        </pc:picChg>
        <pc:picChg chg="add mod ord">
          <ac:chgData name="SCIALDONE Lorenzo" userId="8593fdcd-2712-4b04-8d31-7d85f124f43e" providerId="ADAL" clId="{123F4454-0D55-47E8-A511-06FD83526F70}" dt="2023-07-04T14:18:29.078" v="1038" actId="14100"/>
          <ac:picMkLst>
            <pc:docMk/>
            <pc:sldMk cId="881722226" sldId="355"/>
            <ac:picMk id="14" creationId="{242309C4-BA98-98CF-B64A-1BB06F19011B}"/>
          </ac:picMkLst>
        </pc:picChg>
        <pc:picChg chg="add mod topLvl">
          <ac:chgData name="SCIALDONE Lorenzo" userId="8593fdcd-2712-4b04-8d31-7d85f124f43e" providerId="ADAL" clId="{123F4454-0D55-47E8-A511-06FD83526F70}" dt="2023-07-04T14:18:10.376" v="1034" actId="165"/>
          <ac:picMkLst>
            <pc:docMk/>
            <pc:sldMk cId="881722226" sldId="355"/>
            <ac:picMk id="15" creationId="{6614BED5-9E28-937E-02C3-ECDF06CE4BE6}"/>
          </ac:picMkLst>
        </pc:picChg>
        <pc:picChg chg="add del mod topLvl">
          <ac:chgData name="SCIALDONE Lorenzo" userId="8593fdcd-2712-4b04-8d31-7d85f124f43e" providerId="ADAL" clId="{123F4454-0D55-47E8-A511-06FD83526F70}" dt="2023-07-04T14:18:12.216" v="1035" actId="478"/>
          <ac:picMkLst>
            <pc:docMk/>
            <pc:sldMk cId="881722226" sldId="355"/>
            <ac:picMk id="16" creationId="{EC8CC8C3-88FE-6591-9DF1-EE51B9CE4C82}"/>
          </ac:picMkLst>
        </pc:picChg>
      </pc:sldChg>
      <pc:sldChg chg="del">
        <pc:chgData name="SCIALDONE Lorenzo" userId="8593fdcd-2712-4b04-8d31-7d85f124f43e" providerId="ADAL" clId="{123F4454-0D55-47E8-A511-06FD83526F70}" dt="2023-07-04T12:45:15.909" v="333" actId="47"/>
        <pc:sldMkLst>
          <pc:docMk/>
          <pc:sldMk cId="1510531024" sldId="355"/>
        </pc:sldMkLst>
      </pc:sldChg>
      <pc:sldChg chg="addSp delSp modSp new mod modNotesTx">
        <pc:chgData name="SCIALDONE Lorenzo" userId="8593fdcd-2712-4b04-8d31-7d85f124f43e" providerId="ADAL" clId="{123F4454-0D55-47E8-A511-06FD83526F70}" dt="2023-07-04T15:12:01.762" v="1855" actId="732"/>
        <pc:sldMkLst>
          <pc:docMk/>
          <pc:sldMk cId="3102018916" sldId="356"/>
        </pc:sldMkLst>
        <pc:spChg chg="del">
          <ac:chgData name="SCIALDONE Lorenzo" userId="8593fdcd-2712-4b04-8d31-7d85f124f43e" providerId="ADAL" clId="{123F4454-0D55-47E8-A511-06FD83526F70}" dt="2023-07-04T14:29:38.133" v="1095" actId="478"/>
          <ac:spMkLst>
            <pc:docMk/>
            <pc:sldMk cId="3102018916" sldId="356"/>
            <ac:spMk id="2" creationId="{AF60AB72-8741-B2E8-2C67-C2ADEE5FDAF4}"/>
          </ac:spMkLst>
        </pc:spChg>
        <pc:spChg chg="del mod topLvl">
          <ac:chgData name="SCIALDONE Lorenzo" userId="8593fdcd-2712-4b04-8d31-7d85f124f43e" providerId="ADAL" clId="{123F4454-0D55-47E8-A511-06FD83526F70}" dt="2023-07-04T14:29:47.131" v="1098" actId="478"/>
          <ac:spMkLst>
            <pc:docMk/>
            <pc:sldMk cId="3102018916" sldId="356"/>
            <ac:spMk id="16" creationId="{2A579954-213B-9117-2C9A-96DEA37308E5}"/>
          </ac:spMkLst>
        </pc:spChg>
        <pc:spChg chg="del mod topLvl">
          <ac:chgData name="SCIALDONE Lorenzo" userId="8593fdcd-2712-4b04-8d31-7d85f124f43e" providerId="ADAL" clId="{123F4454-0D55-47E8-A511-06FD83526F70}" dt="2023-07-04T14:29:47.131" v="1098" actId="478"/>
          <ac:spMkLst>
            <pc:docMk/>
            <pc:sldMk cId="3102018916" sldId="356"/>
            <ac:spMk id="17" creationId="{02348ADF-73B8-D541-63DF-6703E32ED59D}"/>
          </ac:spMkLst>
        </pc:spChg>
        <pc:spChg chg="del mod topLvl">
          <ac:chgData name="SCIALDONE Lorenzo" userId="8593fdcd-2712-4b04-8d31-7d85f124f43e" providerId="ADAL" clId="{123F4454-0D55-47E8-A511-06FD83526F70}" dt="2023-07-04T14:29:48.523" v="1100" actId="478"/>
          <ac:spMkLst>
            <pc:docMk/>
            <pc:sldMk cId="3102018916" sldId="356"/>
            <ac:spMk id="18" creationId="{3EC7B73F-2B68-8577-52B7-22BEA09EF070}"/>
          </ac:spMkLst>
        </pc:spChg>
        <pc:spChg chg="del mod topLvl">
          <ac:chgData name="SCIALDONE Lorenzo" userId="8593fdcd-2712-4b04-8d31-7d85f124f43e" providerId="ADAL" clId="{123F4454-0D55-47E8-A511-06FD83526F70}" dt="2023-07-04T14:29:47.131" v="1098" actId="478"/>
          <ac:spMkLst>
            <pc:docMk/>
            <pc:sldMk cId="3102018916" sldId="356"/>
            <ac:spMk id="20" creationId="{432D444F-9E66-9044-E53F-8B6694E56FDD}"/>
          </ac:spMkLst>
        </pc:spChg>
        <pc:spChg chg="del mod topLvl">
          <ac:chgData name="SCIALDONE Lorenzo" userId="8593fdcd-2712-4b04-8d31-7d85f124f43e" providerId="ADAL" clId="{123F4454-0D55-47E8-A511-06FD83526F70}" dt="2023-07-04T14:29:47.131" v="1098" actId="478"/>
          <ac:spMkLst>
            <pc:docMk/>
            <pc:sldMk cId="3102018916" sldId="356"/>
            <ac:spMk id="21" creationId="{9A512DB1-6C4E-FADD-FC20-04A53119BF1E}"/>
          </ac:spMkLst>
        </pc:spChg>
        <pc:spChg chg="del mod topLvl">
          <ac:chgData name="SCIALDONE Lorenzo" userId="8593fdcd-2712-4b04-8d31-7d85f124f43e" providerId="ADAL" clId="{123F4454-0D55-47E8-A511-06FD83526F70}" dt="2023-07-04T14:29:47.131" v="1098" actId="478"/>
          <ac:spMkLst>
            <pc:docMk/>
            <pc:sldMk cId="3102018916" sldId="356"/>
            <ac:spMk id="22" creationId="{7C43C3E4-127C-4179-E72B-DE12C2E291F3}"/>
          </ac:spMkLst>
        </pc:spChg>
        <pc:spChg chg="del mod topLvl">
          <ac:chgData name="SCIALDONE Lorenzo" userId="8593fdcd-2712-4b04-8d31-7d85f124f43e" providerId="ADAL" clId="{123F4454-0D55-47E8-A511-06FD83526F70}" dt="2023-07-04T14:29:47.131" v="1098" actId="478"/>
          <ac:spMkLst>
            <pc:docMk/>
            <pc:sldMk cId="3102018916" sldId="356"/>
            <ac:spMk id="23" creationId="{BF300C1E-BBE8-2CC3-3AB8-4C82CF46861F}"/>
          </ac:spMkLst>
        </pc:spChg>
        <pc:spChg chg="del mod topLvl">
          <ac:chgData name="SCIALDONE Lorenzo" userId="8593fdcd-2712-4b04-8d31-7d85f124f43e" providerId="ADAL" clId="{123F4454-0D55-47E8-A511-06FD83526F70}" dt="2023-07-04T14:29:47.131" v="1098" actId="478"/>
          <ac:spMkLst>
            <pc:docMk/>
            <pc:sldMk cId="3102018916" sldId="356"/>
            <ac:spMk id="24" creationId="{B2710734-E1D7-C27D-4640-5EDAC4189985}"/>
          </ac:spMkLst>
        </pc:spChg>
        <pc:spChg chg="del mod topLvl">
          <ac:chgData name="SCIALDONE Lorenzo" userId="8593fdcd-2712-4b04-8d31-7d85f124f43e" providerId="ADAL" clId="{123F4454-0D55-47E8-A511-06FD83526F70}" dt="2023-07-04T14:29:47.131" v="1098" actId="478"/>
          <ac:spMkLst>
            <pc:docMk/>
            <pc:sldMk cId="3102018916" sldId="356"/>
            <ac:spMk id="25" creationId="{B17BC617-990C-1EC2-010F-300A7768A6FA}"/>
          </ac:spMkLst>
        </pc:spChg>
        <pc:spChg chg="del mod topLvl">
          <ac:chgData name="SCIALDONE Lorenzo" userId="8593fdcd-2712-4b04-8d31-7d85f124f43e" providerId="ADAL" clId="{123F4454-0D55-47E8-A511-06FD83526F70}" dt="2023-07-04T14:29:47.131" v="1098" actId="478"/>
          <ac:spMkLst>
            <pc:docMk/>
            <pc:sldMk cId="3102018916" sldId="356"/>
            <ac:spMk id="26" creationId="{710B5C2D-7BDE-0E06-9766-893DDE85D826}"/>
          </ac:spMkLst>
        </pc:spChg>
        <pc:spChg chg="del mod topLvl">
          <ac:chgData name="SCIALDONE Lorenzo" userId="8593fdcd-2712-4b04-8d31-7d85f124f43e" providerId="ADAL" clId="{123F4454-0D55-47E8-A511-06FD83526F70}" dt="2023-07-04T14:29:47.131" v="1098" actId="478"/>
          <ac:spMkLst>
            <pc:docMk/>
            <pc:sldMk cId="3102018916" sldId="356"/>
            <ac:spMk id="27" creationId="{5A90D9C2-C926-0C80-CE28-94A8152D0EE5}"/>
          </ac:spMkLst>
        </pc:spChg>
        <pc:spChg chg="del mod topLvl">
          <ac:chgData name="SCIALDONE Lorenzo" userId="8593fdcd-2712-4b04-8d31-7d85f124f43e" providerId="ADAL" clId="{123F4454-0D55-47E8-A511-06FD83526F70}" dt="2023-07-04T14:29:47.131" v="1098" actId="478"/>
          <ac:spMkLst>
            <pc:docMk/>
            <pc:sldMk cId="3102018916" sldId="356"/>
            <ac:spMk id="28" creationId="{7766E8D5-7413-17B1-7CC9-DB2A62A6DCC8}"/>
          </ac:spMkLst>
        </pc:spChg>
        <pc:spChg chg="del mod topLvl">
          <ac:chgData name="SCIALDONE Lorenzo" userId="8593fdcd-2712-4b04-8d31-7d85f124f43e" providerId="ADAL" clId="{123F4454-0D55-47E8-A511-06FD83526F70}" dt="2023-07-04T14:29:47.131" v="1098" actId="478"/>
          <ac:spMkLst>
            <pc:docMk/>
            <pc:sldMk cId="3102018916" sldId="356"/>
            <ac:spMk id="29" creationId="{58622D48-8B81-D3A0-AB36-8A42BDF69758}"/>
          </ac:spMkLst>
        </pc:spChg>
        <pc:spChg chg="del mod topLvl">
          <ac:chgData name="SCIALDONE Lorenzo" userId="8593fdcd-2712-4b04-8d31-7d85f124f43e" providerId="ADAL" clId="{123F4454-0D55-47E8-A511-06FD83526F70}" dt="2023-07-04T14:29:47.131" v="1098" actId="478"/>
          <ac:spMkLst>
            <pc:docMk/>
            <pc:sldMk cId="3102018916" sldId="356"/>
            <ac:spMk id="30" creationId="{DAF5258F-8D92-7D18-795E-6187C72D12C6}"/>
          </ac:spMkLst>
        </pc:spChg>
        <pc:spChg chg="del mod topLvl">
          <ac:chgData name="SCIALDONE Lorenzo" userId="8593fdcd-2712-4b04-8d31-7d85f124f43e" providerId="ADAL" clId="{123F4454-0D55-47E8-A511-06FD83526F70}" dt="2023-07-04T14:29:47.131" v="1098" actId="478"/>
          <ac:spMkLst>
            <pc:docMk/>
            <pc:sldMk cId="3102018916" sldId="356"/>
            <ac:spMk id="31" creationId="{77616C74-77EF-7954-6D26-DB2089245C28}"/>
          </ac:spMkLst>
        </pc:spChg>
        <pc:spChg chg="del mod topLvl">
          <ac:chgData name="SCIALDONE Lorenzo" userId="8593fdcd-2712-4b04-8d31-7d85f124f43e" providerId="ADAL" clId="{123F4454-0D55-47E8-A511-06FD83526F70}" dt="2023-07-04T14:29:47.131" v="1098" actId="478"/>
          <ac:spMkLst>
            <pc:docMk/>
            <pc:sldMk cId="3102018916" sldId="356"/>
            <ac:spMk id="32" creationId="{119D0E24-DFC7-5548-2847-7E7BC1683A5D}"/>
          </ac:spMkLst>
        </pc:spChg>
        <pc:spChg chg="del mod topLvl">
          <ac:chgData name="SCIALDONE Lorenzo" userId="8593fdcd-2712-4b04-8d31-7d85f124f43e" providerId="ADAL" clId="{123F4454-0D55-47E8-A511-06FD83526F70}" dt="2023-07-04T14:29:47.131" v="1098" actId="478"/>
          <ac:spMkLst>
            <pc:docMk/>
            <pc:sldMk cId="3102018916" sldId="356"/>
            <ac:spMk id="33" creationId="{446703F5-B091-D404-D16A-53EFD0834AC4}"/>
          </ac:spMkLst>
        </pc:spChg>
        <pc:spChg chg="del mod topLvl">
          <ac:chgData name="SCIALDONE Lorenzo" userId="8593fdcd-2712-4b04-8d31-7d85f124f43e" providerId="ADAL" clId="{123F4454-0D55-47E8-A511-06FD83526F70}" dt="2023-07-04T14:29:47.131" v="1098" actId="478"/>
          <ac:spMkLst>
            <pc:docMk/>
            <pc:sldMk cId="3102018916" sldId="356"/>
            <ac:spMk id="34" creationId="{F052AE87-925E-3968-5ED9-A6F3E050B53E}"/>
          </ac:spMkLst>
        </pc:spChg>
        <pc:spChg chg="del mod topLvl">
          <ac:chgData name="SCIALDONE Lorenzo" userId="8593fdcd-2712-4b04-8d31-7d85f124f43e" providerId="ADAL" clId="{123F4454-0D55-47E8-A511-06FD83526F70}" dt="2023-07-04T14:29:47.131" v="1098" actId="478"/>
          <ac:spMkLst>
            <pc:docMk/>
            <pc:sldMk cId="3102018916" sldId="356"/>
            <ac:spMk id="35" creationId="{B6E76F9E-A847-D0CC-47B6-CDB0FC8D4E1A}"/>
          </ac:spMkLst>
        </pc:spChg>
        <pc:spChg chg="del mod topLvl">
          <ac:chgData name="SCIALDONE Lorenzo" userId="8593fdcd-2712-4b04-8d31-7d85f124f43e" providerId="ADAL" clId="{123F4454-0D55-47E8-A511-06FD83526F70}" dt="2023-07-04T14:29:47.131" v="1098" actId="478"/>
          <ac:spMkLst>
            <pc:docMk/>
            <pc:sldMk cId="3102018916" sldId="356"/>
            <ac:spMk id="36" creationId="{0D2FDED8-E214-7B2E-FD48-34A0B23B82FB}"/>
          </ac:spMkLst>
        </pc:spChg>
        <pc:spChg chg="del mod topLvl">
          <ac:chgData name="SCIALDONE Lorenzo" userId="8593fdcd-2712-4b04-8d31-7d85f124f43e" providerId="ADAL" clId="{123F4454-0D55-47E8-A511-06FD83526F70}" dt="2023-07-04T14:29:47.131" v="1098" actId="478"/>
          <ac:spMkLst>
            <pc:docMk/>
            <pc:sldMk cId="3102018916" sldId="356"/>
            <ac:spMk id="37" creationId="{311E5BC6-8D86-8141-6ED3-EAEC8D43C64D}"/>
          </ac:spMkLst>
        </pc:spChg>
        <pc:spChg chg="del mod topLvl">
          <ac:chgData name="SCIALDONE Lorenzo" userId="8593fdcd-2712-4b04-8d31-7d85f124f43e" providerId="ADAL" clId="{123F4454-0D55-47E8-A511-06FD83526F70}" dt="2023-07-04T14:29:47.131" v="1098" actId="478"/>
          <ac:spMkLst>
            <pc:docMk/>
            <pc:sldMk cId="3102018916" sldId="356"/>
            <ac:spMk id="38" creationId="{488E6FCD-F373-A634-A778-8E3A3576FA97}"/>
          </ac:spMkLst>
        </pc:spChg>
        <pc:spChg chg="del mod topLvl">
          <ac:chgData name="SCIALDONE Lorenzo" userId="8593fdcd-2712-4b04-8d31-7d85f124f43e" providerId="ADAL" clId="{123F4454-0D55-47E8-A511-06FD83526F70}" dt="2023-07-04T14:29:47.131" v="1098" actId="478"/>
          <ac:spMkLst>
            <pc:docMk/>
            <pc:sldMk cId="3102018916" sldId="356"/>
            <ac:spMk id="39" creationId="{874F6613-4B93-8A11-9C8D-1509A7B0FFE7}"/>
          </ac:spMkLst>
        </pc:spChg>
        <pc:spChg chg="del mod topLvl">
          <ac:chgData name="SCIALDONE Lorenzo" userId="8593fdcd-2712-4b04-8d31-7d85f124f43e" providerId="ADAL" clId="{123F4454-0D55-47E8-A511-06FD83526F70}" dt="2023-07-04T14:29:47.131" v="1098" actId="478"/>
          <ac:spMkLst>
            <pc:docMk/>
            <pc:sldMk cId="3102018916" sldId="356"/>
            <ac:spMk id="40" creationId="{F9D51247-8D5F-1AF1-1010-6745F66048D8}"/>
          </ac:spMkLst>
        </pc:spChg>
        <pc:spChg chg="del mod topLvl">
          <ac:chgData name="SCIALDONE Lorenzo" userId="8593fdcd-2712-4b04-8d31-7d85f124f43e" providerId="ADAL" clId="{123F4454-0D55-47E8-A511-06FD83526F70}" dt="2023-07-04T14:29:47.131" v="1098" actId="478"/>
          <ac:spMkLst>
            <pc:docMk/>
            <pc:sldMk cId="3102018916" sldId="356"/>
            <ac:spMk id="41" creationId="{57D866DB-C516-5380-2E98-74D926CDC316}"/>
          </ac:spMkLst>
        </pc:spChg>
        <pc:spChg chg="add del mod topLvl">
          <ac:chgData name="SCIALDONE Lorenzo" userId="8593fdcd-2712-4b04-8d31-7d85f124f43e" providerId="ADAL" clId="{123F4454-0D55-47E8-A511-06FD83526F70}" dt="2023-07-04T14:30:03.938" v="1111" actId="478"/>
          <ac:spMkLst>
            <pc:docMk/>
            <pc:sldMk cId="3102018916" sldId="356"/>
            <ac:spMk id="43" creationId="{9BC9BC97-13D9-3A27-7E41-607AC1E55CD1}"/>
          </ac:spMkLst>
        </pc:spChg>
        <pc:spChg chg="add del mod topLvl">
          <ac:chgData name="SCIALDONE Lorenzo" userId="8593fdcd-2712-4b04-8d31-7d85f124f43e" providerId="ADAL" clId="{123F4454-0D55-47E8-A511-06FD83526F70}" dt="2023-07-04T14:30:03.938" v="1111" actId="478"/>
          <ac:spMkLst>
            <pc:docMk/>
            <pc:sldMk cId="3102018916" sldId="356"/>
            <ac:spMk id="45" creationId="{A7A8DEE4-B05F-70ED-41D2-59B88AF8D081}"/>
          </ac:spMkLst>
        </pc:spChg>
        <pc:spChg chg="add del mod topLvl">
          <ac:chgData name="SCIALDONE Lorenzo" userId="8593fdcd-2712-4b04-8d31-7d85f124f43e" providerId="ADAL" clId="{123F4454-0D55-47E8-A511-06FD83526F70}" dt="2023-07-04T14:30:03.938" v="1111" actId="478"/>
          <ac:spMkLst>
            <pc:docMk/>
            <pc:sldMk cId="3102018916" sldId="356"/>
            <ac:spMk id="46" creationId="{55C0E550-A109-A934-48D8-16E544787378}"/>
          </ac:spMkLst>
        </pc:spChg>
        <pc:spChg chg="add del mod topLvl">
          <ac:chgData name="SCIALDONE Lorenzo" userId="8593fdcd-2712-4b04-8d31-7d85f124f43e" providerId="ADAL" clId="{123F4454-0D55-47E8-A511-06FD83526F70}" dt="2023-07-04T14:30:03.938" v="1111" actId="478"/>
          <ac:spMkLst>
            <pc:docMk/>
            <pc:sldMk cId="3102018916" sldId="356"/>
            <ac:spMk id="47" creationId="{E8C4949E-BA23-36D7-7BB9-E9BBCFA39B16}"/>
          </ac:spMkLst>
        </pc:spChg>
        <pc:spChg chg="add del mod topLvl">
          <ac:chgData name="SCIALDONE Lorenzo" userId="8593fdcd-2712-4b04-8d31-7d85f124f43e" providerId="ADAL" clId="{123F4454-0D55-47E8-A511-06FD83526F70}" dt="2023-07-04T14:30:03.938" v="1111" actId="478"/>
          <ac:spMkLst>
            <pc:docMk/>
            <pc:sldMk cId="3102018916" sldId="356"/>
            <ac:spMk id="48" creationId="{DD6640D0-D472-6C69-8864-1A03655475C8}"/>
          </ac:spMkLst>
        </pc:spChg>
        <pc:spChg chg="add del mod topLvl">
          <ac:chgData name="SCIALDONE Lorenzo" userId="8593fdcd-2712-4b04-8d31-7d85f124f43e" providerId="ADAL" clId="{123F4454-0D55-47E8-A511-06FD83526F70}" dt="2023-07-04T14:30:03.938" v="1111" actId="478"/>
          <ac:spMkLst>
            <pc:docMk/>
            <pc:sldMk cId="3102018916" sldId="356"/>
            <ac:spMk id="49" creationId="{27853AD7-D9C6-19B0-D12A-FE5EA0A987C8}"/>
          </ac:spMkLst>
        </pc:spChg>
        <pc:spChg chg="add del mod topLvl">
          <ac:chgData name="SCIALDONE Lorenzo" userId="8593fdcd-2712-4b04-8d31-7d85f124f43e" providerId="ADAL" clId="{123F4454-0D55-47E8-A511-06FD83526F70}" dt="2023-07-04T14:30:03.938" v="1111" actId="478"/>
          <ac:spMkLst>
            <pc:docMk/>
            <pc:sldMk cId="3102018916" sldId="356"/>
            <ac:spMk id="50" creationId="{74246D4B-0CEF-18C0-A0AA-A27DD500F6DF}"/>
          </ac:spMkLst>
        </pc:spChg>
        <pc:spChg chg="add del mod topLvl">
          <ac:chgData name="SCIALDONE Lorenzo" userId="8593fdcd-2712-4b04-8d31-7d85f124f43e" providerId="ADAL" clId="{123F4454-0D55-47E8-A511-06FD83526F70}" dt="2023-07-04T14:30:03.938" v="1111" actId="478"/>
          <ac:spMkLst>
            <pc:docMk/>
            <pc:sldMk cId="3102018916" sldId="356"/>
            <ac:spMk id="51" creationId="{B4DAD544-AC74-4AF9-EB5B-54B8AA84BF09}"/>
          </ac:spMkLst>
        </pc:spChg>
        <pc:spChg chg="add del mod topLvl">
          <ac:chgData name="SCIALDONE Lorenzo" userId="8593fdcd-2712-4b04-8d31-7d85f124f43e" providerId="ADAL" clId="{123F4454-0D55-47E8-A511-06FD83526F70}" dt="2023-07-04T14:30:03.938" v="1111" actId="478"/>
          <ac:spMkLst>
            <pc:docMk/>
            <pc:sldMk cId="3102018916" sldId="356"/>
            <ac:spMk id="53" creationId="{FE81F70A-6EC8-24E2-83EB-4B1027105DAE}"/>
          </ac:spMkLst>
        </pc:spChg>
        <pc:spChg chg="add del mod topLvl">
          <ac:chgData name="SCIALDONE Lorenzo" userId="8593fdcd-2712-4b04-8d31-7d85f124f43e" providerId="ADAL" clId="{123F4454-0D55-47E8-A511-06FD83526F70}" dt="2023-07-04T14:30:03.938" v="1111" actId="478"/>
          <ac:spMkLst>
            <pc:docMk/>
            <pc:sldMk cId="3102018916" sldId="356"/>
            <ac:spMk id="54" creationId="{E59D8142-87E3-6A9A-CD08-A57A5CA251AF}"/>
          </ac:spMkLst>
        </pc:spChg>
        <pc:spChg chg="add del mod topLvl">
          <ac:chgData name="SCIALDONE Lorenzo" userId="8593fdcd-2712-4b04-8d31-7d85f124f43e" providerId="ADAL" clId="{123F4454-0D55-47E8-A511-06FD83526F70}" dt="2023-07-04T14:30:03.938" v="1111" actId="478"/>
          <ac:spMkLst>
            <pc:docMk/>
            <pc:sldMk cId="3102018916" sldId="356"/>
            <ac:spMk id="55" creationId="{69FBC9F3-F2E1-3A6F-A422-6B0211BD4DA8}"/>
          </ac:spMkLst>
        </pc:spChg>
        <pc:spChg chg="add del mod topLvl">
          <ac:chgData name="SCIALDONE Lorenzo" userId="8593fdcd-2712-4b04-8d31-7d85f124f43e" providerId="ADAL" clId="{123F4454-0D55-47E8-A511-06FD83526F70}" dt="2023-07-04T14:30:03.938" v="1111" actId="478"/>
          <ac:spMkLst>
            <pc:docMk/>
            <pc:sldMk cId="3102018916" sldId="356"/>
            <ac:spMk id="56" creationId="{5023C936-5CA8-F239-6567-096522FF8911}"/>
          </ac:spMkLst>
        </pc:spChg>
        <pc:spChg chg="add del mod topLvl">
          <ac:chgData name="SCIALDONE Lorenzo" userId="8593fdcd-2712-4b04-8d31-7d85f124f43e" providerId="ADAL" clId="{123F4454-0D55-47E8-A511-06FD83526F70}" dt="2023-07-04T14:30:03.938" v="1111" actId="478"/>
          <ac:spMkLst>
            <pc:docMk/>
            <pc:sldMk cId="3102018916" sldId="356"/>
            <ac:spMk id="57" creationId="{541C66F4-2494-068E-E0C7-E65C5DB3831C}"/>
          </ac:spMkLst>
        </pc:spChg>
        <pc:spChg chg="add del mod topLvl">
          <ac:chgData name="SCIALDONE Lorenzo" userId="8593fdcd-2712-4b04-8d31-7d85f124f43e" providerId="ADAL" clId="{123F4454-0D55-47E8-A511-06FD83526F70}" dt="2023-07-04T14:30:03.938" v="1111" actId="478"/>
          <ac:spMkLst>
            <pc:docMk/>
            <pc:sldMk cId="3102018916" sldId="356"/>
            <ac:spMk id="58" creationId="{2152052D-54A1-9793-D898-6D121007344C}"/>
          </ac:spMkLst>
        </pc:spChg>
        <pc:spChg chg="add del mod topLvl">
          <ac:chgData name="SCIALDONE Lorenzo" userId="8593fdcd-2712-4b04-8d31-7d85f124f43e" providerId="ADAL" clId="{123F4454-0D55-47E8-A511-06FD83526F70}" dt="2023-07-04T14:30:03.938" v="1111" actId="478"/>
          <ac:spMkLst>
            <pc:docMk/>
            <pc:sldMk cId="3102018916" sldId="356"/>
            <ac:spMk id="59" creationId="{DF6708BA-AA5A-CDA8-2A65-B5EFA66D9136}"/>
          </ac:spMkLst>
        </pc:spChg>
        <pc:spChg chg="add del mod topLvl">
          <ac:chgData name="SCIALDONE Lorenzo" userId="8593fdcd-2712-4b04-8d31-7d85f124f43e" providerId="ADAL" clId="{123F4454-0D55-47E8-A511-06FD83526F70}" dt="2023-07-04T14:30:03.938" v="1111" actId="478"/>
          <ac:spMkLst>
            <pc:docMk/>
            <pc:sldMk cId="3102018916" sldId="356"/>
            <ac:spMk id="60" creationId="{FC207C90-6972-97D2-F238-4D49D110E162}"/>
          </ac:spMkLst>
        </pc:spChg>
        <pc:spChg chg="mod topLvl">
          <ac:chgData name="SCIALDONE Lorenzo" userId="8593fdcd-2712-4b04-8d31-7d85f124f43e" providerId="ADAL" clId="{123F4454-0D55-47E8-A511-06FD83526F70}" dt="2023-07-04T14:30:33.817" v="1130" actId="164"/>
          <ac:spMkLst>
            <pc:docMk/>
            <pc:sldMk cId="3102018916" sldId="356"/>
            <ac:spMk id="61" creationId="{8CC963F3-2227-4020-3C01-D32C06728910}"/>
          </ac:spMkLst>
        </pc:spChg>
        <pc:spChg chg="mod topLvl">
          <ac:chgData name="SCIALDONE Lorenzo" userId="8593fdcd-2712-4b04-8d31-7d85f124f43e" providerId="ADAL" clId="{123F4454-0D55-47E8-A511-06FD83526F70}" dt="2023-07-04T14:30:33.817" v="1130" actId="164"/>
          <ac:spMkLst>
            <pc:docMk/>
            <pc:sldMk cId="3102018916" sldId="356"/>
            <ac:spMk id="62" creationId="{D37774BB-3DA2-6B84-04A1-839587709342}"/>
          </ac:spMkLst>
        </pc:spChg>
        <pc:spChg chg="mod topLvl">
          <ac:chgData name="SCIALDONE Lorenzo" userId="8593fdcd-2712-4b04-8d31-7d85f124f43e" providerId="ADAL" clId="{123F4454-0D55-47E8-A511-06FD83526F70}" dt="2023-07-04T14:30:33.817" v="1130" actId="164"/>
          <ac:spMkLst>
            <pc:docMk/>
            <pc:sldMk cId="3102018916" sldId="356"/>
            <ac:spMk id="63" creationId="{28232A06-BC4E-AC12-9E73-3E4B90DBC7C6}"/>
          </ac:spMkLst>
        </pc:spChg>
        <pc:spChg chg="mod topLvl">
          <ac:chgData name="SCIALDONE Lorenzo" userId="8593fdcd-2712-4b04-8d31-7d85f124f43e" providerId="ADAL" clId="{123F4454-0D55-47E8-A511-06FD83526F70}" dt="2023-07-04T14:30:33.817" v="1130" actId="164"/>
          <ac:spMkLst>
            <pc:docMk/>
            <pc:sldMk cId="3102018916" sldId="356"/>
            <ac:spMk id="64" creationId="{28E1C93F-E139-2B95-7890-274402EED6F1}"/>
          </ac:spMkLst>
        </pc:spChg>
        <pc:spChg chg="mod topLvl">
          <ac:chgData name="SCIALDONE Lorenzo" userId="8593fdcd-2712-4b04-8d31-7d85f124f43e" providerId="ADAL" clId="{123F4454-0D55-47E8-A511-06FD83526F70}" dt="2023-07-04T14:30:33.817" v="1130" actId="164"/>
          <ac:spMkLst>
            <pc:docMk/>
            <pc:sldMk cId="3102018916" sldId="356"/>
            <ac:spMk id="65" creationId="{596346A7-FDC0-57F8-A9A9-03CD0D150715}"/>
          </ac:spMkLst>
        </pc:spChg>
        <pc:spChg chg="mod topLvl">
          <ac:chgData name="SCIALDONE Lorenzo" userId="8593fdcd-2712-4b04-8d31-7d85f124f43e" providerId="ADAL" clId="{123F4454-0D55-47E8-A511-06FD83526F70}" dt="2023-07-04T14:30:33.817" v="1130" actId="164"/>
          <ac:spMkLst>
            <pc:docMk/>
            <pc:sldMk cId="3102018916" sldId="356"/>
            <ac:spMk id="66" creationId="{A0DE5FF8-7043-2419-296F-45C466AF64BB}"/>
          </ac:spMkLst>
        </pc:spChg>
        <pc:spChg chg="mod topLvl">
          <ac:chgData name="SCIALDONE Lorenzo" userId="8593fdcd-2712-4b04-8d31-7d85f124f43e" providerId="ADAL" clId="{123F4454-0D55-47E8-A511-06FD83526F70}" dt="2023-07-04T14:30:33.817" v="1130" actId="164"/>
          <ac:spMkLst>
            <pc:docMk/>
            <pc:sldMk cId="3102018916" sldId="356"/>
            <ac:spMk id="67" creationId="{72A4013A-6EF9-A221-A2AD-54C436B72F80}"/>
          </ac:spMkLst>
        </pc:spChg>
        <pc:spChg chg="mod topLvl">
          <ac:chgData name="SCIALDONE Lorenzo" userId="8593fdcd-2712-4b04-8d31-7d85f124f43e" providerId="ADAL" clId="{123F4454-0D55-47E8-A511-06FD83526F70}" dt="2023-07-04T14:30:33.817" v="1130" actId="164"/>
          <ac:spMkLst>
            <pc:docMk/>
            <pc:sldMk cId="3102018916" sldId="356"/>
            <ac:spMk id="68" creationId="{9961F556-28C3-2714-ADC1-F04712AE87BB}"/>
          </ac:spMkLst>
        </pc:spChg>
        <pc:spChg chg="mod topLvl">
          <ac:chgData name="SCIALDONE Lorenzo" userId="8593fdcd-2712-4b04-8d31-7d85f124f43e" providerId="ADAL" clId="{123F4454-0D55-47E8-A511-06FD83526F70}" dt="2023-07-04T14:30:33.817" v="1130" actId="164"/>
          <ac:spMkLst>
            <pc:docMk/>
            <pc:sldMk cId="3102018916" sldId="356"/>
            <ac:spMk id="69" creationId="{85CA978D-B362-B9F7-7B2F-E41880DE8BDB}"/>
          </ac:spMkLst>
        </pc:spChg>
        <pc:spChg chg="mod topLvl">
          <ac:chgData name="SCIALDONE Lorenzo" userId="8593fdcd-2712-4b04-8d31-7d85f124f43e" providerId="ADAL" clId="{123F4454-0D55-47E8-A511-06FD83526F70}" dt="2023-07-04T14:30:33.817" v="1130" actId="164"/>
          <ac:spMkLst>
            <pc:docMk/>
            <pc:sldMk cId="3102018916" sldId="356"/>
            <ac:spMk id="70" creationId="{A35B395D-264A-DB6A-96FB-24F0D239A59F}"/>
          </ac:spMkLst>
        </pc:spChg>
        <pc:spChg chg="mod topLvl">
          <ac:chgData name="SCIALDONE Lorenzo" userId="8593fdcd-2712-4b04-8d31-7d85f124f43e" providerId="ADAL" clId="{123F4454-0D55-47E8-A511-06FD83526F70}" dt="2023-07-04T14:30:33.817" v="1130" actId="164"/>
          <ac:spMkLst>
            <pc:docMk/>
            <pc:sldMk cId="3102018916" sldId="356"/>
            <ac:spMk id="71" creationId="{18C45533-0144-3FC9-1755-F254517D0774}"/>
          </ac:spMkLst>
        </pc:spChg>
        <pc:spChg chg="mod topLvl">
          <ac:chgData name="SCIALDONE Lorenzo" userId="8593fdcd-2712-4b04-8d31-7d85f124f43e" providerId="ADAL" clId="{123F4454-0D55-47E8-A511-06FD83526F70}" dt="2023-07-04T14:31:13.563" v="1137" actId="207"/>
          <ac:spMkLst>
            <pc:docMk/>
            <pc:sldMk cId="3102018916" sldId="356"/>
            <ac:spMk id="72" creationId="{830E546E-8F57-49AB-FB2F-7788BEF84946}"/>
          </ac:spMkLst>
        </pc:spChg>
        <pc:spChg chg="mod topLvl">
          <ac:chgData name="SCIALDONE Lorenzo" userId="8593fdcd-2712-4b04-8d31-7d85f124f43e" providerId="ADAL" clId="{123F4454-0D55-47E8-A511-06FD83526F70}" dt="2023-07-04T14:31:13.563" v="1137" actId="207"/>
          <ac:spMkLst>
            <pc:docMk/>
            <pc:sldMk cId="3102018916" sldId="356"/>
            <ac:spMk id="73" creationId="{B057384E-5E07-E3D9-02A3-2C096B26697C}"/>
          </ac:spMkLst>
        </pc:spChg>
        <pc:spChg chg="mod topLvl">
          <ac:chgData name="SCIALDONE Lorenzo" userId="8593fdcd-2712-4b04-8d31-7d85f124f43e" providerId="ADAL" clId="{123F4454-0D55-47E8-A511-06FD83526F70}" dt="2023-07-04T14:31:13.563" v="1137" actId="207"/>
          <ac:spMkLst>
            <pc:docMk/>
            <pc:sldMk cId="3102018916" sldId="356"/>
            <ac:spMk id="74" creationId="{789DDD53-DBF6-10B5-311E-12BA7E16D1B6}"/>
          </ac:spMkLst>
        </pc:spChg>
        <pc:spChg chg="mod topLvl">
          <ac:chgData name="SCIALDONE Lorenzo" userId="8593fdcd-2712-4b04-8d31-7d85f124f43e" providerId="ADAL" clId="{123F4454-0D55-47E8-A511-06FD83526F70}" dt="2023-07-04T14:30:33.817" v="1130" actId="164"/>
          <ac:spMkLst>
            <pc:docMk/>
            <pc:sldMk cId="3102018916" sldId="356"/>
            <ac:spMk id="75" creationId="{80624A6B-9543-5D74-7386-EDF789218AEC}"/>
          </ac:spMkLst>
        </pc:spChg>
        <pc:spChg chg="mod topLvl">
          <ac:chgData name="SCIALDONE Lorenzo" userId="8593fdcd-2712-4b04-8d31-7d85f124f43e" providerId="ADAL" clId="{123F4454-0D55-47E8-A511-06FD83526F70}" dt="2023-07-04T14:30:33.817" v="1130" actId="164"/>
          <ac:spMkLst>
            <pc:docMk/>
            <pc:sldMk cId="3102018916" sldId="356"/>
            <ac:spMk id="76" creationId="{6761F882-7472-CA07-FAA0-E6411E96BED1}"/>
          </ac:spMkLst>
        </pc:spChg>
        <pc:spChg chg="mod topLvl">
          <ac:chgData name="SCIALDONE Lorenzo" userId="8593fdcd-2712-4b04-8d31-7d85f124f43e" providerId="ADAL" clId="{123F4454-0D55-47E8-A511-06FD83526F70}" dt="2023-07-04T14:30:33.817" v="1130" actId="164"/>
          <ac:spMkLst>
            <pc:docMk/>
            <pc:sldMk cId="3102018916" sldId="356"/>
            <ac:spMk id="77" creationId="{21594356-8F61-3D87-32B3-50935C8B5D39}"/>
          </ac:spMkLst>
        </pc:spChg>
        <pc:spChg chg="mod topLvl">
          <ac:chgData name="SCIALDONE Lorenzo" userId="8593fdcd-2712-4b04-8d31-7d85f124f43e" providerId="ADAL" clId="{123F4454-0D55-47E8-A511-06FD83526F70}" dt="2023-07-04T14:30:33.817" v="1130" actId="164"/>
          <ac:spMkLst>
            <pc:docMk/>
            <pc:sldMk cId="3102018916" sldId="356"/>
            <ac:spMk id="78" creationId="{7962751F-FDD3-7E01-75AE-A9B825941C82}"/>
          </ac:spMkLst>
        </pc:spChg>
        <pc:spChg chg="mod topLvl">
          <ac:chgData name="SCIALDONE Lorenzo" userId="8593fdcd-2712-4b04-8d31-7d85f124f43e" providerId="ADAL" clId="{123F4454-0D55-47E8-A511-06FD83526F70}" dt="2023-07-04T14:30:33.817" v="1130" actId="164"/>
          <ac:spMkLst>
            <pc:docMk/>
            <pc:sldMk cId="3102018916" sldId="356"/>
            <ac:spMk id="79" creationId="{FC96BE63-1D90-F129-571E-912E256988B4}"/>
          </ac:spMkLst>
        </pc:spChg>
        <pc:spChg chg="mod topLvl">
          <ac:chgData name="SCIALDONE Lorenzo" userId="8593fdcd-2712-4b04-8d31-7d85f124f43e" providerId="ADAL" clId="{123F4454-0D55-47E8-A511-06FD83526F70}" dt="2023-07-04T14:30:33.817" v="1130" actId="164"/>
          <ac:spMkLst>
            <pc:docMk/>
            <pc:sldMk cId="3102018916" sldId="356"/>
            <ac:spMk id="80" creationId="{185B75C9-B721-7F14-B07B-14ED4821E15F}"/>
          </ac:spMkLst>
        </pc:spChg>
        <pc:spChg chg="mod topLvl">
          <ac:chgData name="SCIALDONE Lorenzo" userId="8593fdcd-2712-4b04-8d31-7d85f124f43e" providerId="ADAL" clId="{123F4454-0D55-47E8-A511-06FD83526F70}" dt="2023-07-04T14:30:33.817" v="1130" actId="164"/>
          <ac:spMkLst>
            <pc:docMk/>
            <pc:sldMk cId="3102018916" sldId="356"/>
            <ac:spMk id="81" creationId="{7AFD2D87-E7B0-9E22-4BD4-A91AA29DD9CB}"/>
          </ac:spMkLst>
        </pc:spChg>
        <pc:spChg chg="del mod topLvl">
          <ac:chgData name="SCIALDONE Lorenzo" userId="8593fdcd-2712-4b04-8d31-7d85f124f43e" providerId="ADAL" clId="{123F4454-0D55-47E8-A511-06FD83526F70}" dt="2023-07-04T14:30:14.761" v="1118" actId="478"/>
          <ac:spMkLst>
            <pc:docMk/>
            <pc:sldMk cId="3102018916" sldId="356"/>
            <ac:spMk id="83" creationId="{1CA5A1E2-6B81-B64F-674B-667E67444D66}"/>
          </ac:spMkLst>
        </pc:spChg>
        <pc:spChg chg="add del mod topLvl">
          <ac:chgData name="SCIALDONE Lorenzo" userId="8593fdcd-2712-4b04-8d31-7d85f124f43e" providerId="ADAL" clId="{123F4454-0D55-47E8-A511-06FD83526F70}" dt="2023-07-04T14:30:33.817" v="1130" actId="164"/>
          <ac:spMkLst>
            <pc:docMk/>
            <pc:sldMk cId="3102018916" sldId="356"/>
            <ac:spMk id="86" creationId="{AD508457-EA80-6A29-CE9F-82793AA5AA29}"/>
          </ac:spMkLst>
        </pc:spChg>
        <pc:spChg chg="add del mod topLvl">
          <ac:chgData name="SCIALDONE Lorenzo" userId="8593fdcd-2712-4b04-8d31-7d85f124f43e" providerId="ADAL" clId="{123F4454-0D55-47E8-A511-06FD83526F70}" dt="2023-07-04T14:30:09.347" v="1113" actId="478"/>
          <ac:spMkLst>
            <pc:docMk/>
            <pc:sldMk cId="3102018916" sldId="356"/>
            <ac:spMk id="87" creationId="{6C107B80-F6EA-44FB-7B4F-A5CB5B40DAA0}"/>
          </ac:spMkLst>
        </pc:spChg>
        <pc:spChg chg="add del mod topLvl">
          <ac:chgData name="SCIALDONE Lorenzo" userId="8593fdcd-2712-4b04-8d31-7d85f124f43e" providerId="ADAL" clId="{123F4454-0D55-47E8-A511-06FD83526F70}" dt="2023-07-04T14:30:03.938" v="1111" actId="478"/>
          <ac:spMkLst>
            <pc:docMk/>
            <pc:sldMk cId="3102018916" sldId="356"/>
            <ac:spMk id="88" creationId="{F3F5F623-83A6-9727-01C0-CECD773CD62E}"/>
          </ac:spMkLst>
        </pc:spChg>
        <pc:spChg chg="add del mod topLvl">
          <ac:chgData name="SCIALDONE Lorenzo" userId="8593fdcd-2712-4b04-8d31-7d85f124f43e" providerId="ADAL" clId="{123F4454-0D55-47E8-A511-06FD83526F70}" dt="2023-07-04T14:30:03.938" v="1111" actId="478"/>
          <ac:spMkLst>
            <pc:docMk/>
            <pc:sldMk cId="3102018916" sldId="356"/>
            <ac:spMk id="89" creationId="{6C51315A-8E17-8E23-6D86-57AD3F2169D4}"/>
          </ac:spMkLst>
        </pc:spChg>
        <pc:spChg chg="add del mod topLvl">
          <ac:chgData name="SCIALDONE Lorenzo" userId="8593fdcd-2712-4b04-8d31-7d85f124f43e" providerId="ADAL" clId="{123F4454-0D55-47E8-A511-06FD83526F70}" dt="2023-07-04T14:30:11.306" v="1114" actId="478"/>
          <ac:spMkLst>
            <pc:docMk/>
            <pc:sldMk cId="3102018916" sldId="356"/>
            <ac:spMk id="90" creationId="{83656AC8-6A3C-2443-EF7E-3ADBB6FB40AB}"/>
          </ac:spMkLst>
        </pc:spChg>
        <pc:spChg chg="del mod topLvl">
          <ac:chgData name="SCIALDONE Lorenzo" userId="8593fdcd-2712-4b04-8d31-7d85f124f43e" providerId="ADAL" clId="{123F4454-0D55-47E8-A511-06FD83526F70}" dt="2023-07-04T14:30:11.821" v="1115" actId="478"/>
          <ac:spMkLst>
            <pc:docMk/>
            <pc:sldMk cId="3102018916" sldId="356"/>
            <ac:spMk id="91" creationId="{6F2A418B-2C9C-28D0-F6A1-223719371562}"/>
          </ac:spMkLst>
        </pc:spChg>
        <pc:spChg chg="del mod topLvl">
          <ac:chgData name="SCIALDONE Lorenzo" userId="8593fdcd-2712-4b04-8d31-7d85f124f43e" providerId="ADAL" clId="{123F4454-0D55-47E8-A511-06FD83526F70}" dt="2023-07-04T14:30:11.306" v="1114" actId="478"/>
          <ac:spMkLst>
            <pc:docMk/>
            <pc:sldMk cId="3102018916" sldId="356"/>
            <ac:spMk id="92" creationId="{CE41D25D-B951-307A-5EF8-61F9DF5D2C09}"/>
          </ac:spMkLst>
        </pc:spChg>
        <pc:spChg chg="del mod topLvl">
          <ac:chgData name="SCIALDONE Lorenzo" userId="8593fdcd-2712-4b04-8d31-7d85f124f43e" providerId="ADAL" clId="{123F4454-0D55-47E8-A511-06FD83526F70}" dt="2023-07-04T14:30:12.969" v="1117" actId="478"/>
          <ac:spMkLst>
            <pc:docMk/>
            <pc:sldMk cId="3102018916" sldId="356"/>
            <ac:spMk id="93" creationId="{9726CE0A-1A03-DC91-0DA6-E7CD0D72425A}"/>
          </ac:spMkLst>
        </pc:spChg>
        <pc:spChg chg="add del mod topLvl">
          <ac:chgData name="SCIALDONE Lorenzo" userId="8593fdcd-2712-4b04-8d31-7d85f124f43e" providerId="ADAL" clId="{123F4454-0D55-47E8-A511-06FD83526F70}" dt="2023-07-04T14:30:11.306" v="1114" actId="478"/>
          <ac:spMkLst>
            <pc:docMk/>
            <pc:sldMk cId="3102018916" sldId="356"/>
            <ac:spMk id="95" creationId="{7D0676EC-95D5-228D-92AB-59C4B6789DA2}"/>
          </ac:spMkLst>
        </pc:spChg>
        <pc:spChg chg="add del mod topLvl">
          <ac:chgData name="SCIALDONE Lorenzo" userId="8593fdcd-2712-4b04-8d31-7d85f124f43e" providerId="ADAL" clId="{123F4454-0D55-47E8-A511-06FD83526F70}" dt="2023-07-04T14:30:03.938" v="1111" actId="478"/>
          <ac:spMkLst>
            <pc:docMk/>
            <pc:sldMk cId="3102018916" sldId="356"/>
            <ac:spMk id="96" creationId="{0B4EC8D5-F285-5710-9FD5-6892222018AA}"/>
          </ac:spMkLst>
        </pc:spChg>
        <pc:spChg chg="del mod topLvl">
          <ac:chgData name="SCIALDONE Lorenzo" userId="8593fdcd-2712-4b04-8d31-7d85f124f43e" providerId="ADAL" clId="{123F4454-0D55-47E8-A511-06FD83526F70}" dt="2023-07-04T14:30:11.306" v="1114" actId="478"/>
          <ac:spMkLst>
            <pc:docMk/>
            <pc:sldMk cId="3102018916" sldId="356"/>
            <ac:spMk id="97" creationId="{AD6C8E57-2C50-133F-48AA-C7E371B92E59}"/>
          </ac:spMkLst>
        </pc:spChg>
        <pc:spChg chg="del mod topLvl">
          <ac:chgData name="SCIALDONE Lorenzo" userId="8593fdcd-2712-4b04-8d31-7d85f124f43e" providerId="ADAL" clId="{123F4454-0D55-47E8-A511-06FD83526F70}" dt="2023-07-04T14:30:11.306" v="1114" actId="478"/>
          <ac:spMkLst>
            <pc:docMk/>
            <pc:sldMk cId="3102018916" sldId="356"/>
            <ac:spMk id="98" creationId="{4F3A7DB0-3372-7A99-7DB4-0832990F2654}"/>
          </ac:spMkLst>
        </pc:spChg>
        <pc:spChg chg="mod topLvl">
          <ac:chgData name="SCIALDONE Lorenzo" userId="8593fdcd-2712-4b04-8d31-7d85f124f43e" providerId="ADAL" clId="{123F4454-0D55-47E8-A511-06FD83526F70}" dt="2023-07-04T14:30:33.817" v="1130" actId="164"/>
          <ac:spMkLst>
            <pc:docMk/>
            <pc:sldMk cId="3102018916" sldId="356"/>
            <ac:spMk id="99" creationId="{C0753221-64AA-FAC6-07D4-64F902FAE654}"/>
          </ac:spMkLst>
        </pc:spChg>
        <pc:spChg chg="mod topLvl">
          <ac:chgData name="SCIALDONE Lorenzo" userId="8593fdcd-2712-4b04-8d31-7d85f124f43e" providerId="ADAL" clId="{123F4454-0D55-47E8-A511-06FD83526F70}" dt="2023-07-04T14:30:33.817" v="1130" actId="164"/>
          <ac:spMkLst>
            <pc:docMk/>
            <pc:sldMk cId="3102018916" sldId="356"/>
            <ac:spMk id="100" creationId="{B38244D9-8E34-4753-42D1-57D1401FF902}"/>
          </ac:spMkLst>
        </pc:spChg>
        <pc:spChg chg="mod topLvl">
          <ac:chgData name="SCIALDONE Lorenzo" userId="8593fdcd-2712-4b04-8d31-7d85f124f43e" providerId="ADAL" clId="{123F4454-0D55-47E8-A511-06FD83526F70}" dt="2023-07-04T14:30:33.817" v="1130" actId="164"/>
          <ac:spMkLst>
            <pc:docMk/>
            <pc:sldMk cId="3102018916" sldId="356"/>
            <ac:spMk id="101" creationId="{F5FB2B56-F162-B571-5C51-6A4FC37A85B0}"/>
          </ac:spMkLst>
        </pc:spChg>
        <pc:spChg chg="mod topLvl">
          <ac:chgData name="SCIALDONE Lorenzo" userId="8593fdcd-2712-4b04-8d31-7d85f124f43e" providerId="ADAL" clId="{123F4454-0D55-47E8-A511-06FD83526F70}" dt="2023-07-04T14:30:33.817" v="1130" actId="164"/>
          <ac:spMkLst>
            <pc:docMk/>
            <pc:sldMk cId="3102018916" sldId="356"/>
            <ac:spMk id="102" creationId="{AD5A1383-342B-A76D-6859-E8A049416E31}"/>
          </ac:spMkLst>
        </pc:spChg>
        <pc:spChg chg="mod topLvl">
          <ac:chgData name="SCIALDONE Lorenzo" userId="8593fdcd-2712-4b04-8d31-7d85f124f43e" providerId="ADAL" clId="{123F4454-0D55-47E8-A511-06FD83526F70}" dt="2023-07-04T14:30:33.817" v="1130" actId="164"/>
          <ac:spMkLst>
            <pc:docMk/>
            <pc:sldMk cId="3102018916" sldId="356"/>
            <ac:spMk id="104" creationId="{9B7FD9F2-FBEE-543F-FCFB-D0026441794A}"/>
          </ac:spMkLst>
        </pc:spChg>
        <pc:spChg chg="mod topLvl">
          <ac:chgData name="SCIALDONE Lorenzo" userId="8593fdcd-2712-4b04-8d31-7d85f124f43e" providerId="ADAL" clId="{123F4454-0D55-47E8-A511-06FD83526F70}" dt="2023-07-04T14:30:33.817" v="1130" actId="164"/>
          <ac:spMkLst>
            <pc:docMk/>
            <pc:sldMk cId="3102018916" sldId="356"/>
            <ac:spMk id="105" creationId="{822EC7EA-9AB3-28AF-C4DF-B822229F318A}"/>
          </ac:spMkLst>
        </pc:spChg>
        <pc:spChg chg="del mod topLvl">
          <ac:chgData name="SCIALDONE Lorenzo" userId="8593fdcd-2712-4b04-8d31-7d85f124f43e" providerId="ADAL" clId="{123F4454-0D55-47E8-A511-06FD83526F70}" dt="2023-07-04T14:30:16.607" v="1119" actId="478"/>
          <ac:spMkLst>
            <pc:docMk/>
            <pc:sldMk cId="3102018916" sldId="356"/>
            <ac:spMk id="106" creationId="{1D81A6C5-C77D-F552-CC22-C43CED3BD788}"/>
          </ac:spMkLst>
        </pc:spChg>
        <pc:spChg chg="del mod topLvl">
          <ac:chgData name="SCIALDONE Lorenzo" userId="8593fdcd-2712-4b04-8d31-7d85f124f43e" providerId="ADAL" clId="{123F4454-0D55-47E8-A511-06FD83526F70}" dt="2023-07-04T14:30:12.324" v="1116" actId="478"/>
          <ac:spMkLst>
            <pc:docMk/>
            <pc:sldMk cId="3102018916" sldId="356"/>
            <ac:spMk id="107" creationId="{1D037AC1-F1CF-9EA8-6062-0B4ED61319FB}"/>
          </ac:spMkLst>
        </pc:spChg>
        <pc:spChg chg="del mod topLvl">
          <ac:chgData name="SCIALDONE Lorenzo" userId="8593fdcd-2712-4b04-8d31-7d85f124f43e" providerId="ADAL" clId="{123F4454-0D55-47E8-A511-06FD83526F70}" dt="2023-07-04T14:30:16.607" v="1119" actId="478"/>
          <ac:spMkLst>
            <pc:docMk/>
            <pc:sldMk cId="3102018916" sldId="356"/>
            <ac:spMk id="108" creationId="{9D35225B-FA99-8308-79A5-3E732EB8F4A4}"/>
          </ac:spMkLst>
        </pc:spChg>
        <pc:spChg chg="del mod topLvl">
          <ac:chgData name="SCIALDONE Lorenzo" userId="8593fdcd-2712-4b04-8d31-7d85f124f43e" providerId="ADAL" clId="{123F4454-0D55-47E8-A511-06FD83526F70}" dt="2023-07-04T14:30:23.302" v="1126" actId="478"/>
          <ac:spMkLst>
            <pc:docMk/>
            <pc:sldMk cId="3102018916" sldId="356"/>
            <ac:spMk id="109" creationId="{2510715F-3B41-AA03-7163-32F8980035A6}"/>
          </ac:spMkLst>
        </pc:spChg>
        <pc:spChg chg="mod topLvl">
          <ac:chgData name="SCIALDONE Lorenzo" userId="8593fdcd-2712-4b04-8d31-7d85f124f43e" providerId="ADAL" clId="{123F4454-0D55-47E8-A511-06FD83526F70}" dt="2023-07-04T14:30:33.817" v="1130" actId="164"/>
          <ac:spMkLst>
            <pc:docMk/>
            <pc:sldMk cId="3102018916" sldId="356"/>
            <ac:spMk id="110" creationId="{BD97CB27-94E4-FB03-E376-CBB2F52FEA76}"/>
          </ac:spMkLst>
        </pc:spChg>
        <pc:spChg chg="del mod topLvl">
          <ac:chgData name="SCIALDONE Lorenzo" userId="8593fdcd-2712-4b04-8d31-7d85f124f43e" providerId="ADAL" clId="{123F4454-0D55-47E8-A511-06FD83526F70}" dt="2023-07-04T14:30:16.607" v="1119" actId="478"/>
          <ac:spMkLst>
            <pc:docMk/>
            <pc:sldMk cId="3102018916" sldId="356"/>
            <ac:spMk id="111" creationId="{EEF8099A-3614-AB30-7C83-001C8F75A02C}"/>
          </ac:spMkLst>
        </pc:spChg>
        <pc:spChg chg="del mod topLvl">
          <ac:chgData name="SCIALDONE Lorenzo" userId="8593fdcd-2712-4b04-8d31-7d85f124f43e" providerId="ADAL" clId="{123F4454-0D55-47E8-A511-06FD83526F70}" dt="2023-07-04T14:30:14.761" v="1118" actId="478"/>
          <ac:spMkLst>
            <pc:docMk/>
            <pc:sldMk cId="3102018916" sldId="356"/>
            <ac:spMk id="112" creationId="{AF87057D-2D79-8FE8-9451-D55F488955A7}"/>
          </ac:spMkLst>
        </pc:spChg>
        <pc:spChg chg="del mod topLvl">
          <ac:chgData name="SCIALDONE Lorenzo" userId="8593fdcd-2712-4b04-8d31-7d85f124f43e" providerId="ADAL" clId="{123F4454-0D55-47E8-A511-06FD83526F70}" dt="2023-07-04T14:30:26.840" v="1128" actId="478"/>
          <ac:spMkLst>
            <pc:docMk/>
            <pc:sldMk cId="3102018916" sldId="356"/>
            <ac:spMk id="113" creationId="{1E8D027A-8FDB-76B7-B6D0-3DF336C799EC}"/>
          </ac:spMkLst>
        </pc:spChg>
        <pc:spChg chg="del mod topLvl">
          <ac:chgData name="SCIALDONE Lorenzo" userId="8593fdcd-2712-4b04-8d31-7d85f124f43e" providerId="ADAL" clId="{123F4454-0D55-47E8-A511-06FD83526F70}" dt="2023-07-04T14:30:24.991" v="1127" actId="478"/>
          <ac:spMkLst>
            <pc:docMk/>
            <pc:sldMk cId="3102018916" sldId="356"/>
            <ac:spMk id="114" creationId="{4ABD0D8F-37C2-4541-8250-9D527755B25B}"/>
          </ac:spMkLst>
        </pc:spChg>
        <pc:spChg chg="del mod topLvl">
          <ac:chgData name="SCIALDONE Lorenzo" userId="8593fdcd-2712-4b04-8d31-7d85f124f43e" providerId="ADAL" clId="{123F4454-0D55-47E8-A511-06FD83526F70}" dt="2023-07-04T14:30:26.840" v="1128" actId="478"/>
          <ac:spMkLst>
            <pc:docMk/>
            <pc:sldMk cId="3102018916" sldId="356"/>
            <ac:spMk id="115" creationId="{285D4F95-96A9-3F52-8832-6E120A6CD645}"/>
          </ac:spMkLst>
        </pc:spChg>
        <pc:spChg chg="del mod topLvl">
          <ac:chgData name="SCIALDONE Lorenzo" userId="8593fdcd-2712-4b04-8d31-7d85f124f43e" providerId="ADAL" clId="{123F4454-0D55-47E8-A511-06FD83526F70}" dt="2023-07-04T14:30:26.840" v="1128" actId="478"/>
          <ac:spMkLst>
            <pc:docMk/>
            <pc:sldMk cId="3102018916" sldId="356"/>
            <ac:spMk id="116" creationId="{F7F4F28F-A7BE-4981-25E0-685B130BA47F}"/>
          </ac:spMkLst>
        </pc:spChg>
        <pc:spChg chg="del mod topLvl">
          <ac:chgData name="SCIALDONE Lorenzo" userId="8593fdcd-2712-4b04-8d31-7d85f124f43e" providerId="ADAL" clId="{123F4454-0D55-47E8-A511-06FD83526F70}" dt="2023-07-04T14:30:26.840" v="1128" actId="478"/>
          <ac:spMkLst>
            <pc:docMk/>
            <pc:sldMk cId="3102018916" sldId="356"/>
            <ac:spMk id="117" creationId="{BE4FB250-9954-ACFB-A7D0-D43848E427A0}"/>
          </ac:spMkLst>
        </pc:spChg>
        <pc:spChg chg="del mod topLvl">
          <ac:chgData name="SCIALDONE Lorenzo" userId="8593fdcd-2712-4b04-8d31-7d85f124f43e" providerId="ADAL" clId="{123F4454-0D55-47E8-A511-06FD83526F70}" dt="2023-07-04T14:30:26.840" v="1128" actId="478"/>
          <ac:spMkLst>
            <pc:docMk/>
            <pc:sldMk cId="3102018916" sldId="356"/>
            <ac:spMk id="118" creationId="{D881E0DB-5D06-54BD-03DF-90F90502AC6E}"/>
          </ac:spMkLst>
        </pc:spChg>
        <pc:spChg chg="del mod topLvl">
          <ac:chgData name="SCIALDONE Lorenzo" userId="8593fdcd-2712-4b04-8d31-7d85f124f43e" providerId="ADAL" clId="{123F4454-0D55-47E8-A511-06FD83526F70}" dt="2023-07-04T14:30:21.793" v="1125" actId="478"/>
          <ac:spMkLst>
            <pc:docMk/>
            <pc:sldMk cId="3102018916" sldId="356"/>
            <ac:spMk id="119" creationId="{9667F67D-D9AC-5F88-4A5F-DE995930325E}"/>
          </ac:spMkLst>
        </pc:spChg>
        <pc:spChg chg="del mod topLvl">
          <ac:chgData name="SCIALDONE Lorenzo" userId="8593fdcd-2712-4b04-8d31-7d85f124f43e" providerId="ADAL" clId="{123F4454-0D55-47E8-A511-06FD83526F70}" dt="2023-07-04T14:30:17.466" v="1120" actId="478"/>
          <ac:spMkLst>
            <pc:docMk/>
            <pc:sldMk cId="3102018916" sldId="356"/>
            <ac:spMk id="120" creationId="{C74744A2-4E12-1813-094C-62551C8CFFB1}"/>
          </ac:spMkLst>
        </pc:spChg>
        <pc:spChg chg="del mod topLvl">
          <ac:chgData name="SCIALDONE Lorenzo" userId="8593fdcd-2712-4b04-8d31-7d85f124f43e" providerId="ADAL" clId="{123F4454-0D55-47E8-A511-06FD83526F70}" dt="2023-07-04T14:30:14.761" v="1118" actId="478"/>
          <ac:spMkLst>
            <pc:docMk/>
            <pc:sldMk cId="3102018916" sldId="356"/>
            <ac:spMk id="121" creationId="{3A40EB56-1BB6-ACA0-0CF0-E9C634C6A4D0}"/>
          </ac:spMkLst>
        </pc:spChg>
        <pc:spChg chg="del mod topLvl">
          <ac:chgData name="SCIALDONE Lorenzo" userId="8593fdcd-2712-4b04-8d31-7d85f124f43e" providerId="ADAL" clId="{123F4454-0D55-47E8-A511-06FD83526F70}" dt="2023-07-04T14:30:11.306" v="1114" actId="478"/>
          <ac:spMkLst>
            <pc:docMk/>
            <pc:sldMk cId="3102018916" sldId="356"/>
            <ac:spMk id="122" creationId="{3358F12C-6606-7930-860C-36AAF875D695}"/>
          </ac:spMkLst>
        </pc:spChg>
        <pc:spChg chg="del mod topLvl">
          <ac:chgData name="SCIALDONE Lorenzo" userId="8593fdcd-2712-4b04-8d31-7d85f124f43e" providerId="ADAL" clId="{123F4454-0D55-47E8-A511-06FD83526F70}" dt="2023-07-04T14:30:11.306" v="1114" actId="478"/>
          <ac:spMkLst>
            <pc:docMk/>
            <pc:sldMk cId="3102018916" sldId="356"/>
            <ac:spMk id="123" creationId="{94C757C3-FB30-02C1-B4D9-B16C675BF17D}"/>
          </ac:spMkLst>
        </pc:spChg>
        <pc:spChg chg="del mod topLvl">
          <ac:chgData name="SCIALDONE Lorenzo" userId="8593fdcd-2712-4b04-8d31-7d85f124f43e" providerId="ADAL" clId="{123F4454-0D55-47E8-A511-06FD83526F70}" dt="2023-07-04T14:30:11.306" v="1114" actId="478"/>
          <ac:spMkLst>
            <pc:docMk/>
            <pc:sldMk cId="3102018916" sldId="356"/>
            <ac:spMk id="124" creationId="{40AAA754-B472-8053-22ED-04D7DB6EF6DF}"/>
          </ac:spMkLst>
        </pc:spChg>
        <pc:spChg chg="del mod topLvl">
          <ac:chgData name="SCIALDONE Lorenzo" userId="8593fdcd-2712-4b04-8d31-7d85f124f43e" providerId="ADAL" clId="{123F4454-0D55-47E8-A511-06FD83526F70}" dt="2023-07-04T14:30:14.761" v="1118" actId="478"/>
          <ac:spMkLst>
            <pc:docMk/>
            <pc:sldMk cId="3102018916" sldId="356"/>
            <ac:spMk id="125" creationId="{906369FB-7E77-0151-DEE9-2ABA6CEC58A9}"/>
          </ac:spMkLst>
        </pc:spChg>
        <pc:spChg chg="del mod topLvl">
          <ac:chgData name="SCIALDONE Lorenzo" userId="8593fdcd-2712-4b04-8d31-7d85f124f43e" providerId="ADAL" clId="{123F4454-0D55-47E8-A511-06FD83526F70}" dt="2023-07-04T14:30:21.372" v="1124" actId="478"/>
          <ac:spMkLst>
            <pc:docMk/>
            <pc:sldMk cId="3102018916" sldId="356"/>
            <ac:spMk id="126" creationId="{F526C965-5570-F2CF-BBF5-83C1D292D27A}"/>
          </ac:spMkLst>
        </pc:spChg>
        <pc:spChg chg="del mod topLvl">
          <ac:chgData name="SCIALDONE Lorenzo" userId="8593fdcd-2712-4b04-8d31-7d85f124f43e" providerId="ADAL" clId="{123F4454-0D55-47E8-A511-06FD83526F70}" dt="2023-07-04T14:30:14.761" v="1118" actId="478"/>
          <ac:spMkLst>
            <pc:docMk/>
            <pc:sldMk cId="3102018916" sldId="356"/>
            <ac:spMk id="127" creationId="{C4D16C92-6A2E-6B90-EA63-CF03C6FDE674}"/>
          </ac:spMkLst>
        </pc:spChg>
        <pc:spChg chg="del mod topLvl">
          <ac:chgData name="SCIALDONE Lorenzo" userId="8593fdcd-2712-4b04-8d31-7d85f124f43e" providerId="ADAL" clId="{123F4454-0D55-47E8-A511-06FD83526F70}" dt="2023-07-04T14:30:14.761" v="1118" actId="478"/>
          <ac:spMkLst>
            <pc:docMk/>
            <pc:sldMk cId="3102018916" sldId="356"/>
            <ac:spMk id="128" creationId="{70562EBE-7703-692B-1D4E-3B0CABD100B6}"/>
          </ac:spMkLst>
        </pc:spChg>
        <pc:spChg chg="del mod topLvl">
          <ac:chgData name="SCIALDONE Lorenzo" userId="8593fdcd-2712-4b04-8d31-7d85f124f43e" providerId="ADAL" clId="{123F4454-0D55-47E8-A511-06FD83526F70}" dt="2023-07-04T14:30:14.761" v="1118" actId="478"/>
          <ac:spMkLst>
            <pc:docMk/>
            <pc:sldMk cId="3102018916" sldId="356"/>
            <ac:spMk id="129" creationId="{F27375AE-826E-63FA-16BC-22148CF252AB}"/>
          </ac:spMkLst>
        </pc:spChg>
        <pc:spChg chg="del mod topLvl">
          <ac:chgData name="SCIALDONE Lorenzo" userId="8593fdcd-2712-4b04-8d31-7d85f124f43e" providerId="ADAL" clId="{123F4454-0D55-47E8-A511-06FD83526F70}" dt="2023-07-04T14:30:14.761" v="1118" actId="478"/>
          <ac:spMkLst>
            <pc:docMk/>
            <pc:sldMk cId="3102018916" sldId="356"/>
            <ac:spMk id="130" creationId="{18D6F862-BF3F-B81C-1DAD-95C3828F39C7}"/>
          </ac:spMkLst>
        </pc:spChg>
        <pc:spChg chg="del mod topLvl">
          <ac:chgData name="SCIALDONE Lorenzo" userId="8593fdcd-2712-4b04-8d31-7d85f124f43e" providerId="ADAL" clId="{123F4454-0D55-47E8-A511-06FD83526F70}" dt="2023-07-04T14:30:14.761" v="1118" actId="478"/>
          <ac:spMkLst>
            <pc:docMk/>
            <pc:sldMk cId="3102018916" sldId="356"/>
            <ac:spMk id="131" creationId="{747735B0-1463-BC51-943D-CE49A1B2EAEF}"/>
          </ac:spMkLst>
        </pc:spChg>
        <pc:spChg chg="del mod topLvl">
          <ac:chgData name="SCIALDONE Lorenzo" userId="8593fdcd-2712-4b04-8d31-7d85f124f43e" providerId="ADAL" clId="{123F4454-0D55-47E8-A511-06FD83526F70}" dt="2023-07-04T14:30:14.761" v="1118" actId="478"/>
          <ac:spMkLst>
            <pc:docMk/>
            <pc:sldMk cId="3102018916" sldId="356"/>
            <ac:spMk id="132" creationId="{8DDF257C-4275-308A-BACE-49A97F5D23C7}"/>
          </ac:spMkLst>
        </pc:spChg>
        <pc:spChg chg="del mod topLvl">
          <ac:chgData name="SCIALDONE Lorenzo" userId="8593fdcd-2712-4b04-8d31-7d85f124f43e" providerId="ADAL" clId="{123F4454-0D55-47E8-A511-06FD83526F70}" dt="2023-07-04T14:30:14.761" v="1118" actId="478"/>
          <ac:spMkLst>
            <pc:docMk/>
            <pc:sldMk cId="3102018916" sldId="356"/>
            <ac:spMk id="133" creationId="{84CB805D-E1BC-6AF9-BC0B-668E12768481}"/>
          </ac:spMkLst>
        </pc:spChg>
        <pc:spChg chg="del mod topLvl">
          <ac:chgData name="SCIALDONE Lorenzo" userId="8593fdcd-2712-4b04-8d31-7d85f124f43e" providerId="ADAL" clId="{123F4454-0D55-47E8-A511-06FD83526F70}" dt="2023-07-04T14:30:14.761" v="1118" actId="478"/>
          <ac:spMkLst>
            <pc:docMk/>
            <pc:sldMk cId="3102018916" sldId="356"/>
            <ac:spMk id="134" creationId="{E0B85138-ACC3-8171-C546-6FB5B312419C}"/>
          </ac:spMkLst>
        </pc:spChg>
        <pc:spChg chg="del mod topLvl">
          <ac:chgData name="SCIALDONE Lorenzo" userId="8593fdcd-2712-4b04-8d31-7d85f124f43e" providerId="ADAL" clId="{123F4454-0D55-47E8-A511-06FD83526F70}" dt="2023-07-04T14:30:14.761" v="1118" actId="478"/>
          <ac:spMkLst>
            <pc:docMk/>
            <pc:sldMk cId="3102018916" sldId="356"/>
            <ac:spMk id="135" creationId="{07CD7ED0-7C1D-F08F-4CE8-15A654318677}"/>
          </ac:spMkLst>
        </pc:spChg>
        <pc:spChg chg="del mod topLvl">
          <ac:chgData name="SCIALDONE Lorenzo" userId="8593fdcd-2712-4b04-8d31-7d85f124f43e" providerId="ADAL" clId="{123F4454-0D55-47E8-A511-06FD83526F70}" dt="2023-07-04T14:30:17.953" v="1121" actId="478"/>
          <ac:spMkLst>
            <pc:docMk/>
            <pc:sldMk cId="3102018916" sldId="356"/>
            <ac:spMk id="136" creationId="{FE2E4E54-D3CC-79A9-F1CB-75D8B78AEB46}"/>
          </ac:spMkLst>
        </pc:spChg>
        <pc:spChg chg="del mod topLvl">
          <ac:chgData name="SCIALDONE Lorenzo" userId="8593fdcd-2712-4b04-8d31-7d85f124f43e" providerId="ADAL" clId="{123F4454-0D55-47E8-A511-06FD83526F70}" dt="2023-07-04T14:30:28.730" v="1129" actId="478"/>
          <ac:spMkLst>
            <pc:docMk/>
            <pc:sldMk cId="3102018916" sldId="356"/>
            <ac:spMk id="137" creationId="{554090B5-5DD7-16A8-8560-13775BD5A43F}"/>
          </ac:spMkLst>
        </pc:spChg>
        <pc:spChg chg="del mod topLvl">
          <ac:chgData name="SCIALDONE Lorenzo" userId="8593fdcd-2712-4b04-8d31-7d85f124f43e" providerId="ADAL" clId="{123F4454-0D55-47E8-A511-06FD83526F70}" dt="2023-07-04T14:30:18.418" v="1122" actId="478"/>
          <ac:spMkLst>
            <pc:docMk/>
            <pc:sldMk cId="3102018916" sldId="356"/>
            <ac:spMk id="138" creationId="{37D0C328-B33E-AE46-A9C7-885B957FC09B}"/>
          </ac:spMkLst>
        </pc:spChg>
        <pc:spChg chg="del mod topLvl">
          <ac:chgData name="SCIALDONE Lorenzo" userId="8593fdcd-2712-4b04-8d31-7d85f124f43e" providerId="ADAL" clId="{123F4454-0D55-47E8-A511-06FD83526F70}" dt="2023-07-04T14:30:19.775" v="1123" actId="478"/>
          <ac:spMkLst>
            <pc:docMk/>
            <pc:sldMk cId="3102018916" sldId="356"/>
            <ac:spMk id="139" creationId="{32CDF471-4952-E1F0-D812-E162164B96E7}"/>
          </ac:spMkLst>
        </pc:spChg>
        <pc:spChg chg="del mod topLvl">
          <ac:chgData name="SCIALDONE Lorenzo" userId="8593fdcd-2712-4b04-8d31-7d85f124f43e" providerId="ADAL" clId="{123F4454-0D55-47E8-A511-06FD83526F70}" dt="2023-07-04T14:30:14.761" v="1118" actId="478"/>
          <ac:spMkLst>
            <pc:docMk/>
            <pc:sldMk cId="3102018916" sldId="356"/>
            <ac:spMk id="140" creationId="{2DD858B7-DBF7-07A1-F1F6-93E586A42440}"/>
          </ac:spMkLst>
        </pc:spChg>
        <pc:spChg chg="del mod topLvl">
          <ac:chgData name="SCIALDONE Lorenzo" userId="8593fdcd-2712-4b04-8d31-7d85f124f43e" providerId="ADAL" clId="{123F4454-0D55-47E8-A511-06FD83526F70}" dt="2023-07-04T14:30:14.761" v="1118" actId="478"/>
          <ac:spMkLst>
            <pc:docMk/>
            <pc:sldMk cId="3102018916" sldId="356"/>
            <ac:spMk id="141" creationId="{A7BBBA3B-07AA-F538-8118-A2A8BDDE7A51}"/>
          </ac:spMkLst>
        </pc:spChg>
        <pc:spChg chg="del mod topLvl">
          <ac:chgData name="SCIALDONE Lorenzo" userId="8593fdcd-2712-4b04-8d31-7d85f124f43e" providerId="ADAL" clId="{123F4454-0D55-47E8-A511-06FD83526F70}" dt="2023-07-04T14:30:14.761" v="1118" actId="478"/>
          <ac:spMkLst>
            <pc:docMk/>
            <pc:sldMk cId="3102018916" sldId="356"/>
            <ac:spMk id="142" creationId="{0ABCAA05-5309-2E71-E4DA-BF0BC789ABA1}"/>
          </ac:spMkLst>
        </pc:spChg>
        <pc:spChg chg="del mod topLvl">
          <ac:chgData name="SCIALDONE Lorenzo" userId="8593fdcd-2712-4b04-8d31-7d85f124f43e" providerId="ADAL" clId="{123F4454-0D55-47E8-A511-06FD83526F70}" dt="2023-07-04T14:30:14.761" v="1118" actId="478"/>
          <ac:spMkLst>
            <pc:docMk/>
            <pc:sldMk cId="3102018916" sldId="356"/>
            <ac:spMk id="143" creationId="{C16A478B-D104-C421-25FD-93DA78B562DB}"/>
          </ac:spMkLst>
        </pc:spChg>
        <pc:spChg chg="del mod topLvl">
          <ac:chgData name="SCIALDONE Lorenzo" userId="8593fdcd-2712-4b04-8d31-7d85f124f43e" providerId="ADAL" clId="{123F4454-0D55-47E8-A511-06FD83526F70}" dt="2023-07-04T14:30:14.761" v="1118" actId="478"/>
          <ac:spMkLst>
            <pc:docMk/>
            <pc:sldMk cId="3102018916" sldId="356"/>
            <ac:spMk id="144" creationId="{AF74E030-CFB3-624D-5E23-20F80A7CA37B}"/>
          </ac:spMkLst>
        </pc:spChg>
        <pc:spChg chg="del mod topLvl">
          <ac:chgData name="SCIALDONE Lorenzo" userId="8593fdcd-2712-4b04-8d31-7d85f124f43e" providerId="ADAL" clId="{123F4454-0D55-47E8-A511-06FD83526F70}" dt="2023-07-04T14:30:14.761" v="1118" actId="478"/>
          <ac:spMkLst>
            <pc:docMk/>
            <pc:sldMk cId="3102018916" sldId="356"/>
            <ac:spMk id="145" creationId="{248AB599-BEE6-2400-2C23-773D0F5E3B83}"/>
          </ac:spMkLst>
        </pc:spChg>
        <pc:spChg chg="del mod topLvl">
          <ac:chgData name="SCIALDONE Lorenzo" userId="8593fdcd-2712-4b04-8d31-7d85f124f43e" providerId="ADAL" clId="{123F4454-0D55-47E8-A511-06FD83526F70}" dt="2023-07-04T14:30:14.761" v="1118" actId="478"/>
          <ac:spMkLst>
            <pc:docMk/>
            <pc:sldMk cId="3102018916" sldId="356"/>
            <ac:spMk id="147" creationId="{9A0BDEC4-CA38-C44F-99CE-C8B4A3A789B6}"/>
          </ac:spMkLst>
        </pc:spChg>
        <pc:spChg chg="del mod topLvl">
          <ac:chgData name="SCIALDONE Lorenzo" userId="8593fdcd-2712-4b04-8d31-7d85f124f43e" providerId="ADAL" clId="{123F4454-0D55-47E8-A511-06FD83526F70}" dt="2023-07-04T14:30:14.761" v="1118" actId="478"/>
          <ac:spMkLst>
            <pc:docMk/>
            <pc:sldMk cId="3102018916" sldId="356"/>
            <ac:spMk id="148" creationId="{1014C0CB-97AC-4905-A07B-3AC633178403}"/>
          </ac:spMkLst>
        </pc:spChg>
        <pc:spChg chg="del mod topLvl">
          <ac:chgData name="SCIALDONE Lorenzo" userId="8593fdcd-2712-4b04-8d31-7d85f124f43e" providerId="ADAL" clId="{123F4454-0D55-47E8-A511-06FD83526F70}" dt="2023-07-04T14:30:14.761" v="1118" actId="478"/>
          <ac:spMkLst>
            <pc:docMk/>
            <pc:sldMk cId="3102018916" sldId="356"/>
            <ac:spMk id="149" creationId="{75CFD061-8A93-A714-20C3-CAB505553220}"/>
          </ac:spMkLst>
        </pc:spChg>
        <pc:spChg chg="del mod topLvl">
          <ac:chgData name="SCIALDONE Lorenzo" userId="8593fdcd-2712-4b04-8d31-7d85f124f43e" providerId="ADAL" clId="{123F4454-0D55-47E8-A511-06FD83526F70}" dt="2023-07-04T14:30:14.761" v="1118" actId="478"/>
          <ac:spMkLst>
            <pc:docMk/>
            <pc:sldMk cId="3102018916" sldId="356"/>
            <ac:spMk id="150" creationId="{A8080D20-23A9-1089-E94F-D109423C982D}"/>
          </ac:spMkLst>
        </pc:spChg>
        <pc:spChg chg="del mod topLvl">
          <ac:chgData name="SCIALDONE Lorenzo" userId="8593fdcd-2712-4b04-8d31-7d85f124f43e" providerId="ADAL" clId="{123F4454-0D55-47E8-A511-06FD83526F70}" dt="2023-07-04T14:30:14.761" v="1118" actId="478"/>
          <ac:spMkLst>
            <pc:docMk/>
            <pc:sldMk cId="3102018916" sldId="356"/>
            <ac:spMk id="151" creationId="{282FCE9F-6C22-A3A6-5A4E-4E1E8C27BFDC}"/>
          </ac:spMkLst>
        </pc:spChg>
        <pc:spChg chg="del mod topLvl">
          <ac:chgData name="SCIALDONE Lorenzo" userId="8593fdcd-2712-4b04-8d31-7d85f124f43e" providerId="ADAL" clId="{123F4454-0D55-47E8-A511-06FD83526F70}" dt="2023-07-04T14:30:14.761" v="1118" actId="478"/>
          <ac:spMkLst>
            <pc:docMk/>
            <pc:sldMk cId="3102018916" sldId="356"/>
            <ac:spMk id="152" creationId="{3A1EF34B-0630-42FD-3DB2-9A60D3A51459}"/>
          </ac:spMkLst>
        </pc:spChg>
        <pc:spChg chg="del mod topLvl">
          <ac:chgData name="SCIALDONE Lorenzo" userId="8593fdcd-2712-4b04-8d31-7d85f124f43e" providerId="ADAL" clId="{123F4454-0D55-47E8-A511-06FD83526F70}" dt="2023-07-04T14:30:14.761" v="1118" actId="478"/>
          <ac:spMkLst>
            <pc:docMk/>
            <pc:sldMk cId="3102018916" sldId="356"/>
            <ac:spMk id="153" creationId="{3A0BF1F7-4DA4-0DC2-3106-F9AE0AF857BB}"/>
          </ac:spMkLst>
        </pc:spChg>
        <pc:spChg chg="del mod topLvl">
          <ac:chgData name="SCIALDONE Lorenzo" userId="8593fdcd-2712-4b04-8d31-7d85f124f43e" providerId="ADAL" clId="{123F4454-0D55-47E8-A511-06FD83526F70}" dt="2023-07-04T14:30:14.761" v="1118" actId="478"/>
          <ac:spMkLst>
            <pc:docMk/>
            <pc:sldMk cId="3102018916" sldId="356"/>
            <ac:spMk id="154" creationId="{737EAC7C-73C9-6F64-2FAA-7A2C0F5B36D0}"/>
          </ac:spMkLst>
        </pc:spChg>
        <pc:spChg chg="del mod topLvl">
          <ac:chgData name="SCIALDONE Lorenzo" userId="8593fdcd-2712-4b04-8d31-7d85f124f43e" providerId="ADAL" clId="{123F4454-0D55-47E8-A511-06FD83526F70}" dt="2023-07-04T14:30:14.761" v="1118" actId="478"/>
          <ac:spMkLst>
            <pc:docMk/>
            <pc:sldMk cId="3102018916" sldId="356"/>
            <ac:spMk id="155" creationId="{45B2E6B8-851F-53EA-974D-BA8EAB5ECAF4}"/>
          </ac:spMkLst>
        </pc:spChg>
        <pc:spChg chg="del mod topLvl">
          <ac:chgData name="SCIALDONE Lorenzo" userId="8593fdcd-2712-4b04-8d31-7d85f124f43e" providerId="ADAL" clId="{123F4454-0D55-47E8-A511-06FD83526F70}" dt="2023-07-04T14:30:14.761" v="1118" actId="478"/>
          <ac:spMkLst>
            <pc:docMk/>
            <pc:sldMk cId="3102018916" sldId="356"/>
            <ac:spMk id="156" creationId="{F1AC9028-B9C8-3BF8-9C52-CA3709392767}"/>
          </ac:spMkLst>
        </pc:spChg>
        <pc:spChg chg="del mod topLvl">
          <ac:chgData name="SCIALDONE Lorenzo" userId="8593fdcd-2712-4b04-8d31-7d85f124f43e" providerId="ADAL" clId="{123F4454-0D55-47E8-A511-06FD83526F70}" dt="2023-07-04T14:30:14.761" v="1118" actId="478"/>
          <ac:spMkLst>
            <pc:docMk/>
            <pc:sldMk cId="3102018916" sldId="356"/>
            <ac:spMk id="157" creationId="{E4260376-7127-2DCC-EFB6-1C4B3D68131B}"/>
          </ac:spMkLst>
        </pc:spChg>
        <pc:spChg chg="del mod topLvl">
          <ac:chgData name="SCIALDONE Lorenzo" userId="8593fdcd-2712-4b04-8d31-7d85f124f43e" providerId="ADAL" clId="{123F4454-0D55-47E8-A511-06FD83526F70}" dt="2023-07-04T14:30:14.761" v="1118" actId="478"/>
          <ac:spMkLst>
            <pc:docMk/>
            <pc:sldMk cId="3102018916" sldId="356"/>
            <ac:spMk id="158" creationId="{F7D02008-2D84-0FC3-2A1D-8B113B837B51}"/>
          </ac:spMkLst>
        </pc:spChg>
        <pc:spChg chg="del mod topLvl">
          <ac:chgData name="SCIALDONE Lorenzo" userId="8593fdcd-2712-4b04-8d31-7d85f124f43e" providerId="ADAL" clId="{123F4454-0D55-47E8-A511-06FD83526F70}" dt="2023-07-04T14:30:14.761" v="1118" actId="478"/>
          <ac:spMkLst>
            <pc:docMk/>
            <pc:sldMk cId="3102018916" sldId="356"/>
            <ac:spMk id="159" creationId="{7F64B972-6375-A487-FD88-5449650A0D3F}"/>
          </ac:spMkLst>
        </pc:spChg>
        <pc:spChg chg="del mod topLvl">
          <ac:chgData name="SCIALDONE Lorenzo" userId="8593fdcd-2712-4b04-8d31-7d85f124f43e" providerId="ADAL" clId="{123F4454-0D55-47E8-A511-06FD83526F70}" dt="2023-07-04T14:30:14.761" v="1118" actId="478"/>
          <ac:spMkLst>
            <pc:docMk/>
            <pc:sldMk cId="3102018916" sldId="356"/>
            <ac:spMk id="160" creationId="{2BCC8FB4-A8F8-7F63-222C-62A639E28E29}"/>
          </ac:spMkLst>
        </pc:spChg>
        <pc:spChg chg="del mod topLvl">
          <ac:chgData name="SCIALDONE Lorenzo" userId="8593fdcd-2712-4b04-8d31-7d85f124f43e" providerId="ADAL" clId="{123F4454-0D55-47E8-A511-06FD83526F70}" dt="2023-07-04T14:30:14.761" v="1118" actId="478"/>
          <ac:spMkLst>
            <pc:docMk/>
            <pc:sldMk cId="3102018916" sldId="356"/>
            <ac:spMk id="161" creationId="{996A1708-6860-0544-1817-C3CA5B68A716}"/>
          </ac:spMkLst>
        </pc:spChg>
        <pc:spChg chg="del mod topLvl">
          <ac:chgData name="SCIALDONE Lorenzo" userId="8593fdcd-2712-4b04-8d31-7d85f124f43e" providerId="ADAL" clId="{123F4454-0D55-47E8-A511-06FD83526F70}" dt="2023-07-04T14:30:14.761" v="1118" actId="478"/>
          <ac:spMkLst>
            <pc:docMk/>
            <pc:sldMk cId="3102018916" sldId="356"/>
            <ac:spMk id="162" creationId="{71BDB66D-4E5E-A54A-9AED-5AD035569B78}"/>
          </ac:spMkLst>
        </pc:spChg>
        <pc:spChg chg="del mod topLvl">
          <ac:chgData name="SCIALDONE Lorenzo" userId="8593fdcd-2712-4b04-8d31-7d85f124f43e" providerId="ADAL" clId="{123F4454-0D55-47E8-A511-06FD83526F70}" dt="2023-07-04T14:30:14.761" v="1118" actId="478"/>
          <ac:spMkLst>
            <pc:docMk/>
            <pc:sldMk cId="3102018916" sldId="356"/>
            <ac:spMk id="163" creationId="{4D0C6078-B840-34BE-5779-80FBA315E431}"/>
          </ac:spMkLst>
        </pc:spChg>
        <pc:spChg chg="del mod topLvl">
          <ac:chgData name="SCIALDONE Lorenzo" userId="8593fdcd-2712-4b04-8d31-7d85f124f43e" providerId="ADAL" clId="{123F4454-0D55-47E8-A511-06FD83526F70}" dt="2023-07-04T14:30:14.761" v="1118" actId="478"/>
          <ac:spMkLst>
            <pc:docMk/>
            <pc:sldMk cId="3102018916" sldId="356"/>
            <ac:spMk id="164" creationId="{63EF2104-ED24-0595-3665-D3DFBBF8011A}"/>
          </ac:spMkLst>
        </pc:spChg>
        <pc:spChg chg="del mod topLvl">
          <ac:chgData name="SCIALDONE Lorenzo" userId="8593fdcd-2712-4b04-8d31-7d85f124f43e" providerId="ADAL" clId="{123F4454-0D55-47E8-A511-06FD83526F70}" dt="2023-07-04T14:30:14.761" v="1118" actId="478"/>
          <ac:spMkLst>
            <pc:docMk/>
            <pc:sldMk cId="3102018916" sldId="356"/>
            <ac:spMk id="165" creationId="{DF3FBC42-9479-F551-90FE-B9977A333EC5}"/>
          </ac:spMkLst>
        </pc:spChg>
        <pc:spChg chg="del mod topLvl">
          <ac:chgData name="SCIALDONE Lorenzo" userId="8593fdcd-2712-4b04-8d31-7d85f124f43e" providerId="ADAL" clId="{123F4454-0D55-47E8-A511-06FD83526F70}" dt="2023-07-04T14:30:14.761" v="1118" actId="478"/>
          <ac:spMkLst>
            <pc:docMk/>
            <pc:sldMk cId="3102018916" sldId="356"/>
            <ac:spMk id="166" creationId="{01150D19-67FB-9195-1307-6BAB4349C660}"/>
          </ac:spMkLst>
        </pc:spChg>
        <pc:spChg chg="del mod topLvl">
          <ac:chgData name="SCIALDONE Lorenzo" userId="8593fdcd-2712-4b04-8d31-7d85f124f43e" providerId="ADAL" clId="{123F4454-0D55-47E8-A511-06FD83526F70}" dt="2023-07-04T14:30:14.761" v="1118" actId="478"/>
          <ac:spMkLst>
            <pc:docMk/>
            <pc:sldMk cId="3102018916" sldId="356"/>
            <ac:spMk id="167" creationId="{455D3A60-89D3-8F37-B22C-AEDBE441CA91}"/>
          </ac:spMkLst>
        </pc:spChg>
        <pc:spChg chg="del mod topLvl">
          <ac:chgData name="SCIALDONE Lorenzo" userId="8593fdcd-2712-4b04-8d31-7d85f124f43e" providerId="ADAL" clId="{123F4454-0D55-47E8-A511-06FD83526F70}" dt="2023-07-04T14:30:14.761" v="1118" actId="478"/>
          <ac:spMkLst>
            <pc:docMk/>
            <pc:sldMk cId="3102018916" sldId="356"/>
            <ac:spMk id="168" creationId="{844E6EFD-EF95-32B1-C344-C7BBD775E715}"/>
          </ac:spMkLst>
        </pc:spChg>
        <pc:spChg chg="del mod topLvl">
          <ac:chgData name="SCIALDONE Lorenzo" userId="8593fdcd-2712-4b04-8d31-7d85f124f43e" providerId="ADAL" clId="{123F4454-0D55-47E8-A511-06FD83526F70}" dt="2023-07-04T14:30:14.761" v="1118" actId="478"/>
          <ac:spMkLst>
            <pc:docMk/>
            <pc:sldMk cId="3102018916" sldId="356"/>
            <ac:spMk id="169" creationId="{31AE26EF-8C12-D36D-ADDF-95E5E3FD39D4}"/>
          </ac:spMkLst>
        </pc:spChg>
        <pc:spChg chg="del mod topLvl">
          <ac:chgData name="SCIALDONE Lorenzo" userId="8593fdcd-2712-4b04-8d31-7d85f124f43e" providerId="ADAL" clId="{123F4454-0D55-47E8-A511-06FD83526F70}" dt="2023-07-04T14:30:14.761" v="1118" actId="478"/>
          <ac:spMkLst>
            <pc:docMk/>
            <pc:sldMk cId="3102018916" sldId="356"/>
            <ac:spMk id="170" creationId="{97158F71-BD99-19D9-22A8-31CF0D4E427B}"/>
          </ac:spMkLst>
        </pc:spChg>
        <pc:spChg chg="del mod topLvl">
          <ac:chgData name="SCIALDONE Lorenzo" userId="8593fdcd-2712-4b04-8d31-7d85f124f43e" providerId="ADAL" clId="{123F4454-0D55-47E8-A511-06FD83526F70}" dt="2023-07-04T14:30:14.761" v="1118" actId="478"/>
          <ac:spMkLst>
            <pc:docMk/>
            <pc:sldMk cId="3102018916" sldId="356"/>
            <ac:spMk id="171" creationId="{0E05F2A7-D710-C14B-A74F-4AD2F19327AD}"/>
          </ac:spMkLst>
        </pc:spChg>
        <pc:spChg chg="del mod topLvl">
          <ac:chgData name="SCIALDONE Lorenzo" userId="8593fdcd-2712-4b04-8d31-7d85f124f43e" providerId="ADAL" clId="{123F4454-0D55-47E8-A511-06FD83526F70}" dt="2023-07-04T14:30:14.761" v="1118" actId="478"/>
          <ac:spMkLst>
            <pc:docMk/>
            <pc:sldMk cId="3102018916" sldId="356"/>
            <ac:spMk id="172" creationId="{8FBB75A2-AE06-EA42-FFCE-B3219AB10048}"/>
          </ac:spMkLst>
        </pc:spChg>
        <pc:spChg chg="del mod topLvl">
          <ac:chgData name="SCIALDONE Lorenzo" userId="8593fdcd-2712-4b04-8d31-7d85f124f43e" providerId="ADAL" clId="{123F4454-0D55-47E8-A511-06FD83526F70}" dt="2023-07-04T14:30:14.761" v="1118" actId="478"/>
          <ac:spMkLst>
            <pc:docMk/>
            <pc:sldMk cId="3102018916" sldId="356"/>
            <ac:spMk id="173" creationId="{3AC81DF5-937C-8AE9-C342-169EA3674F4A}"/>
          </ac:spMkLst>
        </pc:spChg>
        <pc:spChg chg="del mod topLvl">
          <ac:chgData name="SCIALDONE Lorenzo" userId="8593fdcd-2712-4b04-8d31-7d85f124f43e" providerId="ADAL" clId="{123F4454-0D55-47E8-A511-06FD83526F70}" dt="2023-07-04T14:30:14.761" v="1118" actId="478"/>
          <ac:spMkLst>
            <pc:docMk/>
            <pc:sldMk cId="3102018916" sldId="356"/>
            <ac:spMk id="174" creationId="{B1870436-2C1C-623B-C347-2E4E9072DE81}"/>
          </ac:spMkLst>
        </pc:spChg>
        <pc:spChg chg="add del mod topLvl">
          <ac:chgData name="SCIALDONE Lorenzo" userId="8593fdcd-2712-4b04-8d31-7d85f124f43e" providerId="ADAL" clId="{123F4454-0D55-47E8-A511-06FD83526F70}" dt="2023-07-04T14:30:11.306" v="1114" actId="478"/>
          <ac:spMkLst>
            <pc:docMk/>
            <pc:sldMk cId="3102018916" sldId="356"/>
            <ac:spMk id="175" creationId="{058A40DC-42FE-2900-F358-25FE6739E61A}"/>
          </ac:spMkLst>
        </pc:spChg>
        <pc:spChg chg="add del mod topLvl">
          <ac:chgData name="SCIALDONE Lorenzo" userId="8593fdcd-2712-4b04-8d31-7d85f124f43e" providerId="ADAL" clId="{123F4454-0D55-47E8-A511-06FD83526F70}" dt="2023-07-04T14:30:11.306" v="1114" actId="478"/>
          <ac:spMkLst>
            <pc:docMk/>
            <pc:sldMk cId="3102018916" sldId="356"/>
            <ac:spMk id="176" creationId="{AAA0B983-C078-6953-780F-568B679FFEB0}"/>
          </ac:spMkLst>
        </pc:spChg>
        <pc:spChg chg="del mod topLvl">
          <ac:chgData name="SCIALDONE Lorenzo" userId="8593fdcd-2712-4b04-8d31-7d85f124f43e" providerId="ADAL" clId="{123F4454-0D55-47E8-A511-06FD83526F70}" dt="2023-07-04T14:30:16.607" v="1119" actId="478"/>
          <ac:spMkLst>
            <pc:docMk/>
            <pc:sldMk cId="3102018916" sldId="356"/>
            <ac:spMk id="177" creationId="{F193235D-63F4-AAF6-51CA-42338D08FD26}"/>
          </ac:spMkLst>
        </pc:spChg>
        <pc:spChg chg="del mod topLvl">
          <ac:chgData name="SCIALDONE Lorenzo" userId="8593fdcd-2712-4b04-8d31-7d85f124f43e" providerId="ADAL" clId="{123F4454-0D55-47E8-A511-06FD83526F70}" dt="2023-07-04T14:30:16.607" v="1119" actId="478"/>
          <ac:spMkLst>
            <pc:docMk/>
            <pc:sldMk cId="3102018916" sldId="356"/>
            <ac:spMk id="178" creationId="{35142CE1-EF14-B6D1-ACE5-DB3D95BF3D60}"/>
          </ac:spMkLst>
        </pc:spChg>
        <pc:spChg chg="add del mod topLvl">
          <ac:chgData name="SCIALDONE Lorenzo" userId="8593fdcd-2712-4b04-8d31-7d85f124f43e" providerId="ADAL" clId="{123F4454-0D55-47E8-A511-06FD83526F70}" dt="2023-07-04T14:30:03.938" v="1111" actId="478"/>
          <ac:spMkLst>
            <pc:docMk/>
            <pc:sldMk cId="3102018916" sldId="356"/>
            <ac:spMk id="179" creationId="{C8E56219-E1F7-98D4-9F94-7DE48A875113}"/>
          </ac:spMkLst>
        </pc:spChg>
        <pc:spChg chg="mod topLvl">
          <ac:chgData name="SCIALDONE Lorenzo" userId="8593fdcd-2712-4b04-8d31-7d85f124f43e" providerId="ADAL" clId="{123F4454-0D55-47E8-A511-06FD83526F70}" dt="2023-07-04T14:30:33.817" v="1130" actId="164"/>
          <ac:spMkLst>
            <pc:docMk/>
            <pc:sldMk cId="3102018916" sldId="356"/>
            <ac:spMk id="180" creationId="{0BCB0DBA-F185-41F3-2CF3-2E410F41F29F}"/>
          </ac:spMkLst>
        </pc:spChg>
        <pc:spChg chg="mod topLvl">
          <ac:chgData name="SCIALDONE Lorenzo" userId="8593fdcd-2712-4b04-8d31-7d85f124f43e" providerId="ADAL" clId="{123F4454-0D55-47E8-A511-06FD83526F70}" dt="2023-07-04T14:30:33.817" v="1130" actId="164"/>
          <ac:spMkLst>
            <pc:docMk/>
            <pc:sldMk cId="3102018916" sldId="356"/>
            <ac:spMk id="181" creationId="{D1C88D07-76F5-462A-0D1E-913944569B8F}"/>
          </ac:spMkLst>
        </pc:spChg>
        <pc:spChg chg="mod">
          <ac:chgData name="SCIALDONE Lorenzo" userId="8593fdcd-2712-4b04-8d31-7d85f124f43e" providerId="ADAL" clId="{123F4454-0D55-47E8-A511-06FD83526F70}" dt="2023-07-04T14:29:42.171" v="1097" actId="165"/>
          <ac:spMkLst>
            <pc:docMk/>
            <pc:sldMk cId="3102018916" sldId="356"/>
            <ac:spMk id="182" creationId="{473625D8-F71F-BA8D-78D8-8A1E8F7C2CFF}"/>
          </ac:spMkLst>
        </pc:spChg>
        <pc:spChg chg="mod">
          <ac:chgData name="SCIALDONE Lorenzo" userId="8593fdcd-2712-4b04-8d31-7d85f124f43e" providerId="ADAL" clId="{123F4454-0D55-47E8-A511-06FD83526F70}" dt="2023-07-04T14:29:42.171" v="1097" actId="165"/>
          <ac:spMkLst>
            <pc:docMk/>
            <pc:sldMk cId="3102018916" sldId="356"/>
            <ac:spMk id="183" creationId="{4932EA87-C6BA-1530-7108-68B0ABEF573C}"/>
          </ac:spMkLst>
        </pc:spChg>
        <pc:spChg chg="mod">
          <ac:chgData name="SCIALDONE Lorenzo" userId="8593fdcd-2712-4b04-8d31-7d85f124f43e" providerId="ADAL" clId="{123F4454-0D55-47E8-A511-06FD83526F70}" dt="2023-07-04T14:29:42.171" v="1097" actId="165"/>
          <ac:spMkLst>
            <pc:docMk/>
            <pc:sldMk cId="3102018916" sldId="356"/>
            <ac:spMk id="184" creationId="{1B120F99-C6E8-A25D-6887-8DD1F56BFD78}"/>
          </ac:spMkLst>
        </pc:spChg>
        <pc:spChg chg="mod">
          <ac:chgData name="SCIALDONE Lorenzo" userId="8593fdcd-2712-4b04-8d31-7d85f124f43e" providerId="ADAL" clId="{123F4454-0D55-47E8-A511-06FD83526F70}" dt="2023-07-04T14:29:42.171" v="1097" actId="165"/>
          <ac:spMkLst>
            <pc:docMk/>
            <pc:sldMk cId="3102018916" sldId="356"/>
            <ac:spMk id="185" creationId="{1737FFF0-7861-166C-A921-FF47DC3506A2}"/>
          </ac:spMkLst>
        </pc:spChg>
        <pc:spChg chg="mod">
          <ac:chgData name="SCIALDONE Lorenzo" userId="8593fdcd-2712-4b04-8d31-7d85f124f43e" providerId="ADAL" clId="{123F4454-0D55-47E8-A511-06FD83526F70}" dt="2023-07-04T14:29:42.171" v="1097" actId="165"/>
          <ac:spMkLst>
            <pc:docMk/>
            <pc:sldMk cId="3102018916" sldId="356"/>
            <ac:spMk id="186" creationId="{DF1921BE-4E4E-9A8B-7FBB-4396E683E1DE}"/>
          </ac:spMkLst>
        </pc:spChg>
        <pc:spChg chg="mod">
          <ac:chgData name="SCIALDONE Lorenzo" userId="8593fdcd-2712-4b04-8d31-7d85f124f43e" providerId="ADAL" clId="{123F4454-0D55-47E8-A511-06FD83526F70}" dt="2023-07-04T14:29:42.171" v="1097" actId="165"/>
          <ac:spMkLst>
            <pc:docMk/>
            <pc:sldMk cId="3102018916" sldId="356"/>
            <ac:spMk id="187" creationId="{77D9D35C-2C8B-4987-3BDB-7A25B68E26BF}"/>
          </ac:spMkLst>
        </pc:spChg>
        <pc:spChg chg="mod">
          <ac:chgData name="SCIALDONE Lorenzo" userId="8593fdcd-2712-4b04-8d31-7d85f124f43e" providerId="ADAL" clId="{123F4454-0D55-47E8-A511-06FD83526F70}" dt="2023-07-04T14:29:42.171" v="1097" actId="165"/>
          <ac:spMkLst>
            <pc:docMk/>
            <pc:sldMk cId="3102018916" sldId="356"/>
            <ac:spMk id="188" creationId="{240FF560-5A2A-96EC-CBC8-3344CE77EC8B}"/>
          </ac:spMkLst>
        </pc:spChg>
        <pc:spChg chg="mod">
          <ac:chgData name="SCIALDONE Lorenzo" userId="8593fdcd-2712-4b04-8d31-7d85f124f43e" providerId="ADAL" clId="{123F4454-0D55-47E8-A511-06FD83526F70}" dt="2023-07-04T14:29:42.171" v="1097" actId="165"/>
          <ac:spMkLst>
            <pc:docMk/>
            <pc:sldMk cId="3102018916" sldId="356"/>
            <ac:spMk id="189" creationId="{2B01CEB6-81B1-7186-1D8F-54E035B9D180}"/>
          </ac:spMkLst>
        </pc:spChg>
        <pc:spChg chg="mod">
          <ac:chgData name="SCIALDONE Lorenzo" userId="8593fdcd-2712-4b04-8d31-7d85f124f43e" providerId="ADAL" clId="{123F4454-0D55-47E8-A511-06FD83526F70}" dt="2023-07-04T14:29:42.171" v="1097" actId="165"/>
          <ac:spMkLst>
            <pc:docMk/>
            <pc:sldMk cId="3102018916" sldId="356"/>
            <ac:spMk id="190" creationId="{01F50AD7-2C86-0DDC-3A99-7126E333BDE1}"/>
          </ac:spMkLst>
        </pc:spChg>
        <pc:spChg chg="mod">
          <ac:chgData name="SCIALDONE Lorenzo" userId="8593fdcd-2712-4b04-8d31-7d85f124f43e" providerId="ADAL" clId="{123F4454-0D55-47E8-A511-06FD83526F70}" dt="2023-07-04T14:29:42.171" v="1097" actId="165"/>
          <ac:spMkLst>
            <pc:docMk/>
            <pc:sldMk cId="3102018916" sldId="356"/>
            <ac:spMk id="191" creationId="{B0D72857-322C-F067-EE75-0EF1C9FB0805}"/>
          </ac:spMkLst>
        </pc:spChg>
        <pc:spChg chg="mod">
          <ac:chgData name="SCIALDONE Lorenzo" userId="8593fdcd-2712-4b04-8d31-7d85f124f43e" providerId="ADAL" clId="{123F4454-0D55-47E8-A511-06FD83526F70}" dt="2023-07-04T14:29:42.171" v="1097" actId="165"/>
          <ac:spMkLst>
            <pc:docMk/>
            <pc:sldMk cId="3102018916" sldId="356"/>
            <ac:spMk id="192" creationId="{AA800A69-79D1-7680-95AA-7B9578BDE1ED}"/>
          </ac:spMkLst>
        </pc:spChg>
        <pc:spChg chg="mod">
          <ac:chgData name="SCIALDONE Lorenzo" userId="8593fdcd-2712-4b04-8d31-7d85f124f43e" providerId="ADAL" clId="{123F4454-0D55-47E8-A511-06FD83526F70}" dt="2023-07-04T14:29:42.171" v="1097" actId="165"/>
          <ac:spMkLst>
            <pc:docMk/>
            <pc:sldMk cId="3102018916" sldId="356"/>
            <ac:spMk id="193" creationId="{98D4A4FE-34B7-C5E5-3236-52043D63A3D5}"/>
          </ac:spMkLst>
        </pc:spChg>
        <pc:spChg chg="mod">
          <ac:chgData name="SCIALDONE Lorenzo" userId="8593fdcd-2712-4b04-8d31-7d85f124f43e" providerId="ADAL" clId="{123F4454-0D55-47E8-A511-06FD83526F70}" dt="2023-07-04T14:29:42.171" v="1097" actId="165"/>
          <ac:spMkLst>
            <pc:docMk/>
            <pc:sldMk cId="3102018916" sldId="356"/>
            <ac:spMk id="194" creationId="{22D66ED4-1579-BED8-12DC-4E8970622189}"/>
          </ac:spMkLst>
        </pc:spChg>
        <pc:spChg chg="mod">
          <ac:chgData name="SCIALDONE Lorenzo" userId="8593fdcd-2712-4b04-8d31-7d85f124f43e" providerId="ADAL" clId="{123F4454-0D55-47E8-A511-06FD83526F70}" dt="2023-07-04T14:29:42.171" v="1097" actId="165"/>
          <ac:spMkLst>
            <pc:docMk/>
            <pc:sldMk cId="3102018916" sldId="356"/>
            <ac:spMk id="195" creationId="{2490A90C-B661-D262-522A-1DC480F1C104}"/>
          </ac:spMkLst>
        </pc:spChg>
        <pc:spChg chg="mod">
          <ac:chgData name="SCIALDONE Lorenzo" userId="8593fdcd-2712-4b04-8d31-7d85f124f43e" providerId="ADAL" clId="{123F4454-0D55-47E8-A511-06FD83526F70}" dt="2023-07-04T14:29:42.171" v="1097" actId="165"/>
          <ac:spMkLst>
            <pc:docMk/>
            <pc:sldMk cId="3102018916" sldId="356"/>
            <ac:spMk id="196" creationId="{DC6CF2C3-2A0F-EF6E-4F11-E710722AB27E}"/>
          </ac:spMkLst>
        </pc:spChg>
        <pc:spChg chg="mod">
          <ac:chgData name="SCIALDONE Lorenzo" userId="8593fdcd-2712-4b04-8d31-7d85f124f43e" providerId="ADAL" clId="{123F4454-0D55-47E8-A511-06FD83526F70}" dt="2023-07-04T14:29:42.171" v="1097" actId="165"/>
          <ac:spMkLst>
            <pc:docMk/>
            <pc:sldMk cId="3102018916" sldId="356"/>
            <ac:spMk id="197" creationId="{81766D8C-9DD7-9BDD-5DC3-FF11AD1A7304}"/>
          </ac:spMkLst>
        </pc:spChg>
        <pc:spChg chg="mod">
          <ac:chgData name="SCIALDONE Lorenzo" userId="8593fdcd-2712-4b04-8d31-7d85f124f43e" providerId="ADAL" clId="{123F4454-0D55-47E8-A511-06FD83526F70}" dt="2023-07-04T14:29:42.171" v="1097" actId="165"/>
          <ac:spMkLst>
            <pc:docMk/>
            <pc:sldMk cId="3102018916" sldId="356"/>
            <ac:spMk id="198" creationId="{F99A499F-C7DE-E7EE-318A-F0D3C88F71A8}"/>
          </ac:spMkLst>
        </pc:spChg>
        <pc:spChg chg="mod">
          <ac:chgData name="SCIALDONE Lorenzo" userId="8593fdcd-2712-4b04-8d31-7d85f124f43e" providerId="ADAL" clId="{123F4454-0D55-47E8-A511-06FD83526F70}" dt="2023-07-04T14:29:42.171" v="1097" actId="165"/>
          <ac:spMkLst>
            <pc:docMk/>
            <pc:sldMk cId="3102018916" sldId="356"/>
            <ac:spMk id="199" creationId="{B4EF3866-1C81-16DC-E9D2-9462286F16E6}"/>
          </ac:spMkLst>
        </pc:spChg>
        <pc:spChg chg="mod">
          <ac:chgData name="SCIALDONE Lorenzo" userId="8593fdcd-2712-4b04-8d31-7d85f124f43e" providerId="ADAL" clId="{123F4454-0D55-47E8-A511-06FD83526F70}" dt="2023-07-04T14:29:42.171" v="1097" actId="165"/>
          <ac:spMkLst>
            <pc:docMk/>
            <pc:sldMk cId="3102018916" sldId="356"/>
            <ac:spMk id="200" creationId="{26261F17-862C-9A94-4B20-A3F6BCB2AD3B}"/>
          </ac:spMkLst>
        </pc:spChg>
        <pc:spChg chg="mod">
          <ac:chgData name="SCIALDONE Lorenzo" userId="8593fdcd-2712-4b04-8d31-7d85f124f43e" providerId="ADAL" clId="{123F4454-0D55-47E8-A511-06FD83526F70}" dt="2023-07-04T14:29:42.171" v="1097" actId="165"/>
          <ac:spMkLst>
            <pc:docMk/>
            <pc:sldMk cId="3102018916" sldId="356"/>
            <ac:spMk id="201" creationId="{5F305BEA-9C47-59B2-4E94-56BC2E325BBD}"/>
          </ac:spMkLst>
        </pc:spChg>
        <pc:spChg chg="mod">
          <ac:chgData name="SCIALDONE Lorenzo" userId="8593fdcd-2712-4b04-8d31-7d85f124f43e" providerId="ADAL" clId="{123F4454-0D55-47E8-A511-06FD83526F70}" dt="2023-07-04T14:29:42.171" v="1097" actId="165"/>
          <ac:spMkLst>
            <pc:docMk/>
            <pc:sldMk cId="3102018916" sldId="356"/>
            <ac:spMk id="202" creationId="{12BEDD59-31FF-21AF-7C8E-ADD9C095B5A3}"/>
          </ac:spMkLst>
        </pc:spChg>
        <pc:spChg chg="mod">
          <ac:chgData name="SCIALDONE Lorenzo" userId="8593fdcd-2712-4b04-8d31-7d85f124f43e" providerId="ADAL" clId="{123F4454-0D55-47E8-A511-06FD83526F70}" dt="2023-07-04T14:29:42.171" v="1097" actId="165"/>
          <ac:spMkLst>
            <pc:docMk/>
            <pc:sldMk cId="3102018916" sldId="356"/>
            <ac:spMk id="203" creationId="{98785A3B-DA09-6E76-5CDC-41642A61DC44}"/>
          </ac:spMkLst>
        </pc:spChg>
        <pc:spChg chg="mod">
          <ac:chgData name="SCIALDONE Lorenzo" userId="8593fdcd-2712-4b04-8d31-7d85f124f43e" providerId="ADAL" clId="{123F4454-0D55-47E8-A511-06FD83526F70}" dt="2023-07-04T14:29:42.171" v="1097" actId="165"/>
          <ac:spMkLst>
            <pc:docMk/>
            <pc:sldMk cId="3102018916" sldId="356"/>
            <ac:spMk id="204" creationId="{75F405B3-16A3-D30D-B863-DECF9F4A8702}"/>
          </ac:spMkLst>
        </pc:spChg>
        <pc:spChg chg="mod">
          <ac:chgData name="SCIALDONE Lorenzo" userId="8593fdcd-2712-4b04-8d31-7d85f124f43e" providerId="ADAL" clId="{123F4454-0D55-47E8-A511-06FD83526F70}" dt="2023-07-04T14:29:42.171" v="1097" actId="165"/>
          <ac:spMkLst>
            <pc:docMk/>
            <pc:sldMk cId="3102018916" sldId="356"/>
            <ac:spMk id="205" creationId="{5D8E2554-5112-74CD-2AED-A17B76650D3A}"/>
          </ac:spMkLst>
        </pc:spChg>
        <pc:spChg chg="mod">
          <ac:chgData name="SCIALDONE Lorenzo" userId="8593fdcd-2712-4b04-8d31-7d85f124f43e" providerId="ADAL" clId="{123F4454-0D55-47E8-A511-06FD83526F70}" dt="2023-07-04T14:29:42.171" v="1097" actId="165"/>
          <ac:spMkLst>
            <pc:docMk/>
            <pc:sldMk cId="3102018916" sldId="356"/>
            <ac:spMk id="206" creationId="{8DCFABEE-90BB-87BA-B203-CF4F3FAB43B1}"/>
          </ac:spMkLst>
        </pc:spChg>
        <pc:spChg chg="mod">
          <ac:chgData name="SCIALDONE Lorenzo" userId="8593fdcd-2712-4b04-8d31-7d85f124f43e" providerId="ADAL" clId="{123F4454-0D55-47E8-A511-06FD83526F70}" dt="2023-07-04T14:29:42.171" v="1097" actId="165"/>
          <ac:spMkLst>
            <pc:docMk/>
            <pc:sldMk cId="3102018916" sldId="356"/>
            <ac:spMk id="207" creationId="{BBE66C8D-7DC8-2571-0EA7-98CCE3F132BC}"/>
          </ac:spMkLst>
        </pc:spChg>
        <pc:spChg chg="mod">
          <ac:chgData name="SCIALDONE Lorenzo" userId="8593fdcd-2712-4b04-8d31-7d85f124f43e" providerId="ADAL" clId="{123F4454-0D55-47E8-A511-06FD83526F70}" dt="2023-07-04T14:29:42.171" v="1097" actId="165"/>
          <ac:spMkLst>
            <pc:docMk/>
            <pc:sldMk cId="3102018916" sldId="356"/>
            <ac:spMk id="208" creationId="{32E2F2A7-1F41-B428-3E3E-7E40ED0B05B5}"/>
          </ac:spMkLst>
        </pc:spChg>
        <pc:spChg chg="mod">
          <ac:chgData name="SCIALDONE Lorenzo" userId="8593fdcd-2712-4b04-8d31-7d85f124f43e" providerId="ADAL" clId="{123F4454-0D55-47E8-A511-06FD83526F70}" dt="2023-07-04T14:29:42.171" v="1097" actId="165"/>
          <ac:spMkLst>
            <pc:docMk/>
            <pc:sldMk cId="3102018916" sldId="356"/>
            <ac:spMk id="209" creationId="{BBCEE034-280D-D941-F34D-11A37A69AE73}"/>
          </ac:spMkLst>
        </pc:spChg>
        <pc:spChg chg="mod">
          <ac:chgData name="SCIALDONE Lorenzo" userId="8593fdcd-2712-4b04-8d31-7d85f124f43e" providerId="ADAL" clId="{123F4454-0D55-47E8-A511-06FD83526F70}" dt="2023-07-04T14:29:42.171" v="1097" actId="165"/>
          <ac:spMkLst>
            <pc:docMk/>
            <pc:sldMk cId="3102018916" sldId="356"/>
            <ac:spMk id="210" creationId="{8A0A951F-47F5-A1AE-913D-9B9BA1BB32DD}"/>
          </ac:spMkLst>
        </pc:spChg>
        <pc:spChg chg="mod">
          <ac:chgData name="SCIALDONE Lorenzo" userId="8593fdcd-2712-4b04-8d31-7d85f124f43e" providerId="ADAL" clId="{123F4454-0D55-47E8-A511-06FD83526F70}" dt="2023-07-04T14:29:42.171" v="1097" actId="165"/>
          <ac:spMkLst>
            <pc:docMk/>
            <pc:sldMk cId="3102018916" sldId="356"/>
            <ac:spMk id="211" creationId="{282B413E-4CFE-F35D-BAF8-8057C1B53C9F}"/>
          </ac:spMkLst>
        </pc:spChg>
        <pc:spChg chg="mod">
          <ac:chgData name="SCIALDONE Lorenzo" userId="8593fdcd-2712-4b04-8d31-7d85f124f43e" providerId="ADAL" clId="{123F4454-0D55-47E8-A511-06FD83526F70}" dt="2023-07-04T14:29:42.171" v="1097" actId="165"/>
          <ac:spMkLst>
            <pc:docMk/>
            <pc:sldMk cId="3102018916" sldId="356"/>
            <ac:spMk id="212" creationId="{A093CB08-7504-641F-E968-B7B52CDE3089}"/>
          </ac:spMkLst>
        </pc:spChg>
        <pc:spChg chg="mod">
          <ac:chgData name="SCIALDONE Lorenzo" userId="8593fdcd-2712-4b04-8d31-7d85f124f43e" providerId="ADAL" clId="{123F4454-0D55-47E8-A511-06FD83526F70}" dt="2023-07-04T14:29:42.171" v="1097" actId="165"/>
          <ac:spMkLst>
            <pc:docMk/>
            <pc:sldMk cId="3102018916" sldId="356"/>
            <ac:spMk id="213" creationId="{E0DCEE4A-A24D-722A-D9D2-CD0C4AAB8DA8}"/>
          </ac:spMkLst>
        </pc:spChg>
        <pc:spChg chg="mod">
          <ac:chgData name="SCIALDONE Lorenzo" userId="8593fdcd-2712-4b04-8d31-7d85f124f43e" providerId="ADAL" clId="{123F4454-0D55-47E8-A511-06FD83526F70}" dt="2023-07-04T14:29:42.171" v="1097" actId="165"/>
          <ac:spMkLst>
            <pc:docMk/>
            <pc:sldMk cId="3102018916" sldId="356"/>
            <ac:spMk id="214" creationId="{2EA1386F-EE18-4399-610D-E1F846DF70DA}"/>
          </ac:spMkLst>
        </pc:spChg>
        <pc:spChg chg="mod">
          <ac:chgData name="SCIALDONE Lorenzo" userId="8593fdcd-2712-4b04-8d31-7d85f124f43e" providerId="ADAL" clId="{123F4454-0D55-47E8-A511-06FD83526F70}" dt="2023-07-04T14:29:42.171" v="1097" actId="165"/>
          <ac:spMkLst>
            <pc:docMk/>
            <pc:sldMk cId="3102018916" sldId="356"/>
            <ac:spMk id="215" creationId="{C0914DCF-8227-18AC-5884-7774ECE4FF2B}"/>
          </ac:spMkLst>
        </pc:spChg>
        <pc:spChg chg="mod">
          <ac:chgData name="SCIALDONE Lorenzo" userId="8593fdcd-2712-4b04-8d31-7d85f124f43e" providerId="ADAL" clId="{123F4454-0D55-47E8-A511-06FD83526F70}" dt="2023-07-04T14:29:42.171" v="1097" actId="165"/>
          <ac:spMkLst>
            <pc:docMk/>
            <pc:sldMk cId="3102018916" sldId="356"/>
            <ac:spMk id="216" creationId="{9B8F75CC-03D6-387A-5804-718320080BEA}"/>
          </ac:spMkLst>
        </pc:spChg>
        <pc:spChg chg="mod">
          <ac:chgData name="SCIALDONE Lorenzo" userId="8593fdcd-2712-4b04-8d31-7d85f124f43e" providerId="ADAL" clId="{123F4454-0D55-47E8-A511-06FD83526F70}" dt="2023-07-04T14:29:42.171" v="1097" actId="165"/>
          <ac:spMkLst>
            <pc:docMk/>
            <pc:sldMk cId="3102018916" sldId="356"/>
            <ac:spMk id="217" creationId="{733826C5-1430-E8F0-AD4C-060142807F0C}"/>
          </ac:spMkLst>
        </pc:spChg>
        <pc:spChg chg="mod">
          <ac:chgData name="SCIALDONE Lorenzo" userId="8593fdcd-2712-4b04-8d31-7d85f124f43e" providerId="ADAL" clId="{123F4454-0D55-47E8-A511-06FD83526F70}" dt="2023-07-04T14:29:42.171" v="1097" actId="165"/>
          <ac:spMkLst>
            <pc:docMk/>
            <pc:sldMk cId="3102018916" sldId="356"/>
            <ac:spMk id="218" creationId="{0CECCF03-E4D1-6F12-9A38-8E331C1E85E3}"/>
          </ac:spMkLst>
        </pc:spChg>
        <pc:spChg chg="mod">
          <ac:chgData name="SCIALDONE Lorenzo" userId="8593fdcd-2712-4b04-8d31-7d85f124f43e" providerId="ADAL" clId="{123F4454-0D55-47E8-A511-06FD83526F70}" dt="2023-07-04T14:29:42.171" v="1097" actId="165"/>
          <ac:spMkLst>
            <pc:docMk/>
            <pc:sldMk cId="3102018916" sldId="356"/>
            <ac:spMk id="219" creationId="{5664DE5B-2BD9-08CA-C678-366E53EEC7A7}"/>
          </ac:spMkLst>
        </pc:spChg>
        <pc:spChg chg="mod">
          <ac:chgData name="SCIALDONE Lorenzo" userId="8593fdcd-2712-4b04-8d31-7d85f124f43e" providerId="ADAL" clId="{123F4454-0D55-47E8-A511-06FD83526F70}" dt="2023-07-04T14:29:42.171" v="1097" actId="165"/>
          <ac:spMkLst>
            <pc:docMk/>
            <pc:sldMk cId="3102018916" sldId="356"/>
            <ac:spMk id="220" creationId="{58D7DFEF-AC02-BC29-D377-8864361C2695}"/>
          </ac:spMkLst>
        </pc:spChg>
        <pc:spChg chg="mod">
          <ac:chgData name="SCIALDONE Lorenzo" userId="8593fdcd-2712-4b04-8d31-7d85f124f43e" providerId="ADAL" clId="{123F4454-0D55-47E8-A511-06FD83526F70}" dt="2023-07-04T14:29:42.171" v="1097" actId="165"/>
          <ac:spMkLst>
            <pc:docMk/>
            <pc:sldMk cId="3102018916" sldId="356"/>
            <ac:spMk id="221" creationId="{0F756832-A9C2-E322-5A30-B52C31B46AE9}"/>
          </ac:spMkLst>
        </pc:spChg>
        <pc:spChg chg="mod">
          <ac:chgData name="SCIALDONE Lorenzo" userId="8593fdcd-2712-4b04-8d31-7d85f124f43e" providerId="ADAL" clId="{123F4454-0D55-47E8-A511-06FD83526F70}" dt="2023-07-04T14:29:42.171" v="1097" actId="165"/>
          <ac:spMkLst>
            <pc:docMk/>
            <pc:sldMk cId="3102018916" sldId="356"/>
            <ac:spMk id="222" creationId="{131ACC38-E6BB-991D-1E0A-ADE7AD167D71}"/>
          </ac:spMkLst>
        </pc:spChg>
        <pc:spChg chg="mod">
          <ac:chgData name="SCIALDONE Lorenzo" userId="8593fdcd-2712-4b04-8d31-7d85f124f43e" providerId="ADAL" clId="{123F4454-0D55-47E8-A511-06FD83526F70}" dt="2023-07-04T14:29:42.171" v="1097" actId="165"/>
          <ac:spMkLst>
            <pc:docMk/>
            <pc:sldMk cId="3102018916" sldId="356"/>
            <ac:spMk id="223" creationId="{490299C5-2202-9EF7-0D5E-B52F691ADE66}"/>
          </ac:spMkLst>
        </pc:spChg>
        <pc:spChg chg="mod">
          <ac:chgData name="SCIALDONE Lorenzo" userId="8593fdcd-2712-4b04-8d31-7d85f124f43e" providerId="ADAL" clId="{123F4454-0D55-47E8-A511-06FD83526F70}" dt="2023-07-04T14:29:42.171" v="1097" actId="165"/>
          <ac:spMkLst>
            <pc:docMk/>
            <pc:sldMk cId="3102018916" sldId="356"/>
            <ac:spMk id="224" creationId="{596B971E-3460-3257-3E95-B90CE84BAB50}"/>
          </ac:spMkLst>
        </pc:spChg>
        <pc:spChg chg="mod">
          <ac:chgData name="SCIALDONE Lorenzo" userId="8593fdcd-2712-4b04-8d31-7d85f124f43e" providerId="ADAL" clId="{123F4454-0D55-47E8-A511-06FD83526F70}" dt="2023-07-04T14:29:42.171" v="1097" actId="165"/>
          <ac:spMkLst>
            <pc:docMk/>
            <pc:sldMk cId="3102018916" sldId="356"/>
            <ac:spMk id="225" creationId="{C26EC6AE-CB4B-2E04-7ACD-324590A145DF}"/>
          </ac:spMkLst>
        </pc:spChg>
        <pc:spChg chg="mod">
          <ac:chgData name="SCIALDONE Lorenzo" userId="8593fdcd-2712-4b04-8d31-7d85f124f43e" providerId="ADAL" clId="{123F4454-0D55-47E8-A511-06FD83526F70}" dt="2023-07-04T14:29:42.171" v="1097" actId="165"/>
          <ac:spMkLst>
            <pc:docMk/>
            <pc:sldMk cId="3102018916" sldId="356"/>
            <ac:spMk id="226" creationId="{93FF75D5-B750-6338-35A5-AF3E38B28AD1}"/>
          </ac:spMkLst>
        </pc:spChg>
        <pc:spChg chg="mod">
          <ac:chgData name="SCIALDONE Lorenzo" userId="8593fdcd-2712-4b04-8d31-7d85f124f43e" providerId="ADAL" clId="{123F4454-0D55-47E8-A511-06FD83526F70}" dt="2023-07-04T14:29:42.171" v="1097" actId="165"/>
          <ac:spMkLst>
            <pc:docMk/>
            <pc:sldMk cId="3102018916" sldId="356"/>
            <ac:spMk id="227" creationId="{92F12374-AF81-B86C-5970-2134ED6CB6C0}"/>
          </ac:spMkLst>
        </pc:spChg>
        <pc:spChg chg="mod">
          <ac:chgData name="SCIALDONE Lorenzo" userId="8593fdcd-2712-4b04-8d31-7d85f124f43e" providerId="ADAL" clId="{123F4454-0D55-47E8-A511-06FD83526F70}" dt="2023-07-04T14:29:42.171" v="1097" actId="165"/>
          <ac:spMkLst>
            <pc:docMk/>
            <pc:sldMk cId="3102018916" sldId="356"/>
            <ac:spMk id="228" creationId="{936497F9-74DE-5FCB-DBC7-7004A6156130}"/>
          </ac:spMkLst>
        </pc:spChg>
        <pc:spChg chg="mod">
          <ac:chgData name="SCIALDONE Lorenzo" userId="8593fdcd-2712-4b04-8d31-7d85f124f43e" providerId="ADAL" clId="{123F4454-0D55-47E8-A511-06FD83526F70}" dt="2023-07-04T14:29:42.171" v="1097" actId="165"/>
          <ac:spMkLst>
            <pc:docMk/>
            <pc:sldMk cId="3102018916" sldId="356"/>
            <ac:spMk id="229" creationId="{F13243D6-C407-3719-CC30-3AFEA965B23E}"/>
          </ac:spMkLst>
        </pc:spChg>
        <pc:spChg chg="mod">
          <ac:chgData name="SCIALDONE Lorenzo" userId="8593fdcd-2712-4b04-8d31-7d85f124f43e" providerId="ADAL" clId="{123F4454-0D55-47E8-A511-06FD83526F70}" dt="2023-07-04T14:29:42.171" v="1097" actId="165"/>
          <ac:spMkLst>
            <pc:docMk/>
            <pc:sldMk cId="3102018916" sldId="356"/>
            <ac:spMk id="230" creationId="{9CD30A81-DB9F-0198-D2D2-43CE4F0EA494}"/>
          </ac:spMkLst>
        </pc:spChg>
        <pc:spChg chg="mod">
          <ac:chgData name="SCIALDONE Lorenzo" userId="8593fdcd-2712-4b04-8d31-7d85f124f43e" providerId="ADAL" clId="{123F4454-0D55-47E8-A511-06FD83526F70}" dt="2023-07-04T14:29:42.171" v="1097" actId="165"/>
          <ac:spMkLst>
            <pc:docMk/>
            <pc:sldMk cId="3102018916" sldId="356"/>
            <ac:spMk id="232" creationId="{8A7944FC-5A63-46A9-EDEE-A018E7E187B1}"/>
          </ac:spMkLst>
        </pc:spChg>
        <pc:spChg chg="mod">
          <ac:chgData name="SCIALDONE Lorenzo" userId="8593fdcd-2712-4b04-8d31-7d85f124f43e" providerId="ADAL" clId="{123F4454-0D55-47E8-A511-06FD83526F70}" dt="2023-07-04T14:29:42.171" v="1097" actId="165"/>
          <ac:spMkLst>
            <pc:docMk/>
            <pc:sldMk cId="3102018916" sldId="356"/>
            <ac:spMk id="233" creationId="{E5F54006-1A50-1F77-C269-560B4A77661C}"/>
          </ac:spMkLst>
        </pc:spChg>
        <pc:spChg chg="mod">
          <ac:chgData name="SCIALDONE Lorenzo" userId="8593fdcd-2712-4b04-8d31-7d85f124f43e" providerId="ADAL" clId="{123F4454-0D55-47E8-A511-06FD83526F70}" dt="2023-07-04T14:29:42.171" v="1097" actId="165"/>
          <ac:spMkLst>
            <pc:docMk/>
            <pc:sldMk cId="3102018916" sldId="356"/>
            <ac:spMk id="234" creationId="{09D6EB6A-2B8D-EB92-35A6-2B6F454A2611}"/>
          </ac:spMkLst>
        </pc:spChg>
        <pc:spChg chg="mod">
          <ac:chgData name="SCIALDONE Lorenzo" userId="8593fdcd-2712-4b04-8d31-7d85f124f43e" providerId="ADAL" clId="{123F4454-0D55-47E8-A511-06FD83526F70}" dt="2023-07-04T14:29:42.171" v="1097" actId="165"/>
          <ac:spMkLst>
            <pc:docMk/>
            <pc:sldMk cId="3102018916" sldId="356"/>
            <ac:spMk id="235" creationId="{19D2B66B-1047-D440-7FA8-C7DAA36E92B3}"/>
          </ac:spMkLst>
        </pc:spChg>
        <pc:spChg chg="mod">
          <ac:chgData name="SCIALDONE Lorenzo" userId="8593fdcd-2712-4b04-8d31-7d85f124f43e" providerId="ADAL" clId="{123F4454-0D55-47E8-A511-06FD83526F70}" dt="2023-07-04T14:29:42.171" v="1097" actId="165"/>
          <ac:spMkLst>
            <pc:docMk/>
            <pc:sldMk cId="3102018916" sldId="356"/>
            <ac:spMk id="236" creationId="{0D96091B-ACCC-CF13-C71A-3206C8517C5D}"/>
          </ac:spMkLst>
        </pc:spChg>
        <pc:spChg chg="mod">
          <ac:chgData name="SCIALDONE Lorenzo" userId="8593fdcd-2712-4b04-8d31-7d85f124f43e" providerId="ADAL" clId="{123F4454-0D55-47E8-A511-06FD83526F70}" dt="2023-07-04T14:29:42.171" v="1097" actId="165"/>
          <ac:spMkLst>
            <pc:docMk/>
            <pc:sldMk cId="3102018916" sldId="356"/>
            <ac:spMk id="237" creationId="{235E4AEE-2977-44BD-2CD5-FF3910A8EE2D}"/>
          </ac:spMkLst>
        </pc:spChg>
        <pc:spChg chg="mod">
          <ac:chgData name="SCIALDONE Lorenzo" userId="8593fdcd-2712-4b04-8d31-7d85f124f43e" providerId="ADAL" clId="{123F4454-0D55-47E8-A511-06FD83526F70}" dt="2023-07-04T14:31:13.563" v="1137" actId="207"/>
          <ac:spMkLst>
            <pc:docMk/>
            <pc:sldMk cId="3102018916" sldId="356"/>
            <ac:spMk id="238" creationId="{2A22A3B6-4D48-704F-8499-FAD10C05FB85}"/>
          </ac:spMkLst>
        </pc:spChg>
        <pc:spChg chg="mod">
          <ac:chgData name="SCIALDONE Lorenzo" userId="8593fdcd-2712-4b04-8d31-7d85f124f43e" providerId="ADAL" clId="{123F4454-0D55-47E8-A511-06FD83526F70}" dt="2023-07-04T14:31:21.393" v="1139" actId="207"/>
          <ac:spMkLst>
            <pc:docMk/>
            <pc:sldMk cId="3102018916" sldId="356"/>
            <ac:spMk id="239" creationId="{AD42F995-1E0B-3D60-75AB-BF4CA26223E8}"/>
          </ac:spMkLst>
        </pc:spChg>
        <pc:spChg chg="mod">
          <ac:chgData name="SCIALDONE Lorenzo" userId="8593fdcd-2712-4b04-8d31-7d85f124f43e" providerId="ADAL" clId="{123F4454-0D55-47E8-A511-06FD83526F70}" dt="2023-07-04T14:31:17.411" v="1138" actId="207"/>
          <ac:spMkLst>
            <pc:docMk/>
            <pc:sldMk cId="3102018916" sldId="356"/>
            <ac:spMk id="240" creationId="{11DE43C8-EC6F-4F04-0F7A-3FD83E050360}"/>
          </ac:spMkLst>
        </pc:spChg>
        <pc:spChg chg="mod">
          <ac:chgData name="SCIALDONE Lorenzo" userId="8593fdcd-2712-4b04-8d31-7d85f124f43e" providerId="ADAL" clId="{123F4454-0D55-47E8-A511-06FD83526F70}" dt="2023-07-04T14:29:42.171" v="1097" actId="165"/>
          <ac:spMkLst>
            <pc:docMk/>
            <pc:sldMk cId="3102018916" sldId="356"/>
            <ac:spMk id="241" creationId="{6A492552-1BD5-EB72-198B-A0B433656C61}"/>
          </ac:spMkLst>
        </pc:spChg>
        <pc:spChg chg="mod">
          <ac:chgData name="SCIALDONE Lorenzo" userId="8593fdcd-2712-4b04-8d31-7d85f124f43e" providerId="ADAL" clId="{123F4454-0D55-47E8-A511-06FD83526F70}" dt="2023-07-04T14:31:13.563" v="1137" actId="207"/>
          <ac:spMkLst>
            <pc:docMk/>
            <pc:sldMk cId="3102018916" sldId="356"/>
            <ac:spMk id="242" creationId="{C8C8E883-E6E3-1740-2A6A-46062A053F88}"/>
          </ac:spMkLst>
        </pc:spChg>
        <pc:spChg chg="mod">
          <ac:chgData name="SCIALDONE Lorenzo" userId="8593fdcd-2712-4b04-8d31-7d85f124f43e" providerId="ADAL" clId="{123F4454-0D55-47E8-A511-06FD83526F70}" dt="2023-07-04T14:29:42.171" v="1097" actId="165"/>
          <ac:spMkLst>
            <pc:docMk/>
            <pc:sldMk cId="3102018916" sldId="356"/>
            <ac:spMk id="243" creationId="{4FCA70A2-03B6-7BDC-58A6-4E5CE40AA815}"/>
          </ac:spMkLst>
        </pc:spChg>
        <pc:spChg chg="mod">
          <ac:chgData name="SCIALDONE Lorenzo" userId="8593fdcd-2712-4b04-8d31-7d85f124f43e" providerId="ADAL" clId="{123F4454-0D55-47E8-A511-06FD83526F70}" dt="2023-07-04T14:29:42.171" v="1097" actId="165"/>
          <ac:spMkLst>
            <pc:docMk/>
            <pc:sldMk cId="3102018916" sldId="356"/>
            <ac:spMk id="244" creationId="{51101A23-85B6-BCF2-8556-8C793C06B846}"/>
          </ac:spMkLst>
        </pc:spChg>
        <pc:spChg chg="mod">
          <ac:chgData name="SCIALDONE Lorenzo" userId="8593fdcd-2712-4b04-8d31-7d85f124f43e" providerId="ADAL" clId="{123F4454-0D55-47E8-A511-06FD83526F70}" dt="2023-07-04T14:29:42.171" v="1097" actId="165"/>
          <ac:spMkLst>
            <pc:docMk/>
            <pc:sldMk cId="3102018916" sldId="356"/>
            <ac:spMk id="245" creationId="{2D9E091B-2D6B-C042-AB6A-039979B93A03}"/>
          </ac:spMkLst>
        </pc:spChg>
        <pc:spChg chg="mod">
          <ac:chgData name="SCIALDONE Lorenzo" userId="8593fdcd-2712-4b04-8d31-7d85f124f43e" providerId="ADAL" clId="{123F4454-0D55-47E8-A511-06FD83526F70}" dt="2023-07-04T14:29:42.171" v="1097" actId="165"/>
          <ac:spMkLst>
            <pc:docMk/>
            <pc:sldMk cId="3102018916" sldId="356"/>
            <ac:spMk id="246" creationId="{13FD9BDA-A470-9F36-938A-78A873126DD3}"/>
          </ac:spMkLst>
        </pc:spChg>
        <pc:spChg chg="mod">
          <ac:chgData name="SCIALDONE Lorenzo" userId="8593fdcd-2712-4b04-8d31-7d85f124f43e" providerId="ADAL" clId="{123F4454-0D55-47E8-A511-06FD83526F70}" dt="2023-07-04T14:29:42.171" v="1097" actId="165"/>
          <ac:spMkLst>
            <pc:docMk/>
            <pc:sldMk cId="3102018916" sldId="356"/>
            <ac:spMk id="247" creationId="{14D51345-6A12-63B3-F0C9-40BF2CB28C7E}"/>
          </ac:spMkLst>
        </pc:spChg>
        <pc:spChg chg="mod">
          <ac:chgData name="SCIALDONE Lorenzo" userId="8593fdcd-2712-4b04-8d31-7d85f124f43e" providerId="ADAL" clId="{123F4454-0D55-47E8-A511-06FD83526F70}" dt="2023-07-04T14:30:55.615" v="1136" actId="207"/>
          <ac:spMkLst>
            <pc:docMk/>
            <pc:sldMk cId="3102018916" sldId="356"/>
            <ac:spMk id="248" creationId="{958F0501-6C13-3487-5BDF-72C368B0AE1B}"/>
          </ac:spMkLst>
        </pc:spChg>
        <pc:spChg chg="mod">
          <ac:chgData name="SCIALDONE Lorenzo" userId="8593fdcd-2712-4b04-8d31-7d85f124f43e" providerId="ADAL" clId="{123F4454-0D55-47E8-A511-06FD83526F70}" dt="2023-07-04T14:29:42.171" v="1097" actId="165"/>
          <ac:spMkLst>
            <pc:docMk/>
            <pc:sldMk cId="3102018916" sldId="356"/>
            <ac:spMk id="249" creationId="{022B102A-07F7-3412-E06C-8067095DE71A}"/>
          </ac:spMkLst>
        </pc:spChg>
        <pc:spChg chg="mod">
          <ac:chgData name="SCIALDONE Lorenzo" userId="8593fdcd-2712-4b04-8d31-7d85f124f43e" providerId="ADAL" clId="{123F4454-0D55-47E8-A511-06FD83526F70}" dt="2023-07-04T14:31:13.563" v="1137" actId="207"/>
          <ac:spMkLst>
            <pc:docMk/>
            <pc:sldMk cId="3102018916" sldId="356"/>
            <ac:spMk id="250" creationId="{8D53F9CC-950D-9655-810E-500B57849E83}"/>
          </ac:spMkLst>
        </pc:spChg>
        <pc:spChg chg="mod">
          <ac:chgData name="SCIALDONE Lorenzo" userId="8593fdcd-2712-4b04-8d31-7d85f124f43e" providerId="ADAL" clId="{123F4454-0D55-47E8-A511-06FD83526F70}" dt="2023-07-04T14:29:42.171" v="1097" actId="165"/>
          <ac:spMkLst>
            <pc:docMk/>
            <pc:sldMk cId="3102018916" sldId="356"/>
            <ac:spMk id="251" creationId="{2B023453-EB45-0410-FA39-080F8238DFCB}"/>
          </ac:spMkLst>
        </pc:spChg>
        <pc:spChg chg="mod">
          <ac:chgData name="SCIALDONE Lorenzo" userId="8593fdcd-2712-4b04-8d31-7d85f124f43e" providerId="ADAL" clId="{123F4454-0D55-47E8-A511-06FD83526F70}" dt="2023-07-04T14:29:42.171" v="1097" actId="165"/>
          <ac:spMkLst>
            <pc:docMk/>
            <pc:sldMk cId="3102018916" sldId="356"/>
            <ac:spMk id="253" creationId="{C26A4465-D39A-424D-B370-6280F591B0EF}"/>
          </ac:spMkLst>
        </pc:spChg>
        <pc:spChg chg="mod">
          <ac:chgData name="SCIALDONE Lorenzo" userId="8593fdcd-2712-4b04-8d31-7d85f124f43e" providerId="ADAL" clId="{123F4454-0D55-47E8-A511-06FD83526F70}" dt="2023-07-04T14:29:42.171" v="1097" actId="165"/>
          <ac:spMkLst>
            <pc:docMk/>
            <pc:sldMk cId="3102018916" sldId="356"/>
            <ac:spMk id="254" creationId="{71969D80-9516-AFDC-01B0-166CC22D2CEC}"/>
          </ac:spMkLst>
        </pc:spChg>
        <pc:spChg chg="mod">
          <ac:chgData name="SCIALDONE Lorenzo" userId="8593fdcd-2712-4b04-8d31-7d85f124f43e" providerId="ADAL" clId="{123F4454-0D55-47E8-A511-06FD83526F70}" dt="2023-07-04T14:29:42.171" v="1097" actId="165"/>
          <ac:spMkLst>
            <pc:docMk/>
            <pc:sldMk cId="3102018916" sldId="356"/>
            <ac:spMk id="255" creationId="{B80A24BD-3FD7-4466-B169-C2EE9646B30F}"/>
          </ac:spMkLst>
        </pc:spChg>
        <pc:spChg chg="mod">
          <ac:chgData name="SCIALDONE Lorenzo" userId="8593fdcd-2712-4b04-8d31-7d85f124f43e" providerId="ADAL" clId="{123F4454-0D55-47E8-A511-06FD83526F70}" dt="2023-07-04T14:29:42.171" v="1097" actId="165"/>
          <ac:spMkLst>
            <pc:docMk/>
            <pc:sldMk cId="3102018916" sldId="356"/>
            <ac:spMk id="256" creationId="{1BD0A2BC-4355-2F39-C0EC-CDCE909859F1}"/>
          </ac:spMkLst>
        </pc:spChg>
        <pc:spChg chg="mod">
          <ac:chgData name="SCIALDONE Lorenzo" userId="8593fdcd-2712-4b04-8d31-7d85f124f43e" providerId="ADAL" clId="{123F4454-0D55-47E8-A511-06FD83526F70}" dt="2023-07-04T14:29:42.171" v="1097" actId="165"/>
          <ac:spMkLst>
            <pc:docMk/>
            <pc:sldMk cId="3102018916" sldId="356"/>
            <ac:spMk id="257" creationId="{20308317-3D7D-D34F-2A6A-4C62F8FC96BB}"/>
          </ac:spMkLst>
        </pc:spChg>
        <pc:spChg chg="mod">
          <ac:chgData name="SCIALDONE Lorenzo" userId="8593fdcd-2712-4b04-8d31-7d85f124f43e" providerId="ADAL" clId="{123F4454-0D55-47E8-A511-06FD83526F70}" dt="2023-07-04T14:29:42.171" v="1097" actId="165"/>
          <ac:spMkLst>
            <pc:docMk/>
            <pc:sldMk cId="3102018916" sldId="356"/>
            <ac:spMk id="258" creationId="{2F523C44-259F-C0E7-872E-816CDDD5E282}"/>
          </ac:spMkLst>
        </pc:spChg>
        <pc:spChg chg="mod">
          <ac:chgData name="SCIALDONE Lorenzo" userId="8593fdcd-2712-4b04-8d31-7d85f124f43e" providerId="ADAL" clId="{123F4454-0D55-47E8-A511-06FD83526F70}" dt="2023-07-04T14:29:42.171" v="1097" actId="165"/>
          <ac:spMkLst>
            <pc:docMk/>
            <pc:sldMk cId="3102018916" sldId="356"/>
            <ac:spMk id="259" creationId="{4CD28E97-835C-A1C3-32B9-D00563ECDDB1}"/>
          </ac:spMkLst>
        </pc:spChg>
        <pc:spChg chg="mod">
          <ac:chgData name="SCIALDONE Lorenzo" userId="8593fdcd-2712-4b04-8d31-7d85f124f43e" providerId="ADAL" clId="{123F4454-0D55-47E8-A511-06FD83526F70}" dt="2023-07-04T14:29:42.171" v="1097" actId="165"/>
          <ac:spMkLst>
            <pc:docMk/>
            <pc:sldMk cId="3102018916" sldId="356"/>
            <ac:spMk id="260" creationId="{1B072055-8BF5-97E1-6C64-8BA16E64A438}"/>
          </ac:spMkLst>
        </pc:spChg>
        <pc:spChg chg="add mod">
          <ac:chgData name="SCIALDONE Lorenzo" userId="8593fdcd-2712-4b04-8d31-7d85f124f43e" providerId="ADAL" clId="{123F4454-0D55-47E8-A511-06FD83526F70}" dt="2023-07-04T15:07:50.117" v="1834" actId="207"/>
          <ac:spMkLst>
            <pc:docMk/>
            <pc:sldMk cId="3102018916" sldId="356"/>
            <ac:spMk id="265" creationId="{13D99778-4A7C-5318-264B-6E1CC54C489C}"/>
          </ac:spMkLst>
        </pc:spChg>
        <pc:spChg chg="add mod ord">
          <ac:chgData name="SCIALDONE Lorenzo" userId="8593fdcd-2712-4b04-8d31-7d85f124f43e" providerId="ADAL" clId="{123F4454-0D55-47E8-A511-06FD83526F70}" dt="2023-07-04T15:07:55.375" v="1835" actId="207"/>
          <ac:spMkLst>
            <pc:docMk/>
            <pc:sldMk cId="3102018916" sldId="356"/>
            <ac:spMk id="267" creationId="{E1033D5E-A09A-D38B-AEAF-38F4C07339FC}"/>
          </ac:spMkLst>
        </pc:spChg>
        <pc:spChg chg="add mod">
          <ac:chgData name="SCIALDONE Lorenzo" userId="8593fdcd-2712-4b04-8d31-7d85f124f43e" providerId="ADAL" clId="{123F4454-0D55-47E8-A511-06FD83526F70}" dt="2023-07-04T15:08:05.403" v="1838" actId="20577"/>
          <ac:spMkLst>
            <pc:docMk/>
            <pc:sldMk cId="3102018916" sldId="356"/>
            <ac:spMk id="268" creationId="{A2CC3218-6ACC-620B-0618-A36EE83B88B7}"/>
          </ac:spMkLst>
        </pc:spChg>
        <pc:spChg chg="mod">
          <ac:chgData name="SCIALDONE Lorenzo" userId="8593fdcd-2712-4b04-8d31-7d85f124f43e" providerId="ADAL" clId="{123F4454-0D55-47E8-A511-06FD83526F70}" dt="2023-07-04T14:46:36.741" v="1304" actId="3062"/>
          <ac:spMkLst>
            <pc:docMk/>
            <pc:sldMk cId="3102018916" sldId="356"/>
            <ac:spMk id="278" creationId="{DB2E5FD3-CE13-C110-8D12-EE4F3E92E132}"/>
          </ac:spMkLst>
        </pc:spChg>
        <pc:spChg chg="mod">
          <ac:chgData name="SCIALDONE Lorenzo" userId="8593fdcd-2712-4b04-8d31-7d85f124f43e" providerId="ADAL" clId="{123F4454-0D55-47E8-A511-06FD83526F70}" dt="2023-07-04T14:46:36.741" v="1304" actId="3062"/>
          <ac:spMkLst>
            <pc:docMk/>
            <pc:sldMk cId="3102018916" sldId="356"/>
            <ac:spMk id="279" creationId="{807C2357-2E5B-C2B4-D1F5-44B3C7432A86}"/>
          </ac:spMkLst>
        </pc:spChg>
        <pc:spChg chg="mod">
          <ac:chgData name="SCIALDONE Lorenzo" userId="8593fdcd-2712-4b04-8d31-7d85f124f43e" providerId="ADAL" clId="{123F4454-0D55-47E8-A511-06FD83526F70}" dt="2023-07-04T14:46:36.741" v="1304" actId="3062"/>
          <ac:spMkLst>
            <pc:docMk/>
            <pc:sldMk cId="3102018916" sldId="356"/>
            <ac:spMk id="280" creationId="{76E2F6DA-B394-5822-3F2D-24617BF53759}"/>
          </ac:spMkLst>
        </pc:spChg>
        <pc:spChg chg="mod">
          <ac:chgData name="SCIALDONE Lorenzo" userId="8593fdcd-2712-4b04-8d31-7d85f124f43e" providerId="ADAL" clId="{123F4454-0D55-47E8-A511-06FD83526F70}" dt="2023-07-04T14:46:36.741" v="1304" actId="3062"/>
          <ac:spMkLst>
            <pc:docMk/>
            <pc:sldMk cId="3102018916" sldId="356"/>
            <ac:spMk id="281" creationId="{0CF35CBB-6946-D7A0-09BE-E99ABA451AE5}"/>
          </ac:spMkLst>
        </pc:spChg>
        <pc:spChg chg="mod">
          <ac:chgData name="SCIALDONE Lorenzo" userId="8593fdcd-2712-4b04-8d31-7d85f124f43e" providerId="ADAL" clId="{123F4454-0D55-47E8-A511-06FD83526F70}" dt="2023-07-04T14:46:36.741" v="1304" actId="3062"/>
          <ac:spMkLst>
            <pc:docMk/>
            <pc:sldMk cId="3102018916" sldId="356"/>
            <ac:spMk id="282" creationId="{15E0C136-883E-D43B-373E-C4C90EDDCFB5}"/>
          </ac:spMkLst>
        </pc:spChg>
        <pc:spChg chg="mod">
          <ac:chgData name="SCIALDONE Lorenzo" userId="8593fdcd-2712-4b04-8d31-7d85f124f43e" providerId="ADAL" clId="{123F4454-0D55-47E8-A511-06FD83526F70}" dt="2023-07-04T14:46:36.741" v="1304" actId="3062"/>
          <ac:spMkLst>
            <pc:docMk/>
            <pc:sldMk cId="3102018916" sldId="356"/>
            <ac:spMk id="283" creationId="{62E3DB58-DA9D-D514-7294-C690C503300A}"/>
          </ac:spMkLst>
        </pc:spChg>
        <pc:spChg chg="mod">
          <ac:chgData name="SCIALDONE Lorenzo" userId="8593fdcd-2712-4b04-8d31-7d85f124f43e" providerId="ADAL" clId="{123F4454-0D55-47E8-A511-06FD83526F70}" dt="2023-07-04T14:46:36.741" v="1304" actId="3062"/>
          <ac:spMkLst>
            <pc:docMk/>
            <pc:sldMk cId="3102018916" sldId="356"/>
            <ac:spMk id="284" creationId="{3DD3525D-88BF-C896-6BBF-838BFAACEDA8}"/>
          </ac:spMkLst>
        </pc:spChg>
        <pc:spChg chg="mod">
          <ac:chgData name="SCIALDONE Lorenzo" userId="8593fdcd-2712-4b04-8d31-7d85f124f43e" providerId="ADAL" clId="{123F4454-0D55-47E8-A511-06FD83526F70}" dt="2023-07-04T14:46:36.741" v="1304" actId="3062"/>
          <ac:spMkLst>
            <pc:docMk/>
            <pc:sldMk cId="3102018916" sldId="356"/>
            <ac:spMk id="285" creationId="{3F90EECD-365B-28F2-1179-7A720D9BD63F}"/>
          </ac:spMkLst>
        </pc:spChg>
        <pc:spChg chg="mod">
          <ac:chgData name="SCIALDONE Lorenzo" userId="8593fdcd-2712-4b04-8d31-7d85f124f43e" providerId="ADAL" clId="{123F4454-0D55-47E8-A511-06FD83526F70}" dt="2023-07-04T14:46:36.741" v="1304" actId="3062"/>
          <ac:spMkLst>
            <pc:docMk/>
            <pc:sldMk cId="3102018916" sldId="356"/>
            <ac:spMk id="286" creationId="{ACE1A6B9-6D15-C514-45B6-463A72B580DF}"/>
          </ac:spMkLst>
        </pc:spChg>
        <pc:spChg chg="mod">
          <ac:chgData name="SCIALDONE Lorenzo" userId="8593fdcd-2712-4b04-8d31-7d85f124f43e" providerId="ADAL" clId="{123F4454-0D55-47E8-A511-06FD83526F70}" dt="2023-07-04T14:46:36.741" v="1304" actId="3062"/>
          <ac:spMkLst>
            <pc:docMk/>
            <pc:sldMk cId="3102018916" sldId="356"/>
            <ac:spMk id="287" creationId="{26FE197B-D315-D839-DD6D-C05CB0C89C07}"/>
          </ac:spMkLst>
        </pc:spChg>
        <pc:spChg chg="mod">
          <ac:chgData name="SCIALDONE Lorenzo" userId="8593fdcd-2712-4b04-8d31-7d85f124f43e" providerId="ADAL" clId="{123F4454-0D55-47E8-A511-06FD83526F70}" dt="2023-07-04T14:46:36.741" v="1304" actId="3062"/>
          <ac:spMkLst>
            <pc:docMk/>
            <pc:sldMk cId="3102018916" sldId="356"/>
            <ac:spMk id="288" creationId="{472C4993-5FAE-1B7C-9ACD-324E770E4AE6}"/>
          </ac:spMkLst>
        </pc:spChg>
        <pc:spChg chg="mod">
          <ac:chgData name="SCIALDONE Lorenzo" userId="8593fdcd-2712-4b04-8d31-7d85f124f43e" providerId="ADAL" clId="{123F4454-0D55-47E8-A511-06FD83526F70}" dt="2023-07-04T14:46:36.741" v="1304" actId="3062"/>
          <ac:spMkLst>
            <pc:docMk/>
            <pc:sldMk cId="3102018916" sldId="356"/>
            <ac:spMk id="289" creationId="{5748A87B-9AD0-C48B-854E-BA10E40A78DF}"/>
          </ac:spMkLst>
        </pc:spChg>
        <pc:spChg chg="mod">
          <ac:chgData name="SCIALDONE Lorenzo" userId="8593fdcd-2712-4b04-8d31-7d85f124f43e" providerId="ADAL" clId="{123F4454-0D55-47E8-A511-06FD83526F70}" dt="2023-07-04T14:46:36.741" v="1304" actId="3062"/>
          <ac:spMkLst>
            <pc:docMk/>
            <pc:sldMk cId="3102018916" sldId="356"/>
            <ac:spMk id="290" creationId="{024D9249-95E5-D537-2757-17243C954AC6}"/>
          </ac:spMkLst>
        </pc:spChg>
        <pc:spChg chg="mod">
          <ac:chgData name="SCIALDONE Lorenzo" userId="8593fdcd-2712-4b04-8d31-7d85f124f43e" providerId="ADAL" clId="{123F4454-0D55-47E8-A511-06FD83526F70}" dt="2023-07-04T14:46:36.741" v="1304" actId="3062"/>
          <ac:spMkLst>
            <pc:docMk/>
            <pc:sldMk cId="3102018916" sldId="356"/>
            <ac:spMk id="291" creationId="{C18FEA7C-A6C0-76C6-5AD9-0C4BD9FFE465}"/>
          </ac:spMkLst>
        </pc:spChg>
        <pc:spChg chg="mod">
          <ac:chgData name="SCIALDONE Lorenzo" userId="8593fdcd-2712-4b04-8d31-7d85f124f43e" providerId="ADAL" clId="{123F4454-0D55-47E8-A511-06FD83526F70}" dt="2023-07-04T14:46:36.741" v="1304" actId="3062"/>
          <ac:spMkLst>
            <pc:docMk/>
            <pc:sldMk cId="3102018916" sldId="356"/>
            <ac:spMk id="292" creationId="{FFAF2D2A-09B5-CE54-525C-EA1225528510}"/>
          </ac:spMkLst>
        </pc:spChg>
        <pc:spChg chg="mod">
          <ac:chgData name="SCIALDONE Lorenzo" userId="8593fdcd-2712-4b04-8d31-7d85f124f43e" providerId="ADAL" clId="{123F4454-0D55-47E8-A511-06FD83526F70}" dt="2023-07-04T14:46:36.741" v="1304" actId="3062"/>
          <ac:spMkLst>
            <pc:docMk/>
            <pc:sldMk cId="3102018916" sldId="356"/>
            <ac:spMk id="293" creationId="{ED9D4200-E94C-9C62-6BE2-FD9F7773FC43}"/>
          </ac:spMkLst>
        </pc:spChg>
        <pc:spChg chg="mod">
          <ac:chgData name="SCIALDONE Lorenzo" userId="8593fdcd-2712-4b04-8d31-7d85f124f43e" providerId="ADAL" clId="{123F4454-0D55-47E8-A511-06FD83526F70}" dt="2023-07-04T14:46:36.741" v="1304" actId="3062"/>
          <ac:spMkLst>
            <pc:docMk/>
            <pc:sldMk cId="3102018916" sldId="356"/>
            <ac:spMk id="294" creationId="{28BFD8DB-B7DD-1300-C764-474EB7152685}"/>
          </ac:spMkLst>
        </pc:spChg>
        <pc:spChg chg="mod">
          <ac:chgData name="SCIALDONE Lorenzo" userId="8593fdcd-2712-4b04-8d31-7d85f124f43e" providerId="ADAL" clId="{123F4454-0D55-47E8-A511-06FD83526F70}" dt="2023-07-04T14:46:36.741" v="1304" actId="3062"/>
          <ac:spMkLst>
            <pc:docMk/>
            <pc:sldMk cId="3102018916" sldId="356"/>
            <ac:spMk id="295" creationId="{EE6D2EA5-16A3-EAA1-E9FB-65265645A3A6}"/>
          </ac:spMkLst>
        </pc:spChg>
        <pc:spChg chg="mod">
          <ac:chgData name="SCIALDONE Lorenzo" userId="8593fdcd-2712-4b04-8d31-7d85f124f43e" providerId="ADAL" clId="{123F4454-0D55-47E8-A511-06FD83526F70}" dt="2023-07-04T14:46:36.741" v="1304" actId="3062"/>
          <ac:spMkLst>
            <pc:docMk/>
            <pc:sldMk cId="3102018916" sldId="356"/>
            <ac:spMk id="296" creationId="{72114E8E-F2A8-3DBC-710A-FC10A541CE9F}"/>
          </ac:spMkLst>
        </pc:spChg>
        <pc:spChg chg="mod">
          <ac:chgData name="SCIALDONE Lorenzo" userId="8593fdcd-2712-4b04-8d31-7d85f124f43e" providerId="ADAL" clId="{123F4454-0D55-47E8-A511-06FD83526F70}" dt="2023-07-04T14:46:36.741" v="1304" actId="3062"/>
          <ac:spMkLst>
            <pc:docMk/>
            <pc:sldMk cId="3102018916" sldId="356"/>
            <ac:spMk id="297" creationId="{CDDE9EAC-2B4F-6DAA-28AA-93CDB9101F7A}"/>
          </ac:spMkLst>
        </pc:spChg>
        <pc:spChg chg="mod">
          <ac:chgData name="SCIALDONE Lorenzo" userId="8593fdcd-2712-4b04-8d31-7d85f124f43e" providerId="ADAL" clId="{123F4454-0D55-47E8-A511-06FD83526F70}" dt="2023-07-04T14:46:36.741" v="1304" actId="3062"/>
          <ac:spMkLst>
            <pc:docMk/>
            <pc:sldMk cId="3102018916" sldId="356"/>
            <ac:spMk id="298" creationId="{80B5FC05-15FD-02A0-EB9A-CEB6C9CC50A1}"/>
          </ac:spMkLst>
        </pc:spChg>
        <pc:spChg chg="mod">
          <ac:chgData name="SCIALDONE Lorenzo" userId="8593fdcd-2712-4b04-8d31-7d85f124f43e" providerId="ADAL" clId="{123F4454-0D55-47E8-A511-06FD83526F70}" dt="2023-07-04T14:46:36.741" v="1304" actId="3062"/>
          <ac:spMkLst>
            <pc:docMk/>
            <pc:sldMk cId="3102018916" sldId="356"/>
            <ac:spMk id="300" creationId="{8F8A59DC-5510-357D-0ADB-849EB885F660}"/>
          </ac:spMkLst>
        </pc:spChg>
        <pc:spChg chg="mod">
          <ac:chgData name="SCIALDONE Lorenzo" userId="8593fdcd-2712-4b04-8d31-7d85f124f43e" providerId="ADAL" clId="{123F4454-0D55-47E8-A511-06FD83526F70}" dt="2023-07-04T14:46:36.741" v="1304" actId="3062"/>
          <ac:spMkLst>
            <pc:docMk/>
            <pc:sldMk cId="3102018916" sldId="356"/>
            <ac:spMk id="301" creationId="{F155F45C-0EA9-C4C3-4CAB-266CD0D52F5C}"/>
          </ac:spMkLst>
        </pc:spChg>
        <pc:spChg chg="mod">
          <ac:chgData name="SCIALDONE Lorenzo" userId="8593fdcd-2712-4b04-8d31-7d85f124f43e" providerId="ADAL" clId="{123F4454-0D55-47E8-A511-06FD83526F70}" dt="2023-07-04T14:46:36.741" v="1304" actId="3062"/>
          <ac:spMkLst>
            <pc:docMk/>
            <pc:sldMk cId="3102018916" sldId="356"/>
            <ac:spMk id="302" creationId="{9A6E6D68-1301-AFB5-1E48-C53F311FC207}"/>
          </ac:spMkLst>
        </pc:spChg>
        <pc:spChg chg="mod">
          <ac:chgData name="SCIALDONE Lorenzo" userId="8593fdcd-2712-4b04-8d31-7d85f124f43e" providerId="ADAL" clId="{123F4454-0D55-47E8-A511-06FD83526F70}" dt="2023-07-04T14:46:36.741" v="1304" actId="3062"/>
          <ac:spMkLst>
            <pc:docMk/>
            <pc:sldMk cId="3102018916" sldId="356"/>
            <ac:spMk id="303" creationId="{D7665DE4-3A73-1A1C-B022-76D170359348}"/>
          </ac:spMkLst>
        </pc:spChg>
        <pc:spChg chg="mod">
          <ac:chgData name="SCIALDONE Lorenzo" userId="8593fdcd-2712-4b04-8d31-7d85f124f43e" providerId="ADAL" clId="{123F4454-0D55-47E8-A511-06FD83526F70}" dt="2023-07-04T14:46:36.741" v="1304" actId="3062"/>
          <ac:spMkLst>
            <pc:docMk/>
            <pc:sldMk cId="3102018916" sldId="356"/>
            <ac:spMk id="304" creationId="{D06F52FD-3F35-3F5D-4FFB-C7A6C6597F3E}"/>
          </ac:spMkLst>
        </pc:spChg>
        <pc:spChg chg="mod">
          <ac:chgData name="SCIALDONE Lorenzo" userId="8593fdcd-2712-4b04-8d31-7d85f124f43e" providerId="ADAL" clId="{123F4454-0D55-47E8-A511-06FD83526F70}" dt="2023-07-04T14:46:36.741" v="1304" actId="3062"/>
          <ac:spMkLst>
            <pc:docMk/>
            <pc:sldMk cId="3102018916" sldId="356"/>
            <ac:spMk id="306" creationId="{4FC3A875-158F-75DA-3F72-04DDC7C4855E}"/>
          </ac:spMkLst>
        </pc:spChg>
        <pc:spChg chg="mod">
          <ac:chgData name="SCIALDONE Lorenzo" userId="8593fdcd-2712-4b04-8d31-7d85f124f43e" providerId="ADAL" clId="{123F4454-0D55-47E8-A511-06FD83526F70}" dt="2023-07-04T14:46:36.741" v="1304" actId="3062"/>
          <ac:spMkLst>
            <pc:docMk/>
            <pc:sldMk cId="3102018916" sldId="356"/>
            <ac:spMk id="307" creationId="{C487A701-8F1E-1D48-54AE-55E4A5C3BF11}"/>
          </ac:spMkLst>
        </pc:spChg>
        <pc:spChg chg="mod">
          <ac:chgData name="SCIALDONE Lorenzo" userId="8593fdcd-2712-4b04-8d31-7d85f124f43e" providerId="ADAL" clId="{123F4454-0D55-47E8-A511-06FD83526F70}" dt="2023-07-04T14:46:36.741" v="1304" actId="3062"/>
          <ac:spMkLst>
            <pc:docMk/>
            <pc:sldMk cId="3102018916" sldId="356"/>
            <ac:spMk id="308" creationId="{E60D5C12-B7AC-597A-A011-35F94CB9230B}"/>
          </ac:spMkLst>
        </pc:spChg>
        <pc:spChg chg="mod">
          <ac:chgData name="SCIALDONE Lorenzo" userId="8593fdcd-2712-4b04-8d31-7d85f124f43e" providerId="ADAL" clId="{123F4454-0D55-47E8-A511-06FD83526F70}" dt="2023-07-04T14:46:36.741" v="1304" actId="3062"/>
          <ac:spMkLst>
            <pc:docMk/>
            <pc:sldMk cId="3102018916" sldId="356"/>
            <ac:spMk id="309" creationId="{E51BE725-AA59-CBF0-B481-380C4BE051BE}"/>
          </ac:spMkLst>
        </pc:spChg>
        <pc:spChg chg="mod">
          <ac:chgData name="SCIALDONE Lorenzo" userId="8593fdcd-2712-4b04-8d31-7d85f124f43e" providerId="ADAL" clId="{123F4454-0D55-47E8-A511-06FD83526F70}" dt="2023-07-04T14:46:36.741" v="1304" actId="3062"/>
          <ac:spMkLst>
            <pc:docMk/>
            <pc:sldMk cId="3102018916" sldId="356"/>
            <ac:spMk id="310" creationId="{2A6CFF29-3278-F4DF-80F7-889E98C5C489}"/>
          </ac:spMkLst>
        </pc:spChg>
        <pc:spChg chg="mod">
          <ac:chgData name="SCIALDONE Lorenzo" userId="8593fdcd-2712-4b04-8d31-7d85f124f43e" providerId="ADAL" clId="{123F4454-0D55-47E8-A511-06FD83526F70}" dt="2023-07-04T14:46:36.741" v="1304" actId="3062"/>
          <ac:spMkLst>
            <pc:docMk/>
            <pc:sldMk cId="3102018916" sldId="356"/>
            <ac:spMk id="311" creationId="{9FC0186E-F702-B001-D547-993C6E4C02C3}"/>
          </ac:spMkLst>
        </pc:spChg>
        <pc:spChg chg="mod">
          <ac:chgData name="SCIALDONE Lorenzo" userId="8593fdcd-2712-4b04-8d31-7d85f124f43e" providerId="ADAL" clId="{123F4454-0D55-47E8-A511-06FD83526F70}" dt="2023-07-04T14:46:36.741" v="1304" actId="3062"/>
          <ac:spMkLst>
            <pc:docMk/>
            <pc:sldMk cId="3102018916" sldId="356"/>
            <ac:spMk id="312" creationId="{2DC9E2AC-5234-DD99-CCFA-D734C8663FD5}"/>
          </ac:spMkLst>
        </pc:spChg>
        <pc:spChg chg="mod">
          <ac:chgData name="SCIALDONE Lorenzo" userId="8593fdcd-2712-4b04-8d31-7d85f124f43e" providerId="ADAL" clId="{123F4454-0D55-47E8-A511-06FD83526F70}" dt="2023-07-04T14:46:36.741" v="1304" actId="3062"/>
          <ac:spMkLst>
            <pc:docMk/>
            <pc:sldMk cId="3102018916" sldId="356"/>
            <ac:spMk id="313" creationId="{C771C57C-FC95-DFE1-4807-7F5ABF2313C9}"/>
          </ac:spMkLst>
        </pc:spChg>
        <pc:spChg chg="mod">
          <ac:chgData name="SCIALDONE Lorenzo" userId="8593fdcd-2712-4b04-8d31-7d85f124f43e" providerId="ADAL" clId="{123F4454-0D55-47E8-A511-06FD83526F70}" dt="2023-07-04T14:46:36.741" v="1304" actId="3062"/>
          <ac:spMkLst>
            <pc:docMk/>
            <pc:sldMk cId="3102018916" sldId="356"/>
            <ac:spMk id="314" creationId="{9F968B65-BDB8-6C59-3E6D-7F423CAFC8EF}"/>
          </ac:spMkLst>
        </pc:spChg>
        <pc:spChg chg="mod">
          <ac:chgData name="SCIALDONE Lorenzo" userId="8593fdcd-2712-4b04-8d31-7d85f124f43e" providerId="ADAL" clId="{123F4454-0D55-47E8-A511-06FD83526F70}" dt="2023-07-04T14:46:36.741" v="1304" actId="3062"/>
          <ac:spMkLst>
            <pc:docMk/>
            <pc:sldMk cId="3102018916" sldId="356"/>
            <ac:spMk id="315" creationId="{C3D40ADF-9324-0459-A1FB-561C2345C663}"/>
          </ac:spMkLst>
        </pc:spChg>
        <pc:spChg chg="mod">
          <ac:chgData name="SCIALDONE Lorenzo" userId="8593fdcd-2712-4b04-8d31-7d85f124f43e" providerId="ADAL" clId="{123F4454-0D55-47E8-A511-06FD83526F70}" dt="2023-07-04T14:46:36.741" v="1304" actId="3062"/>
          <ac:spMkLst>
            <pc:docMk/>
            <pc:sldMk cId="3102018916" sldId="356"/>
            <ac:spMk id="316" creationId="{846B51E2-E506-4E88-9278-F8BE9795793D}"/>
          </ac:spMkLst>
        </pc:spChg>
        <pc:spChg chg="mod">
          <ac:chgData name="SCIALDONE Lorenzo" userId="8593fdcd-2712-4b04-8d31-7d85f124f43e" providerId="ADAL" clId="{123F4454-0D55-47E8-A511-06FD83526F70}" dt="2023-07-04T14:46:36.741" v="1304" actId="3062"/>
          <ac:spMkLst>
            <pc:docMk/>
            <pc:sldMk cId="3102018916" sldId="356"/>
            <ac:spMk id="317" creationId="{0128E437-857E-8CA8-D2BC-E7945A440810}"/>
          </ac:spMkLst>
        </pc:spChg>
        <pc:spChg chg="mod">
          <ac:chgData name="SCIALDONE Lorenzo" userId="8593fdcd-2712-4b04-8d31-7d85f124f43e" providerId="ADAL" clId="{123F4454-0D55-47E8-A511-06FD83526F70}" dt="2023-07-04T14:46:36.741" v="1304" actId="3062"/>
          <ac:spMkLst>
            <pc:docMk/>
            <pc:sldMk cId="3102018916" sldId="356"/>
            <ac:spMk id="318" creationId="{5A3C1347-705B-87D7-E013-CDB122D8CFA3}"/>
          </ac:spMkLst>
        </pc:spChg>
        <pc:spChg chg="mod">
          <ac:chgData name="SCIALDONE Lorenzo" userId="8593fdcd-2712-4b04-8d31-7d85f124f43e" providerId="ADAL" clId="{123F4454-0D55-47E8-A511-06FD83526F70}" dt="2023-07-04T14:46:36.741" v="1304" actId="3062"/>
          <ac:spMkLst>
            <pc:docMk/>
            <pc:sldMk cId="3102018916" sldId="356"/>
            <ac:spMk id="319" creationId="{FF75AE6A-FBA9-BFEB-59A5-4EA308B8539C}"/>
          </ac:spMkLst>
        </pc:spChg>
        <pc:spChg chg="mod">
          <ac:chgData name="SCIALDONE Lorenzo" userId="8593fdcd-2712-4b04-8d31-7d85f124f43e" providerId="ADAL" clId="{123F4454-0D55-47E8-A511-06FD83526F70}" dt="2023-07-04T14:46:36.741" v="1304" actId="3062"/>
          <ac:spMkLst>
            <pc:docMk/>
            <pc:sldMk cId="3102018916" sldId="356"/>
            <ac:spMk id="320" creationId="{3D8513D6-80FA-C703-2DCD-2A63B1763223}"/>
          </ac:spMkLst>
        </pc:spChg>
        <pc:spChg chg="mod">
          <ac:chgData name="SCIALDONE Lorenzo" userId="8593fdcd-2712-4b04-8d31-7d85f124f43e" providerId="ADAL" clId="{123F4454-0D55-47E8-A511-06FD83526F70}" dt="2023-07-04T14:46:36.741" v="1304" actId="3062"/>
          <ac:spMkLst>
            <pc:docMk/>
            <pc:sldMk cId="3102018916" sldId="356"/>
            <ac:spMk id="321" creationId="{5A89A6EF-1041-4F0D-DC53-8B772FD6FB15}"/>
          </ac:spMkLst>
        </pc:spChg>
        <pc:spChg chg="mod">
          <ac:chgData name="SCIALDONE Lorenzo" userId="8593fdcd-2712-4b04-8d31-7d85f124f43e" providerId="ADAL" clId="{123F4454-0D55-47E8-A511-06FD83526F70}" dt="2023-07-04T14:46:36.741" v="1304" actId="3062"/>
          <ac:spMkLst>
            <pc:docMk/>
            <pc:sldMk cId="3102018916" sldId="356"/>
            <ac:spMk id="322" creationId="{C62599C4-EACB-FDF0-3FD4-7AB74FE015A2}"/>
          </ac:spMkLst>
        </pc:spChg>
        <pc:spChg chg="mod">
          <ac:chgData name="SCIALDONE Lorenzo" userId="8593fdcd-2712-4b04-8d31-7d85f124f43e" providerId="ADAL" clId="{123F4454-0D55-47E8-A511-06FD83526F70}" dt="2023-07-04T14:46:36.741" v="1304" actId="3062"/>
          <ac:spMkLst>
            <pc:docMk/>
            <pc:sldMk cId="3102018916" sldId="356"/>
            <ac:spMk id="323" creationId="{C40EC003-E648-FE77-59A9-5FFA53B0CD66}"/>
          </ac:spMkLst>
        </pc:spChg>
        <pc:spChg chg="mod">
          <ac:chgData name="SCIALDONE Lorenzo" userId="8593fdcd-2712-4b04-8d31-7d85f124f43e" providerId="ADAL" clId="{123F4454-0D55-47E8-A511-06FD83526F70}" dt="2023-07-04T14:46:36.741" v="1304" actId="3062"/>
          <ac:spMkLst>
            <pc:docMk/>
            <pc:sldMk cId="3102018916" sldId="356"/>
            <ac:spMk id="324" creationId="{C9B0EAD0-17A6-4346-E713-12099C740285}"/>
          </ac:spMkLst>
        </pc:spChg>
        <pc:spChg chg="mod">
          <ac:chgData name="SCIALDONE Lorenzo" userId="8593fdcd-2712-4b04-8d31-7d85f124f43e" providerId="ADAL" clId="{123F4454-0D55-47E8-A511-06FD83526F70}" dt="2023-07-04T14:46:36.741" v="1304" actId="3062"/>
          <ac:spMkLst>
            <pc:docMk/>
            <pc:sldMk cId="3102018916" sldId="356"/>
            <ac:spMk id="325" creationId="{3DF6F8C3-62AF-F27C-F810-1787C51BE659}"/>
          </ac:spMkLst>
        </pc:spChg>
        <pc:spChg chg="mod">
          <ac:chgData name="SCIALDONE Lorenzo" userId="8593fdcd-2712-4b04-8d31-7d85f124f43e" providerId="ADAL" clId="{123F4454-0D55-47E8-A511-06FD83526F70}" dt="2023-07-04T14:46:36.741" v="1304" actId="3062"/>
          <ac:spMkLst>
            <pc:docMk/>
            <pc:sldMk cId="3102018916" sldId="356"/>
            <ac:spMk id="326" creationId="{C538103B-04EA-21B1-21B1-42E94362D74C}"/>
          </ac:spMkLst>
        </pc:spChg>
        <pc:spChg chg="mod">
          <ac:chgData name="SCIALDONE Lorenzo" userId="8593fdcd-2712-4b04-8d31-7d85f124f43e" providerId="ADAL" clId="{123F4454-0D55-47E8-A511-06FD83526F70}" dt="2023-07-04T14:46:36.741" v="1304" actId="3062"/>
          <ac:spMkLst>
            <pc:docMk/>
            <pc:sldMk cId="3102018916" sldId="356"/>
            <ac:spMk id="327" creationId="{1F23F696-526A-73B3-552E-931CE69E9C57}"/>
          </ac:spMkLst>
        </pc:spChg>
        <pc:spChg chg="mod">
          <ac:chgData name="SCIALDONE Lorenzo" userId="8593fdcd-2712-4b04-8d31-7d85f124f43e" providerId="ADAL" clId="{123F4454-0D55-47E8-A511-06FD83526F70}" dt="2023-07-04T14:46:36.741" v="1304" actId="3062"/>
          <ac:spMkLst>
            <pc:docMk/>
            <pc:sldMk cId="3102018916" sldId="356"/>
            <ac:spMk id="328" creationId="{35C8502F-B6F7-47B5-3094-B6A1E98DD8DD}"/>
          </ac:spMkLst>
        </pc:spChg>
        <pc:spChg chg="mod">
          <ac:chgData name="SCIALDONE Lorenzo" userId="8593fdcd-2712-4b04-8d31-7d85f124f43e" providerId="ADAL" clId="{123F4454-0D55-47E8-A511-06FD83526F70}" dt="2023-07-04T14:46:36.741" v="1304" actId="3062"/>
          <ac:spMkLst>
            <pc:docMk/>
            <pc:sldMk cId="3102018916" sldId="356"/>
            <ac:spMk id="329" creationId="{02F2FDDC-EC0C-4DC1-1362-96EB6BB30EFF}"/>
          </ac:spMkLst>
        </pc:spChg>
        <pc:spChg chg="mod">
          <ac:chgData name="SCIALDONE Lorenzo" userId="8593fdcd-2712-4b04-8d31-7d85f124f43e" providerId="ADAL" clId="{123F4454-0D55-47E8-A511-06FD83526F70}" dt="2023-07-04T14:46:36.741" v="1304" actId="3062"/>
          <ac:spMkLst>
            <pc:docMk/>
            <pc:sldMk cId="3102018916" sldId="356"/>
            <ac:spMk id="330" creationId="{82E46207-2FD3-30B1-CE56-FCF2FB7B51E8}"/>
          </ac:spMkLst>
        </pc:spChg>
        <pc:spChg chg="mod">
          <ac:chgData name="SCIALDONE Lorenzo" userId="8593fdcd-2712-4b04-8d31-7d85f124f43e" providerId="ADAL" clId="{123F4454-0D55-47E8-A511-06FD83526F70}" dt="2023-07-04T14:46:36.741" v="1304" actId="3062"/>
          <ac:spMkLst>
            <pc:docMk/>
            <pc:sldMk cId="3102018916" sldId="356"/>
            <ac:spMk id="331" creationId="{C907A229-E217-4179-89E6-02577D900859}"/>
          </ac:spMkLst>
        </pc:spChg>
        <pc:spChg chg="mod">
          <ac:chgData name="SCIALDONE Lorenzo" userId="8593fdcd-2712-4b04-8d31-7d85f124f43e" providerId="ADAL" clId="{123F4454-0D55-47E8-A511-06FD83526F70}" dt="2023-07-04T14:46:36.741" v="1304" actId="3062"/>
          <ac:spMkLst>
            <pc:docMk/>
            <pc:sldMk cId="3102018916" sldId="356"/>
            <ac:spMk id="332" creationId="{544C7292-9CB6-6332-17B5-B47DEECD0406}"/>
          </ac:spMkLst>
        </pc:spChg>
        <pc:spChg chg="mod">
          <ac:chgData name="SCIALDONE Lorenzo" userId="8593fdcd-2712-4b04-8d31-7d85f124f43e" providerId="ADAL" clId="{123F4454-0D55-47E8-A511-06FD83526F70}" dt="2023-07-04T14:46:36.741" v="1304" actId="3062"/>
          <ac:spMkLst>
            <pc:docMk/>
            <pc:sldMk cId="3102018916" sldId="356"/>
            <ac:spMk id="333" creationId="{55D9C260-E6B3-60A6-F313-6657B098F5F1}"/>
          </ac:spMkLst>
        </pc:spChg>
        <pc:spChg chg="add mod">
          <ac:chgData name="SCIALDONE Lorenzo" userId="8593fdcd-2712-4b04-8d31-7d85f124f43e" providerId="ADAL" clId="{123F4454-0D55-47E8-A511-06FD83526F70}" dt="2023-07-04T15:07:30.227" v="1833" actId="1076"/>
          <ac:spMkLst>
            <pc:docMk/>
            <pc:sldMk cId="3102018916" sldId="356"/>
            <ac:spMk id="335" creationId="{50F804A7-2CF1-A2DE-5B55-248DA9CDCD45}"/>
          </ac:spMkLst>
        </pc:spChg>
        <pc:spChg chg="add mod">
          <ac:chgData name="SCIALDONE Lorenzo" userId="8593fdcd-2712-4b04-8d31-7d85f124f43e" providerId="ADAL" clId="{123F4454-0D55-47E8-A511-06FD83526F70}" dt="2023-07-04T15:07:30.227" v="1833" actId="1076"/>
          <ac:spMkLst>
            <pc:docMk/>
            <pc:sldMk cId="3102018916" sldId="356"/>
            <ac:spMk id="336" creationId="{C0408C3D-DDFA-6364-8651-FBDDD368F4B6}"/>
          </ac:spMkLst>
        </pc:spChg>
        <pc:grpChg chg="add del mod">
          <ac:chgData name="SCIALDONE Lorenzo" userId="8593fdcd-2712-4b04-8d31-7d85f124f43e" providerId="ADAL" clId="{123F4454-0D55-47E8-A511-06FD83526F70}" dt="2023-07-04T14:29:42.171" v="1097" actId="165"/>
          <ac:grpSpMkLst>
            <pc:docMk/>
            <pc:sldMk cId="3102018916" sldId="356"/>
            <ac:grpSpMk id="3" creationId="{23B82786-A9A0-FB51-6672-418DC2535319}"/>
          </ac:grpSpMkLst>
        </pc:grpChg>
        <pc:grpChg chg="del mod topLvl">
          <ac:chgData name="SCIALDONE Lorenzo" userId="8593fdcd-2712-4b04-8d31-7d85f124f43e" providerId="ADAL" clId="{123F4454-0D55-47E8-A511-06FD83526F70}" dt="2023-07-04T14:30:16.607" v="1119" actId="478"/>
          <ac:grpSpMkLst>
            <pc:docMk/>
            <pc:sldMk cId="3102018916" sldId="356"/>
            <ac:grpSpMk id="4" creationId="{B2FA75C4-4248-D7E8-48CC-E907B8F1E38E}"/>
          </ac:grpSpMkLst>
        </pc:grpChg>
        <pc:grpChg chg="add del mod topLvl">
          <ac:chgData name="SCIALDONE Lorenzo" userId="8593fdcd-2712-4b04-8d31-7d85f124f43e" providerId="ADAL" clId="{123F4454-0D55-47E8-A511-06FD83526F70}" dt="2023-07-04T14:30:07.123" v="1112" actId="478"/>
          <ac:grpSpMkLst>
            <pc:docMk/>
            <pc:sldMk cId="3102018916" sldId="356"/>
            <ac:grpSpMk id="5" creationId="{EF3F9DE0-17CF-73D0-BB77-8C49E9F1961D}"/>
          </ac:grpSpMkLst>
        </pc:grpChg>
        <pc:grpChg chg="mod topLvl">
          <ac:chgData name="SCIALDONE Lorenzo" userId="8593fdcd-2712-4b04-8d31-7d85f124f43e" providerId="ADAL" clId="{123F4454-0D55-47E8-A511-06FD83526F70}" dt="2023-07-04T14:30:33.817" v="1130" actId="164"/>
          <ac:grpSpMkLst>
            <pc:docMk/>
            <pc:sldMk cId="3102018916" sldId="356"/>
            <ac:grpSpMk id="6" creationId="{E78C0EB6-2D9E-9843-502D-F47C5C5945A9}"/>
          </ac:grpSpMkLst>
        </pc:grpChg>
        <pc:grpChg chg="mod topLvl">
          <ac:chgData name="SCIALDONE Lorenzo" userId="8593fdcd-2712-4b04-8d31-7d85f124f43e" providerId="ADAL" clId="{123F4454-0D55-47E8-A511-06FD83526F70}" dt="2023-07-04T14:30:33.817" v="1130" actId="164"/>
          <ac:grpSpMkLst>
            <pc:docMk/>
            <pc:sldMk cId="3102018916" sldId="356"/>
            <ac:grpSpMk id="7" creationId="{7C75F252-835C-1468-5E6B-3132281ADAAC}"/>
          </ac:grpSpMkLst>
        </pc:grpChg>
        <pc:grpChg chg="mod topLvl">
          <ac:chgData name="SCIALDONE Lorenzo" userId="8593fdcd-2712-4b04-8d31-7d85f124f43e" providerId="ADAL" clId="{123F4454-0D55-47E8-A511-06FD83526F70}" dt="2023-07-04T14:30:33.817" v="1130" actId="164"/>
          <ac:grpSpMkLst>
            <pc:docMk/>
            <pc:sldMk cId="3102018916" sldId="356"/>
            <ac:grpSpMk id="8" creationId="{1E5B2049-4B19-7010-593D-67954D721F6C}"/>
          </ac:grpSpMkLst>
        </pc:grpChg>
        <pc:grpChg chg="mod topLvl">
          <ac:chgData name="SCIALDONE Lorenzo" userId="8593fdcd-2712-4b04-8d31-7d85f124f43e" providerId="ADAL" clId="{123F4454-0D55-47E8-A511-06FD83526F70}" dt="2023-07-04T14:30:33.817" v="1130" actId="164"/>
          <ac:grpSpMkLst>
            <pc:docMk/>
            <pc:sldMk cId="3102018916" sldId="356"/>
            <ac:grpSpMk id="9" creationId="{DB18A260-7392-4560-F88B-F651C2E6AE14}"/>
          </ac:grpSpMkLst>
        </pc:grpChg>
        <pc:grpChg chg="mod topLvl">
          <ac:chgData name="SCIALDONE Lorenzo" userId="8593fdcd-2712-4b04-8d31-7d85f124f43e" providerId="ADAL" clId="{123F4454-0D55-47E8-A511-06FD83526F70}" dt="2023-07-04T14:30:33.817" v="1130" actId="164"/>
          <ac:grpSpMkLst>
            <pc:docMk/>
            <pc:sldMk cId="3102018916" sldId="356"/>
            <ac:grpSpMk id="10" creationId="{5FDFF4FB-4FAF-3C38-B6BD-C81DFB48A109}"/>
          </ac:grpSpMkLst>
        </pc:grpChg>
        <pc:grpChg chg="mod topLvl">
          <ac:chgData name="SCIALDONE Lorenzo" userId="8593fdcd-2712-4b04-8d31-7d85f124f43e" providerId="ADAL" clId="{123F4454-0D55-47E8-A511-06FD83526F70}" dt="2023-07-04T14:30:33.817" v="1130" actId="164"/>
          <ac:grpSpMkLst>
            <pc:docMk/>
            <pc:sldMk cId="3102018916" sldId="356"/>
            <ac:grpSpMk id="11" creationId="{56B773B8-0373-2DC1-658E-A9590483FD83}"/>
          </ac:grpSpMkLst>
        </pc:grpChg>
        <pc:grpChg chg="del mod topLvl">
          <ac:chgData name="SCIALDONE Lorenzo" userId="8593fdcd-2712-4b04-8d31-7d85f124f43e" providerId="ADAL" clId="{123F4454-0D55-47E8-A511-06FD83526F70}" dt="2023-07-04T14:29:49.116" v="1101" actId="478"/>
          <ac:grpSpMkLst>
            <pc:docMk/>
            <pc:sldMk cId="3102018916" sldId="356"/>
            <ac:grpSpMk id="12" creationId="{49EFECC1-99F4-3EDF-447B-D6FCDB4D0C0A}"/>
          </ac:grpSpMkLst>
        </pc:grpChg>
        <pc:grpChg chg="del mod topLvl">
          <ac:chgData name="SCIALDONE Lorenzo" userId="8593fdcd-2712-4b04-8d31-7d85f124f43e" providerId="ADAL" clId="{123F4454-0D55-47E8-A511-06FD83526F70}" dt="2023-07-04T14:29:47.131" v="1098" actId="478"/>
          <ac:grpSpMkLst>
            <pc:docMk/>
            <pc:sldMk cId="3102018916" sldId="356"/>
            <ac:grpSpMk id="13" creationId="{FF77A1C5-28BB-F68A-4595-BAAA11F7605C}"/>
          </ac:grpSpMkLst>
        </pc:grpChg>
        <pc:grpChg chg="del mod topLvl">
          <ac:chgData name="SCIALDONE Lorenzo" userId="8593fdcd-2712-4b04-8d31-7d85f124f43e" providerId="ADAL" clId="{123F4454-0D55-47E8-A511-06FD83526F70}" dt="2023-07-04T14:29:47.131" v="1098" actId="478"/>
          <ac:grpSpMkLst>
            <pc:docMk/>
            <pc:sldMk cId="3102018916" sldId="356"/>
            <ac:grpSpMk id="14" creationId="{92AB2FB0-42EC-A55E-E956-5D5D51A03B33}"/>
          </ac:grpSpMkLst>
        </pc:grpChg>
        <pc:grpChg chg="del mod topLvl">
          <ac:chgData name="SCIALDONE Lorenzo" userId="8593fdcd-2712-4b04-8d31-7d85f124f43e" providerId="ADAL" clId="{123F4454-0D55-47E8-A511-06FD83526F70}" dt="2023-07-04T14:30:14.761" v="1118" actId="478"/>
          <ac:grpSpMkLst>
            <pc:docMk/>
            <pc:sldMk cId="3102018916" sldId="356"/>
            <ac:grpSpMk id="15" creationId="{0F8EEB3E-FDE1-6FC6-B750-71BC3A19A7F5}"/>
          </ac:grpSpMkLst>
        </pc:grpChg>
        <pc:grpChg chg="del mod topLvl">
          <ac:chgData name="SCIALDONE Lorenzo" userId="8593fdcd-2712-4b04-8d31-7d85f124f43e" providerId="ADAL" clId="{123F4454-0D55-47E8-A511-06FD83526F70}" dt="2023-07-04T14:29:47.892" v="1099" actId="478"/>
          <ac:grpSpMkLst>
            <pc:docMk/>
            <pc:sldMk cId="3102018916" sldId="356"/>
            <ac:grpSpMk id="19" creationId="{9AD7CE89-7CDB-A9DE-E548-61517FE1A26F}"/>
          </ac:grpSpMkLst>
        </pc:grpChg>
        <pc:grpChg chg="del mod topLvl">
          <ac:chgData name="SCIALDONE Lorenzo" userId="8593fdcd-2712-4b04-8d31-7d85f124f43e" providerId="ADAL" clId="{123F4454-0D55-47E8-A511-06FD83526F70}" dt="2023-07-04T14:29:47.131" v="1098" actId="478"/>
          <ac:grpSpMkLst>
            <pc:docMk/>
            <pc:sldMk cId="3102018916" sldId="356"/>
            <ac:grpSpMk id="42" creationId="{2AA9A9F4-C403-AE5A-2522-BDA077C59960}"/>
          </ac:grpSpMkLst>
        </pc:grpChg>
        <pc:grpChg chg="add del mod topLvl">
          <ac:chgData name="SCIALDONE Lorenzo" userId="8593fdcd-2712-4b04-8d31-7d85f124f43e" providerId="ADAL" clId="{123F4454-0D55-47E8-A511-06FD83526F70}" dt="2023-07-04T14:30:02.376" v="1110" actId="478"/>
          <ac:grpSpMkLst>
            <pc:docMk/>
            <pc:sldMk cId="3102018916" sldId="356"/>
            <ac:grpSpMk id="44" creationId="{065B442F-F6CA-0E10-D22E-6555C5F26485}"/>
          </ac:grpSpMkLst>
        </pc:grpChg>
        <pc:grpChg chg="add del mod topLvl">
          <ac:chgData name="SCIALDONE Lorenzo" userId="8593fdcd-2712-4b04-8d31-7d85f124f43e" providerId="ADAL" clId="{123F4454-0D55-47E8-A511-06FD83526F70}" dt="2023-07-04T14:30:03.938" v="1111" actId="478"/>
          <ac:grpSpMkLst>
            <pc:docMk/>
            <pc:sldMk cId="3102018916" sldId="356"/>
            <ac:grpSpMk id="52" creationId="{9D3E2497-3539-196A-8648-932FEC6291E2}"/>
          </ac:grpSpMkLst>
        </pc:grpChg>
        <pc:grpChg chg="mod topLvl">
          <ac:chgData name="SCIALDONE Lorenzo" userId="8593fdcd-2712-4b04-8d31-7d85f124f43e" providerId="ADAL" clId="{123F4454-0D55-47E8-A511-06FD83526F70}" dt="2023-07-04T14:30:33.817" v="1130" actId="164"/>
          <ac:grpSpMkLst>
            <pc:docMk/>
            <pc:sldMk cId="3102018916" sldId="356"/>
            <ac:grpSpMk id="82" creationId="{340A4993-ABC3-5BC3-79D9-FDF2E174EC0E}"/>
          </ac:grpSpMkLst>
        </pc:grpChg>
        <pc:grpChg chg="add del mod topLvl">
          <ac:chgData name="SCIALDONE Lorenzo" userId="8593fdcd-2712-4b04-8d31-7d85f124f43e" providerId="ADAL" clId="{123F4454-0D55-47E8-A511-06FD83526F70}" dt="2023-07-04T14:30:03.938" v="1111" actId="478"/>
          <ac:grpSpMkLst>
            <pc:docMk/>
            <pc:sldMk cId="3102018916" sldId="356"/>
            <ac:grpSpMk id="84" creationId="{1D85E472-C642-4CFA-98FA-0A447C47F84E}"/>
          </ac:grpSpMkLst>
        </pc:grpChg>
        <pc:grpChg chg="add del mod topLvl">
          <ac:chgData name="SCIALDONE Lorenzo" userId="8593fdcd-2712-4b04-8d31-7d85f124f43e" providerId="ADAL" clId="{123F4454-0D55-47E8-A511-06FD83526F70}" dt="2023-07-04T14:30:03.938" v="1111" actId="478"/>
          <ac:grpSpMkLst>
            <pc:docMk/>
            <pc:sldMk cId="3102018916" sldId="356"/>
            <ac:grpSpMk id="85" creationId="{F1555D11-BCAC-2B47-58B6-567248389A03}"/>
          </ac:grpSpMkLst>
        </pc:grpChg>
        <pc:grpChg chg="add del mod topLvl">
          <ac:chgData name="SCIALDONE Lorenzo" userId="8593fdcd-2712-4b04-8d31-7d85f124f43e" providerId="ADAL" clId="{123F4454-0D55-47E8-A511-06FD83526F70}" dt="2023-07-04T14:30:03.938" v="1111" actId="478"/>
          <ac:grpSpMkLst>
            <pc:docMk/>
            <pc:sldMk cId="3102018916" sldId="356"/>
            <ac:grpSpMk id="94" creationId="{6AB62A55-2C96-F8B3-05E7-A547E4AAEABF}"/>
          </ac:grpSpMkLst>
        </pc:grpChg>
        <pc:grpChg chg="mod topLvl">
          <ac:chgData name="SCIALDONE Lorenzo" userId="8593fdcd-2712-4b04-8d31-7d85f124f43e" providerId="ADAL" clId="{123F4454-0D55-47E8-A511-06FD83526F70}" dt="2023-07-04T14:30:33.817" v="1130" actId="164"/>
          <ac:grpSpMkLst>
            <pc:docMk/>
            <pc:sldMk cId="3102018916" sldId="356"/>
            <ac:grpSpMk id="103" creationId="{02BC7870-7911-4895-4779-32897DCE6F32}"/>
          </ac:grpSpMkLst>
        </pc:grpChg>
        <pc:grpChg chg="del mod topLvl">
          <ac:chgData name="SCIALDONE Lorenzo" userId="8593fdcd-2712-4b04-8d31-7d85f124f43e" providerId="ADAL" clId="{123F4454-0D55-47E8-A511-06FD83526F70}" dt="2023-07-04T14:30:14.761" v="1118" actId="478"/>
          <ac:grpSpMkLst>
            <pc:docMk/>
            <pc:sldMk cId="3102018916" sldId="356"/>
            <ac:grpSpMk id="146" creationId="{D80DC362-350D-B4B0-D568-7B5E1EBF375F}"/>
          </ac:grpSpMkLst>
        </pc:grpChg>
        <pc:grpChg chg="mod">
          <ac:chgData name="SCIALDONE Lorenzo" userId="8593fdcd-2712-4b04-8d31-7d85f124f43e" providerId="ADAL" clId="{123F4454-0D55-47E8-A511-06FD83526F70}" dt="2023-07-04T14:29:42.171" v="1097" actId="165"/>
          <ac:grpSpMkLst>
            <pc:docMk/>
            <pc:sldMk cId="3102018916" sldId="356"/>
            <ac:grpSpMk id="231" creationId="{D0534F2A-467A-0222-2D75-A0759430405A}"/>
          </ac:grpSpMkLst>
        </pc:grpChg>
        <pc:grpChg chg="mod">
          <ac:chgData name="SCIALDONE Lorenzo" userId="8593fdcd-2712-4b04-8d31-7d85f124f43e" providerId="ADAL" clId="{123F4454-0D55-47E8-A511-06FD83526F70}" dt="2023-07-04T14:29:42.171" v="1097" actId="165"/>
          <ac:grpSpMkLst>
            <pc:docMk/>
            <pc:sldMk cId="3102018916" sldId="356"/>
            <ac:grpSpMk id="252" creationId="{246D71AA-59B3-12F2-D5D1-8592FBE8DED9}"/>
          </ac:grpSpMkLst>
        </pc:grpChg>
        <pc:grpChg chg="add del mod">
          <ac:chgData name="SCIALDONE Lorenzo" userId="8593fdcd-2712-4b04-8d31-7d85f124f43e" providerId="ADAL" clId="{123F4454-0D55-47E8-A511-06FD83526F70}" dt="2023-07-04T14:32:31.701" v="1145" actId="21"/>
          <ac:grpSpMkLst>
            <pc:docMk/>
            <pc:sldMk cId="3102018916" sldId="356"/>
            <ac:grpSpMk id="261" creationId="{BC7F14BA-1CEA-DC6B-E8A6-D9F97140B5C7}"/>
          </ac:grpSpMkLst>
        </pc:grpChg>
        <pc:grpChg chg="add mod ord">
          <ac:chgData name="SCIALDONE Lorenzo" userId="8593fdcd-2712-4b04-8d31-7d85f124f43e" providerId="ADAL" clId="{123F4454-0D55-47E8-A511-06FD83526F70}" dt="2023-07-04T14:49:31.028" v="1696" actId="1076"/>
          <ac:grpSpMkLst>
            <pc:docMk/>
            <pc:sldMk cId="3102018916" sldId="356"/>
            <ac:grpSpMk id="271" creationId="{E2258F70-802B-7BA8-7668-D2A04337517B}"/>
          </ac:grpSpMkLst>
        </pc:grpChg>
        <pc:grpChg chg="mod">
          <ac:chgData name="SCIALDONE Lorenzo" userId="8593fdcd-2712-4b04-8d31-7d85f124f43e" providerId="ADAL" clId="{123F4454-0D55-47E8-A511-06FD83526F70}" dt="2023-07-04T14:39:10.569" v="1251"/>
          <ac:grpSpMkLst>
            <pc:docMk/>
            <pc:sldMk cId="3102018916" sldId="356"/>
            <ac:grpSpMk id="272" creationId="{8D30AF6C-BF68-D805-A26A-8C05C5E527B4}"/>
          </ac:grpSpMkLst>
        </pc:grpChg>
        <pc:grpChg chg="mod">
          <ac:chgData name="SCIALDONE Lorenzo" userId="8593fdcd-2712-4b04-8d31-7d85f124f43e" providerId="ADAL" clId="{123F4454-0D55-47E8-A511-06FD83526F70}" dt="2023-07-04T14:39:10.569" v="1251"/>
          <ac:grpSpMkLst>
            <pc:docMk/>
            <pc:sldMk cId="3102018916" sldId="356"/>
            <ac:grpSpMk id="273" creationId="{81D0C2AF-D196-EB52-54C4-B50A3990CCD9}"/>
          </ac:grpSpMkLst>
        </pc:grpChg>
        <pc:grpChg chg="mod">
          <ac:chgData name="SCIALDONE Lorenzo" userId="8593fdcd-2712-4b04-8d31-7d85f124f43e" providerId="ADAL" clId="{123F4454-0D55-47E8-A511-06FD83526F70}" dt="2023-07-04T14:39:10.569" v="1251"/>
          <ac:grpSpMkLst>
            <pc:docMk/>
            <pc:sldMk cId="3102018916" sldId="356"/>
            <ac:grpSpMk id="274" creationId="{9414C2B5-BFBE-B5C4-6F46-9BD0562BB2C5}"/>
          </ac:grpSpMkLst>
        </pc:grpChg>
        <pc:grpChg chg="mod">
          <ac:chgData name="SCIALDONE Lorenzo" userId="8593fdcd-2712-4b04-8d31-7d85f124f43e" providerId="ADAL" clId="{123F4454-0D55-47E8-A511-06FD83526F70}" dt="2023-07-04T14:39:10.569" v="1251"/>
          <ac:grpSpMkLst>
            <pc:docMk/>
            <pc:sldMk cId="3102018916" sldId="356"/>
            <ac:grpSpMk id="275" creationId="{F9AC6B09-6CBB-6E4B-C69F-90536AF6CE84}"/>
          </ac:grpSpMkLst>
        </pc:grpChg>
        <pc:grpChg chg="mod">
          <ac:chgData name="SCIALDONE Lorenzo" userId="8593fdcd-2712-4b04-8d31-7d85f124f43e" providerId="ADAL" clId="{123F4454-0D55-47E8-A511-06FD83526F70}" dt="2023-07-04T14:39:10.569" v="1251"/>
          <ac:grpSpMkLst>
            <pc:docMk/>
            <pc:sldMk cId="3102018916" sldId="356"/>
            <ac:grpSpMk id="276" creationId="{20FF3E03-1804-141A-F29E-4A9EB5189B87}"/>
          </ac:grpSpMkLst>
        </pc:grpChg>
        <pc:grpChg chg="mod">
          <ac:chgData name="SCIALDONE Lorenzo" userId="8593fdcd-2712-4b04-8d31-7d85f124f43e" providerId="ADAL" clId="{123F4454-0D55-47E8-A511-06FD83526F70}" dt="2023-07-04T14:39:10.569" v="1251"/>
          <ac:grpSpMkLst>
            <pc:docMk/>
            <pc:sldMk cId="3102018916" sldId="356"/>
            <ac:grpSpMk id="277" creationId="{8E8CB547-1C08-BC3D-9325-30059E426250}"/>
          </ac:grpSpMkLst>
        </pc:grpChg>
        <pc:grpChg chg="mod">
          <ac:chgData name="SCIALDONE Lorenzo" userId="8593fdcd-2712-4b04-8d31-7d85f124f43e" providerId="ADAL" clId="{123F4454-0D55-47E8-A511-06FD83526F70}" dt="2023-07-04T14:39:10.569" v="1251"/>
          <ac:grpSpMkLst>
            <pc:docMk/>
            <pc:sldMk cId="3102018916" sldId="356"/>
            <ac:grpSpMk id="299" creationId="{5175C3CE-038B-354B-9FC6-AC3241D751FB}"/>
          </ac:grpSpMkLst>
        </pc:grpChg>
        <pc:grpChg chg="mod">
          <ac:chgData name="SCIALDONE Lorenzo" userId="8593fdcd-2712-4b04-8d31-7d85f124f43e" providerId="ADAL" clId="{123F4454-0D55-47E8-A511-06FD83526F70}" dt="2023-07-04T14:39:10.569" v="1251"/>
          <ac:grpSpMkLst>
            <pc:docMk/>
            <pc:sldMk cId="3102018916" sldId="356"/>
            <ac:grpSpMk id="305" creationId="{110B091D-0905-BABE-87E0-FD143A9D94AF}"/>
          </ac:grpSpMkLst>
        </pc:grpChg>
        <pc:picChg chg="add del mod">
          <ac:chgData name="SCIALDONE Lorenzo" userId="8593fdcd-2712-4b04-8d31-7d85f124f43e" providerId="ADAL" clId="{123F4454-0D55-47E8-A511-06FD83526F70}" dt="2023-07-04T15:11:19.318" v="1854" actId="478"/>
          <ac:picMkLst>
            <pc:docMk/>
            <pc:sldMk cId="3102018916" sldId="356"/>
            <ac:picMk id="2" creationId="{940556A1-54A4-CB37-4C9E-34E037D07B2E}"/>
          </ac:picMkLst>
        </pc:picChg>
        <pc:picChg chg="add del mod">
          <ac:chgData name="SCIALDONE Lorenzo" userId="8593fdcd-2712-4b04-8d31-7d85f124f43e" providerId="ADAL" clId="{123F4454-0D55-47E8-A511-06FD83526F70}" dt="2023-07-04T14:39:05.336" v="1250" actId="478"/>
          <ac:picMkLst>
            <pc:docMk/>
            <pc:sldMk cId="3102018916" sldId="356"/>
            <ac:picMk id="262" creationId="{CE628EF2-C37F-72B6-982F-E611101FE780}"/>
          </ac:picMkLst>
        </pc:picChg>
        <pc:picChg chg="add mod">
          <ac:chgData name="SCIALDONE Lorenzo" userId="8593fdcd-2712-4b04-8d31-7d85f124f43e" providerId="ADAL" clId="{123F4454-0D55-47E8-A511-06FD83526F70}" dt="2023-07-04T14:39:20.789" v="1253" actId="1076"/>
          <ac:picMkLst>
            <pc:docMk/>
            <pc:sldMk cId="3102018916" sldId="356"/>
            <ac:picMk id="263" creationId="{86B5AE6A-95C9-FE88-C5B5-D826A96C0D95}"/>
          </ac:picMkLst>
        </pc:picChg>
        <pc:picChg chg="add mod ord">
          <ac:chgData name="SCIALDONE Lorenzo" userId="8593fdcd-2712-4b04-8d31-7d85f124f43e" providerId="ADAL" clId="{123F4454-0D55-47E8-A511-06FD83526F70}" dt="2023-07-04T14:41:36.132" v="1275" actId="1076"/>
          <ac:picMkLst>
            <pc:docMk/>
            <pc:sldMk cId="3102018916" sldId="356"/>
            <ac:picMk id="264" creationId="{DF7D9116-178E-8B94-718A-AA19E1406BB9}"/>
          </ac:picMkLst>
        </pc:picChg>
        <pc:picChg chg="add mod">
          <ac:chgData name="SCIALDONE Lorenzo" userId="8593fdcd-2712-4b04-8d31-7d85f124f43e" providerId="ADAL" clId="{123F4454-0D55-47E8-A511-06FD83526F70}" dt="2023-07-04T14:42:27.043" v="1288" actId="1076"/>
          <ac:picMkLst>
            <pc:docMk/>
            <pc:sldMk cId="3102018916" sldId="356"/>
            <ac:picMk id="266" creationId="{B46BA8A2-B5E5-62F0-A074-3904DE22FB50}"/>
          </ac:picMkLst>
        </pc:picChg>
        <pc:picChg chg="add del mod">
          <ac:chgData name="SCIALDONE Lorenzo" userId="8593fdcd-2712-4b04-8d31-7d85f124f43e" providerId="ADAL" clId="{123F4454-0D55-47E8-A511-06FD83526F70}" dt="2023-07-04T14:41:30.998" v="1272" actId="478"/>
          <ac:picMkLst>
            <pc:docMk/>
            <pc:sldMk cId="3102018916" sldId="356"/>
            <ac:picMk id="269" creationId="{DA8A1672-A778-8530-9540-62BF782AB9D2}"/>
          </ac:picMkLst>
        </pc:picChg>
        <pc:picChg chg="add mod">
          <ac:chgData name="SCIALDONE Lorenzo" userId="8593fdcd-2712-4b04-8d31-7d85f124f43e" providerId="ADAL" clId="{123F4454-0D55-47E8-A511-06FD83526F70}" dt="2023-07-04T14:42:07.912" v="1283" actId="1076"/>
          <ac:picMkLst>
            <pc:docMk/>
            <pc:sldMk cId="3102018916" sldId="356"/>
            <ac:picMk id="270" creationId="{2DBA2F46-E351-BA1F-5439-5E3583E3BF06}"/>
          </ac:picMkLst>
        </pc:picChg>
        <pc:picChg chg="add del mod">
          <ac:chgData name="SCIALDONE Lorenzo" userId="8593fdcd-2712-4b04-8d31-7d85f124f43e" providerId="ADAL" clId="{123F4454-0D55-47E8-A511-06FD83526F70}" dt="2023-07-04T14:41:16.535" v="1268" actId="478"/>
          <ac:picMkLst>
            <pc:docMk/>
            <pc:sldMk cId="3102018916" sldId="356"/>
            <ac:picMk id="334" creationId="{29B35EEE-00DA-415C-ABD2-7FCEF0DEB1CE}"/>
          </ac:picMkLst>
        </pc:picChg>
        <pc:picChg chg="add mod">
          <ac:chgData name="SCIALDONE Lorenzo" userId="8593fdcd-2712-4b04-8d31-7d85f124f43e" providerId="ADAL" clId="{123F4454-0D55-47E8-A511-06FD83526F70}" dt="2023-07-04T15:12:01.762" v="1855" actId="732"/>
          <ac:picMkLst>
            <pc:docMk/>
            <pc:sldMk cId="3102018916" sldId="356"/>
            <ac:picMk id="337" creationId="{916D636C-61C8-FFDF-6E9A-874B4DC2A0F3}"/>
          </ac:picMkLst>
        </pc:picChg>
        <pc:picChg chg="add mod">
          <ac:chgData name="SCIALDONE Lorenzo" userId="8593fdcd-2712-4b04-8d31-7d85f124f43e" providerId="ADAL" clId="{123F4454-0D55-47E8-A511-06FD83526F70}" dt="2023-07-04T14:49:00.017" v="1684" actId="1076"/>
          <ac:picMkLst>
            <pc:docMk/>
            <pc:sldMk cId="3102018916" sldId="356"/>
            <ac:picMk id="338" creationId="{87DED25C-24B8-7C2F-C5C1-BDD4D30D13A0}"/>
          </ac:picMkLst>
        </pc:picChg>
        <pc:picChg chg="add mod">
          <ac:chgData name="SCIALDONE Lorenzo" userId="8593fdcd-2712-4b04-8d31-7d85f124f43e" providerId="ADAL" clId="{123F4454-0D55-47E8-A511-06FD83526F70}" dt="2023-07-04T15:08:38.198" v="1840" actId="688"/>
          <ac:picMkLst>
            <pc:docMk/>
            <pc:sldMk cId="3102018916" sldId="356"/>
            <ac:picMk id="339" creationId="{F414BE3D-363D-A4CF-0D3A-98D6AFFD6963}"/>
          </ac:picMkLst>
        </pc:picChg>
        <pc:picChg chg="add mod">
          <ac:chgData name="SCIALDONE Lorenzo" userId="8593fdcd-2712-4b04-8d31-7d85f124f43e" providerId="ADAL" clId="{123F4454-0D55-47E8-A511-06FD83526F70}" dt="2023-07-04T14:49:46.720" v="1702" actId="1076"/>
          <ac:picMkLst>
            <pc:docMk/>
            <pc:sldMk cId="3102018916" sldId="356"/>
            <ac:picMk id="340" creationId="{73AFA705-C7B7-3BFF-E1BC-F3F15105B98D}"/>
          </ac:picMkLst>
        </pc:picChg>
        <pc:picChg chg="add mod">
          <ac:chgData name="SCIALDONE Lorenzo" userId="8593fdcd-2712-4b04-8d31-7d85f124f43e" providerId="ADAL" clId="{123F4454-0D55-47E8-A511-06FD83526F70}" dt="2023-07-04T14:48:12.746" v="1663" actId="1076"/>
          <ac:picMkLst>
            <pc:docMk/>
            <pc:sldMk cId="3102018916" sldId="356"/>
            <ac:picMk id="1026" creationId="{019AB47A-6D3F-BDC4-4102-219AFBCD940F}"/>
          </ac:picMkLst>
        </pc:picChg>
      </pc:sldChg>
    </pc:docChg>
  </pc:docChgLst>
  <pc:docChgLst>
    <pc:chgData name="SCIALDONE Lorenzo" userId="S::lorenzo.scialdone@it.cdi.eu::8593fdcd-2712-4b04-8d31-7d85f124f43e" providerId="AD" clId="Web-{62E48FF7-5CEC-4C22-9CCC-5E1D674C4C7D}"/>
    <pc:docChg chg="modSld">
      <pc:chgData name="SCIALDONE Lorenzo" userId="S::lorenzo.scialdone@it.cdi.eu::8593fdcd-2712-4b04-8d31-7d85f124f43e" providerId="AD" clId="Web-{62E48FF7-5CEC-4C22-9CCC-5E1D674C4C7D}" dt="2023-06-22T15:35:01.531" v="5" actId="20577"/>
      <pc:docMkLst>
        <pc:docMk/>
      </pc:docMkLst>
      <pc:sldChg chg="modSp">
        <pc:chgData name="SCIALDONE Lorenzo" userId="S::lorenzo.scialdone@it.cdi.eu::8593fdcd-2712-4b04-8d31-7d85f124f43e" providerId="AD" clId="Web-{62E48FF7-5CEC-4C22-9CCC-5E1D674C4C7D}" dt="2023-06-22T15:35:01.531" v="5" actId="20577"/>
        <pc:sldMkLst>
          <pc:docMk/>
          <pc:sldMk cId="1867025207" sldId="341"/>
        </pc:sldMkLst>
        <pc:spChg chg="mod">
          <ac:chgData name="SCIALDONE Lorenzo" userId="S::lorenzo.scialdone@it.cdi.eu::8593fdcd-2712-4b04-8d31-7d85f124f43e" providerId="AD" clId="Web-{62E48FF7-5CEC-4C22-9CCC-5E1D674C4C7D}" dt="2023-06-22T15:35:01.531" v="5" actId="20577"/>
          <ac:spMkLst>
            <pc:docMk/>
            <pc:sldMk cId="1867025207" sldId="341"/>
            <ac:spMk id="1051" creationId="{00000000-0000-0000-0000-000000000000}"/>
          </ac:spMkLst>
        </pc:spChg>
      </pc:sldChg>
    </pc:docChg>
  </pc:docChgLst>
  <pc:docChgLst>
    <pc:chgData name="SCIALDONE Lorenzo" userId="S::lorenzo.scialdone@it.cdi.eu::8593fdcd-2712-4b04-8d31-7d85f124f43e" providerId="AD" clId="Web-{B9F7A237-3FF4-4CEC-B9A7-9CF154C0607A}"/>
    <pc:docChg chg="addSld modSld">
      <pc:chgData name="SCIALDONE Lorenzo" userId="S::lorenzo.scialdone@it.cdi.eu::8593fdcd-2712-4b04-8d31-7d85f124f43e" providerId="AD" clId="Web-{B9F7A237-3FF4-4CEC-B9A7-9CF154C0607A}" dt="2023-07-03T08:32:02.671" v="82"/>
      <pc:docMkLst>
        <pc:docMk/>
      </pc:docMkLst>
      <pc:sldChg chg="modSp">
        <pc:chgData name="SCIALDONE Lorenzo" userId="S::lorenzo.scialdone@it.cdi.eu::8593fdcd-2712-4b04-8d31-7d85f124f43e" providerId="AD" clId="Web-{B9F7A237-3FF4-4CEC-B9A7-9CF154C0607A}" dt="2023-07-03T08:22:35.564" v="5" actId="1076"/>
        <pc:sldMkLst>
          <pc:docMk/>
          <pc:sldMk cId="0" sldId="256"/>
        </pc:sldMkLst>
        <pc:spChg chg="mod">
          <ac:chgData name="SCIALDONE Lorenzo" userId="S::lorenzo.scialdone@it.cdi.eu::8593fdcd-2712-4b04-8d31-7d85f124f43e" providerId="AD" clId="Web-{B9F7A237-3FF4-4CEC-B9A7-9CF154C0607A}" dt="2023-07-03T08:22:35.564" v="5" actId="1076"/>
          <ac:spMkLst>
            <pc:docMk/>
            <pc:sldMk cId="0" sldId="256"/>
            <ac:spMk id="18" creationId="{6156621F-CD1B-63CC-5D4F-CDC0282AD6FA}"/>
          </ac:spMkLst>
        </pc:spChg>
      </pc:sldChg>
      <pc:sldChg chg="addSp delSp modSp add replId">
        <pc:chgData name="SCIALDONE Lorenzo" userId="S::lorenzo.scialdone@it.cdi.eu::8593fdcd-2712-4b04-8d31-7d85f124f43e" providerId="AD" clId="Web-{B9F7A237-3FF4-4CEC-B9A7-9CF154C0607A}" dt="2023-07-03T08:29:43.918" v="49" actId="1076"/>
        <pc:sldMkLst>
          <pc:docMk/>
          <pc:sldMk cId="1815074386" sldId="351"/>
        </pc:sldMkLst>
        <pc:spChg chg="mod">
          <ac:chgData name="SCIALDONE Lorenzo" userId="S::lorenzo.scialdone@it.cdi.eu::8593fdcd-2712-4b04-8d31-7d85f124f43e" providerId="AD" clId="Web-{B9F7A237-3FF4-4CEC-B9A7-9CF154C0607A}" dt="2023-07-03T08:29:35.996" v="47" actId="1076"/>
          <ac:spMkLst>
            <pc:docMk/>
            <pc:sldMk cId="1815074386" sldId="351"/>
            <ac:spMk id="4" creationId="{00000000-0000-0000-0000-000000000000}"/>
          </ac:spMkLst>
        </pc:spChg>
        <pc:spChg chg="mod">
          <ac:chgData name="SCIALDONE Lorenzo" userId="S::lorenzo.scialdone@it.cdi.eu::8593fdcd-2712-4b04-8d31-7d85f124f43e" providerId="AD" clId="Web-{B9F7A237-3FF4-4CEC-B9A7-9CF154C0607A}" dt="2023-07-03T08:28:33.541" v="34"/>
          <ac:spMkLst>
            <pc:docMk/>
            <pc:sldMk cId="1815074386" sldId="351"/>
            <ac:spMk id="9" creationId="{00000000-0000-0000-0000-000000000000}"/>
          </ac:spMkLst>
        </pc:spChg>
        <pc:spChg chg="mod">
          <ac:chgData name="SCIALDONE Lorenzo" userId="S::lorenzo.scialdone@it.cdi.eu::8593fdcd-2712-4b04-8d31-7d85f124f43e" providerId="AD" clId="Web-{B9F7A237-3FF4-4CEC-B9A7-9CF154C0607A}" dt="2023-07-03T08:28:42.432" v="35" actId="1076"/>
          <ac:spMkLst>
            <pc:docMk/>
            <pc:sldMk cId="1815074386" sldId="351"/>
            <ac:spMk id="10" creationId="{00000000-0000-0000-0000-000000000000}"/>
          </ac:spMkLst>
        </pc:spChg>
        <pc:spChg chg="mod">
          <ac:chgData name="SCIALDONE Lorenzo" userId="S::lorenzo.scialdone@it.cdi.eu::8593fdcd-2712-4b04-8d31-7d85f124f43e" providerId="AD" clId="Web-{B9F7A237-3FF4-4CEC-B9A7-9CF154C0607A}" dt="2023-07-03T08:29:23.543" v="45" actId="1076"/>
          <ac:spMkLst>
            <pc:docMk/>
            <pc:sldMk cId="1815074386" sldId="351"/>
            <ac:spMk id="15" creationId="{00000000-0000-0000-0000-000000000000}"/>
          </ac:spMkLst>
        </pc:spChg>
        <pc:picChg chg="add mod">
          <ac:chgData name="SCIALDONE Lorenzo" userId="S::lorenzo.scialdone@it.cdi.eu::8593fdcd-2712-4b04-8d31-7d85f124f43e" providerId="AD" clId="Web-{B9F7A237-3FF4-4CEC-B9A7-9CF154C0607A}" dt="2023-07-03T08:26:52.008" v="10" actId="1076"/>
          <ac:picMkLst>
            <pc:docMk/>
            <pc:sldMk cId="1815074386" sldId="351"/>
            <ac:picMk id="2" creationId="{A28EB786-42AE-CC33-C4C6-49E5F5809D81}"/>
          </ac:picMkLst>
        </pc:picChg>
        <pc:picChg chg="del">
          <ac:chgData name="SCIALDONE Lorenzo" userId="S::lorenzo.scialdone@it.cdi.eu::8593fdcd-2712-4b04-8d31-7d85f124f43e" providerId="AD" clId="Web-{B9F7A237-3FF4-4CEC-B9A7-9CF154C0607A}" dt="2023-07-03T08:26:44.898" v="7"/>
          <ac:picMkLst>
            <pc:docMk/>
            <pc:sldMk cId="1815074386" sldId="351"/>
            <ac:picMk id="1026" creationId="{00000000-0000-0000-0000-000000000000}"/>
          </ac:picMkLst>
        </pc:picChg>
        <pc:cxnChg chg="add mod">
          <ac:chgData name="SCIALDONE Lorenzo" userId="S::lorenzo.scialdone@it.cdi.eu::8593fdcd-2712-4b04-8d31-7d85f124f43e" providerId="AD" clId="Web-{B9F7A237-3FF4-4CEC-B9A7-9CF154C0607A}" dt="2023-07-03T08:28:17.104" v="28" actId="1076"/>
          <ac:cxnSpMkLst>
            <pc:docMk/>
            <pc:sldMk cId="1815074386" sldId="351"/>
            <ac:cxnSpMk id="5" creationId="{CF364DF0-D940-F991-CC25-C592B30AB134}"/>
          </ac:cxnSpMkLst>
        </pc:cxnChg>
        <pc:cxnChg chg="add mod">
          <ac:chgData name="SCIALDONE Lorenzo" userId="S::lorenzo.scialdone@it.cdi.eu::8593fdcd-2712-4b04-8d31-7d85f124f43e" providerId="AD" clId="Web-{B9F7A237-3FF4-4CEC-B9A7-9CF154C0607A}" dt="2023-07-03T08:28:53.308" v="38" actId="14100"/>
          <ac:cxnSpMkLst>
            <pc:docMk/>
            <pc:sldMk cId="1815074386" sldId="351"/>
            <ac:cxnSpMk id="6" creationId="{6868AF8B-961C-FBB7-89F9-CD22D471335A}"/>
          </ac:cxnSpMkLst>
        </pc:cxnChg>
        <pc:cxnChg chg="add mod">
          <ac:chgData name="SCIALDONE Lorenzo" userId="S::lorenzo.scialdone@it.cdi.eu::8593fdcd-2712-4b04-8d31-7d85f124f43e" providerId="AD" clId="Web-{B9F7A237-3FF4-4CEC-B9A7-9CF154C0607A}" dt="2023-07-03T08:29:31.043" v="46" actId="14100"/>
          <ac:cxnSpMkLst>
            <pc:docMk/>
            <pc:sldMk cId="1815074386" sldId="351"/>
            <ac:cxnSpMk id="7" creationId="{AA7A3EC6-06A3-CFF2-0343-9CFEAE049FD8}"/>
          </ac:cxnSpMkLst>
        </pc:cxnChg>
        <pc:cxnChg chg="add mod">
          <ac:chgData name="SCIALDONE Lorenzo" userId="S::lorenzo.scialdone@it.cdi.eu::8593fdcd-2712-4b04-8d31-7d85f124f43e" providerId="AD" clId="Web-{B9F7A237-3FF4-4CEC-B9A7-9CF154C0607A}" dt="2023-07-03T08:29:43.918" v="49" actId="1076"/>
          <ac:cxnSpMkLst>
            <pc:docMk/>
            <pc:sldMk cId="1815074386" sldId="351"/>
            <ac:cxnSpMk id="8" creationId="{850BA2AA-1B4B-4FDD-E7E4-840033B7453F}"/>
          </ac:cxnSpMkLst>
        </pc:cxnChg>
      </pc:sldChg>
      <pc:sldChg chg="addSp delSp modSp add replId">
        <pc:chgData name="SCIALDONE Lorenzo" userId="S::lorenzo.scialdone@it.cdi.eu::8593fdcd-2712-4b04-8d31-7d85f124f43e" providerId="AD" clId="Web-{B9F7A237-3FF4-4CEC-B9A7-9CF154C0607A}" dt="2023-07-03T08:32:02.671" v="82"/>
        <pc:sldMkLst>
          <pc:docMk/>
          <pc:sldMk cId="2296577387" sldId="352"/>
        </pc:sldMkLst>
        <pc:spChg chg="del">
          <ac:chgData name="SCIALDONE Lorenzo" userId="S::lorenzo.scialdone@it.cdi.eu::8593fdcd-2712-4b04-8d31-7d85f124f43e" providerId="AD" clId="Web-{B9F7A237-3FF4-4CEC-B9A7-9CF154C0607A}" dt="2023-07-03T08:30:15.356" v="59"/>
          <ac:spMkLst>
            <pc:docMk/>
            <pc:sldMk cId="2296577387" sldId="352"/>
            <ac:spMk id="4" creationId="{00000000-0000-0000-0000-000000000000}"/>
          </ac:spMkLst>
        </pc:spChg>
        <pc:spChg chg="del">
          <ac:chgData name="SCIALDONE Lorenzo" userId="S::lorenzo.scialdone@it.cdi.eu::8593fdcd-2712-4b04-8d31-7d85f124f43e" providerId="AD" clId="Web-{B9F7A237-3FF4-4CEC-B9A7-9CF154C0607A}" dt="2023-07-03T08:30:15.356" v="58"/>
          <ac:spMkLst>
            <pc:docMk/>
            <pc:sldMk cId="2296577387" sldId="352"/>
            <ac:spMk id="9" creationId="{00000000-0000-0000-0000-000000000000}"/>
          </ac:spMkLst>
        </pc:spChg>
        <pc:spChg chg="del">
          <ac:chgData name="SCIALDONE Lorenzo" userId="S::lorenzo.scialdone@it.cdi.eu::8593fdcd-2712-4b04-8d31-7d85f124f43e" providerId="AD" clId="Web-{B9F7A237-3FF4-4CEC-B9A7-9CF154C0607A}" dt="2023-07-03T08:30:15.356" v="57"/>
          <ac:spMkLst>
            <pc:docMk/>
            <pc:sldMk cId="2296577387" sldId="352"/>
            <ac:spMk id="10" creationId="{00000000-0000-0000-0000-000000000000}"/>
          </ac:spMkLst>
        </pc:spChg>
        <pc:spChg chg="del">
          <ac:chgData name="SCIALDONE Lorenzo" userId="S::lorenzo.scialdone@it.cdi.eu::8593fdcd-2712-4b04-8d31-7d85f124f43e" providerId="AD" clId="Web-{B9F7A237-3FF4-4CEC-B9A7-9CF154C0607A}" dt="2023-07-03T08:30:15.356" v="56"/>
          <ac:spMkLst>
            <pc:docMk/>
            <pc:sldMk cId="2296577387" sldId="352"/>
            <ac:spMk id="15" creationId="{00000000-0000-0000-0000-000000000000}"/>
          </ac:spMkLst>
        </pc:spChg>
        <pc:picChg chg="del">
          <ac:chgData name="SCIALDONE Lorenzo" userId="S::lorenzo.scialdone@it.cdi.eu::8593fdcd-2712-4b04-8d31-7d85f124f43e" providerId="AD" clId="Web-{B9F7A237-3FF4-4CEC-B9A7-9CF154C0607A}" dt="2023-07-03T08:30:15.356" v="55"/>
          <ac:picMkLst>
            <pc:docMk/>
            <pc:sldMk cId="2296577387" sldId="352"/>
            <ac:picMk id="2" creationId="{A28EB786-42AE-CC33-C4C6-49E5F5809D81}"/>
          </ac:picMkLst>
        </pc:picChg>
        <pc:picChg chg="add del mod">
          <ac:chgData name="SCIALDONE Lorenzo" userId="S::lorenzo.scialdone@it.cdi.eu::8593fdcd-2712-4b04-8d31-7d85f124f43e" providerId="AD" clId="Web-{B9F7A237-3FF4-4CEC-B9A7-9CF154C0607A}" dt="2023-07-03T08:30:55.654" v="66"/>
          <ac:picMkLst>
            <pc:docMk/>
            <pc:sldMk cId="2296577387" sldId="352"/>
            <ac:picMk id="3" creationId="{B36DD45C-0E14-869D-D72F-488B96ADB946}"/>
          </ac:picMkLst>
        </pc:picChg>
        <pc:picChg chg="add del mod">
          <ac:chgData name="SCIALDONE Lorenzo" userId="S::lorenzo.scialdone@it.cdi.eu::8593fdcd-2712-4b04-8d31-7d85f124f43e" providerId="AD" clId="Web-{B9F7A237-3FF4-4CEC-B9A7-9CF154C0607A}" dt="2023-07-03T08:31:19.905" v="68"/>
          <ac:picMkLst>
            <pc:docMk/>
            <pc:sldMk cId="2296577387" sldId="352"/>
            <ac:picMk id="11" creationId="{975F2833-4DB9-D59A-FAC5-77462E03CA68}"/>
          </ac:picMkLst>
        </pc:picChg>
        <pc:picChg chg="add del mod">
          <ac:chgData name="SCIALDONE Lorenzo" userId="S::lorenzo.scialdone@it.cdi.eu::8593fdcd-2712-4b04-8d31-7d85f124f43e" providerId="AD" clId="Web-{B9F7A237-3FF4-4CEC-B9A7-9CF154C0607A}" dt="2023-07-03T08:31:45.171" v="73"/>
          <ac:picMkLst>
            <pc:docMk/>
            <pc:sldMk cId="2296577387" sldId="352"/>
            <ac:picMk id="12" creationId="{423F158D-08F5-D029-2112-D123B7EC8FC5}"/>
          </ac:picMkLst>
        </pc:picChg>
        <pc:picChg chg="add del mod">
          <ac:chgData name="SCIALDONE Lorenzo" userId="S::lorenzo.scialdone@it.cdi.eu::8593fdcd-2712-4b04-8d31-7d85f124f43e" providerId="AD" clId="Web-{B9F7A237-3FF4-4CEC-B9A7-9CF154C0607A}" dt="2023-07-03T08:32:02.671" v="82"/>
          <ac:picMkLst>
            <pc:docMk/>
            <pc:sldMk cId="2296577387" sldId="352"/>
            <ac:picMk id="13" creationId="{F4E21324-5B95-30A3-66FD-D1F6338CEA89}"/>
          </ac:picMkLst>
        </pc:picChg>
        <pc:cxnChg chg="del">
          <ac:chgData name="SCIALDONE Lorenzo" userId="S::lorenzo.scialdone@it.cdi.eu::8593fdcd-2712-4b04-8d31-7d85f124f43e" providerId="AD" clId="Web-{B9F7A237-3FF4-4CEC-B9A7-9CF154C0607A}" dt="2023-07-03T08:30:15.356" v="54"/>
          <ac:cxnSpMkLst>
            <pc:docMk/>
            <pc:sldMk cId="2296577387" sldId="352"/>
            <ac:cxnSpMk id="5" creationId="{CF364DF0-D940-F991-CC25-C592B30AB134}"/>
          </ac:cxnSpMkLst>
        </pc:cxnChg>
        <pc:cxnChg chg="del">
          <ac:chgData name="SCIALDONE Lorenzo" userId="S::lorenzo.scialdone@it.cdi.eu::8593fdcd-2712-4b04-8d31-7d85f124f43e" providerId="AD" clId="Web-{B9F7A237-3FF4-4CEC-B9A7-9CF154C0607A}" dt="2023-07-03T08:30:15.356" v="53"/>
          <ac:cxnSpMkLst>
            <pc:docMk/>
            <pc:sldMk cId="2296577387" sldId="352"/>
            <ac:cxnSpMk id="6" creationId="{6868AF8B-961C-FBB7-89F9-CD22D471335A}"/>
          </ac:cxnSpMkLst>
        </pc:cxnChg>
        <pc:cxnChg chg="del">
          <ac:chgData name="SCIALDONE Lorenzo" userId="S::lorenzo.scialdone@it.cdi.eu::8593fdcd-2712-4b04-8d31-7d85f124f43e" providerId="AD" clId="Web-{B9F7A237-3FF4-4CEC-B9A7-9CF154C0607A}" dt="2023-07-03T08:30:15.356" v="52"/>
          <ac:cxnSpMkLst>
            <pc:docMk/>
            <pc:sldMk cId="2296577387" sldId="352"/>
            <ac:cxnSpMk id="7" creationId="{AA7A3EC6-06A3-CFF2-0343-9CFEAE049FD8}"/>
          </ac:cxnSpMkLst>
        </pc:cxnChg>
        <pc:cxnChg chg="del">
          <ac:chgData name="SCIALDONE Lorenzo" userId="S::lorenzo.scialdone@it.cdi.eu::8593fdcd-2712-4b04-8d31-7d85f124f43e" providerId="AD" clId="Web-{B9F7A237-3FF4-4CEC-B9A7-9CF154C0607A}" dt="2023-07-03T08:30:15.356" v="51"/>
          <ac:cxnSpMkLst>
            <pc:docMk/>
            <pc:sldMk cId="2296577387" sldId="352"/>
            <ac:cxnSpMk id="8" creationId="{850BA2AA-1B4B-4FDD-E7E4-840033B7453F}"/>
          </ac:cxnSpMkLst>
        </pc:cxnChg>
      </pc:sldChg>
    </pc:docChg>
  </pc:docChgLst>
  <pc:docChgLst>
    <pc:chgData name="SCIALDONE Lorenzo" userId="S::lorenzo.scialdone@it.cdi.eu::8593fdcd-2712-4b04-8d31-7d85f124f43e" providerId="AD" clId="Web-{8F7A6989-F942-4273-8F23-2C8B978C6386}"/>
    <pc:docChg chg="modSld">
      <pc:chgData name="SCIALDONE Lorenzo" userId="S::lorenzo.scialdone@it.cdi.eu::8593fdcd-2712-4b04-8d31-7d85f124f43e" providerId="AD" clId="Web-{8F7A6989-F942-4273-8F23-2C8B978C6386}" dt="2023-07-03T10:10:05.394" v="0" actId="1076"/>
      <pc:docMkLst>
        <pc:docMk/>
      </pc:docMkLst>
      <pc:sldChg chg="modSp">
        <pc:chgData name="SCIALDONE Lorenzo" userId="S::lorenzo.scialdone@it.cdi.eu::8593fdcd-2712-4b04-8d31-7d85f124f43e" providerId="AD" clId="Web-{8F7A6989-F942-4273-8F23-2C8B978C6386}" dt="2023-07-03T10:10:05.394" v="0" actId="1076"/>
        <pc:sldMkLst>
          <pc:docMk/>
          <pc:sldMk cId="1660823973" sldId="350"/>
        </pc:sldMkLst>
        <pc:spChg chg="mod">
          <ac:chgData name="SCIALDONE Lorenzo" userId="S::lorenzo.scialdone@it.cdi.eu::8593fdcd-2712-4b04-8d31-7d85f124f43e" providerId="AD" clId="Web-{8F7A6989-F942-4273-8F23-2C8B978C6386}" dt="2023-07-03T10:10:05.394" v="0" actId="1076"/>
          <ac:spMkLst>
            <pc:docMk/>
            <pc:sldMk cId="1660823973" sldId="350"/>
            <ac:spMk id="23" creationId="{ADC21653-536A-D377-88D7-BDB3C6403ED1}"/>
          </ac:spMkLst>
        </pc:spChg>
      </pc:sldChg>
    </pc:docChg>
  </pc:docChgLst>
  <pc:docChgLst>
    <pc:chgData name="Federico  Delrio" userId="S::federico.delrio_polito.it#ext#@safm.onmicrosoft.com::f31844d0-45b3-4338-a1e9-739aedc3cbbc" providerId="AD" clId="Web-{5110FEAF-C112-4DA3-2C53-ACDD2143260E}"/>
    <pc:docChg chg="modSld">
      <pc:chgData name="Federico  Delrio" userId="S::federico.delrio_polito.it#ext#@safm.onmicrosoft.com::f31844d0-45b3-4338-a1e9-739aedc3cbbc" providerId="AD" clId="Web-{5110FEAF-C112-4DA3-2C53-ACDD2143260E}" dt="2023-06-22T15:38:12.848" v="0" actId="20577"/>
      <pc:docMkLst>
        <pc:docMk/>
      </pc:docMkLst>
      <pc:sldChg chg="modSp">
        <pc:chgData name="Federico  Delrio" userId="S::federico.delrio_polito.it#ext#@safm.onmicrosoft.com::f31844d0-45b3-4338-a1e9-739aedc3cbbc" providerId="AD" clId="Web-{5110FEAF-C112-4DA3-2C53-ACDD2143260E}" dt="2023-06-22T15:38:12.848" v="0" actId="20577"/>
        <pc:sldMkLst>
          <pc:docMk/>
          <pc:sldMk cId="844916043" sldId="343"/>
        </pc:sldMkLst>
        <pc:spChg chg="mod">
          <ac:chgData name="Federico  Delrio" userId="S::federico.delrio_polito.it#ext#@safm.onmicrosoft.com::f31844d0-45b3-4338-a1e9-739aedc3cbbc" providerId="AD" clId="Web-{5110FEAF-C112-4DA3-2C53-ACDD2143260E}" dt="2023-06-22T15:38:12.848" v="0" actId="20577"/>
          <ac:spMkLst>
            <pc:docMk/>
            <pc:sldMk cId="844916043" sldId="343"/>
            <ac:spMk id="553"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1241865330"/>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9"/>
        <p:cNvGrpSpPr/>
        <p:nvPr/>
      </p:nvGrpSpPr>
      <p:grpSpPr>
        <a:xfrm>
          <a:off x="0" y="0"/>
          <a:ext cx="0" cy="0"/>
          <a:chOff x="0" y="0"/>
          <a:chExt cx="0" cy="0"/>
        </a:xfrm>
      </p:grpSpPr>
      <p:sp>
        <p:nvSpPr>
          <p:cNvPr id="330" name="Google Shape;33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1" name="Google Shape;33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buNone/>
            </a:pPr>
            <a:r>
              <a:rPr lang="en-US" sz="1100" dirty="0"/>
              <a:t>Good morning everyone</a:t>
            </a:r>
            <a:r>
              <a:rPr lang="en-US" sz="1100" baseline="0" dirty="0"/>
              <a:t> and welcome to this edition of Innovation 4 Change, year </a:t>
            </a:r>
            <a:r>
              <a:rPr lang="en-US" sz="1100" baseline="0" dirty="0" smtClean="0"/>
              <a:t>2045, yes, you heard well, 2045. </a:t>
            </a:r>
            <a:r>
              <a:rPr lang="en-US" sz="1100" baseline="0" dirty="0"/>
              <a:t>W</a:t>
            </a:r>
            <a:r>
              <a:rPr lang="en-US" sz="1100" dirty="0"/>
              <a:t>e are the Galaxy Project group and today we are going to show you the journey that brought us here. -&gt;</a:t>
            </a:r>
          </a:p>
        </p:txBody>
      </p:sp>
    </p:spTree>
    <p:extLst>
      <p:ext uri="{BB962C8B-B14F-4D97-AF65-F5344CB8AC3E}">
        <p14:creationId xmlns:p14="http://schemas.microsoft.com/office/powerpoint/2010/main" val="37788766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7"/>
        <p:cNvGrpSpPr/>
        <p:nvPr/>
      </p:nvGrpSpPr>
      <p:grpSpPr>
        <a:xfrm>
          <a:off x="0" y="0"/>
          <a:ext cx="0" cy="0"/>
          <a:chOff x="0" y="0"/>
          <a:chExt cx="0" cy="0"/>
        </a:xfrm>
      </p:grpSpPr>
      <p:sp>
        <p:nvSpPr>
          <p:cNvPr id="548" name="Google Shape;548;gca05082306_3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9" name="Google Shape;549;gca05082306_3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buNone/>
            </a:pPr>
            <a:r>
              <a:rPr lang="it-IT" sz="1100" dirty="0" err="1"/>
              <a:t>Our</a:t>
            </a:r>
            <a:r>
              <a:rPr lang="it-IT" sz="1100" dirty="0"/>
              <a:t> </a:t>
            </a:r>
            <a:r>
              <a:rPr lang="it-IT" sz="1100" dirty="0" err="1"/>
              <a:t>rocket</a:t>
            </a:r>
            <a:r>
              <a:rPr lang="it-IT" sz="1100" dirty="0"/>
              <a:t> </a:t>
            </a:r>
            <a:r>
              <a:rPr lang="it-IT" sz="1100" dirty="0" err="1"/>
              <a:t>was</a:t>
            </a:r>
            <a:r>
              <a:rPr lang="it-IT" sz="1100" dirty="0"/>
              <a:t> </a:t>
            </a:r>
            <a:r>
              <a:rPr lang="it-IT" sz="1100" dirty="0" err="1"/>
              <a:t>leaving</a:t>
            </a:r>
            <a:r>
              <a:rPr lang="it-IT" sz="1100" dirty="0"/>
              <a:t> the </a:t>
            </a:r>
            <a:r>
              <a:rPr lang="it-IT" sz="1100" dirty="0" err="1"/>
              <a:t>ground</a:t>
            </a:r>
            <a:r>
              <a:rPr lang="it-IT" sz="1100" dirty="0"/>
              <a:t>. </a:t>
            </a:r>
            <a:r>
              <a:rPr lang="it-IT" sz="1100" dirty="0" err="1"/>
              <a:t>We</a:t>
            </a:r>
            <a:r>
              <a:rPr lang="it-IT" sz="1100" dirty="0"/>
              <a:t> </a:t>
            </a:r>
            <a:r>
              <a:rPr lang="it-IT" sz="1100" dirty="0" err="1"/>
              <a:t>were</a:t>
            </a:r>
            <a:r>
              <a:rPr lang="it-IT" sz="1100" dirty="0"/>
              <a:t> </a:t>
            </a:r>
            <a:r>
              <a:rPr lang="it-IT" sz="1100" dirty="0" err="1"/>
              <a:t>seeing</a:t>
            </a:r>
            <a:r>
              <a:rPr lang="it-IT" sz="1100" dirty="0"/>
              <a:t> a </a:t>
            </a:r>
            <a:r>
              <a:rPr lang="it-IT" sz="1100" dirty="0" err="1"/>
              <a:t>synergy</a:t>
            </a:r>
            <a:r>
              <a:rPr lang="it-IT" sz="1100" baseline="0" dirty="0"/>
              <a:t> </a:t>
            </a:r>
            <a:r>
              <a:rPr lang="it-IT" sz="1100" baseline="0" dirty="0" err="1"/>
              <a:t>that</a:t>
            </a:r>
            <a:r>
              <a:rPr lang="it-IT" sz="1100" baseline="0" dirty="0"/>
              <a:t> </a:t>
            </a:r>
            <a:r>
              <a:rPr lang="it-IT" sz="1100" baseline="0" dirty="0" err="1"/>
              <a:t>was</a:t>
            </a:r>
            <a:r>
              <a:rPr lang="it-IT" sz="1100" baseline="0" dirty="0"/>
              <a:t> </a:t>
            </a:r>
            <a:r>
              <a:rPr lang="it-IT" sz="1100" baseline="0" dirty="0" err="1"/>
              <a:t>unthinkable</a:t>
            </a:r>
            <a:r>
              <a:rPr lang="it-IT" sz="1100" baseline="0" dirty="0"/>
              <a:t> just a </a:t>
            </a:r>
            <a:r>
              <a:rPr lang="it-IT" sz="1100" baseline="0" dirty="0" err="1"/>
              <a:t>few</a:t>
            </a:r>
            <a:r>
              <a:rPr lang="it-IT" sz="1100" baseline="0" dirty="0"/>
              <a:t> </a:t>
            </a:r>
            <a:r>
              <a:rPr lang="it-IT" sz="1100" baseline="0" dirty="0" err="1"/>
              <a:t>years</a:t>
            </a:r>
            <a:r>
              <a:rPr lang="it-IT" sz="1100" baseline="0" dirty="0"/>
              <a:t> </a:t>
            </a:r>
            <a:r>
              <a:rPr lang="it-IT" sz="1100" baseline="0" dirty="0" err="1"/>
              <a:t>before</a:t>
            </a:r>
            <a:r>
              <a:rPr lang="it-IT" sz="1100" dirty="0"/>
              <a:t>. </a:t>
            </a:r>
            <a:r>
              <a:rPr lang="it-IT" sz="1100" dirty="0" err="1"/>
              <a:t>Associations</a:t>
            </a:r>
            <a:r>
              <a:rPr lang="it-IT" sz="1100" dirty="0"/>
              <a:t> </a:t>
            </a:r>
            <a:r>
              <a:rPr lang="it-IT" sz="1100" dirty="0" err="1"/>
              <a:t>like</a:t>
            </a:r>
            <a:r>
              <a:rPr lang="it-IT" sz="1100" dirty="0"/>
              <a:t> Il Cielo Itinerante </a:t>
            </a:r>
            <a:r>
              <a:rPr lang="it-IT" sz="1100" dirty="0" err="1"/>
              <a:t>were</a:t>
            </a:r>
            <a:r>
              <a:rPr lang="it-IT" sz="1100" dirty="0"/>
              <a:t> </a:t>
            </a:r>
            <a:r>
              <a:rPr lang="it-IT" sz="1100" dirty="0" err="1"/>
              <a:t>spending</a:t>
            </a:r>
            <a:r>
              <a:rPr lang="it-IT" sz="1100" dirty="0"/>
              <a:t> </a:t>
            </a:r>
            <a:r>
              <a:rPr lang="it-IT" sz="1100" dirty="0" err="1"/>
              <a:t>less</a:t>
            </a:r>
            <a:r>
              <a:rPr lang="it-IT" sz="1100" dirty="0"/>
              <a:t> time and </a:t>
            </a:r>
            <a:r>
              <a:rPr lang="it-IT" sz="1100" dirty="0" err="1"/>
              <a:t>resourches</a:t>
            </a:r>
            <a:r>
              <a:rPr lang="it-IT" sz="1100" dirty="0"/>
              <a:t> </a:t>
            </a:r>
            <a:r>
              <a:rPr lang="it-IT" sz="1100" dirty="0" err="1"/>
              <a:t>finding</a:t>
            </a:r>
            <a:r>
              <a:rPr lang="it-IT" sz="1100" dirty="0"/>
              <a:t> the right </a:t>
            </a:r>
            <a:r>
              <a:rPr lang="it-IT" sz="1100" dirty="0" err="1"/>
              <a:t>local</a:t>
            </a:r>
            <a:r>
              <a:rPr lang="it-IT" sz="1100" dirty="0"/>
              <a:t> </a:t>
            </a:r>
            <a:r>
              <a:rPr lang="it-IT" sz="1100" dirty="0" err="1"/>
              <a:t>partners</a:t>
            </a:r>
            <a:r>
              <a:rPr lang="it-IT" sz="1100" dirty="0"/>
              <a:t> to </a:t>
            </a:r>
            <a:r>
              <a:rPr lang="it-IT" sz="1100" dirty="0" err="1"/>
              <a:t>reach</a:t>
            </a:r>
            <a:r>
              <a:rPr lang="it-IT" sz="1100" dirty="0"/>
              <a:t> </a:t>
            </a:r>
            <a:r>
              <a:rPr lang="it-IT" sz="1100" dirty="0" err="1"/>
              <a:t>their</a:t>
            </a:r>
            <a:r>
              <a:rPr lang="it-IT" sz="1100" dirty="0"/>
              <a:t> </a:t>
            </a:r>
            <a:r>
              <a:rPr lang="it-IT" sz="1100" dirty="0" err="1"/>
              <a:t>kids</a:t>
            </a:r>
            <a:r>
              <a:rPr lang="it-IT" sz="1100" dirty="0"/>
              <a:t>, </a:t>
            </a:r>
            <a:r>
              <a:rPr lang="it-IT" sz="1100" dirty="0" err="1"/>
              <a:t>inspiring</a:t>
            </a:r>
            <a:r>
              <a:rPr lang="it-IT" sz="1100" dirty="0"/>
              <a:t> more and more of </a:t>
            </a:r>
            <a:r>
              <a:rPr lang="it-IT" sz="1100" dirty="0" err="1"/>
              <a:t>them</a:t>
            </a:r>
            <a:r>
              <a:rPr lang="it-IT" sz="1100" dirty="0"/>
              <a:t>. Small, </a:t>
            </a:r>
            <a:r>
              <a:rPr lang="it-IT" sz="1100" dirty="0" err="1"/>
              <a:t>local</a:t>
            </a:r>
            <a:r>
              <a:rPr lang="it-IT" sz="1100" dirty="0"/>
              <a:t> </a:t>
            </a:r>
            <a:r>
              <a:rPr lang="it-IT" sz="1100" dirty="0" err="1"/>
              <a:t>associations</a:t>
            </a:r>
            <a:r>
              <a:rPr lang="it-IT" sz="1100" dirty="0"/>
              <a:t> </a:t>
            </a:r>
            <a:r>
              <a:rPr lang="it-IT" sz="1100" dirty="0" err="1"/>
              <a:t>were</a:t>
            </a:r>
            <a:r>
              <a:rPr lang="it-IT" sz="1100" dirty="0"/>
              <a:t> </a:t>
            </a:r>
            <a:r>
              <a:rPr lang="it-IT" sz="1100" dirty="0" err="1"/>
              <a:t>recognized</a:t>
            </a:r>
            <a:r>
              <a:rPr lang="it-IT" sz="1100" dirty="0"/>
              <a:t> for </a:t>
            </a:r>
            <a:r>
              <a:rPr lang="it-IT" sz="1100" dirty="0" err="1"/>
              <a:t>their</a:t>
            </a:r>
            <a:r>
              <a:rPr lang="it-IT" sz="1100" dirty="0"/>
              <a:t> </a:t>
            </a:r>
            <a:r>
              <a:rPr lang="it-IT" sz="1100" dirty="0" err="1"/>
              <a:t>true</a:t>
            </a:r>
            <a:r>
              <a:rPr lang="it-IT" sz="1100" dirty="0"/>
              <a:t> </a:t>
            </a:r>
            <a:r>
              <a:rPr lang="it-IT" sz="1100" dirty="0" err="1"/>
              <a:t>value</a:t>
            </a:r>
            <a:r>
              <a:rPr lang="it-IT" sz="1100" dirty="0"/>
              <a:t> </a:t>
            </a:r>
            <a:r>
              <a:rPr lang="it-IT" sz="1100" dirty="0" err="1"/>
              <a:t>without</a:t>
            </a:r>
            <a:r>
              <a:rPr lang="it-IT" sz="1100" dirty="0"/>
              <a:t> </a:t>
            </a:r>
            <a:r>
              <a:rPr lang="it-IT" sz="1100" dirty="0" err="1"/>
              <a:t>spending</a:t>
            </a:r>
            <a:r>
              <a:rPr lang="it-IT" sz="1100" dirty="0"/>
              <a:t> </a:t>
            </a:r>
            <a:r>
              <a:rPr lang="it-IT" sz="1100" dirty="0" err="1"/>
              <a:t>years</a:t>
            </a:r>
            <a:r>
              <a:rPr lang="it-IT" sz="1100" dirty="0"/>
              <a:t> of promotion, </a:t>
            </a:r>
            <a:r>
              <a:rPr lang="it-IT" sz="1100" dirty="0" err="1"/>
              <a:t>helping</a:t>
            </a:r>
            <a:r>
              <a:rPr lang="it-IT" sz="1100" dirty="0"/>
              <a:t> </a:t>
            </a:r>
            <a:r>
              <a:rPr lang="it-IT" sz="1100" dirty="0" err="1"/>
              <a:t>kids</a:t>
            </a:r>
            <a:r>
              <a:rPr lang="it-IT" sz="1100" dirty="0"/>
              <a:t> </a:t>
            </a:r>
            <a:r>
              <a:rPr lang="it-IT" sz="1100" dirty="0" err="1"/>
              <a:t>that</a:t>
            </a:r>
            <a:r>
              <a:rPr lang="it-IT" sz="1100" dirty="0"/>
              <a:t> </a:t>
            </a:r>
            <a:r>
              <a:rPr lang="it-IT" sz="1100" dirty="0" err="1"/>
              <a:t>wouldn’t</a:t>
            </a:r>
            <a:r>
              <a:rPr lang="it-IT" sz="1100" dirty="0"/>
              <a:t> </a:t>
            </a:r>
            <a:r>
              <a:rPr lang="it-IT" sz="1100" dirty="0" err="1"/>
              <a:t>have</a:t>
            </a:r>
            <a:r>
              <a:rPr lang="it-IT" sz="1100" dirty="0"/>
              <a:t> </a:t>
            </a:r>
            <a:r>
              <a:rPr lang="it-IT" sz="1100" dirty="0" err="1"/>
              <a:t>noticed</a:t>
            </a:r>
            <a:r>
              <a:rPr lang="it-IT" sz="1100" dirty="0"/>
              <a:t> </a:t>
            </a:r>
            <a:r>
              <a:rPr lang="it-IT" sz="1100" dirty="0" err="1"/>
              <a:t>them</a:t>
            </a:r>
            <a:r>
              <a:rPr lang="it-IT" sz="1100" dirty="0"/>
              <a:t> </a:t>
            </a:r>
            <a:r>
              <a:rPr lang="it-IT" sz="1100" dirty="0" err="1"/>
              <a:t>otherwise</a:t>
            </a:r>
            <a:r>
              <a:rPr lang="it-IT" sz="1100" dirty="0"/>
              <a:t>. </a:t>
            </a:r>
            <a:r>
              <a:rPr lang="it-IT" sz="1100" dirty="0" err="1"/>
              <a:t>Foundations</a:t>
            </a:r>
            <a:r>
              <a:rPr lang="it-IT" sz="1100" dirty="0"/>
              <a:t> </a:t>
            </a:r>
            <a:r>
              <a:rPr lang="it-IT" sz="1100" dirty="0" err="1"/>
              <a:t>collaborated</a:t>
            </a:r>
            <a:r>
              <a:rPr lang="it-IT" sz="1100" dirty="0"/>
              <a:t> with </a:t>
            </a:r>
            <a:r>
              <a:rPr lang="it-IT" sz="1100" dirty="0" err="1"/>
              <a:t>associations</a:t>
            </a:r>
            <a:r>
              <a:rPr lang="it-IT" sz="1100" dirty="0"/>
              <a:t> </a:t>
            </a:r>
            <a:r>
              <a:rPr lang="it-IT" sz="1100" dirty="0" err="1"/>
              <a:t>that</a:t>
            </a:r>
            <a:r>
              <a:rPr lang="it-IT" sz="1100" dirty="0"/>
              <a:t> </a:t>
            </a:r>
            <a:r>
              <a:rPr lang="it-IT" sz="1100" dirty="0" err="1"/>
              <a:t>were</a:t>
            </a:r>
            <a:r>
              <a:rPr lang="it-IT" sz="1100" dirty="0"/>
              <a:t> </a:t>
            </a:r>
            <a:r>
              <a:rPr lang="it-IT" sz="1100" dirty="0" err="1"/>
              <a:t>not</a:t>
            </a:r>
            <a:r>
              <a:rPr lang="it-IT" sz="1100" dirty="0"/>
              <a:t> </a:t>
            </a:r>
            <a:r>
              <a:rPr lang="it-IT" sz="1100" dirty="0" err="1"/>
              <a:t>even</a:t>
            </a:r>
            <a:r>
              <a:rPr lang="it-IT" sz="1100" dirty="0"/>
              <a:t> on </a:t>
            </a:r>
            <a:r>
              <a:rPr lang="it-IT" sz="1100" dirty="0" err="1"/>
              <a:t>their</a:t>
            </a:r>
            <a:r>
              <a:rPr lang="it-IT" sz="1100" dirty="0"/>
              <a:t> radar </a:t>
            </a:r>
            <a:r>
              <a:rPr lang="it-IT" sz="1100" dirty="0" err="1"/>
              <a:t>before</a:t>
            </a:r>
            <a:r>
              <a:rPr lang="it-IT" sz="1100" dirty="0"/>
              <a:t>, </a:t>
            </a:r>
            <a:r>
              <a:rPr lang="it-IT" sz="1100" dirty="0" err="1"/>
              <a:t>creating</a:t>
            </a:r>
            <a:r>
              <a:rPr lang="it-IT" sz="1100" dirty="0"/>
              <a:t> </a:t>
            </a:r>
            <a:r>
              <a:rPr lang="it-IT" sz="1100" dirty="0" err="1"/>
              <a:t>amazing</a:t>
            </a:r>
            <a:r>
              <a:rPr lang="it-IT" sz="1100" dirty="0"/>
              <a:t> </a:t>
            </a:r>
            <a:r>
              <a:rPr lang="it-IT" sz="1100" dirty="0" err="1"/>
              <a:t>interdisciplinary</a:t>
            </a:r>
            <a:r>
              <a:rPr lang="it-IT" sz="1100" dirty="0"/>
              <a:t> </a:t>
            </a:r>
            <a:r>
              <a:rPr lang="it-IT" sz="1100" dirty="0" err="1"/>
              <a:t>projects</a:t>
            </a:r>
            <a:r>
              <a:rPr lang="it-IT" sz="1100" dirty="0"/>
              <a:t> … </a:t>
            </a:r>
            <a:r>
              <a:rPr lang="it-IT" sz="1100" baseline="0" dirty="0"/>
              <a:t>-&gt;</a:t>
            </a:r>
            <a:endParaRPr lang="en-US" sz="1100" dirty="0"/>
          </a:p>
        </p:txBody>
      </p:sp>
    </p:spTree>
    <p:extLst>
      <p:ext uri="{BB962C8B-B14F-4D97-AF65-F5344CB8AC3E}">
        <p14:creationId xmlns:p14="http://schemas.microsoft.com/office/powerpoint/2010/main" val="8009407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2"/>
        <p:cNvGrpSpPr/>
        <p:nvPr/>
      </p:nvGrpSpPr>
      <p:grpSpPr>
        <a:xfrm>
          <a:off x="0" y="0"/>
          <a:ext cx="0" cy="0"/>
          <a:chOff x="0" y="0"/>
          <a:chExt cx="0" cy="0"/>
        </a:xfrm>
      </p:grpSpPr>
      <p:sp>
        <p:nvSpPr>
          <p:cNvPr id="743" name="Google Shape;743;g79ffe6f79c_0_3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4" name="Google Shape;744;g79ffe6f79c_0_3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it-IT" sz="1100" dirty="0"/>
              <a:t>Of </a:t>
            </a:r>
            <a:r>
              <a:rPr lang="it-IT" sz="1100" dirty="0" err="1"/>
              <a:t>course</a:t>
            </a:r>
            <a:r>
              <a:rPr lang="it-IT" sz="1100" dirty="0"/>
              <a:t>, </a:t>
            </a:r>
            <a:r>
              <a:rPr lang="it-IT" sz="1100" dirty="0" err="1"/>
              <a:t>it</a:t>
            </a:r>
            <a:r>
              <a:rPr lang="it-IT" sz="1100" dirty="0"/>
              <a:t> </a:t>
            </a:r>
            <a:r>
              <a:rPr lang="it-IT" sz="1100" dirty="0" err="1"/>
              <a:t>did</a:t>
            </a:r>
            <a:r>
              <a:rPr lang="it-IT" sz="1100" dirty="0"/>
              <a:t> start slow, </a:t>
            </a:r>
            <a:r>
              <a:rPr lang="it-IT" sz="1100" dirty="0" err="1"/>
              <a:t>that</a:t>
            </a:r>
            <a:r>
              <a:rPr lang="it-IT" sz="1100" dirty="0"/>
              <a:t> </a:t>
            </a:r>
            <a:r>
              <a:rPr lang="it-IT" sz="1100" dirty="0" err="1"/>
              <a:t>was</a:t>
            </a:r>
            <a:r>
              <a:rPr lang="it-IT" sz="1100" dirty="0"/>
              <a:t> </a:t>
            </a:r>
            <a:r>
              <a:rPr lang="it-IT" sz="1100" dirty="0" err="1"/>
              <a:t>expected</a:t>
            </a:r>
            <a:r>
              <a:rPr lang="it-IT" sz="1100" dirty="0"/>
              <a:t>. In the first </a:t>
            </a:r>
            <a:r>
              <a:rPr lang="it-IT" sz="1100" dirty="0" err="1"/>
              <a:t>year</a:t>
            </a:r>
            <a:r>
              <a:rPr lang="it-IT" sz="1100" dirty="0"/>
              <a:t> </a:t>
            </a:r>
            <a:r>
              <a:rPr lang="it-IT" sz="1100" dirty="0" err="1"/>
              <a:t>we</a:t>
            </a:r>
            <a:r>
              <a:rPr lang="it-IT" sz="1100" dirty="0"/>
              <a:t> </a:t>
            </a:r>
            <a:r>
              <a:rPr lang="it-IT" sz="1100" dirty="0" err="1"/>
              <a:t>helped</a:t>
            </a:r>
            <a:r>
              <a:rPr lang="it-IT" sz="1100" dirty="0"/>
              <a:t> </a:t>
            </a:r>
            <a:r>
              <a:rPr lang="it-IT" sz="1100" dirty="0" err="1"/>
              <a:t>only</a:t>
            </a:r>
            <a:r>
              <a:rPr lang="it-IT" sz="1100" dirty="0"/>
              <a:t> a </a:t>
            </a:r>
            <a:r>
              <a:rPr lang="it-IT" sz="1100" dirty="0" err="1"/>
              <a:t>few</a:t>
            </a:r>
            <a:r>
              <a:rPr lang="it-IT" sz="1100" dirty="0"/>
              <a:t> </a:t>
            </a:r>
            <a:r>
              <a:rPr lang="it-IT" sz="1100" dirty="0" err="1"/>
              <a:t>kids</a:t>
            </a:r>
            <a:r>
              <a:rPr lang="it-IT" sz="1100" dirty="0"/>
              <a:t> </a:t>
            </a:r>
            <a:r>
              <a:rPr lang="it-IT" sz="1100" dirty="0" err="1"/>
              <a:t>remain</a:t>
            </a:r>
            <a:r>
              <a:rPr lang="it-IT" sz="1100" dirty="0"/>
              <a:t> in </a:t>
            </a:r>
            <a:r>
              <a:rPr lang="it-IT" sz="1100" dirty="0" err="1"/>
              <a:t>school</a:t>
            </a:r>
            <a:r>
              <a:rPr lang="it-IT" sz="1100" dirty="0"/>
              <a:t>. </a:t>
            </a:r>
            <a:r>
              <a:rPr lang="it-IT" sz="1100" dirty="0" err="1"/>
              <a:t>Then</a:t>
            </a:r>
            <a:r>
              <a:rPr lang="it-IT" sz="1100" dirty="0"/>
              <a:t> the </a:t>
            </a:r>
            <a:r>
              <a:rPr lang="it-IT" sz="1100" dirty="0" err="1"/>
              <a:t>year</a:t>
            </a:r>
            <a:r>
              <a:rPr lang="it-IT" sz="1100" dirty="0"/>
              <a:t> </a:t>
            </a:r>
            <a:r>
              <a:rPr lang="it-IT" sz="1100" dirty="0" err="1"/>
              <a:t>later</a:t>
            </a:r>
            <a:r>
              <a:rPr lang="it-IT" sz="1100" dirty="0"/>
              <a:t> just a </a:t>
            </a:r>
            <a:r>
              <a:rPr lang="it-IT" sz="1100" dirty="0" err="1"/>
              <a:t>few</a:t>
            </a:r>
            <a:r>
              <a:rPr lang="it-IT" sz="1100" dirty="0"/>
              <a:t> more. And </a:t>
            </a:r>
            <a:r>
              <a:rPr lang="it-IT" sz="1100" dirty="0" err="1"/>
              <a:t>then</a:t>
            </a:r>
            <a:r>
              <a:rPr lang="it-IT" sz="1100" dirty="0"/>
              <a:t> </a:t>
            </a:r>
            <a:r>
              <a:rPr lang="it-IT" sz="1100" dirty="0" err="1"/>
              <a:t>again</a:t>
            </a:r>
            <a:r>
              <a:rPr lang="it-IT" sz="1100" dirty="0"/>
              <a:t>. </a:t>
            </a:r>
            <a:r>
              <a:rPr lang="it-IT" sz="1100" dirty="0" err="1"/>
              <a:t>Not</a:t>
            </a:r>
            <a:r>
              <a:rPr lang="it-IT" sz="1100" baseline="0" dirty="0"/>
              <a:t> </a:t>
            </a:r>
            <a:r>
              <a:rPr lang="it-IT" sz="1100" baseline="0" dirty="0" err="1"/>
              <a:t>much</a:t>
            </a:r>
            <a:r>
              <a:rPr lang="it-IT" sz="1100" baseline="0" dirty="0"/>
              <a:t> </a:t>
            </a:r>
            <a:r>
              <a:rPr lang="it-IT" sz="1100" baseline="0" dirty="0" err="1"/>
              <a:t>we</a:t>
            </a:r>
            <a:r>
              <a:rPr lang="it-IT" sz="1100" baseline="0" dirty="0"/>
              <a:t> </a:t>
            </a:r>
            <a:r>
              <a:rPr lang="it-IT" sz="1100" baseline="0" dirty="0" err="1"/>
              <a:t>were</a:t>
            </a:r>
            <a:r>
              <a:rPr lang="it-IT" sz="1100" baseline="0" dirty="0"/>
              <a:t> </a:t>
            </a:r>
            <a:r>
              <a:rPr lang="it-IT" sz="1100" baseline="0" dirty="0" err="1"/>
              <a:t>thinking</a:t>
            </a:r>
            <a:r>
              <a:rPr lang="it-IT" sz="1100" baseline="0" dirty="0"/>
              <a:t>… </a:t>
            </a:r>
            <a:r>
              <a:rPr lang="it-IT" sz="1100" baseline="0" dirty="0" err="1"/>
              <a:t>But</a:t>
            </a:r>
            <a:r>
              <a:rPr lang="it-IT" sz="1100" baseline="0" dirty="0"/>
              <a:t> </a:t>
            </a:r>
            <a:r>
              <a:rPr lang="it-IT" sz="1100" baseline="0" dirty="0" err="1"/>
              <a:t>then</a:t>
            </a:r>
            <a:r>
              <a:rPr lang="it-IT" sz="1100" baseline="0" dirty="0"/>
              <a:t> </a:t>
            </a:r>
            <a:r>
              <a:rPr lang="it-IT" sz="1100" baseline="0" dirty="0" err="1"/>
              <a:t>something</a:t>
            </a:r>
            <a:r>
              <a:rPr lang="it-IT" sz="1100" baseline="0" dirty="0"/>
              <a:t> </a:t>
            </a:r>
            <a:r>
              <a:rPr lang="it-IT" sz="1100" baseline="0" dirty="0" err="1"/>
              <a:t>changed</a:t>
            </a:r>
            <a:r>
              <a:rPr lang="it-IT" sz="1100" baseline="0" dirty="0"/>
              <a:t>. The </a:t>
            </a:r>
            <a:r>
              <a:rPr lang="it-IT" sz="1100" baseline="0" dirty="0" err="1"/>
              <a:t>young</a:t>
            </a:r>
            <a:r>
              <a:rPr lang="it-IT" sz="1100" baseline="0" dirty="0"/>
              <a:t> </a:t>
            </a:r>
            <a:r>
              <a:rPr lang="it-IT" sz="1100" baseline="0" dirty="0" err="1"/>
              <a:t>adults</a:t>
            </a:r>
            <a:r>
              <a:rPr lang="it-IT" sz="1100" baseline="0" dirty="0"/>
              <a:t> </a:t>
            </a:r>
            <a:r>
              <a:rPr lang="it-IT" sz="1100" baseline="0" dirty="0" err="1"/>
              <a:t>we</a:t>
            </a:r>
            <a:r>
              <a:rPr lang="it-IT" sz="1100" baseline="0" dirty="0"/>
              <a:t> </a:t>
            </a:r>
            <a:r>
              <a:rPr lang="it-IT" sz="1100" baseline="0" dirty="0" err="1"/>
              <a:t>helped</a:t>
            </a:r>
            <a:r>
              <a:rPr lang="it-IT" sz="1100" baseline="0" dirty="0"/>
              <a:t> </a:t>
            </a:r>
            <a:r>
              <a:rPr lang="it-IT" sz="1100" baseline="0" dirty="0" err="1"/>
              <a:t>returned</a:t>
            </a:r>
            <a:r>
              <a:rPr lang="it-IT" sz="1100" baseline="0" dirty="0"/>
              <a:t> </a:t>
            </a:r>
            <a:r>
              <a:rPr lang="it-IT" sz="1100" baseline="0" dirty="0" err="1"/>
              <a:t>what</a:t>
            </a:r>
            <a:r>
              <a:rPr lang="it-IT" sz="1100" baseline="0" dirty="0"/>
              <a:t> </a:t>
            </a:r>
            <a:r>
              <a:rPr lang="it-IT" sz="1100" baseline="0" dirty="0" err="1"/>
              <a:t>they</a:t>
            </a:r>
            <a:r>
              <a:rPr lang="it-IT" sz="1100" baseline="0" dirty="0"/>
              <a:t> </a:t>
            </a:r>
            <a:r>
              <a:rPr lang="it-IT" sz="1100" baseline="0" dirty="0" err="1"/>
              <a:t>received</a:t>
            </a:r>
            <a:r>
              <a:rPr lang="it-IT" sz="1100" baseline="0" dirty="0"/>
              <a:t> to the society. </a:t>
            </a:r>
            <a:r>
              <a:rPr lang="it-IT" sz="1100" baseline="0" dirty="0" err="1"/>
              <a:t>They</a:t>
            </a:r>
            <a:r>
              <a:rPr lang="it-IT" sz="1100" baseline="0" dirty="0"/>
              <a:t> </a:t>
            </a:r>
            <a:r>
              <a:rPr lang="it-IT" sz="1100" baseline="0" dirty="0" err="1"/>
              <a:t>understood</a:t>
            </a:r>
            <a:r>
              <a:rPr lang="it-IT" sz="1100" baseline="0" dirty="0"/>
              <a:t> </a:t>
            </a:r>
            <a:r>
              <a:rPr lang="it-IT" sz="1100" baseline="0" dirty="0" err="1"/>
              <a:t>that</a:t>
            </a:r>
            <a:r>
              <a:rPr lang="it-IT" sz="1100" baseline="0" dirty="0"/>
              <a:t> </a:t>
            </a:r>
            <a:r>
              <a:rPr lang="it-IT" sz="1100" baseline="0" dirty="0" err="1"/>
              <a:t>everyone</a:t>
            </a:r>
            <a:r>
              <a:rPr lang="it-IT" sz="1100" baseline="0" dirty="0"/>
              <a:t> </a:t>
            </a:r>
            <a:r>
              <a:rPr lang="it-IT" sz="1100" baseline="0" dirty="0" err="1"/>
              <a:t>should</a:t>
            </a:r>
            <a:r>
              <a:rPr lang="it-IT" sz="1100" baseline="0" dirty="0"/>
              <a:t> </a:t>
            </a:r>
            <a:r>
              <a:rPr lang="it-IT" sz="1100" baseline="0" dirty="0" err="1"/>
              <a:t>have</a:t>
            </a:r>
            <a:r>
              <a:rPr lang="it-IT" sz="1100" baseline="0" dirty="0"/>
              <a:t> </a:t>
            </a:r>
            <a:r>
              <a:rPr lang="it-IT" sz="1100" baseline="0" dirty="0" err="1"/>
              <a:t>had</a:t>
            </a:r>
            <a:r>
              <a:rPr lang="it-IT" sz="1100" baseline="0" dirty="0"/>
              <a:t> </a:t>
            </a:r>
            <a:r>
              <a:rPr lang="it-IT" sz="1100" baseline="0" dirty="0" err="1"/>
              <a:t>what</a:t>
            </a:r>
            <a:r>
              <a:rPr lang="it-IT" sz="1100" baseline="0" dirty="0"/>
              <a:t> </a:t>
            </a:r>
            <a:r>
              <a:rPr lang="it-IT" sz="1100" baseline="0" dirty="0" err="1"/>
              <a:t>they</a:t>
            </a:r>
            <a:r>
              <a:rPr lang="it-IT" sz="1100" baseline="0" dirty="0"/>
              <a:t> </a:t>
            </a:r>
            <a:r>
              <a:rPr lang="it-IT" sz="1100" baseline="0" dirty="0" err="1"/>
              <a:t>had</a:t>
            </a:r>
            <a:r>
              <a:rPr lang="it-IT" sz="1100" baseline="0" dirty="0"/>
              <a:t> and </a:t>
            </a:r>
            <a:r>
              <a:rPr lang="it-IT" sz="1100" baseline="0" dirty="0" err="1"/>
              <a:t>started</a:t>
            </a:r>
            <a:r>
              <a:rPr lang="it-IT" sz="1100" baseline="0" dirty="0"/>
              <a:t> to work with the </a:t>
            </a:r>
            <a:r>
              <a:rPr lang="it-IT" sz="1100" baseline="0" dirty="0" err="1"/>
              <a:t>associations</a:t>
            </a:r>
            <a:r>
              <a:rPr lang="it-IT" sz="1100" baseline="0" dirty="0"/>
              <a:t> </a:t>
            </a:r>
            <a:r>
              <a:rPr lang="it-IT" sz="1100" baseline="0" dirty="0" err="1"/>
              <a:t>that</a:t>
            </a:r>
            <a:r>
              <a:rPr lang="it-IT" sz="1100" baseline="0" dirty="0"/>
              <a:t> </a:t>
            </a:r>
            <a:r>
              <a:rPr lang="it-IT" sz="1100" baseline="0" dirty="0" err="1"/>
              <a:t>gave</a:t>
            </a:r>
            <a:r>
              <a:rPr lang="it-IT" sz="1100" baseline="0" dirty="0"/>
              <a:t> </a:t>
            </a:r>
            <a:r>
              <a:rPr lang="it-IT" sz="1100" baseline="0" dirty="0" err="1"/>
              <a:t>them</a:t>
            </a:r>
            <a:r>
              <a:rPr lang="it-IT" sz="1100" baseline="0" dirty="0"/>
              <a:t> a chance. </a:t>
            </a:r>
            <a:r>
              <a:rPr lang="it-IT" sz="1100" baseline="0" dirty="0" err="1"/>
              <a:t>This</a:t>
            </a:r>
            <a:r>
              <a:rPr lang="it-IT" sz="1100" baseline="0" dirty="0"/>
              <a:t> </a:t>
            </a:r>
            <a:r>
              <a:rPr lang="it-IT" sz="1100" baseline="0" dirty="0" err="1"/>
              <a:t>created</a:t>
            </a:r>
            <a:r>
              <a:rPr lang="it-IT" sz="1100" baseline="0" dirty="0"/>
              <a:t> a </a:t>
            </a:r>
            <a:r>
              <a:rPr lang="it-IT" sz="1100" baseline="0" dirty="0" err="1"/>
              <a:t>cascade</a:t>
            </a:r>
            <a:r>
              <a:rPr lang="it-IT" sz="1100" baseline="0" dirty="0"/>
              <a:t> </a:t>
            </a:r>
            <a:r>
              <a:rPr lang="it-IT" sz="1100" baseline="0" dirty="0" err="1"/>
              <a:t>effect</a:t>
            </a:r>
            <a:r>
              <a:rPr lang="it-IT" sz="1100" baseline="0" dirty="0"/>
              <a:t> and the impact </a:t>
            </a:r>
            <a:r>
              <a:rPr lang="it-IT" sz="1100" baseline="0" dirty="0" err="1"/>
              <a:t>grew</a:t>
            </a:r>
            <a:r>
              <a:rPr lang="it-IT" sz="1100" baseline="0" dirty="0"/>
              <a:t> </a:t>
            </a:r>
            <a:r>
              <a:rPr lang="it-IT" sz="1100" baseline="0" dirty="0" err="1"/>
              <a:t>exponentially</a:t>
            </a:r>
            <a:r>
              <a:rPr lang="it-IT" sz="1100" baseline="0" dirty="0"/>
              <a:t>. -&gt;</a:t>
            </a:r>
            <a:endParaRPr lang="en-US" sz="1100" dirty="0"/>
          </a:p>
          <a:p>
            <a:pPr marL="0" lvl="0" indent="0" algn="l" rtl="0">
              <a:spcBef>
                <a:spcPts val="0"/>
              </a:spcBef>
              <a:spcAft>
                <a:spcPts val="0"/>
              </a:spcAft>
              <a:buNone/>
            </a:pPr>
            <a:endParaRPr dirty="0"/>
          </a:p>
        </p:txBody>
      </p:sp>
    </p:spTree>
    <p:extLst>
      <p:ext uri="{BB962C8B-B14F-4D97-AF65-F5344CB8AC3E}">
        <p14:creationId xmlns:p14="http://schemas.microsoft.com/office/powerpoint/2010/main" val="38422076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sz="1100" dirty="0"/>
              <a:t>And so here we are today, the 6° of July 2045. </a:t>
            </a:r>
            <a:r>
              <a:rPr lang="en-GB" sz="1100" dirty="0" smtClean="0"/>
              <a:t>We connected in our</a:t>
            </a:r>
            <a:r>
              <a:rPr lang="en-GB" sz="1100" baseline="0" dirty="0" smtClean="0"/>
              <a:t> network more than 30 thousand associations, at least one for each city, giving all the students the help they needed. </a:t>
            </a:r>
            <a:r>
              <a:rPr lang="en-GB" sz="1100" dirty="0" smtClean="0"/>
              <a:t>The </a:t>
            </a:r>
            <a:r>
              <a:rPr lang="en-GB" sz="1100" dirty="0"/>
              <a:t>problem of school dropout in Italy is well below the European </a:t>
            </a:r>
            <a:r>
              <a:rPr lang="en-GB" sz="1100" dirty="0" smtClean="0"/>
              <a:t>average and we are starting to expand</a:t>
            </a:r>
            <a:r>
              <a:rPr lang="en-GB" sz="1100" baseline="0" dirty="0" smtClean="0"/>
              <a:t> in the other countries</a:t>
            </a:r>
            <a:r>
              <a:rPr lang="en-GB" sz="1100" dirty="0" smtClean="0"/>
              <a:t>. In our </a:t>
            </a:r>
            <a:r>
              <a:rPr lang="en-GB" sz="1100" dirty="0"/>
              <a:t>society </a:t>
            </a:r>
            <a:r>
              <a:rPr lang="en-GB" sz="1100" dirty="0" smtClean="0"/>
              <a:t>everyone </a:t>
            </a:r>
            <a:r>
              <a:rPr lang="en-GB" sz="1100" dirty="0"/>
              <a:t>helps everyone else and no-on</a:t>
            </a:r>
            <a:r>
              <a:rPr lang="en-GB" sz="1100" baseline="0" dirty="0"/>
              <a:t>e is left behind. We didn’t do much to reach this point, really, we just had to look into the dark to find the most beautiful stars that were already there from the beginning. -&gt;</a:t>
            </a:r>
            <a:endParaRPr lang="en-GB" sz="1100" dirty="0"/>
          </a:p>
          <a:p>
            <a:pPr marL="0" lvl="0" indent="0" algn="l" rtl="0">
              <a:spcBef>
                <a:spcPts val="0"/>
              </a:spcBef>
              <a:spcAft>
                <a:spcPts val="0"/>
              </a:spcAft>
              <a:buNone/>
            </a:pPr>
            <a:r>
              <a:rPr lang="en-GB" b="0" i="0" dirty="0">
                <a:solidFill>
                  <a:srgbClr val="000000"/>
                </a:solidFill>
                <a:effectLst/>
                <a:latin typeface="Calibri" panose="020F0502020204030204" pitchFamily="34" charset="0"/>
              </a:rPr>
              <a:t>​</a:t>
            </a:r>
            <a:endParaRPr lang="en-GB" dirty="0"/>
          </a:p>
          <a:p>
            <a:endParaRPr lang="en-GB" dirty="0"/>
          </a:p>
        </p:txBody>
      </p:sp>
    </p:spTree>
    <p:extLst>
      <p:ext uri="{BB962C8B-B14F-4D97-AF65-F5344CB8AC3E}">
        <p14:creationId xmlns:p14="http://schemas.microsoft.com/office/powerpoint/2010/main" val="5161188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5"/>
        <p:cNvGrpSpPr/>
        <p:nvPr/>
      </p:nvGrpSpPr>
      <p:grpSpPr>
        <a:xfrm>
          <a:off x="0" y="0"/>
          <a:ext cx="0" cy="0"/>
          <a:chOff x="0" y="0"/>
          <a:chExt cx="0" cy="0"/>
        </a:xfrm>
      </p:grpSpPr>
      <p:sp>
        <p:nvSpPr>
          <p:cNvPr id="1796" name="Google Shape;1796;gca05082306_3_17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97" name="Google Shape;1797;gca05082306_3_17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buNone/>
            </a:pPr>
            <a:r>
              <a:rPr lang="it-IT" sz="1100" dirty="0" err="1"/>
              <a:t>Thank</a:t>
            </a:r>
            <a:r>
              <a:rPr lang="it-IT" sz="1100" dirty="0"/>
              <a:t> </a:t>
            </a:r>
            <a:r>
              <a:rPr lang="it-IT" sz="1100" dirty="0" err="1"/>
              <a:t>you</a:t>
            </a:r>
            <a:r>
              <a:rPr lang="it-IT" sz="1100" dirty="0"/>
              <a:t> </a:t>
            </a:r>
            <a:r>
              <a:rPr lang="it-IT" sz="1100" dirty="0" err="1"/>
              <a:t>very</a:t>
            </a:r>
            <a:r>
              <a:rPr lang="it-IT" sz="1100" dirty="0"/>
              <a:t> </a:t>
            </a:r>
            <a:r>
              <a:rPr lang="it-IT" sz="1100" dirty="0" err="1"/>
              <a:t>much</a:t>
            </a:r>
            <a:r>
              <a:rPr lang="it-IT" sz="1100" dirty="0"/>
              <a:t> for </a:t>
            </a:r>
            <a:r>
              <a:rPr lang="it-IT" sz="1100" dirty="0" err="1"/>
              <a:t>giving</a:t>
            </a:r>
            <a:r>
              <a:rPr lang="it-IT" sz="1100" dirty="0"/>
              <a:t> </a:t>
            </a:r>
            <a:r>
              <a:rPr lang="it-IT" sz="1100" dirty="0" err="1"/>
              <a:t>us</a:t>
            </a:r>
            <a:r>
              <a:rPr lang="it-IT" sz="1100" dirty="0"/>
              <a:t> the </a:t>
            </a:r>
            <a:r>
              <a:rPr lang="it-IT" sz="1100" dirty="0" err="1"/>
              <a:t>opportunity</a:t>
            </a:r>
            <a:r>
              <a:rPr lang="it-IT" sz="1100" dirty="0"/>
              <a:t> to </a:t>
            </a:r>
            <a:r>
              <a:rPr lang="it-IT" sz="1100" dirty="0" err="1"/>
              <a:t>embarc</a:t>
            </a:r>
            <a:r>
              <a:rPr lang="it-IT" sz="1100" dirty="0"/>
              <a:t> on </a:t>
            </a:r>
            <a:r>
              <a:rPr lang="it-IT" sz="1100" dirty="0" err="1"/>
              <a:t>this</a:t>
            </a:r>
            <a:r>
              <a:rPr lang="it-IT" sz="1100" dirty="0"/>
              <a:t> </a:t>
            </a:r>
            <a:r>
              <a:rPr lang="it-IT" sz="1100" dirty="0" err="1"/>
              <a:t>journey</a:t>
            </a:r>
            <a:r>
              <a:rPr lang="it-IT" sz="1100" dirty="0"/>
              <a:t>, and</a:t>
            </a:r>
            <a:r>
              <a:rPr lang="it-IT" sz="1100" baseline="0" dirty="0"/>
              <a:t> to be </a:t>
            </a:r>
            <a:r>
              <a:rPr lang="it-IT" sz="1100" baseline="0" dirty="0" err="1"/>
              <a:t>here</a:t>
            </a:r>
            <a:r>
              <a:rPr lang="it-IT" sz="1100" baseline="0" dirty="0"/>
              <a:t> </a:t>
            </a:r>
            <a:r>
              <a:rPr lang="it-IT" sz="1100" baseline="0" dirty="0" err="1"/>
              <a:t>today</a:t>
            </a:r>
            <a:r>
              <a:rPr lang="it-IT" sz="1100" baseline="0" dirty="0"/>
              <a:t> </a:t>
            </a:r>
            <a:r>
              <a:rPr lang="it-IT" sz="1100" baseline="0" dirty="0" err="1"/>
              <a:t>remembering</a:t>
            </a:r>
            <a:r>
              <a:rPr lang="it-IT" sz="1100" baseline="0" dirty="0"/>
              <a:t> </a:t>
            </a:r>
            <a:r>
              <a:rPr lang="it-IT" sz="1100" baseline="0" dirty="0" err="1"/>
              <a:t>how</a:t>
            </a:r>
            <a:r>
              <a:rPr lang="it-IT" sz="1100" baseline="0" dirty="0"/>
              <a:t> </a:t>
            </a:r>
            <a:r>
              <a:rPr lang="it-IT" sz="1100" baseline="0" dirty="0" err="1"/>
              <a:t>it</a:t>
            </a:r>
            <a:r>
              <a:rPr lang="it-IT" sz="1100" baseline="0" dirty="0"/>
              <a:t> </a:t>
            </a:r>
            <a:r>
              <a:rPr lang="it-IT" sz="1100" baseline="0" dirty="0" err="1"/>
              <a:t>all</a:t>
            </a:r>
            <a:r>
              <a:rPr lang="it-IT" sz="1100" baseline="0" dirty="0"/>
              <a:t> </a:t>
            </a:r>
            <a:r>
              <a:rPr lang="it-IT" sz="1100" baseline="0" dirty="0" err="1"/>
              <a:t>started</a:t>
            </a:r>
            <a:r>
              <a:rPr lang="it-IT" sz="1100" baseline="0" dirty="0"/>
              <a:t> 20 </a:t>
            </a:r>
            <a:r>
              <a:rPr lang="it-IT" sz="1100" baseline="0" dirty="0" err="1"/>
              <a:t>years</a:t>
            </a:r>
            <a:r>
              <a:rPr lang="it-IT" sz="1100" baseline="0" dirty="0"/>
              <a:t> ago.</a:t>
            </a:r>
            <a:endParaRPr lang="en-US" sz="1100" dirty="0"/>
          </a:p>
          <a:p>
            <a:pPr marL="0" lvl="0" indent="0" algn="l" rtl="0">
              <a:spcBef>
                <a:spcPts val="0"/>
              </a:spcBef>
              <a:spcAft>
                <a:spcPts val="0"/>
              </a:spcAft>
              <a:buNone/>
            </a:pPr>
            <a:endParaRPr dirty="0"/>
          </a:p>
        </p:txBody>
      </p:sp>
    </p:spTree>
    <p:extLst>
      <p:ext uri="{BB962C8B-B14F-4D97-AF65-F5344CB8AC3E}">
        <p14:creationId xmlns:p14="http://schemas.microsoft.com/office/powerpoint/2010/main" val="6119696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3"/>
        <p:cNvGrpSpPr/>
        <p:nvPr/>
      </p:nvGrpSpPr>
      <p:grpSpPr>
        <a:xfrm>
          <a:off x="0" y="0"/>
          <a:ext cx="0" cy="0"/>
          <a:chOff x="0" y="0"/>
          <a:chExt cx="0" cy="0"/>
        </a:xfrm>
      </p:grpSpPr>
      <p:sp>
        <p:nvSpPr>
          <p:cNvPr id="674" name="Google Shape;674;g79ffe6f79c_0_3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5" name="Google Shape;675;g79ffe6f79c_0_3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buNone/>
            </a:pPr>
            <a:r>
              <a:rPr lang="en-US" sz="1100" dirty="0"/>
              <a:t>20 years ago, in the spring of the year 2023, Il Cielo </a:t>
            </a:r>
            <a:r>
              <a:rPr lang="en-US" sz="1100" dirty="0" err="1"/>
              <a:t>Itinerante</a:t>
            </a:r>
            <a:r>
              <a:rPr lang="en-US" sz="1100" dirty="0"/>
              <a:t> and Innovation 4 Change challenged us to find a way to end, once and for all the problem of school dropout. -&gt;</a:t>
            </a:r>
          </a:p>
        </p:txBody>
      </p:sp>
    </p:spTree>
    <p:extLst>
      <p:ext uri="{BB962C8B-B14F-4D97-AF65-F5344CB8AC3E}">
        <p14:creationId xmlns:p14="http://schemas.microsoft.com/office/powerpoint/2010/main" val="32393732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0"/>
        <p:cNvGrpSpPr/>
        <p:nvPr/>
      </p:nvGrpSpPr>
      <p:grpSpPr>
        <a:xfrm>
          <a:off x="0" y="0"/>
          <a:ext cx="0" cy="0"/>
          <a:chOff x="0" y="0"/>
          <a:chExt cx="0" cy="0"/>
        </a:xfrm>
      </p:grpSpPr>
      <p:sp>
        <p:nvSpPr>
          <p:cNvPr id="951" name="Google Shape;951;g79ffe6f79c_0_5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2" name="Google Shape;952;g79ffe6f79c_0_5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buNone/>
            </a:pPr>
            <a:r>
              <a:rPr lang="it-IT" sz="1100" dirty="0"/>
              <a:t>And so,</a:t>
            </a:r>
            <a:r>
              <a:rPr lang="it-IT" sz="1100" baseline="0" dirty="0"/>
              <a:t> brave</a:t>
            </a:r>
            <a:r>
              <a:rPr lang="it-IT" sz="1100" dirty="0"/>
              <a:t> and strong</a:t>
            </a:r>
            <a:r>
              <a:rPr lang="it-IT" sz="1100" baseline="0" dirty="0"/>
              <a:t>, </a:t>
            </a:r>
            <a:r>
              <a:rPr lang="it-IT" sz="1100" baseline="0" dirty="0" err="1"/>
              <a:t>we</a:t>
            </a:r>
            <a:r>
              <a:rPr lang="it-IT" sz="1100" baseline="0" dirty="0"/>
              <a:t> </a:t>
            </a:r>
            <a:r>
              <a:rPr lang="it-IT" sz="1100" baseline="0" dirty="0" err="1"/>
              <a:t>jumped</a:t>
            </a:r>
            <a:r>
              <a:rPr lang="it-IT" sz="1100" baseline="0" dirty="0"/>
              <a:t> right </a:t>
            </a:r>
            <a:r>
              <a:rPr lang="it-IT" sz="1100" baseline="0" dirty="0" err="1"/>
              <a:t>into</a:t>
            </a:r>
            <a:r>
              <a:rPr lang="it-IT" sz="1100" baseline="0" dirty="0"/>
              <a:t> the </a:t>
            </a:r>
            <a:r>
              <a:rPr lang="it-IT" sz="1100" baseline="0" dirty="0" err="1"/>
              <a:t>problem</a:t>
            </a:r>
            <a:r>
              <a:rPr lang="it-IT" sz="1100" baseline="0" dirty="0"/>
              <a:t>, </a:t>
            </a:r>
            <a:r>
              <a:rPr lang="it-IT" sz="1100" baseline="0" dirty="0" err="1"/>
              <a:t>trying</a:t>
            </a:r>
            <a:r>
              <a:rPr lang="it-IT" sz="1100" baseline="0" dirty="0"/>
              <a:t> to </a:t>
            </a:r>
            <a:r>
              <a:rPr lang="it-IT" sz="1100" baseline="0" dirty="0" err="1"/>
              <a:t>find</a:t>
            </a:r>
            <a:r>
              <a:rPr lang="it-IT" sz="1100" baseline="0" dirty="0"/>
              <a:t> the </a:t>
            </a:r>
            <a:r>
              <a:rPr lang="it-IT" sz="1100" baseline="0" dirty="0" err="1"/>
              <a:t>root</a:t>
            </a:r>
            <a:r>
              <a:rPr lang="it-IT" sz="1100" baseline="0" dirty="0"/>
              <a:t> of </a:t>
            </a:r>
            <a:r>
              <a:rPr lang="it-IT" sz="1100" baseline="0" dirty="0" err="1"/>
              <a:t>it</a:t>
            </a:r>
            <a:r>
              <a:rPr lang="it-IT" sz="1100" baseline="0" dirty="0"/>
              <a:t>. (Pause) </a:t>
            </a:r>
            <a:r>
              <a:rPr lang="it-IT" sz="1100" baseline="0" dirty="0" err="1"/>
              <a:t>But</a:t>
            </a:r>
            <a:r>
              <a:rPr lang="it-IT" sz="1100" baseline="0" dirty="0"/>
              <a:t> </a:t>
            </a:r>
            <a:r>
              <a:rPr lang="it-IT" sz="1100" baseline="0" dirty="0" err="1"/>
              <a:t>we</a:t>
            </a:r>
            <a:r>
              <a:rPr lang="it-IT" sz="1100" baseline="0" dirty="0"/>
              <a:t> </a:t>
            </a:r>
            <a:r>
              <a:rPr lang="it-IT" sz="1100" baseline="0" dirty="0" err="1"/>
              <a:t>found</a:t>
            </a:r>
            <a:r>
              <a:rPr lang="it-IT" sz="1100" baseline="0" dirty="0"/>
              <a:t> </a:t>
            </a:r>
            <a:r>
              <a:rPr lang="it-IT" sz="1100" baseline="0" dirty="0" err="1"/>
              <a:t>many</a:t>
            </a:r>
            <a:r>
              <a:rPr lang="it-IT" sz="1100" baseline="0" dirty="0"/>
              <a:t>… (Pause) The </a:t>
            </a:r>
            <a:r>
              <a:rPr lang="it-IT" sz="1100" baseline="0" dirty="0" err="1"/>
              <a:t>problem</a:t>
            </a:r>
            <a:r>
              <a:rPr lang="it-IT" sz="1100" baseline="0" dirty="0"/>
              <a:t> of </a:t>
            </a:r>
            <a:r>
              <a:rPr lang="it-IT" sz="1100" baseline="0" dirty="0" err="1"/>
              <a:t>school</a:t>
            </a:r>
            <a:r>
              <a:rPr lang="it-IT" sz="1100" baseline="0" dirty="0"/>
              <a:t> </a:t>
            </a:r>
            <a:r>
              <a:rPr lang="it-IT" sz="1100" baseline="0" dirty="0" err="1"/>
              <a:t>dropout</a:t>
            </a:r>
            <a:r>
              <a:rPr lang="it-IT" sz="1100" baseline="0" dirty="0"/>
              <a:t> </a:t>
            </a:r>
            <a:r>
              <a:rPr lang="it-IT" sz="1100" baseline="0" dirty="0" err="1"/>
              <a:t>arose</a:t>
            </a:r>
            <a:r>
              <a:rPr lang="it-IT" sz="1100" baseline="0" dirty="0"/>
              <a:t> from a </a:t>
            </a:r>
            <a:r>
              <a:rPr lang="it-IT" sz="1100" baseline="0" dirty="0" err="1"/>
              <a:t>multitude</a:t>
            </a:r>
            <a:r>
              <a:rPr lang="it-IT" sz="1100" baseline="0" dirty="0"/>
              <a:t> of </a:t>
            </a:r>
            <a:r>
              <a:rPr lang="it-IT" sz="1100" baseline="0" dirty="0" err="1"/>
              <a:t>problems</a:t>
            </a:r>
            <a:r>
              <a:rPr lang="it-IT" sz="1100" baseline="0" dirty="0"/>
              <a:t>, </a:t>
            </a:r>
            <a:r>
              <a:rPr lang="it-IT" sz="1100" baseline="0" dirty="0" err="1"/>
              <a:t>all</a:t>
            </a:r>
            <a:r>
              <a:rPr lang="it-IT" sz="1100" baseline="0" dirty="0"/>
              <a:t> </a:t>
            </a:r>
            <a:r>
              <a:rPr lang="it-IT" sz="1100" baseline="0" dirty="0" err="1"/>
              <a:t>interconnected</a:t>
            </a:r>
            <a:r>
              <a:rPr lang="it-IT" sz="1100" baseline="0" dirty="0"/>
              <a:t> and of </a:t>
            </a:r>
            <a:r>
              <a:rPr lang="it-IT" sz="1100" baseline="0" dirty="0" err="1"/>
              <a:t>different</a:t>
            </a:r>
            <a:r>
              <a:rPr lang="it-IT" sz="1100" baseline="0" dirty="0"/>
              <a:t> nature from </a:t>
            </a:r>
            <a:r>
              <a:rPr lang="it-IT" sz="1100" baseline="0" dirty="0" err="1"/>
              <a:t>place</a:t>
            </a:r>
            <a:r>
              <a:rPr lang="it-IT" sz="1100" baseline="0" dirty="0"/>
              <a:t> to </a:t>
            </a:r>
            <a:r>
              <a:rPr lang="it-IT" sz="1100" baseline="0" dirty="0" err="1"/>
              <a:t>place</a:t>
            </a:r>
            <a:r>
              <a:rPr lang="it-IT" sz="1100" baseline="0" dirty="0"/>
              <a:t>. -&gt;</a:t>
            </a:r>
            <a:endParaRPr lang="en-US" sz="1100" dirty="0"/>
          </a:p>
        </p:txBody>
      </p:sp>
    </p:spTree>
    <p:extLst>
      <p:ext uri="{BB962C8B-B14F-4D97-AF65-F5344CB8AC3E}">
        <p14:creationId xmlns:p14="http://schemas.microsoft.com/office/powerpoint/2010/main" val="2228474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2"/>
        <p:cNvGrpSpPr/>
        <p:nvPr/>
      </p:nvGrpSpPr>
      <p:grpSpPr>
        <a:xfrm>
          <a:off x="0" y="0"/>
          <a:ext cx="0" cy="0"/>
          <a:chOff x="0" y="0"/>
          <a:chExt cx="0" cy="0"/>
        </a:xfrm>
      </p:grpSpPr>
      <p:sp>
        <p:nvSpPr>
          <p:cNvPr id="743" name="Google Shape;743;g79ffe6f79c_0_3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4" name="Google Shape;744;g79ffe6f79c_0_3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buNone/>
            </a:pPr>
            <a:r>
              <a:rPr lang="it-IT" sz="1100" dirty="0" err="1"/>
              <a:t>Naive</a:t>
            </a:r>
            <a:r>
              <a:rPr lang="it-IT" sz="1100" dirty="0"/>
              <a:t> </a:t>
            </a:r>
            <a:r>
              <a:rPr lang="it-IT" sz="1100" dirty="0" err="1"/>
              <a:t>as</a:t>
            </a:r>
            <a:r>
              <a:rPr lang="it-IT" sz="1100" dirty="0"/>
              <a:t> </a:t>
            </a:r>
            <a:r>
              <a:rPr lang="it-IT" sz="1100" dirty="0" err="1"/>
              <a:t>we</a:t>
            </a:r>
            <a:r>
              <a:rPr lang="it-IT" sz="1100" dirty="0"/>
              <a:t> </a:t>
            </a:r>
            <a:r>
              <a:rPr lang="it-IT" sz="1100" dirty="0" err="1"/>
              <a:t>were</a:t>
            </a:r>
            <a:r>
              <a:rPr lang="it-IT" sz="1100" dirty="0"/>
              <a:t> </a:t>
            </a:r>
            <a:r>
              <a:rPr lang="it-IT" sz="1100" dirty="0" err="1"/>
              <a:t>we</a:t>
            </a:r>
            <a:r>
              <a:rPr lang="it-IT" sz="1100" dirty="0"/>
              <a:t> </a:t>
            </a:r>
            <a:r>
              <a:rPr lang="it-IT" sz="1100" dirty="0" err="1"/>
              <a:t>rushed</a:t>
            </a:r>
            <a:r>
              <a:rPr lang="it-IT" sz="1100" dirty="0"/>
              <a:t> to </a:t>
            </a:r>
            <a:r>
              <a:rPr lang="it-IT" sz="1100" dirty="0" err="1"/>
              <a:t>find</a:t>
            </a:r>
            <a:r>
              <a:rPr lang="it-IT" sz="1100" dirty="0"/>
              <a:t> a </a:t>
            </a:r>
            <a:r>
              <a:rPr lang="it-IT" sz="1100" dirty="0" err="1"/>
              <a:t>solution</a:t>
            </a:r>
            <a:r>
              <a:rPr lang="it-IT" sz="1100" dirty="0"/>
              <a:t>,</a:t>
            </a:r>
            <a:r>
              <a:rPr lang="it-IT" sz="1100" baseline="0" dirty="0"/>
              <a:t> and </a:t>
            </a:r>
            <a:r>
              <a:rPr lang="it-IT" sz="1100" baseline="0" dirty="0" err="1"/>
              <a:t>we</a:t>
            </a:r>
            <a:r>
              <a:rPr lang="it-IT" sz="1100" baseline="0" dirty="0"/>
              <a:t> </a:t>
            </a:r>
            <a:r>
              <a:rPr lang="it-IT" sz="1100" baseline="0" dirty="0" err="1"/>
              <a:t>did</a:t>
            </a:r>
            <a:r>
              <a:rPr lang="it-IT" sz="1100" baseline="0" dirty="0"/>
              <a:t> </a:t>
            </a:r>
            <a:r>
              <a:rPr lang="it-IT" sz="1100" baseline="0" dirty="0" err="1"/>
              <a:t>try</a:t>
            </a:r>
            <a:r>
              <a:rPr lang="it-IT" sz="1100" baseline="0" dirty="0"/>
              <a:t>… Multiple </a:t>
            </a:r>
            <a:r>
              <a:rPr lang="it-IT" sz="1100" baseline="0" dirty="0" err="1"/>
              <a:t>times</a:t>
            </a:r>
            <a:r>
              <a:rPr lang="it-IT" sz="1100" baseline="0" dirty="0"/>
              <a:t>… from </a:t>
            </a:r>
            <a:r>
              <a:rPr lang="it-IT" sz="1100" baseline="0" dirty="0" err="1"/>
              <a:t>different</a:t>
            </a:r>
            <a:r>
              <a:rPr lang="it-IT" sz="1100" baseline="0" dirty="0"/>
              <a:t> </a:t>
            </a:r>
            <a:r>
              <a:rPr lang="it-IT" sz="1100" baseline="0" dirty="0" err="1"/>
              <a:t>point</a:t>
            </a:r>
            <a:r>
              <a:rPr lang="it-IT" sz="1100" baseline="0" dirty="0"/>
              <a:t> of </a:t>
            </a:r>
            <a:r>
              <a:rPr lang="it-IT" sz="1100" baseline="0" dirty="0" err="1"/>
              <a:t>views</a:t>
            </a:r>
            <a:r>
              <a:rPr lang="it-IT" sz="1100" baseline="0" dirty="0"/>
              <a:t>… </a:t>
            </a:r>
            <a:r>
              <a:rPr lang="it-IT" sz="1100" baseline="0" dirty="0" err="1"/>
              <a:t>but</a:t>
            </a:r>
            <a:r>
              <a:rPr lang="it-IT" sz="1100" baseline="0" dirty="0"/>
              <a:t> </a:t>
            </a:r>
            <a:r>
              <a:rPr lang="it-IT" sz="1100" baseline="0" dirty="0" err="1"/>
              <a:t>nothing</a:t>
            </a:r>
            <a:r>
              <a:rPr lang="it-IT" sz="1100" baseline="0" dirty="0"/>
              <a:t> </a:t>
            </a:r>
            <a:r>
              <a:rPr lang="it-IT" sz="1100" baseline="0" dirty="0" err="1"/>
              <a:t>we</a:t>
            </a:r>
            <a:r>
              <a:rPr lang="it-IT" sz="1100" baseline="0" dirty="0"/>
              <a:t> </a:t>
            </a:r>
            <a:r>
              <a:rPr lang="it-IT" sz="1100" baseline="0" dirty="0" err="1"/>
              <a:t>did</a:t>
            </a:r>
            <a:r>
              <a:rPr lang="it-IT" sz="1100" baseline="0" dirty="0"/>
              <a:t> </a:t>
            </a:r>
            <a:r>
              <a:rPr lang="it-IT" sz="1100" baseline="0" dirty="0" err="1"/>
              <a:t>ever</a:t>
            </a:r>
            <a:r>
              <a:rPr lang="it-IT" sz="1100" baseline="0" dirty="0"/>
              <a:t> </a:t>
            </a:r>
            <a:r>
              <a:rPr lang="it-IT" sz="1100" baseline="0" dirty="0" err="1"/>
              <a:t>had</a:t>
            </a:r>
            <a:r>
              <a:rPr lang="it-IT" sz="1100" baseline="0" dirty="0"/>
              <a:t> a </a:t>
            </a:r>
            <a:r>
              <a:rPr lang="it-IT" sz="1100" baseline="0" dirty="0" err="1"/>
              <a:t>true</a:t>
            </a:r>
            <a:r>
              <a:rPr lang="it-IT" sz="1100" baseline="0" dirty="0"/>
              <a:t> impact. (pausa) </a:t>
            </a:r>
            <a:r>
              <a:rPr lang="it-IT" sz="1100" baseline="0" dirty="0" err="1"/>
              <a:t>We</a:t>
            </a:r>
            <a:r>
              <a:rPr lang="it-IT" sz="1100" dirty="0"/>
              <a:t> </a:t>
            </a:r>
            <a:r>
              <a:rPr lang="it-IT" sz="1100" dirty="0" err="1"/>
              <a:t>were</a:t>
            </a:r>
            <a:r>
              <a:rPr lang="it-IT" sz="1100" dirty="0"/>
              <a:t> </a:t>
            </a:r>
            <a:r>
              <a:rPr lang="it-IT" sz="1100" dirty="0" err="1"/>
              <a:t>trying</a:t>
            </a:r>
            <a:r>
              <a:rPr lang="it-IT" sz="1100" dirty="0"/>
              <a:t> to </a:t>
            </a:r>
            <a:r>
              <a:rPr lang="it-IT" sz="1100" dirty="0" err="1"/>
              <a:t>find</a:t>
            </a:r>
            <a:r>
              <a:rPr lang="it-IT" sz="1100" dirty="0"/>
              <a:t> a global </a:t>
            </a:r>
            <a:r>
              <a:rPr lang="it-IT" sz="1100" dirty="0" err="1"/>
              <a:t>solution</a:t>
            </a:r>
            <a:r>
              <a:rPr lang="it-IT" sz="1100" dirty="0"/>
              <a:t> to a </a:t>
            </a:r>
            <a:r>
              <a:rPr lang="it-IT" sz="1100" dirty="0" err="1"/>
              <a:t>local</a:t>
            </a:r>
            <a:r>
              <a:rPr lang="it-IT" sz="1100" dirty="0"/>
              <a:t> </a:t>
            </a:r>
            <a:r>
              <a:rPr lang="it-IT" sz="1100" dirty="0" err="1"/>
              <a:t>problem</a:t>
            </a:r>
            <a:r>
              <a:rPr lang="it-IT" sz="1100" dirty="0"/>
              <a:t>… the </a:t>
            </a:r>
            <a:r>
              <a:rPr lang="it-IT" sz="1100" dirty="0" err="1"/>
              <a:t>perfect</a:t>
            </a:r>
            <a:r>
              <a:rPr lang="it-IT" sz="1100" dirty="0"/>
              <a:t> recipe for </a:t>
            </a:r>
            <a:r>
              <a:rPr lang="it-IT" sz="1100" dirty="0" err="1"/>
              <a:t>failure</a:t>
            </a:r>
            <a:r>
              <a:rPr lang="it-IT" sz="1100" baseline="0" dirty="0" smtClean="0"/>
              <a:t>.</a:t>
            </a:r>
            <a:endParaRPr lang="it-IT" sz="1100" baseline="0" dirty="0"/>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it-IT" sz="1100" dirty="0" err="1"/>
              <a:t>Until</a:t>
            </a:r>
            <a:r>
              <a:rPr lang="it-IT" sz="1100" dirty="0"/>
              <a:t>, one day, </a:t>
            </a:r>
            <a:r>
              <a:rPr lang="it-IT" sz="1100" dirty="0" err="1"/>
              <a:t>we</a:t>
            </a:r>
            <a:r>
              <a:rPr lang="it-IT" sz="1100" dirty="0"/>
              <a:t> </a:t>
            </a:r>
            <a:r>
              <a:rPr lang="it-IT" sz="1100" dirty="0" err="1"/>
              <a:t>realized</a:t>
            </a:r>
            <a:r>
              <a:rPr lang="it-IT" sz="1100" baseline="0" dirty="0"/>
              <a:t> </a:t>
            </a:r>
            <a:r>
              <a:rPr lang="it-IT" sz="1100" baseline="0" dirty="0" err="1"/>
              <a:t>that</a:t>
            </a:r>
            <a:r>
              <a:rPr lang="it-IT" sz="1100" baseline="0" dirty="0"/>
              <a:t> </a:t>
            </a:r>
            <a:r>
              <a:rPr lang="it-IT" sz="1100" baseline="0" dirty="0" err="1"/>
              <a:t>we</a:t>
            </a:r>
            <a:r>
              <a:rPr lang="it-IT" sz="1100" baseline="0" dirty="0"/>
              <a:t> </a:t>
            </a:r>
            <a:r>
              <a:rPr lang="it-IT" sz="1100" baseline="0" dirty="0" err="1"/>
              <a:t>were</a:t>
            </a:r>
            <a:r>
              <a:rPr lang="it-IT" sz="1100" baseline="0" dirty="0"/>
              <a:t> </a:t>
            </a:r>
            <a:r>
              <a:rPr lang="it-IT" sz="1100" baseline="0" dirty="0" err="1"/>
              <a:t>not</a:t>
            </a:r>
            <a:r>
              <a:rPr lang="it-IT" sz="1100" baseline="0" dirty="0"/>
              <a:t> alone, </a:t>
            </a:r>
            <a:r>
              <a:rPr lang="it-IT" sz="1100" baseline="0" dirty="0" err="1"/>
              <a:t>because</a:t>
            </a:r>
            <a:r>
              <a:rPr lang="it-IT" sz="1100" baseline="0" dirty="0"/>
              <a:t> </a:t>
            </a:r>
            <a:r>
              <a:rPr lang="it-IT" sz="1100" baseline="0" dirty="0" err="1"/>
              <a:t>someone</a:t>
            </a:r>
            <a:r>
              <a:rPr lang="it-IT" sz="1100" baseline="0" dirty="0"/>
              <a:t> </a:t>
            </a:r>
            <a:r>
              <a:rPr lang="it-IT" sz="1100" baseline="0" dirty="0" err="1"/>
              <a:t>was</a:t>
            </a:r>
            <a:r>
              <a:rPr lang="it-IT" sz="1100" baseline="0" dirty="0"/>
              <a:t> </a:t>
            </a:r>
            <a:r>
              <a:rPr lang="it-IT" sz="1100" baseline="0" dirty="0" err="1"/>
              <a:t>already</a:t>
            </a:r>
            <a:r>
              <a:rPr lang="it-IT" sz="1100" baseline="0" dirty="0"/>
              <a:t> out </a:t>
            </a:r>
            <a:r>
              <a:rPr lang="it-IT" sz="1100" baseline="0" dirty="0" err="1"/>
              <a:t>there</a:t>
            </a:r>
            <a:r>
              <a:rPr lang="it-IT" sz="1100" baseline="0" dirty="0"/>
              <a:t>, working, day and night, </a:t>
            </a:r>
            <a:r>
              <a:rPr lang="it-IT" sz="1100" baseline="0" dirty="0" err="1"/>
              <a:t>fighting</a:t>
            </a:r>
            <a:r>
              <a:rPr lang="it-IT" sz="1100" baseline="0" dirty="0"/>
              <a:t> </a:t>
            </a:r>
            <a:r>
              <a:rPr lang="it-IT" sz="1100" baseline="0" dirty="0" err="1"/>
              <a:t>this</a:t>
            </a:r>
            <a:r>
              <a:rPr lang="it-IT" sz="1100" baseline="0" dirty="0"/>
              <a:t> </a:t>
            </a:r>
            <a:r>
              <a:rPr lang="it-IT" sz="1100" baseline="0" dirty="0" err="1"/>
              <a:t>problem</a:t>
            </a:r>
            <a:r>
              <a:rPr lang="it-IT" sz="1100" baseline="0" dirty="0"/>
              <a:t> with </a:t>
            </a:r>
            <a:r>
              <a:rPr lang="it-IT" sz="1100" baseline="0" dirty="0" err="1"/>
              <a:t>all</a:t>
            </a:r>
            <a:r>
              <a:rPr lang="it-IT" sz="1100" baseline="0" dirty="0"/>
              <a:t> </a:t>
            </a:r>
            <a:r>
              <a:rPr lang="it-IT" sz="1100" baseline="0" dirty="0" err="1"/>
              <a:t>its</a:t>
            </a:r>
            <a:r>
              <a:rPr lang="it-IT" sz="1100" baseline="0" dirty="0"/>
              <a:t> force. </a:t>
            </a:r>
            <a:r>
              <a:rPr lang="it-IT" sz="1100" baseline="0" dirty="0" err="1"/>
              <a:t>Associations</a:t>
            </a:r>
            <a:r>
              <a:rPr lang="it-IT" sz="1100" baseline="0" dirty="0"/>
              <a:t>, </a:t>
            </a:r>
            <a:r>
              <a:rPr lang="it-IT" sz="1100" baseline="0" dirty="0" err="1"/>
              <a:t>foundations</a:t>
            </a:r>
            <a:r>
              <a:rPr lang="it-IT" sz="1100" baseline="0" dirty="0"/>
              <a:t>, </a:t>
            </a:r>
            <a:r>
              <a:rPr lang="it-IT" sz="1100" baseline="0" dirty="0" err="1"/>
              <a:t>cooperatives</a:t>
            </a:r>
            <a:r>
              <a:rPr lang="it-IT" sz="1100" baseline="0" dirty="0"/>
              <a:t>… </a:t>
            </a:r>
            <a:r>
              <a:rPr lang="it-IT" sz="1100" baseline="0" dirty="0" err="1"/>
              <a:t>all</a:t>
            </a:r>
            <a:r>
              <a:rPr lang="it-IT" sz="1100" baseline="0" dirty="0"/>
              <a:t> beautiful people with a dream and a big </a:t>
            </a:r>
            <a:r>
              <a:rPr lang="it-IT" sz="1100" baseline="0" dirty="0" err="1"/>
              <a:t>heart</a:t>
            </a:r>
            <a:r>
              <a:rPr lang="it-IT" sz="1100" baseline="0" dirty="0"/>
              <a:t>, </a:t>
            </a:r>
            <a:r>
              <a:rPr lang="it-IT" sz="1100" baseline="0" dirty="0" err="1"/>
              <a:t>putting</a:t>
            </a:r>
            <a:r>
              <a:rPr lang="it-IT" sz="1100" baseline="0" dirty="0"/>
              <a:t> </a:t>
            </a:r>
            <a:r>
              <a:rPr lang="it-IT" sz="1100" baseline="0" dirty="0" err="1"/>
              <a:t>all</a:t>
            </a:r>
            <a:r>
              <a:rPr lang="it-IT" sz="1100" baseline="0" dirty="0"/>
              <a:t> </a:t>
            </a:r>
            <a:r>
              <a:rPr lang="it-IT" sz="1100" baseline="0" dirty="0" err="1"/>
              <a:t>theirselves</a:t>
            </a:r>
            <a:r>
              <a:rPr lang="it-IT" sz="1100" baseline="0" dirty="0"/>
              <a:t> </a:t>
            </a:r>
            <a:r>
              <a:rPr lang="it-IT" sz="1100" baseline="0" dirty="0" err="1"/>
              <a:t>into</a:t>
            </a:r>
            <a:r>
              <a:rPr lang="it-IT" sz="1100" baseline="0" dirty="0"/>
              <a:t> the </a:t>
            </a:r>
            <a:r>
              <a:rPr lang="it-IT" sz="1100" baseline="0" dirty="0" err="1"/>
              <a:t>solution</a:t>
            </a:r>
            <a:r>
              <a:rPr lang="it-IT" sz="1100" baseline="0" dirty="0"/>
              <a:t>. But </a:t>
            </a:r>
            <a:r>
              <a:rPr lang="it-IT" sz="1100" baseline="0" dirty="0" err="1"/>
              <a:t>they</a:t>
            </a:r>
            <a:r>
              <a:rPr lang="it-IT" sz="1100" baseline="0" dirty="0"/>
              <a:t> </a:t>
            </a:r>
            <a:r>
              <a:rPr lang="it-IT" sz="1100" baseline="0" dirty="0" err="1"/>
              <a:t>were</a:t>
            </a:r>
            <a:r>
              <a:rPr lang="it-IT" sz="1100" baseline="0" dirty="0"/>
              <a:t> </a:t>
            </a:r>
            <a:r>
              <a:rPr lang="it-IT" sz="1100" baseline="0" dirty="0" err="1"/>
              <a:t>still</a:t>
            </a:r>
            <a:r>
              <a:rPr lang="it-IT" sz="1100" baseline="0" dirty="0"/>
              <a:t> </a:t>
            </a:r>
            <a:r>
              <a:rPr lang="it-IT" sz="1100" baseline="0" dirty="0" err="1"/>
              <a:t>losing</a:t>
            </a:r>
            <a:r>
              <a:rPr lang="it-IT" sz="1100" baseline="0" dirty="0"/>
              <a:t> the </a:t>
            </a:r>
            <a:r>
              <a:rPr lang="it-IT" sz="1100" baseline="0" dirty="0" err="1"/>
              <a:t>battle</a:t>
            </a:r>
            <a:r>
              <a:rPr lang="it-IT" sz="1100" baseline="0" dirty="0"/>
              <a:t>… -&gt;</a:t>
            </a:r>
            <a:endParaRPr lang="en-US" sz="1100" dirty="0"/>
          </a:p>
          <a:p>
            <a:pPr marL="158750" indent="0">
              <a:buNone/>
            </a:pPr>
            <a:endParaRPr lang="en-US" sz="1100" dirty="0"/>
          </a:p>
        </p:txBody>
      </p:sp>
    </p:spTree>
    <p:extLst>
      <p:ext uri="{BB962C8B-B14F-4D97-AF65-F5344CB8AC3E}">
        <p14:creationId xmlns:p14="http://schemas.microsoft.com/office/powerpoint/2010/main" val="13562423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7"/>
        <p:cNvGrpSpPr/>
        <p:nvPr/>
      </p:nvGrpSpPr>
      <p:grpSpPr>
        <a:xfrm>
          <a:off x="0" y="0"/>
          <a:ext cx="0" cy="0"/>
          <a:chOff x="0" y="0"/>
          <a:chExt cx="0" cy="0"/>
        </a:xfrm>
      </p:grpSpPr>
      <p:sp>
        <p:nvSpPr>
          <p:cNvPr id="478" name="Google Shape;478;gca05082306_3_5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9" name="Google Shape;479;gca05082306_3_5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buNone/>
            </a:pPr>
            <a:r>
              <a:rPr lang="it-IT" sz="1100" dirty="0" err="1"/>
              <a:t>But</a:t>
            </a:r>
            <a:r>
              <a:rPr lang="it-IT" sz="1100" dirty="0"/>
              <a:t> </a:t>
            </a:r>
            <a:r>
              <a:rPr lang="it-IT" sz="1100" dirty="0" err="1"/>
              <a:t>then</a:t>
            </a:r>
            <a:r>
              <a:rPr lang="it-IT" sz="1100" dirty="0"/>
              <a:t>, </a:t>
            </a:r>
            <a:r>
              <a:rPr lang="it-IT" sz="1100" dirty="0" err="1"/>
              <a:t>we</a:t>
            </a:r>
            <a:r>
              <a:rPr lang="it-IT" sz="1100" dirty="0"/>
              <a:t> </a:t>
            </a:r>
            <a:r>
              <a:rPr lang="it-IT" sz="1100" dirty="0" err="1"/>
              <a:t>realized</a:t>
            </a:r>
            <a:r>
              <a:rPr lang="it-IT" sz="1100" dirty="0"/>
              <a:t> </a:t>
            </a:r>
            <a:r>
              <a:rPr lang="it-IT" sz="1100" dirty="0" err="1"/>
              <a:t>that</a:t>
            </a:r>
            <a:r>
              <a:rPr lang="it-IT" sz="1100" dirty="0"/>
              <a:t> the </a:t>
            </a:r>
            <a:r>
              <a:rPr lang="it-IT" sz="1100" dirty="0" err="1"/>
              <a:t>actual</a:t>
            </a:r>
            <a:r>
              <a:rPr lang="it-IT" sz="1100" baseline="0" dirty="0"/>
              <a:t> </a:t>
            </a:r>
            <a:r>
              <a:rPr lang="it-IT" sz="1100" baseline="0" dirty="0" err="1"/>
              <a:t>problem</a:t>
            </a:r>
            <a:r>
              <a:rPr lang="it-IT" sz="1100" baseline="0" dirty="0"/>
              <a:t> </a:t>
            </a:r>
            <a:r>
              <a:rPr lang="it-IT" sz="1100" baseline="0" dirty="0" err="1"/>
              <a:t>was</a:t>
            </a:r>
            <a:r>
              <a:rPr lang="it-IT" sz="1100" baseline="0" dirty="0"/>
              <a:t>, </a:t>
            </a:r>
            <a:r>
              <a:rPr lang="it-IT" sz="1100" baseline="0" dirty="0" err="1"/>
              <a:t>simply</a:t>
            </a:r>
            <a:r>
              <a:rPr lang="it-IT" sz="1100" baseline="0" dirty="0"/>
              <a:t>, </a:t>
            </a:r>
            <a:r>
              <a:rPr lang="it-IT" sz="1100" baseline="0" dirty="0" err="1"/>
              <a:t>that</a:t>
            </a:r>
            <a:r>
              <a:rPr lang="it-IT" sz="1100" baseline="0" dirty="0"/>
              <a:t> </a:t>
            </a:r>
            <a:r>
              <a:rPr lang="it-IT" sz="1100" baseline="0" dirty="0" err="1"/>
              <a:t>their</a:t>
            </a:r>
            <a:r>
              <a:rPr lang="it-IT" sz="1100" baseline="0" dirty="0"/>
              <a:t> light </a:t>
            </a:r>
            <a:r>
              <a:rPr lang="it-IT" sz="1100" baseline="0" dirty="0" err="1"/>
              <a:t>was</a:t>
            </a:r>
            <a:r>
              <a:rPr lang="it-IT" sz="1100" baseline="0" dirty="0"/>
              <a:t> </a:t>
            </a:r>
            <a:r>
              <a:rPr lang="it-IT" sz="1100" baseline="0" dirty="0" err="1"/>
              <a:t>too</a:t>
            </a:r>
            <a:r>
              <a:rPr lang="it-IT" sz="1100" baseline="0" dirty="0"/>
              <a:t> </a:t>
            </a:r>
            <a:r>
              <a:rPr lang="it-IT" sz="1100" baseline="0" dirty="0" err="1"/>
              <a:t>weak</a:t>
            </a:r>
            <a:r>
              <a:rPr lang="it-IT" sz="1100" baseline="0" dirty="0"/>
              <a:t>! The </a:t>
            </a:r>
            <a:r>
              <a:rPr lang="it-IT" sz="1100" baseline="0" dirty="0" err="1"/>
              <a:t>potential</a:t>
            </a:r>
            <a:r>
              <a:rPr lang="it-IT" sz="1100" baseline="0" dirty="0"/>
              <a:t> </a:t>
            </a:r>
            <a:r>
              <a:rPr lang="it-IT" sz="1100" baseline="0" dirty="0" err="1"/>
              <a:t>was</a:t>
            </a:r>
            <a:r>
              <a:rPr lang="it-IT" sz="1100" baseline="0" dirty="0"/>
              <a:t> </a:t>
            </a:r>
            <a:r>
              <a:rPr lang="it-IT" sz="1100" baseline="0" dirty="0" err="1"/>
              <a:t>there</a:t>
            </a:r>
            <a:r>
              <a:rPr lang="it-IT" sz="1100" baseline="0" dirty="0"/>
              <a:t>, </a:t>
            </a:r>
            <a:r>
              <a:rPr lang="it-IT" sz="1100" baseline="0" dirty="0" err="1"/>
              <a:t>but</a:t>
            </a:r>
            <a:r>
              <a:rPr lang="it-IT" sz="1100" baseline="0" dirty="0"/>
              <a:t> </a:t>
            </a:r>
            <a:r>
              <a:rPr lang="it-IT" sz="1100" baseline="0" dirty="0" err="1"/>
              <a:t>they</a:t>
            </a:r>
            <a:r>
              <a:rPr lang="it-IT" sz="1100" baseline="0" dirty="0"/>
              <a:t> </a:t>
            </a:r>
            <a:r>
              <a:rPr lang="it-IT" sz="1100" baseline="0" dirty="0" err="1"/>
              <a:t>were</a:t>
            </a:r>
            <a:r>
              <a:rPr lang="it-IT" sz="1100" baseline="0" dirty="0"/>
              <a:t> just </a:t>
            </a:r>
            <a:r>
              <a:rPr lang="it-IT" sz="1100" baseline="0" dirty="0" err="1"/>
              <a:t>too</a:t>
            </a:r>
            <a:r>
              <a:rPr lang="it-IT" sz="1100" baseline="0" dirty="0"/>
              <a:t> </a:t>
            </a:r>
            <a:r>
              <a:rPr lang="it-IT" sz="1100" baseline="0" dirty="0" err="1"/>
              <a:t>disconnected</a:t>
            </a:r>
            <a:r>
              <a:rPr lang="it-IT" sz="1100" baseline="0" dirty="0"/>
              <a:t> from </a:t>
            </a:r>
            <a:r>
              <a:rPr lang="it-IT" sz="1100" baseline="0" dirty="0" err="1"/>
              <a:t>each</a:t>
            </a:r>
            <a:r>
              <a:rPr lang="it-IT" sz="1100" baseline="0" dirty="0"/>
              <a:t> </a:t>
            </a:r>
            <a:r>
              <a:rPr lang="it-IT" sz="1100" baseline="0" dirty="0" err="1"/>
              <a:t>other</a:t>
            </a:r>
            <a:r>
              <a:rPr lang="it-IT" sz="1100" baseline="0" dirty="0"/>
              <a:t> and </a:t>
            </a:r>
            <a:r>
              <a:rPr lang="it-IT" sz="1100" baseline="0" dirty="0" err="1"/>
              <a:t>difficult</a:t>
            </a:r>
            <a:r>
              <a:rPr lang="it-IT" sz="1100" baseline="0" dirty="0"/>
              <a:t> to </a:t>
            </a:r>
            <a:r>
              <a:rPr lang="it-IT" sz="1100" baseline="0" dirty="0" err="1"/>
              <a:t>find</a:t>
            </a:r>
            <a:r>
              <a:rPr lang="it-IT" sz="1100" baseline="0" dirty="0"/>
              <a:t> to </a:t>
            </a:r>
            <a:r>
              <a:rPr lang="it-IT" sz="1100" baseline="0" dirty="0" err="1"/>
              <a:t>accomplish</a:t>
            </a:r>
            <a:r>
              <a:rPr lang="it-IT" sz="1100" baseline="0" dirty="0"/>
              <a:t> </a:t>
            </a:r>
            <a:r>
              <a:rPr lang="it-IT" sz="1100" baseline="0" dirty="0" err="1"/>
              <a:t>something</a:t>
            </a:r>
            <a:r>
              <a:rPr lang="it-IT" sz="1100" baseline="0" dirty="0"/>
              <a:t> so big. -&gt;</a:t>
            </a:r>
            <a:endParaRPr lang="en-US" sz="1100" dirty="0"/>
          </a:p>
        </p:txBody>
      </p:sp>
    </p:spTree>
    <p:extLst>
      <p:ext uri="{BB962C8B-B14F-4D97-AF65-F5344CB8AC3E}">
        <p14:creationId xmlns:p14="http://schemas.microsoft.com/office/powerpoint/2010/main" val="20241640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7"/>
        <p:cNvGrpSpPr/>
        <p:nvPr/>
      </p:nvGrpSpPr>
      <p:grpSpPr>
        <a:xfrm>
          <a:off x="0" y="0"/>
          <a:ext cx="0" cy="0"/>
          <a:chOff x="0" y="0"/>
          <a:chExt cx="0" cy="0"/>
        </a:xfrm>
      </p:grpSpPr>
      <p:sp>
        <p:nvSpPr>
          <p:cNvPr id="478" name="Google Shape;478;gca05082306_3_5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9" name="Google Shape;479;gca05082306_3_5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buNone/>
            </a:pPr>
            <a:r>
              <a:rPr lang="it-IT" sz="1100" dirty="0"/>
              <a:t>In </a:t>
            </a:r>
            <a:r>
              <a:rPr lang="it-IT" sz="1100" dirty="0" err="1"/>
              <a:t>our</a:t>
            </a:r>
            <a:r>
              <a:rPr lang="it-IT" sz="1100" dirty="0"/>
              <a:t> </a:t>
            </a:r>
            <a:r>
              <a:rPr lang="it-IT" sz="1100" dirty="0" err="1"/>
              <a:t>journey</a:t>
            </a:r>
            <a:r>
              <a:rPr lang="it-IT" sz="1100" dirty="0"/>
              <a:t> to the </a:t>
            </a:r>
            <a:r>
              <a:rPr lang="it-IT" sz="1100" dirty="0" err="1"/>
              <a:t>sky</a:t>
            </a:r>
            <a:r>
              <a:rPr lang="it-IT" sz="1100" dirty="0"/>
              <a:t>, </a:t>
            </a:r>
            <a:r>
              <a:rPr lang="it-IT" sz="1100" dirty="0" err="1"/>
              <a:t>we</a:t>
            </a:r>
            <a:r>
              <a:rPr lang="it-IT" sz="1100" dirty="0"/>
              <a:t> </a:t>
            </a:r>
            <a:r>
              <a:rPr lang="it-IT" sz="1100" dirty="0" err="1"/>
              <a:t>had</a:t>
            </a:r>
            <a:r>
              <a:rPr lang="it-IT" sz="1100" dirty="0"/>
              <a:t> just </a:t>
            </a:r>
            <a:r>
              <a:rPr lang="it-IT" sz="1100" dirty="0" err="1"/>
              <a:t>found</a:t>
            </a:r>
            <a:r>
              <a:rPr lang="it-IT" sz="1100" dirty="0"/>
              <a:t> </a:t>
            </a:r>
            <a:r>
              <a:rPr lang="it-IT" sz="1100" dirty="0" err="1"/>
              <a:t>all</a:t>
            </a:r>
            <a:r>
              <a:rPr lang="it-IT" sz="1100" dirty="0"/>
              <a:t> the </a:t>
            </a:r>
            <a:r>
              <a:rPr lang="it-IT" sz="1100" dirty="0" err="1"/>
              <a:t>pieces</a:t>
            </a:r>
            <a:r>
              <a:rPr lang="it-IT" sz="1100" dirty="0"/>
              <a:t> to </a:t>
            </a:r>
            <a:r>
              <a:rPr lang="it-IT" sz="1100" dirty="0" err="1"/>
              <a:t>build</a:t>
            </a:r>
            <a:r>
              <a:rPr lang="it-IT" sz="1100" dirty="0"/>
              <a:t> </a:t>
            </a:r>
            <a:r>
              <a:rPr lang="it-IT" sz="1100" dirty="0" err="1"/>
              <a:t>our</a:t>
            </a:r>
            <a:r>
              <a:rPr lang="it-IT" sz="1100" dirty="0"/>
              <a:t> </a:t>
            </a:r>
            <a:r>
              <a:rPr lang="it-IT" sz="1100" dirty="0" err="1"/>
              <a:t>rocket</a:t>
            </a:r>
            <a:r>
              <a:rPr lang="it-IT" sz="1100" baseline="0" dirty="0"/>
              <a:t>. </a:t>
            </a:r>
            <a:r>
              <a:rPr lang="it-IT" sz="1100" dirty="0"/>
              <a:t>At </a:t>
            </a:r>
            <a:r>
              <a:rPr lang="it-IT" sz="1100" dirty="0" err="1"/>
              <a:t>that</a:t>
            </a:r>
            <a:r>
              <a:rPr lang="it-IT" sz="1100" dirty="0"/>
              <a:t> </a:t>
            </a:r>
            <a:r>
              <a:rPr lang="it-IT" sz="1100" dirty="0" err="1"/>
              <a:t>point</a:t>
            </a:r>
            <a:r>
              <a:rPr lang="it-IT" sz="1100" dirty="0"/>
              <a:t>, </a:t>
            </a:r>
            <a:r>
              <a:rPr lang="it-IT" sz="1100" dirty="0" err="1"/>
              <a:t>we</a:t>
            </a:r>
            <a:r>
              <a:rPr lang="it-IT" sz="1100" dirty="0"/>
              <a:t> just </a:t>
            </a:r>
            <a:r>
              <a:rPr lang="it-IT" sz="1100" dirty="0" err="1"/>
              <a:t>needed</a:t>
            </a:r>
            <a:r>
              <a:rPr lang="it-IT" sz="1100" dirty="0"/>
              <a:t> to </a:t>
            </a:r>
            <a:r>
              <a:rPr lang="it-IT" sz="1100" dirty="0" err="1"/>
              <a:t>assemble</a:t>
            </a:r>
            <a:r>
              <a:rPr lang="it-IT" sz="1100" dirty="0"/>
              <a:t> </a:t>
            </a:r>
            <a:r>
              <a:rPr lang="it-IT" sz="1100" dirty="0" err="1"/>
              <a:t>it</a:t>
            </a:r>
            <a:r>
              <a:rPr lang="it-IT" sz="1100" dirty="0"/>
              <a:t>. </a:t>
            </a:r>
          </a:p>
          <a:p>
            <a:pPr marL="158750" indent="0">
              <a:buNone/>
            </a:pPr>
            <a:r>
              <a:rPr lang="it-IT" sz="1100" baseline="0" dirty="0" err="1"/>
              <a:t>We</a:t>
            </a:r>
            <a:r>
              <a:rPr lang="it-IT" sz="1100" dirty="0"/>
              <a:t> </a:t>
            </a:r>
            <a:r>
              <a:rPr lang="it-IT" sz="1100" dirty="0" err="1"/>
              <a:t>understood</a:t>
            </a:r>
            <a:r>
              <a:rPr lang="it-IT" sz="1100" dirty="0"/>
              <a:t> </a:t>
            </a:r>
            <a:r>
              <a:rPr lang="it-IT" sz="1100" dirty="0" err="1"/>
              <a:t>that</a:t>
            </a:r>
            <a:r>
              <a:rPr lang="it-IT" sz="1100" dirty="0"/>
              <a:t> </a:t>
            </a:r>
            <a:r>
              <a:rPr lang="it-IT" sz="1100" dirty="0" err="1"/>
              <a:t>we</a:t>
            </a:r>
            <a:r>
              <a:rPr lang="it-IT" sz="1100" dirty="0"/>
              <a:t> </a:t>
            </a:r>
            <a:r>
              <a:rPr lang="it-IT" sz="1100" dirty="0" err="1"/>
              <a:t>had</a:t>
            </a:r>
            <a:r>
              <a:rPr lang="it-IT" sz="1100" dirty="0"/>
              <a:t> to </a:t>
            </a:r>
            <a:r>
              <a:rPr lang="it-IT" sz="1100" dirty="0" err="1"/>
              <a:t>fight</a:t>
            </a:r>
            <a:r>
              <a:rPr lang="it-IT" sz="1100" dirty="0"/>
              <a:t> </a:t>
            </a:r>
            <a:r>
              <a:rPr lang="it-IT" sz="1100" dirty="0" err="1"/>
              <a:t>this</a:t>
            </a:r>
            <a:r>
              <a:rPr lang="it-IT" sz="1100" dirty="0"/>
              <a:t> </a:t>
            </a:r>
            <a:r>
              <a:rPr lang="it-IT" sz="1100" dirty="0" err="1"/>
              <a:t>systemic</a:t>
            </a:r>
            <a:r>
              <a:rPr lang="it-IT" sz="1100" dirty="0"/>
              <a:t> </a:t>
            </a:r>
            <a:r>
              <a:rPr lang="it-IT" sz="1100" dirty="0" err="1"/>
              <a:t>problem</a:t>
            </a:r>
            <a:r>
              <a:rPr lang="it-IT" sz="1100" dirty="0"/>
              <a:t> with a global </a:t>
            </a:r>
            <a:r>
              <a:rPr lang="it-IT" sz="1100" dirty="0" err="1"/>
              <a:t>approach</a:t>
            </a:r>
            <a:r>
              <a:rPr lang="it-IT" sz="1100" dirty="0"/>
              <a:t> </a:t>
            </a:r>
            <a:r>
              <a:rPr lang="it-IT" sz="1100" dirty="0" err="1"/>
              <a:t>involving</a:t>
            </a:r>
            <a:r>
              <a:rPr lang="it-IT" sz="1100" dirty="0"/>
              <a:t> </a:t>
            </a:r>
            <a:r>
              <a:rPr lang="it-IT" sz="1100" dirty="0" err="1"/>
              <a:t>local</a:t>
            </a:r>
            <a:r>
              <a:rPr lang="it-IT" sz="1100" dirty="0"/>
              <a:t> </a:t>
            </a:r>
            <a:r>
              <a:rPr lang="it-IT" sz="1100" dirty="0" err="1"/>
              <a:t>solutions</a:t>
            </a:r>
            <a:r>
              <a:rPr lang="it-IT" sz="1100" dirty="0"/>
              <a:t>. </a:t>
            </a:r>
            <a:r>
              <a:rPr lang="it-IT" sz="1100" baseline="0" dirty="0"/>
              <a:t>-&gt;</a:t>
            </a:r>
            <a:endParaRPr lang="en-US" sz="1100" dirty="0"/>
          </a:p>
        </p:txBody>
      </p:sp>
    </p:spTree>
    <p:extLst>
      <p:ext uri="{BB962C8B-B14F-4D97-AF65-F5344CB8AC3E}">
        <p14:creationId xmlns:p14="http://schemas.microsoft.com/office/powerpoint/2010/main" val="26729261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5"/>
        <p:cNvGrpSpPr/>
        <p:nvPr/>
      </p:nvGrpSpPr>
      <p:grpSpPr>
        <a:xfrm>
          <a:off x="0" y="0"/>
          <a:ext cx="0" cy="0"/>
          <a:chOff x="0" y="0"/>
          <a:chExt cx="0" cy="0"/>
        </a:xfrm>
      </p:grpSpPr>
      <p:sp>
        <p:nvSpPr>
          <p:cNvPr id="1376" name="Google Shape;1376;gca05082306_3_3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77" name="Google Shape;1377;gca05082306_3_3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lvl="0" indent="0">
              <a:buNone/>
            </a:pPr>
            <a:r>
              <a:rPr lang="en-US" sz="1100" dirty="0"/>
              <a:t>So what did</a:t>
            </a:r>
            <a:r>
              <a:rPr lang="en-US" sz="1100" baseline="0" dirty="0"/>
              <a:t> we do? First,</a:t>
            </a:r>
            <a:r>
              <a:rPr lang="en-US" sz="1100" dirty="0"/>
              <a:t> we connected all the associations in an interactive map of the territory,</a:t>
            </a:r>
            <a:r>
              <a:rPr lang="en-US" sz="1100" baseline="0" dirty="0"/>
              <a:t> </a:t>
            </a:r>
            <a:r>
              <a:rPr lang="en-US" sz="1100" dirty="0"/>
              <a:t>categorized by area, focus and impact. This</a:t>
            </a:r>
            <a:r>
              <a:rPr lang="en-US" sz="1100" baseline="0" dirty="0"/>
              <a:t> connection was the first step to allow them to work as a greater entity rather than as separated individuals…</a:t>
            </a:r>
            <a:r>
              <a:rPr lang="en-US" sz="1100" dirty="0"/>
              <a:t> -&gt;​</a:t>
            </a:r>
          </a:p>
        </p:txBody>
      </p:sp>
    </p:spTree>
    <p:extLst>
      <p:ext uri="{BB962C8B-B14F-4D97-AF65-F5344CB8AC3E}">
        <p14:creationId xmlns:p14="http://schemas.microsoft.com/office/powerpoint/2010/main" val="9707153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7"/>
        <p:cNvGrpSpPr/>
        <p:nvPr/>
      </p:nvGrpSpPr>
      <p:grpSpPr>
        <a:xfrm>
          <a:off x="0" y="0"/>
          <a:ext cx="0" cy="0"/>
          <a:chOff x="0" y="0"/>
          <a:chExt cx="0" cy="0"/>
        </a:xfrm>
      </p:grpSpPr>
      <p:sp>
        <p:nvSpPr>
          <p:cNvPr id="548" name="Google Shape;548;gca05082306_3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9" name="Google Shape;549;gca05082306_3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buNone/>
            </a:pPr>
            <a:r>
              <a:rPr lang="it-IT" sz="1100" dirty="0" smtClean="0"/>
              <a:t>Second, </a:t>
            </a:r>
            <a:r>
              <a:rPr lang="it-IT" sz="1100" dirty="0" err="1" smtClean="0"/>
              <a:t>we</a:t>
            </a:r>
            <a:r>
              <a:rPr lang="it-IT" sz="1100" dirty="0" smtClean="0"/>
              <a:t> </a:t>
            </a:r>
            <a:r>
              <a:rPr lang="it-IT" sz="1100" dirty="0" err="1" smtClean="0"/>
              <a:t>helped</a:t>
            </a:r>
            <a:r>
              <a:rPr lang="it-IT" sz="1100" dirty="0" smtClean="0"/>
              <a:t> the </a:t>
            </a:r>
            <a:r>
              <a:rPr lang="it-IT" sz="1100" dirty="0" err="1" smtClean="0"/>
              <a:t>associations</a:t>
            </a:r>
            <a:r>
              <a:rPr lang="it-IT" sz="1100" dirty="0" smtClean="0"/>
              <a:t> </a:t>
            </a:r>
            <a:r>
              <a:rPr lang="it-IT" sz="1100" dirty="0" err="1" smtClean="0"/>
              <a:t>finding</a:t>
            </a:r>
            <a:r>
              <a:rPr lang="it-IT" sz="1100" baseline="0" dirty="0" smtClean="0"/>
              <a:t> the </a:t>
            </a:r>
            <a:r>
              <a:rPr lang="it-IT" sz="1100" baseline="0" dirty="0" err="1" smtClean="0"/>
              <a:t>grants</a:t>
            </a:r>
            <a:r>
              <a:rPr lang="it-IT" sz="1100" baseline="0" dirty="0" smtClean="0"/>
              <a:t> and </a:t>
            </a:r>
            <a:r>
              <a:rPr lang="it-IT" sz="1100" baseline="0" dirty="0" err="1" smtClean="0"/>
              <a:t>gave</a:t>
            </a:r>
            <a:r>
              <a:rPr lang="it-IT" sz="1100" baseline="0" dirty="0" smtClean="0"/>
              <a:t> </a:t>
            </a:r>
            <a:r>
              <a:rPr lang="it-IT" sz="1100" baseline="0" dirty="0" err="1" smtClean="0"/>
              <a:t>them</a:t>
            </a:r>
            <a:r>
              <a:rPr lang="it-IT" sz="1100" baseline="0" dirty="0" smtClean="0"/>
              <a:t> </a:t>
            </a:r>
            <a:r>
              <a:rPr lang="it-IT" sz="1100" baseline="0" dirty="0" err="1" smtClean="0"/>
              <a:t>legal</a:t>
            </a:r>
            <a:r>
              <a:rPr lang="it-IT" sz="1100" baseline="0" dirty="0" smtClean="0"/>
              <a:t> </a:t>
            </a:r>
            <a:r>
              <a:rPr lang="it-IT" sz="1100" baseline="0" dirty="0" err="1" smtClean="0"/>
              <a:t>advice</a:t>
            </a:r>
            <a:r>
              <a:rPr lang="it-IT" sz="1100" baseline="0" dirty="0" smtClean="0"/>
              <a:t> for the </a:t>
            </a:r>
            <a:r>
              <a:rPr lang="it-IT" sz="1100" baseline="0" dirty="0" err="1" smtClean="0"/>
              <a:t>applications</a:t>
            </a:r>
            <a:r>
              <a:rPr lang="it-IT" sz="1100" baseline="0" dirty="0" smtClean="0"/>
              <a:t>. </a:t>
            </a:r>
          </a:p>
          <a:p>
            <a:pPr marL="158750" indent="0">
              <a:buNone/>
            </a:pPr>
            <a:r>
              <a:rPr lang="it-IT" sz="1100" baseline="0" dirty="0" smtClean="0"/>
              <a:t>And, </a:t>
            </a:r>
            <a:r>
              <a:rPr lang="it-IT" sz="1100" baseline="0" dirty="0" err="1" smtClean="0"/>
              <a:t>finally</a:t>
            </a:r>
            <a:r>
              <a:rPr lang="it-IT" sz="1100" baseline="0" dirty="0" smtClean="0"/>
              <a:t>, </a:t>
            </a:r>
            <a:r>
              <a:rPr lang="it-IT" sz="1100" baseline="0" dirty="0" err="1" smtClean="0"/>
              <a:t>we</a:t>
            </a:r>
            <a:r>
              <a:rPr lang="it-IT" sz="1100" baseline="0" dirty="0" smtClean="0"/>
              <a:t> </a:t>
            </a:r>
            <a:r>
              <a:rPr lang="it-IT" sz="1100" baseline="0" dirty="0" err="1" smtClean="0"/>
              <a:t>created</a:t>
            </a:r>
            <a:r>
              <a:rPr lang="it-IT" sz="1100" baseline="0" dirty="0" smtClean="0"/>
              <a:t> an impact </a:t>
            </a:r>
            <a:r>
              <a:rPr lang="it-IT" sz="1100" baseline="0" dirty="0" err="1" smtClean="0"/>
              <a:t>evaluation</a:t>
            </a:r>
            <a:r>
              <a:rPr lang="it-IT" sz="1100" baseline="0" dirty="0" smtClean="0"/>
              <a:t> </a:t>
            </a:r>
            <a:r>
              <a:rPr lang="it-IT" sz="1100" baseline="0" dirty="0" err="1" smtClean="0"/>
              <a:t>based</a:t>
            </a:r>
            <a:r>
              <a:rPr lang="it-IT" sz="1100" baseline="0" dirty="0" smtClean="0"/>
              <a:t> on the best </a:t>
            </a:r>
            <a:r>
              <a:rPr lang="it-IT" sz="1100" baseline="0" dirty="0" err="1" smtClean="0"/>
              <a:t>practices</a:t>
            </a:r>
            <a:r>
              <a:rPr lang="it-IT" sz="1100" baseline="0" dirty="0" smtClean="0"/>
              <a:t> </a:t>
            </a:r>
            <a:r>
              <a:rPr lang="it-IT" sz="1100" baseline="0" dirty="0" err="1" smtClean="0"/>
              <a:t>at</a:t>
            </a:r>
            <a:r>
              <a:rPr lang="it-IT" sz="1100" baseline="0" dirty="0" smtClean="0"/>
              <a:t> the time, so </a:t>
            </a:r>
            <a:r>
              <a:rPr lang="it-IT" sz="1100" baseline="0" dirty="0" err="1" smtClean="0"/>
              <a:t>that</a:t>
            </a:r>
            <a:r>
              <a:rPr lang="it-IT" sz="1100" baseline="0" dirty="0" smtClean="0"/>
              <a:t> </a:t>
            </a:r>
            <a:r>
              <a:rPr lang="it-IT" sz="1100" baseline="0" dirty="0" err="1" smtClean="0"/>
              <a:t>everyone</a:t>
            </a:r>
            <a:r>
              <a:rPr lang="it-IT" sz="1100" baseline="0" dirty="0" smtClean="0"/>
              <a:t> </a:t>
            </a:r>
            <a:r>
              <a:rPr lang="it-IT" sz="1100" baseline="0" dirty="0" err="1" smtClean="0"/>
              <a:t>could</a:t>
            </a:r>
            <a:r>
              <a:rPr lang="it-IT" sz="1100" baseline="0" dirty="0" smtClean="0"/>
              <a:t> </a:t>
            </a:r>
            <a:r>
              <a:rPr lang="it-IT" sz="1100" baseline="0" dirty="0" err="1" smtClean="0"/>
              <a:t>truly</a:t>
            </a:r>
            <a:r>
              <a:rPr lang="it-IT" sz="1100" baseline="0" dirty="0" smtClean="0"/>
              <a:t> </a:t>
            </a:r>
            <a:r>
              <a:rPr lang="it-IT" sz="1100" baseline="0" dirty="0" err="1" smtClean="0"/>
              <a:t>appreciate</a:t>
            </a:r>
            <a:r>
              <a:rPr lang="it-IT" sz="1100" baseline="0" dirty="0" smtClean="0"/>
              <a:t> </a:t>
            </a:r>
            <a:r>
              <a:rPr lang="it-IT" sz="1100" baseline="0" dirty="0" err="1" smtClean="0"/>
              <a:t>their</a:t>
            </a:r>
            <a:r>
              <a:rPr lang="it-IT" sz="1100" baseline="0" dirty="0" smtClean="0"/>
              <a:t> </a:t>
            </a:r>
            <a:r>
              <a:rPr lang="it-IT" sz="1100" baseline="0" dirty="0" err="1" smtClean="0"/>
              <a:t>efforts</a:t>
            </a:r>
            <a:r>
              <a:rPr lang="it-IT" sz="1100" baseline="0" dirty="0" smtClean="0"/>
              <a:t> and </a:t>
            </a:r>
            <a:r>
              <a:rPr lang="it-IT" sz="1100" baseline="0" dirty="0" err="1" smtClean="0"/>
              <a:t>incredible</a:t>
            </a:r>
            <a:r>
              <a:rPr lang="it-IT" sz="1100" baseline="0" dirty="0" smtClean="0"/>
              <a:t> service for the community.</a:t>
            </a:r>
            <a:endParaRPr lang="en-US" sz="1100" dirty="0"/>
          </a:p>
        </p:txBody>
      </p:sp>
    </p:spTree>
    <p:extLst>
      <p:ext uri="{BB962C8B-B14F-4D97-AF65-F5344CB8AC3E}">
        <p14:creationId xmlns:p14="http://schemas.microsoft.com/office/powerpoint/2010/main" val="17313267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it-IT" sz="1100" baseline="0" dirty="0" err="1"/>
              <a:t>Doing</a:t>
            </a:r>
            <a:r>
              <a:rPr lang="it-IT" sz="1100" baseline="0" dirty="0"/>
              <a:t> all of </a:t>
            </a:r>
            <a:r>
              <a:rPr lang="it-IT" sz="1100" baseline="0" dirty="0" err="1"/>
              <a:t>that</a:t>
            </a:r>
            <a:r>
              <a:rPr lang="it-IT" sz="1100" baseline="0" dirty="0"/>
              <a:t> </a:t>
            </a:r>
            <a:r>
              <a:rPr lang="it-IT" sz="1100" baseline="0" dirty="0" err="1"/>
              <a:t>was</a:t>
            </a:r>
            <a:r>
              <a:rPr lang="it-IT" sz="1100" baseline="0" dirty="0"/>
              <a:t> the </a:t>
            </a:r>
            <a:r>
              <a:rPr lang="it-IT" sz="1100" baseline="0" dirty="0" err="1"/>
              <a:t>easiest</a:t>
            </a:r>
            <a:r>
              <a:rPr lang="it-IT" sz="1100" baseline="0" dirty="0"/>
              <a:t> part, </a:t>
            </a:r>
            <a:r>
              <a:rPr lang="it-IT" sz="1100" baseline="0" dirty="0" err="1"/>
              <a:t>actually</a:t>
            </a:r>
            <a:r>
              <a:rPr lang="it-IT" sz="1100" baseline="0" dirty="0"/>
              <a:t>. All </a:t>
            </a:r>
            <a:r>
              <a:rPr lang="it-IT" sz="1100" baseline="0" dirty="0" err="1"/>
              <a:t>we</a:t>
            </a:r>
            <a:r>
              <a:rPr lang="it-IT" sz="1100" baseline="0" dirty="0"/>
              <a:t> </a:t>
            </a:r>
            <a:r>
              <a:rPr lang="it-IT" sz="1100" baseline="0" dirty="0" err="1"/>
              <a:t>had</a:t>
            </a:r>
            <a:r>
              <a:rPr lang="it-IT" sz="1100" baseline="0" dirty="0"/>
              <a:t> to do </a:t>
            </a:r>
            <a:r>
              <a:rPr lang="it-IT" sz="1100" baseline="0" dirty="0" err="1"/>
              <a:t>was</a:t>
            </a:r>
            <a:r>
              <a:rPr lang="it-IT" sz="1100" baseline="0" dirty="0"/>
              <a:t> to create a web </a:t>
            </a:r>
            <a:r>
              <a:rPr lang="it-IT" sz="1100" baseline="0" dirty="0" err="1"/>
              <a:t>scraper</a:t>
            </a:r>
            <a:r>
              <a:rPr lang="it-IT" sz="1100" baseline="0" dirty="0"/>
              <a:t> </a:t>
            </a:r>
            <a:r>
              <a:rPr lang="it-IT" sz="1100" baseline="0" dirty="0" err="1"/>
              <a:t>looking</a:t>
            </a:r>
            <a:r>
              <a:rPr lang="it-IT" sz="1100" baseline="0" dirty="0"/>
              <a:t> </a:t>
            </a:r>
            <a:r>
              <a:rPr lang="it-IT" sz="1100" baseline="0" dirty="0" err="1"/>
              <a:t>into</a:t>
            </a:r>
            <a:r>
              <a:rPr lang="it-IT" sz="1100" baseline="0" dirty="0"/>
              <a:t> the </a:t>
            </a:r>
            <a:r>
              <a:rPr lang="it-IT" sz="1100" baseline="0" dirty="0" err="1"/>
              <a:t>abyss</a:t>
            </a:r>
            <a:r>
              <a:rPr lang="it-IT" sz="1100" baseline="0" dirty="0"/>
              <a:t> of the internet to </a:t>
            </a:r>
            <a:r>
              <a:rPr lang="it-IT" sz="1100" baseline="0" dirty="0" err="1"/>
              <a:t>find</a:t>
            </a:r>
            <a:r>
              <a:rPr lang="it-IT" sz="1100" baseline="0" dirty="0"/>
              <a:t> all the </a:t>
            </a:r>
            <a:r>
              <a:rPr lang="it-IT" sz="1100" baseline="0" dirty="0" err="1" smtClean="0"/>
              <a:t>associations</a:t>
            </a:r>
            <a:r>
              <a:rPr lang="it-IT" sz="1100" baseline="0" dirty="0" smtClean="0"/>
              <a:t>.</a:t>
            </a:r>
            <a:endParaRPr lang="it-IT" sz="1100" dirty="0"/>
          </a:p>
          <a:p>
            <a:pPr marL="158750" indent="0">
              <a:buNone/>
            </a:pPr>
            <a:r>
              <a:rPr lang="it-IT" sz="1100" dirty="0"/>
              <a:t>And once</a:t>
            </a:r>
            <a:r>
              <a:rPr lang="it-IT" sz="1100" baseline="0" dirty="0"/>
              <a:t> </a:t>
            </a:r>
            <a:r>
              <a:rPr lang="it-IT" sz="1100" baseline="0" dirty="0" err="1"/>
              <a:t>we</a:t>
            </a:r>
            <a:r>
              <a:rPr lang="it-IT" sz="1100" baseline="0" dirty="0"/>
              <a:t> </a:t>
            </a:r>
            <a:r>
              <a:rPr lang="it-IT" sz="1100" baseline="0" dirty="0" err="1"/>
              <a:t>found</a:t>
            </a:r>
            <a:r>
              <a:rPr lang="it-IT" sz="1100" baseline="0" dirty="0"/>
              <a:t> </a:t>
            </a:r>
            <a:r>
              <a:rPr lang="it-IT" sz="1100" baseline="0" dirty="0" err="1"/>
              <a:t>them</a:t>
            </a:r>
            <a:r>
              <a:rPr lang="it-IT" sz="1100" baseline="0" dirty="0"/>
              <a:t> all, </a:t>
            </a:r>
            <a:r>
              <a:rPr lang="it-IT" sz="1100" baseline="0" dirty="0" err="1"/>
              <a:t>we</a:t>
            </a:r>
            <a:r>
              <a:rPr lang="it-IT" sz="1100" baseline="0" dirty="0"/>
              <a:t> </a:t>
            </a:r>
            <a:r>
              <a:rPr lang="it-IT" sz="1100" baseline="0" dirty="0" err="1"/>
              <a:t>created</a:t>
            </a:r>
            <a:r>
              <a:rPr lang="it-IT" sz="1100" baseline="0" dirty="0"/>
              <a:t> an AI-</a:t>
            </a:r>
            <a:r>
              <a:rPr lang="it-IT" sz="1100" baseline="0" dirty="0" err="1"/>
              <a:t>instructed</a:t>
            </a:r>
            <a:r>
              <a:rPr lang="it-IT" sz="1100" baseline="0" dirty="0"/>
              <a:t> </a:t>
            </a:r>
            <a:r>
              <a:rPr lang="it-IT" sz="1100" baseline="0" dirty="0" err="1"/>
              <a:t>algorithm</a:t>
            </a:r>
            <a:r>
              <a:rPr lang="it-IT" sz="1100" baseline="0" dirty="0"/>
              <a:t> to </a:t>
            </a:r>
            <a:r>
              <a:rPr lang="it-IT" sz="1100" baseline="0" dirty="0" err="1"/>
              <a:t>evaluate</a:t>
            </a:r>
            <a:r>
              <a:rPr lang="it-IT" sz="1100" baseline="0" dirty="0"/>
              <a:t> </a:t>
            </a:r>
            <a:r>
              <a:rPr lang="it-IT" sz="1100" baseline="0" dirty="0" err="1"/>
              <a:t>their</a:t>
            </a:r>
            <a:r>
              <a:rPr lang="it-IT" sz="1100" baseline="0" dirty="0"/>
              <a:t> impact.  </a:t>
            </a:r>
          </a:p>
          <a:p>
            <a:pPr marL="158750" indent="0">
              <a:buNone/>
            </a:pPr>
            <a:r>
              <a:rPr lang="it-IT" sz="1100" dirty="0"/>
              <a:t>And of </a:t>
            </a:r>
            <a:r>
              <a:rPr lang="it-IT" sz="1100" dirty="0" err="1"/>
              <a:t>course</a:t>
            </a:r>
            <a:r>
              <a:rPr lang="it-IT" sz="1100" dirty="0"/>
              <a:t>, </a:t>
            </a:r>
            <a:r>
              <a:rPr lang="it-IT" sz="1100" dirty="0" err="1"/>
              <a:t>we</a:t>
            </a:r>
            <a:r>
              <a:rPr lang="it-IT" sz="1100" dirty="0"/>
              <a:t> </a:t>
            </a:r>
            <a:r>
              <a:rPr lang="it-IT" sz="1100" dirty="0" err="1"/>
              <a:t>never</a:t>
            </a:r>
            <a:r>
              <a:rPr lang="it-IT" sz="1100" dirty="0"/>
              <a:t> </a:t>
            </a:r>
            <a:r>
              <a:rPr lang="it-IT" sz="1100" dirty="0" err="1"/>
              <a:t>stopped</a:t>
            </a:r>
            <a:r>
              <a:rPr lang="it-IT" sz="1100" dirty="0"/>
              <a:t> </a:t>
            </a:r>
            <a:r>
              <a:rPr lang="it-IT" sz="1100" dirty="0" err="1"/>
              <a:t>there</a:t>
            </a:r>
            <a:r>
              <a:rPr lang="it-IT" sz="1100" dirty="0"/>
              <a:t>, </a:t>
            </a:r>
            <a:r>
              <a:rPr lang="it-IT" sz="1100" dirty="0" err="1"/>
              <a:t>we</a:t>
            </a:r>
            <a:r>
              <a:rPr lang="it-IT" sz="1100" dirty="0"/>
              <a:t> </a:t>
            </a:r>
            <a:r>
              <a:rPr lang="it-IT" sz="1100" dirty="0" err="1"/>
              <a:t>continued</a:t>
            </a:r>
            <a:r>
              <a:rPr lang="it-IT" sz="1100" dirty="0"/>
              <a:t> to collaborate with all the </a:t>
            </a:r>
            <a:r>
              <a:rPr lang="it-IT" sz="1100" dirty="0" err="1"/>
              <a:t>associations</a:t>
            </a:r>
            <a:r>
              <a:rPr lang="it-IT" sz="1100" dirty="0"/>
              <a:t>, </a:t>
            </a:r>
            <a:r>
              <a:rPr lang="it-IT" sz="1100" dirty="0" err="1"/>
              <a:t>foundations</a:t>
            </a:r>
            <a:r>
              <a:rPr lang="it-IT" sz="1100" dirty="0"/>
              <a:t>, and good people working on the field so</a:t>
            </a:r>
            <a:r>
              <a:rPr lang="it-IT" sz="1100" baseline="0" dirty="0"/>
              <a:t> </a:t>
            </a:r>
            <a:r>
              <a:rPr lang="it-IT" sz="1100" baseline="0" dirty="0" err="1"/>
              <a:t>that</a:t>
            </a:r>
            <a:r>
              <a:rPr lang="it-IT" sz="1100" baseline="0" dirty="0"/>
              <a:t> no one </a:t>
            </a:r>
            <a:r>
              <a:rPr lang="it-IT" sz="1100" baseline="0" dirty="0" err="1"/>
              <a:t>would</a:t>
            </a:r>
            <a:r>
              <a:rPr lang="it-IT" sz="1100" baseline="0" dirty="0"/>
              <a:t> be </a:t>
            </a:r>
            <a:r>
              <a:rPr lang="it-IT" sz="1100" baseline="0" dirty="0" err="1"/>
              <a:t>left</a:t>
            </a:r>
            <a:r>
              <a:rPr lang="it-IT" sz="1100" baseline="0" dirty="0"/>
              <a:t> </a:t>
            </a:r>
            <a:r>
              <a:rPr lang="it-IT" sz="1100" baseline="0" dirty="0" err="1"/>
              <a:t>behind</a:t>
            </a:r>
            <a:r>
              <a:rPr lang="it-IT" sz="1100" baseline="0" dirty="0"/>
              <a:t>. -&gt;</a:t>
            </a:r>
            <a:endParaRPr lang="en-US" sz="1100" dirty="0"/>
          </a:p>
          <a:p>
            <a:endParaRPr lang="en-GB" dirty="0"/>
          </a:p>
        </p:txBody>
      </p:sp>
    </p:spTree>
    <p:extLst>
      <p:ext uri="{BB962C8B-B14F-4D97-AF65-F5344CB8AC3E}">
        <p14:creationId xmlns:p14="http://schemas.microsoft.com/office/powerpoint/2010/main" val="36588588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grpSp>
        <p:nvGrpSpPr>
          <p:cNvPr id="10" name="Google Shape;10;p2"/>
          <p:cNvGrpSpPr/>
          <p:nvPr/>
        </p:nvGrpSpPr>
        <p:grpSpPr>
          <a:xfrm>
            <a:off x="720000" y="882300"/>
            <a:ext cx="4616400" cy="1040700"/>
            <a:chOff x="720000" y="882300"/>
            <a:chExt cx="4616400" cy="1040700"/>
          </a:xfrm>
        </p:grpSpPr>
        <p:sp>
          <p:nvSpPr>
            <p:cNvPr id="11" name="Google Shape;11;p2"/>
            <p:cNvSpPr/>
            <p:nvPr/>
          </p:nvSpPr>
          <p:spPr>
            <a:xfrm>
              <a:off x="1021200" y="882300"/>
              <a:ext cx="4315200" cy="1040700"/>
            </a:xfrm>
            <a:prstGeom prst="roundRect">
              <a:avLst>
                <a:gd name="adj" fmla="val 16667"/>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rot="5400000">
              <a:off x="742913" y="1228637"/>
              <a:ext cx="302200" cy="348027"/>
            </a:xfrm>
            <a:prstGeom prst="flowChartMerg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 name="Google Shape;13;p2"/>
          <p:cNvSpPr txBox="1">
            <a:spLocks noGrp="1"/>
          </p:cNvSpPr>
          <p:nvPr>
            <p:ph type="ctrTitle"/>
          </p:nvPr>
        </p:nvSpPr>
        <p:spPr>
          <a:xfrm>
            <a:off x="1281952" y="35100"/>
            <a:ext cx="5100000" cy="1887900"/>
          </a:xfrm>
          <a:prstGeom prst="rect">
            <a:avLst/>
          </a:prstGeom>
        </p:spPr>
        <p:txBody>
          <a:bodyPr spcFirstLastPara="1" wrap="square" lIns="91425" tIns="234000" rIns="91425" bIns="91425" anchor="b" anchorCtr="0">
            <a:noAutofit/>
          </a:bodyPr>
          <a:lstStyle>
            <a:lvl1pPr lvl="0" rtl="0">
              <a:spcBef>
                <a:spcPts val="0"/>
              </a:spcBef>
              <a:spcAft>
                <a:spcPts val="0"/>
              </a:spcAft>
              <a:buSzPts val="6000"/>
              <a:buNone/>
              <a:defRPr sz="6000"/>
            </a:lvl1pPr>
            <a:lvl2pPr lvl="1" algn="r" rtl="0">
              <a:spcBef>
                <a:spcPts val="0"/>
              </a:spcBef>
              <a:spcAft>
                <a:spcPts val="0"/>
              </a:spcAft>
              <a:buSzPts val="12000"/>
              <a:buNone/>
              <a:defRPr sz="12000"/>
            </a:lvl2pPr>
            <a:lvl3pPr lvl="2" algn="r" rtl="0">
              <a:spcBef>
                <a:spcPts val="0"/>
              </a:spcBef>
              <a:spcAft>
                <a:spcPts val="0"/>
              </a:spcAft>
              <a:buSzPts val="12000"/>
              <a:buNone/>
              <a:defRPr sz="12000"/>
            </a:lvl3pPr>
            <a:lvl4pPr lvl="3" algn="r" rtl="0">
              <a:spcBef>
                <a:spcPts val="0"/>
              </a:spcBef>
              <a:spcAft>
                <a:spcPts val="0"/>
              </a:spcAft>
              <a:buSzPts val="12000"/>
              <a:buNone/>
              <a:defRPr sz="12000"/>
            </a:lvl4pPr>
            <a:lvl5pPr lvl="4" algn="r" rtl="0">
              <a:spcBef>
                <a:spcPts val="0"/>
              </a:spcBef>
              <a:spcAft>
                <a:spcPts val="0"/>
              </a:spcAft>
              <a:buSzPts val="12000"/>
              <a:buNone/>
              <a:defRPr sz="12000"/>
            </a:lvl5pPr>
            <a:lvl6pPr lvl="5" algn="r" rtl="0">
              <a:spcBef>
                <a:spcPts val="0"/>
              </a:spcBef>
              <a:spcAft>
                <a:spcPts val="0"/>
              </a:spcAft>
              <a:buSzPts val="12000"/>
              <a:buNone/>
              <a:defRPr sz="12000"/>
            </a:lvl6pPr>
            <a:lvl7pPr lvl="6" algn="r" rtl="0">
              <a:spcBef>
                <a:spcPts val="0"/>
              </a:spcBef>
              <a:spcAft>
                <a:spcPts val="0"/>
              </a:spcAft>
              <a:buSzPts val="12000"/>
              <a:buNone/>
              <a:defRPr sz="12000"/>
            </a:lvl7pPr>
            <a:lvl8pPr lvl="7" algn="r" rtl="0">
              <a:spcBef>
                <a:spcPts val="0"/>
              </a:spcBef>
              <a:spcAft>
                <a:spcPts val="0"/>
              </a:spcAft>
              <a:buSzPts val="12000"/>
              <a:buNone/>
              <a:defRPr sz="12000"/>
            </a:lvl8pPr>
            <a:lvl9pPr lvl="8" algn="r" rtl="0">
              <a:spcBef>
                <a:spcPts val="0"/>
              </a:spcBef>
              <a:spcAft>
                <a:spcPts val="0"/>
              </a:spcAft>
              <a:buSzPts val="12000"/>
              <a:buNone/>
              <a:defRPr sz="12000"/>
            </a:lvl9pPr>
          </a:lstStyle>
          <a:p>
            <a:endParaRPr/>
          </a:p>
        </p:txBody>
      </p:sp>
      <p:sp>
        <p:nvSpPr>
          <p:cNvPr id="14" name="Google Shape;14;p2"/>
          <p:cNvSpPr txBox="1">
            <a:spLocks noGrp="1"/>
          </p:cNvSpPr>
          <p:nvPr>
            <p:ph type="subTitle" idx="1"/>
          </p:nvPr>
        </p:nvSpPr>
        <p:spPr>
          <a:xfrm>
            <a:off x="1304695" y="1884900"/>
            <a:ext cx="3713700" cy="6705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sz="1400"/>
            </a:lvl2pPr>
            <a:lvl3pPr lvl="2" rtl="0">
              <a:lnSpc>
                <a:spcPct val="100000"/>
              </a:lnSpc>
              <a:spcBef>
                <a:spcPts val="0"/>
              </a:spcBef>
              <a:spcAft>
                <a:spcPts val="0"/>
              </a:spcAft>
              <a:buSzPts val="1400"/>
              <a:buNone/>
              <a:defRPr sz="1400"/>
            </a:lvl3pPr>
            <a:lvl4pPr lvl="3" rtl="0">
              <a:lnSpc>
                <a:spcPct val="100000"/>
              </a:lnSpc>
              <a:spcBef>
                <a:spcPts val="0"/>
              </a:spcBef>
              <a:spcAft>
                <a:spcPts val="0"/>
              </a:spcAft>
              <a:buSzPts val="1400"/>
              <a:buNone/>
              <a:defRPr sz="1400"/>
            </a:lvl4pPr>
            <a:lvl5pPr lvl="4" rtl="0">
              <a:lnSpc>
                <a:spcPct val="100000"/>
              </a:lnSpc>
              <a:spcBef>
                <a:spcPts val="0"/>
              </a:spcBef>
              <a:spcAft>
                <a:spcPts val="0"/>
              </a:spcAft>
              <a:buSzPts val="1400"/>
              <a:buNone/>
              <a:defRPr sz="1400"/>
            </a:lvl5pPr>
            <a:lvl6pPr lvl="5" rtl="0">
              <a:lnSpc>
                <a:spcPct val="100000"/>
              </a:lnSpc>
              <a:spcBef>
                <a:spcPts val="0"/>
              </a:spcBef>
              <a:spcAft>
                <a:spcPts val="0"/>
              </a:spcAft>
              <a:buSzPts val="1400"/>
              <a:buNone/>
              <a:defRPr sz="1400"/>
            </a:lvl6pPr>
            <a:lvl7pPr lvl="6" rtl="0">
              <a:lnSpc>
                <a:spcPct val="100000"/>
              </a:lnSpc>
              <a:spcBef>
                <a:spcPts val="0"/>
              </a:spcBef>
              <a:spcAft>
                <a:spcPts val="0"/>
              </a:spcAft>
              <a:buSzPts val="1400"/>
              <a:buNone/>
              <a:defRPr sz="1400"/>
            </a:lvl7pPr>
            <a:lvl8pPr lvl="7" rtl="0">
              <a:lnSpc>
                <a:spcPct val="100000"/>
              </a:lnSpc>
              <a:spcBef>
                <a:spcPts val="0"/>
              </a:spcBef>
              <a:spcAft>
                <a:spcPts val="0"/>
              </a:spcAft>
              <a:buSzPts val="1400"/>
              <a:buNone/>
              <a:defRPr sz="1400"/>
            </a:lvl8pPr>
            <a:lvl9pPr lvl="8" rtl="0">
              <a:lnSpc>
                <a:spcPct val="100000"/>
              </a:lnSpc>
              <a:spcBef>
                <a:spcPts val="0"/>
              </a:spcBef>
              <a:spcAft>
                <a:spcPts val="0"/>
              </a:spcAft>
              <a:buSzPts val="1400"/>
              <a:buNone/>
              <a:defRPr sz="14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hanks">
  <p:cSld name="CUSTOM_39">
    <p:spTree>
      <p:nvGrpSpPr>
        <p:cNvPr id="1" name="Shape 316"/>
        <p:cNvGrpSpPr/>
        <p:nvPr/>
      </p:nvGrpSpPr>
      <p:grpSpPr>
        <a:xfrm>
          <a:off x="0" y="0"/>
          <a:ext cx="0" cy="0"/>
          <a:chOff x="0" y="0"/>
          <a:chExt cx="0" cy="0"/>
        </a:xfrm>
      </p:grpSpPr>
      <p:sp>
        <p:nvSpPr>
          <p:cNvPr id="317" name="Google Shape;317;p52"/>
          <p:cNvSpPr txBox="1">
            <a:spLocks noGrp="1"/>
          </p:cNvSpPr>
          <p:nvPr>
            <p:ph type="ctrTitle"/>
          </p:nvPr>
        </p:nvSpPr>
        <p:spPr>
          <a:xfrm flipH="1">
            <a:off x="2856600" y="738275"/>
            <a:ext cx="3351600" cy="10806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rgbClr val="BB4592"/>
              </a:buClr>
              <a:buSzPts val="7200"/>
              <a:buNone/>
              <a:defRPr sz="72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endParaRPr/>
          </a:p>
        </p:txBody>
      </p:sp>
      <p:sp>
        <p:nvSpPr>
          <p:cNvPr id="318" name="Google Shape;318;p52"/>
          <p:cNvSpPr txBox="1">
            <a:spLocks noGrp="1"/>
          </p:cNvSpPr>
          <p:nvPr>
            <p:ph type="subTitle" idx="1"/>
          </p:nvPr>
        </p:nvSpPr>
        <p:spPr>
          <a:xfrm flipH="1">
            <a:off x="2896200" y="2546475"/>
            <a:ext cx="3351600" cy="10329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Font typeface="Lato Light"/>
              <a:buNone/>
              <a:defRPr sz="1400">
                <a:latin typeface="Lato Light"/>
                <a:ea typeface="Lato Light"/>
                <a:cs typeface="Lato Light"/>
                <a:sym typeface="Lato Light"/>
              </a:defRPr>
            </a:lvl2pPr>
            <a:lvl3pPr lvl="2" algn="ctr" rtl="0">
              <a:lnSpc>
                <a:spcPct val="100000"/>
              </a:lnSpc>
              <a:spcBef>
                <a:spcPts val="0"/>
              </a:spcBef>
              <a:spcAft>
                <a:spcPts val="0"/>
              </a:spcAft>
              <a:buSzPts val="1400"/>
              <a:buNone/>
              <a:defRPr sz="1400">
                <a:latin typeface="Lato Light"/>
                <a:ea typeface="Lato Light"/>
                <a:cs typeface="Lato Light"/>
                <a:sym typeface="Lato Light"/>
              </a:defRPr>
            </a:lvl3pPr>
            <a:lvl4pPr lvl="3" algn="ctr" rtl="0">
              <a:lnSpc>
                <a:spcPct val="100000"/>
              </a:lnSpc>
              <a:spcBef>
                <a:spcPts val="0"/>
              </a:spcBef>
              <a:spcAft>
                <a:spcPts val="0"/>
              </a:spcAft>
              <a:buSzPts val="1400"/>
              <a:buFont typeface="Lato Light"/>
              <a:buNone/>
              <a:defRPr sz="1400">
                <a:latin typeface="Lato Light"/>
                <a:ea typeface="Lato Light"/>
                <a:cs typeface="Lato Light"/>
                <a:sym typeface="Lato Light"/>
              </a:defRPr>
            </a:lvl4pPr>
            <a:lvl5pPr lvl="4" algn="ctr" rtl="0">
              <a:lnSpc>
                <a:spcPct val="100000"/>
              </a:lnSpc>
              <a:spcBef>
                <a:spcPts val="0"/>
              </a:spcBef>
              <a:spcAft>
                <a:spcPts val="0"/>
              </a:spcAft>
              <a:buSzPts val="1400"/>
              <a:buFont typeface="Lato Light"/>
              <a:buNone/>
              <a:defRPr sz="1400">
                <a:latin typeface="Lato Light"/>
                <a:ea typeface="Lato Light"/>
                <a:cs typeface="Lato Light"/>
                <a:sym typeface="Lato Light"/>
              </a:defRPr>
            </a:lvl5pPr>
            <a:lvl6pPr lvl="5" algn="ctr" rtl="0">
              <a:lnSpc>
                <a:spcPct val="100000"/>
              </a:lnSpc>
              <a:spcBef>
                <a:spcPts val="0"/>
              </a:spcBef>
              <a:spcAft>
                <a:spcPts val="0"/>
              </a:spcAft>
              <a:buSzPts val="1400"/>
              <a:buFont typeface="Lato Light"/>
              <a:buNone/>
              <a:defRPr sz="1400">
                <a:latin typeface="Lato Light"/>
                <a:ea typeface="Lato Light"/>
                <a:cs typeface="Lato Light"/>
                <a:sym typeface="Lato Light"/>
              </a:defRPr>
            </a:lvl6pPr>
            <a:lvl7pPr lvl="6" algn="ctr" rtl="0">
              <a:lnSpc>
                <a:spcPct val="100000"/>
              </a:lnSpc>
              <a:spcBef>
                <a:spcPts val="0"/>
              </a:spcBef>
              <a:spcAft>
                <a:spcPts val="0"/>
              </a:spcAft>
              <a:buSzPts val="1400"/>
              <a:buFont typeface="Lato Light"/>
              <a:buNone/>
              <a:defRPr sz="1400">
                <a:latin typeface="Lato Light"/>
                <a:ea typeface="Lato Light"/>
                <a:cs typeface="Lato Light"/>
                <a:sym typeface="Lato Light"/>
              </a:defRPr>
            </a:lvl7pPr>
            <a:lvl8pPr lvl="7" algn="ctr" rtl="0">
              <a:lnSpc>
                <a:spcPct val="100000"/>
              </a:lnSpc>
              <a:spcBef>
                <a:spcPts val="0"/>
              </a:spcBef>
              <a:spcAft>
                <a:spcPts val="0"/>
              </a:spcAft>
              <a:buSzPts val="1400"/>
              <a:buFont typeface="Lato Light"/>
              <a:buNone/>
              <a:defRPr sz="1400">
                <a:latin typeface="Lato Light"/>
                <a:ea typeface="Lato Light"/>
                <a:cs typeface="Lato Light"/>
                <a:sym typeface="Lato Light"/>
              </a:defRPr>
            </a:lvl8pPr>
            <a:lvl9pPr lvl="8" algn="ctr" rtl="0">
              <a:lnSpc>
                <a:spcPct val="100000"/>
              </a:lnSpc>
              <a:spcBef>
                <a:spcPts val="0"/>
              </a:spcBef>
              <a:spcAft>
                <a:spcPts val="0"/>
              </a:spcAft>
              <a:buSzPts val="1400"/>
              <a:buFont typeface="Lato Light"/>
              <a:buNone/>
              <a:defRPr sz="1400">
                <a:latin typeface="Lato Light"/>
                <a:ea typeface="Lato Light"/>
                <a:cs typeface="Lato Light"/>
                <a:sym typeface="Lato Light"/>
              </a:defRPr>
            </a:lvl9pPr>
          </a:lstStyle>
          <a:p>
            <a:endParaRPr/>
          </a:p>
        </p:txBody>
      </p:sp>
      <p:sp>
        <p:nvSpPr>
          <p:cNvPr id="319" name="Google Shape;319;p52"/>
          <p:cNvSpPr txBox="1"/>
          <p:nvPr/>
        </p:nvSpPr>
        <p:spPr>
          <a:xfrm>
            <a:off x="2730150" y="3677650"/>
            <a:ext cx="3683700" cy="7140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Clr>
                <a:srgbClr val="000000"/>
              </a:buClr>
              <a:buSzPts val="1100"/>
              <a:buFont typeface="Arial"/>
              <a:buNone/>
            </a:pPr>
            <a:r>
              <a:rPr lang="en" sz="1200">
                <a:solidFill>
                  <a:schemeClr val="lt1"/>
                </a:solidFill>
                <a:latin typeface="Lato"/>
                <a:ea typeface="Lato"/>
                <a:cs typeface="Lato"/>
                <a:sym typeface="Lato"/>
              </a:rPr>
              <a:t>CREDITS: This presentation template was created by </a:t>
            </a:r>
            <a:r>
              <a:rPr lang="en" sz="1200" b="1">
                <a:solidFill>
                  <a:schemeClr val="lt1"/>
                </a:solidFill>
                <a:uFill>
                  <a:noFill/>
                </a:uFill>
                <a:latin typeface="Lato"/>
                <a:ea typeface="Lato"/>
                <a:cs typeface="Lato"/>
                <a:sym typeface="Lato"/>
                <a:hlinkClick r:id="rId2">
                  <a:extLst>
                    <a:ext uri="{A12FA001-AC4F-418D-AE19-62706E023703}">
                      <ahyp:hlinkClr xmlns:ahyp="http://schemas.microsoft.com/office/drawing/2018/hyperlinkcolor" xmlns="" val="tx"/>
                    </a:ext>
                  </a:extLst>
                </a:hlinkClick>
              </a:rPr>
              <a:t>Slidesgo</a:t>
            </a:r>
            <a:r>
              <a:rPr lang="en" sz="1200">
                <a:solidFill>
                  <a:schemeClr val="lt1"/>
                </a:solidFill>
                <a:latin typeface="Lato"/>
                <a:ea typeface="Lato"/>
                <a:cs typeface="Lato"/>
                <a:sym typeface="Lato"/>
              </a:rPr>
              <a:t>, including icons by </a:t>
            </a:r>
            <a:r>
              <a:rPr lang="en" sz="1200" b="1">
                <a:solidFill>
                  <a:schemeClr val="lt1"/>
                </a:solidFill>
                <a:uFill>
                  <a:noFill/>
                </a:uFill>
                <a:latin typeface="Lato"/>
                <a:ea typeface="Lato"/>
                <a:cs typeface="Lato"/>
                <a:sym typeface="Lato"/>
                <a:hlinkClick r:id="rId3">
                  <a:extLst>
                    <a:ext uri="{A12FA001-AC4F-418D-AE19-62706E023703}">
                      <ahyp:hlinkClr xmlns:ahyp="http://schemas.microsoft.com/office/drawing/2018/hyperlinkcolor" xmlns="" val="tx"/>
                    </a:ext>
                  </a:extLst>
                </a:hlinkClick>
              </a:rPr>
              <a:t>Flaticon</a:t>
            </a:r>
            <a:r>
              <a:rPr lang="en" sz="1200">
                <a:solidFill>
                  <a:schemeClr val="lt1"/>
                </a:solidFill>
                <a:latin typeface="Lato"/>
                <a:ea typeface="Lato"/>
                <a:cs typeface="Lato"/>
                <a:sym typeface="Lato"/>
              </a:rPr>
              <a:t>, and infographics &amp; images by </a:t>
            </a:r>
            <a:r>
              <a:rPr lang="en" sz="1200" b="1">
                <a:solidFill>
                  <a:schemeClr val="lt1"/>
                </a:solidFill>
                <a:uFill>
                  <a:noFill/>
                </a:uFill>
                <a:latin typeface="Lato"/>
                <a:ea typeface="Lato"/>
                <a:cs typeface="Lato"/>
                <a:sym typeface="Lato"/>
                <a:hlinkClick r:id="rId4">
                  <a:extLst>
                    <a:ext uri="{A12FA001-AC4F-418D-AE19-62706E023703}">
                      <ahyp:hlinkClr xmlns:ahyp="http://schemas.microsoft.com/office/drawing/2018/hyperlinkcolor" xmlns="" val="tx"/>
                    </a:ext>
                  </a:extLst>
                </a:hlinkClick>
              </a:rPr>
              <a:t>Freepik</a:t>
            </a:r>
            <a:endParaRPr sz="1200">
              <a:solidFill>
                <a:schemeClr val="lt1"/>
              </a:solidFill>
              <a:latin typeface="Lato"/>
              <a:ea typeface="Lato"/>
              <a:cs typeface="Lato"/>
              <a:sym typeface="Lato"/>
            </a:endParaRPr>
          </a:p>
          <a:p>
            <a:pPr marL="0" lvl="0" indent="0" algn="ctr" rtl="0">
              <a:spcBef>
                <a:spcPts val="0"/>
              </a:spcBef>
              <a:spcAft>
                <a:spcPts val="0"/>
              </a:spcAft>
              <a:buNone/>
            </a:pPr>
            <a:endParaRPr sz="1200">
              <a:solidFill>
                <a:schemeClr val="lt1"/>
              </a:solidFill>
              <a:latin typeface="Lato"/>
              <a:ea typeface="Lato"/>
              <a:cs typeface="Lato"/>
              <a:sym typeface="Lato"/>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7"/>
        <p:cNvGrpSpPr/>
        <p:nvPr/>
      </p:nvGrpSpPr>
      <p:grpSpPr>
        <a:xfrm>
          <a:off x="0" y="0"/>
          <a:ext cx="0" cy="0"/>
          <a:chOff x="0" y="0"/>
          <a:chExt cx="0" cy="0"/>
        </a:xfrm>
      </p:grpSpPr>
      <p:sp>
        <p:nvSpPr>
          <p:cNvPr id="38" name="Google Shape;38;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a:t>
            </a:fld>
            <a:endParaRPr/>
          </a:p>
        </p:txBody>
      </p:sp>
      <p:sp>
        <p:nvSpPr>
          <p:cNvPr id="39" name="Google Shape;39;p6"/>
          <p:cNvSpPr txBox="1">
            <a:spLocks noGrp="1"/>
          </p:cNvSpPr>
          <p:nvPr>
            <p:ph type="ctrTitle"/>
          </p:nvPr>
        </p:nvSpPr>
        <p:spPr>
          <a:xfrm flipH="1">
            <a:off x="1848400" y="357000"/>
            <a:ext cx="5447100" cy="1229700"/>
          </a:xfrm>
          <a:prstGeom prst="rect">
            <a:avLst/>
          </a:prstGeom>
          <a:noFill/>
        </p:spPr>
        <p:txBody>
          <a:bodyPr spcFirstLastPara="1" wrap="square" lIns="91425" tIns="91425" rIns="91425" bIns="91425" anchor="t" anchorCtr="0">
            <a:noAutofit/>
          </a:bodyPr>
          <a:lstStyle>
            <a:lvl1pPr lvl="0" algn="ctr" rtl="0">
              <a:spcBef>
                <a:spcPts val="0"/>
              </a:spcBef>
              <a:spcAft>
                <a:spcPts val="0"/>
              </a:spcAft>
              <a:buClr>
                <a:schemeClr val="dk2"/>
              </a:buClr>
              <a:buSzPts val="3000"/>
              <a:buNone/>
              <a:defRPr sz="3000">
                <a:solidFill>
                  <a:schemeClr val="dk2"/>
                </a:solidFill>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5"/>
        <p:cNvGrpSpPr/>
        <p:nvPr/>
      </p:nvGrpSpPr>
      <p:grpSpPr>
        <a:xfrm>
          <a:off x="0" y="0"/>
          <a:ext cx="0" cy="0"/>
          <a:chOff x="0" y="0"/>
          <a:chExt cx="0" cy="0"/>
        </a:xfrm>
      </p:grpSpPr>
      <p:sp>
        <p:nvSpPr>
          <p:cNvPr id="46" name="Google Shape;46;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a:t>
            </a:fld>
            <a:endParaRPr/>
          </a:p>
        </p:txBody>
      </p:sp>
      <p:sp>
        <p:nvSpPr>
          <p:cNvPr id="47" name="Google Shape;47;p8"/>
          <p:cNvSpPr txBox="1">
            <a:spLocks noGrp="1"/>
          </p:cNvSpPr>
          <p:nvPr>
            <p:ph type="ctrTitle"/>
          </p:nvPr>
        </p:nvSpPr>
        <p:spPr>
          <a:xfrm flipH="1">
            <a:off x="1880400" y="428629"/>
            <a:ext cx="5396700" cy="2204400"/>
          </a:xfrm>
          <a:prstGeom prst="rect">
            <a:avLst/>
          </a:prstGeom>
          <a:noFill/>
        </p:spPr>
        <p:txBody>
          <a:bodyPr spcFirstLastPara="1" wrap="square" lIns="91425" tIns="91425" rIns="91425" bIns="91425" anchor="b" anchorCtr="0">
            <a:noAutofit/>
          </a:bodyPr>
          <a:lstStyle>
            <a:lvl1pPr lvl="0" algn="ctr" rtl="0">
              <a:spcBef>
                <a:spcPts val="0"/>
              </a:spcBef>
              <a:spcAft>
                <a:spcPts val="0"/>
              </a:spcAft>
              <a:buClr>
                <a:schemeClr val="lt1"/>
              </a:buClr>
              <a:buSzPts val="4800"/>
              <a:buNone/>
              <a:defRPr sz="4800">
                <a:solidFill>
                  <a:schemeClr val="lt1"/>
                </a:solidFill>
              </a:defRPr>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5"/>
        <p:cNvGrpSpPr/>
        <p:nvPr/>
      </p:nvGrpSpPr>
      <p:grpSpPr>
        <a:xfrm>
          <a:off x="0" y="0"/>
          <a:ext cx="0" cy="0"/>
          <a:chOff x="0" y="0"/>
          <a:chExt cx="0" cy="0"/>
        </a:xfrm>
      </p:grpSpPr>
      <p:sp>
        <p:nvSpPr>
          <p:cNvPr id="56" name="Google Shape;56;p10"/>
          <p:cNvSpPr txBox="1">
            <a:spLocks noGrp="1"/>
          </p:cNvSpPr>
          <p:nvPr>
            <p:ph type="ctrTitle"/>
          </p:nvPr>
        </p:nvSpPr>
        <p:spPr>
          <a:xfrm flipH="1">
            <a:off x="2798501" y="1872725"/>
            <a:ext cx="3484500" cy="1229700"/>
          </a:xfrm>
          <a:prstGeom prst="rect">
            <a:avLst/>
          </a:prstGeom>
          <a:noFill/>
        </p:spPr>
        <p:txBody>
          <a:bodyPr spcFirstLastPara="1" wrap="square" lIns="91425" tIns="91425" rIns="91425" bIns="91425" anchor="b" anchorCtr="0">
            <a:noAutofit/>
          </a:bodyPr>
          <a:lstStyle>
            <a:lvl1pPr lvl="0" algn="ctr" rtl="0">
              <a:spcBef>
                <a:spcPts val="0"/>
              </a:spcBef>
              <a:spcAft>
                <a:spcPts val="0"/>
              </a:spcAft>
              <a:buClr>
                <a:schemeClr val="dk2"/>
              </a:buClr>
              <a:buSzPts val="3000"/>
              <a:buNone/>
              <a:defRPr sz="3000">
                <a:solidFill>
                  <a:schemeClr val="dk2"/>
                </a:solidFill>
              </a:defRPr>
            </a:lvl1pPr>
            <a:lvl2pPr lvl="1" algn="ctr" rtl="0">
              <a:spcBef>
                <a:spcPts val="0"/>
              </a:spcBef>
              <a:spcAft>
                <a:spcPts val="0"/>
              </a:spcAft>
              <a:buSzPts val="4800"/>
              <a:buNone/>
              <a:defRPr sz="4800"/>
            </a:lvl2pPr>
            <a:lvl3pPr lvl="2" algn="ctr" rtl="0">
              <a:spcBef>
                <a:spcPts val="0"/>
              </a:spcBef>
              <a:spcAft>
                <a:spcPts val="0"/>
              </a:spcAft>
              <a:buSzPts val="4800"/>
              <a:buNone/>
              <a:defRPr sz="4800"/>
            </a:lvl3pPr>
            <a:lvl4pPr lvl="3" algn="ctr" rtl="0">
              <a:spcBef>
                <a:spcPts val="0"/>
              </a:spcBef>
              <a:spcAft>
                <a:spcPts val="0"/>
              </a:spcAft>
              <a:buSzPts val="4800"/>
              <a:buNone/>
              <a:defRPr sz="4800"/>
            </a:lvl4pPr>
            <a:lvl5pPr lvl="4" algn="ctr" rtl="0">
              <a:spcBef>
                <a:spcPts val="0"/>
              </a:spcBef>
              <a:spcAft>
                <a:spcPts val="0"/>
              </a:spcAft>
              <a:buSzPts val="4800"/>
              <a:buNone/>
              <a:defRPr sz="4800"/>
            </a:lvl5pPr>
            <a:lvl6pPr lvl="5" algn="ctr" rtl="0">
              <a:spcBef>
                <a:spcPts val="0"/>
              </a:spcBef>
              <a:spcAft>
                <a:spcPts val="0"/>
              </a:spcAft>
              <a:buSzPts val="4800"/>
              <a:buNone/>
              <a:defRPr sz="4800"/>
            </a:lvl6pPr>
            <a:lvl7pPr lvl="6" algn="ctr" rtl="0">
              <a:spcBef>
                <a:spcPts val="0"/>
              </a:spcBef>
              <a:spcAft>
                <a:spcPts val="0"/>
              </a:spcAft>
              <a:buSzPts val="4800"/>
              <a:buNone/>
              <a:defRPr sz="4800"/>
            </a:lvl7pPr>
            <a:lvl8pPr lvl="7" algn="ctr" rtl="0">
              <a:spcBef>
                <a:spcPts val="0"/>
              </a:spcBef>
              <a:spcAft>
                <a:spcPts val="0"/>
              </a:spcAft>
              <a:buSzPts val="4800"/>
              <a:buNone/>
              <a:defRPr sz="4800"/>
            </a:lvl8pPr>
            <a:lvl9pPr lvl="8" algn="ctr" rtl="0">
              <a:spcBef>
                <a:spcPts val="0"/>
              </a:spcBef>
              <a:spcAft>
                <a:spcPts val="0"/>
              </a:spcAft>
              <a:buSzPts val="4800"/>
              <a:buNone/>
              <a:defRPr sz="4800"/>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2">
  <p:cSld name="CUSTOM_5">
    <p:spTree>
      <p:nvGrpSpPr>
        <p:cNvPr id="1" name="Shape 104"/>
        <p:cNvGrpSpPr/>
        <p:nvPr/>
      </p:nvGrpSpPr>
      <p:grpSpPr>
        <a:xfrm>
          <a:off x="0" y="0"/>
          <a:ext cx="0" cy="0"/>
          <a:chOff x="0" y="0"/>
          <a:chExt cx="0" cy="0"/>
        </a:xfrm>
      </p:grpSpPr>
      <p:sp>
        <p:nvSpPr>
          <p:cNvPr id="105" name="Google Shape;105;p18"/>
          <p:cNvSpPr txBox="1">
            <a:spLocks noGrp="1"/>
          </p:cNvSpPr>
          <p:nvPr>
            <p:ph type="ctrTitle"/>
          </p:nvPr>
        </p:nvSpPr>
        <p:spPr>
          <a:xfrm flipH="1">
            <a:off x="4325025" y="3300050"/>
            <a:ext cx="2885400" cy="5778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dk2"/>
              </a:buClr>
              <a:buSzPts val="2600"/>
              <a:buNone/>
              <a:defRPr sz="2600">
                <a:solidFill>
                  <a:schemeClr val="dk2"/>
                </a:solidFill>
              </a:defRPr>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a:endParaRPr/>
          </a:p>
        </p:txBody>
      </p:sp>
      <p:sp>
        <p:nvSpPr>
          <p:cNvPr id="106" name="Google Shape;106;p18"/>
          <p:cNvSpPr txBox="1">
            <a:spLocks noGrp="1"/>
          </p:cNvSpPr>
          <p:nvPr>
            <p:ph type="subTitle" idx="1"/>
          </p:nvPr>
        </p:nvSpPr>
        <p:spPr>
          <a:xfrm flipH="1">
            <a:off x="4325025" y="3801662"/>
            <a:ext cx="2201100" cy="1010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100"/>
              <a:buNone/>
              <a:defRPr sz="1100"/>
            </a:lvl1pPr>
            <a:lvl2pPr lvl="1" rtl="0">
              <a:lnSpc>
                <a:spcPct val="100000"/>
              </a:lnSpc>
              <a:spcBef>
                <a:spcPts val="0"/>
              </a:spcBef>
              <a:spcAft>
                <a:spcPts val="0"/>
              </a:spcAft>
              <a:buClr>
                <a:schemeClr val="dk1"/>
              </a:buClr>
              <a:buSzPts val="1100"/>
              <a:buNone/>
              <a:defRPr sz="1100">
                <a:solidFill>
                  <a:schemeClr val="dk1"/>
                </a:solidFill>
              </a:defRPr>
            </a:lvl2pPr>
            <a:lvl3pPr lvl="2" rtl="0">
              <a:lnSpc>
                <a:spcPct val="100000"/>
              </a:lnSpc>
              <a:spcBef>
                <a:spcPts val="0"/>
              </a:spcBef>
              <a:spcAft>
                <a:spcPts val="0"/>
              </a:spcAft>
              <a:buClr>
                <a:schemeClr val="dk1"/>
              </a:buClr>
              <a:buSzPts val="1100"/>
              <a:buNone/>
              <a:defRPr sz="1100">
                <a:solidFill>
                  <a:schemeClr val="dk1"/>
                </a:solidFill>
              </a:defRPr>
            </a:lvl3pPr>
            <a:lvl4pPr lvl="3" rtl="0">
              <a:lnSpc>
                <a:spcPct val="100000"/>
              </a:lnSpc>
              <a:spcBef>
                <a:spcPts val="0"/>
              </a:spcBef>
              <a:spcAft>
                <a:spcPts val="0"/>
              </a:spcAft>
              <a:buClr>
                <a:schemeClr val="dk1"/>
              </a:buClr>
              <a:buSzPts val="1100"/>
              <a:buNone/>
              <a:defRPr sz="1100">
                <a:solidFill>
                  <a:schemeClr val="dk1"/>
                </a:solidFill>
              </a:defRPr>
            </a:lvl4pPr>
            <a:lvl5pPr lvl="4" rtl="0">
              <a:lnSpc>
                <a:spcPct val="100000"/>
              </a:lnSpc>
              <a:spcBef>
                <a:spcPts val="0"/>
              </a:spcBef>
              <a:spcAft>
                <a:spcPts val="0"/>
              </a:spcAft>
              <a:buClr>
                <a:schemeClr val="dk1"/>
              </a:buClr>
              <a:buSzPts val="1100"/>
              <a:buNone/>
              <a:defRPr sz="1100">
                <a:solidFill>
                  <a:schemeClr val="dk1"/>
                </a:solidFill>
              </a:defRPr>
            </a:lvl5pPr>
            <a:lvl6pPr lvl="5" rtl="0">
              <a:lnSpc>
                <a:spcPct val="100000"/>
              </a:lnSpc>
              <a:spcBef>
                <a:spcPts val="0"/>
              </a:spcBef>
              <a:spcAft>
                <a:spcPts val="0"/>
              </a:spcAft>
              <a:buClr>
                <a:schemeClr val="dk1"/>
              </a:buClr>
              <a:buSzPts val="1100"/>
              <a:buNone/>
              <a:defRPr sz="1100">
                <a:solidFill>
                  <a:schemeClr val="dk1"/>
                </a:solidFill>
              </a:defRPr>
            </a:lvl6pPr>
            <a:lvl7pPr lvl="6" rtl="0">
              <a:lnSpc>
                <a:spcPct val="100000"/>
              </a:lnSpc>
              <a:spcBef>
                <a:spcPts val="0"/>
              </a:spcBef>
              <a:spcAft>
                <a:spcPts val="0"/>
              </a:spcAft>
              <a:buClr>
                <a:schemeClr val="dk1"/>
              </a:buClr>
              <a:buSzPts val="1100"/>
              <a:buNone/>
              <a:defRPr sz="1100">
                <a:solidFill>
                  <a:schemeClr val="dk1"/>
                </a:solidFill>
              </a:defRPr>
            </a:lvl7pPr>
            <a:lvl8pPr lvl="7" rtl="0">
              <a:lnSpc>
                <a:spcPct val="100000"/>
              </a:lnSpc>
              <a:spcBef>
                <a:spcPts val="0"/>
              </a:spcBef>
              <a:spcAft>
                <a:spcPts val="0"/>
              </a:spcAft>
              <a:buClr>
                <a:schemeClr val="dk1"/>
              </a:buClr>
              <a:buSzPts val="1100"/>
              <a:buNone/>
              <a:defRPr sz="1100">
                <a:solidFill>
                  <a:schemeClr val="dk1"/>
                </a:solidFill>
              </a:defRPr>
            </a:lvl8pPr>
            <a:lvl9pPr lvl="8" rtl="0">
              <a:lnSpc>
                <a:spcPct val="100000"/>
              </a:lnSpc>
              <a:spcBef>
                <a:spcPts val="0"/>
              </a:spcBef>
              <a:spcAft>
                <a:spcPts val="0"/>
              </a:spcAft>
              <a:buClr>
                <a:schemeClr val="dk1"/>
              </a:buClr>
              <a:buSzPts val="1100"/>
              <a:buNone/>
              <a:defRPr sz="1100">
                <a:solidFill>
                  <a:schemeClr val="dk1"/>
                </a:solidFill>
              </a:defRPr>
            </a:lvl9pPr>
          </a:lstStyle>
          <a:p>
            <a:endParaRPr/>
          </a:p>
        </p:txBody>
      </p:sp>
      <p:cxnSp>
        <p:nvCxnSpPr>
          <p:cNvPr id="107" name="Google Shape;107;p18"/>
          <p:cNvCxnSpPr/>
          <p:nvPr/>
        </p:nvCxnSpPr>
        <p:spPr>
          <a:xfrm rot="10800000">
            <a:off x="-38175" y="3588950"/>
            <a:ext cx="4287000" cy="0"/>
          </a:xfrm>
          <a:prstGeom prst="straightConnector1">
            <a:avLst/>
          </a:prstGeom>
          <a:noFill/>
          <a:ln w="9525" cap="flat" cmpd="sng">
            <a:solidFill>
              <a:schemeClr val="dk2"/>
            </a:solidFill>
            <a:prstDash val="solid"/>
            <a:round/>
            <a:headEnd type="oval" w="med" len="med"/>
            <a:tailEnd type="none" w="med" len="med"/>
          </a:ln>
        </p:spPr>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two columns 3">
  <p:cSld name="CUSTOM_19">
    <p:spTree>
      <p:nvGrpSpPr>
        <p:cNvPr id="1" name="Shape 199"/>
        <p:cNvGrpSpPr/>
        <p:nvPr/>
      </p:nvGrpSpPr>
      <p:grpSpPr>
        <a:xfrm>
          <a:off x="0" y="0"/>
          <a:ext cx="0" cy="0"/>
          <a:chOff x="0" y="0"/>
          <a:chExt cx="0" cy="0"/>
        </a:xfrm>
      </p:grpSpPr>
      <p:sp>
        <p:nvSpPr>
          <p:cNvPr id="200" name="Google Shape;200;p32"/>
          <p:cNvSpPr txBox="1">
            <a:spLocks noGrp="1"/>
          </p:cNvSpPr>
          <p:nvPr>
            <p:ph type="ctrTitle"/>
          </p:nvPr>
        </p:nvSpPr>
        <p:spPr>
          <a:xfrm>
            <a:off x="713225" y="2427100"/>
            <a:ext cx="2618400" cy="4602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E4A947"/>
              </a:buClr>
              <a:buSzPts val="1600"/>
              <a:buNone/>
              <a:defRPr sz="2000">
                <a:solidFill>
                  <a:schemeClr val="accent1"/>
                </a:solidFill>
              </a:defRPr>
            </a:lvl1pPr>
            <a:lvl2pPr lvl="1" algn="ctr" rtl="0">
              <a:spcBef>
                <a:spcPts val="0"/>
              </a:spcBef>
              <a:spcAft>
                <a:spcPts val="0"/>
              </a:spcAft>
              <a:buClr>
                <a:schemeClr val="accent1"/>
              </a:buClr>
              <a:buSzPts val="1600"/>
              <a:buNone/>
              <a:defRPr sz="1600">
                <a:solidFill>
                  <a:schemeClr val="accent1"/>
                </a:solidFill>
              </a:defRPr>
            </a:lvl2pPr>
            <a:lvl3pPr lvl="2" algn="ctr" rtl="0">
              <a:spcBef>
                <a:spcPts val="0"/>
              </a:spcBef>
              <a:spcAft>
                <a:spcPts val="0"/>
              </a:spcAft>
              <a:buClr>
                <a:schemeClr val="accent1"/>
              </a:buClr>
              <a:buSzPts val="1600"/>
              <a:buNone/>
              <a:defRPr sz="1600">
                <a:solidFill>
                  <a:schemeClr val="accent1"/>
                </a:solidFill>
              </a:defRPr>
            </a:lvl3pPr>
            <a:lvl4pPr lvl="3" algn="ctr" rtl="0">
              <a:spcBef>
                <a:spcPts val="0"/>
              </a:spcBef>
              <a:spcAft>
                <a:spcPts val="0"/>
              </a:spcAft>
              <a:buClr>
                <a:schemeClr val="accent1"/>
              </a:buClr>
              <a:buSzPts val="1600"/>
              <a:buNone/>
              <a:defRPr sz="1600">
                <a:solidFill>
                  <a:schemeClr val="accent1"/>
                </a:solidFill>
              </a:defRPr>
            </a:lvl4pPr>
            <a:lvl5pPr lvl="4" algn="ctr" rtl="0">
              <a:spcBef>
                <a:spcPts val="0"/>
              </a:spcBef>
              <a:spcAft>
                <a:spcPts val="0"/>
              </a:spcAft>
              <a:buClr>
                <a:schemeClr val="accent1"/>
              </a:buClr>
              <a:buSzPts val="1600"/>
              <a:buNone/>
              <a:defRPr sz="1600">
                <a:solidFill>
                  <a:schemeClr val="accent1"/>
                </a:solidFill>
              </a:defRPr>
            </a:lvl5pPr>
            <a:lvl6pPr lvl="5" algn="ctr" rtl="0">
              <a:spcBef>
                <a:spcPts val="0"/>
              </a:spcBef>
              <a:spcAft>
                <a:spcPts val="0"/>
              </a:spcAft>
              <a:buClr>
                <a:schemeClr val="accent1"/>
              </a:buClr>
              <a:buSzPts val="1600"/>
              <a:buNone/>
              <a:defRPr sz="1600">
                <a:solidFill>
                  <a:schemeClr val="accent1"/>
                </a:solidFill>
              </a:defRPr>
            </a:lvl6pPr>
            <a:lvl7pPr lvl="6" algn="ctr" rtl="0">
              <a:spcBef>
                <a:spcPts val="0"/>
              </a:spcBef>
              <a:spcAft>
                <a:spcPts val="0"/>
              </a:spcAft>
              <a:buClr>
                <a:schemeClr val="accent1"/>
              </a:buClr>
              <a:buSzPts val="1600"/>
              <a:buNone/>
              <a:defRPr sz="1600">
                <a:solidFill>
                  <a:schemeClr val="accent1"/>
                </a:solidFill>
              </a:defRPr>
            </a:lvl7pPr>
            <a:lvl8pPr lvl="7" algn="ctr" rtl="0">
              <a:spcBef>
                <a:spcPts val="0"/>
              </a:spcBef>
              <a:spcAft>
                <a:spcPts val="0"/>
              </a:spcAft>
              <a:buClr>
                <a:schemeClr val="accent1"/>
              </a:buClr>
              <a:buSzPts val="1600"/>
              <a:buNone/>
              <a:defRPr sz="1600">
                <a:solidFill>
                  <a:schemeClr val="accent1"/>
                </a:solidFill>
              </a:defRPr>
            </a:lvl8pPr>
            <a:lvl9pPr lvl="8" algn="ctr" rtl="0">
              <a:spcBef>
                <a:spcPts val="0"/>
              </a:spcBef>
              <a:spcAft>
                <a:spcPts val="0"/>
              </a:spcAft>
              <a:buClr>
                <a:schemeClr val="accent1"/>
              </a:buClr>
              <a:buSzPts val="1600"/>
              <a:buNone/>
              <a:defRPr sz="1600">
                <a:solidFill>
                  <a:schemeClr val="accent1"/>
                </a:solidFill>
              </a:defRPr>
            </a:lvl9pPr>
          </a:lstStyle>
          <a:p>
            <a:endParaRPr/>
          </a:p>
        </p:txBody>
      </p:sp>
      <p:sp>
        <p:nvSpPr>
          <p:cNvPr id="201" name="Google Shape;201;p32"/>
          <p:cNvSpPr txBox="1">
            <a:spLocks noGrp="1"/>
          </p:cNvSpPr>
          <p:nvPr>
            <p:ph type="subTitle" idx="1"/>
          </p:nvPr>
        </p:nvSpPr>
        <p:spPr>
          <a:xfrm>
            <a:off x="713225" y="2882450"/>
            <a:ext cx="2618400" cy="979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rgbClr val="E1DAF2"/>
              </a:buClr>
              <a:buSzPts val="1100"/>
              <a:buNone/>
              <a:defRPr>
                <a:solidFill>
                  <a:schemeClr val="accent2"/>
                </a:solidFill>
              </a:defRPr>
            </a:lvl1pPr>
            <a:lvl2pPr lvl="1" algn="ctr" rtl="0">
              <a:lnSpc>
                <a:spcPct val="100000"/>
              </a:lnSpc>
              <a:spcBef>
                <a:spcPts val="0"/>
              </a:spcBef>
              <a:spcAft>
                <a:spcPts val="0"/>
              </a:spcAft>
              <a:buSzPts val="1100"/>
              <a:buNone/>
              <a:defRPr sz="1100"/>
            </a:lvl2pPr>
            <a:lvl3pPr lvl="2" algn="ctr" rtl="0">
              <a:lnSpc>
                <a:spcPct val="100000"/>
              </a:lnSpc>
              <a:spcBef>
                <a:spcPts val="0"/>
              </a:spcBef>
              <a:spcAft>
                <a:spcPts val="0"/>
              </a:spcAft>
              <a:buSzPts val="1100"/>
              <a:buNone/>
              <a:defRPr sz="1100"/>
            </a:lvl3pPr>
            <a:lvl4pPr lvl="3" algn="ctr" rtl="0">
              <a:lnSpc>
                <a:spcPct val="100000"/>
              </a:lnSpc>
              <a:spcBef>
                <a:spcPts val="0"/>
              </a:spcBef>
              <a:spcAft>
                <a:spcPts val="0"/>
              </a:spcAft>
              <a:buSzPts val="1100"/>
              <a:buNone/>
              <a:defRPr sz="1100"/>
            </a:lvl4pPr>
            <a:lvl5pPr lvl="4" algn="ctr" rtl="0">
              <a:lnSpc>
                <a:spcPct val="100000"/>
              </a:lnSpc>
              <a:spcBef>
                <a:spcPts val="0"/>
              </a:spcBef>
              <a:spcAft>
                <a:spcPts val="0"/>
              </a:spcAft>
              <a:buSzPts val="1100"/>
              <a:buNone/>
              <a:defRPr sz="1100"/>
            </a:lvl5pPr>
            <a:lvl6pPr lvl="5" algn="ctr" rtl="0">
              <a:lnSpc>
                <a:spcPct val="100000"/>
              </a:lnSpc>
              <a:spcBef>
                <a:spcPts val="0"/>
              </a:spcBef>
              <a:spcAft>
                <a:spcPts val="0"/>
              </a:spcAft>
              <a:buSzPts val="1100"/>
              <a:buNone/>
              <a:defRPr sz="1100"/>
            </a:lvl6pPr>
            <a:lvl7pPr lvl="6" algn="ctr" rtl="0">
              <a:lnSpc>
                <a:spcPct val="100000"/>
              </a:lnSpc>
              <a:spcBef>
                <a:spcPts val="0"/>
              </a:spcBef>
              <a:spcAft>
                <a:spcPts val="0"/>
              </a:spcAft>
              <a:buSzPts val="1100"/>
              <a:buNone/>
              <a:defRPr sz="1100"/>
            </a:lvl7pPr>
            <a:lvl8pPr lvl="7" algn="ctr" rtl="0">
              <a:lnSpc>
                <a:spcPct val="100000"/>
              </a:lnSpc>
              <a:spcBef>
                <a:spcPts val="0"/>
              </a:spcBef>
              <a:spcAft>
                <a:spcPts val="0"/>
              </a:spcAft>
              <a:buSzPts val="1100"/>
              <a:buNone/>
              <a:defRPr sz="1100"/>
            </a:lvl8pPr>
            <a:lvl9pPr lvl="8" algn="ctr" rtl="0">
              <a:lnSpc>
                <a:spcPct val="100000"/>
              </a:lnSpc>
              <a:spcBef>
                <a:spcPts val="0"/>
              </a:spcBef>
              <a:spcAft>
                <a:spcPts val="0"/>
              </a:spcAft>
              <a:buSzPts val="1100"/>
              <a:buNone/>
              <a:defRPr sz="1100"/>
            </a:lvl9pPr>
          </a:lstStyle>
          <a:p>
            <a:endParaRPr/>
          </a:p>
        </p:txBody>
      </p:sp>
      <p:sp>
        <p:nvSpPr>
          <p:cNvPr id="202" name="Google Shape;202;p32"/>
          <p:cNvSpPr txBox="1">
            <a:spLocks noGrp="1"/>
          </p:cNvSpPr>
          <p:nvPr>
            <p:ph type="ctrTitle" idx="2"/>
          </p:nvPr>
        </p:nvSpPr>
        <p:spPr>
          <a:xfrm flipH="1">
            <a:off x="713275" y="357000"/>
            <a:ext cx="7717500" cy="577800"/>
          </a:xfrm>
          <a:prstGeom prst="rect">
            <a:avLst/>
          </a:prstGeom>
          <a:noFill/>
        </p:spPr>
        <p:txBody>
          <a:bodyPr spcFirstLastPara="1" wrap="square" lIns="91425" tIns="91425" rIns="91425" bIns="91425" anchor="t" anchorCtr="0">
            <a:noAutofit/>
          </a:bodyPr>
          <a:lstStyle>
            <a:lvl1pPr lvl="0" algn="ctr" rtl="0">
              <a:spcBef>
                <a:spcPts val="0"/>
              </a:spcBef>
              <a:spcAft>
                <a:spcPts val="0"/>
              </a:spcAft>
              <a:buClr>
                <a:schemeClr val="dk2"/>
              </a:buClr>
              <a:buSzPts val="2800"/>
              <a:buNone/>
              <a:defRPr>
                <a:solidFill>
                  <a:schemeClr val="dk2"/>
                </a:solidFill>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endParaRPr/>
          </a:p>
        </p:txBody>
      </p:sp>
      <p:sp>
        <p:nvSpPr>
          <p:cNvPr id="203" name="Google Shape;203;p32"/>
          <p:cNvSpPr txBox="1">
            <a:spLocks noGrp="1"/>
          </p:cNvSpPr>
          <p:nvPr>
            <p:ph type="ctrTitle" idx="3"/>
          </p:nvPr>
        </p:nvSpPr>
        <p:spPr>
          <a:xfrm>
            <a:off x="5812500" y="2427100"/>
            <a:ext cx="2618400" cy="460200"/>
          </a:xfrm>
          <a:prstGeom prst="rect">
            <a:avLst/>
          </a:prstGeom>
        </p:spPr>
        <p:txBody>
          <a:bodyPr spcFirstLastPara="1" wrap="square" lIns="91425" tIns="91425" rIns="91425" bIns="91425" anchor="b" anchorCtr="0">
            <a:noAutofit/>
          </a:bodyPr>
          <a:lstStyle>
            <a:lvl1pPr lvl="0" algn="ctr" rtl="0">
              <a:spcBef>
                <a:spcPts val="0"/>
              </a:spcBef>
              <a:spcAft>
                <a:spcPts val="0"/>
              </a:spcAft>
              <a:buClr>
                <a:srgbClr val="E4A947"/>
              </a:buClr>
              <a:buSzPts val="1600"/>
              <a:buNone/>
              <a:defRPr sz="2000">
                <a:solidFill>
                  <a:schemeClr val="accent1"/>
                </a:solidFill>
              </a:defRPr>
            </a:lvl1pPr>
            <a:lvl2pPr lvl="1" algn="ctr" rtl="0">
              <a:spcBef>
                <a:spcPts val="0"/>
              </a:spcBef>
              <a:spcAft>
                <a:spcPts val="0"/>
              </a:spcAft>
              <a:buClr>
                <a:schemeClr val="accent1"/>
              </a:buClr>
              <a:buSzPts val="1600"/>
              <a:buNone/>
              <a:defRPr sz="1600">
                <a:solidFill>
                  <a:schemeClr val="accent1"/>
                </a:solidFill>
              </a:defRPr>
            </a:lvl2pPr>
            <a:lvl3pPr lvl="2" algn="ctr" rtl="0">
              <a:spcBef>
                <a:spcPts val="0"/>
              </a:spcBef>
              <a:spcAft>
                <a:spcPts val="0"/>
              </a:spcAft>
              <a:buClr>
                <a:schemeClr val="accent1"/>
              </a:buClr>
              <a:buSzPts val="1600"/>
              <a:buNone/>
              <a:defRPr sz="1600">
                <a:solidFill>
                  <a:schemeClr val="accent1"/>
                </a:solidFill>
              </a:defRPr>
            </a:lvl3pPr>
            <a:lvl4pPr lvl="3" algn="ctr" rtl="0">
              <a:spcBef>
                <a:spcPts val="0"/>
              </a:spcBef>
              <a:spcAft>
                <a:spcPts val="0"/>
              </a:spcAft>
              <a:buClr>
                <a:schemeClr val="accent1"/>
              </a:buClr>
              <a:buSzPts val="1600"/>
              <a:buNone/>
              <a:defRPr sz="1600">
                <a:solidFill>
                  <a:schemeClr val="accent1"/>
                </a:solidFill>
              </a:defRPr>
            </a:lvl4pPr>
            <a:lvl5pPr lvl="4" algn="ctr" rtl="0">
              <a:spcBef>
                <a:spcPts val="0"/>
              </a:spcBef>
              <a:spcAft>
                <a:spcPts val="0"/>
              </a:spcAft>
              <a:buClr>
                <a:schemeClr val="accent1"/>
              </a:buClr>
              <a:buSzPts val="1600"/>
              <a:buNone/>
              <a:defRPr sz="1600">
                <a:solidFill>
                  <a:schemeClr val="accent1"/>
                </a:solidFill>
              </a:defRPr>
            </a:lvl5pPr>
            <a:lvl6pPr lvl="5" algn="ctr" rtl="0">
              <a:spcBef>
                <a:spcPts val="0"/>
              </a:spcBef>
              <a:spcAft>
                <a:spcPts val="0"/>
              </a:spcAft>
              <a:buClr>
                <a:schemeClr val="accent1"/>
              </a:buClr>
              <a:buSzPts val="1600"/>
              <a:buNone/>
              <a:defRPr sz="1600">
                <a:solidFill>
                  <a:schemeClr val="accent1"/>
                </a:solidFill>
              </a:defRPr>
            </a:lvl6pPr>
            <a:lvl7pPr lvl="6" algn="ctr" rtl="0">
              <a:spcBef>
                <a:spcPts val="0"/>
              </a:spcBef>
              <a:spcAft>
                <a:spcPts val="0"/>
              </a:spcAft>
              <a:buClr>
                <a:schemeClr val="accent1"/>
              </a:buClr>
              <a:buSzPts val="1600"/>
              <a:buNone/>
              <a:defRPr sz="1600">
                <a:solidFill>
                  <a:schemeClr val="accent1"/>
                </a:solidFill>
              </a:defRPr>
            </a:lvl7pPr>
            <a:lvl8pPr lvl="7" algn="ctr" rtl="0">
              <a:spcBef>
                <a:spcPts val="0"/>
              </a:spcBef>
              <a:spcAft>
                <a:spcPts val="0"/>
              </a:spcAft>
              <a:buClr>
                <a:schemeClr val="accent1"/>
              </a:buClr>
              <a:buSzPts val="1600"/>
              <a:buNone/>
              <a:defRPr sz="1600">
                <a:solidFill>
                  <a:schemeClr val="accent1"/>
                </a:solidFill>
              </a:defRPr>
            </a:lvl8pPr>
            <a:lvl9pPr lvl="8" algn="ctr" rtl="0">
              <a:spcBef>
                <a:spcPts val="0"/>
              </a:spcBef>
              <a:spcAft>
                <a:spcPts val="0"/>
              </a:spcAft>
              <a:buClr>
                <a:schemeClr val="accent1"/>
              </a:buClr>
              <a:buSzPts val="1600"/>
              <a:buNone/>
              <a:defRPr sz="1600">
                <a:solidFill>
                  <a:schemeClr val="accent1"/>
                </a:solidFill>
              </a:defRPr>
            </a:lvl9pPr>
          </a:lstStyle>
          <a:p>
            <a:endParaRPr/>
          </a:p>
        </p:txBody>
      </p:sp>
      <p:sp>
        <p:nvSpPr>
          <p:cNvPr id="204" name="Google Shape;204;p32"/>
          <p:cNvSpPr txBox="1">
            <a:spLocks noGrp="1"/>
          </p:cNvSpPr>
          <p:nvPr>
            <p:ph type="subTitle" idx="4"/>
          </p:nvPr>
        </p:nvSpPr>
        <p:spPr>
          <a:xfrm>
            <a:off x="5812500" y="2882450"/>
            <a:ext cx="2618400" cy="979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rgbClr val="E1DAF2"/>
              </a:buClr>
              <a:buSzPts val="1100"/>
              <a:buNone/>
              <a:defRPr>
                <a:solidFill>
                  <a:schemeClr val="accent2"/>
                </a:solidFill>
              </a:defRPr>
            </a:lvl1pPr>
            <a:lvl2pPr lvl="1" algn="ctr" rtl="0">
              <a:lnSpc>
                <a:spcPct val="100000"/>
              </a:lnSpc>
              <a:spcBef>
                <a:spcPts val="0"/>
              </a:spcBef>
              <a:spcAft>
                <a:spcPts val="0"/>
              </a:spcAft>
              <a:buSzPts val="1100"/>
              <a:buNone/>
              <a:defRPr sz="1100"/>
            </a:lvl2pPr>
            <a:lvl3pPr lvl="2" algn="ctr" rtl="0">
              <a:lnSpc>
                <a:spcPct val="100000"/>
              </a:lnSpc>
              <a:spcBef>
                <a:spcPts val="0"/>
              </a:spcBef>
              <a:spcAft>
                <a:spcPts val="0"/>
              </a:spcAft>
              <a:buSzPts val="1100"/>
              <a:buNone/>
              <a:defRPr sz="1100"/>
            </a:lvl3pPr>
            <a:lvl4pPr lvl="3" algn="ctr" rtl="0">
              <a:lnSpc>
                <a:spcPct val="100000"/>
              </a:lnSpc>
              <a:spcBef>
                <a:spcPts val="0"/>
              </a:spcBef>
              <a:spcAft>
                <a:spcPts val="0"/>
              </a:spcAft>
              <a:buSzPts val="1100"/>
              <a:buNone/>
              <a:defRPr sz="1100"/>
            </a:lvl4pPr>
            <a:lvl5pPr lvl="4" algn="ctr" rtl="0">
              <a:lnSpc>
                <a:spcPct val="100000"/>
              </a:lnSpc>
              <a:spcBef>
                <a:spcPts val="0"/>
              </a:spcBef>
              <a:spcAft>
                <a:spcPts val="0"/>
              </a:spcAft>
              <a:buSzPts val="1100"/>
              <a:buNone/>
              <a:defRPr sz="1100"/>
            </a:lvl5pPr>
            <a:lvl6pPr lvl="5" algn="ctr" rtl="0">
              <a:lnSpc>
                <a:spcPct val="100000"/>
              </a:lnSpc>
              <a:spcBef>
                <a:spcPts val="0"/>
              </a:spcBef>
              <a:spcAft>
                <a:spcPts val="0"/>
              </a:spcAft>
              <a:buSzPts val="1100"/>
              <a:buNone/>
              <a:defRPr sz="1100"/>
            </a:lvl6pPr>
            <a:lvl7pPr lvl="6" algn="ctr" rtl="0">
              <a:lnSpc>
                <a:spcPct val="100000"/>
              </a:lnSpc>
              <a:spcBef>
                <a:spcPts val="0"/>
              </a:spcBef>
              <a:spcAft>
                <a:spcPts val="0"/>
              </a:spcAft>
              <a:buSzPts val="1100"/>
              <a:buNone/>
              <a:defRPr sz="1100"/>
            </a:lvl7pPr>
            <a:lvl8pPr lvl="7" algn="ctr" rtl="0">
              <a:lnSpc>
                <a:spcPct val="100000"/>
              </a:lnSpc>
              <a:spcBef>
                <a:spcPts val="0"/>
              </a:spcBef>
              <a:spcAft>
                <a:spcPts val="0"/>
              </a:spcAft>
              <a:buSzPts val="1100"/>
              <a:buNone/>
              <a:defRPr sz="1100"/>
            </a:lvl8pPr>
            <a:lvl9pPr lvl="8" algn="ctr" rtl="0">
              <a:lnSpc>
                <a:spcPct val="100000"/>
              </a:lnSpc>
              <a:spcBef>
                <a:spcPts val="0"/>
              </a:spcBef>
              <a:spcAft>
                <a:spcPts val="0"/>
              </a:spcAft>
              <a:buSzPts val="1100"/>
              <a:buNone/>
              <a:defRPr sz="11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2">
  <p:cSld name="CUSTOM_26">
    <p:spTree>
      <p:nvGrpSpPr>
        <p:cNvPr id="1" name="Shape 241"/>
        <p:cNvGrpSpPr/>
        <p:nvPr/>
      </p:nvGrpSpPr>
      <p:grpSpPr>
        <a:xfrm>
          <a:off x="0" y="0"/>
          <a:ext cx="0" cy="0"/>
          <a:chOff x="0" y="0"/>
          <a:chExt cx="0" cy="0"/>
        </a:xfrm>
      </p:grpSpPr>
      <p:sp>
        <p:nvSpPr>
          <p:cNvPr id="242" name="Google Shape;242;p39"/>
          <p:cNvSpPr txBox="1">
            <a:spLocks noGrp="1"/>
          </p:cNvSpPr>
          <p:nvPr>
            <p:ph type="ctrTitle"/>
          </p:nvPr>
        </p:nvSpPr>
        <p:spPr>
          <a:xfrm flipH="1">
            <a:off x="713275" y="357000"/>
            <a:ext cx="7717500" cy="577800"/>
          </a:xfrm>
          <a:prstGeom prst="rect">
            <a:avLst/>
          </a:prstGeom>
          <a:noFill/>
        </p:spPr>
        <p:txBody>
          <a:bodyPr spcFirstLastPara="1" wrap="square" lIns="91425" tIns="91425" rIns="91425" bIns="91425" anchor="t" anchorCtr="0">
            <a:noAutofit/>
          </a:bodyPr>
          <a:lstStyle>
            <a:lvl1pPr lvl="0" algn="ctr" rtl="0">
              <a:spcBef>
                <a:spcPts val="0"/>
              </a:spcBef>
              <a:spcAft>
                <a:spcPts val="0"/>
              </a:spcAft>
              <a:buClr>
                <a:schemeClr val="dk2"/>
              </a:buClr>
              <a:buSzPts val="2800"/>
              <a:buNone/>
              <a:defRPr>
                <a:solidFill>
                  <a:schemeClr val="dk2"/>
                </a:solidFill>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Quote 3">
  <p:cSld name="CUSTOM_32">
    <p:spTree>
      <p:nvGrpSpPr>
        <p:cNvPr id="1" name="Shape 280"/>
        <p:cNvGrpSpPr/>
        <p:nvPr/>
      </p:nvGrpSpPr>
      <p:grpSpPr>
        <a:xfrm>
          <a:off x="0" y="0"/>
          <a:ext cx="0" cy="0"/>
          <a:chOff x="0" y="0"/>
          <a:chExt cx="0" cy="0"/>
        </a:xfrm>
      </p:grpSpPr>
      <p:sp>
        <p:nvSpPr>
          <p:cNvPr id="281" name="Google Shape;281;p45"/>
          <p:cNvSpPr txBox="1">
            <a:spLocks noGrp="1"/>
          </p:cNvSpPr>
          <p:nvPr>
            <p:ph type="subTitle" idx="1"/>
          </p:nvPr>
        </p:nvSpPr>
        <p:spPr>
          <a:xfrm flipH="1">
            <a:off x="713225" y="1086325"/>
            <a:ext cx="4783800" cy="27819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rgbClr val="D6C8E0"/>
              </a:buClr>
              <a:buSzPts val="1800"/>
              <a:buNone/>
              <a:defRPr sz="3700">
                <a:solidFill>
                  <a:schemeClr val="lt1"/>
                </a:solidFill>
                <a:latin typeface="Pathway Gothic One"/>
                <a:ea typeface="Pathway Gothic One"/>
                <a:cs typeface="Pathway Gothic One"/>
                <a:sym typeface="Pathway Gothic One"/>
              </a:defRPr>
            </a:lvl1pPr>
            <a:lvl2pPr lvl="1" rtl="0">
              <a:lnSpc>
                <a:spcPct val="100000"/>
              </a:lnSpc>
              <a:spcBef>
                <a:spcPts val="0"/>
              </a:spcBef>
              <a:spcAft>
                <a:spcPts val="0"/>
              </a:spcAft>
              <a:buSzPts val="1600"/>
              <a:buNone/>
              <a:defRPr sz="1600"/>
            </a:lvl2pPr>
            <a:lvl3pPr lvl="2" rtl="0">
              <a:lnSpc>
                <a:spcPct val="100000"/>
              </a:lnSpc>
              <a:spcBef>
                <a:spcPts val="0"/>
              </a:spcBef>
              <a:spcAft>
                <a:spcPts val="0"/>
              </a:spcAft>
              <a:buSzPts val="1600"/>
              <a:buNone/>
              <a:defRPr sz="1600"/>
            </a:lvl3pPr>
            <a:lvl4pPr lvl="3" rtl="0">
              <a:lnSpc>
                <a:spcPct val="100000"/>
              </a:lnSpc>
              <a:spcBef>
                <a:spcPts val="0"/>
              </a:spcBef>
              <a:spcAft>
                <a:spcPts val="0"/>
              </a:spcAft>
              <a:buSzPts val="1600"/>
              <a:buNone/>
              <a:defRPr sz="1600"/>
            </a:lvl4pPr>
            <a:lvl5pPr lvl="4" rtl="0">
              <a:lnSpc>
                <a:spcPct val="100000"/>
              </a:lnSpc>
              <a:spcBef>
                <a:spcPts val="0"/>
              </a:spcBef>
              <a:spcAft>
                <a:spcPts val="0"/>
              </a:spcAft>
              <a:buSzPts val="1600"/>
              <a:buNone/>
              <a:defRPr sz="1600"/>
            </a:lvl5pPr>
            <a:lvl6pPr lvl="5" rtl="0">
              <a:lnSpc>
                <a:spcPct val="100000"/>
              </a:lnSpc>
              <a:spcBef>
                <a:spcPts val="0"/>
              </a:spcBef>
              <a:spcAft>
                <a:spcPts val="0"/>
              </a:spcAft>
              <a:buSzPts val="1600"/>
              <a:buNone/>
              <a:defRPr sz="1600"/>
            </a:lvl6pPr>
            <a:lvl7pPr lvl="6" rtl="0">
              <a:lnSpc>
                <a:spcPct val="100000"/>
              </a:lnSpc>
              <a:spcBef>
                <a:spcPts val="0"/>
              </a:spcBef>
              <a:spcAft>
                <a:spcPts val="0"/>
              </a:spcAft>
              <a:buSzPts val="1600"/>
              <a:buNone/>
              <a:defRPr sz="1600"/>
            </a:lvl7pPr>
            <a:lvl8pPr lvl="7" rtl="0">
              <a:lnSpc>
                <a:spcPct val="100000"/>
              </a:lnSpc>
              <a:spcBef>
                <a:spcPts val="0"/>
              </a:spcBef>
              <a:spcAft>
                <a:spcPts val="0"/>
              </a:spcAft>
              <a:buSzPts val="1600"/>
              <a:buNone/>
              <a:defRPr sz="1600"/>
            </a:lvl8pPr>
            <a:lvl9pPr lvl="8" rtl="0">
              <a:lnSpc>
                <a:spcPct val="100000"/>
              </a:lnSpc>
              <a:spcBef>
                <a:spcPts val="0"/>
              </a:spcBef>
              <a:spcAft>
                <a:spcPts val="0"/>
              </a:spcAft>
              <a:buSzPts val="1600"/>
              <a:buNone/>
              <a:defRPr sz="1600"/>
            </a:lvl9pPr>
          </a:lstStyle>
          <a:p>
            <a:endParaRPr/>
          </a:p>
        </p:txBody>
      </p:sp>
      <p:sp>
        <p:nvSpPr>
          <p:cNvPr id="282" name="Google Shape;282;p45"/>
          <p:cNvSpPr txBox="1">
            <a:spLocks noGrp="1"/>
          </p:cNvSpPr>
          <p:nvPr>
            <p:ph type="ctrTitle"/>
          </p:nvPr>
        </p:nvSpPr>
        <p:spPr>
          <a:xfrm flipH="1">
            <a:off x="713225" y="3878375"/>
            <a:ext cx="4783800" cy="4536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rgbClr val="BB4592"/>
              </a:buClr>
              <a:buSzPts val="1800"/>
              <a:buNone/>
              <a:defRPr sz="1800">
                <a:solidFill>
                  <a:schemeClr val="accent1"/>
                </a:solidFill>
                <a:latin typeface="Lato"/>
                <a:ea typeface="Lato"/>
                <a:cs typeface="Lato"/>
                <a:sym typeface="Lato"/>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endParaRPr/>
          </a:p>
        </p:txBody>
      </p:sp>
      <p:pic>
        <p:nvPicPr>
          <p:cNvPr id="283" name="Google Shape;283;p45"/>
          <p:cNvPicPr preferRelativeResize="0"/>
          <p:nvPr/>
        </p:nvPicPr>
        <p:blipFill>
          <a:blip r:embed="rId2">
            <a:alphaModFix/>
          </a:blip>
          <a:stretch>
            <a:fillRect/>
          </a:stretch>
        </p:blipFill>
        <p:spPr>
          <a:xfrm>
            <a:off x="4336350" y="-1184475"/>
            <a:ext cx="7787250" cy="778725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microsoft.com/office/2007/relationships/hdphoto" Target="../media/hdphoto1.wdp"/><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dpi="0" rotWithShape="1">
          <a:blip r:embed="rId12">
            <a:alphaModFix/>
            <a:duotone>
              <a:prstClr val="black"/>
              <a:schemeClr val="accent4">
                <a:tint val="45000"/>
                <a:satMod val="400000"/>
              </a:schemeClr>
            </a:duotone>
            <a:extLst>
              <a:ext uri="{BEBA8EAE-BF5A-486C-A8C5-ECC9F3942E4B}">
                <a14:imgProps xmlns:a14="http://schemas.microsoft.com/office/drawing/2010/main">
                  <a14:imgLayer r:embed="rId13">
                    <a14:imgEffect>
                      <a14:colorTemperature colorTemp="2811"/>
                    </a14:imgEffect>
                    <a14:imgEffect>
                      <a14:saturation sat="0"/>
                    </a14:imgEffect>
                  </a14:imgLayer>
                </a14:imgProps>
              </a:ext>
            </a:extLst>
          </a:blip>
          <a:srcRect/>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Font typeface="Pathway Gothic One"/>
              <a:buNone/>
              <a:defRPr sz="2800">
                <a:solidFill>
                  <a:schemeClr val="dk1"/>
                </a:solidFill>
                <a:latin typeface="Pathway Gothic One"/>
                <a:ea typeface="Pathway Gothic One"/>
                <a:cs typeface="Pathway Gothic One"/>
                <a:sym typeface="Pathway Gothic One"/>
              </a:defRPr>
            </a:lvl1pPr>
            <a:lvl2pPr lvl="1">
              <a:spcBef>
                <a:spcPts val="0"/>
              </a:spcBef>
              <a:spcAft>
                <a:spcPts val="0"/>
              </a:spcAft>
              <a:buClr>
                <a:schemeClr val="dk1"/>
              </a:buClr>
              <a:buSzPts val="2800"/>
              <a:buFont typeface="Pathway Gothic One"/>
              <a:buNone/>
              <a:defRPr sz="2800">
                <a:solidFill>
                  <a:schemeClr val="dk1"/>
                </a:solidFill>
                <a:latin typeface="Pathway Gothic One"/>
                <a:ea typeface="Pathway Gothic One"/>
                <a:cs typeface="Pathway Gothic One"/>
                <a:sym typeface="Pathway Gothic One"/>
              </a:defRPr>
            </a:lvl2pPr>
            <a:lvl3pPr lvl="2">
              <a:spcBef>
                <a:spcPts val="0"/>
              </a:spcBef>
              <a:spcAft>
                <a:spcPts val="0"/>
              </a:spcAft>
              <a:buClr>
                <a:schemeClr val="dk1"/>
              </a:buClr>
              <a:buSzPts val="2800"/>
              <a:buFont typeface="Pathway Gothic One"/>
              <a:buNone/>
              <a:defRPr sz="2800">
                <a:solidFill>
                  <a:schemeClr val="dk1"/>
                </a:solidFill>
                <a:latin typeface="Pathway Gothic One"/>
                <a:ea typeface="Pathway Gothic One"/>
                <a:cs typeface="Pathway Gothic One"/>
                <a:sym typeface="Pathway Gothic One"/>
              </a:defRPr>
            </a:lvl3pPr>
            <a:lvl4pPr lvl="3">
              <a:spcBef>
                <a:spcPts val="0"/>
              </a:spcBef>
              <a:spcAft>
                <a:spcPts val="0"/>
              </a:spcAft>
              <a:buClr>
                <a:schemeClr val="dk1"/>
              </a:buClr>
              <a:buSzPts val="2800"/>
              <a:buFont typeface="Pathway Gothic One"/>
              <a:buNone/>
              <a:defRPr sz="2800">
                <a:solidFill>
                  <a:schemeClr val="dk1"/>
                </a:solidFill>
                <a:latin typeface="Pathway Gothic One"/>
                <a:ea typeface="Pathway Gothic One"/>
                <a:cs typeface="Pathway Gothic One"/>
                <a:sym typeface="Pathway Gothic One"/>
              </a:defRPr>
            </a:lvl4pPr>
            <a:lvl5pPr lvl="4">
              <a:spcBef>
                <a:spcPts val="0"/>
              </a:spcBef>
              <a:spcAft>
                <a:spcPts val="0"/>
              </a:spcAft>
              <a:buClr>
                <a:schemeClr val="dk1"/>
              </a:buClr>
              <a:buSzPts val="2800"/>
              <a:buFont typeface="Pathway Gothic One"/>
              <a:buNone/>
              <a:defRPr sz="2800">
                <a:solidFill>
                  <a:schemeClr val="dk1"/>
                </a:solidFill>
                <a:latin typeface="Pathway Gothic One"/>
                <a:ea typeface="Pathway Gothic One"/>
                <a:cs typeface="Pathway Gothic One"/>
                <a:sym typeface="Pathway Gothic One"/>
              </a:defRPr>
            </a:lvl5pPr>
            <a:lvl6pPr lvl="5">
              <a:spcBef>
                <a:spcPts val="0"/>
              </a:spcBef>
              <a:spcAft>
                <a:spcPts val="0"/>
              </a:spcAft>
              <a:buClr>
                <a:schemeClr val="dk1"/>
              </a:buClr>
              <a:buSzPts val="2800"/>
              <a:buFont typeface="Pathway Gothic One"/>
              <a:buNone/>
              <a:defRPr sz="2800">
                <a:solidFill>
                  <a:schemeClr val="dk1"/>
                </a:solidFill>
                <a:latin typeface="Pathway Gothic One"/>
                <a:ea typeface="Pathway Gothic One"/>
                <a:cs typeface="Pathway Gothic One"/>
                <a:sym typeface="Pathway Gothic One"/>
              </a:defRPr>
            </a:lvl6pPr>
            <a:lvl7pPr lvl="6">
              <a:spcBef>
                <a:spcPts val="0"/>
              </a:spcBef>
              <a:spcAft>
                <a:spcPts val="0"/>
              </a:spcAft>
              <a:buClr>
                <a:schemeClr val="dk1"/>
              </a:buClr>
              <a:buSzPts val="2800"/>
              <a:buFont typeface="Pathway Gothic One"/>
              <a:buNone/>
              <a:defRPr sz="2800">
                <a:solidFill>
                  <a:schemeClr val="dk1"/>
                </a:solidFill>
                <a:latin typeface="Pathway Gothic One"/>
                <a:ea typeface="Pathway Gothic One"/>
                <a:cs typeface="Pathway Gothic One"/>
                <a:sym typeface="Pathway Gothic One"/>
              </a:defRPr>
            </a:lvl7pPr>
            <a:lvl8pPr lvl="7">
              <a:spcBef>
                <a:spcPts val="0"/>
              </a:spcBef>
              <a:spcAft>
                <a:spcPts val="0"/>
              </a:spcAft>
              <a:buClr>
                <a:schemeClr val="dk1"/>
              </a:buClr>
              <a:buSzPts val="2800"/>
              <a:buFont typeface="Pathway Gothic One"/>
              <a:buNone/>
              <a:defRPr sz="2800">
                <a:solidFill>
                  <a:schemeClr val="dk1"/>
                </a:solidFill>
                <a:latin typeface="Pathway Gothic One"/>
                <a:ea typeface="Pathway Gothic One"/>
                <a:cs typeface="Pathway Gothic One"/>
                <a:sym typeface="Pathway Gothic One"/>
              </a:defRPr>
            </a:lvl8pPr>
            <a:lvl9pPr lvl="8">
              <a:spcBef>
                <a:spcPts val="0"/>
              </a:spcBef>
              <a:spcAft>
                <a:spcPts val="0"/>
              </a:spcAft>
              <a:buClr>
                <a:schemeClr val="dk1"/>
              </a:buClr>
              <a:buSzPts val="2800"/>
              <a:buFont typeface="Pathway Gothic One"/>
              <a:buNone/>
              <a:defRPr sz="2800">
                <a:solidFill>
                  <a:schemeClr val="dk1"/>
                </a:solidFill>
                <a:latin typeface="Pathway Gothic One"/>
                <a:ea typeface="Pathway Gothic One"/>
                <a:cs typeface="Pathway Gothic One"/>
                <a:sym typeface="Pathway Gothic One"/>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17500">
              <a:lnSpc>
                <a:spcPct val="100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1pPr>
            <a:lvl2pPr marL="914400" lvl="1" indent="-317500">
              <a:lnSpc>
                <a:spcPct val="100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2pPr>
            <a:lvl3pPr marL="1371600" lvl="2" indent="-317500">
              <a:lnSpc>
                <a:spcPct val="100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3pPr>
            <a:lvl4pPr marL="1828800" lvl="3" indent="-317500">
              <a:lnSpc>
                <a:spcPct val="100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4pPr>
            <a:lvl5pPr marL="2286000" lvl="4" indent="-317500">
              <a:lnSpc>
                <a:spcPct val="100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5pPr>
            <a:lvl6pPr marL="2743200" lvl="5" indent="-317500">
              <a:lnSpc>
                <a:spcPct val="100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6pPr>
            <a:lvl7pPr marL="3200400" lvl="6" indent="-317500">
              <a:lnSpc>
                <a:spcPct val="100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7pPr>
            <a:lvl8pPr marL="3657600" lvl="7" indent="-317500">
              <a:lnSpc>
                <a:spcPct val="100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8pPr>
            <a:lvl9pPr marL="4114800" lvl="8" indent="-317500">
              <a:lnSpc>
                <a:spcPct val="100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‹N›</a:t>
            </a:fld>
            <a:endParaRPr/>
          </a:p>
        </p:txBody>
      </p:sp>
    </p:spTree>
  </p:cSld>
  <p:clrMap bg1="lt1" tx1="dk1" bg2="dk2" tx2="lt2" accent1="accent1" accent2="accent2" accent3="accent3" accent4="accent4" accent5="accent5" accent6="accent6" hlink="hlink" folHlink="folHlink"/>
  <p:sldLayoutIdLst>
    <p:sldLayoutId id="2147483648" r:id="rId1"/>
    <p:sldLayoutId id="2147483652" r:id="rId2"/>
    <p:sldLayoutId id="2147483654" r:id="rId3"/>
    <p:sldLayoutId id="2147483656" r:id="rId4"/>
    <p:sldLayoutId id="2147483658" r:id="rId5"/>
    <p:sldLayoutId id="2147483664" r:id="rId6"/>
    <p:sldLayoutId id="2147483678" r:id="rId7"/>
    <p:sldLayoutId id="2147483685" r:id="rId8"/>
    <p:sldLayoutId id="2147483691" r:id="rId9"/>
    <p:sldLayoutId id="2147483698"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_rels/slide10.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12.png"/><Relationship Id="rId7"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19.png"/><Relationship Id="rId10" Type="http://schemas.openxmlformats.org/officeDocument/2006/relationships/image" Target="../media/image36.png"/><Relationship Id="rId4" Type="http://schemas.openxmlformats.org/officeDocument/2006/relationships/image" Target="../media/image9.png"/><Relationship Id="rId9"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47.jpg"/></Relationships>
</file>

<file path=ppt/slides/_rels/slide12.xml.rels><?xml version="1.0" encoding="UTF-8" standalone="yes"?>
<Relationships xmlns="http://schemas.openxmlformats.org/package/2006/relationships"><Relationship Id="rId3" Type="http://schemas.openxmlformats.org/officeDocument/2006/relationships/image" Target="../media/image48.png"/><Relationship Id="rId7" Type="http://schemas.microsoft.com/office/2007/relationships/hdphoto" Target="../media/hdphoto9.wdp"/><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image" Target="../media/image49.png"/><Relationship Id="rId5" Type="http://schemas.openxmlformats.org/officeDocument/2006/relationships/image" Target="../media/image9.png"/><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11.png"/><Relationship Id="rId7" Type="http://schemas.openxmlformats.org/officeDocument/2006/relationships/image" Target="../media/image35.png"/><Relationship Id="rId12" Type="http://schemas.microsoft.com/office/2007/relationships/hdphoto" Target="../media/hdphoto8.wdp"/><Relationship Id="rId2" Type="http://schemas.openxmlformats.org/officeDocument/2006/relationships/notesSlide" Target="../notesSlides/notesSlide13.xml"/><Relationship Id="rId1" Type="http://schemas.openxmlformats.org/officeDocument/2006/relationships/slideLayout" Target="../slideLayouts/slideLayout10.xml"/><Relationship Id="rId6" Type="http://schemas.openxmlformats.org/officeDocument/2006/relationships/image" Target="../media/image8.png"/><Relationship Id="rId11" Type="http://schemas.openxmlformats.org/officeDocument/2006/relationships/image" Target="../media/image34.png"/><Relationship Id="rId5" Type="http://schemas.openxmlformats.org/officeDocument/2006/relationships/image" Target="../media/image9.png"/><Relationship Id="rId10" Type="http://schemas.openxmlformats.org/officeDocument/2006/relationships/image" Target="../media/image51.png"/><Relationship Id="rId4" Type="http://schemas.openxmlformats.org/officeDocument/2006/relationships/image" Target="../media/image13.png"/><Relationship Id="rId9" Type="http://schemas.openxmlformats.org/officeDocument/2006/relationships/image" Target="../media/image6.png"/></Relationships>
</file>

<file path=ppt/slides/_rels/slide2.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 Id="rId9" Type="http://schemas.openxmlformats.org/officeDocument/2006/relationships/image" Target="../media/image17.png"/></Relationships>
</file>

<file path=ppt/slides/_rels/slide3.xml.rels><?xml version="1.0" encoding="UTF-8" standalone="yes"?>
<Relationships xmlns="http://schemas.openxmlformats.org/package/2006/relationships"><Relationship Id="rId8" Type="http://schemas.openxmlformats.org/officeDocument/2006/relationships/image" Target="../media/image23.png"/><Relationship Id="rId13" Type="http://schemas.microsoft.com/office/2007/relationships/hdphoto" Target="../media/hdphoto3.wdp"/><Relationship Id="rId18" Type="http://schemas.openxmlformats.org/officeDocument/2006/relationships/image" Target="../media/image29.png"/><Relationship Id="rId3" Type="http://schemas.openxmlformats.org/officeDocument/2006/relationships/image" Target="../media/image18.png"/><Relationship Id="rId21" Type="http://schemas.microsoft.com/office/2007/relationships/hdphoto" Target="../media/hdphoto7.wdp"/><Relationship Id="rId7" Type="http://schemas.openxmlformats.org/officeDocument/2006/relationships/image" Target="../media/image22.png"/><Relationship Id="rId12" Type="http://schemas.openxmlformats.org/officeDocument/2006/relationships/image" Target="../media/image26.png"/><Relationship Id="rId17" Type="http://schemas.microsoft.com/office/2007/relationships/hdphoto" Target="../media/hdphoto5.wdp"/><Relationship Id="rId2" Type="http://schemas.openxmlformats.org/officeDocument/2006/relationships/notesSlide" Target="../notesSlides/notesSlide3.xml"/><Relationship Id="rId16" Type="http://schemas.openxmlformats.org/officeDocument/2006/relationships/image" Target="../media/image28.png"/><Relationship Id="rId20"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image" Target="../media/image21.png"/><Relationship Id="rId11" Type="http://schemas.microsoft.com/office/2007/relationships/hdphoto" Target="../media/hdphoto2.wdp"/><Relationship Id="rId5" Type="http://schemas.openxmlformats.org/officeDocument/2006/relationships/image" Target="../media/image20.png"/><Relationship Id="rId15" Type="http://schemas.microsoft.com/office/2007/relationships/hdphoto" Target="../media/hdphoto4.wdp"/><Relationship Id="rId10" Type="http://schemas.openxmlformats.org/officeDocument/2006/relationships/image" Target="../media/image25.png"/><Relationship Id="rId19" Type="http://schemas.microsoft.com/office/2007/relationships/hdphoto" Target="../media/hdphoto6.wdp"/><Relationship Id="rId4" Type="http://schemas.openxmlformats.org/officeDocument/2006/relationships/image" Target="../media/image19.png"/><Relationship Id="rId9" Type="http://schemas.openxmlformats.org/officeDocument/2006/relationships/image" Target="../media/image24.png"/><Relationship Id="rId14" Type="http://schemas.openxmlformats.org/officeDocument/2006/relationships/image" Target="../media/image27.png"/></Relationships>
</file>

<file path=ppt/slides/_rels/slide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microsoft.com/office/2007/relationships/hdphoto" Target="../media/hdphoto8.wdp"/><Relationship Id="rId5" Type="http://schemas.openxmlformats.org/officeDocument/2006/relationships/image" Target="../media/image34.png"/><Relationship Id="rId4" Type="http://schemas.openxmlformats.org/officeDocument/2006/relationships/image" Target="../media/image33.png"/></Relationships>
</file>

<file path=ppt/slides/_rels/slide6.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8.png"/><Relationship Id="rId7" Type="http://schemas.openxmlformats.org/officeDocument/2006/relationships/image" Target="../media/image24.png"/><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14.png"/><Relationship Id="rId5" Type="http://schemas.openxmlformats.org/officeDocument/2006/relationships/image" Target="../media/image35.png"/><Relationship Id="rId4" Type="http://schemas.openxmlformats.org/officeDocument/2006/relationships/image" Target="../media/image13.png"/><Relationship Id="rId9" Type="http://schemas.openxmlformats.org/officeDocument/2006/relationships/image" Target="../media/image37.png"/></Relationships>
</file>

<file path=ppt/slides/_rels/slide7.xml.rels><?xml version="1.0" encoding="UTF-8" standalone="yes"?>
<Relationships xmlns="http://schemas.openxmlformats.org/package/2006/relationships"><Relationship Id="rId3" Type="http://schemas.openxmlformats.org/officeDocument/2006/relationships/image" Target="../media/image38.png"/><Relationship Id="rId7" Type="http://schemas.openxmlformats.org/officeDocument/2006/relationships/image" Target="../media/image40.png"/><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openxmlformats.org/officeDocument/2006/relationships/image" Target="../media/image39.png"/><Relationship Id="rId5" Type="http://schemas.openxmlformats.org/officeDocument/2006/relationships/image" Target="../media/image8.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9.png"/><Relationship Id="rId4" Type="http://schemas.openxmlformats.org/officeDocument/2006/relationships/image" Target="../media/image23.png"/></Relationships>
</file>

<file path=ppt/slides/_rels/slide9.xml.rels><?xml version="1.0" encoding="UTF-8" standalone="yes"?>
<Relationships xmlns="http://schemas.openxmlformats.org/package/2006/relationships"><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notesSlide" Target="../notesSlides/notesSlide9.xml"/><Relationship Id="rId1" Type="http://schemas.openxmlformats.org/officeDocument/2006/relationships/slideLayout" Target="../slideLayouts/slideLayout5.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32"/>
        <p:cNvGrpSpPr/>
        <p:nvPr/>
      </p:nvGrpSpPr>
      <p:grpSpPr>
        <a:xfrm>
          <a:off x="0" y="0"/>
          <a:ext cx="0" cy="0"/>
          <a:chOff x="0" y="0"/>
          <a:chExt cx="0" cy="0"/>
        </a:xfrm>
      </p:grpSpPr>
      <p:sp>
        <p:nvSpPr>
          <p:cNvPr id="333" name="Google Shape;333;p57"/>
          <p:cNvSpPr txBox="1">
            <a:spLocks noGrp="1"/>
          </p:cNvSpPr>
          <p:nvPr>
            <p:ph type="ctrTitle"/>
          </p:nvPr>
        </p:nvSpPr>
        <p:spPr>
          <a:xfrm>
            <a:off x="1281952" y="35100"/>
            <a:ext cx="5100000" cy="1887900"/>
          </a:xfrm>
          <a:prstGeom prst="rect">
            <a:avLst/>
          </a:prstGeom>
        </p:spPr>
        <p:txBody>
          <a:bodyPr spcFirstLastPara="1" wrap="square" lIns="91425" tIns="234000" rIns="91425" bIns="91425" anchor="b" anchorCtr="0">
            <a:noAutofit/>
          </a:bodyPr>
          <a:lstStyle/>
          <a:p>
            <a:pPr marL="0" lvl="0" indent="0" algn="l" rtl="0">
              <a:spcBef>
                <a:spcPts val="0"/>
              </a:spcBef>
              <a:spcAft>
                <a:spcPts val="0"/>
              </a:spcAft>
              <a:buNone/>
            </a:pPr>
            <a:r>
              <a:rPr lang="en" dirty="0">
                <a:solidFill>
                  <a:schemeClr val="accent1"/>
                </a:solidFill>
              </a:rPr>
              <a:t>Galaxy Project</a:t>
            </a:r>
            <a:endParaRPr dirty="0">
              <a:solidFill>
                <a:schemeClr val="accent1"/>
              </a:solidFill>
            </a:endParaRPr>
          </a:p>
        </p:txBody>
      </p:sp>
      <p:pic>
        <p:nvPicPr>
          <p:cNvPr id="335" name="Google Shape;335;p57"/>
          <p:cNvPicPr preferRelativeResize="0"/>
          <p:nvPr/>
        </p:nvPicPr>
        <p:blipFill>
          <a:blip r:embed="rId3">
            <a:alphaModFix amt="38000"/>
          </a:blip>
          <a:stretch>
            <a:fillRect/>
          </a:stretch>
        </p:blipFill>
        <p:spPr>
          <a:xfrm>
            <a:off x="4347820" y="1399324"/>
            <a:ext cx="6074301" cy="3191924"/>
          </a:xfrm>
          <a:prstGeom prst="rect">
            <a:avLst/>
          </a:prstGeom>
          <a:noFill/>
          <a:ln>
            <a:noFill/>
          </a:ln>
        </p:spPr>
      </p:pic>
      <p:pic>
        <p:nvPicPr>
          <p:cNvPr id="336" name="Google Shape;336;p57"/>
          <p:cNvPicPr preferRelativeResize="0"/>
          <p:nvPr/>
        </p:nvPicPr>
        <p:blipFill>
          <a:blip r:embed="rId4">
            <a:alphaModFix/>
          </a:blip>
          <a:stretch>
            <a:fillRect/>
          </a:stretch>
        </p:blipFill>
        <p:spPr>
          <a:xfrm rot="2829572">
            <a:off x="6910399" y="4637445"/>
            <a:ext cx="2348373" cy="1320975"/>
          </a:xfrm>
          <a:prstGeom prst="rect">
            <a:avLst/>
          </a:prstGeom>
          <a:noFill/>
          <a:ln>
            <a:noFill/>
          </a:ln>
        </p:spPr>
      </p:pic>
      <p:pic>
        <p:nvPicPr>
          <p:cNvPr id="337" name="Google Shape;337;p57"/>
          <p:cNvPicPr preferRelativeResize="0"/>
          <p:nvPr/>
        </p:nvPicPr>
        <p:blipFill>
          <a:blip r:embed="rId5">
            <a:alphaModFix/>
          </a:blip>
          <a:stretch>
            <a:fillRect/>
          </a:stretch>
        </p:blipFill>
        <p:spPr>
          <a:xfrm>
            <a:off x="7053733" y="35100"/>
            <a:ext cx="2969140" cy="2915702"/>
          </a:xfrm>
          <a:prstGeom prst="rect">
            <a:avLst/>
          </a:prstGeom>
          <a:noFill/>
          <a:ln>
            <a:noFill/>
          </a:ln>
        </p:spPr>
      </p:pic>
      <p:pic>
        <p:nvPicPr>
          <p:cNvPr id="338" name="Google Shape;338;p57"/>
          <p:cNvPicPr preferRelativeResize="0"/>
          <p:nvPr/>
        </p:nvPicPr>
        <p:blipFill>
          <a:blip r:embed="rId6">
            <a:alphaModFix/>
          </a:blip>
          <a:stretch>
            <a:fillRect/>
          </a:stretch>
        </p:blipFill>
        <p:spPr>
          <a:xfrm>
            <a:off x="-1937250" y="2476500"/>
            <a:ext cx="5727298" cy="4430852"/>
          </a:xfrm>
          <a:prstGeom prst="rect">
            <a:avLst/>
          </a:prstGeom>
          <a:noFill/>
          <a:ln>
            <a:noFill/>
          </a:ln>
        </p:spPr>
      </p:pic>
      <p:pic>
        <p:nvPicPr>
          <p:cNvPr id="339" name="Google Shape;339;p57"/>
          <p:cNvPicPr preferRelativeResize="0"/>
          <p:nvPr/>
        </p:nvPicPr>
        <p:blipFill>
          <a:blip r:embed="rId7">
            <a:alphaModFix/>
          </a:blip>
          <a:stretch>
            <a:fillRect/>
          </a:stretch>
        </p:blipFill>
        <p:spPr>
          <a:xfrm>
            <a:off x="6634724" y="2714625"/>
            <a:ext cx="1789276" cy="1667076"/>
          </a:xfrm>
          <a:prstGeom prst="rect">
            <a:avLst/>
          </a:prstGeom>
          <a:noFill/>
          <a:ln>
            <a:noFill/>
          </a:ln>
        </p:spPr>
      </p:pic>
      <p:pic>
        <p:nvPicPr>
          <p:cNvPr id="340" name="Google Shape;340;p57"/>
          <p:cNvPicPr preferRelativeResize="0"/>
          <p:nvPr/>
        </p:nvPicPr>
        <p:blipFill>
          <a:blip r:embed="rId8">
            <a:alphaModFix/>
          </a:blip>
          <a:stretch>
            <a:fillRect/>
          </a:stretch>
        </p:blipFill>
        <p:spPr>
          <a:xfrm rot="1382034">
            <a:off x="6604327" y="2561902"/>
            <a:ext cx="825711" cy="866750"/>
          </a:xfrm>
          <a:prstGeom prst="rect">
            <a:avLst/>
          </a:prstGeom>
          <a:noFill/>
          <a:ln>
            <a:noFill/>
          </a:ln>
        </p:spPr>
      </p:pic>
      <p:pic>
        <p:nvPicPr>
          <p:cNvPr id="341" name="Google Shape;341;p57"/>
          <p:cNvPicPr preferRelativeResize="0"/>
          <p:nvPr/>
        </p:nvPicPr>
        <p:blipFill>
          <a:blip r:embed="rId9">
            <a:alphaModFix/>
          </a:blip>
          <a:stretch>
            <a:fillRect/>
          </a:stretch>
        </p:blipFill>
        <p:spPr>
          <a:xfrm>
            <a:off x="3282444" y="3987840"/>
            <a:ext cx="1099026" cy="827935"/>
          </a:xfrm>
          <a:prstGeom prst="rect">
            <a:avLst/>
          </a:prstGeom>
          <a:noFill/>
          <a:ln>
            <a:noFill/>
          </a:ln>
        </p:spPr>
      </p:pic>
      <p:sp>
        <p:nvSpPr>
          <p:cNvPr id="18" name="TextBox 12">
            <a:extLst>
              <a:ext uri="{FF2B5EF4-FFF2-40B4-BE49-F238E27FC236}">
                <a16:creationId xmlns:a16="http://schemas.microsoft.com/office/drawing/2014/main" xmlns="" id="{6156621F-CD1B-63CC-5D4F-CDC0282AD6FA}"/>
              </a:ext>
            </a:extLst>
          </p:cNvPr>
          <p:cNvSpPr txBox="1"/>
          <p:nvPr/>
        </p:nvSpPr>
        <p:spPr>
          <a:xfrm>
            <a:off x="2260299" y="1813478"/>
            <a:ext cx="3928488" cy="923330"/>
          </a:xfrm>
          <a:prstGeom prst="rect">
            <a:avLst/>
          </a:prstGeom>
          <a:noFill/>
        </p:spPr>
        <p:txBody>
          <a:bodyPr wrap="square" lIns="91440" tIns="45720" rIns="91440" bIns="45720" anchor="t">
            <a:spAutoFit/>
          </a:bodyPr>
          <a:lstStyle/>
          <a:p>
            <a:pPr algn="ctr"/>
            <a:r>
              <a:rPr lang="en-US" sz="3600" b="1" dirty="0">
                <a:solidFill>
                  <a:schemeClr val="dk2"/>
                </a:solidFill>
                <a:latin typeface="Pathway Gothic One"/>
                <a:sym typeface="Pathway Gothic One"/>
              </a:rPr>
              <a:t>July 6</a:t>
            </a:r>
            <a:r>
              <a:rPr lang="en-US" sz="3600" b="1" baseline="30000" dirty="0">
                <a:solidFill>
                  <a:schemeClr val="dk2"/>
                </a:solidFill>
                <a:latin typeface="Pathway Gothic One"/>
                <a:sym typeface="Pathway Gothic One"/>
              </a:rPr>
              <a:t>th</a:t>
            </a:r>
            <a:r>
              <a:rPr lang="en-US" sz="3600" b="1" dirty="0">
                <a:solidFill>
                  <a:schemeClr val="dk2"/>
                </a:solidFill>
                <a:latin typeface="Pathway Gothic One"/>
                <a:sym typeface="Pathway Gothic One"/>
              </a:rPr>
              <a:t> </a:t>
            </a:r>
            <a:r>
              <a:rPr lang="en-US" sz="5400" b="1" dirty="0">
                <a:solidFill>
                  <a:schemeClr val="dk2"/>
                </a:solidFill>
                <a:latin typeface="Pathway Gothic One"/>
                <a:sym typeface="Pathway Gothic One"/>
              </a:rPr>
              <a:t>2045</a:t>
            </a:r>
            <a:endParaRPr lang="en-US" sz="5400" b="1" dirty="0">
              <a:solidFill>
                <a:schemeClr val="dk2"/>
              </a:solidFill>
              <a:latin typeface="Pathway Gothic One"/>
            </a:endParaRPr>
          </a:p>
        </p:txBody>
      </p:sp>
      <p:pic>
        <p:nvPicPr>
          <p:cNvPr id="4" name="Picture 3" descr="A colorful logo on a black background&#10;&#10;Description automatically generated with medium confidence">
            <a:extLst>
              <a:ext uri="{FF2B5EF4-FFF2-40B4-BE49-F238E27FC236}">
                <a16:creationId xmlns:a16="http://schemas.microsoft.com/office/drawing/2014/main" xmlns="" id="{B5D67054-A7F6-FE96-A6A6-F6BF987C1DD5}"/>
              </a:ext>
            </a:extLst>
          </p:cNvPr>
          <p:cNvPicPr>
            <a:picLocks noChangeAspect="1"/>
          </p:cNvPicPr>
          <p:nvPr/>
        </p:nvPicPr>
        <p:blipFill rotWithShape="1">
          <a:blip r:embed="rId10"/>
          <a:srcRect r="45514"/>
          <a:stretch/>
        </p:blipFill>
        <p:spPr>
          <a:xfrm>
            <a:off x="3790049" y="4198297"/>
            <a:ext cx="2420413" cy="785901"/>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550"/>
        <p:cNvGrpSpPr/>
        <p:nvPr/>
      </p:nvGrpSpPr>
      <p:grpSpPr>
        <a:xfrm>
          <a:off x="0" y="0"/>
          <a:ext cx="0" cy="0"/>
          <a:chOff x="0" y="0"/>
          <a:chExt cx="0" cy="0"/>
        </a:xfrm>
      </p:grpSpPr>
      <p:pic>
        <p:nvPicPr>
          <p:cNvPr id="3" name="Google Shape;691;p81">
            <a:extLst>
              <a:ext uri="{FF2B5EF4-FFF2-40B4-BE49-F238E27FC236}">
                <a16:creationId xmlns:a16="http://schemas.microsoft.com/office/drawing/2014/main" xmlns="" id="{50A5420C-2427-ADC2-5C88-C8EBAED98DB8}"/>
              </a:ext>
            </a:extLst>
          </p:cNvPr>
          <p:cNvPicPr preferRelativeResize="0"/>
          <p:nvPr/>
        </p:nvPicPr>
        <p:blipFill>
          <a:blip r:embed="rId3">
            <a:alphaModFix/>
          </a:blip>
          <a:stretch>
            <a:fillRect/>
          </a:stretch>
        </p:blipFill>
        <p:spPr>
          <a:xfrm>
            <a:off x="-1887116" y="-2350289"/>
            <a:ext cx="5916073" cy="5223150"/>
          </a:xfrm>
          <a:prstGeom prst="rect">
            <a:avLst/>
          </a:prstGeom>
          <a:noFill/>
          <a:ln>
            <a:noFill/>
          </a:ln>
        </p:spPr>
      </p:pic>
      <p:pic>
        <p:nvPicPr>
          <p:cNvPr id="4" name="Google Shape;693;p81">
            <a:extLst>
              <a:ext uri="{FF2B5EF4-FFF2-40B4-BE49-F238E27FC236}">
                <a16:creationId xmlns:a16="http://schemas.microsoft.com/office/drawing/2014/main" xmlns="" id="{6500CB96-BE21-5605-3A9B-002B0373BADB}"/>
              </a:ext>
            </a:extLst>
          </p:cNvPr>
          <p:cNvPicPr preferRelativeResize="0"/>
          <p:nvPr/>
        </p:nvPicPr>
        <p:blipFill>
          <a:blip r:embed="rId4">
            <a:alphaModFix/>
          </a:blip>
          <a:stretch>
            <a:fillRect/>
          </a:stretch>
        </p:blipFill>
        <p:spPr>
          <a:xfrm rot="18899970">
            <a:off x="-601177" y="1761550"/>
            <a:ext cx="1220109" cy="919152"/>
          </a:xfrm>
          <a:prstGeom prst="rect">
            <a:avLst/>
          </a:prstGeom>
          <a:noFill/>
          <a:ln>
            <a:noFill/>
          </a:ln>
        </p:spPr>
      </p:pic>
      <p:sp>
        <p:nvSpPr>
          <p:cNvPr id="29" name="TextBox 2">
            <a:extLst>
              <a:ext uri="{FF2B5EF4-FFF2-40B4-BE49-F238E27FC236}">
                <a16:creationId xmlns:a16="http://schemas.microsoft.com/office/drawing/2014/main" xmlns="" id="{3059530D-2778-E5DF-8F36-52BB6398B310}"/>
              </a:ext>
            </a:extLst>
          </p:cNvPr>
          <p:cNvSpPr txBox="1"/>
          <p:nvPr/>
        </p:nvSpPr>
        <p:spPr>
          <a:xfrm>
            <a:off x="1972302" y="2175594"/>
            <a:ext cx="1796004" cy="646331"/>
          </a:xfrm>
          <a:prstGeom prst="rect">
            <a:avLst/>
          </a:prstGeom>
          <a:noFill/>
        </p:spPr>
        <p:txBody>
          <a:bodyPr wrap="square">
            <a:spAutoFit/>
          </a:bodyPr>
          <a:lstStyle/>
          <a:p>
            <a:pPr algn="ctr"/>
            <a:r>
              <a:rPr lang="en-GB" sz="3600" dirty="0">
                <a:solidFill>
                  <a:schemeClr val="dk2"/>
                </a:solidFill>
                <a:latin typeface="Pathway Gothic One"/>
                <a:sym typeface="Pathway Gothic One"/>
              </a:rPr>
              <a:t>Efficiency</a:t>
            </a:r>
            <a:endParaRPr lang="en-GB" sz="3600" dirty="0">
              <a:solidFill>
                <a:schemeClr val="dk2"/>
              </a:solidFill>
              <a:latin typeface="Pathway Gothic One"/>
            </a:endParaRPr>
          </a:p>
        </p:txBody>
      </p:sp>
      <p:sp>
        <p:nvSpPr>
          <p:cNvPr id="30" name="TextBox 2">
            <a:extLst>
              <a:ext uri="{FF2B5EF4-FFF2-40B4-BE49-F238E27FC236}">
                <a16:creationId xmlns:a16="http://schemas.microsoft.com/office/drawing/2014/main" xmlns="" id="{3059530D-2778-E5DF-8F36-52BB6398B310}"/>
              </a:ext>
            </a:extLst>
          </p:cNvPr>
          <p:cNvSpPr txBox="1"/>
          <p:nvPr/>
        </p:nvSpPr>
        <p:spPr>
          <a:xfrm>
            <a:off x="4352700" y="1839513"/>
            <a:ext cx="2496474" cy="646331"/>
          </a:xfrm>
          <a:prstGeom prst="rect">
            <a:avLst/>
          </a:prstGeom>
          <a:noFill/>
          <a:effectLst/>
        </p:spPr>
        <p:txBody>
          <a:bodyPr wrap="square">
            <a:spAutoFit/>
          </a:bodyPr>
          <a:lstStyle/>
          <a:p>
            <a:pPr algn="ctr"/>
            <a:r>
              <a:rPr lang="en-GB" sz="3600" dirty="0">
                <a:solidFill>
                  <a:schemeClr val="dk2"/>
                </a:solidFill>
                <a:latin typeface="Pathway Gothic One"/>
                <a:sym typeface="Pathway Gothic One"/>
              </a:rPr>
              <a:t>Collaborations</a:t>
            </a:r>
            <a:endParaRPr lang="en-GB" sz="3600" dirty="0">
              <a:solidFill>
                <a:schemeClr val="dk2"/>
              </a:solidFill>
              <a:latin typeface="Pathway Gothic One"/>
            </a:endParaRPr>
          </a:p>
        </p:txBody>
      </p:sp>
      <p:sp>
        <p:nvSpPr>
          <p:cNvPr id="31" name="TextBox 2">
            <a:extLst>
              <a:ext uri="{FF2B5EF4-FFF2-40B4-BE49-F238E27FC236}">
                <a16:creationId xmlns:a16="http://schemas.microsoft.com/office/drawing/2014/main" xmlns="" id="{3059530D-2778-E5DF-8F36-52BB6398B310}"/>
              </a:ext>
            </a:extLst>
          </p:cNvPr>
          <p:cNvSpPr txBox="1"/>
          <p:nvPr/>
        </p:nvSpPr>
        <p:spPr>
          <a:xfrm>
            <a:off x="6058765" y="4257219"/>
            <a:ext cx="2742983" cy="646331"/>
          </a:xfrm>
          <a:prstGeom prst="rect">
            <a:avLst/>
          </a:prstGeom>
          <a:noFill/>
        </p:spPr>
        <p:txBody>
          <a:bodyPr wrap="square">
            <a:spAutoFit/>
          </a:bodyPr>
          <a:lstStyle/>
          <a:p>
            <a:pPr algn="ctr"/>
            <a:r>
              <a:rPr lang="en-GB" sz="3600" dirty="0">
                <a:solidFill>
                  <a:schemeClr val="dk2"/>
                </a:solidFill>
                <a:latin typeface="Pathway Gothic One"/>
                <a:sym typeface="Pathway Gothic One"/>
              </a:rPr>
              <a:t>Interdisciplinarity</a:t>
            </a:r>
            <a:endParaRPr lang="en-GB" sz="3600" dirty="0">
              <a:solidFill>
                <a:schemeClr val="dk2"/>
              </a:solidFill>
              <a:latin typeface="Pathway Gothic One"/>
            </a:endParaRPr>
          </a:p>
        </p:txBody>
      </p:sp>
      <p:sp>
        <p:nvSpPr>
          <p:cNvPr id="32" name="TextBox 2">
            <a:extLst>
              <a:ext uri="{FF2B5EF4-FFF2-40B4-BE49-F238E27FC236}">
                <a16:creationId xmlns:a16="http://schemas.microsoft.com/office/drawing/2014/main" xmlns="" id="{3059530D-2778-E5DF-8F36-52BB6398B310}"/>
              </a:ext>
            </a:extLst>
          </p:cNvPr>
          <p:cNvSpPr txBox="1"/>
          <p:nvPr/>
        </p:nvSpPr>
        <p:spPr>
          <a:xfrm>
            <a:off x="3682787" y="3571788"/>
            <a:ext cx="1667215" cy="646331"/>
          </a:xfrm>
          <a:prstGeom prst="rect">
            <a:avLst/>
          </a:prstGeom>
          <a:noFill/>
        </p:spPr>
        <p:txBody>
          <a:bodyPr wrap="square">
            <a:spAutoFit/>
          </a:bodyPr>
          <a:lstStyle/>
          <a:p>
            <a:pPr algn="ctr"/>
            <a:r>
              <a:rPr lang="en-GB" sz="3600" dirty="0">
                <a:solidFill>
                  <a:schemeClr val="dk2"/>
                </a:solidFill>
                <a:latin typeface="Pathway Gothic One"/>
                <a:sym typeface="Pathway Gothic One"/>
              </a:rPr>
              <a:t>Promotion</a:t>
            </a:r>
            <a:endParaRPr lang="en-GB" sz="3600" dirty="0">
              <a:solidFill>
                <a:schemeClr val="dk2"/>
              </a:solidFill>
              <a:latin typeface="Pathway Gothic One"/>
            </a:endParaRPr>
          </a:p>
        </p:txBody>
      </p:sp>
      <p:pic>
        <p:nvPicPr>
          <p:cNvPr id="33" name="Google Shape;1047;p96"/>
          <p:cNvPicPr preferRelativeResize="0"/>
          <p:nvPr/>
        </p:nvPicPr>
        <p:blipFill>
          <a:blip r:embed="rId5">
            <a:alphaModFix/>
          </a:blip>
          <a:stretch>
            <a:fillRect/>
          </a:stretch>
        </p:blipFill>
        <p:spPr>
          <a:xfrm>
            <a:off x="2560792" y="2737334"/>
            <a:ext cx="555024" cy="539804"/>
          </a:xfrm>
          <a:prstGeom prst="rect">
            <a:avLst/>
          </a:prstGeom>
          <a:noFill/>
          <a:ln>
            <a:noFill/>
          </a:ln>
          <a:effectLst>
            <a:outerShdw blurRad="485775" dist="19050" dir="1800000" algn="bl" rotWithShape="0">
              <a:schemeClr val="accent4">
                <a:alpha val="50000"/>
              </a:schemeClr>
            </a:outerShdw>
          </a:effectLst>
        </p:spPr>
      </p:pic>
      <p:pic>
        <p:nvPicPr>
          <p:cNvPr id="34" name="Google Shape;1048;p96"/>
          <p:cNvPicPr preferRelativeResize="0"/>
          <p:nvPr/>
        </p:nvPicPr>
        <p:blipFill>
          <a:blip r:embed="rId6">
            <a:alphaModFix/>
          </a:blip>
          <a:stretch>
            <a:fillRect/>
          </a:stretch>
        </p:blipFill>
        <p:spPr>
          <a:xfrm>
            <a:off x="5323420" y="2513616"/>
            <a:ext cx="555034" cy="571799"/>
          </a:xfrm>
          <a:prstGeom prst="rect">
            <a:avLst/>
          </a:prstGeom>
          <a:noFill/>
          <a:ln>
            <a:noFill/>
          </a:ln>
        </p:spPr>
      </p:pic>
      <p:pic>
        <p:nvPicPr>
          <p:cNvPr id="35" name="Google Shape;1049;p96"/>
          <p:cNvPicPr preferRelativeResize="0"/>
          <p:nvPr/>
        </p:nvPicPr>
        <p:blipFill>
          <a:blip r:embed="rId7">
            <a:alphaModFix/>
          </a:blip>
          <a:stretch>
            <a:fillRect/>
          </a:stretch>
        </p:blipFill>
        <p:spPr>
          <a:xfrm>
            <a:off x="4266299" y="4189603"/>
            <a:ext cx="611401" cy="629856"/>
          </a:xfrm>
          <a:prstGeom prst="rect">
            <a:avLst/>
          </a:prstGeom>
          <a:noFill/>
          <a:ln>
            <a:noFill/>
          </a:ln>
        </p:spPr>
      </p:pic>
      <p:pic>
        <p:nvPicPr>
          <p:cNvPr id="36" name="Google Shape;1050;p96"/>
          <p:cNvPicPr preferRelativeResize="0"/>
          <p:nvPr/>
        </p:nvPicPr>
        <p:blipFill>
          <a:blip r:embed="rId8">
            <a:alphaModFix/>
          </a:blip>
          <a:stretch>
            <a:fillRect/>
          </a:stretch>
        </p:blipFill>
        <p:spPr>
          <a:xfrm>
            <a:off x="7152744" y="3756922"/>
            <a:ext cx="555025" cy="555056"/>
          </a:xfrm>
          <a:prstGeom prst="rect">
            <a:avLst/>
          </a:prstGeom>
          <a:noFill/>
          <a:ln>
            <a:noFill/>
          </a:ln>
          <a:effectLst>
            <a:outerShdw blurRad="342900" dist="19050" dir="1200000" algn="bl" rotWithShape="0">
              <a:srgbClr val="9FC5E8">
                <a:alpha val="50000"/>
              </a:srgbClr>
            </a:outerShdw>
          </a:effectLst>
        </p:spPr>
      </p:pic>
      <p:sp>
        <p:nvSpPr>
          <p:cNvPr id="38" name="TextBox 2">
            <a:extLst>
              <a:ext uri="{FF2B5EF4-FFF2-40B4-BE49-F238E27FC236}">
                <a16:creationId xmlns:a16="http://schemas.microsoft.com/office/drawing/2014/main" xmlns="" id="{3059530D-2778-E5DF-8F36-52BB6398B310}"/>
              </a:ext>
            </a:extLst>
          </p:cNvPr>
          <p:cNvSpPr txBox="1"/>
          <p:nvPr/>
        </p:nvSpPr>
        <p:spPr>
          <a:xfrm>
            <a:off x="5445658" y="351926"/>
            <a:ext cx="1889577" cy="707886"/>
          </a:xfrm>
          <a:prstGeom prst="rect">
            <a:avLst/>
          </a:prstGeom>
          <a:noFill/>
        </p:spPr>
        <p:txBody>
          <a:bodyPr wrap="square">
            <a:spAutoFit/>
          </a:bodyPr>
          <a:lstStyle/>
          <a:p>
            <a:pPr algn="ctr"/>
            <a:r>
              <a:rPr lang="it-IT" sz="4000" dirty="0">
                <a:solidFill>
                  <a:schemeClr val="accent1"/>
                </a:solidFill>
                <a:latin typeface="Pathway Gothic One" panose="020B0604020202020204" charset="0"/>
                <a:ea typeface="Lato"/>
                <a:cs typeface="Lato"/>
                <a:sym typeface="Pathway Gothic One"/>
              </a:rPr>
              <a:t>S</a:t>
            </a:r>
            <a:r>
              <a:rPr lang="en-GB" sz="4000" dirty="0">
                <a:solidFill>
                  <a:schemeClr val="accent1"/>
                </a:solidFill>
                <a:latin typeface="Pathway Gothic One" panose="020B0604020202020204" charset="0"/>
                <a:ea typeface="Lato"/>
                <a:cs typeface="Lato"/>
                <a:sym typeface="Pathway Gothic One"/>
              </a:rPr>
              <a:t>TUDENTS</a:t>
            </a:r>
            <a:endParaRPr lang="en-GB" sz="4000" dirty="0">
              <a:solidFill>
                <a:schemeClr val="accent1"/>
              </a:solidFill>
              <a:latin typeface="Pathway Gothic One" panose="020B0604020202020204" charset="0"/>
              <a:ea typeface="Lato"/>
              <a:cs typeface="Lato"/>
              <a:sym typeface="Lato"/>
            </a:endParaRPr>
          </a:p>
        </p:txBody>
      </p:sp>
      <p:pic>
        <p:nvPicPr>
          <p:cNvPr id="5" name="Google Shape;1808;p117">
            <a:extLst>
              <a:ext uri="{FF2B5EF4-FFF2-40B4-BE49-F238E27FC236}">
                <a16:creationId xmlns:a16="http://schemas.microsoft.com/office/drawing/2014/main" xmlns="" id="{0695D9DC-0DDF-95A6-F565-53722D59EFED}"/>
              </a:ext>
            </a:extLst>
          </p:cNvPr>
          <p:cNvPicPr preferRelativeResize="0"/>
          <p:nvPr/>
        </p:nvPicPr>
        <p:blipFill>
          <a:blip r:embed="rId9">
            <a:alphaModFix/>
          </a:blip>
          <a:stretch>
            <a:fillRect/>
          </a:stretch>
        </p:blipFill>
        <p:spPr>
          <a:xfrm>
            <a:off x="6862359" y="154743"/>
            <a:ext cx="1889577" cy="1463579"/>
          </a:xfrm>
          <a:prstGeom prst="rect">
            <a:avLst/>
          </a:prstGeom>
          <a:noFill/>
          <a:ln>
            <a:noFill/>
          </a:ln>
        </p:spPr>
      </p:pic>
      <p:cxnSp>
        <p:nvCxnSpPr>
          <p:cNvPr id="8" name="Connettore 2 7"/>
          <p:cNvCxnSpPr>
            <a:cxnSpLocks/>
          </p:cNvCxnSpPr>
          <p:nvPr/>
        </p:nvCxnSpPr>
        <p:spPr>
          <a:xfrm flipV="1">
            <a:off x="1883364" y="3274492"/>
            <a:ext cx="571442" cy="620461"/>
          </a:xfrm>
          <a:prstGeom prst="straightConnector1">
            <a:avLst/>
          </a:prstGeom>
          <a:noFill/>
          <a:ln>
            <a:solidFill>
              <a:schemeClr val="bg1">
                <a:lumMod val="85000"/>
                <a:alpha val="57000"/>
              </a:schemeClr>
            </a:solidFill>
            <a:prstDash val="dash"/>
            <a:tailEnd type="triangle" w="med" len="lg"/>
          </a:ln>
        </p:spPr>
        <p:style>
          <a:lnRef idx="2">
            <a:schemeClr val="accent1">
              <a:shade val="50000"/>
            </a:schemeClr>
          </a:lnRef>
          <a:fillRef idx="1">
            <a:schemeClr val="accent1"/>
          </a:fillRef>
          <a:effectRef idx="0">
            <a:schemeClr val="accent1"/>
          </a:effectRef>
          <a:fontRef idx="minor">
            <a:schemeClr val="lt1"/>
          </a:fontRef>
        </p:style>
      </p:cxnSp>
      <p:cxnSp>
        <p:nvCxnSpPr>
          <p:cNvPr id="26" name="Connettore 2 25"/>
          <p:cNvCxnSpPr>
            <a:cxnSpLocks/>
            <a:stCxn id="33" idx="3"/>
            <a:endCxn id="35" idx="1"/>
          </p:cNvCxnSpPr>
          <p:nvPr/>
        </p:nvCxnSpPr>
        <p:spPr>
          <a:xfrm>
            <a:off x="3115816" y="3007236"/>
            <a:ext cx="1150483" cy="1497295"/>
          </a:xfrm>
          <a:prstGeom prst="straightConnector1">
            <a:avLst/>
          </a:prstGeom>
          <a:noFill/>
          <a:ln>
            <a:solidFill>
              <a:schemeClr val="bg1">
                <a:lumMod val="85000"/>
                <a:alpha val="57000"/>
              </a:schemeClr>
            </a:solidFill>
            <a:prstDash val="dash"/>
            <a:tailEnd type="triangle" w="med" len="lg"/>
          </a:ln>
        </p:spPr>
        <p:style>
          <a:lnRef idx="2">
            <a:schemeClr val="accent1">
              <a:shade val="50000"/>
            </a:schemeClr>
          </a:lnRef>
          <a:fillRef idx="1">
            <a:schemeClr val="accent1"/>
          </a:fillRef>
          <a:effectRef idx="0">
            <a:schemeClr val="accent1"/>
          </a:effectRef>
          <a:fontRef idx="minor">
            <a:schemeClr val="lt1"/>
          </a:fontRef>
        </p:style>
      </p:cxnSp>
      <p:cxnSp>
        <p:nvCxnSpPr>
          <p:cNvPr id="37" name="Connettore 2 36"/>
          <p:cNvCxnSpPr>
            <a:cxnSpLocks/>
            <a:stCxn id="35" idx="3"/>
            <a:endCxn id="34" idx="1"/>
          </p:cNvCxnSpPr>
          <p:nvPr/>
        </p:nvCxnSpPr>
        <p:spPr>
          <a:xfrm flipV="1">
            <a:off x="4877700" y="2799516"/>
            <a:ext cx="445720" cy="1705015"/>
          </a:xfrm>
          <a:prstGeom prst="straightConnector1">
            <a:avLst/>
          </a:prstGeom>
          <a:noFill/>
          <a:ln>
            <a:solidFill>
              <a:schemeClr val="bg1">
                <a:lumMod val="85000"/>
                <a:alpha val="57000"/>
              </a:schemeClr>
            </a:solidFill>
            <a:prstDash val="dash"/>
            <a:tailEnd type="triangle" w="med" len="lg"/>
          </a:ln>
        </p:spPr>
        <p:style>
          <a:lnRef idx="2">
            <a:schemeClr val="accent1">
              <a:shade val="50000"/>
            </a:schemeClr>
          </a:lnRef>
          <a:fillRef idx="1">
            <a:schemeClr val="accent1"/>
          </a:fillRef>
          <a:effectRef idx="0">
            <a:schemeClr val="accent1"/>
          </a:effectRef>
          <a:fontRef idx="minor">
            <a:schemeClr val="lt1"/>
          </a:fontRef>
        </p:style>
      </p:cxnSp>
      <p:cxnSp>
        <p:nvCxnSpPr>
          <p:cNvPr id="39" name="Connettore 2 38"/>
          <p:cNvCxnSpPr>
            <a:cxnSpLocks/>
            <a:stCxn id="34" idx="3"/>
            <a:endCxn id="36" idx="1"/>
          </p:cNvCxnSpPr>
          <p:nvPr/>
        </p:nvCxnSpPr>
        <p:spPr>
          <a:xfrm>
            <a:off x="5878454" y="2799516"/>
            <a:ext cx="1274290" cy="1234934"/>
          </a:xfrm>
          <a:prstGeom prst="straightConnector1">
            <a:avLst/>
          </a:prstGeom>
          <a:noFill/>
          <a:ln>
            <a:solidFill>
              <a:schemeClr val="bg1">
                <a:lumMod val="85000"/>
                <a:alpha val="57000"/>
              </a:schemeClr>
            </a:solidFill>
            <a:prstDash val="dash"/>
            <a:tailEnd type="triangle" w="med" len="lg"/>
          </a:ln>
        </p:spPr>
        <p:style>
          <a:lnRef idx="2">
            <a:schemeClr val="accent1">
              <a:shade val="50000"/>
            </a:schemeClr>
          </a:lnRef>
          <a:fillRef idx="1">
            <a:schemeClr val="accent1"/>
          </a:fillRef>
          <a:effectRef idx="0">
            <a:schemeClr val="accent1"/>
          </a:effectRef>
          <a:fontRef idx="minor">
            <a:schemeClr val="lt1"/>
          </a:fontRef>
        </p:style>
      </p:cxnSp>
      <p:cxnSp>
        <p:nvCxnSpPr>
          <p:cNvPr id="40" name="Connettore 2 39"/>
          <p:cNvCxnSpPr>
            <a:cxnSpLocks/>
            <a:stCxn id="36" idx="0"/>
          </p:cNvCxnSpPr>
          <p:nvPr/>
        </p:nvCxnSpPr>
        <p:spPr>
          <a:xfrm flipV="1">
            <a:off x="7430257" y="1493098"/>
            <a:ext cx="31104" cy="2263824"/>
          </a:xfrm>
          <a:prstGeom prst="straightConnector1">
            <a:avLst/>
          </a:prstGeom>
          <a:noFill/>
          <a:ln w="57150">
            <a:solidFill>
              <a:schemeClr val="accent1">
                <a:alpha val="57000"/>
              </a:schemeClr>
            </a:solidFill>
            <a:prstDash val="dash"/>
            <a:tailEnd type="triangle" w="med" len="lg"/>
          </a:ln>
        </p:spPr>
        <p:style>
          <a:lnRef idx="2">
            <a:schemeClr val="accent1">
              <a:shade val="50000"/>
            </a:schemeClr>
          </a:lnRef>
          <a:fillRef idx="1">
            <a:schemeClr val="accent1"/>
          </a:fillRef>
          <a:effectRef idx="0">
            <a:schemeClr val="accent1"/>
          </a:effectRef>
          <a:fontRef idx="minor">
            <a:schemeClr val="lt1"/>
          </a:fontRef>
        </p:style>
      </p:cxnSp>
      <p:sp>
        <p:nvSpPr>
          <p:cNvPr id="2" name="Google Shape;355;p59">
            <a:extLst>
              <a:ext uri="{FF2B5EF4-FFF2-40B4-BE49-F238E27FC236}">
                <a16:creationId xmlns:a16="http://schemas.microsoft.com/office/drawing/2014/main" xmlns="" id="{FA0875E4-30FD-9E5B-3888-F892F072ED25}"/>
              </a:ext>
            </a:extLst>
          </p:cNvPr>
          <p:cNvSpPr txBox="1">
            <a:spLocks/>
          </p:cNvSpPr>
          <p:nvPr/>
        </p:nvSpPr>
        <p:spPr>
          <a:xfrm>
            <a:off x="1070921" y="816352"/>
            <a:ext cx="4076811" cy="736749"/>
          </a:xfrm>
          <a:prstGeom prst="rect">
            <a:avLst/>
          </a:prstGeom>
          <a:noFill/>
          <a:ln>
            <a:noFill/>
          </a:ln>
        </p:spPr>
        <p:txBody>
          <a:bodyPr spcFirstLastPara="1" wrap="square" lIns="91425" tIns="234000"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2"/>
              </a:buClr>
              <a:buSzPts val="2800"/>
              <a:buFont typeface="Pathway Gothic One"/>
              <a:buNone/>
              <a:defRPr sz="2800" b="0" i="0" u="none" strike="noStrike" cap="none">
                <a:solidFill>
                  <a:schemeClr val="dk2"/>
                </a:solidFill>
                <a:latin typeface="Pathway Gothic One"/>
                <a:ea typeface="Pathway Gothic One"/>
                <a:cs typeface="Pathway Gothic One"/>
                <a:sym typeface="Pathway Gothic One"/>
              </a:defRPr>
            </a:lvl1pPr>
            <a:lvl2pPr marR="0" lvl="1" algn="ctr" rtl="0">
              <a:lnSpc>
                <a:spcPct val="100000"/>
              </a:lnSpc>
              <a:spcBef>
                <a:spcPts val="0"/>
              </a:spcBef>
              <a:spcAft>
                <a:spcPts val="0"/>
              </a:spcAft>
              <a:buClr>
                <a:schemeClr val="dk1"/>
              </a:buClr>
              <a:buSzPts val="3000"/>
              <a:buFont typeface="Pathway Gothic One"/>
              <a:buNone/>
              <a:defRPr sz="3000" b="0" i="0" u="none" strike="noStrike" cap="none">
                <a:solidFill>
                  <a:schemeClr val="dk1"/>
                </a:solidFill>
                <a:latin typeface="Pathway Gothic One"/>
                <a:ea typeface="Pathway Gothic One"/>
                <a:cs typeface="Pathway Gothic One"/>
                <a:sym typeface="Pathway Gothic One"/>
              </a:defRPr>
            </a:lvl2pPr>
            <a:lvl3pPr marR="0" lvl="2" algn="ctr" rtl="0">
              <a:lnSpc>
                <a:spcPct val="100000"/>
              </a:lnSpc>
              <a:spcBef>
                <a:spcPts val="0"/>
              </a:spcBef>
              <a:spcAft>
                <a:spcPts val="0"/>
              </a:spcAft>
              <a:buClr>
                <a:schemeClr val="dk1"/>
              </a:buClr>
              <a:buSzPts val="3000"/>
              <a:buFont typeface="Pathway Gothic One"/>
              <a:buNone/>
              <a:defRPr sz="3000" b="0" i="0" u="none" strike="noStrike" cap="none">
                <a:solidFill>
                  <a:schemeClr val="dk1"/>
                </a:solidFill>
                <a:latin typeface="Pathway Gothic One"/>
                <a:ea typeface="Pathway Gothic One"/>
                <a:cs typeface="Pathway Gothic One"/>
                <a:sym typeface="Pathway Gothic One"/>
              </a:defRPr>
            </a:lvl3pPr>
            <a:lvl4pPr marR="0" lvl="3" algn="ctr" rtl="0">
              <a:lnSpc>
                <a:spcPct val="100000"/>
              </a:lnSpc>
              <a:spcBef>
                <a:spcPts val="0"/>
              </a:spcBef>
              <a:spcAft>
                <a:spcPts val="0"/>
              </a:spcAft>
              <a:buClr>
                <a:schemeClr val="dk1"/>
              </a:buClr>
              <a:buSzPts val="3000"/>
              <a:buFont typeface="Pathway Gothic One"/>
              <a:buNone/>
              <a:defRPr sz="3000" b="0" i="0" u="none" strike="noStrike" cap="none">
                <a:solidFill>
                  <a:schemeClr val="dk1"/>
                </a:solidFill>
                <a:latin typeface="Pathway Gothic One"/>
                <a:ea typeface="Pathway Gothic One"/>
                <a:cs typeface="Pathway Gothic One"/>
                <a:sym typeface="Pathway Gothic One"/>
              </a:defRPr>
            </a:lvl4pPr>
            <a:lvl5pPr marR="0" lvl="4" algn="ctr" rtl="0">
              <a:lnSpc>
                <a:spcPct val="100000"/>
              </a:lnSpc>
              <a:spcBef>
                <a:spcPts val="0"/>
              </a:spcBef>
              <a:spcAft>
                <a:spcPts val="0"/>
              </a:spcAft>
              <a:buClr>
                <a:schemeClr val="dk1"/>
              </a:buClr>
              <a:buSzPts val="3000"/>
              <a:buFont typeface="Pathway Gothic One"/>
              <a:buNone/>
              <a:defRPr sz="3000" b="0" i="0" u="none" strike="noStrike" cap="none">
                <a:solidFill>
                  <a:schemeClr val="dk1"/>
                </a:solidFill>
                <a:latin typeface="Pathway Gothic One"/>
                <a:ea typeface="Pathway Gothic One"/>
                <a:cs typeface="Pathway Gothic One"/>
                <a:sym typeface="Pathway Gothic One"/>
              </a:defRPr>
            </a:lvl5pPr>
            <a:lvl6pPr marR="0" lvl="5" algn="ctr" rtl="0">
              <a:lnSpc>
                <a:spcPct val="100000"/>
              </a:lnSpc>
              <a:spcBef>
                <a:spcPts val="0"/>
              </a:spcBef>
              <a:spcAft>
                <a:spcPts val="0"/>
              </a:spcAft>
              <a:buClr>
                <a:schemeClr val="dk1"/>
              </a:buClr>
              <a:buSzPts val="3000"/>
              <a:buFont typeface="Pathway Gothic One"/>
              <a:buNone/>
              <a:defRPr sz="3000" b="0" i="0" u="none" strike="noStrike" cap="none">
                <a:solidFill>
                  <a:schemeClr val="dk1"/>
                </a:solidFill>
                <a:latin typeface="Pathway Gothic One"/>
                <a:ea typeface="Pathway Gothic One"/>
                <a:cs typeface="Pathway Gothic One"/>
                <a:sym typeface="Pathway Gothic One"/>
              </a:defRPr>
            </a:lvl6pPr>
            <a:lvl7pPr marR="0" lvl="6" algn="ctr" rtl="0">
              <a:lnSpc>
                <a:spcPct val="100000"/>
              </a:lnSpc>
              <a:spcBef>
                <a:spcPts val="0"/>
              </a:spcBef>
              <a:spcAft>
                <a:spcPts val="0"/>
              </a:spcAft>
              <a:buClr>
                <a:schemeClr val="dk1"/>
              </a:buClr>
              <a:buSzPts val="3000"/>
              <a:buFont typeface="Pathway Gothic One"/>
              <a:buNone/>
              <a:defRPr sz="3000" b="0" i="0" u="none" strike="noStrike" cap="none">
                <a:solidFill>
                  <a:schemeClr val="dk1"/>
                </a:solidFill>
                <a:latin typeface="Pathway Gothic One"/>
                <a:ea typeface="Pathway Gothic One"/>
                <a:cs typeface="Pathway Gothic One"/>
                <a:sym typeface="Pathway Gothic One"/>
              </a:defRPr>
            </a:lvl7pPr>
            <a:lvl8pPr marR="0" lvl="7" algn="ctr" rtl="0">
              <a:lnSpc>
                <a:spcPct val="100000"/>
              </a:lnSpc>
              <a:spcBef>
                <a:spcPts val="0"/>
              </a:spcBef>
              <a:spcAft>
                <a:spcPts val="0"/>
              </a:spcAft>
              <a:buClr>
                <a:schemeClr val="dk1"/>
              </a:buClr>
              <a:buSzPts val="3000"/>
              <a:buFont typeface="Pathway Gothic One"/>
              <a:buNone/>
              <a:defRPr sz="3000" b="0" i="0" u="none" strike="noStrike" cap="none">
                <a:solidFill>
                  <a:schemeClr val="dk1"/>
                </a:solidFill>
                <a:latin typeface="Pathway Gothic One"/>
                <a:ea typeface="Pathway Gothic One"/>
                <a:cs typeface="Pathway Gothic One"/>
                <a:sym typeface="Pathway Gothic One"/>
              </a:defRPr>
            </a:lvl8pPr>
            <a:lvl9pPr marR="0" lvl="8" algn="ctr" rtl="0">
              <a:lnSpc>
                <a:spcPct val="100000"/>
              </a:lnSpc>
              <a:spcBef>
                <a:spcPts val="0"/>
              </a:spcBef>
              <a:spcAft>
                <a:spcPts val="0"/>
              </a:spcAft>
              <a:buClr>
                <a:schemeClr val="dk1"/>
              </a:buClr>
              <a:buSzPts val="3000"/>
              <a:buFont typeface="Pathway Gothic One"/>
              <a:buNone/>
              <a:defRPr sz="3000" b="0" i="0" u="none" strike="noStrike" cap="none">
                <a:solidFill>
                  <a:schemeClr val="dk1"/>
                </a:solidFill>
                <a:latin typeface="Pathway Gothic One"/>
                <a:ea typeface="Pathway Gothic One"/>
                <a:cs typeface="Pathway Gothic One"/>
                <a:sym typeface="Pathway Gothic One"/>
              </a:defRPr>
            </a:lvl9pPr>
          </a:lstStyle>
          <a:p>
            <a:pPr algn="l"/>
            <a:r>
              <a:rPr lang="en-GB" sz="8000" dirty="0">
                <a:solidFill>
                  <a:schemeClr val="accent1"/>
                </a:solidFill>
              </a:rPr>
              <a:t>The CHANGE</a:t>
            </a:r>
          </a:p>
        </p:txBody>
      </p:sp>
      <p:pic>
        <p:nvPicPr>
          <p:cNvPr id="9" name="Immagine 2" descr="Immagine che contiene cerchio, Elementi grafici, cartone animato, arte&#10;&#10;Descrizione generata automaticamente">
            <a:extLst>
              <a:ext uri="{FF2B5EF4-FFF2-40B4-BE49-F238E27FC236}">
                <a16:creationId xmlns:a16="http://schemas.microsoft.com/office/drawing/2014/main" xmlns="" id="{82247C0A-8EE6-3C49-9C12-66598DAD8C73}"/>
              </a:ext>
            </a:extLst>
          </p:cNvPr>
          <p:cNvPicPr>
            <a:picLocks noChangeAspect="1"/>
          </p:cNvPicPr>
          <p:nvPr/>
        </p:nvPicPr>
        <p:blipFill>
          <a:blip r:embed="rId10"/>
          <a:stretch>
            <a:fillRect/>
          </a:stretch>
        </p:blipFill>
        <p:spPr>
          <a:xfrm rot="5765226">
            <a:off x="227066" y="3634483"/>
            <a:ext cx="1625162" cy="1625162"/>
          </a:xfrm>
          <a:prstGeom prst="rect">
            <a:avLst/>
          </a:prstGeom>
        </p:spPr>
      </p:pic>
    </p:spTree>
    <p:extLst>
      <p:ext uri="{BB962C8B-B14F-4D97-AF65-F5344CB8AC3E}">
        <p14:creationId xmlns:p14="http://schemas.microsoft.com/office/powerpoint/2010/main" val="16608239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745"/>
        <p:cNvGrpSpPr/>
        <p:nvPr/>
      </p:nvGrpSpPr>
      <p:grpSpPr>
        <a:xfrm>
          <a:off x="0" y="0"/>
          <a:ext cx="0" cy="0"/>
          <a:chOff x="0" y="0"/>
          <a:chExt cx="0" cy="0"/>
        </a:xfrm>
      </p:grpSpPr>
      <p:pic>
        <p:nvPicPr>
          <p:cNvPr id="746" name="Google Shape;746;p85"/>
          <p:cNvPicPr preferRelativeResize="0"/>
          <p:nvPr/>
        </p:nvPicPr>
        <p:blipFill rotWithShape="1">
          <a:blip r:embed="rId3">
            <a:alphaModFix/>
          </a:blip>
          <a:srcRect t="5087" r="6576"/>
          <a:stretch/>
        </p:blipFill>
        <p:spPr>
          <a:xfrm rot="10800000">
            <a:off x="1006610" y="649105"/>
            <a:ext cx="6461760" cy="3678043"/>
          </a:xfrm>
          <a:prstGeom prst="rect">
            <a:avLst/>
          </a:prstGeom>
          <a:noFill/>
          <a:ln>
            <a:noFill/>
          </a:ln>
        </p:spPr>
      </p:pic>
      <p:sp>
        <p:nvSpPr>
          <p:cNvPr id="7" name="Google Shape;747;p85"/>
          <p:cNvSpPr txBox="1">
            <a:spLocks/>
          </p:cNvSpPr>
          <p:nvPr/>
        </p:nvSpPr>
        <p:spPr>
          <a:xfrm flipH="1">
            <a:off x="-10343" y="4372224"/>
            <a:ext cx="2033904" cy="771276"/>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2"/>
              </a:buClr>
              <a:buSzPts val="3000"/>
              <a:buFont typeface="Pathway Gothic One"/>
              <a:buNone/>
              <a:defRPr sz="3000" b="0" i="0" u="none" strike="noStrike" cap="none">
                <a:solidFill>
                  <a:schemeClr val="dk2"/>
                </a:solidFill>
                <a:latin typeface="Pathway Gothic One"/>
                <a:ea typeface="Pathway Gothic One"/>
                <a:cs typeface="Pathway Gothic One"/>
                <a:sym typeface="Pathway Gothic One"/>
              </a:defRPr>
            </a:lvl1pPr>
            <a:lvl2pPr marR="0" lvl="1" algn="ctr" rtl="0">
              <a:lnSpc>
                <a:spcPct val="100000"/>
              </a:lnSpc>
              <a:spcBef>
                <a:spcPts val="0"/>
              </a:spcBef>
              <a:spcAft>
                <a:spcPts val="0"/>
              </a:spcAft>
              <a:buClr>
                <a:schemeClr val="dk1"/>
              </a:buClr>
              <a:buSzPts val="4800"/>
              <a:buFont typeface="Pathway Gothic One"/>
              <a:buNone/>
              <a:defRPr sz="4800" b="0" i="0" u="none" strike="noStrike" cap="none">
                <a:solidFill>
                  <a:schemeClr val="dk1"/>
                </a:solidFill>
                <a:latin typeface="Pathway Gothic One"/>
                <a:ea typeface="Pathway Gothic One"/>
                <a:cs typeface="Pathway Gothic One"/>
                <a:sym typeface="Pathway Gothic One"/>
              </a:defRPr>
            </a:lvl2pPr>
            <a:lvl3pPr marR="0" lvl="2" algn="ctr" rtl="0">
              <a:lnSpc>
                <a:spcPct val="100000"/>
              </a:lnSpc>
              <a:spcBef>
                <a:spcPts val="0"/>
              </a:spcBef>
              <a:spcAft>
                <a:spcPts val="0"/>
              </a:spcAft>
              <a:buClr>
                <a:schemeClr val="dk1"/>
              </a:buClr>
              <a:buSzPts val="4800"/>
              <a:buFont typeface="Pathway Gothic One"/>
              <a:buNone/>
              <a:defRPr sz="4800" b="0" i="0" u="none" strike="noStrike" cap="none">
                <a:solidFill>
                  <a:schemeClr val="dk1"/>
                </a:solidFill>
                <a:latin typeface="Pathway Gothic One"/>
                <a:ea typeface="Pathway Gothic One"/>
                <a:cs typeface="Pathway Gothic One"/>
                <a:sym typeface="Pathway Gothic One"/>
              </a:defRPr>
            </a:lvl3pPr>
            <a:lvl4pPr marR="0" lvl="3" algn="ctr" rtl="0">
              <a:lnSpc>
                <a:spcPct val="100000"/>
              </a:lnSpc>
              <a:spcBef>
                <a:spcPts val="0"/>
              </a:spcBef>
              <a:spcAft>
                <a:spcPts val="0"/>
              </a:spcAft>
              <a:buClr>
                <a:schemeClr val="dk1"/>
              </a:buClr>
              <a:buSzPts val="4800"/>
              <a:buFont typeface="Pathway Gothic One"/>
              <a:buNone/>
              <a:defRPr sz="4800" b="0" i="0" u="none" strike="noStrike" cap="none">
                <a:solidFill>
                  <a:schemeClr val="dk1"/>
                </a:solidFill>
                <a:latin typeface="Pathway Gothic One"/>
                <a:ea typeface="Pathway Gothic One"/>
                <a:cs typeface="Pathway Gothic One"/>
                <a:sym typeface="Pathway Gothic One"/>
              </a:defRPr>
            </a:lvl4pPr>
            <a:lvl5pPr marR="0" lvl="4" algn="ctr" rtl="0">
              <a:lnSpc>
                <a:spcPct val="100000"/>
              </a:lnSpc>
              <a:spcBef>
                <a:spcPts val="0"/>
              </a:spcBef>
              <a:spcAft>
                <a:spcPts val="0"/>
              </a:spcAft>
              <a:buClr>
                <a:schemeClr val="dk1"/>
              </a:buClr>
              <a:buSzPts val="4800"/>
              <a:buFont typeface="Pathway Gothic One"/>
              <a:buNone/>
              <a:defRPr sz="4800" b="0" i="0" u="none" strike="noStrike" cap="none">
                <a:solidFill>
                  <a:schemeClr val="dk1"/>
                </a:solidFill>
                <a:latin typeface="Pathway Gothic One"/>
                <a:ea typeface="Pathway Gothic One"/>
                <a:cs typeface="Pathway Gothic One"/>
                <a:sym typeface="Pathway Gothic One"/>
              </a:defRPr>
            </a:lvl5pPr>
            <a:lvl6pPr marR="0" lvl="5" algn="ctr" rtl="0">
              <a:lnSpc>
                <a:spcPct val="100000"/>
              </a:lnSpc>
              <a:spcBef>
                <a:spcPts val="0"/>
              </a:spcBef>
              <a:spcAft>
                <a:spcPts val="0"/>
              </a:spcAft>
              <a:buClr>
                <a:schemeClr val="dk1"/>
              </a:buClr>
              <a:buSzPts val="4800"/>
              <a:buFont typeface="Pathway Gothic One"/>
              <a:buNone/>
              <a:defRPr sz="4800" b="0" i="0" u="none" strike="noStrike" cap="none">
                <a:solidFill>
                  <a:schemeClr val="dk1"/>
                </a:solidFill>
                <a:latin typeface="Pathway Gothic One"/>
                <a:ea typeface="Pathway Gothic One"/>
                <a:cs typeface="Pathway Gothic One"/>
                <a:sym typeface="Pathway Gothic One"/>
              </a:defRPr>
            </a:lvl6pPr>
            <a:lvl7pPr marR="0" lvl="6" algn="ctr" rtl="0">
              <a:lnSpc>
                <a:spcPct val="100000"/>
              </a:lnSpc>
              <a:spcBef>
                <a:spcPts val="0"/>
              </a:spcBef>
              <a:spcAft>
                <a:spcPts val="0"/>
              </a:spcAft>
              <a:buClr>
                <a:schemeClr val="dk1"/>
              </a:buClr>
              <a:buSzPts val="4800"/>
              <a:buFont typeface="Pathway Gothic One"/>
              <a:buNone/>
              <a:defRPr sz="4800" b="0" i="0" u="none" strike="noStrike" cap="none">
                <a:solidFill>
                  <a:schemeClr val="dk1"/>
                </a:solidFill>
                <a:latin typeface="Pathway Gothic One"/>
                <a:ea typeface="Pathway Gothic One"/>
                <a:cs typeface="Pathway Gothic One"/>
                <a:sym typeface="Pathway Gothic One"/>
              </a:defRPr>
            </a:lvl7pPr>
            <a:lvl8pPr marR="0" lvl="7" algn="ctr" rtl="0">
              <a:lnSpc>
                <a:spcPct val="100000"/>
              </a:lnSpc>
              <a:spcBef>
                <a:spcPts val="0"/>
              </a:spcBef>
              <a:spcAft>
                <a:spcPts val="0"/>
              </a:spcAft>
              <a:buClr>
                <a:schemeClr val="dk1"/>
              </a:buClr>
              <a:buSzPts val="4800"/>
              <a:buFont typeface="Pathway Gothic One"/>
              <a:buNone/>
              <a:defRPr sz="4800" b="0" i="0" u="none" strike="noStrike" cap="none">
                <a:solidFill>
                  <a:schemeClr val="dk1"/>
                </a:solidFill>
                <a:latin typeface="Pathway Gothic One"/>
                <a:ea typeface="Pathway Gothic One"/>
                <a:cs typeface="Pathway Gothic One"/>
                <a:sym typeface="Pathway Gothic One"/>
              </a:defRPr>
            </a:lvl8pPr>
            <a:lvl9pPr marR="0" lvl="8" algn="ctr" rtl="0">
              <a:lnSpc>
                <a:spcPct val="100000"/>
              </a:lnSpc>
              <a:spcBef>
                <a:spcPts val="0"/>
              </a:spcBef>
              <a:spcAft>
                <a:spcPts val="0"/>
              </a:spcAft>
              <a:buClr>
                <a:schemeClr val="dk1"/>
              </a:buClr>
              <a:buSzPts val="4800"/>
              <a:buFont typeface="Pathway Gothic One"/>
              <a:buNone/>
              <a:defRPr sz="4800" b="0" i="0" u="none" strike="noStrike" cap="none">
                <a:solidFill>
                  <a:schemeClr val="dk1"/>
                </a:solidFill>
                <a:latin typeface="Pathway Gothic One"/>
                <a:ea typeface="Pathway Gothic One"/>
                <a:cs typeface="Pathway Gothic One"/>
                <a:sym typeface="Pathway Gothic One"/>
              </a:defRPr>
            </a:lvl9pPr>
          </a:lstStyle>
          <a:p>
            <a:pPr>
              <a:buSzPts val="1100"/>
              <a:buFont typeface="Arial"/>
              <a:buNone/>
            </a:pPr>
            <a:r>
              <a:rPr lang="en-GB" sz="4400" dirty="0">
                <a:solidFill>
                  <a:schemeClr val="bg1"/>
                </a:solidFill>
              </a:rPr>
              <a:t>2023</a:t>
            </a:r>
          </a:p>
        </p:txBody>
      </p:sp>
      <p:sp>
        <p:nvSpPr>
          <p:cNvPr id="2" name="Google Shape;355;p59">
            <a:extLst>
              <a:ext uri="{FF2B5EF4-FFF2-40B4-BE49-F238E27FC236}">
                <a16:creationId xmlns:a16="http://schemas.microsoft.com/office/drawing/2014/main" xmlns="" id="{2FD30220-5811-99AB-A283-62DFC9A9A73E}"/>
              </a:ext>
            </a:extLst>
          </p:cNvPr>
          <p:cNvSpPr txBox="1">
            <a:spLocks/>
          </p:cNvSpPr>
          <p:nvPr/>
        </p:nvSpPr>
        <p:spPr>
          <a:xfrm>
            <a:off x="1501139" y="500256"/>
            <a:ext cx="4076811" cy="736749"/>
          </a:xfrm>
          <a:prstGeom prst="rect">
            <a:avLst/>
          </a:prstGeom>
          <a:noFill/>
          <a:ln>
            <a:noFill/>
          </a:ln>
        </p:spPr>
        <p:txBody>
          <a:bodyPr spcFirstLastPara="1" wrap="square" lIns="91425" tIns="234000"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2"/>
              </a:buClr>
              <a:buSzPts val="2800"/>
              <a:buFont typeface="Pathway Gothic One"/>
              <a:buNone/>
              <a:defRPr sz="2800" b="0" i="0" u="none" strike="noStrike" cap="none">
                <a:solidFill>
                  <a:schemeClr val="dk2"/>
                </a:solidFill>
                <a:latin typeface="Pathway Gothic One"/>
                <a:ea typeface="Pathway Gothic One"/>
                <a:cs typeface="Pathway Gothic One"/>
                <a:sym typeface="Pathway Gothic One"/>
              </a:defRPr>
            </a:lvl1pPr>
            <a:lvl2pPr marR="0" lvl="1" algn="ctr" rtl="0">
              <a:lnSpc>
                <a:spcPct val="100000"/>
              </a:lnSpc>
              <a:spcBef>
                <a:spcPts val="0"/>
              </a:spcBef>
              <a:spcAft>
                <a:spcPts val="0"/>
              </a:spcAft>
              <a:buClr>
                <a:schemeClr val="dk1"/>
              </a:buClr>
              <a:buSzPts val="3000"/>
              <a:buFont typeface="Pathway Gothic One"/>
              <a:buNone/>
              <a:defRPr sz="3000" b="0" i="0" u="none" strike="noStrike" cap="none">
                <a:solidFill>
                  <a:schemeClr val="dk1"/>
                </a:solidFill>
                <a:latin typeface="Pathway Gothic One"/>
                <a:ea typeface="Pathway Gothic One"/>
                <a:cs typeface="Pathway Gothic One"/>
                <a:sym typeface="Pathway Gothic One"/>
              </a:defRPr>
            </a:lvl2pPr>
            <a:lvl3pPr marR="0" lvl="2" algn="ctr" rtl="0">
              <a:lnSpc>
                <a:spcPct val="100000"/>
              </a:lnSpc>
              <a:spcBef>
                <a:spcPts val="0"/>
              </a:spcBef>
              <a:spcAft>
                <a:spcPts val="0"/>
              </a:spcAft>
              <a:buClr>
                <a:schemeClr val="dk1"/>
              </a:buClr>
              <a:buSzPts val="3000"/>
              <a:buFont typeface="Pathway Gothic One"/>
              <a:buNone/>
              <a:defRPr sz="3000" b="0" i="0" u="none" strike="noStrike" cap="none">
                <a:solidFill>
                  <a:schemeClr val="dk1"/>
                </a:solidFill>
                <a:latin typeface="Pathway Gothic One"/>
                <a:ea typeface="Pathway Gothic One"/>
                <a:cs typeface="Pathway Gothic One"/>
                <a:sym typeface="Pathway Gothic One"/>
              </a:defRPr>
            </a:lvl3pPr>
            <a:lvl4pPr marR="0" lvl="3" algn="ctr" rtl="0">
              <a:lnSpc>
                <a:spcPct val="100000"/>
              </a:lnSpc>
              <a:spcBef>
                <a:spcPts val="0"/>
              </a:spcBef>
              <a:spcAft>
                <a:spcPts val="0"/>
              </a:spcAft>
              <a:buClr>
                <a:schemeClr val="dk1"/>
              </a:buClr>
              <a:buSzPts val="3000"/>
              <a:buFont typeface="Pathway Gothic One"/>
              <a:buNone/>
              <a:defRPr sz="3000" b="0" i="0" u="none" strike="noStrike" cap="none">
                <a:solidFill>
                  <a:schemeClr val="dk1"/>
                </a:solidFill>
                <a:latin typeface="Pathway Gothic One"/>
                <a:ea typeface="Pathway Gothic One"/>
                <a:cs typeface="Pathway Gothic One"/>
                <a:sym typeface="Pathway Gothic One"/>
              </a:defRPr>
            </a:lvl4pPr>
            <a:lvl5pPr marR="0" lvl="4" algn="ctr" rtl="0">
              <a:lnSpc>
                <a:spcPct val="100000"/>
              </a:lnSpc>
              <a:spcBef>
                <a:spcPts val="0"/>
              </a:spcBef>
              <a:spcAft>
                <a:spcPts val="0"/>
              </a:spcAft>
              <a:buClr>
                <a:schemeClr val="dk1"/>
              </a:buClr>
              <a:buSzPts val="3000"/>
              <a:buFont typeface="Pathway Gothic One"/>
              <a:buNone/>
              <a:defRPr sz="3000" b="0" i="0" u="none" strike="noStrike" cap="none">
                <a:solidFill>
                  <a:schemeClr val="dk1"/>
                </a:solidFill>
                <a:latin typeface="Pathway Gothic One"/>
                <a:ea typeface="Pathway Gothic One"/>
                <a:cs typeface="Pathway Gothic One"/>
                <a:sym typeface="Pathway Gothic One"/>
              </a:defRPr>
            </a:lvl5pPr>
            <a:lvl6pPr marR="0" lvl="5" algn="ctr" rtl="0">
              <a:lnSpc>
                <a:spcPct val="100000"/>
              </a:lnSpc>
              <a:spcBef>
                <a:spcPts val="0"/>
              </a:spcBef>
              <a:spcAft>
                <a:spcPts val="0"/>
              </a:spcAft>
              <a:buClr>
                <a:schemeClr val="dk1"/>
              </a:buClr>
              <a:buSzPts val="3000"/>
              <a:buFont typeface="Pathway Gothic One"/>
              <a:buNone/>
              <a:defRPr sz="3000" b="0" i="0" u="none" strike="noStrike" cap="none">
                <a:solidFill>
                  <a:schemeClr val="dk1"/>
                </a:solidFill>
                <a:latin typeface="Pathway Gothic One"/>
                <a:ea typeface="Pathway Gothic One"/>
                <a:cs typeface="Pathway Gothic One"/>
                <a:sym typeface="Pathway Gothic One"/>
              </a:defRPr>
            </a:lvl6pPr>
            <a:lvl7pPr marR="0" lvl="6" algn="ctr" rtl="0">
              <a:lnSpc>
                <a:spcPct val="100000"/>
              </a:lnSpc>
              <a:spcBef>
                <a:spcPts val="0"/>
              </a:spcBef>
              <a:spcAft>
                <a:spcPts val="0"/>
              </a:spcAft>
              <a:buClr>
                <a:schemeClr val="dk1"/>
              </a:buClr>
              <a:buSzPts val="3000"/>
              <a:buFont typeface="Pathway Gothic One"/>
              <a:buNone/>
              <a:defRPr sz="3000" b="0" i="0" u="none" strike="noStrike" cap="none">
                <a:solidFill>
                  <a:schemeClr val="dk1"/>
                </a:solidFill>
                <a:latin typeface="Pathway Gothic One"/>
                <a:ea typeface="Pathway Gothic One"/>
                <a:cs typeface="Pathway Gothic One"/>
                <a:sym typeface="Pathway Gothic One"/>
              </a:defRPr>
            </a:lvl7pPr>
            <a:lvl8pPr marR="0" lvl="7" algn="ctr" rtl="0">
              <a:lnSpc>
                <a:spcPct val="100000"/>
              </a:lnSpc>
              <a:spcBef>
                <a:spcPts val="0"/>
              </a:spcBef>
              <a:spcAft>
                <a:spcPts val="0"/>
              </a:spcAft>
              <a:buClr>
                <a:schemeClr val="dk1"/>
              </a:buClr>
              <a:buSzPts val="3000"/>
              <a:buFont typeface="Pathway Gothic One"/>
              <a:buNone/>
              <a:defRPr sz="3000" b="0" i="0" u="none" strike="noStrike" cap="none">
                <a:solidFill>
                  <a:schemeClr val="dk1"/>
                </a:solidFill>
                <a:latin typeface="Pathway Gothic One"/>
                <a:ea typeface="Pathway Gothic One"/>
                <a:cs typeface="Pathway Gothic One"/>
                <a:sym typeface="Pathway Gothic One"/>
              </a:defRPr>
            </a:lvl8pPr>
            <a:lvl9pPr marR="0" lvl="8" algn="ctr" rtl="0">
              <a:lnSpc>
                <a:spcPct val="100000"/>
              </a:lnSpc>
              <a:spcBef>
                <a:spcPts val="0"/>
              </a:spcBef>
              <a:spcAft>
                <a:spcPts val="0"/>
              </a:spcAft>
              <a:buClr>
                <a:schemeClr val="dk1"/>
              </a:buClr>
              <a:buSzPts val="3000"/>
              <a:buFont typeface="Pathway Gothic One"/>
              <a:buNone/>
              <a:defRPr sz="3000" b="0" i="0" u="none" strike="noStrike" cap="none">
                <a:solidFill>
                  <a:schemeClr val="dk1"/>
                </a:solidFill>
                <a:latin typeface="Pathway Gothic One"/>
                <a:ea typeface="Pathway Gothic One"/>
                <a:cs typeface="Pathway Gothic One"/>
                <a:sym typeface="Pathway Gothic One"/>
              </a:defRPr>
            </a:lvl9pPr>
          </a:lstStyle>
          <a:p>
            <a:pPr algn="l"/>
            <a:r>
              <a:rPr lang="en-GB" sz="8000" dirty="0">
                <a:solidFill>
                  <a:schemeClr val="accent1"/>
                </a:solidFill>
              </a:rPr>
              <a:t>IMPACT</a:t>
            </a:r>
          </a:p>
        </p:txBody>
      </p:sp>
      <p:cxnSp>
        <p:nvCxnSpPr>
          <p:cNvPr id="911" name="Google Shape;1412;p100">
            <a:extLst>
              <a:ext uri="{FF2B5EF4-FFF2-40B4-BE49-F238E27FC236}">
                <a16:creationId xmlns:a16="http://schemas.microsoft.com/office/drawing/2014/main" xmlns="" id="{C5D06B9B-6762-943A-4016-791252E16301}"/>
              </a:ext>
            </a:extLst>
          </p:cNvPr>
          <p:cNvCxnSpPr>
            <a:cxnSpLocks/>
          </p:cNvCxnSpPr>
          <p:nvPr/>
        </p:nvCxnSpPr>
        <p:spPr>
          <a:xfrm flipV="1">
            <a:off x="1048830" y="274320"/>
            <a:ext cx="0" cy="4205229"/>
          </a:xfrm>
          <a:prstGeom prst="straightConnector1">
            <a:avLst/>
          </a:prstGeom>
          <a:ln w="38100" cap="flat" cmpd="sng" algn="ctr">
            <a:solidFill>
              <a:schemeClr val="bg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914" name="Rectangle 913">
            <a:extLst>
              <a:ext uri="{FF2B5EF4-FFF2-40B4-BE49-F238E27FC236}">
                <a16:creationId xmlns:a16="http://schemas.microsoft.com/office/drawing/2014/main" xmlns="" id="{F31E14DE-B25E-5333-C005-96914816F399}"/>
              </a:ext>
            </a:extLst>
          </p:cNvPr>
          <p:cNvSpPr/>
          <p:nvPr/>
        </p:nvSpPr>
        <p:spPr>
          <a:xfrm>
            <a:off x="1309646" y="4018378"/>
            <a:ext cx="436877" cy="293628"/>
          </a:xfrm>
          <a:prstGeom prst="rect">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15" name="Rectangle 914">
            <a:extLst>
              <a:ext uri="{FF2B5EF4-FFF2-40B4-BE49-F238E27FC236}">
                <a16:creationId xmlns:a16="http://schemas.microsoft.com/office/drawing/2014/main" xmlns="" id="{C403E978-14BE-1346-5118-4E230A5E2BE4}"/>
              </a:ext>
            </a:extLst>
          </p:cNvPr>
          <p:cNvSpPr/>
          <p:nvPr/>
        </p:nvSpPr>
        <p:spPr>
          <a:xfrm>
            <a:off x="2244253" y="3896458"/>
            <a:ext cx="436877" cy="415548"/>
          </a:xfrm>
          <a:prstGeom prst="rect">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16" name="Rectangle 915">
            <a:extLst>
              <a:ext uri="{FF2B5EF4-FFF2-40B4-BE49-F238E27FC236}">
                <a16:creationId xmlns:a16="http://schemas.microsoft.com/office/drawing/2014/main" xmlns="" id="{137E415F-6A39-DA9A-FA41-4B59FD844469}"/>
              </a:ext>
            </a:extLst>
          </p:cNvPr>
          <p:cNvSpPr/>
          <p:nvPr/>
        </p:nvSpPr>
        <p:spPr>
          <a:xfrm>
            <a:off x="3178860" y="3647440"/>
            <a:ext cx="436877" cy="664566"/>
          </a:xfrm>
          <a:prstGeom prst="rect">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17" name="Rectangle 916">
            <a:extLst>
              <a:ext uri="{FF2B5EF4-FFF2-40B4-BE49-F238E27FC236}">
                <a16:creationId xmlns:a16="http://schemas.microsoft.com/office/drawing/2014/main" xmlns="" id="{06447BA9-A72D-EA49-BCD6-03627A17DB1A}"/>
              </a:ext>
            </a:extLst>
          </p:cNvPr>
          <p:cNvSpPr/>
          <p:nvPr/>
        </p:nvSpPr>
        <p:spPr>
          <a:xfrm>
            <a:off x="4110449" y="3129280"/>
            <a:ext cx="436877" cy="1182726"/>
          </a:xfrm>
          <a:prstGeom prst="rect">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18" name="Rectangle 917">
            <a:extLst>
              <a:ext uri="{FF2B5EF4-FFF2-40B4-BE49-F238E27FC236}">
                <a16:creationId xmlns:a16="http://schemas.microsoft.com/office/drawing/2014/main" xmlns="" id="{85A2FAB3-B254-D972-600F-9CCFBB425141}"/>
              </a:ext>
            </a:extLst>
          </p:cNvPr>
          <p:cNvSpPr/>
          <p:nvPr/>
        </p:nvSpPr>
        <p:spPr>
          <a:xfrm>
            <a:off x="5047708" y="2341978"/>
            <a:ext cx="436877" cy="1970028"/>
          </a:xfrm>
          <a:prstGeom prst="rect">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19" name="Rectangle 918">
            <a:extLst>
              <a:ext uri="{FF2B5EF4-FFF2-40B4-BE49-F238E27FC236}">
                <a16:creationId xmlns:a16="http://schemas.microsoft.com/office/drawing/2014/main" xmlns="" id="{28E27BAC-59BB-9339-9035-F44B1147DE01}"/>
              </a:ext>
            </a:extLst>
          </p:cNvPr>
          <p:cNvSpPr/>
          <p:nvPr/>
        </p:nvSpPr>
        <p:spPr>
          <a:xfrm>
            <a:off x="5964002" y="1116115"/>
            <a:ext cx="436877" cy="3179068"/>
          </a:xfrm>
          <a:prstGeom prst="rect">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ttangolo 1">
            <a:extLst>
              <a:ext uri="{FF2B5EF4-FFF2-40B4-BE49-F238E27FC236}">
                <a16:creationId xmlns:a16="http://schemas.microsoft.com/office/drawing/2014/main" xmlns="" id="{201B8183-5CCF-3677-585A-EA403DEE1CC2}"/>
              </a:ext>
            </a:extLst>
          </p:cNvPr>
          <p:cNvSpPr/>
          <p:nvPr/>
        </p:nvSpPr>
        <p:spPr>
          <a:xfrm>
            <a:off x="5577950" y="285117"/>
            <a:ext cx="1285929" cy="830997"/>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buClr>
                <a:schemeClr val="dk2"/>
              </a:buClr>
              <a:buSzPts val="1100"/>
            </a:pPr>
            <a:r>
              <a:rPr lang="en-GB" sz="4800" b="1" dirty="0">
                <a:solidFill>
                  <a:schemeClr val="accent1"/>
                </a:solidFill>
                <a:latin typeface="Pathway Gothic One"/>
                <a:sym typeface="Pathway Gothic One"/>
              </a:rPr>
              <a:t>Today</a:t>
            </a:r>
          </a:p>
        </p:txBody>
      </p:sp>
      <p:sp>
        <p:nvSpPr>
          <p:cNvPr id="8" name="Google Shape;747;p85"/>
          <p:cNvSpPr txBox="1">
            <a:spLocks/>
          </p:cNvSpPr>
          <p:nvPr/>
        </p:nvSpPr>
        <p:spPr>
          <a:xfrm flipH="1">
            <a:off x="5165488" y="4327149"/>
            <a:ext cx="2033904" cy="771276"/>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2"/>
              </a:buClr>
              <a:buSzPts val="3000"/>
              <a:buFont typeface="Pathway Gothic One"/>
              <a:buNone/>
              <a:defRPr sz="3000" b="0" i="0" u="none" strike="noStrike" cap="none">
                <a:solidFill>
                  <a:schemeClr val="dk2"/>
                </a:solidFill>
                <a:latin typeface="Pathway Gothic One"/>
                <a:ea typeface="Pathway Gothic One"/>
                <a:cs typeface="Pathway Gothic One"/>
                <a:sym typeface="Pathway Gothic One"/>
              </a:defRPr>
            </a:lvl1pPr>
            <a:lvl2pPr marR="0" lvl="1" algn="ctr" rtl="0">
              <a:lnSpc>
                <a:spcPct val="100000"/>
              </a:lnSpc>
              <a:spcBef>
                <a:spcPts val="0"/>
              </a:spcBef>
              <a:spcAft>
                <a:spcPts val="0"/>
              </a:spcAft>
              <a:buClr>
                <a:schemeClr val="dk1"/>
              </a:buClr>
              <a:buSzPts val="4800"/>
              <a:buFont typeface="Pathway Gothic One"/>
              <a:buNone/>
              <a:defRPr sz="4800" b="0" i="0" u="none" strike="noStrike" cap="none">
                <a:solidFill>
                  <a:schemeClr val="dk1"/>
                </a:solidFill>
                <a:latin typeface="Pathway Gothic One"/>
                <a:ea typeface="Pathway Gothic One"/>
                <a:cs typeface="Pathway Gothic One"/>
                <a:sym typeface="Pathway Gothic One"/>
              </a:defRPr>
            </a:lvl2pPr>
            <a:lvl3pPr marR="0" lvl="2" algn="ctr" rtl="0">
              <a:lnSpc>
                <a:spcPct val="100000"/>
              </a:lnSpc>
              <a:spcBef>
                <a:spcPts val="0"/>
              </a:spcBef>
              <a:spcAft>
                <a:spcPts val="0"/>
              </a:spcAft>
              <a:buClr>
                <a:schemeClr val="dk1"/>
              </a:buClr>
              <a:buSzPts val="4800"/>
              <a:buFont typeface="Pathway Gothic One"/>
              <a:buNone/>
              <a:defRPr sz="4800" b="0" i="0" u="none" strike="noStrike" cap="none">
                <a:solidFill>
                  <a:schemeClr val="dk1"/>
                </a:solidFill>
                <a:latin typeface="Pathway Gothic One"/>
                <a:ea typeface="Pathway Gothic One"/>
                <a:cs typeface="Pathway Gothic One"/>
                <a:sym typeface="Pathway Gothic One"/>
              </a:defRPr>
            </a:lvl3pPr>
            <a:lvl4pPr marR="0" lvl="3" algn="ctr" rtl="0">
              <a:lnSpc>
                <a:spcPct val="100000"/>
              </a:lnSpc>
              <a:spcBef>
                <a:spcPts val="0"/>
              </a:spcBef>
              <a:spcAft>
                <a:spcPts val="0"/>
              </a:spcAft>
              <a:buClr>
                <a:schemeClr val="dk1"/>
              </a:buClr>
              <a:buSzPts val="4800"/>
              <a:buFont typeface="Pathway Gothic One"/>
              <a:buNone/>
              <a:defRPr sz="4800" b="0" i="0" u="none" strike="noStrike" cap="none">
                <a:solidFill>
                  <a:schemeClr val="dk1"/>
                </a:solidFill>
                <a:latin typeface="Pathway Gothic One"/>
                <a:ea typeface="Pathway Gothic One"/>
                <a:cs typeface="Pathway Gothic One"/>
                <a:sym typeface="Pathway Gothic One"/>
              </a:defRPr>
            </a:lvl4pPr>
            <a:lvl5pPr marR="0" lvl="4" algn="ctr" rtl="0">
              <a:lnSpc>
                <a:spcPct val="100000"/>
              </a:lnSpc>
              <a:spcBef>
                <a:spcPts val="0"/>
              </a:spcBef>
              <a:spcAft>
                <a:spcPts val="0"/>
              </a:spcAft>
              <a:buClr>
                <a:schemeClr val="dk1"/>
              </a:buClr>
              <a:buSzPts val="4800"/>
              <a:buFont typeface="Pathway Gothic One"/>
              <a:buNone/>
              <a:defRPr sz="4800" b="0" i="0" u="none" strike="noStrike" cap="none">
                <a:solidFill>
                  <a:schemeClr val="dk1"/>
                </a:solidFill>
                <a:latin typeface="Pathway Gothic One"/>
                <a:ea typeface="Pathway Gothic One"/>
                <a:cs typeface="Pathway Gothic One"/>
                <a:sym typeface="Pathway Gothic One"/>
              </a:defRPr>
            </a:lvl5pPr>
            <a:lvl6pPr marR="0" lvl="5" algn="ctr" rtl="0">
              <a:lnSpc>
                <a:spcPct val="100000"/>
              </a:lnSpc>
              <a:spcBef>
                <a:spcPts val="0"/>
              </a:spcBef>
              <a:spcAft>
                <a:spcPts val="0"/>
              </a:spcAft>
              <a:buClr>
                <a:schemeClr val="dk1"/>
              </a:buClr>
              <a:buSzPts val="4800"/>
              <a:buFont typeface="Pathway Gothic One"/>
              <a:buNone/>
              <a:defRPr sz="4800" b="0" i="0" u="none" strike="noStrike" cap="none">
                <a:solidFill>
                  <a:schemeClr val="dk1"/>
                </a:solidFill>
                <a:latin typeface="Pathway Gothic One"/>
                <a:ea typeface="Pathway Gothic One"/>
                <a:cs typeface="Pathway Gothic One"/>
                <a:sym typeface="Pathway Gothic One"/>
              </a:defRPr>
            </a:lvl6pPr>
            <a:lvl7pPr marR="0" lvl="6" algn="ctr" rtl="0">
              <a:lnSpc>
                <a:spcPct val="100000"/>
              </a:lnSpc>
              <a:spcBef>
                <a:spcPts val="0"/>
              </a:spcBef>
              <a:spcAft>
                <a:spcPts val="0"/>
              </a:spcAft>
              <a:buClr>
                <a:schemeClr val="dk1"/>
              </a:buClr>
              <a:buSzPts val="4800"/>
              <a:buFont typeface="Pathway Gothic One"/>
              <a:buNone/>
              <a:defRPr sz="4800" b="0" i="0" u="none" strike="noStrike" cap="none">
                <a:solidFill>
                  <a:schemeClr val="dk1"/>
                </a:solidFill>
                <a:latin typeface="Pathway Gothic One"/>
                <a:ea typeface="Pathway Gothic One"/>
                <a:cs typeface="Pathway Gothic One"/>
                <a:sym typeface="Pathway Gothic One"/>
              </a:defRPr>
            </a:lvl7pPr>
            <a:lvl8pPr marR="0" lvl="7" algn="ctr" rtl="0">
              <a:lnSpc>
                <a:spcPct val="100000"/>
              </a:lnSpc>
              <a:spcBef>
                <a:spcPts val="0"/>
              </a:spcBef>
              <a:spcAft>
                <a:spcPts val="0"/>
              </a:spcAft>
              <a:buClr>
                <a:schemeClr val="dk1"/>
              </a:buClr>
              <a:buSzPts val="4800"/>
              <a:buFont typeface="Pathway Gothic One"/>
              <a:buNone/>
              <a:defRPr sz="4800" b="0" i="0" u="none" strike="noStrike" cap="none">
                <a:solidFill>
                  <a:schemeClr val="dk1"/>
                </a:solidFill>
                <a:latin typeface="Pathway Gothic One"/>
                <a:ea typeface="Pathway Gothic One"/>
                <a:cs typeface="Pathway Gothic One"/>
                <a:sym typeface="Pathway Gothic One"/>
              </a:defRPr>
            </a:lvl8pPr>
            <a:lvl9pPr marR="0" lvl="8" algn="ctr" rtl="0">
              <a:lnSpc>
                <a:spcPct val="100000"/>
              </a:lnSpc>
              <a:spcBef>
                <a:spcPts val="0"/>
              </a:spcBef>
              <a:spcAft>
                <a:spcPts val="0"/>
              </a:spcAft>
              <a:buClr>
                <a:schemeClr val="dk1"/>
              </a:buClr>
              <a:buSzPts val="4800"/>
              <a:buFont typeface="Pathway Gothic One"/>
              <a:buNone/>
              <a:defRPr sz="4800" b="0" i="0" u="none" strike="noStrike" cap="none">
                <a:solidFill>
                  <a:schemeClr val="dk1"/>
                </a:solidFill>
                <a:latin typeface="Pathway Gothic One"/>
                <a:ea typeface="Pathway Gothic One"/>
                <a:cs typeface="Pathway Gothic One"/>
                <a:sym typeface="Pathway Gothic One"/>
              </a:defRPr>
            </a:lvl9pPr>
          </a:lstStyle>
          <a:p>
            <a:pPr>
              <a:buSzPts val="1100"/>
              <a:buFont typeface="Arial"/>
              <a:buNone/>
            </a:pPr>
            <a:r>
              <a:rPr lang="en-GB" sz="4400" dirty="0">
                <a:solidFill>
                  <a:schemeClr val="bg1"/>
                </a:solidFill>
              </a:rPr>
              <a:t>2045</a:t>
            </a:r>
            <a:endParaRPr lang="en-GB" sz="4000" dirty="0">
              <a:solidFill>
                <a:schemeClr val="bg1"/>
              </a:solidFill>
            </a:endParaRPr>
          </a:p>
        </p:txBody>
      </p:sp>
      <p:sp>
        <p:nvSpPr>
          <p:cNvPr id="926" name="TextBox 2">
            <a:extLst>
              <a:ext uri="{FF2B5EF4-FFF2-40B4-BE49-F238E27FC236}">
                <a16:creationId xmlns:a16="http://schemas.microsoft.com/office/drawing/2014/main" xmlns="" id="{F9FF9A8F-45D8-6A8B-4AA9-A37EBE91C798}"/>
              </a:ext>
            </a:extLst>
          </p:cNvPr>
          <p:cNvSpPr txBox="1"/>
          <p:nvPr/>
        </p:nvSpPr>
        <p:spPr>
          <a:xfrm rot="16200000">
            <a:off x="-368323" y="2348708"/>
            <a:ext cx="1889577" cy="707886"/>
          </a:xfrm>
          <a:prstGeom prst="rect">
            <a:avLst/>
          </a:prstGeom>
          <a:noFill/>
        </p:spPr>
        <p:txBody>
          <a:bodyPr wrap="square">
            <a:spAutoFit/>
          </a:bodyPr>
          <a:lstStyle/>
          <a:p>
            <a:pPr algn="ctr"/>
            <a:r>
              <a:rPr lang="it-IT" sz="4000" dirty="0">
                <a:solidFill>
                  <a:schemeClr val="bg1"/>
                </a:solidFill>
                <a:latin typeface="Pathway Gothic One" panose="020B0604020202020204" charset="0"/>
                <a:ea typeface="Lato"/>
                <a:cs typeface="Lato"/>
                <a:sym typeface="Pathway Gothic One"/>
              </a:rPr>
              <a:t>S</a:t>
            </a:r>
            <a:r>
              <a:rPr lang="en-GB" sz="4000" dirty="0">
                <a:solidFill>
                  <a:schemeClr val="bg1"/>
                </a:solidFill>
                <a:latin typeface="Pathway Gothic One" panose="020B0604020202020204" charset="0"/>
                <a:ea typeface="Lato"/>
                <a:cs typeface="Lato"/>
                <a:sym typeface="Pathway Gothic One"/>
              </a:rPr>
              <a:t>TUDENTS</a:t>
            </a:r>
            <a:endParaRPr lang="en-GB" sz="4000" dirty="0">
              <a:solidFill>
                <a:schemeClr val="bg1"/>
              </a:solidFill>
              <a:latin typeface="Pathway Gothic One" panose="020B0604020202020204" charset="0"/>
              <a:ea typeface="Lato"/>
              <a:cs typeface="Lato"/>
              <a:sym typeface="Lato"/>
            </a:endParaRPr>
          </a:p>
        </p:txBody>
      </p:sp>
      <p:pic>
        <p:nvPicPr>
          <p:cNvPr id="3" name="Google Shape;692;p81">
            <a:extLst>
              <a:ext uri="{FF2B5EF4-FFF2-40B4-BE49-F238E27FC236}">
                <a16:creationId xmlns:a16="http://schemas.microsoft.com/office/drawing/2014/main" xmlns="" id="{93838680-F9A1-6492-F24A-9B44E0831FAA}"/>
              </a:ext>
            </a:extLst>
          </p:cNvPr>
          <p:cNvPicPr preferRelativeResize="0"/>
          <p:nvPr/>
        </p:nvPicPr>
        <p:blipFill rotWithShape="1">
          <a:blip r:embed="rId4">
            <a:alphaModFix/>
          </a:blip>
          <a:srcRect l="21359" r="21359"/>
          <a:stretch/>
        </p:blipFill>
        <p:spPr>
          <a:xfrm flipH="1">
            <a:off x="6997425" y="2034658"/>
            <a:ext cx="3626080" cy="3723600"/>
          </a:xfrm>
          <a:prstGeom prst="ellipse">
            <a:avLst/>
          </a:prstGeom>
          <a:noFill/>
          <a:ln>
            <a:noFill/>
          </a:ln>
        </p:spPr>
      </p:pic>
      <p:cxnSp>
        <p:nvCxnSpPr>
          <p:cNvPr id="907" name="Google Shape;1412;p100">
            <a:extLst>
              <a:ext uri="{FF2B5EF4-FFF2-40B4-BE49-F238E27FC236}">
                <a16:creationId xmlns:a16="http://schemas.microsoft.com/office/drawing/2014/main" xmlns="" id="{980E0E1A-FB51-B57B-B85E-9174A16C20F8}"/>
              </a:ext>
            </a:extLst>
          </p:cNvPr>
          <p:cNvCxnSpPr>
            <a:cxnSpLocks/>
          </p:cNvCxnSpPr>
          <p:nvPr/>
        </p:nvCxnSpPr>
        <p:spPr>
          <a:xfrm>
            <a:off x="896430" y="4327149"/>
            <a:ext cx="7666679" cy="0"/>
          </a:xfrm>
          <a:prstGeom prst="straightConnector1">
            <a:avLst/>
          </a:prstGeom>
          <a:ln w="38100" cap="flat" cmpd="sng" algn="ctr">
            <a:solidFill>
              <a:schemeClr val="bg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9157083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1" name="Group 270">
            <a:extLst>
              <a:ext uri="{FF2B5EF4-FFF2-40B4-BE49-F238E27FC236}">
                <a16:creationId xmlns:a16="http://schemas.microsoft.com/office/drawing/2014/main" xmlns="" id="{E2258F70-802B-7BA8-7668-D2A04337517B}"/>
              </a:ext>
            </a:extLst>
          </p:cNvPr>
          <p:cNvGrpSpPr/>
          <p:nvPr/>
        </p:nvGrpSpPr>
        <p:grpSpPr>
          <a:xfrm>
            <a:off x="1282388" y="-1167351"/>
            <a:ext cx="5859887" cy="6268001"/>
            <a:chOff x="7037557" y="-1220639"/>
            <a:chExt cx="1998544" cy="2137733"/>
          </a:xfrm>
        </p:grpSpPr>
        <p:grpSp>
          <p:nvGrpSpPr>
            <p:cNvPr id="272" name="Google Shape;1088;p99">
              <a:extLst>
                <a:ext uri="{FF2B5EF4-FFF2-40B4-BE49-F238E27FC236}">
                  <a16:creationId xmlns:a16="http://schemas.microsoft.com/office/drawing/2014/main" xmlns="" id="{8D30AF6C-BF68-D805-A26A-8C05C5E527B4}"/>
                </a:ext>
              </a:extLst>
            </p:cNvPr>
            <p:cNvGrpSpPr/>
            <p:nvPr/>
          </p:nvGrpSpPr>
          <p:grpSpPr>
            <a:xfrm>
              <a:off x="8300548" y="595677"/>
              <a:ext cx="271236" cy="300292"/>
              <a:chOff x="3960625" y="2587825"/>
              <a:chExt cx="94050" cy="104125"/>
            </a:xfrm>
          </p:grpSpPr>
          <p:sp>
            <p:nvSpPr>
              <p:cNvPr id="332" name="Google Shape;1089;p99">
                <a:extLst>
                  <a:ext uri="{FF2B5EF4-FFF2-40B4-BE49-F238E27FC236}">
                    <a16:creationId xmlns:a16="http://schemas.microsoft.com/office/drawing/2014/main" xmlns="" id="{544C7292-9CB6-6332-17B5-B47DEECD0406}"/>
                  </a:ext>
                </a:extLst>
              </p:cNvPr>
              <p:cNvSpPr/>
              <p:nvPr/>
            </p:nvSpPr>
            <p:spPr>
              <a:xfrm>
                <a:off x="3960625" y="2587825"/>
                <a:ext cx="94050" cy="51200"/>
              </a:xfrm>
              <a:custGeom>
                <a:avLst/>
                <a:gdLst/>
                <a:ahLst/>
                <a:cxnLst/>
                <a:rect l="l" t="t" r="r" b="b"/>
                <a:pathLst>
                  <a:path w="3762" h="2048" extrusionOk="0">
                    <a:moveTo>
                      <a:pt x="190" y="2048"/>
                    </a:moveTo>
                    <a:lnTo>
                      <a:pt x="0" y="1762"/>
                    </a:lnTo>
                    <a:lnTo>
                      <a:pt x="309" y="1048"/>
                    </a:lnTo>
                    <a:lnTo>
                      <a:pt x="3762" y="0"/>
                    </a:lnTo>
                    <a:lnTo>
                      <a:pt x="3714" y="1072"/>
                    </a:lnTo>
                    <a:lnTo>
                      <a:pt x="2929" y="1143"/>
                    </a:lnTo>
                    <a:lnTo>
                      <a:pt x="2167" y="1000"/>
                    </a:lnTo>
                    <a:close/>
                  </a:path>
                </a:pathLst>
              </a:custGeom>
              <a:solidFill>
                <a:srgbClr val="E1DAF2"/>
              </a:solidFill>
              <a:ln>
                <a:noFill/>
              </a:ln>
            </p:spPr>
            <p:txBody>
              <a:bodyPr/>
              <a:lstStyle/>
              <a:p>
                <a:endParaRPr lang="en-GB"/>
              </a:p>
            </p:txBody>
          </p:sp>
          <p:sp>
            <p:nvSpPr>
              <p:cNvPr id="333" name="Google Shape;1090;p99">
                <a:extLst>
                  <a:ext uri="{FF2B5EF4-FFF2-40B4-BE49-F238E27FC236}">
                    <a16:creationId xmlns:a16="http://schemas.microsoft.com/office/drawing/2014/main" xmlns="" id="{55D9C260-E6B3-60A6-F313-6657B098F5F1}"/>
                  </a:ext>
                </a:extLst>
              </p:cNvPr>
              <p:cNvSpPr/>
              <p:nvPr/>
            </p:nvSpPr>
            <p:spPr>
              <a:xfrm>
                <a:off x="3963000" y="2596725"/>
                <a:ext cx="86850" cy="95225"/>
              </a:xfrm>
              <a:custGeom>
                <a:avLst/>
                <a:gdLst/>
                <a:ahLst/>
                <a:cxnLst/>
                <a:rect l="l" t="t" r="r" b="b"/>
                <a:pathLst>
                  <a:path w="3474" h="3809" extrusionOk="0">
                    <a:moveTo>
                      <a:pt x="1549" y="2009"/>
                    </a:moveTo>
                    <a:lnTo>
                      <a:pt x="1632" y="2030"/>
                    </a:lnTo>
                    <a:lnTo>
                      <a:pt x="1695" y="2093"/>
                    </a:lnTo>
                    <a:lnTo>
                      <a:pt x="1674" y="2135"/>
                    </a:lnTo>
                    <a:lnTo>
                      <a:pt x="1674" y="2189"/>
                    </a:lnTo>
                    <a:lnTo>
                      <a:pt x="1674" y="2189"/>
                    </a:lnTo>
                    <a:cubicBezTo>
                      <a:pt x="1645" y="2167"/>
                      <a:pt x="1613" y="2146"/>
                      <a:pt x="1569" y="2135"/>
                    </a:cubicBezTo>
                    <a:cubicBezTo>
                      <a:pt x="1549" y="2114"/>
                      <a:pt x="1528" y="2114"/>
                      <a:pt x="1486" y="2114"/>
                    </a:cubicBezTo>
                    <a:lnTo>
                      <a:pt x="1549" y="2072"/>
                    </a:lnTo>
                    <a:lnTo>
                      <a:pt x="1549" y="2009"/>
                    </a:lnTo>
                    <a:close/>
                    <a:moveTo>
                      <a:pt x="3327" y="1"/>
                    </a:moveTo>
                    <a:lnTo>
                      <a:pt x="3201" y="105"/>
                    </a:lnTo>
                    <a:lnTo>
                      <a:pt x="3201" y="231"/>
                    </a:lnTo>
                    <a:lnTo>
                      <a:pt x="3243" y="335"/>
                    </a:lnTo>
                    <a:lnTo>
                      <a:pt x="3160" y="377"/>
                    </a:lnTo>
                    <a:lnTo>
                      <a:pt x="2929" y="356"/>
                    </a:lnTo>
                    <a:lnTo>
                      <a:pt x="2825" y="419"/>
                    </a:lnTo>
                    <a:lnTo>
                      <a:pt x="2720" y="356"/>
                    </a:lnTo>
                    <a:lnTo>
                      <a:pt x="2616" y="356"/>
                    </a:lnTo>
                    <a:lnTo>
                      <a:pt x="2532" y="419"/>
                    </a:lnTo>
                    <a:lnTo>
                      <a:pt x="2427" y="419"/>
                    </a:lnTo>
                    <a:lnTo>
                      <a:pt x="2406" y="314"/>
                    </a:lnTo>
                    <a:lnTo>
                      <a:pt x="2260" y="314"/>
                    </a:lnTo>
                    <a:lnTo>
                      <a:pt x="2113" y="273"/>
                    </a:lnTo>
                    <a:lnTo>
                      <a:pt x="2009" y="377"/>
                    </a:lnTo>
                    <a:lnTo>
                      <a:pt x="1862" y="419"/>
                    </a:lnTo>
                    <a:lnTo>
                      <a:pt x="1674" y="419"/>
                    </a:lnTo>
                    <a:lnTo>
                      <a:pt x="1632" y="377"/>
                    </a:lnTo>
                    <a:lnTo>
                      <a:pt x="1549" y="440"/>
                    </a:lnTo>
                    <a:lnTo>
                      <a:pt x="1444" y="440"/>
                    </a:lnTo>
                    <a:lnTo>
                      <a:pt x="1318" y="524"/>
                    </a:lnTo>
                    <a:lnTo>
                      <a:pt x="1025" y="524"/>
                    </a:lnTo>
                    <a:lnTo>
                      <a:pt x="900" y="586"/>
                    </a:lnTo>
                    <a:lnTo>
                      <a:pt x="900" y="649"/>
                    </a:lnTo>
                    <a:lnTo>
                      <a:pt x="732" y="691"/>
                    </a:lnTo>
                    <a:lnTo>
                      <a:pt x="502" y="838"/>
                    </a:lnTo>
                    <a:lnTo>
                      <a:pt x="481" y="984"/>
                    </a:lnTo>
                    <a:lnTo>
                      <a:pt x="398" y="1151"/>
                    </a:lnTo>
                    <a:lnTo>
                      <a:pt x="168" y="1214"/>
                    </a:lnTo>
                    <a:lnTo>
                      <a:pt x="168" y="1361"/>
                    </a:lnTo>
                    <a:lnTo>
                      <a:pt x="84" y="1507"/>
                    </a:lnTo>
                    <a:lnTo>
                      <a:pt x="0" y="1570"/>
                    </a:lnTo>
                    <a:lnTo>
                      <a:pt x="0" y="1716"/>
                    </a:lnTo>
                    <a:lnTo>
                      <a:pt x="209" y="1884"/>
                    </a:lnTo>
                    <a:lnTo>
                      <a:pt x="335" y="2072"/>
                    </a:lnTo>
                    <a:lnTo>
                      <a:pt x="398" y="2093"/>
                    </a:lnTo>
                    <a:lnTo>
                      <a:pt x="398" y="2135"/>
                    </a:lnTo>
                    <a:lnTo>
                      <a:pt x="544" y="2365"/>
                    </a:lnTo>
                    <a:lnTo>
                      <a:pt x="586" y="2532"/>
                    </a:lnTo>
                    <a:lnTo>
                      <a:pt x="649" y="2553"/>
                    </a:lnTo>
                    <a:lnTo>
                      <a:pt x="753" y="2449"/>
                    </a:lnTo>
                    <a:lnTo>
                      <a:pt x="837" y="2553"/>
                    </a:lnTo>
                    <a:lnTo>
                      <a:pt x="963" y="2595"/>
                    </a:lnTo>
                    <a:lnTo>
                      <a:pt x="1025" y="2511"/>
                    </a:lnTo>
                    <a:lnTo>
                      <a:pt x="1130" y="2511"/>
                    </a:lnTo>
                    <a:lnTo>
                      <a:pt x="1277" y="2595"/>
                    </a:lnTo>
                    <a:lnTo>
                      <a:pt x="1360" y="2532"/>
                    </a:lnTo>
                    <a:lnTo>
                      <a:pt x="1381" y="2616"/>
                    </a:lnTo>
                    <a:lnTo>
                      <a:pt x="1465" y="2616"/>
                    </a:lnTo>
                    <a:lnTo>
                      <a:pt x="1528" y="2658"/>
                    </a:lnTo>
                    <a:lnTo>
                      <a:pt x="1653" y="2700"/>
                    </a:lnTo>
                    <a:lnTo>
                      <a:pt x="1569" y="2742"/>
                    </a:lnTo>
                    <a:lnTo>
                      <a:pt x="1486" y="2825"/>
                    </a:lnTo>
                    <a:lnTo>
                      <a:pt x="1423" y="2762"/>
                    </a:lnTo>
                    <a:lnTo>
                      <a:pt x="1318" y="2742"/>
                    </a:lnTo>
                    <a:lnTo>
                      <a:pt x="1067" y="2595"/>
                    </a:lnTo>
                    <a:lnTo>
                      <a:pt x="963" y="2616"/>
                    </a:lnTo>
                    <a:lnTo>
                      <a:pt x="858" y="2658"/>
                    </a:lnTo>
                    <a:lnTo>
                      <a:pt x="753" y="2616"/>
                    </a:lnTo>
                    <a:lnTo>
                      <a:pt x="691" y="2721"/>
                    </a:lnTo>
                    <a:lnTo>
                      <a:pt x="628" y="2742"/>
                    </a:lnTo>
                    <a:lnTo>
                      <a:pt x="607" y="2846"/>
                    </a:lnTo>
                    <a:lnTo>
                      <a:pt x="732" y="2972"/>
                    </a:lnTo>
                    <a:lnTo>
                      <a:pt x="858" y="3035"/>
                    </a:lnTo>
                    <a:lnTo>
                      <a:pt x="1004" y="3139"/>
                    </a:lnTo>
                    <a:lnTo>
                      <a:pt x="1004" y="3223"/>
                    </a:lnTo>
                    <a:lnTo>
                      <a:pt x="942" y="3265"/>
                    </a:lnTo>
                    <a:lnTo>
                      <a:pt x="942" y="3369"/>
                    </a:lnTo>
                    <a:lnTo>
                      <a:pt x="1046" y="3495"/>
                    </a:lnTo>
                    <a:lnTo>
                      <a:pt x="1130" y="3579"/>
                    </a:lnTo>
                    <a:lnTo>
                      <a:pt x="1151" y="3495"/>
                    </a:lnTo>
                    <a:lnTo>
                      <a:pt x="1130" y="3453"/>
                    </a:lnTo>
                    <a:lnTo>
                      <a:pt x="1172" y="3348"/>
                    </a:lnTo>
                    <a:lnTo>
                      <a:pt x="1214" y="3474"/>
                    </a:lnTo>
                    <a:lnTo>
                      <a:pt x="1360" y="3537"/>
                    </a:lnTo>
                    <a:lnTo>
                      <a:pt x="1381" y="3599"/>
                    </a:lnTo>
                    <a:lnTo>
                      <a:pt x="1360" y="3704"/>
                    </a:lnTo>
                    <a:lnTo>
                      <a:pt x="1423" y="3788"/>
                    </a:lnTo>
                    <a:lnTo>
                      <a:pt x="1423" y="3746"/>
                    </a:lnTo>
                    <a:lnTo>
                      <a:pt x="1465" y="3599"/>
                    </a:lnTo>
                    <a:lnTo>
                      <a:pt x="1569" y="3599"/>
                    </a:lnTo>
                    <a:lnTo>
                      <a:pt x="1632" y="3704"/>
                    </a:lnTo>
                    <a:lnTo>
                      <a:pt x="1800" y="3809"/>
                    </a:lnTo>
                    <a:lnTo>
                      <a:pt x="1800" y="3809"/>
                    </a:lnTo>
                    <a:lnTo>
                      <a:pt x="1737" y="3704"/>
                    </a:lnTo>
                    <a:lnTo>
                      <a:pt x="1758" y="3641"/>
                    </a:lnTo>
                    <a:lnTo>
                      <a:pt x="1695" y="3537"/>
                    </a:lnTo>
                    <a:lnTo>
                      <a:pt x="1632" y="3348"/>
                    </a:lnTo>
                    <a:lnTo>
                      <a:pt x="1549" y="3244"/>
                    </a:lnTo>
                    <a:lnTo>
                      <a:pt x="1549" y="3181"/>
                    </a:lnTo>
                    <a:lnTo>
                      <a:pt x="1632" y="3181"/>
                    </a:lnTo>
                    <a:lnTo>
                      <a:pt x="1758" y="3265"/>
                    </a:lnTo>
                    <a:lnTo>
                      <a:pt x="1737" y="3327"/>
                    </a:lnTo>
                    <a:lnTo>
                      <a:pt x="1758" y="3369"/>
                    </a:lnTo>
                    <a:lnTo>
                      <a:pt x="1841" y="3286"/>
                    </a:lnTo>
                    <a:lnTo>
                      <a:pt x="1967" y="3348"/>
                    </a:lnTo>
                    <a:lnTo>
                      <a:pt x="1967" y="3286"/>
                    </a:lnTo>
                    <a:lnTo>
                      <a:pt x="1904" y="3244"/>
                    </a:lnTo>
                    <a:lnTo>
                      <a:pt x="1904" y="3181"/>
                    </a:lnTo>
                    <a:lnTo>
                      <a:pt x="1862" y="3181"/>
                    </a:lnTo>
                    <a:lnTo>
                      <a:pt x="1758" y="3139"/>
                    </a:lnTo>
                    <a:lnTo>
                      <a:pt x="1758" y="3076"/>
                    </a:lnTo>
                    <a:lnTo>
                      <a:pt x="1653" y="3014"/>
                    </a:lnTo>
                    <a:lnTo>
                      <a:pt x="1758" y="2951"/>
                    </a:lnTo>
                    <a:lnTo>
                      <a:pt x="1862" y="2951"/>
                    </a:lnTo>
                    <a:lnTo>
                      <a:pt x="1904" y="2909"/>
                    </a:lnTo>
                    <a:lnTo>
                      <a:pt x="2072" y="3014"/>
                    </a:lnTo>
                    <a:lnTo>
                      <a:pt x="2093" y="3055"/>
                    </a:lnTo>
                    <a:lnTo>
                      <a:pt x="2197" y="3076"/>
                    </a:lnTo>
                    <a:lnTo>
                      <a:pt x="2218" y="3035"/>
                    </a:lnTo>
                    <a:lnTo>
                      <a:pt x="2113" y="2909"/>
                    </a:lnTo>
                    <a:lnTo>
                      <a:pt x="2155" y="2762"/>
                    </a:lnTo>
                    <a:lnTo>
                      <a:pt x="2093" y="2700"/>
                    </a:lnTo>
                    <a:lnTo>
                      <a:pt x="1841" y="2532"/>
                    </a:lnTo>
                    <a:lnTo>
                      <a:pt x="1758" y="2511"/>
                    </a:lnTo>
                    <a:lnTo>
                      <a:pt x="1737" y="2490"/>
                    </a:lnTo>
                    <a:cubicBezTo>
                      <a:pt x="1758" y="2490"/>
                      <a:pt x="1779" y="2449"/>
                      <a:pt x="1800" y="2407"/>
                    </a:cubicBezTo>
                    <a:lnTo>
                      <a:pt x="1862" y="2449"/>
                    </a:lnTo>
                    <a:lnTo>
                      <a:pt x="1946" y="2490"/>
                    </a:lnTo>
                    <a:lnTo>
                      <a:pt x="1988" y="2553"/>
                    </a:lnTo>
                    <a:lnTo>
                      <a:pt x="2093" y="2616"/>
                    </a:lnTo>
                    <a:lnTo>
                      <a:pt x="2176" y="2616"/>
                    </a:lnTo>
                    <a:lnTo>
                      <a:pt x="2197" y="2658"/>
                    </a:lnTo>
                    <a:lnTo>
                      <a:pt x="2281" y="2762"/>
                    </a:lnTo>
                    <a:lnTo>
                      <a:pt x="2323" y="2825"/>
                    </a:lnTo>
                    <a:lnTo>
                      <a:pt x="2323" y="2867"/>
                    </a:lnTo>
                    <a:lnTo>
                      <a:pt x="2365" y="2930"/>
                    </a:lnTo>
                    <a:lnTo>
                      <a:pt x="2427" y="2972"/>
                    </a:lnTo>
                    <a:lnTo>
                      <a:pt x="2490" y="2951"/>
                    </a:lnTo>
                    <a:lnTo>
                      <a:pt x="2532" y="2972"/>
                    </a:lnTo>
                    <a:lnTo>
                      <a:pt x="2595" y="2867"/>
                    </a:lnTo>
                    <a:lnTo>
                      <a:pt x="2490" y="2867"/>
                    </a:lnTo>
                    <a:lnTo>
                      <a:pt x="2469" y="2888"/>
                    </a:lnTo>
                    <a:lnTo>
                      <a:pt x="2385" y="2825"/>
                    </a:lnTo>
                    <a:lnTo>
                      <a:pt x="2385" y="2742"/>
                    </a:lnTo>
                    <a:lnTo>
                      <a:pt x="2365" y="2679"/>
                    </a:lnTo>
                    <a:lnTo>
                      <a:pt x="2365" y="2637"/>
                    </a:lnTo>
                    <a:lnTo>
                      <a:pt x="2302" y="2553"/>
                    </a:lnTo>
                    <a:lnTo>
                      <a:pt x="2176" y="2428"/>
                    </a:lnTo>
                    <a:lnTo>
                      <a:pt x="2176" y="2449"/>
                    </a:lnTo>
                    <a:lnTo>
                      <a:pt x="2093" y="2449"/>
                    </a:lnTo>
                    <a:lnTo>
                      <a:pt x="2093" y="2428"/>
                    </a:lnTo>
                    <a:lnTo>
                      <a:pt x="1988" y="2365"/>
                    </a:lnTo>
                    <a:lnTo>
                      <a:pt x="1883" y="2344"/>
                    </a:lnTo>
                    <a:lnTo>
                      <a:pt x="1800" y="2239"/>
                    </a:lnTo>
                    <a:lnTo>
                      <a:pt x="1758" y="2239"/>
                    </a:lnTo>
                    <a:cubicBezTo>
                      <a:pt x="1730" y="2230"/>
                      <a:pt x="1706" y="2212"/>
                      <a:pt x="1680" y="2193"/>
                    </a:cubicBezTo>
                    <a:lnTo>
                      <a:pt x="1680" y="2193"/>
                    </a:lnTo>
                    <a:lnTo>
                      <a:pt x="1737" y="2156"/>
                    </a:lnTo>
                    <a:lnTo>
                      <a:pt x="1758" y="2030"/>
                    </a:lnTo>
                    <a:lnTo>
                      <a:pt x="1674" y="1946"/>
                    </a:lnTo>
                    <a:lnTo>
                      <a:pt x="1486" y="1737"/>
                    </a:lnTo>
                    <a:lnTo>
                      <a:pt x="1423" y="1695"/>
                    </a:lnTo>
                    <a:lnTo>
                      <a:pt x="1381" y="1612"/>
                    </a:lnTo>
                    <a:lnTo>
                      <a:pt x="1256" y="1507"/>
                    </a:lnTo>
                    <a:lnTo>
                      <a:pt x="1318" y="1465"/>
                    </a:lnTo>
                    <a:lnTo>
                      <a:pt x="1277" y="1235"/>
                    </a:lnTo>
                    <a:lnTo>
                      <a:pt x="1360" y="1130"/>
                    </a:lnTo>
                    <a:lnTo>
                      <a:pt x="1486" y="1089"/>
                    </a:lnTo>
                    <a:lnTo>
                      <a:pt x="1528" y="1193"/>
                    </a:lnTo>
                    <a:lnTo>
                      <a:pt x="1465" y="1193"/>
                    </a:lnTo>
                    <a:lnTo>
                      <a:pt x="1465" y="1256"/>
                    </a:lnTo>
                    <a:lnTo>
                      <a:pt x="1653" y="1319"/>
                    </a:lnTo>
                    <a:lnTo>
                      <a:pt x="1674" y="1465"/>
                    </a:lnTo>
                    <a:lnTo>
                      <a:pt x="1779" y="1570"/>
                    </a:lnTo>
                    <a:lnTo>
                      <a:pt x="1904" y="1570"/>
                    </a:lnTo>
                    <a:lnTo>
                      <a:pt x="1841" y="1507"/>
                    </a:lnTo>
                    <a:lnTo>
                      <a:pt x="1779" y="1423"/>
                    </a:lnTo>
                    <a:lnTo>
                      <a:pt x="1800" y="1361"/>
                    </a:lnTo>
                    <a:lnTo>
                      <a:pt x="1946" y="1402"/>
                    </a:lnTo>
                    <a:lnTo>
                      <a:pt x="2009" y="1528"/>
                    </a:lnTo>
                    <a:lnTo>
                      <a:pt x="2093" y="1570"/>
                    </a:lnTo>
                    <a:lnTo>
                      <a:pt x="2155" y="1486"/>
                    </a:lnTo>
                    <a:lnTo>
                      <a:pt x="2072" y="1423"/>
                    </a:lnTo>
                    <a:lnTo>
                      <a:pt x="1988" y="1402"/>
                    </a:lnTo>
                    <a:lnTo>
                      <a:pt x="1988" y="1361"/>
                    </a:lnTo>
                    <a:lnTo>
                      <a:pt x="2197" y="1361"/>
                    </a:lnTo>
                    <a:lnTo>
                      <a:pt x="2281" y="1423"/>
                    </a:lnTo>
                    <a:lnTo>
                      <a:pt x="2302" y="1402"/>
                    </a:lnTo>
                    <a:lnTo>
                      <a:pt x="2176" y="1298"/>
                    </a:lnTo>
                    <a:lnTo>
                      <a:pt x="2051" y="1277"/>
                    </a:lnTo>
                    <a:lnTo>
                      <a:pt x="1946" y="1151"/>
                    </a:lnTo>
                    <a:lnTo>
                      <a:pt x="1988" y="1068"/>
                    </a:lnTo>
                    <a:lnTo>
                      <a:pt x="2093" y="1089"/>
                    </a:lnTo>
                    <a:lnTo>
                      <a:pt x="2176" y="1047"/>
                    </a:lnTo>
                    <a:lnTo>
                      <a:pt x="2218" y="879"/>
                    </a:lnTo>
                    <a:lnTo>
                      <a:pt x="2302" y="858"/>
                    </a:lnTo>
                    <a:lnTo>
                      <a:pt x="2427" y="963"/>
                    </a:lnTo>
                    <a:lnTo>
                      <a:pt x="2532" y="963"/>
                    </a:lnTo>
                    <a:lnTo>
                      <a:pt x="2637" y="858"/>
                    </a:lnTo>
                    <a:lnTo>
                      <a:pt x="2637" y="796"/>
                    </a:lnTo>
                    <a:lnTo>
                      <a:pt x="2699" y="796"/>
                    </a:lnTo>
                    <a:lnTo>
                      <a:pt x="2783" y="879"/>
                    </a:lnTo>
                    <a:lnTo>
                      <a:pt x="3013" y="879"/>
                    </a:lnTo>
                    <a:lnTo>
                      <a:pt x="3201" y="942"/>
                    </a:lnTo>
                    <a:lnTo>
                      <a:pt x="3327" y="900"/>
                    </a:lnTo>
                    <a:lnTo>
                      <a:pt x="3348" y="566"/>
                    </a:lnTo>
                    <a:lnTo>
                      <a:pt x="3327" y="440"/>
                    </a:lnTo>
                    <a:lnTo>
                      <a:pt x="3473" y="335"/>
                    </a:lnTo>
                    <a:lnTo>
                      <a:pt x="3473" y="210"/>
                    </a:lnTo>
                    <a:lnTo>
                      <a:pt x="3369" y="147"/>
                    </a:lnTo>
                    <a:lnTo>
                      <a:pt x="3411" y="1"/>
                    </a:lnTo>
                    <a:close/>
                  </a:path>
                </a:pathLst>
              </a:custGeom>
              <a:solidFill>
                <a:srgbClr val="E1DA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n w="0"/>
                  <a:solidFill>
                    <a:schemeClr val="accent1"/>
                  </a:solidFill>
                  <a:effectLst>
                    <a:outerShdw blurRad="38100" dist="25400" dir="5400000" algn="ctr" rotWithShape="0">
                      <a:srgbClr val="6E747A">
                        <a:alpha val="43000"/>
                      </a:srgbClr>
                    </a:outerShdw>
                  </a:effectLst>
                </a:endParaRPr>
              </a:p>
            </p:txBody>
          </p:sp>
        </p:grpSp>
        <p:grpSp>
          <p:nvGrpSpPr>
            <p:cNvPr id="273" name="Google Shape;1091;p99">
              <a:extLst>
                <a:ext uri="{FF2B5EF4-FFF2-40B4-BE49-F238E27FC236}">
                  <a16:creationId xmlns:a16="http://schemas.microsoft.com/office/drawing/2014/main" xmlns="" id="{81D0C2AF-D196-EB52-54C4-B50A3990CCD9}"/>
                </a:ext>
              </a:extLst>
            </p:cNvPr>
            <p:cNvGrpSpPr/>
            <p:nvPr/>
          </p:nvGrpSpPr>
          <p:grpSpPr>
            <a:xfrm>
              <a:off x="7737383" y="344989"/>
              <a:ext cx="500655" cy="541968"/>
              <a:chOff x="3765350" y="2500900"/>
              <a:chExt cx="173600" cy="187925"/>
            </a:xfrm>
          </p:grpSpPr>
          <p:sp>
            <p:nvSpPr>
              <p:cNvPr id="326" name="Google Shape;1092;p99">
                <a:extLst>
                  <a:ext uri="{FF2B5EF4-FFF2-40B4-BE49-F238E27FC236}">
                    <a16:creationId xmlns:a16="http://schemas.microsoft.com/office/drawing/2014/main" xmlns="" id="{C538103B-04EA-21B1-21B1-42E94362D74C}"/>
                  </a:ext>
                </a:extLst>
              </p:cNvPr>
              <p:cNvSpPr/>
              <p:nvPr/>
            </p:nvSpPr>
            <p:spPr>
              <a:xfrm>
                <a:off x="3765350" y="2500900"/>
                <a:ext cx="108950" cy="64300"/>
              </a:xfrm>
              <a:custGeom>
                <a:avLst/>
                <a:gdLst/>
                <a:ahLst/>
                <a:cxnLst/>
                <a:rect l="l" t="t" r="r" b="b"/>
                <a:pathLst>
                  <a:path w="4358" h="2572" extrusionOk="0">
                    <a:moveTo>
                      <a:pt x="1286" y="596"/>
                    </a:moveTo>
                    <a:lnTo>
                      <a:pt x="0" y="1072"/>
                    </a:lnTo>
                    <a:lnTo>
                      <a:pt x="429" y="2239"/>
                    </a:lnTo>
                    <a:lnTo>
                      <a:pt x="857" y="2572"/>
                    </a:lnTo>
                    <a:lnTo>
                      <a:pt x="2191" y="1215"/>
                    </a:lnTo>
                    <a:lnTo>
                      <a:pt x="4024" y="1072"/>
                    </a:lnTo>
                    <a:lnTo>
                      <a:pt x="4358" y="429"/>
                    </a:lnTo>
                    <a:lnTo>
                      <a:pt x="3120" y="0"/>
                    </a:lnTo>
                    <a:lnTo>
                      <a:pt x="2477" y="358"/>
                    </a:lnTo>
                    <a:close/>
                  </a:path>
                </a:pathLst>
              </a:custGeom>
              <a:solidFill>
                <a:schemeClr val="tx1">
                  <a:lumMod val="60000"/>
                  <a:lumOff val="40000"/>
                </a:schemeClr>
              </a:solidFill>
              <a:ln>
                <a:noFill/>
              </a:ln>
            </p:spPr>
            <p:txBody>
              <a:bodyPr/>
              <a:lstStyle/>
              <a:p>
                <a:endParaRPr lang="en-GB"/>
              </a:p>
            </p:txBody>
          </p:sp>
          <p:sp>
            <p:nvSpPr>
              <p:cNvPr id="327" name="Google Shape;1093;p99">
                <a:extLst>
                  <a:ext uri="{FF2B5EF4-FFF2-40B4-BE49-F238E27FC236}">
                    <a16:creationId xmlns:a16="http://schemas.microsoft.com/office/drawing/2014/main" xmlns="" id="{1F23F696-526A-73B3-552E-931CE69E9C57}"/>
                  </a:ext>
                </a:extLst>
              </p:cNvPr>
              <p:cNvSpPr/>
              <p:nvPr/>
            </p:nvSpPr>
            <p:spPr>
              <a:xfrm>
                <a:off x="3797175" y="2609800"/>
                <a:ext cx="2625" cy="3700"/>
              </a:xfrm>
              <a:custGeom>
                <a:avLst/>
                <a:gdLst/>
                <a:ahLst/>
                <a:cxnLst/>
                <a:rect l="l" t="t" r="r" b="b"/>
                <a:pathLst>
                  <a:path w="105" h="148" extrusionOk="0">
                    <a:moveTo>
                      <a:pt x="42" y="1"/>
                    </a:moveTo>
                    <a:lnTo>
                      <a:pt x="21" y="43"/>
                    </a:lnTo>
                    <a:lnTo>
                      <a:pt x="0" y="84"/>
                    </a:lnTo>
                    <a:lnTo>
                      <a:pt x="0" y="147"/>
                    </a:lnTo>
                    <a:lnTo>
                      <a:pt x="21" y="147"/>
                    </a:lnTo>
                    <a:lnTo>
                      <a:pt x="42" y="105"/>
                    </a:lnTo>
                    <a:lnTo>
                      <a:pt x="105" y="22"/>
                    </a:lnTo>
                    <a:lnTo>
                      <a:pt x="4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n w="0"/>
                  <a:solidFill>
                    <a:schemeClr val="accent1"/>
                  </a:solidFill>
                  <a:effectLst>
                    <a:outerShdw blurRad="38100" dist="25400" dir="5400000" algn="ctr" rotWithShape="0">
                      <a:srgbClr val="6E747A">
                        <a:alpha val="43000"/>
                      </a:srgbClr>
                    </a:outerShdw>
                  </a:effectLst>
                </a:endParaRPr>
              </a:p>
            </p:txBody>
          </p:sp>
          <p:sp>
            <p:nvSpPr>
              <p:cNvPr id="328" name="Google Shape;1094;p99">
                <a:extLst>
                  <a:ext uri="{FF2B5EF4-FFF2-40B4-BE49-F238E27FC236}">
                    <a16:creationId xmlns:a16="http://schemas.microsoft.com/office/drawing/2014/main" xmlns="" id="{35C8502F-B6F7-47B5-3094-B6A1E98DD8DD}"/>
                  </a:ext>
                </a:extLst>
              </p:cNvPr>
              <p:cNvSpPr/>
              <p:nvPr/>
            </p:nvSpPr>
            <p:spPr>
              <a:xfrm>
                <a:off x="3796125" y="2610325"/>
                <a:ext cx="22525" cy="41875"/>
              </a:xfrm>
              <a:custGeom>
                <a:avLst/>
                <a:gdLst/>
                <a:ahLst/>
                <a:cxnLst/>
                <a:rect l="l" t="t" r="r" b="b"/>
                <a:pathLst>
                  <a:path w="901" h="1675" extrusionOk="0">
                    <a:moveTo>
                      <a:pt x="565" y="1"/>
                    </a:moveTo>
                    <a:lnTo>
                      <a:pt x="461" y="22"/>
                    </a:lnTo>
                    <a:lnTo>
                      <a:pt x="252" y="273"/>
                    </a:lnTo>
                    <a:lnTo>
                      <a:pt x="168" y="273"/>
                    </a:lnTo>
                    <a:lnTo>
                      <a:pt x="42" y="189"/>
                    </a:lnTo>
                    <a:lnTo>
                      <a:pt x="42" y="314"/>
                    </a:lnTo>
                    <a:lnTo>
                      <a:pt x="1" y="398"/>
                    </a:lnTo>
                    <a:lnTo>
                      <a:pt x="105" y="503"/>
                    </a:lnTo>
                    <a:lnTo>
                      <a:pt x="105" y="586"/>
                    </a:lnTo>
                    <a:lnTo>
                      <a:pt x="189" y="649"/>
                    </a:lnTo>
                    <a:lnTo>
                      <a:pt x="189" y="796"/>
                    </a:lnTo>
                    <a:lnTo>
                      <a:pt x="105" y="858"/>
                    </a:lnTo>
                    <a:lnTo>
                      <a:pt x="147" y="942"/>
                    </a:lnTo>
                    <a:lnTo>
                      <a:pt x="273" y="942"/>
                    </a:lnTo>
                    <a:lnTo>
                      <a:pt x="273" y="1005"/>
                    </a:lnTo>
                    <a:lnTo>
                      <a:pt x="189" y="1068"/>
                    </a:lnTo>
                    <a:lnTo>
                      <a:pt x="147" y="1277"/>
                    </a:lnTo>
                    <a:lnTo>
                      <a:pt x="189" y="1361"/>
                    </a:lnTo>
                    <a:lnTo>
                      <a:pt x="252" y="1591"/>
                    </a:lnTo>
                    <a:lnTo>
                      <a:pt x="314" y="1674"/>
                    </a:lnTo>
                    <a:lnTo>
                      <a:pt x="377" y="1654"/>
                    </a:lnTo>
                    <a:lnTo>
                      <a:pt x="419" y="1674"/>
                    </a:lnTo>
                    <a:lnTo>
                      <a:pt x="503" y="1654"/>
                    </a:lnTo>
                    <a:lnTo>
                      <a:pt x="524" y="1528"/>
                    </a:lnTo>
                    <a:lnTo>
                      <a:pt x="565" y="1444"/>
                    </a:lnTo>
                    <a:lnTo>
                      <a:pt x="670" y="1444"/>
                    </a:lnTo>
                    <a:lnTo>
                      <a:pt x="733" y="1528"/>
                    </a:lnTo>
                    <a:lnTo>
                      <a:pt x="796" y="1528"/>
                    </a:lnTo>
                    <a:lnTo>
                      <a:pt x="837" y="1444"/>
                    </a:lnTo>
                    <a:lnTo>
                      <a:pt x="837" y="1214"/>
                    </a:lnTo>
                    <a:lnTo>
                      <a:pt x="879" y="1151"/>
                    </a:lnTo>
                    <a:lnTo>
                      <a:pt x="837" y="921"/>
                    </a:lnTo>
                    <a:lnTo>
                      <a:pt x="900" y="712"/>
                    </a:lnTo>
                    <a:lnTo>
                      <a:pt x="733" y="586"/>
                    </a:lnTo>
                    <a:lnTo>
                      <a:pt x="879" y="503"/>
                    </a:lnTo>
                    <a:lnTo>
                      <a:pt x="879" y="419"/>
                    </a:lnTo>
                    <a:lnTo>
                      <a:pt x="837" y="294"/>
                    </a:lnTo>
                    <a:lnTo>
                      <a:pt x="775" y="189"/>
                    </a:lnTo>
                    <a:lnTo>
                      <a:pt x="691" y="63"/>
                    </a:lnTo>
                    <a:lnTo>
                      <a:pt x="670" y="84"/>
                    </a:lnTo>
                    <a:lnTo>
                      <a:pt x="56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n w="0"/>
                  <a:solidFill>
                    <a:schemeClr val="accent1"/>
                  </a:solidFill>
                  <a:effectLst>
                    <a:outerShdw blurRad="38100" dist="25400" dir="5400000" algn="ctr" rotWithShape="0">
                      <a:srgbClr val="6E747A">
                        <a:alpha val="43000"/>
                      </a:srgbClr>
                    </a:outerShdw>
                  </a:effectLst>
                </a:endParaRPr>
              </a:p>
            </p:txBody>
          </p:sp>
          <p:sp>
            <p:nvSpPr>
              <p:cNvPr id="329" name="Google Shape;1095;p99">
                <a:extLst>
                  <a:ext uri="{FF2B5EF4-FFF2-40B4-BE49-F238E27FC236}">
                    <a16:creationId xmlns:a16="http://schemas.microsoft.com/office/drawing/2014/main" xmlns="" id="{02F2FDDC-EC0C-4DC1-1362-96EB6BB30EFF}"/>
                  </a:ext>
                </a:extLst>
              </p:cNvPr>
              <p:cNvSpPr/>
              <p:nvPr/>
            </p:nvSpPr>
            <p:spPr>
              <a:xfrm>
                <a:off x="3821225" y="2579475"/>
                <a:ext cx="6300" cy="4200"/>
              </a:xfrm>
              <a:custGeom>
                <a:avLst/>
                <a:gdLst/>
                <a:ahLst/>
                <a:cxnLst/>
                <a:rect l="l" t="t" r="r" b="b"/>
                <a:pathLst>
                  <a:path w="252" h="168" extrusionOk="0">
                    <a:moveTo>
                      <a:pt x="189" y="0"/>
                    </a:moveTo>
                    <a:lnTo>
                      <a:pt x="147" y="42"/>
                    </a:lnTo>
                    <a:lnTo>
                      <a:pt x="43" y="84"/>
                    </a:lnTo>
                    <a:lnTo>
                      <a:pt x="1" y="147"/>
                    </a:lnTo>
                    <a:lnTo>
                      <a:pt x="43" y="167"/>
                    </a:lnTo>
                    <a:lnTo>
                      <a:pt x="189" y="147"/>
                    </a:lnTo>
                    <a:lnTo>
                      <a:pt x="252" y="147"/>
                    </a:lnTo>
                    <a:lnTo>
                      <a:pt x="252" y="63"/>
                    </a:lnTo>
                    <a:lnTo>
                      <a:pt x="18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n w="0"/>
                  <a:solidFill>
                    <a:schemeClr val="accent1"/>
                  </a:solidFill>
                  <a:effectLst>
                    <a:outerShdw blurRad="38100" dist="25400" dir="5400000" algn="ctr" rotWithShape="0">
                      <a:srgbClr val="6E747A">
                        <a:alpha val="43000"/>
                      </a:srgbClr>
                    </a:outerShdw>
                  </a:effectLst>
                </a:endParaRPr>
              </a:p>
            </p:txBody>
          </p:sp>
          <p:sp>
            <p:nvSpPr>
              <p:cNvPr id="330" name="Google Shape;1096;p99">
                <a:extLst>
                  <a:ext uri="{FF2B5EF4-FFF2-40B4-BE49-F238E27FC236}">
                    <a16:creationId xmlns:a16="http://schemas.microsoft.com/office/drawing/2014/main" xmlns="" id="{82E46207-2FD3-30B1-CE56-FCF2FB7B51E8}"/>
                  </a:ext>
                </a:extLst>
              </p:cNvPr>
              <p:cNvSpPr/>
              <p:nvPr/>
            </p:nvSpPr>
            <p:spPr>
              <a:xfrm>
                <a:off x="3833800" y="2589400"/>
                <a:ext cx="1575" cy="1600"/>
              </a:xfrm>
              <a:custGeom>
                <a:avLst/>
                <a:gdLst/>
                <a:ahLst/>
                <a:cxnLst/>
                <a:rect l="l" t="t" r="r" b="b"/>
                <a:pathLst>
                  <a:path w="63" h="64" extrusionOk="0">
                    <a:moveTo>
                      <a:pt x="42" y="1"/>
                    </a:moveTo>
                    <a:lnTo>
                      <a:pt x="0" y="22"/>
                    </a:lnTo>
                    <a:lnTo>
                      <a:pt x="63" y="63"/>
                    </a:lnTo>
                    <a:lnTo>
                      <a:pt x="4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n w="0"/>
                  <a:solidFill>
                    <a:schemeClr val="accent1"/>
                  </a:solidFill>
                  <a:effectLst>
                    <a:outerShdw blurRad="38100" dist="25400" dir="5400000" algn="ctr" rotWithShape="0">
                      <a:srgbClr val="6E747A">
                        <a:alpha val="43000"/>
                      </a:srgbClr>
                    </a:outerShdw>
                  </a:effectLst>
                </a:endParaRPr>
              </a:p>
            </p:txBody>
          </p:sp>
          <p:sp>
            <p:nvSpPr>
              <p:cNvPr id="331" name="Google Shape;1097;p99">
                <a:extLst>
                  <a:ext uri="{FF2B5EF4-FFF2-40B4-BE49-F238E27FC236}">
                    <a16:creationId xmlns:a16="http://schemas.microsoft.com/office/drawing/2014/main" xmlns="" id="{C907A229-E217-4179-89E6-02577D900859}"/>
                  </a:ext>
                </a:extLst>
              </p:cNvPr>
              <p:cNvSpPr/>
              <p:nvPr/>
            </p:nvSpPr>
            <p:spPr>
              <a:xfrm>
                <a:off x="3774675" y="2506225"/>
                <a:ext cx="164275" cy="182600"/>
              </a:xfrm>
              <a:custGeom>
                <a:avLst/>
                <a:gdLst/>
                <a:ahLst/>
                <a:cxnLst/>
                <a:rect l="l" t="t" r="r" b="b"/>
                <a:pathLst>
                  <a:path w="6571" h="7304" extrusionOk="0">
                    <a:moveTo>
                      <a:pt x="2595" y="1"/>
                    </a:moveTo>
                    <a:lnTo>
                      <a:pt x="2302" y="189"/>
                    </a:lnTo>
                    <a:lnTo>
                      <a:pt x="2114" y="105"/>
                    </a:lnTo>
                    <a:lnTo>
                      <a:pt x="2009" y="252"/>
                    </a:lnTo>
                    <a:lnTo>
                      <a:pt x="2072" y="419"/>
                    </a:lnTo>
                    <a:lnTo>
                      <a:pt x="1842" y="482"/>
                    </a:lnTo>
                    <a:lnTo>
                      <a:pt x="1800" y="691"/>
                    </a:lnTo>
                    <a:lnTo>
                      <a:pt x="1695" y="608"/>
                    </a:lnTo>
                    <a:lnTo>
                      <a:pt x="1591" y="608"/>
                    </a:lnTo>
                    <a:lnTo>
                      <a:pt x="1340" y="524"/>
                    </a:lnTo>
                    <a:lnTo>
                      <a:pt x="1340" y="691"/>
                    </a:lnTo>
                    <a:lnTo>
                      <a:pt x="1235" y="901"/>
                    </a:lnTo>
                    <a:lnTo>
                      <a:pt x="1172" y="796"/>
                    </a:lnTo>
                    <a:lnTo>
                      <a:pt x="1005" y="712"/>
                    </a:lnTo>
                    <a:lnTo>
                      <a:pt x="1026" y="587"/>
                    </a:lnTo>
                    <a:lnTo>
                      <a:pt x="900" y="503"/>
                    </a:lnTo>
                    <a:lnTo>
                      <a:pt x="691" y="880"/>
                    </a:lnTo>
                    <a:lnTo>
                      <a:pt x="524" y="796"/>
                    </a:lnTo>
                    <a:lnTo>
                      <a:pt x="294" y="942"/>
                    </a:lnTo>
                    <a:lnTo>
                      <a:pt x="168" y="901"/>
                    </a:lnTo>
                    <a:lnTo>
                      <a:pt x="105" y="942"/>
                    </a:lnTo>
                    <a:lnTo>
                      <a:pt x="126" y="1089"/>
                    </a:lnTo>
                    <a:lnTo>
                      <a:pt x="231" y="1193"/>
                    </a:lnTo>
                    <a:lnTo>
                      <a:pt x="210" y="1361"/>
                    </a:lnTo>
                    <a:lnTo>
                      <a:pt x="84" y="1403"/>
                    </a:lnTo>
                    <a:lnTo>
                      <a:pt x="1" y="1465"/>
                    </a:lnTo>
                    <a:lnTo>
                      <a:pt x="126" y="1633"/>
                    </a:lnTo>
                    <a:lnTo>
                      <a:pt x="168" y="1926"/>
                    </a:lnTo>
                    <a:lnTo>
                      <a:pt x="335" y="2051"/>
                    </a:lnTo>
                    <a:lnTo>
                      <a:pt x="524" y="2051"/>
                    </a:lnTo>
                    <a:lnTo>
                      <a:pt x="440" y="2240"/>
                    </a:lnTo>
                    <a:lnTo>
                      <a:pt x="503" y="2365"/>
                    </a:lnTo>
                    <a:lnTo>
                      <a:pt x="796" y="2302"/>
                    </a:lnTo>
                    <a:lnTo>
                      <a:pt x="900" y="2177"/>
                    </a:lnTo>
                    <a:lnTo>
                      <a:pt x="900" y="2072"/>
                    </a:lnTo>
                    <a:lnTo>
                      <a:pt x="1172" y="1926"/>
                    </a:lnTo>
                    <a:lnTo>
                      <a:pt x="1570" y="2030"/>
                    </a:lnTo>
                    <a:lnTo>
                      <a:pt x="1675" y="2093"/>
                    </a:lnTo>
                    <a:lnTo>
                      <a:pt x="1842" y="2156"/>
                    </a:lnTo>
                    <a:lnTo>
                      <a:pt x="1884" y="2261"/>
                    </a:lnTo>
                    <a:lnTo>
                      <a:pt x="1905" y="2302"/>
                    </a:lnTo>
                    <a:lnTo>
                      <a:pt x="1967" y="2386"/>
                    </a:lnTo>
                    <a:lnTo>
                      <a:pt x="2072" y="2574"/>
                    </a:lnTo>
                    <a:lnTo>
                      <a:pt x="2072" y="2679"/>
                    </a:lnTo>
                    <a:lnTo>
                      <a:pt x="2156" y="2721"/>
                    </a:lnTo>
                    <a:lnTo>
                      <a:pt x="2156" y="2888"/>
                    </a:lnTo>
                    <a:lnTo>
                      <a:pt x="2281" y="2930"/>
                    </a:lnTo>
                    <a:lnTo>
                      <a:pt x="2365" y="3035"/>
                    </a:lnTo>
                    <a:lnTo>
                      <a:pt x="2511" y="3202"/>
                    </a:lnTo>
                    <a:lnTo>
                      <a:pt x="2532" y="3307"/>
                    </a:lnTo>
                    <a:lnTo>
                      <a:pt x="2700" y="3307"/>
                    </a:lnTo>
                    <a:lnTo>
                      <a:pt x="2804" y="3432"/>
                    </a:lnTo>
                    <a:lnTo>
                      <a:pt x="2825" y="3537"/>
                    </a:lnTo>
                    <a:lnTo>
                      <a:pt x="2909" y="3558"/>
                    </a:lnTo>
                    <a:lnTo>
                      <a:pt x="3139" y="3851"/>
                    </a:lnTo>
                    <a:lnTo>
                      <a:pt x="3369" y="4018"/>
                    </a:lnTo>
                    <a:lnTo>
                      <a:pt x="3474" y="4039"/>
                    </a:lnTo>
                    <a:lnTo>
                      <a:pt x="3579" y="4081"/>
                    </a:lnTo>
                    <a:lnTo>
                      <a:pt x="3620" y="4186"/>
                    </a:lnTo>
                    <a:lnTo>
                      <a:pt x="3725" y="4186"/>
                    </a:lnTo>
                    <a:lnTo>
                      <a:pt x="3788" y="4123"/>
                    </a:lnTo>
                    <a:lnTo>
                      <a:pt x="3934" y="4165"/>
                    </a:lnTo>
                    <a:lnTo>
                      <a:pt x="4039" y="4165"/>
                    </a:lnTo>
                    <a:lnTo>
                      <a:pt x="4164" y="4395"/>
                    </a:lnTo>
                    <a:lnTo>
                      <a:pt x="4248" y="4458"/>
                    </a:lnTo>
                    <a:lnTo>
                      <a:pt x="4290" y="4416"/>
                    </a:lnTo>
                    <a:lnTo>
                      <a:pt x="4395" y="4458"/>
                    </a:lnTo>
                    <a:lnTo>
                      <a:pt x="4395" y="4520"/>
                    </a:lnTo>
                    <a:lnTo>
                      <a:pt x="4604" y="4520"/>
                    </a:lnTo>
                    <a:lnTo>
                      <a:pt x="4688" y="4625"/>
                    </a:lnTo>
                    <a:lnTo>
                      <a:pt x="4688" y="4730"/>
                    </a:lnTo>
                    <a:lnTo>
                      <a:pt x="4646" y="4792"/>
                    </a:lnTo>
                    <a:lnTo>
                      <a:pt x="4708" y="4834"/>
                    </a:lnTo>
                    <a:lnTo>
                      <a:pt x="4834" y="4834"/>
                    </a:lnTo>
                    <a:lnTo>
                      <a:pt x="4897" y="4939"/>
                    </a:lnTo>
                    <a:lnTo>
                      <a:pt x="5043" y="4981"/>
                    </a:lnTo>
                    <a:lnTo>
                      <a:pt x="5106" y="4939"/>
                    </a:lnTo>
                    <a:lnTo>
                      <a:pt x="5169" y="5002"/>
                    </a:lnTo>
                    <a:lnTo>
                      <a:pt x="5232" y="5190"/>
                    </a:lnTo>
                    <a:lnTo>
                      <a:pt x="5252" y="5357"/>
                    </a:lnTo>
                    <a:lnTo>
                      <a:pt x="5315" y="5441"/>
                    </a:lnTo>
                    <a:lnTo>
                      <a:pt x="5357" y="5650"/>
                    </a:lnTo>
                    <a:lnTo>
                      <a:pt x="5420" y="5755"/>
                    </a:lnTo>
                    <a:lnTo>
                      <a:pt x="5420" y="5859"/>
                    </a:lnTo>
                    <a:lnTo>
                      <a:pt x="5357" y="5943"/>
                    </a:lnTo>
                    <a:lnTo>
                      <a:pt x="5315" y="5943"/>
                    </a:lnTo>
                    <a:lnTo>
                      <a:pt x="5273" y="5964"/>
                    </a:lnTo>
                    <a:lnTo>
                      <a:pt x="5315" y="6069"/>
                    </a:lnTo>
                    <a:lnTo>
                      <a:pt x="5273" y="6173"/>
                    </a:lnTo>
                    <a:lnTo>
                      <a:pt x="5211" y="6257"/>
                    </a:lnTo>
                    <a:lnTo>
                      <a:pt x="5127" y="6278"/>
                    </a:lnTo>
                    <a:lnTo>
                      <a:pt x="5106" y="6341"/>
                    </a:lnTo>
                    <a:lnTo>
                      <a:pt x="5106" y="6362"/>
                    </a:lnTo>
                    <a:lnTo>
                      <a:pt x="5211" y="6466"/>
                    </a:lnTo>
                    <a:lnTo>
                      <a:pt x="5357" y="6445"/>
                    </a:lnTo>
                    <a:lnTo>
                      <a:pt x="5441" y="6341"/>
                    </a:lnTo>
                    <a:lnTo>
                      <a:pt x="5462" y="6194"/>
                    </a:lnTo>
                    <a:lnTo>
                      <a:pt x="5629" y="6069"/>
                    </a:lnTo>
                    <a:lnTo>
                      <a:pt x="5650" y="5818"/>
                    </a:lnTo>
                    <a:lnTo>
                      <a:pt x="5755" y="5713"/>
                    </a:lnTo>
                    <a:lnTo>
                      <a:pt x="5859" y="5671"/>
                    </a:lnTo>
                    <a:lnTo>
                      <a:pt x="5880" y="5608"/>
                    </a:lnTo>
                    <a:lnTo>
                      <a:pt x="5859" y="5546"/>
                    </a:lnTo>
                    <a:lnTo>
                      <a:pt x="5880" y="5399"/>
                    </a:lnTo>
                    <a:lnTo>
                      <a:pt x="5859" y="5336"/>
                    </a:lnTo>
                    <a:lnTo>
                      <a:pt x="5692" y="5190"/>
                    </a:lnTo>
                    <a:lnTo>
                      <a:pt x="5587" y="5190"/>
                    </a:lnTo>
                    <a:lnTo>
                      <a:pt x="5566" y="5127"/>
                    </a:lnTo>
                    <a:lnTo>
                      <a:pt x="5566" y="5043"/>
                    </a:lnTo>
                    <a:lnTo>
                      <a:pt x="5650" y="5002"/>
                    </a:lnTo>
                    <a:lnTo>
                      <a:pt x="5671" y="4918"/>
                    </a:lnTo>
                    <a:lnTo>
                      <a:pt x="5671" y="4834"/>
                    </a:lnTo>
                    <a:lnTo>
                      <a:pt x="5734" y="4771"/>
                    </a:lnTo>
                    <a:lnTo>
                      <a:pt x="5776" y="4625"/>
                    </a:lnTo>
                    <a:lnTo>
                      <a:pt x="5838" y="4604"/>
                    </a:lnTo>
                    <a:lnTo>
                      <a:pt x="5901" y="4604"/>
                    </a:lnTo>
                    <a:lnTo>
                      <a:pt x="6006" y="4667"/>
                    </a:lnTo>
                    <a:lnTo>
                      <a:pt x="6048" y="4709"/>
                    </a:lnTo>
                    <a:lnTo>
                      <a:pt x="6215" y="4709"/>
                    </a:lnTo>
                    <a:lnTo>
                      <a:pt x="6278" y="4730"/>
                    </a:lnTo>
                    <a:lnTo>
                      <a:pt x="6257" y="4813"/>
                    </a:lnTo>
                    <a:lnTo>
                      <a:pt x="6299" y="4918"/>
                    </a:lnTo>
                    <a:lnTo>
                      <a:pt x="6382" y="5022"/>
                    </a:lnTo>
                    <a:lnTo>
                      <a:pt x="6487" y="5085"/>
                    </a:lnTo>
                    <a:lnTo>
                      <a:pt x="6487" y="5043"/>
                    </a:lnTo>
                    <a:lnTo>
                      <a:pt x="6508" y="5022"/>
                    </a:lnTo>
                    <a:lnTo>
                      <a:pt x="6487" y="5002"/>
                    </a:lnTo>
                    <a:lnTo>
                      <a:pt x="6550" y="4918"/>
                    </a:lnTo>
                    <a:lnTo>
                      <a:pt x="6571" y="4771"/>
                    </a:lnTo>
                    <a:lnTo>
                      <a:pt x="6508" y="4688"/>
                    </a:lnTo>
                    <a:lnTo>
                      <a:pt x="6403" y="4604"/>
                    </a:lnTo>
                    <a:lnTo>
                      <a:pt x="6236" y="4562"/>
                    </a:lnTo>
                    <a:lnTo>
                      <a:pt x="6131" y="4416"/>
                    </a:lnTo>
                    <a:lnTo>
                      <a:pt x="5943" y="4290"/>
                    </a:lnTo>
                    <a:lnTo>
                      <a:pt x="5504" y="4060"/>
                    </a:lnTo>
                    <a:lnTo>
                      <a:pt x="5294" y="4018"/>
                    </a:lnTo>
                    <a:lnTo>
                      <a:pt x="5148" y="4018"/>
                    </a:lnTo>
                    <a:lnTo>
                      <a:pt x="5106" y="3914"/>
                    </a:lnTo>
                    <a:lnTo>
                      <a:pt x="5106" y="3851"/>
                    </a:lnTo>
                    <a:lnTo>
                      <a:pt x="5232" y="3746"/>
                    </a:lnTo>
                    <a:lnTo>
                      <a:pt x="5252" y="3662"/>
                    </a:lnTo>
                    <a:lnTo>
                      <a:pt x="5148" y="3621"/>
                    </a:lnTo>
                    <a:lnTo>
                      <a:pt x="5022" y="3642"/>
                    </a:lnTo>
                    <a:lnTo>
                      <a:pt x="4918" y="3621"/>
                    </a:lnTo>
                    <a:lnTo>
                      <a:pt x="4708" y="3621"/>
                    </a:lnTo>
                    <a:lnTo>
                      <a:pt x="4625" y="3558"/>
                    </a:lnTo>
                    <a:lnTo>
                      <a:pt x="4520" y="3537"/>
                    </a:lnTo>
                    <a:lnTo>
                      <a:pt x="4457" y="3453"/>
                    </a:lnTo>
                    <a:lnTo>
                      <a:pt x="4290" y="3328"/>
                    </a:lnTo>
                    <a:lnTo>
                      <a:pt x="4206" y="3202"/>
                    </a:lnTo>
                    <a:lnTo>
                      <a:pt x="4102" y="3097"/>
                    </a:lnTo>
                    <a:lnTo>
                      <a:pt x="4039" y="2993"/>
                    </a:lnTo>
                    <a:lnTo>
                      <a:pt x="4039" y="2867"/>
                    </a:lnTo>
                    <a:lnTo>
                      <a:pt x="3976" y="2825"/>
                    </a:lnTo>
                    <a:lnTo>
                      <a:pt x="3976" y="2721"/>
                    </a:lnTo>
                    <a:lnTo>
                      <a:pt x="3620" y="2365"/>
                    </a:lnTo>
                    <a:lnTo>
                      <a:pt x="3537" y="2261"/>
                    </a:lnTo>
                    <a:lnTo>
                      <a:pt x="3411" y="2177"/>
                    </a:lnTo>
                    <a:lnTo>
                      <a:pt x="3139" y="2051"/>
                    </a:lnTo>
                    <a:lnTo>
                      <a:pt x="3097" y="1968"/>
                    </a:lnTo>
                    <a:lnTo>
                      <a:pt x="3056" y="1821"/>
                    </a:lnTo>
                    <a:lnTo>
                      <a:pt x="3014" y="1654"/>
                    </a:lnTo>
                    <a:lnTo>
                      <a:pt x="3056" y="1612"/>
                    </a:lnTo>
                    <a:lnTo>
                      <a:pt x="3139" y="1465"/>
                    </a:lnTo>
                    <a:lnTo>
                      <a:pt x="3056" y="1361"/>
                    </a:lnTo>
                    <a:lnTo>
                      <a:pt x="3014" y="1235"/>
                    </a:lnTo>
                    <a:lnTo>
                      <a:pt x="3056" y="1152"/>
                    </a:lnTo>
                    <a:lnTo>
                      <a:pt x="3202" y="1131"/>
                    </a:lnTo>
                    <a:lnTo>
                      <a:pt x="3307" y="1026"/>
                    </a:lnTo>
                    <a:lnTo>
                      <a:pt x="3432" y="1026"/>
                    </a:lnTo>
                    <a:lnTo>
                      <a:pt x="3516" y="942"/>
                    </a:lnTo>
                    <a:lnTo>
                      <a:pt x="3579" y="901"/>
                    </a:lnTo>
                    <a:lnTo>
                      <a:pt x="3725" y="921"/>
                    </a:lnTo>
                    <a:lnTo>
                      <a:pt x="3683" y="712"/>
                    </a:lnTo>
                    <a:lnTo>
                      <a:pt x="3725" y="691"/>
                    </a:lnTo>
                    <a:lnTo>
                      <a:pt x="3662" y="587"/>
                    </a:lnTo>
                    <a:lnTo>
                      <a:pt x="3788" y="398"/>
                    </a:lnTo>
                    <a:lnTo>
                      <a:pt x="3725" y="315"/>
                    </a:lnTo>
                    <a:lnTo>
                      <a:pt x="3537" y="356"/>
                    </a:lnTo>
                    <a:lnTo>
                      <a:pt x="3202" y="273"/>
                    </a:lnTo>
                    <a:lnTo>
                      <a:pt x="2909" y="105"/>
                    </a:lnTo>
                    <a:lnTo>
                      <a:pt x="2930" y="1"/>
                    </a:lnTo>
                    <a:lnTo>
                      <a:pt x="2721" y="43"/>
                    </a:lnTo>
                    <a:lnTo>
                      <a:pt x="2595" y="1"/>
                    </a:lnTo>
                    <a:close/>
                    <a:moveTo>
                      <a:pt x="4960" y="6236"/>
                    </a:moveTo>
                    <a:lnTo>
                      <a:pt x="4813" y="6362"/>
                    </a:lnTo>
                    <a:lnTo>
                      <a:pt x="4750" y="6362"/>
                    </a:lnTo>
                    <a:lnTo>
                      <a:pt x="4625" y="6278"/>
                    </a:lnTo>
                    <a:lnTo>
                      <a:pt x="4499" y="6403"/>
                    </a:lnTo>
                    <a:lnTo>
                      <a:pt x="4227" y="6382"/>
                    </a:lnTo>
                    <a:lnTo>
                      <a:pt x="4018" y="6445"/>
                    </a:lnTo>
                    <a:lnTo>
                      <a:pt x="3872" y="6403"/>
                    </a:lnTo>
                    <a:lnTo>
                      <a:pt x="3767" y="6341"/>
                    </a:lnTo>
                    <a:lnTo>
                      <a:pt x="3641" y="6341"/>
                    </a:lnTo>
                    <a:lnTo>
                      <a:pt x="3558" y="6382"/>
                    </a:lnTo>
                    <a:lnTo>
                      <a:pt x="3495" y="6341"/>
                    </a:lnTo>
                    <a:lnTo>
                      <a:pt x="3369" y="6382"/>
                    </a:lnTo>
                    <a:lnTo>
                      <a:pt x="3348" y="6571"/>
                    </a:lnTo>
                    <a:lnTo>
                      <a:pt x="3474" y="6675"/>
                    </a:lnTo>
                    <a:lnTo>
                      <a:pt x="3600" y="6655"/>
                    </a:lnTo>
                    <a:lnTo>
                      <a:pt x="3809" y="6801"/>
                    </a:lnTo>
                    <a:lnTo>
                      <a:pt x="3955" y="6822"/>
                    </a:lnTo>
                    <a:lnTo>
                      <a:pt x="4060" y="6927"/>
                    </a:lnTo>
                    <a:lnTo>
                      <a:pt x="4311" y="7031"/>
                    </a:lnTo>
                    <a:lnTo>
                      <a:pt x="4374" y="7010"/>
                    </a:lnTo>
                    <a:lnTo>
                      <a:pt x="4478" y="7094"/>
                    </a:lnTo>
                    <a:lnTo>
                      <a:pt x="4499" y="7199"/>
                    </a:lnTo>
                    <a:lnTo>
                      <a:pt x="4750" y="7303"/>
                    </a:lnTo>
                    <a:lnTo>
                      <a:pt x="4855" y="7282"/>
                    </a:lnTo>
                    <a:lnTo>
                      <a:pt x="4855" y="7136"/>
                    </a:lnTo>
                    <a:lnTo>
                      <a:pt x="4918" y="7073"/>
                    </a:lnTo>
                    <a:lnTo>
                      <a:pt x="4918" y="6927"/>
                    </a:lnTo>
                    <a:lnTo>
                      <a:pt x="4813" y="6801"/>
                    </a:lnTo>
                    <a:lnTo>
                      <a:pt x="4918" y="6508"/>
                    </a:lnTo>
                    <a:lnTo>
                      <a:pt x="5022" y="6403"/>
                    </a:lnTo>
                    <a:lnTo>
                      <a:pt x="5022" y="6362"/>
                    </a:lnTo>
                    <a:lnTo>
                      <a:pt x="5043" y="6362"/>
                    </a:lnTo>
                    <a:lnTo>
                      <a:pt x="5043" y="6341"/>
                    </a:lnTo>
                    <a:lnTo>
                      <a:pt x="4960" y="6236"/>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n w="0"/>
                  <a:solidFill>
                    <a:schemeClr val="accent1"/>
                  </a:solidFill>
                  <a:effectLst>
                    <a:outerShdw blurRad="38100" dist="25400" dir="5400000" algn="ctr" rotWithShape="0">
                      <a:srgbClr val="6E747A">
                        <a:alpha val="43000"/>
                      </a:srgbClr>
                    </a:outerShdw>
                  </a:effectLst>
                </a:endParaRPr>
              </a:p>
            </p:txBody>
          </p:sp>
        </p:grpSp>
        <p:grpSp>
          <p:nvGrpSpPr>
            <p:cNvPr id="274" name="Google Shape;1098;p99">
              <a:extLst>
                <a:ext uri="{FF2B5EF4-FFF2-40B4-BE49-F238E27FC236}">
                  <a16:creationId xmlns:a16="http://schemas.microsoft.com/office/drawing/2014/main" xmlns="" id="{9414C2B5-BFBE-B5C4-6F46-9BD0562BB2C5}"/>
                </a:ext>
              </a:extLst>
            </p:cNvPr>
            <p:cNvGrpSpPr/>
            <p:nvPr/>
          </p:nvGrpSpPr>
          <p:grpSpPr>
            <a:xfrm>
              <a:off x="7694484" y="290050"/>
              <a:ext cx="245497" cy="149389"/>
              <a:chOff x="3750475" y="2481850"/>
              <a:chExt cx="85125" cy="51800"/>
            </a:xfrm>
          </p:grpSpPr>
          <p:sp>
            <p:nvSpPr>
              <p:cNvPr id="324" name="Google Shape;1099;p99">
                <a:extLst>
                  <a:ext uri="{FF2B5EF4-FFF2-40B4-BE49-F238E27FC236}">
                    <a16:creationId xmlns:a16="http://schemas.microsoft.com/office/drawing/2014/main" xmlns="" id="{C9B0EAD0-17A6-4346-E713-12099C740285}"/>
                  </a:ext>
                </a:extLst>
              </p:cNvPr>
              <p:cNvSpPr/>
              <p:nvPr/>
            </p:nvSpPr>
            <p:spPr>
              <a:xfrm>
                <a:off x="3762125" y="2492625"/>
                <a:ext cx="64900" cy="36650"/>
              </a:xfrm>
              <a:custGeom>
                <a:avLst/>
                <a:gdLst/>
                <a:ahLst/>
                <a:cxnLst/>
                <a:rect l="l" t="t" r="r" b="b"/>
                <a:pathLst>
                  <a:path w="2596" h="1466" extrusionOk="0">
                    <a:moveTo>
                      <a:pt x="1507" y="1"/>
                    </a:moveTo>
                    <a:lnTo>
                      <a:pt x="1361" y="64"/>
                    </a:lnTo>
                    <a:lnTo>
                      <a:pt x="1402" y="105"/>
                    </a:lnTo>
                    <a:lnTo>
                      <a:pt x="1340" y="189"/>
                    </a:lnTo>
                    <a:lnTo>
                      <a:pt x="1214" y="126"/>
                    </a:lnTo>
                    <a:lnTo>
                      <a:pt x="1109" y="189"/>
                    </a:lnTo>
                    <a:lnTo>
                      <a:pt x="1005" y="168"/>
                    </a:lnTo>
                    <a:lnTo>
                      <a:pt x="817" y="210"/>
                    </a:lnTo>
                    <a:lnTo>
                      <a:pt x="712" y="210"/>
                    </a:lnTo>
                    <a:lnTo>
                      <a:pt x="691" y="126"/>
                    </a:lnTo>
                    <a:lnTo>
                      <a:pt x="565" y="126"/>
                    </a:lnTo>
                    <a:lnTo>
                      <a:pt x="482" y="231"/>
                    </a:lnTo>
                    <a:lnTo>
                      <a:pt x="607" y="294"/>
                    </a:lnTo>
                    <a:lnTo>
                      <a:pt x="607" y="398"/>
                    </a:lnTo>
                    <a:lnTo>
                      <a:pt x="503" y="440"/>
                    </a:lnTo>
                    <a:lnTo>
                      <a:pt x="398" y="608"/>
                    </a:lnTo>
                    <a:lnTo>
                      <a:pt x="314" y="628"/>
                    </a:lnTo>
                    <a:lnTo>
                      <a:pt x="168" y="859"/>
                    </a:lnTo>
                    <a:lnTo>
                      <a:pt x="147" y="1047"/>
                    </a:lnTo>
                    <a:lnTo>
                      <a:pt x="147" y="1152"/>
                    </a:lnTo>
                    <a:lnTo>
                      <a:pt x="84" y="1152"/>
                    </a:lnTo>
                    <a:lnTo>
                      <a:pt x="0" y="1173"/>
                    </a:lnTo>
                    <a:lnTo>
                      <a:pt x="42" y="1277"/>
                    </a:lnTo>
                    <a:lnTo>
                      <a:pt x="147" y="1277"/>
                    </a:lnTo>
                    <a:lnTo>
                      <a:pt x="293" y="1235"/>
                    </a:lnTo>
                    <a:lnTo>
                      <a:pt x="252" y="1068"/>
                    </a:lnTo>
                    <a:lnTo>
                      <a:pt x="314" y="1026"/>
                    </a:lnTo>
                    <a:lnTo>
                      <a:pt x="482" y="1026"/>
                    </a:lnTo>
                    <a:lnTo>
                      <a:pt x="524" y="1131"/>
                    </a:lnTo>
                    <a:lnTo>
                      <a:pt x="586" y="1277"/>
                    </a:lnTo>
                    <a:lnTo>
                      <a:pt x="670" y="1340"/>
                    </a:lnTo>
                    <a:lnTo>
                      <a:pt x="670" y="1424"/>
                    </a:lnTo>
                    <a:lnTo>
                      <a:pt x="796" y="1465"/>
                    </a:lnTo>
                    <a:lnTo>
                      <a:pt x="1026" y="1319"/>
                    </a:lnTo>
                    <a:lnTo>
                      <a:pt x="1151" y="1361"/>
                    </a:lnTo>
                    <a:lnTo>
                      <a:pt x="1361" y="1026"/>
                    </a:lnTo>
                    <a:lnTo>
                      <a:pt x="1507" y="1110"/>
                    </a:lnTo>
                    <a:lnTo>
                      <a:pt x="1507" y="1235"/>
                    </a:lnTo>
                    <a:lnTo>
                      <a:pt x="1674" y="1319"/>
                    </a:lnTo>
                    <a:lnTo>
                      <a:pt x="1737" y="1445"/>
                    </a:lnTo>
                    <a:lnTo>
                      <a:pt x="1842" y="1235"/>
                    </a:lnTo>
                    <a:lnTo>
                      <a:pt x="1842" y="1068"/>
                    </a:lnTo>
                    <a:lnTo>
                      <a:pt x="2093" y="1131"/>
                    </a:lnTo>
                    <a:lnTo>
                      <a:pt x="2197" y="1131"/>
                    </a:lnTo>
                    <a:lnTo>
                      <a:pt x="2302" y="1214"/>
                    </a:lnTo>
                    <a:lnTo>
                      <a:pt x="2302" y="1005"/>
                    </a:lnTo>
                    <a:lnTo>
                      <a:pt x="2553" y="942"/>
                    </a:lnTo>
                    <a:lnTo>
                      <a:pt x="2490" y="754"/>
                    </a:lnTo>
                    <a:lnTo>
                      <a:pt x="2595" y="628"/>
                    </a:lnTo>
                    <a:lnTo>
                      <a:pt x="2553" y="524"/>
                    </a:lnTo>
                    <a:lnTo>
                      <a:pt x="2469" y="524"/>
                    </a:lnTo>
                    <a:lnTo>
                      <a:pt x="2365" y="628"/>
                    </a:lnTo>
                    <a:lnTo>
                      <a:pt x="2260" y="503"/>
                    </a:lnTo>
                    <a:lnTo>
                      <a:pt x="2177" y="524"/>
                    </a:lnTo>
                    <a:lnTo>
                      <a:pt x="2030" y="524"/>
                    </a:lnTo>
                    <a:lnTo>
                      <a:pt x="1988" y="440"/>
                    </a:lnTo>
                    <a:lnTo>
                      <a:pt x="2030" y="398"/>
                    </a:lnTo>
                    <a:lnTo>
                      <a:pt x="2030" y="294"/>
                    </a:lnTo>
                    <a:lnTo>
                      <a:pt x="1884" y="210"/>
                    </a:lnTo>
                    <a:lnTo>
                      <a:pt x="1737" y="84"/>
                    </a:lnTo>
                    <a:lnTo>
                      <a:pt x="1653" y="84"/>
                    </a:lnTo>
                    <a:lnTo>
                      <a:pt x="1612" y="126"/>
                    </a:lnTo>
                    <a:lnTo>
                      <a:pt x="1528" y="105"/>
                    </a:lnTo>
                    <a:lnTo>
                      <a:pt x="1507" y="1"/>
                    </a:lnTo>
                    <a:close/>
                  </a:path>
                </a:pathLst>
              </a:custGeom>
              <a:solidFill>
                <a:srgbClr val="E1DA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n w="0"/>
                  <a:solidFill>
                    <a:schemeClr val="accent1"/>
                  </a:solidFill>
                  <a:effectLst>
                    <a:outerShdw blurRad="38100" dist="25400" dir="5400000" algn="ctr" rotWithShape="0">
                      <a:srgbClr val="6E747A">
                        <a:alpha val="43000"/>
                      </a:srgbClr>
                    </a:outerShdw>
                  </a:effectLst>
                </a:endParaRPr>
              </a:p>
            </p:txBody>
          </p:sp>
          <p:sp>
            <p:nvSpPr>
              <p:cNvPr id="325" name="Google Shape;1100;p99">
                <a:extLst>
                  <a:ext uri="{FF2B5EF4-FFF2-40B4-BE49-F238E27FC236}">
                    <a16:creationId xmlns:a16="http://schemas.microsoft.com/office/drawing/2014/main" xmlns="" id="{3DF6F8C3-62AF-F27C-F810-1787C51BE659}"/>
                  </a:ext>
                </a:extLst>
              </p:cNvPr>
              <p:cNvSpPr/>
              <p:nvPr/>
            </p:nvSpPr>
            <p:spPr>
              <a:xfrm>
                <a:off x="3750475" y="2481850"/>
                <a:ext cx="85125" cy="51800"/>
              </a:xfrm>
              <a:custGeom>
                <a:avLst/>
                <a:gdLst/>
                <a:ahLst/>
                <a:cxnLst/>
                <a:rect l="l" t="t" r="r" b="b"/>
                <a:pathLst>
                  <a:path w="3405" h="2072" extrusionOk="0">
                    <a:moveTo>
                      <a:pt x="1095" y="286"/>
                    </a:moveTo>
                    <a:lnTo>
                      <a:pt x="0" y="1667"/>
                    </a:lnTo>
                    <a:lnTo>
                      <a:pt x="547" y="2072"/>
                    </a:lnTo>
                    <a:lnTo>
                      <a:pt x="1214" y="1858"/>
                    </a:lnTo>
                    <a:lnTo>
                      <a:pt x="1881" y="1262"/>
                    </a:lnTo>
                    <a:lnTo>
                      <a:pt x="2976" y="1286"/>
                    </a:lnTo>
                    <a:lnTo>
                      <a:pt x="3405" y="786"/>
                    </a:lnTo>
                    <a:lnTo>
                      <a:pt x="2167" y="0"/>
                    </a:lnTo>
                    <a:close/>
                  </a:path>
                </a:pathLst>
              </a:custGeom>
              <a:solidFill>
                <a:srgbClr val="E1DAF2"/>
              </a:solidFill>
              <a:ln>
                <a:noFill/>
              </a:ln>
            </p:spPr>
            <p:txBody>
              <a:bodyPr/>
              <a:lstStyle/>
              <a:p>
                <a:endParaRPr lang="en-GB"/>
              </a:p>
            </p:txBody>
          </p:sp>
        </p:grpSp>
        <p:grpSp>
          <p:nvGrpSpPr>
            <p:cNvPr id="275" name="Google Shape;1101;p99">
              <a:extLst>
                <a:ext uri="{FF2B5EF4-FFF2-40B4-BE49-F238E27FC236}">
                  <a16:creationId xmlns:a16="http://schemas.microsoft.com/office/drawing/2014/main" xmlns="" id="{F9AC6B09-6CBB-6E4B-C69F-90536AF6CE84}"/>
                </a:ext>
              </a:extLst>
            </p:cNvPr>
            <p:cNvGrpSpPr/>
            <p:nvPr/>
          </p:nvGrpSpPr>
          <p:grpSpPr>
            <a:xfrm>
              <a:off x="7338893" y="149172"/>
              <a:ext cx="496231" cy="486019"/>
              <a:chOff x="3627175" y="2433000"/>
              <a:chExt cx="172066" cy="168525"/>
            </a:xfrm>
          </p:grpSpPr>
          <p:sp>
            <p:nvSpPr>
              <p:cNvPr id="321" name="Google Shape;1102;p99">
                <a:extLst>
                  <a:ext uri="{FF2B5EF4-FFF2-40B4-BE49-F238E27FC236}">
                    <a16:creationId xmlns:a16="http://schemas.microsoft.com/office/drawing/2014/main" xmlns="" id="{5A89A6EF-1041-4F0D-DC53-8B772FD6FB15}"/>
                  </a:ext>
                </a:extLst>
              </p:cNvPr>
              <p:cNvSpPr/>
              <p:nvPr/>
            </p:nvSpPr>
            <p:spPr>
              <a:xfrm>
                <a:off x="3627175" y="2433000"/>
                <a:ext cx="164800" cy="156950"/>
              </a:xfrm>
              <a:custGeom>
                <a:avLst/>
                <a:gdLst/>
                <a:ahLst/>
                <a:cxnLst/>
                <a:rect l="l" t="t" r="r" b="b"/>
                <a:pathLst>
                  <a:path w="6592" h="6278" extrusionOk="0">
                    <a:moveTo>
                      <a:pt x="3829" y="0"/>
                    </a:moveTo>
                    <a:lnTo>
                      <a:pt x="3808" y="42"/>
                    </a:lnTo>
                    <a:lnTo>
                      <a:pt x="3599" y="105"/>
                    </a:lnTo>
                    <a:lnTo>
                      <a:pt x="3578" y="63"/>
                    </a:lnTo>
                    <a:lnTo>
                      <a:pt x="3390" y="168"/>
                    </a:lnTo>
                    <a:lnTo>
                      <a:pt x="3369" y="272"/>
                    </a:lnTo>
                    <a:lnTo>
                      <a:pt x="3390" y="398"/>
                    </a:lnTo>
                    <a:lnTo>
                      <a:pt x="3348" y="607"/>
                    </a:lnTo>
                    <a:lnTo>
                      <a:pt x="3181" y="796"/>
                    </a:lnTo>
                    <a:lnTo>
                      <a:pt x="3181" y="837"/>
                    </a:lnTo>
                    <a:lnTo>
                      <a:pt x="2992" y="900"/>
                    </a:lnTo>
                    <a:lnTo>
                      <a:pt x="2888" y="900"/>
                    </a:lnTo>
                    <a:lnTo>
                      <a:pt x="2783" y="879"/>
                    </a:lnTo>
                    <a:lnTo>
                      <a:pt x="2574" y="1005"/>
                    </a:lnTo>
                    <a:lnTo>
                      <a:pt x="2532" y="1089"/>
                    </a:lnTo>
                    <a:lnTo>
                      <a:pt x="2574" y="1151"/>
                    </a:lnTo>
                    <a:lnTo>
                      <a:pt x="2658" y="1193"/>
                    </a:lnTo>
                    <a:lnTo>
                      <a:pt x="2532" y="1298"/>
                    </a:lnTo>
                    <a:lnTo>
                      <a:pt x="2365" y="1319"/>
                    </a:lnTo>
                    <a:lnTo>
                      <a:pt x="2134" y="1298"/>
                    </a:lnTo>
                    <a:lnTo>
                      <a:pt x="2030" y="1235"/>
                    </a:lnTo>
                    <a:lnTo>
                      <a:pt x="1946" y="1298"/>
                    </a:lnTo>
                    <a:lnTo>
                      <a:pt x="1925" y="1214"/>
                    </a:lnTo>
                    <a:lnTo>
                      <a:pt x="1841" y="1151"/>
                    </a:lnTo>
                    <a:lnTo>
                      <a:pt x="1883" y="1047"/>
                    </a:lnTo>
                    <a:lnTo>
                      <a:pt x="1800" y="1026"/>
                    </a:lnTo>
                    <a:lnTo>
                      <a:pt x="1695" y="1047"/>
                    </a:lnTo>
                    <a:lnTo>
                      <a:pt x="1569" y="1047"/>
                    </a:lnTo>
                    <a:lnTo>
                      <a:pt x="1507" y="1026"/>
                    </a:lnTo>
                    <a:lnTo>
                      <a:pt x="1528" y="1151"/>
                    </a:lnTo>
                    <a:lnTo>
                      <a:pt x="1507" y="1214"/>
                    </a:lnTo>
                    <a:lnTo>
                      <a:pt x="1716" y="1402"/>
                    </a:lnTo>
                    <a:lnTo>
                      <a:pt x="1674" y="1444"/>
                    </a:lnTo>
                    <a:lnTo>
                      <a:pt x="1695" y="1528"/>
                    </a:lnTo>
                    <a:lnTo>
                      <a:pt x="1695" y="1633"/>
                    </a:lnTo>
                    <a:lnTo>
                      <a:pt x="1737" y="1716"/>
                    </a:lnTo>
                    <a:lnTo>
                      <a:pt x="1737" y="1821"/>
                    </a:lnTo>
                    <a:lnTo>
                      <a:pt x="1569" y="1779"/>
                    </a:lnTo>
                    <a:lnTo>
                      <a:pt x="1465" y="1821"/>
                    </a:lnTo>
                    <a:lnTo>
                      <a:pt x="1381" y="1779"/>
                    </a:lnTo>
                    <a:lnTo>
                      <a:pt x="1277" y="1821"/>
                    </a:lnTo>
                    <a:lnTo>
                      <a:pt x="1256" y="1758"/>
                    </a:lnTo>
                    <a:lnTo>
                      <a:pt x="1109" y="1863"/>
                    </a:lnTo>
                    <a:lnTo>
                      <a:pt x="963" y="1653"/>
                    </a:lnTo>
                    <a:lnTo>
                      <a:pt x="858" y="1633"/>
                    </a:lnTo>
                    <a:lnTo>
                      <a:pt x="733" y="1653"/>
                    </a:lnTo>
                    <a:lnTo>
                      <a:pt x="628" y="1758"/>
                    </a:lnTo>
                    <a:lnTo>
                      <a:pt x="565" y="1737"/>
                    </a:lnTo>
                    <a:lnTo>
                      <a:pt x="481" y="1779"/>
                    </a:lnTo>
                    <a:lnTo>
                      <a:pt x="440" y="1758"/>
                    </a:lnTo>
                    <a:lnTo>
                      <a:pt x="335" y="1758"/>
                    </a:lnTo>
                    <a:lnTo>
                      <a:pt x="251" y="1842"/>
                    </a:lnTo>
                    <a:lnTo>
                      <a:pt x="63" y="1863"/>
                    </a:lnTo>
                    <a:lnTo>
                      <a:pt x="0" y="1946"/>
                    </a:lnTo>
                    <a:lnTo>
                      <a:pt x="42" y="2030"/>
                    </a:lnTo>
                    <a:lnTo>
                      <a:pt x="147" y="1988"/>
                    </a:lnTo>
                    <a:lnTo>
                      <a:pt x="251" y="2030"/>
                    </a:lnTo>
                    <a:lnTo>
                      <a:pt x="272" y="2051"/>
                    </a:lnTo>
                    <a:lnTo>
                      <a:pt x="272" y="2051"/>
                    </a:lnTo>
                    <a:lnTo>
                      <a:pt x="147" y="2030"/>
                    </a:lnTo>
                    <a:lnTo>
                      <a:pt x="105" y="2051"/>
                    </a:lnTo>
                    <a:lnTo>
                      <a:pt x="126" y="2156"/>
                    </a:lnTo>
                    <a:lnTo>
                      <a:pt x="168" y="2072"/>
                    </a:lnTo>
                    <a:lnTo>
                      <a:pt x="230" y="2093"/>
                    </a:lnTo>
                    <a:lnTo>
                      <a:pt x="251" y="2177"/>
                    </a:lnTo>
                    <a:lnTo>
                      <a:pt x="209" y="2197"/>
                    </a:lnTo>
                    <a:lnTo>
                      <a:pt x="105" y="2239"/>
                    </a:lnTo>
                    <a:lnTo>
                      <a:pt x="105" y="2260"/>
                    </a:lnTo>
                    <a:lnTo>
                      <a:pt x="209" y="2260"/>
                    </a:lnTo>
                    <a:lnTo>
                      <a:pt x="230" y="2386"/>
                    </a:lnTo>
                    <a:lnTo>
                      <a:pt x="230" y="2469"/>
                    </a:lnTo>
                    <a:lnTo>
                      <a:pt x="335" y="2386"/>
                    </a:lnTo>
                    <a:lnTo>
                      <a:pt x="481" y="2386"/>
                    </a:lnTo>
                    <a:lnTo>
                      <a:pt x="670" y="2469"/>
                    </a:lnTo>
                    <a:lnTo>
                      <a:pt x="733" y="2511"/>
                    </a:lnTo>
                    <a:lnTo>
                      <a:pt x="774" y="2511"/>
                    </a:lnTo>
                    <a:lnTo>
                      <a:pt x="900" y="2595"/>
                    </a:lnTo>
                    <a:lnTo>
                      <a:pt x="1005" y="2511"/>
                    </a:lnTo>
                    <a:lnTo>
                      <a:pt x="1067" y="2553"/>
                    </a:lnTo>
                    <a:lnTo>
                      <a:pt x="1046" y="2595"/>
                    </a:lnTo>
                    <a:lnTo>
                      <a:pt x="1067" y="2658"/>
                    </a:lnTo>
                    <a:lnTo>
                      <a:pt x="1172" y="2595"/>
                    </a:lnTo>
                    <a:lnTo>
                      <a:pt x="1214" y="2658"/>
                    </a:lnTo>
                    <a:lnTo>
                      <a:pt x="1172" y="2762"/>
                    </a:lnTo>
                    <a:lnTo>
                      <a:pt x="1214" y="2825"/>
                    </a:lnTo>
                    <a:lnTo>
                      <a:pt x="1297" y="2825"/>
                    </a:lnTo>
                    <a:lnTo>
                      <a:pt x="1402" y="2783"/>
                    </a:lnTo>
                    <a:lnTo>
                      <a:pt x="1528" y="2783"/>
                    </a:lnTo>
                    <a:lnTo>
                      <a:pt x="1611" y="2888"/>
                    </a:lnTo>
                    <a:lnTo>
                      <a:pt x="1507" y="2825"/>
                    </a:lnTo>
                    <a:lnTo>
                      <a:pt x="1402" y="2825"/>
                    </a:lnTo>
                    <a:lnTo>
                      <a:pt x="1360" y="2930"/>
                    </a:lnTo>
                    <a:lnTo>
                      <a:pt x="1402" y="2972"/>
                    </a:lnTo>
                    <a:lnTo>
                      <a:pt x="1423" y="3076"/>
                    </a:lnTo>
                    <a:lnTo>
                      <a:pt x="1381" y="3181"/>
                    </a:lnTo>
                    <a:lnTo>
                      <a:pt x="1402" y="3244"/>
                    </a:lnTo>
                    <a:lnTo>
                      <a:pt x="1486" y="3244"/>
                    </a:lnTo>
                    <a:lnTo>
                      <a:pt x="1632" y="3432"/>
                    </a:lnTo>
                    <a:lnTo>
                      <a:pt x="1779" y="3453"/>
                    </a:lnTo>
                    <a:lnTo>
                      <a:pt x="1904" y="3537"/>
                    </a:lnTo>
                    <a:lnTo>
                      <a:pt x="1904" y="3641"/>
                    </a:lnTo>
                    <a:lnTo>
                      <a:pt x="1946" y="3725"/>
                    </a:lnTo>
                    <a:lnTo>
                      <a:pt x="1904" y="3830"/>
                    </a:lnTo>
                    <a:lnTo>
                      <a:pt x="1883" y="3850"/>
                    </a:lnTo>
                    <a:lnTo>
                      <a:pt x="1841" y="3934"/>
                    </a:lnTo>
                    <a:lnTo>
                      <a:pt x="1946" y="3955"/>
                    </a:lnTo>
                    <a:lnTo>
                      <a:pt x="2134" y="4081"/>
                    </a:lnTo>
                    <a:lnTo>
                      <a:pt x="2260" y="4436"/>
                    </a:lnTo>
                    <a:lnTo>
                      <a:pt x="2260" y="4436"/>
                    </a:lnTo>
                    <a:lnTo>
                      <a:pt x="2113" y="4269"/>
                    </a:lnTo>
                    <a:lnTo>
                      <a:pt x="2093" y="4143"/>
                    </a:lnTo>
                    <a:lnTo>
                      <a:pt x="1946" y="4081"/>
                    </a:lnTo>
                    <a:lnTo>
                      <a:pt x="1904" y="4122"/>
                    </a:lnTo>
                    <a:lnTo>
                      <a:pt x="1841" y="4394"/>
                    </a:lnTo>
                    <a:lnTo>
                      <a:pt x="1841" y="4604"/>
                    </a:lnTo>
                    <a:lnTo>
                      <a:pt x="1946" y="4687"/>
                    </a:lnTo>
                    <a:lnTo>
                      <a:pt x="1883" y="4750"/>
                    </a:lnTo>
                    <a:lnTo>
                      <a:pt x="1841" y="5127"/>
                    </a:lnTo>
                    <a:lnTo>
                      <a:pt x="1737" y="5482"/>
                    </a:lnTo>
                    <a:lnTo>
                      <a:pt x="1590" y="5545"/>
                    </a:lnTo>
                    <a:lnTo>
                      <a:pt x="1695" y="5608"/>
                    </a:lnTo>
                    <a:lnTo>
                      <a:pt x="1716" y="5629"/>
                    </a:lnTo>
                    <a:lnTo>
                      <a:pt x="1779" y="5629"/>
                    </a:lnTo>
                    <a:lnTo>
                      <a:pt x="1800" y="5754"/>
                    </a:lnTo>
                    <a:lnTo>
                      <a:pt x="1800" y="5859"/>
                    </a:lnTo>
                    <a:lnTo>
                      <a:pt x="1946" y="5838"/>
                    </a:lnTo>
                    <a:lnTo>
                      <a:pt x="2197" y="5922"/>
                    </a:lnTo>
                    <a:lnTo>
                      <a:pt x="2302" y="6047"/>
                    </a:lnTo>
                    <a:lnTo>
                      <a:pt x="2406" y="6006"/>
                    </a:lnTo>
                    <a:lnTo>
                      <a:pt x="2532" y="6131"/>
                    </a:lnTo>
                    <a:lnTo>
                      <a:pt x="2678" y="6131"/>
                    </a:lnTo>
                    <a:lnTo>
                      <a:pt x="2762" y="6152"/>
                    </a:lnTo>
                    <a:lnTo>
                      <a:pt x="2867" y="6047"/>
                    </a:lnTo>
                    <a:lnTo>
                      <a:pt x="3139" y="6047"/>
                    </a:lnTo>
                    <a:lnTo>
                      <a:pt x="3243" y="6110"/>
                    </a:lnTo>
                    <a:lnTo>
                      <a:pt x="3390" y="6068"/>
                    </a:lnTo>
                    <a:lnTo>
                      <a:pt x="3557" y="6173"/>
                    </a:lnTo>
                    <a:lnTo>
                      <a:pt x="3829" y="6152"/>
                    </a:lnTo>
                    <a:lnTo>
                      <a:pt x="4018" y="6257"/>
                    </a:lnTo>
                    <a:lnTo>
                      <a:pt x="4101" y="6278"/>
                    </a:lnTo>
                    <a:lnTo>
                      <a:pt x="4101" y="6236"/>
                    </a:lnTo>
                    <a:lnTo>
                      <a:pt x="4038" y="6068"/>
                    </a:lnTo>
                    <a:lnTo>
                      <a:pt x="4101" y="5859"/>
                    </a:lnTo>
                    <a:lnTo>
                      <a:pt x="4101" y="5796"/>
                    </a:lnTo>
                    <a:lnTo>
                      <a:pt x="4227" y="5650"/>
                    </a:lnTo>
                    <a:lnTo>
                      <a:pt x="4436" y="5441"/>
                    </a:lnTo>
                    <a:lnTo>
                      <a:pt x="4499" y="5441"/>
                    </a:lnTo>
                    <a:lnTo>
                      <a:pt x="4562" y="5503"/>
                    </a:lnTo>
                    <a:lnTo>
                      <a:pt x="4708" y="5503"/>
                    </a:lnTo>
                    <a:lnTo>
                      <a:pt x="4834" y="5587"/>
                    </a:lnTo>
                    <a:lnTo>
                      <a:pt x="4938" y="5587"/>
                    </a:lnTo>
                    <a:lnTo>
                      <a:pt x="5022" y="5524"/>
                    </a:lnTo>
                    <a:lnTo>
                      <a:pt x="5085" y="5503"/>
                    </a:lnTo>
                    <a:lnTo>
                      <a:pt x="5461" y="5734"/>
                    </a:lnTo>
                    <a:lnTo>
                      <a:pt x="5545" y="5817"/>
                    </a:lnTo>
                    <a:lnTo>
                      <a:pt x="5796" y="5817"/>
                    </a:lnTo>
                    <a:lnTo>
                      <a:pt x="5901" y="5734"/>
                    </a:lnTo>
                    <a:lnTo>
                      <a:pt x="5880" y="5692"/>
                    </a:lnTo>
                    <a:lnTo>
                      <a:pt x="5984" y="5545"/>
                    </a:lnTo>
                    <a:lnTo>
                      <a:pt x="6340" y="5294"/>
                    </a:lnTo>
                    <a:lnTo>
                      <a:pt x="6382" y="5273"/>
                    </a:lnTo>
                    <a:lnTo>
                      <a:pt x="6319" y="5169"/>
                    </a:lnTo>
                    <a:lnTo>
                      <a:pt x="6403" y="4980"/>
                    </a:lnTo>
                    <a:lnTo>
                      <a:pt x="6235" y="4980"/>
                    </a:lnTo>
                    <a:lnTo>
                      <a:pt x="6068" y="4855"/>
                    </a:lnTo>
                    <a:lnTo>
                      <a:pt x="6026" y="4562"/>
                    </a:lnTo>
                    <a:lnTo>
                      <a:pt x="5880" y="4394"/>
                    </a:lnTo>
                    <a:lnTo>
                      <a:pt x="5963" y="4332"/>
                    </a:lnTo>
                    <a:lnTo>
                      <a:pt x="6089" y="4290"/>
                    </a:lnTo>
                    <a:lnTo>
                      <a:pt x="6131" y="4122"/>
                    </a:lnTo>
                    <a:lnTo>
                      <a:pt x="6026" y="4018"/>
                    </a:lnTo>
                    <a:lnTo>
                      <a:pt x="6005" y="3850"/>
                    </a:lnTo>
                    <a:lnTo>
                      <a:pt x="6068" y="3809"/>
                    </a:lnTo>
                    <a:lnTo>
                      <a:pt x="6068" y="3725"/>
                    </a:lnTo>
                    <a:lnTo>
                      <a:pt x="5984" y="3662"/>
                    </a:lnTo>
                    <a:lnTo>
                      <a:pt x="5922" y="3516"/>
                    </a:lnTo>
                    <a:lnTo>
                      <a:pt x="5880" y="3411"/>
                    </a:lnTo>
                    <a:lnTo>
                      <a:pt x="5712" y="3411"/>
                    </a:lnTo>
                    <a:lnTo>
                      <a:pt x="5650" y="3453"/>
                    </a:lnTo>
                    <a:lnTo>
                      <a:pt x="5691" y="3620"/>
                    </a:lnTo>
                    <a:lnTo>
                      <a:pt x="5545" y="3662"/>
                    </a:lnTo>
                    <a:lnTo>
                      <a:pt x="5440" y="3662"/>
                    </a:lnTo>
                    <a:lnTo>
                      <a:pt x="5398" y="3558"/>
                    </a:lnTo>
                    <a:lnTo>
                      <a:pt x="5482" y="3537"/>
                    </a:lnTo>
                    <a:lnTo>
                      <a:pt x="5545" y="3537"/>
                    </a:lnTo>
                    <a:lnTo>
                      <a:pt x="5545" y="3432"/>
                    </a:lnTo>
                    <a:lnTo>
                      <a:pt x="5566" y="3244"/>
                    </a:lnTo>
                    <a:lnTo>
                      <a:pt x="5712" y="3013"/>
                    </a:lnTo>
                    <a:lnTo>
                      <a:pt x="5796" y="2993"/>
                    </a:lnTo>
                    <a:lnTo>
                      <a:pt x="5901" y="2825"/>
                    </a:lnTo>
                    <a:lnTo>
                      <a:pt x="6005" y="2783"/>
                    </a:lnTo>
                    <a:lnTo>
                      <a:pt x="6005" y="2679"/>
                    </a:lnTo>
                    <a:lnTo>
                      <a:pt x="5880" y="2616"/>
                    </a:lnTo>
                    <a:lnTo>
                      <a:pt x="5963" y="2511"/>
                    </a:lnTo>
                    <a:lnTo>
                      <a:pt x="6089" y="2511"/>
                    </a:lnTo>
                    <a:lnTo>
                      <a:pt x="6110" y="2595"/>
                    </a:lnTo>
                    <a:lnTo>
                      <a:pt x="6215" y="2595"/>
                    </a:lnTo>
                    <a:lnTo>
                      <a:pt x="6403" y="2553"/>
                    </a:lnTo>
                    <a:lnTo>
                      <a:pt x="6340" y="2449"/>
                    </a:lnTo>
                    <a:lnTo>
                      <a:pt x="6235" y="2365"/>
                    </a:lnTo>
                    <a:lnTo>
                      <a:pt x="6235" y="2197"/>
                    </a:lnTo>
                    <a:lnTo>
                      <a:pt x="6298" y="2030"/>
                    </a:lnTo>
                    <a:lnTo>
                      <a:pt x="6382" y="1946"/>
                    </a:lnTo>
                    <a:lnTo>
                      <a:pt x="6382" y="1842"/>
                    </a:lnTo>
                    <a:lnTo>
                      <a:pt x="6445" y="1674"/>
                    </a:lnTo>
                    <a:lnTo>
                      <a:pt x="6591" y="1549"/>
                    </a:lnTo>
                    <a:lnTo>
                      <a:pt x="6445" y="1465"/>
                    </a:lnTo>
                    <a:lnTo>
                      <a:pt x="6340" y="1465"/>
                    </a:lnTo>
                    <a:lnTo>
                      <a:pt x="6215" y="1402"/>
                    </a:lnTo>
                    <a:lnTo>
                      <a:pt x="6110" y="1444"/>
                    </a:lnTo>
                    <a:lnTo>
                      <a:pt x="6026" y="1402"/>
                    </a:lnTo>
                    <a:lnTo>
                      <a:pt x="5922" y="1402"/>
                    </a:lnTo>
                    <a:lnTo>
                      <a:pt x="5859" y="1444"/>
                    </a:lnTo>
                    <a:lnTo>
                      <a:pt x="5754" y="1361"/>
                    </a:lnTo>
                    <a:lnTo>
                      <a:pt x="5754" y="1298"/>
                    </a:lnTo>
                    <a:lnTo>
                      <a:pt x="5650" y="1214"/>
                    </a:lnTo>
                    <a:lnTo>
                      <a:pt x="5566" y="1235"/>
                    </a:lnTo>
                    <a:lnTo>
                      <a:pt x="5398" y="1193"/>
                    </a:lnTo>
                    <a:lnTo>
                      <a:pt x="5357" y="1089"/>
                    </a:lnTo>
                    <a:lnTo>
                      <a:pt x="5252" y="1089"/>
                    </a:lnTo>
                    <a:lnTo>
                      <a:pt x="5189" y="1130"/>
                    </a:lnTo>
                    <a:lnTo>
                      <a:pt x="5085" y="1047"/>
                    </a:lnTo>
                    <a:lnTo>
                      <a:pt x="4980" y="1026"/>
                    </a:lnTo>
                    <a:lnTo>
                      <a:pt x="4854" y="879"/>
                    </a:lnTo>
                    <a:lnTo>
                      <a:pt x="4771" y="837"/>
                    </a:lnTo>
                    <a:lnTo>
                      <a:pt x="4729" y="796"/>
                    </a:lnTo>
                    <a:lnTo>
                      <a:pt x="4645" y="796"/>
                    </a:lnTo>
                    <a:lnTo>
                      <a:pt x="4603" y="837"/>
                    </a:lnTo>
                    <a:lnTo>
                      <a:pt x="4457" y="775"/>
                    </a:lnTo>
                    <a:lnTo>
                      <a:pt x="4457" y="607"/>
                    </a:lnTo>
                    <a:lnTo>
                      <a:pt x="4394" y="586"/>
                    </a:lnTo>
                    <a:lnTo>
                      <a:pt x="4310" y="524"/>
                    </a:lnTo>
                    <a:lnTo>
                      <a:pt x="4227" y="524"/>
                    </a:lnTo>
                    <a:lnTo>
                      <a:pt x="4080" y="398"/>
                    </a:lnTo>
                    <a:lnTo>
                      <a:pt x="4038" y="293"/>
                    </a:lnTo>
                    <a:lnTo>
                      <a:pt x="3913" y="252"/>
                    </a:lnTo>
                    <a:lnTo>
                      <a:pt x="3892" y="63"/>
                    </a:lnTo>
                    <a:lnTo>
                      <a:pt x="3829" y="0"/>
                    </a:lnTo>
                    <a:close/>
                  </a:path>
                </a:pathLst>
              </a:custGeom>
              <a:solidFill>
                <a:srgbClr val="E1DA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n w="0"/>
                  <a:solidFill>
                    <a:schemeClr val="accent1"/>
                  </a:solidFill>
                  <a:effectLst>
                    <a:outerShdw blurRad="38100" dist="25400" dir="5400000" algn="ctr" rotWithShape="0">
                      <a:srgbClr val="6E747A">
                        <a:alpha val="43000"/>
                      </a:srgbClr>
                    </a:outerShdw>
                  </a:effectLst>
                </a:endParaRPr>
              </a:p>
            </p:txBody>
          </p:sp>
          <p:sp>
            <p:nvSpPr>
              <p:cNvPr id="322" name="Google Shape;1103;p99">
                <a:extLst>
                  <a:ext uri="{FF2B5EF4-FFF2-40B4-BE49-F238E27FC236}">
                    <a16:creationId xmlns:a16="http://schemas.microsoft.com/office/drawing/2014/main" xmlns="" id="{C62599C4-EACB-FDF0-3FD4-7AB74FE015A2}"/>
                  </a:ext>
                </a:extLst>
              </p:cNvPr>
              <p:cNvSpPr/>
              <p:nvPr/>
            </p:nvSpPr>
            <p:spPr>
              <a:xfrm>
                <a:off x="3658200" y="2557475"/>
                <a:ext cx="70850" cy="44050"/>
              </a:xfrm>
              <a:custGeom>
                <a:avLst/>
                <a:gdLst/>
                <a:ahLst/>
                <a:cxnLst/>
                <a:rect l="l" t="t" r="r" b="b"/>
                <a:pathLst>
                  <a:path w="2834" h="1762" extrusionOk="0">
                    <a:moveTo>
                      <a:pt x="571" y="595"/>
                    </a:moveTo>
                    <a:lnTo>
                      <a:pt x="0" y="1119"/>
                    </a:lnTo>
                    <a:lnTo>
                      <a:pt x="1833" y="1762"/>
                    </a:lnTo>
                    <a:lnTo>
                      <a:pt x="2714" y="1476"/>
                    </a:lnTo>
                    <a:lnTo>
                      <a:pt x="2834" y="1071"/>
                    </a:lnTo>
                    <a:lnTo>
                      <a:pt x="1833" y="0"/>
                    </a:lnTo>
                    <a:close/>
                  </a:path>
                </a:pathLst>
              </a:custGeom>
              <a:solidFill>
                <a:srgbClr val="E1DAF2"/>
              </a:solidFill>
              <a:ln>
                <a:noFill/>
              </a:ln>
            </p:spPr>
            <p:txBody>
              <a:bodyPr/>
              <a:lstStyle/>
              <a:p>
                <a:endParaRPr lang="en-GB"/>
              </a:p>
            </p:txBody>
          </p:sp>
          <p:sp>
            <p:nvSpPr>
              <p:cNvPr id="323" name="Google Shape;1104;p99">
                <a:extLst>
                  <a:ext uri="{FF2B5EF4-FFF2-40B4-BE49-F238E27FC236}">
                    <a16:creationId xmlns:a16="http://schemas.microsoft.com/office/drawing/2014/main" xmlns="" id="{C40EC003-E648-FE77-59A9-5FFA53B0CD66}"/>
                  </a:ext>
                </a:extLst>
              </p:cNvPr>
              <p:cNvSpPr/>
              <p:nvPr/>
            </p:nvSpPr>
            <p:spPr>
              <a:xfrm>
                <a:off x="3719491" y="2440894"/>
                <a:ext cx="79750" cy="89900"/>
              </a:xfrm>
              <a:custGeom>
                <a:avLst/>
                <a:gdLst/>
                <a:ahLst/>
                <a:cxnLst/>
                <a:rect l="l" t="t" r="r" b="b"/>
                <a:pathLst>
                  <a:path w="3190" h="3596" extrusionOk="0">
                    <a:moveTo>
                      <a:pt x="0" y="167"/>
                    </a:moveTo>
                    <a:lnTo>
                      <a:pt x="261" y="0"/>
                    </a:lnTo>
                    <a:lnTo>
                      <a:pt x="1619" y="1095"/>
                    </a:lnTo>
                    <a:lnTo>
                      <a:pt x="2381" y="1286"/>
                    </a:lnTo>
                    <a:lnTo>
                      <a:pt x="3190" y="1429"/>
                    </a:lnTo>
                    <a:lnTo>
                      <a:pt x="2809" y="2595"/>
                    </a:lnTo>
                    <a:lnTo>
                      <a:pt x="2071" y="2429"/>
                    </a:lnTo>
                    <a:lnTo>
                      <a:pt x="1524" y="3596"/>
                    </a:lnTo>
                    <a:close/>
                  </a:path>
                </a:pathLst>
              </a:custGeom>
              <a:solidFill>
                <a:srgbClr val="E1DAF2"/>
              </a:solidFill>
              <a:ln>
                <a:noFill/>
              </a:ln>
            </p:spPr>
            <p:txBody>
              <a:bodyPr/>
              <a:lstStyle/>
              <a:p>
                <a:endParaRPr lang="en-GB"/>
              </a:p>
            </p:txBody>
          </p:sp>
        </p:grpSp>
        <p:grpSp>
          <p:nvGrpSpPr>
            <p:cNvPr id="276" name="Google Shape;1105;p99">
              <a:extLst>
                <a:ext uri="{FF2B5EF4-FFF2-40B4-BE49-F238E27FC236}">
                  <a16:creationId xmlns:a16="http://schemas.microsoft.com/office/drawing/2014/main" xmlns="" id="{20FF3E03-1804-141A-F29E-4A9EB5189B87}"/>
                </a:ext>
              </a:extLst>
            </p:cNvPr>
            <p:cNvGrpSpPr/>
            <p:nvPr/>
          </p:nvGrpSpPr>
          <p:grpSpPr>
            <a:xfrm>
              <a:off x="7149592" y="588828"/>
              <a:ext cx="177476" cy="285642"/>
              <a:chOff x="3561536" y="2585450"/>
              <a:chExt cx="61539" cy="99045"/>
            </a:xfrm>
          </p:grpSpPr>
          <p:sp>
            <p:nvSpPr>
              <p:cNvPr id="319" name="Google Shape;1106;p99">
                <a:extLst>
                  <a:ext uri="{FF2B5EF4-FFF2-40B4-BE49-F238E27FC236}">
                    <a16:creationId xmlns:a16="http://schemas.microsoft.com/office/drawing/2014/main" xmlns="" id="{FF75AE6A-FBA9-BFEB-59A5-4EA308B8539C}"/>
                  </a:ext>
                </a:extLst>
              </p:cNvPr>
              <p:cNvSpPr/>
              <p:nvPr/>
            </p:nvSpPr>
            <p:spPr>
              <a:xfrm rot="192277">
                <a:off x="3564002" y="2593849"/>
                <a:ext cx="44498" cy="89472"/>
              </a:xfrm>
              <a:custGeom>
                <a:avLst/>
                <a:gdLst/>
                <a:ahLst/>
                <a:cxnLst/>
                <a:rect l="l" t="t" r="r" b="b"/>
                <a:pathLst>
                  <a:path w="1780" h="3579" extrusionOk="0">
                    <a:moveTo>
                      <a:pt x="628" y="1"/>
                    </a:moveTo>
                    <a:lnTo>
                      <a:pt x="356" y="22"/>
                    </a:lnTo>
                    <a:lnTo>
                      <a:pt x="377" y="147"/>
                    </a:lnTo>
                    <a:lnTo>
                      <a:pt x="461" y="357"/>
                    </a:lnTo>
                    <a:lnTo>
                      <a:pt x="440" y="712"/>
                    </a:lnTo>
                    <a:lnTo>
                      <a:pt x="440" y="775"/>
                    </a:lnTo>
                    <a:lnTo>
                      <a:pt x="419" y="943"/>
                    </a:lnTo>
                    <a:lnTo>
                      <a:pt x="482" y="1026"/>
                    </a:lnTo>
                    <a:lnTo>
                      <a:pt x="440" y="1131"/>
                    </a:lnTo>
                    <a:lnTo>
                      <a:pt x="356" y="1256"/>
                    </a:lnTo>
                    <a:lnTo>
                      <a:pt x="356" y="1445"/>
                    </a:lnTo>
                    <a:lnTo>
                      <a:pt x="231" y="1654"/>
                    </a:lnTo>
                    <a:lnTo>
                      <a:pt x="231" y="1759"/>
                    </a:lnTo>
                    <a:lnTo>
                      <a:pt x="64" y="1968"/>
                    </a:lnTo>
                    <a:lnTo>
                      <a:pt x="1" y="2303"/>
                    </a:lnTo>
                    <a:lnTo>
                      <a:pt x="1" y="2386"/>
                    </a:lnTo>
                    <a:lnTo>
                      <a:pt x="105" y="2386"/>
                    </a:lnTo>
                    <a:lnTo>
                      <a:pt x="168" y="2303"/>
                    </a:lnTo>
                    <a:lnTo>
                      <a:pt x="273" y="2219"/>
                    </a:lnTo>
                    <a:lnTo>
                      <a:pt x="252" y="2303"/>
                    </a:lnTo>
                    <a:lnTo>
                      <a:pt x="315" y="2344"/>
                    </a:lnTo>
                    <a:lnTo>
                      <a:pt x="126" y="2428"/>
                    </a:lnTo>
                    <a:lnTo>
                      <a:pt x="126" y="2554"/>
                    </a:lnTo>
                    <a:lnTo>
                      <a:pt x="168" y="2616"/>
                    </a:lnTo>
                    <a:lnTo>
                      <a:pt x="252" y="2533"/>
                    </a:lnTo>
                    <a:lnTo>
                      <a:pt x="419" y="2533"/>
                    </a:lnTo>
                    <a:lnTo>
                      <a:pt x="336" y="2616"/>
                    </a:lnTo>
                    <a:lnTo>
                      <a:pt x="377" y="2763"/>
                    </a:lnTo>
                    <a:lnTo>
                      <a:pt x="336" y="2909"/>
                    </a:lnTo>
                    <a:lnTo>
                      <a:pt x="336" y="3223"/>
                    </a:lnTo>
                    <a:lnTo>
                      <a:pt x="273" y="3432"/>
                    </a:lnTo>
                    <a:lnTo>
                      <a:pt x="231" y="3495"/>
                    </a:lnTo>
                    <a:lnTo>
                      <a:pt x="273" y="3537"/>
                    </a:lnTo>
                    <a:lnTo>
                      <a:pt x="440" y="3432"/>
                    </a:lnTo>
                    <a:lnTo>
                      <a:pt x="691" y="3495"/>
                    </a:lnTo>
                    <a:lnTo>
                      <a:pt x="796" y="3579"/>
                    </a:lnTo>
                    <a:lnTo>
                      <a:pt x="963" y="3474"/>
                    </a:lnTo>
                    <a:lnTo>
                      <a:pt x="1110" y="3474"/>
                    </a:lnTo>
                    <a:lnTo>
                      <a:pt x="1152" y="3432"/>
                    </a:lnTo>
                    <a:lnTo>
                      <a:pt x="1152" y="3286"/>
                    </a:lnTo>
                    <a:lnTo>
                      <a:pt x="1068" y="3160"/>
                    </a:lnTo>
                    <a:lnTo>
                      <a:pt x="1193" y="2909"/>
                    </a:lnTo>
                    <a:lnTo>
                      <a:pt x="1319" y="2805"/>
                    </a:lnTo>
                    <a:lnTo>
                      <a:pt x="1361" y="2658"/>
                    </a:lnTo>
                    <a:lnTo>
                      <a:pt x="1214" y="2658"/>
                    </a:lnTo>
                    <a:lnTo>
                      <a:pt x="1152" y="2512"/>
                    </a:lnTo>
                    <a:lnTo>
                      <a:pt x="1319" y="2323"/>
                    </a:lnTo>
                    <a:lnTo>
                      <a:pt x="1319" y="2093"/>
                    </a:lnTo>
                    <a:lnTo>
                      <a:pt x="1193" y="2010"/>
                    </a:lnTo>
                    <a:lnTo>
                      <a:pt x="1047" y="1717"/>
                    </a:lnTo>
                    <a:lnTo>
                      <a:pt x="1172" y="1696"/>
                    </a:lnTo>
                    <a:lnTo>
                      <a:pt x="1277" y="1696"/>
                    </a:lnTo>
                    <a:lnTo>
                      <a:pt x="1424" y="1487"/>
                    </a:lnTo>
                    <a:lnTo>
                      <a:pt x="1319" y="1382"/>
                    </a:lnTo>
                    <a:lnTo>
                      <a:pt x="1465" y="1277"/>
                    </a:lnTo>
                    <a:lnTo>
                      <a:pt x="1465" y="922"/>
                    </a:lnTo>
                    <a:lnTo>
                      <a:pt x="1424" y="754"/>
                    </a:lnTo>
                    <a:lnTo>
                      <a:pt x="1675" y="545"/>
                    </a:lnTo>
                    <a:lnTo>
                      <a:pt x="1737" y="545"/>
                    </a:lnTo>
                    <a:lnTo>
                      <a:pt x="1779" y="440"/>
                    </a:lnTo>
                    <a:lnTo>
                      <a:pt x="1675" y="252"/>
                    </a:lnTo>
                    <a:lnTo>
                      <a:pt x="1633" y="127"/>
                    </a:lnTo>
                    <a:lnTo>
                      <a:pt x="1382" y="85"/>
                    </a:lnTo>
                    <a:lnTo>
                      <a:pt x="1277" y="210"/>
                    </a:lnTo>
                    <a:lnTo>
                      <a:pt x="942" y="127"/>
                    </a:lnTo>
                    <a:lnTo>
                      <a:pt x="754" y="231"/>
                    </a:lnTo>
                    <a:lnTo>
                      <a:pt x="691" y="147"/>
                    </a:lnTo>
                    <a:lnTo>
                      <a:pt x="733" y="22"/>
                    </a:lnTo>
                    <a:lnTo>
                      <a:pt x="62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n w="0"/>
                  <a:solidFill>
                    <a:schemeClr val="accent1"/>
                  </a:solidFill>
                  <a:effectLst>
                    <a:outerShdw blurRad="38100" dist="25400" dir="5400000" algn="ctr" rotWithShape="0">
                      <a:srgbClr val="6E747A">
                        <a:alpha val="43000"/>
                      </a:srgbClr>
                    </a:outerShdw>
                  </a:effectLst>
                </a:endParaRPr>
              </a:p>
            </p:txBody>
          </p:sp>
          <p:sp>
            <p:nvSpPr>
              <p:cNvPr id="320" name="Google Shape;1107;p99">
                <a:extLst>
                  <a:ext uri="{FF2B5EF4-FFF2-40B4-BE49-F238E27FC236}">
                    <a16:creationId xmlns:a16="http://schemas.microsoft.com/office/drawing/2014/main" xmlns="" id="{3D8513D6-80FA-C703-2DCD-2A63B1763223}"/>
                  </a:ext>
                </a:extLst>
              </p:cNvPr>
              <p:cNvSpPr/>
              <p:nvPr/>
            </p:nvSpPr>
            <p:spPr>
              <a:xfrm>
                <a:off x="3580800" y="2585450"/>
                <a:ext cx="42275" cy="93450"/>
              </a:xfrm>
              <a:custGeom>
                <a:avLst/>
                <a:gdLst/>
                <a:ahLst/>
                <a:cxnLst/>
                <a:rect l="l" t="t" r="r" b="b"/>
                <a:pathLst>
                  <a:path w="1691" h="3738" extrusionOk="0">
                    <a:moveTo>
                      <a:pt x="453" y="0"/>
                    </a:moveTo>
                    <a:lnTo>
                      <a:pt x="0" y="547"/>
                    </a:lnTo>
                    <a:lnTo>
                      <a:pt x="0" y="3429"/>
                    </a:lnTo>
                    <a:lnTo>
                      <a:pt x="429" y="3738"/>
                    </a:lnTo>
                    <a:lnTo>
                      <a:pt x="1691" y="2714"/>
                    </a:lnTo>
                    <a:lnTo>
                      <a:pt x="1691" y="500"/>
                    </a:lnTo>
                    <a:close/>
                  </a:path>
                </a:pathLst>
              </a:custGeom>
              <a:solidFill>
                <a:srgbClr val="E1DAF2"/>
              </a:solidFill>
              <a:ln>
                <a:noFill/>
              </a:ln>
            </p:spPr>
            <p:txBody>
              <a:bodyPr/>
              <a:lstStyle/>
              <a:p>
                <a:endParaRPr lang="en-GB"/>
              </a:p>
            </p:txBody>
          </p:sp>
        </p:grpSp>
        <p:grpSp>
          <p:nvGrpSpPr>
            <p:cNvPr id="277" name="Google Shape;1108;p99">
              <a:extLst>
                <a:ext uri="{FF2B5EF4-FFF2-40B4-BE49-F238E27FC236}">
                  <a16:creationId xmlns:a16="http://schemas.microsoft.com/office/drawing/2014/main" xmlns="" id="{8E8CB547-1C08-BC3D-9325-30059E426250}"/>
                </a:ext>
              </a:extLst>
            </p:cNvPr>
            <p:cNvGrpSpPr/>
            <p:nvPr/>
          </p:nvGrpSpPr>
          <p:grpSpPr>
            <a:xfrm>
              <a:off x="8143949" y="-1144286"/>
              <a:ext cx="450114" cy="757976"/>
              <a:chOff x="3906325" y="1984500"/>
              <a:chExt cx="156075" cy="262825"/>
            </a:xfrm>
          </p:grpSpPr>
          <p:sp>
            <p:nvSpPr>
              <p:cNvPr id="317" name="Google Shape;1109;p99">
                <a:extLst>
                  <a:ext uri="{FF2B5EF4-FFF2-40B4-BE49-F238E27FC236}">
                    <a16:creationId xmlns:a16="http://schemas.microsoft.com/office/drawing/2014/main" xmlns="" id="{0128E437-857E-8CA8-D2BC-E7945A440810}"/>
                  </a:ext>
                </a:extLst>
              </p:cNvPr>
              <p:cNvSpPr/>
              <p:nvPr/>
            </p:nvSpPr>
            <p:spPr>
              <a:xfrm>
                <a:off x="3906325" y="1984500"/>
                <a:ext cx="100825" cy="124200"/>
              </a:xfrm>
              <a:custGeom>
                <a:avLst/>
                <a:gdLst/>
                <a:ahLst/>
                <a:cxnLst/>
                <a:rect l="l" t="t" r="r" b="b"/>
                <a:pathLst>
                  <a:path w="4033" h="4968" extrusionOk="0">
                    <a:moveTo>
                      <a:pt x="2901" y="4968"/>
                    </a:moveTo>
                    <a:lnTo>
                      <a:pt x="1524" y="4673"/>
                    </a:lnTo>
                    <a:lnTo>
                      <a:pt x="0" y="1771"/>
                    </a:lnTo>
                    <a:lnTo>
                      <a:pt x="737" y="886"/>
                    </a:lnTo>
                    <a:lnTo>
                      <a:pt x="2508" y="1181"/>
                    </a:lnTo>
                    <a:lnTo>
                      <a:pt x="2655" y="345"/>
                    </a:lnTo>
                    <a:lnTo>
                      <a:pt x="3442" y="0"/>
                    </a:lnTo>
                    <a:lnTo>
                      <a:pt x="4033" y="443"/>
                    </a:lnTo>
                    <a:close/>
                  </a:path>
                </a:pathLst>
              </a:custGeom>
              <a:solidFill>
                <a:srgbClr val="E1DAF2"/>
              </a:solidFill>
              <a:ln>
                <a:noFill/>
              </a:ln>
            </p:spPr>
            <p:txBody>
              <a:bodyPr/>
              <a:lstStyle/>
              <a:p>
                <a:endParaRPr lang="en-GB"/>
              </a:p>
            </p:txBody>
          </p:sp>
          <p:sp>
            <p:nvSpPr>
              <p:cNvPr id="318" name="Google Shape;1110;p99">
                <a:extLst>
                  <a:ext uri="{FF2B5EF4-FFF2-40B4-BE49-F238E27FC236}">
                    <a16:creationId xmlns:a16="http://schemas.microsoft.com/office/drawing/2014/main" xmlns="" id="{5A3C1347-705B-87D7-E013-CDB122D8CFA3}"/>
                  </a:ext>
                </a:extLst>
              </p:cNvPr>
              <p:cNvSpPr/>
              <p:nvPr/>
            </p:nvSpPr>
            <p:spPr>
              <a:xfrm>
                <a:off x="3919575" y="1989950"/>
                <a:ext cx="142825" cy="257375"/>
              </a:xfrm>
              <a:custGeom>
                <a:avLst/>
                <a:gdLst/>
                <a:ahLst/>
                <a:cxnLst/>
                <a:rect l="l" t="t" r="r" b="b"/>
                <a:pathLst>
                  <a:path w="5713" h="10295" extrusionOk="0">
                    <a:moveTo>
                      <a:pt x="2867" y="0"/>
                    </a:moveTo>
                    <a:lnTo>
                      <a:pt x="2762" y="105"/>
                    </a:lnTo>
                    <a:lnTo>
                      <a:pt x="2762" y="147"/>
                    </a:lnTo>
                    <a:lnTo>
                      <a:pt x="2679" y="189"/>
                    </a:lnTo>
                    <a:lnTo>
                      <a:pt x="2532" y="147"/>
                    </a:lnTo>
                    <a:lnTo>
                      <a:pt x="2386" y="209"/>
                    </a:lnTo>
                    <a:lnTo>
                      <a:pt x="2386" y="293"/>
                    </a:lnTo>
                    <a:lnTo>
                      <a:pt x="2323" y="419"/>
                    </a:lnTo>
                    <a:lnTo>
                      <a:pt x="2239" y="461"/>
                    </a:lnTo>
                    <a:lnTo>
                      <a:pt x="2281" y="544"/>
                    </a:lnTo>
                    <a:lnTo>
                      <a:pt x="2260" y="628"/>
                    </a:lnTo>
                    <a:lnTo>
                      <a:pt x="2239" y="921"/>
                    </a:lnTo>
                    <a:lnTo>
                      <a:pt x="2281" y="1088"/>
                    </a:lnTo>
                    <a:lnTo>
                      <a:pt x="2344" y="1193"/>
                    </a:lnTo>
                    <a:lnTo>
                      <a:pt x="2281" y="1277"/>
                    </a:lnTo>
                    <a:lnTo>
                      <a:pt x="2177" y="1360"/>
                    </a:lnTo>
                    <a:lnTo>
                      <a:pt x="2072" y="1360"/>
                    </a:lnTo>
                    <a:lnTo>
                      <a:pt x="1967" y="1444"/>
                    </a:lnTo>
                    <a:lnTo>
                      <a:pt x="1905" y="1486"/>
                    </a:lnTo>
                    <a:lnTo>
                      <a:pt x="1821" y="1611"/>
                    </a:lnTo>
                    <a:lnTo>
                      <a:pt x="1674" y="1590"/>
                    </a:lnTo>
                    <a:lnTo>
                      <a:pt x="1507" y="1465"/>
                    </a:lnTo>
                    <a:lnTo>
                      <a:pt x="1381" y="1465"/>
                    </a:lnTo>
                    <a:lnTo>
                      <a:pt x="1298" y="1549"/>
                    </a:lnTo>
                    <a:lnTo>
                      <a:pt x="1151" y="1674"/>
                    </a:lnTo>
                    <a:lnTo>
                      <a:pt x="900" y="1674"/>
                    </a:lnTo>
                    <a:lnTo>
                      <a:pt x="733" y="1590"/>
                    </a:lnTo>
                    <a:lnTo>
                      <a:pt x="670" y="1465"/>
                    </a:lnTo>
                    <a:lnTo>
                      <a:pt x="607" y="1339"/>
                    </a:lnTo>
                    <a:lnTo>
                      <a:pt x="377" y="1130"/>
                    </a:lnTo>
                    <a:lnTo>
                      <a:pt x="293" y="984"/>
                    </a:lnTo>
                    <a:lnTo>
                      <a:pt x="189" y="963"/>
                    </a:lnTo>
                    <a:lnTo>
                      <a:pt x="105" y="1046"/>
                    </a:lnTo>
                    <a:lnTo>
                      <a:pt x="84" y="1151"/>
                    </a:lnTo>
                    <a:lnTo>
                      <a:pt x="105" y="1214"/>
                    </a:lnTo>
                    <a:lnTo>
                      <a:pt x="84" y="1256"/>
                    </a:lnTo>
                    <a:lnTo>
                      <a:pt x="42" y="1214"/>
                    </a:lnTo>
                    <a:lnTo>
                      <a:pt x="1" y="1256"/>
                    </a:lnTo>
                    <a:lnTo>
                      <a:pt x="105" y="1360"/>
                    </a:lnTo>
                    <a:lnTo>
                      <a:pt x="273" y="1423"/>
                    </a:lnTo>
                    <a:lnTo>
                      <a:pt x="482" y="1674"/>
                    </a:lnTo>
                    <a:lnTo>
                      <a:pt x="628" y="1779"/>
                    </a:lnTo>
                    <a:lnTo>
                      <a:pt x="879" y="1800"/>
                    </a:lnTo>
                    <a:lnTo>
                      <a:pt x="942" y="1841"/>
                    </a:lnTo>
                    <a:lnTo>
                      <a:pt x="1026" y="1883"/>
                    </a:lnTo>
                    <a:lnTo>
                      <a:pt x="1130" y="2009"/>
                    </a:lnTo>
                    <a:lnTo>
                      <a:pt x="1193" y="2113"/>
                    </a:lnTo>
                    <a:lnTo>
                      <a:pt x="1298" y="2113"/>
                    </a:lnTo>
                    <a:lnTo>
                      <a:pt x="1402" y="2239"/>
                    </a:lnTo>
                    <a:lnTo>
                      <a:pt x="1465" y="2239"/>
                    </a:lnTo>
                    <a:lnTo>
                      <a:pt x="1528" y="2323"/>
                    </a:lnTo>
                    <a:lnTo>
                      <a:pt x="1465" y="2427"/>
                    </a:lnTo>
                    <a:lnTo>
                      <a:pt x="1507" y="2574"/>
                    </a:lnTo>
                    <a:lnTo>
                      <a:pt x="1444" y="2720"/>
                    </a:lnTo>
                    <a:lnTo>
                      <a:pt x="1444" y="2825"/>
                    </a:lnTo>
                    <a:lnTo>
                      <a:pt x="1612" y="2825"/>
                    </a:lnTo>
                    <a:lnTo>
                      <a:pt x="1633" y="2950"/>
                    </a:lnTo>
                    <a:lnTo>
                      <a:pt x="1591" y="3034"/>
                    </a:lnTo>
                    <a:lnTo>
                      <a:pt x="1612" y="3181"/>
                    </a:lnTo>
                    <a:lnTo>
                      <a:pt x="1653" y="3285"/>
                    </a:lnTo>
                    <a:lnTo>
                      <a:pt x="1695" y="3494"/>
                    </a:lnTo>
                    <a:lnTo>
                      <a:pt x="1653" y="3599"/>
                    </a:lnTo>
                    <a:lnTo>
                      <a:pt x="1695" y="3683"/>
                    </a:lnTo>
                    <a:lnTo>
                      <a:pt x="1695" y="3913"/>
                    </a:lnTo>
                    <a:lnTo>
                      <a:pt x="1653" y="3997"/>
                    </a:lnTo>
                    <a:lnTo>
                      <a:pt x="1716" y="4143"/>
                    </a:lnTo>
                    <a:lnTo>
                      <a:pt x="1821" y="4185"/>
                    </a:lnTo>
                    <a:lnTo>
                      <a:pt x="1925" y="4394"/>
                    </a:lnTo>
                    <a:lnTo>
                      <a:pt x="1967" y="4478"/>
                    </a:lnTo>
                    <a:lnTo>
                      <a:pt x="1967" y="4603"/>
                    </a:lnTo>
                    <a:lnTo>
                      <a:pt x="1988" y="4645"/>
                    </a:lnTo>
                    <a:lnTo>
                      <a:pt x="2093" y="4645"/>
                    </a:lnTo>
                    <a:lnTo>
                      <a:pt x="2197" y="4750"/>
                    </a:lnTo>
                    <a:lnTo>
                      <a:pt x="2407" y="4750"/>
                    </a:lnTo>
                    <a:lnTo>
                      <a:pt x="2574" y="4875"/>
                    </a:lnTo>
                    <a:lnTo>
                      <a:pt x="2490" y="4938"/>
                    </a:lnTo>
                    <a:lnTo>
                      <a:pt x="2553" y="5022"/>
                    </a:lnTo>
                    <a:lnTo>
                      <a:pt x="2553" y="5189"/>
                    </a:lnTo>
                    <a:lnTo>
                      <a:pt x="2490" y="5231"/>
                    </a:lnTo>
                    <a:lnTo>
                      <a:pt x="2679" y="5378"/>
                    </a:lnTo>
                    <a:lnTo>
                      <a:pt x="2553" y="5357"/>
                    </a:lnTo>
                    <a:lnTo>
                      <a:pt x="2490" y="5378"/>
                    </a:lnTo>
                    <a:lnTo>
                      <a:pt x="2658" y="5524"/>
                    </a:lnTo>
                    <a:lnTo>
                      <a:pt x="2658" y="5587"/>
                    </a:lnTo>
                    <a:lnTo>
                      <a:pt x="2469" y="5482"/>
                    </a:lnTo>
                    <a:lnTo>
                      <a:pt x="2302" y="5482"/>
                    </a:lnTo>
                    <a:lnTo>
                      <a:pt x="2156" y="5587"/>
                    </a:lnTo>
                    <a:lnTo>
                      <a:pt x="2156" y="5691"/>
                    </a:lnTo>
                    <a:lnTo>
                      <a:pt x="2051" y="5796"/>
                    </a:lnTo>
                    <a:lnTo>
                      <a:pt x="2051" y="5880"/>
                    </a:lnTo>
                    <a:lnTo>
                      <a:pt x="1988" y="5901"/>
                    </a:lnTo>
                    <a:lnTo>
                      <a:pt x="1821" y="6089"/>
                    </a:lnTo>
                    <a:lnTo>
                      <a:pt x="1779" y="6277"/>
                    </a:lnTo>
                    <a:lnTo>
                      <a:pt x="1737" y="6298"/>
                    </a:lnTo>
                    <a:lnTo>
                      <a:pt x="1716" y="6256"/>
                    </a:lnTo>
                    <a:lnTo>
                      <a:pt x="1653" y="6256"/>
                    </a:lnTo>
                    <a:lnTo>
                      <a:pt x="1716" y="6361"/>
                    </a:lnTo>
                    <a:lnTo>
                      <a:pt x="1674" y="6445"/>
                    </a:lnTo>
                    <a:lnTo>
                      <a:pt x="1549" y="6445"/>
                    </a:lnTo>
                    <a:lnTo>
                      <a:pt x="1465" y="6549"/>
                    </a:lnTo>
                    <a:lnTo>
                      <a:pt x="1507" y="6717"/>
                    </a:lnTo>
                    <a:lnTo>
                      <a:pt x="1570" y="6759"/>
                    </a:lnTo>
                    <a:lnTo>
                      <a:pt x="1444" y="6717"/>
                    </a:lnTo>
                    <a:lnTo>
                      <a:pt x="1402" y="6654"/>
                    </a:lnTo>
                    <a:lnTo>
                      <a:pt x="1319" y="6696"/>
                    </a:lnTo>
                    <a:lnTo>
                      <a:pt x="1256" y="6821"/>
                    </a:lnTo>
                    <a:lnTo>
                      <a:pt x="1298" y="6884"/>
                    </a:lnTo>
                    <a:lnTo>
                      <a:pt x="1214" y="6842"/>
                    </a:lnTo>
                    <a:lnTo>
                      <a:pt x="1193" y="6905"/>
                    </a:lnTo>
                    <a:lnTo>
                      <a:pt x="1256" y="6968"/>
                    </a:lnTo>
                    <a:lnTo>
                      <a:pt x="1256" y="7031"/>
                    </a:lnTo>
                    <a:lnTo>
                      <a:pt x="1193" y="7114"/>
                    </a:lnTo>
                    <a:lnTo>
                      <a:pt x="1151" y="7156"/>
                    </a:lnTo>
                    <a:lnTo>
                      <a:pt x="1047" y="7219"/>
                    </a:lnTo>
                    <a:lnTo>
                      <a:pt x="1005" y="7177"/>
                    </a:lnTo>
                    <a:lnTo>
                      <a:pt x="984" y="7135"/>
                    </a:lnTo>
                    <a:lnTo>
                      <a:pt x="900" y="7114"/>
                    </a:lnTo>
                    <a:lnTo>
                      <a:pt x="817" y="7135"/>
                    </a:lnTo>
                    <a:lnTo>
                      <a:pt x="837" y="7240"/>
                    </a:lnTo>
                    <a:lnTo>
                      <a:pt x="796" y="7282"/>
                    </a:lnTo>
                    <a:lnTo>
                      <a:pt x="837" y="7386"/>
                    </a:lnTo>
                    <a:lnTo>
                      <a:pt x="796" y="7491"/>
                    </a:lnTo>
                    <a:lnTo>
                      <a:pt x="733" y="7533"/>
                    </a:lnTo>
                    <a:lnTo>
                      <a:pt x="691" y="7637"/>
                    </a:lnTo>
                    <a:lnTo>
                      <a:pt x="733" y="7742"/>
                    </a:lnTo>
                    <a:lnTo>
                      <a:pt x="775" y="7763"/>
                    </a:lnTo>
                    <a:lnTo>
                      <a:pt x="733" y="7867"/>
                    </a:lnTo>
                    <a:lnTo>
                      <a:pt x="775" y="7951"/>
                    </a:lnTo>
                    <a:lnTo>
                      <a:pt x="858" y="7909"/>
                    </a:lnTo>
                    <a:lnTo>
                      <a:pt x="900" y="7972"/>
                    </a:lnTo>
                    <a:lnTo>
                      <a:pt x="879" y="8098"/>
                    </a:lnTo>
                    <a:lnTo>
                      <a:pt x="837" y="8160"/>
                    </a:lnTo>
                    <a:lnTo>
                      <a:pt x="879" y="8265"/>
                    </a:lnTo>
                    <a:lnTo>
                      <a:pt x="837" y="8307"/>
                    </a:lnTo>
                    <a:lnTo>
                      <a:pt x="942" y="8495"/>
                    </a:lnTo>
                    <a:lnTo>
                      <a:pt x="1005" y="8537"/>
                    </a:lnTo>
                    <a:lnTo>
                      <a:pt x="942" y="8621"/>
                    </a:lnTo>
                    <a:lnTo>
                      <a:pt x="1026" y="8746"/>
                    </a:lnTo>
                    <a:lnTo>
                      <a:pt x="942" y="8788"/>
                    </a:lnTo>
                    <a:lnTo>
                      <a:pt x="984" y="8955"/>
                    </a:lnTo>
                    <a:lnTo>
                      <a:pt x="942" y="9039"/>
                    </a:lnTo>
                    <a:lnTo>
                      <a:pt x="942" y="9269"/>
                    </a:lnTo>
                    <a:lnTo>
                      <a:pt x="1005" y="9353"/>
                    </a:lnTo>
                    <a:lnTo>
                      <a:pt x="942" y="9479"/>
                    </a:lnTo>
                    <a:lnTo>
                      <a:pt x="942" y="9562"/>
                    </a:lnTo>
                    <a:lnTo>
                      <a:pt x="1005" y="9625"/>
                    </a:lnTo>
                    <a:lnTo>
                      <a:pt x="1151" y="9541"/>
                    </a:lnTo>
                    <a:lnTo>
                      <a:pt x="1214" y="9583"/>
                    </a:lnTo>
                    <a:lnTo>
                      <a:pt x="1235" y="9520"/>
                    </a:lnTo>
                    <a:lnTo>
                      <a:pt x="1361" y="9646"/>
                    </a:lnTo>
                    <a:lnTo>
                      <a:pt x="1444" y="9625"/>
                    </a:lnTo>
                    <a:lnTo>
                      <a:pt x="1528" y="9688"/>
                    </a:lnTo>
                    <a:lnTo>
                      <a:pt x="1674" y="9667"/>
                    </a:lnTo>
                    <a:lnTo>
                      <a:pt x="1737" y="9688"/>
                    </a:lnTo>
                    <a:lnTo>
                      <a:pt x="1674" y="9772"/>
                    </a:lnTo>
                    <a:lnTo>
                      <a:pt x="1737" y="9772"/>
                    </a:lnTo>
                    <a:lnTo>
                      <a:pt x="1863" y="9667"/>
                    </a:lnTo>
                    <a:lnTo>
                      <a:pt x="1863" y="9751"/>
                    </a:lnTo>
                    <a:lnTo>
                      <a:pt x="1779" y="9855"/>
                    </a:lnTo>
                    <a:lnTo>
                      <a:pt x="1946" y="10064"/>
                    </a:lnTo>
                    <a:lnTo>
                      <a:pt x="1967" y="10148"/>
                    </a:lnTo>
                    <a:lnTo>
                      <a:pt x="1946" y="10274"/>
                    </a:lnTo>
                    <a:lnTo>
                      <a:pt x="1967" y="10295"/>
                    </a:lnTo>
                    <a:lnTo>
                      <a:pt x="2030" y="10148"/>
                    </a:lnTo>
                    <a:lnTo>
                      <a:pt x="2114" y="10106"/>
                    </a:lnTo>
                    <a:lnTo>
                      <a:pt x="2135" y="10190"/>
                    </a:lnTo>
                    <a:lnTo>
                      <a:pt x="2239" y="10148"/>
                    </a:lnTo>
                    <a:lnTo>
                      <a:pt x="2323" y="10148"/>
                    </a:lnTo>
                    <a:lnTo>
                      <a:pt x="2490" y="10002"/>
                    </a:lnTo>
                    <a:lnTo>
                      <a:pt x="2595" y="10002"/>
                    </a:lnTo>
                    <a:lnTo>
                      <a:pt x="2825" y="9855"/>
                    </a:lnTo>
                    <a:lnTo>
                      <a:pt x="2867" y="9792"/>
                    </a:lnTo>
                    <a:lnTo>
                      <a:pt x="3014" y="9855"/>
                    </a:lnTo>
                    <a:lnTo>
                      <a:pt x="3118" y="9834"/>
                    </a:lnTo>
                    <a:lnTo>
                      <a:pt x="3223" y="9688"/>
                    </a:lnTo>
                    <a:lnTo>
                      <a:pt x="3244" y="9751"/>
                    </a:lnTo>
                    <a:lnTo>
                      <a:pt x="3202" y="9855"/>
                    </a:lnTo>
                    <a:lnTo>
                      <a:pt x="3244" y="9876"/>
                    </a:lnTo>
                    <a:lnTo>
                      <a:pt x="3306" y="9751"/>
                    </a:lnTo>
                    <a:lnTo>
                      <a:pt x="3348" y="9772"/>
                    </a:lnTo>
                    <a:lnTo>
                      <a:pt x="3306" y="9646"/>
                    </a:lnTo>
                    <a:lnTo>
                      <a:pt x="3348" y="9583"/>
                    </a:lnTo>
                    <a:lnTo>
                      <a:pt x="3411" y="9688"/>
                    </a:lnTo>
                    <a:lnTo>
                      <a:pt x="3453" y="9688"/>
                    </a:lnTo>
                    <a:lnTo>
                      <a:pt x="3495" y="9625"/>
                    </a:lnTo>
                    <a:lnTo>
                      <a:pt x="3537" y="9751"/>
                    </a:lnTo>
                    <a:lnTo>
                      <a:pt x="3620" y="9730"/>
                    </a:lnTo>
                    <a:lnTo>
                      <a:pt x="3620" y="9646"/>
                    </a:lnTo>
                    <a:lnTo>
                      <a:pt x="3662" y="9667"/>
                    </a:lnTo>
                    <a:lnTo>
                      <a:pt x="3704" y="9730"/>
                    </a:lnTo>
                    <a:lnTo>
                      <a:pt x="3767" y="9646"/>
                    </a:lnTo>
                    <a:lnTo>
                      <a:pt x="3934" y="9625"/>
                    </a:lnTo>
                    <a:lnTo>
                      <a:pt x="4018" y="9688"/>
                    </a:lnTo>
                    <a:lnTo>
                      <a:pt x="4206" y="9667"/>
                    </a:lnTo>
                    <a:lnTo>
                      <a:pt x="4206" y="9625"/>
                    </a:lnTo>
                    <a:lnTo>
                      <a:pt x="4143" y="9562"/>
                    </a:lnTo>
                    <a:lnTo>
                      <a:pt x="4206" y="9541"/>
                    </a:lnTo>
                    <a:lnTo>
                      <a:pt x="4269" y="9562"/>
                    </a:lnTo>
                    <a:lnTo>
                      <a:pt x="4311" y="9646"/>
                    </a:lnTo>
                    <a:lnTo>
                      <a:pt x="4415" y="9667"/>
                    </a:lnTo>
                    <a:lnTo>
                      <a:pt x="4457" y="9562"/>
                    </a:lnTo>
                    <a:lnTo>
                      <a:pt x="4436" y="9416"/>
                    </a:lnTo>
                    <a:lnTo>
                      <a:pt x="4687" y="9144"/>
                    </a:lnTo>
                    <a:lnTo>
                      <a:pt x="4876" y="9123"/>
                    </a:lnTo>
                    <a:lnTo>
                      <a:pt x="5043" y="8872"/>
                    </a:lnTo>
                    <a:lnTo>
                      <a:pt x="5190" y="8621"/>
                    </a:lnTo>
                    <a:lnTo>
                      <a:pt x="5315" y="8349"/>
                    </a:lnTo>
                    <a:lnTo>
                      <a:pt x="5566" y="7951"/>
                    </a:lnTo>
                    <a:lnTo>
                      <a:pt x="5713" y="7533"/>
                    </a:lnTo>
                    <a:lnTo>
                      <a:pt x="5692" y="7344"/>
                    </a:lnTo>
                    <a:lnTo>
                      <a:pt x="5420" y="7051"/>
                    </a:lnTo>
                    <a:lnTo>
                      <a:pt x="5273" y="7010"/>
                    </a:lnTo>
                    <a:lnTo>
                      <a:pt x="5001" y="6633"/>
                    </a:lnTo>
                    <a:lnTo>
                      <a:pt x="5064" y="6466"/>
                    </a:lnTo>
                    <a:lnTo>
                      <a:pt x="5169" y="6298"/>
                    </a:lnTo>
                    <a:lnTo>
                      <a:pt x="5169" y="6110"/>
                    </a:lnTo>
                    <a:lnTo>
                      <a:pt x="4980" y="5984"/>
                    </a:lnTo>
                    <a:lnTo>
                      <a:pt x="4938" y="5859"/>
                    </a:lnTo>
                    <a:lnTo>
                      <a:pt x="4938" y="5650"/>
                    </a:lnTo>
                    <a:lnTo>
                      <a:pt x="4980" y="5587"/>
                    </a:lnTo>
                    <a:lnTo>
                      <a:pt x="4938" y="5482"/>
                    </a:lnTo>
                    <a:lnTo>
                      <a:pt x="4792" y="5461"/>
                    </a:lnTo>
                    <a:lnTo>
                      <a:pt x="4729" y="5357"/>
                    </a:lnTo>
                    <a:lnTo>
                      <a:pt x="4729" y="5168"/>
                    </a:lnTo>
                    <a:lnTo>
                      <a:pt x="4792" y="5064"/>
                    </a:lnTo>
                    <a:lnTo>
                      <a:pt x="4687" y="5043"/>
                    </a:lnTo>
                    <a:lnTo>
                      <a:pt x="4687" y="4938"/>
                    </a:lnTo>
                    <a:lnTo>
                      <a:pt x="4729" y="4582"/>
                    </a:lnTo>
                    <a:lnTo>
                      <a:pt x="4834" y="4541"/>
                    </a:lnTo>
                    <a:lnTo>
                      <a:pt x="4562" y="3955"/>
                    </a:lnTo>
                    <a:lnTo>
                      <a:pt x="4332" y="3494"/>
                    </a:lnTo>
                    <a:lnTo>
                      <a:pt x="4269" y="3348"/>
                    </a:lnTo>
                    <a:lnTo>
                      <a:pt x="4143" y="3181"/>
                    </a:lnTo>
                    <a:lnTo>
                      <a:pt x="4248" y="2929"/>
                    </a:lnTo>
                    <a:lnTo>
                      <a:pt x="4353" y="2741"/>
                    </a:lnTo>
                    <a:lnTo>
                      <a:pt x="4415" y="2553"/>
                    </a:lnTo>
                    <a:lnTo>
                      <a:pt x="4332" y="2490"/>
                    </a:lnTo>
                    <a:lnTo>
                      <a:pt x="4060" y="2323"/>
                    </a:lnTo>
                    <a:lnTo>
                      <a:pt x="4018" y="2218"/>
                    </a:lnTo>
                    <a:lnTo>
                      <a:pt x="3934" y="2093"/>
                    </a:lnTo>
                    <a:lnTo>
                      <a:pt x="3767" y="2009"/>
                    </a:lnTo>
                    <a:lnTo>
                      <a:pt x="3704" y="2009"/>
                    </a:lnTo>
                    <a:lnTo>
                      <a:pt x="3599" y="1758"/>
                    </a:lnTo>
                    <a:lnTo>
                      <a:pt x="3516" y="1653"/>
                    </a:lnTo>
                    <a:lnTo>
                      <a:pt x="3558" y="1465"/>
                    </a:lnTo>
                    <a:lnTo>
                      <a:pt x="3599" y="1297"/>
                    </a:lnTo>
                    <a:lnTo>
                      <a:pt x="3495" y="1277"/>
                    </a:lnTo>
                    <a:lnTo>
                      <a:pt x="3599" y="1235"/>
                    </a:lnTo>
                    <a:lnTo>
                      <a:pt x="3746" y="1172"/>
                    </a:lnTo>
                    <a:lnTo>
                      <a:pt x="3725" y="942"/>
                    </a:lnTo>
                    <a:lnTo>
                      <a:pt x="3830" y="774"/>
                    </a:lnTo>
                    <a:lnTo>
                      <a:pt x="3850" y="649"/>
                    </a:lnTo>
                    <a:lnTo>
                      <a:pt x="3746" y="523"/>
                    </a:lnTo>
                    <a:lnTo>
                      <a:pt x="3725" y="419"/>
                    </a:lnTo>
                    <a:lnTo>
                      <a:pt x="3537" y="398"/>
                    </a:lnTo>
                    <a:lnTo>
                      <a:pt x="3411" y="335"/>
                    </a:lnTo>
                    <a:lnTo>
                      <a:pt x="3327" y="251"/>
                    </a:lnTo>
                    <a:lnTo>
                      <a:pt x="3202" y="84"/>
                    </a:lnTo>
                    <a:lnTo>
                      <a:pt x="309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n w="0"/>
                  <a:solidFill>
                    <a:schemeClr val="accent1"/>
                  </a:solidFill>
                  <a:effectLst>
                    <a:outerShdw blurRad="38100" dist="25400" dir="5400000" algn="ctr" rotWithShape="0">
                      <a:srgbClr val="6E747A">
                        <a:alpha val="43000"/>
                      </a:srgbClr>
                    </a:outerShdw>
                  </a:effectLst>
                </a:endParaRPr>
              </a:p>
            </p:txBody>
          </p:sp>
        </p:grpSp>
        <p:sp>
          <p:nvSpPr>
            <p:cNvPr id="278" name="Google Shape;1196;p99">
              <a:extLst>
                <a:ext uri="{FF2B5EF4-FFF2-40B4-BE49-F238E27FC236}">
                  <a16:creationId xmlns:a16="http://schemas.microsoft.com/office/drawing/2014/main" xmlns="" id="{DB2E5FD3-CE13-C110-8D12-EE4F3E92E132}"/>
                </a:ext>
              </a:extLst>
            </p:cNvPr>
            <p:cNvSpPr/>
            <p:nvPr/>
          </p:nvSpPr>
          <p:spPr>
            <a:xfrm>
              <a:off x="7800470" y="-252134"/>
              <a:ext cx="159987" cy="196181"/>
            </a:xfrm>
            <a:custGeom>
              <a:avLst/>
              <a:gdLst/>
              <a:ahLst/>
              <a:cxnLst/>
              <a:rect l="l" t="t" r="r" b="b"/>
              <a:pathLst>
                <a:path w="2219" h="2721" extrusionOk="0">
                  <a:moveTo>
                    <a:pt x="1298" y="1"/>
                  </a:moveTo>
                  <a:lnTo>
                    <a:pt x="1152" y="168"/>
                  </a:lnTo>
                  <a:lnTo>
                    <a:pt x="984" y="231"/>
                  </a:lnTo>
                  <a:lnTo>
                    <a:pt x="880" y="231"/>
                  </a:lnTo>
                  <a:lnTo>
                    <a:pt x="817" y="336"/>
                  </a:lnTo>
                  <a:lnTo>
                    <a:pt x="754" y="482"/>
                  </a:lnTo>
                  <a:lnTo>
                    <a:pt x="649" y="545"/>
                  </a:lnTo>
                  <a:lnTo>
                    <a:pt x="524" y="545"/>
                  </a:lnTo>
                  <a:lnTo>
                    <a:pt x="357" y="649"/>
                  </a:lnTo>
                  <a:lnTo>
                    <a:pt x="315" y="629"/>
                  </a:lnTo>
                  <a:lnTo>
                    <a:pt x="231" y="629"/>
                  </a:lnTo>
                  <a:lnTo>
                    <a:pt x="210" y="754"/>
                  </a:lnTo>
                  <a:lnTo>
                    <a:pt x="126" y="838"/>
                  </a:lnTo>
                  <a:lnTo>
                    <a:pt x="189" y="901"/>
                  </a:lnTo>
                  <a:lnTo>
                    <a:pt x="231" y="859"/>
                  </a:lnTo>
                  <a:lnTo>
                    <a:pt x="357" y="1005"/>
                  </a:lnTo>
                  <a:lnTo>
                    <a:pt x="336" y="838"/>
                  </a:lnTo>
                  <a:lnTo>
                    <a:pt x="357" y="754"/>
                  </a:lnTo>
                  <a:lnTo>
                    <a:pt x="545" y="629"/>
                  </a:lnTo>
                  <a:lnTo>
                    <a:pt x="566" y="649"/>
                  </a:lnTo>
                  <a:lnTo>
                    <a:pt x="670" y="629"/>
                  </a:lnTo>
                  <a:lnTo>
                    <a:pt x="817" y="649"/>
                  </a:lnTo>
                  <a:lnTo>
                    <a:pt x="859" y="629"/>
                  </a:lnTo>
                  <a:lnTo>
                    <a:pt x="859" y="629"/>
                  </a:lnTo>
                  <a:cubicBezTo>
                    <a:pt x="859" y="649"/>
                    <a:pt x="838" y="649"/>
                    <a:pt x="838" y="691"/>
                  </a:cubicBezTo>
                  <a:lnTo>
                    <a:pt x="754" y="712"/>
                  </a:lnTo>
                  <a:lnTo>
                    <a:pt x="670" y="712"/>
                  </a:lnTo>
                  <a:lnTo>
                    <a:pt x="629" y="733"/>
                  </a:lnTo>
                  <a:lnTo>
                    <a:pt x="733" y="859"/>
                  </a:lnTo>
                  <a:lnTo>
                    <a:pt x="691" y="921"/>
                  </a:lnTo>
                  <a:lnTo>
                    <a:pt x="775" y="1026"/>
                  </a:lnTo>
                  <a:lnTo>
                    <a:pt x="775" y="1047"/>
                  </a:lnTo>
                  <a:lnTo>
                    <a:pt x="691" y="1026"/>
                  </a:lnTo>
                  <a:lnTo>
                    <a:pt x="587" y="1047"/>
                  </a:lnTo>
                  <a:lnTo>
                    <a:pt x="566" y="1005"/>
                  </a:lnTo>
                  <a:lnTo>
                    <a:pt x="629" y="942"/>
                  </a:lnTo>
                  <a:lnTo>
                    <a:pt x="566" y="838"/>
                  </a:lnTo>
                  <a:lnTo>
                    <a:pt x="545" y="838"/>
                  </a:lnTo>
                  <a:lnTo>
                    <a:pt x="461" y="963"/>
                  </a:lnTo>
                  <a:lnTo>
                    <a:pt x="524" y="1047"/>
                  </a:lnTo>
                  <a:lnTo>
                    <a:pt x="419" y="1131"/>
                  </a:lnTo>
                  <a:lnTo>
                    <a:pt x="336" y="1047"/>
                  </a:lnTo>
                  <a:lnTo>
                    <a:pt x="231" y="1047"/>
                  </a:lnTo>
                  <a:lnTo>
                    <a:pt x="147" y="1026"/>
                  </a:lnTo>
                  <a:lnTo>
                    <a:pt x="64" y="1110"/>
                  </a:lnTo>
                  <a:lnTo>
                    <a:pt x="210" y="1173"/>
                  </a:lnTo>
                  <a:lnTo>
                    <a:pt x="210" y="1277"/>
                  </a:lnTo>
                  <a:lnTo>
                    <a:pt x="126" y="1235"/>
                  </a:lnTo>
                  <a:lnTo>
                    <a:pt x="64" y="1256"/>
                  </a:lnTo>
                  <a:lnTo>
                    <a:pt x="105" y="1424"/>
                  </a:lnTo>
                  <a:lnTo>
                    <a:pt x="168" y="1465"/>
                  </a:lnTo>
                  <a:lnTo>
                    <a:pt x="168" y="1591"/>
                  </a:lnTo>
                  <a:lnTo>
                    <a:pt x="231" y="1675"/>
                  </a:lnTo>
                  <a:lnTo>
                    <a:pt x="64" y="1758"/>
                  </a:lnTo>
                  <a:lnTo>
                    <a:pt x="1" y="1905"/>
                  </a:lnTo>
                  <a:lnTo>
                    <a:pt x="64" y="1968"/>
                  </a:lnTo>
                  <a:lnTo>
                    <a:pt x="168" y="1905"/>
                  </a:lnTo>
                  <a:lnTo>
                    <a:pt x="315" y="2051"/>
                  </a:lnTo>
                  <a:lnTo>
                    <a:pt x="336" y="2219"/>
                  </a:lnTo>
                  <a:lnTo>
                    <a:pt x="273" y="2261"/>
                  </a:lnTo>
                  <a:lnTo>
                    <a:pt x="315" y="2323"/>
                  </a:lnTo>
                  <a:lnTo>
                    <a:pt x="461" y="2323"/>
                  </a:lnTo>
                  <a:lnTo>
                    <a:pt x="608" y="2533"/>
                  </a:lnTo>
                  <a:lnTo>
                    <a:pt x="649" y="2574"/>
                  </a:lnTo>
                  <a:lnTo>
                    <a:pt x="754" y="2533"/>
                  </a:lnTo>
                  <a:lnTo>
                    <a:pt x="775" y="2470"/>
                  </a:lnTo>
                  <a:lnTo>
                    <a:pt x="691" y="2386"/>
                  </a:lnTo>
                  <a:lnTo>
                    <a:pt x="649" y="2386"/>
                  </a:lnTo>
                  <a:lnTo>
                    <a:pt x="649" y="2302"/>
                  </a:lnTo>
                  <a:lnTo>
                    <a:pt x="733" y="2261"/>
                  </a:lnTo>
                  <a:lnTo>
                    <a:pt x="733" y="2177"/>
                  </a:lnTo>
                  <a:lnTo>
                    <a:pt x="670" y="2135"/>
                  </a:lnTo>
                  <a:lnTo>
                    <a:pt x="670" y="2072"/>
                  </a:lnTo>
                  <a:lnTo>
                    <a:pt x="754" y="2009"/>
                  </a:lnTo>
                  <a:cubicBezTo>
                    <a:pt x="775" y="2051"/>
                    <a:pt x="817" y="2093"/>
                    <a:pt x="838" y="2135"/>
                  </a:cubicBezTo>
                  <a:lnTo>
                    <a:pt x="838" y="2177"/>
                  </a:lnTo>
                  <a:lnTo>
                    <a:pt x="880" y="2302"/>
                  </a:lnTo>
                  <a:lnTo>
                    <a:pt x="984" y="2407"/>
                  </a:lnTo>
                  <a:lnTo>
                    <a:pt x="1089" y="2407"/>
                  </a:lnTo>
                  <a:lnTo>
                    <a:pt x="1152" y="2449"/>
                  </a:lnTo>
                  <a:lnTo>
                    <a:pt x="1256" y="2428"/>
                  </a:lnTo>
                  <a:cubicBezTo>
                    <a:pt x="1277" y="2428"/>
                    <a:pt x="1298" y="2428"/>
                    <a:pt x="1298" y="2407"/>
                  </a:cubicBezTo>
                  <a:cubicBezTo>
                    <a:pt x="1319" y="2407"/>
                    <a:pt x="1319" y="2428"/>
                    <a:pt x="1361" y="2428"/>
                  </a:cubicBezTo>
                  <a:lnTo>
                    <a:pt x="1361" y="2449"/>
                  </a:lnTo>
                  <a:lnTo>
                    <a:pt x="1298" y="2533"/>
                  </a:lnTo>
                  <a:lnTo>
                    <a:pt x="1319" y="2595"/>
                  </a:lnTo>
                  <a:lnTo>
                    <a:pt x="1382" y="2512"/>
                  </a:lnTo>
                  <a:lnTo>
                    <a:pt x="1403" y="2449"/>
                  </a:lnTo>
                  <a:cubicBezTo>
                    <a:pt x="1445" y="2491"/>
                    <a:pt x="1486" y="2512"/>
                    <a:pt x="1507" y="2553"/>
                  </a:cubicBezTo>
                  <a:lnTo>
                    <a:pt x="1507" y="2595"/>
                  </a:lnTo>
                  <a:lnTo>
                    <a:pt x="1465" y="2616"/>
                  </a:lnTo>
                  <a:lnTo>
                    <a:pt x="1507" y="2658"/>
                  </a:lnTo>
                  <a:lnTo>
                    <a:pt x="1675" y="2721"/>
                  </a:lnTo>
                  <a:lnTo>
                    <a:pt x="1821" y="2700"/>
                  </a:lnTo>
                  <a:lnTo>
                    <a:pt x="1884" y="2616"/>
                  </a:lnTo>
                  <a:lnTo>
                    <a:pt x="1905" y="2700"/>
                  </a:lnTo>
                  <a:lnTo>
                    <a:pt x="1926" y="2721"/>
                  </a:lnTo>
                  <a:lnTo>
                    <a:pt x="1926" y="2616"/>
                  </a:lnTo>
                  <a:lnTo>
                    <a:pt x="1968" y="2574"/>
                  </a:lnTo>
                  <a:cubicBezTo>
                    <a:pt x="2009" y="2533"/>
                    <a:pt x="2030" y="2512"/>
                    <a:pt x="2030" y="2470"/>
                  </a:cubicBezTo>
                  <a:lnTo>
                    <a:pt x="2093" y="2386"/>
                  </a:lnTo>
                  <a:lnTo>
                    <a:pt x="2177" y="2344"/>
                  </a:lnTo>
                  <a:lnTo>
                    <a:pt x="2135" y="2302"/>
                  </a:lnTo>
                  <a:lnTo>
                    <a:pt x="2072" y="2323"/>
                  </a:lnTo>
                  <a:lnTo>
                    <a:pt x="2009" y="2407"/>
                  </a:lnTo>
                  <a:lnTo>
                    <a:pt x="2009" y="2386"/>
                  </a:lnTo>
                  <a:cubicBezTo>
                    <a:pt x="1989" y="2344"/>
                    <a:pt x="1989" y="2344"/>
                    <a:pt x="1989" y="2323"/>
                  </a:cubicBezTo>
                  <a:lnTo>
                    <a:pt x="2009" y="2302"/>
                  </a:lnTo>
                  <a:lnTo>
                    <a:pt x="2009" y="2219"/>
                  </a:lnTo>
                  <a:lnTo>
                    <a:pt x="2135" y="2177"/>
                  </a:lnTo>
                  <a:lnTo>
                    <a:pt x="2198" y="2114"/>
                  </a:lnTo>
                  <a:lnTo>
                    <a:pt x="2177" y="2051"/>
                  </a:lnTo>
                  <a:lnTo>
                    <a:pt x="2072" y="1968"/>
                  </a:lnTo>
                  <a:lnTo>
                    <a:pt x="2072" y="1905"/>
                  </a:lnTo>
                  <a:lnTo>
                    <a:pt x="2198" y="1863"/>
                  </a:lnTo>
                  <a:lnTo>
                    <a:pt x="2219" y="1737"/>
                  </a:lnTo>
                  <a:lnTo>
                    <a:pt x="2219" y="1591"/>
                  </a:lnTo>
                  <a:lnTo>
                    <a:pt x="2198" y="1486"/>
                  </a:lnTo>
                  <a:lnTo>
                    <a:pt x="2072" y="1486"/>
                  </a:lnTo>
                  <a:lnTo>
                    <a:pt x="1905" y="1528"/>
                  </a:lnTo>
                  <a:lnTo>
                    <a:pt x="1863" y="1633"/>
                  </a:lnTo>
                  <a:lnTo>
                    <a:pt x="1905" y="1675"/>
                  </a:lnTo>
                  <a:lnTo>
                    <a:pt x="1989" y="1737"/>
                  </a:lnTo>
                  <a:lnTo>
                    <a:pt x="1989" y="1779"/>
                  </a:lnTo>
                  <a:lnTo>
                    <a:pt x="1926" y="1758"/>
                  </a:lnTo>
                  <a:lnTo>
                    <a:pt x="1905" y="1779"/>
                  </a:lnTo>
                  <a:lnTo>
                    <a:pt x="1800" y="1696"/>
                  </a:lnTo>
                  <a:lnTo>
                    <a:pt x="1800" y="1654"/>
                  </a:lnTo>
                  <a:lnTo>
                    <a:pt x="1758" y="1570"/>
                  </a:lnTo>
                  <a:lnTo>
                    <a:pt x="1696" y="1591"/>
                  </a:lnTo>
                  <a:lnTo>
                    <a:pt x="1654" y="1675"/>
                  </a:lnTo>
                  <a:lnTo>
                    <a:pt x="1570" y="1696"/>
                  </a:lnTo>
                  <a:lnTo>
                    <a:pt x="1591" y="1779"/>
                  </a:lnTo>
                  <a:lnTo>
                    <a:pt x="1654" y="1863"/>
                  </a:lnTo>
                  <a:lnTo>
                    <a:pt x="1654" y="1989"/>
                  </a:lnTo>
                  <a:lnTo>
                    <a:pt x="1717" y="2072"/>
                  </a:lnTo>
                  <a:lnTo>
                    <a:pt x="1800" y="2072"/>
                  </a:lnTo>
                  <a:lnTo>
                    <a:pt x="1926" y="2093"/>
                  </a:lnTo>
                  <a:lnTo>
                    <a:pt x="1968" y="2156"/>
                  </a:lnTo>
                  <a:lnTo>
                    <a:pt x="1905" y="2198"/>
                  </a:lnTo>
                  <a:lnTo>
                    <a:pt x="1968" y="2261"/>
                  </a:lnTo>
                  <a:cubicBezTo>
                    <a:pt x="1926" y="2281"/>
                    <a:pt x="1926" y="2323"/>
                    <a:pt x="1926" y="2365"/>
                  </a:cubicBezTo>
                  <a:lnTo>
                    <a:pt x="1905" y="2386"/>
                  </a:lnTo>
                  <a:lnTo>
                    <a:pt x="1863" y="2386"/>
                  </a:lnTo>
                  <a:lnTo>
                    <a:pt x="1779" y="2407"/>
                  </a:lnTo>
                  <a:lnTo>
                    <a:pt x="1675" y="2261"/>
                  </a:lnTo>
                  <a:lnTo>
                    <a:pt x="1612" y="2281"/>
                  </a:lnTo>
                  <a:cubicBezTo>
                    <a:pt x="1591" y="2261"/>
                    <a:pt x="1570" y="2261"/>
                    <a:pt x="1549" y="2219"/>
                  </a:cubicBezTo>
                  <a:lnTo>
                    <a:pt x="1549" y="2198"/>
                  </a:lnTo>
                  <a:lnTo>
                    <a:pt x="1465" y="2114"/>
                  </a:lnTo>
                  <a:lnTo>
                    <a:pt x="1465" y="2177"/>
                  </a:lnTo>
                  <a:cubicBezTo>
                    <a:pt x="1465" y="2177"/>
                    <a:pt x="1445" y="2177"/>
                    <a:pt x="1445" y="2156"/>
                  </a:cubicBezTo>
                  <a:cubicBezTo>
                    <a:pt x="1403" y="2156"/>
                    <a:pt x="1403" y="2156"/>
                    <a:pt x="1382" y="2177"/>
                  </a:cubicBezTo>
                  <a:lnTo>
                    <a:pt x="1403" y="2093"/>
                  </a:lnTo>
                  <a:lnTo>
                    <a:pt x="1382" y="2009"/>
                  </a:lnTo>
                  <a:lnTo>
                    <a:pt x="1298" y="1863"/>
                  </a:lnTo>
                  <a:lnTo>
                    <a:pt x="1235" y="1863"/>
                  </a:lnTo>
                  <a:lnTo>
                    <a:pt x="1089" y="1779"/>
                  </a:lnTo>
                  <a:lnTo>
                    <a:pt x="1026" y="1612"/>
                  </a:lnTo>
                  <a:lnTo>
                    <a:pt x="1047" y="1654"/>
                  </a:lnTo>
                  <a:lnTo>
                    <a:pt x="1173" y="1591"/>
                  </a:lnTo>
                  <a:lnTo>
                    <a:pt x="1173" y="1445"/>
                  </a:lnTo>
                  <a:lnTo>
                    <a:pt x="1131" y="1340"/>
                  </a:lnTo>
                  <a:lnTo>
                    <a:pt x="1193" y="1256"/>
                  </a:lnTo>
                  <a:lnTo>
                    <a:pt x="1298" y="1235"/>
                  </a:lnTo>
                  <a:lnTo>
                    <a:pt x="1382" y="1298"/>
                  </a:lnTo>
                  <a:lnTo>
                    <a:pt x="1445" y="1277"/>
                  </a:lnTo>
                  <a:lnTo>
                    <a:pt x="1486" y="1298"/>
                  </a:lnTo>
                  <a:lnTo>
                    <a:pt x="1507" y="1256"/>
                  </a:lnTo>
                  <a:lnTo>
                    <a:pt x="1549" y="1152"/>
                  </a:lnTo>
                  <a:lnTo>
                    <a:pt x="1445" y="1047"/>
                  </a:lnTo>
                  <a:lnTo>
                    <a:pt x="1382" y="1110"/>
                  </a:lnTo>
                  <a:lnTo>
                    <a:pt x="1256" y="1110"/>
                  </a:lnTo>
                  <a:lnTo>
                    <a:pt x="1193" y="1026"/>
                  </a:lnTo>
                  <a:lnTo>
                    <a:pt x="1152" y="921"/>
                  </a:lnTo>
                  <a:lnTo>
                    <a:pt x="1089" y="921"/>
                  </a:lnTo>
                  <a:lnTo>
                    <a:pt x="1152" y="859"/>
                  </a:lnTo>
                  <a:lnTo>
                    <a:pt x="1152" y="754"/>
                  </a:lnTo>
                  <a:lnTo>
                    <a:pt x="1131" y="754"/>
                  </a:lnTo>
                  <a:cubicBezTo>
                    <a:pt x="1131" y="733"/>
                    <a:pt x="1152" y="712"/>
                    <a:pt x="1152" y="691"/>
                  </a:cubicBezTo>
                  <a:lnTo>
                    <a:pt x="1173" y="691"/>
                  </a:lnTo>
                  <a:lnTo>
                    <a:pt x="1277" y="503"/>
                  </a:lnTo>
                  <a:lnTo>
                    <a:pt x="1256" y="377"/>
                  </a:lnTo>
                  <a:lnTo>
                    <a:pt x="1277" y="315"/>
                  </a:lnTo>
                  <a:lnTo>
                    <a:pt x="1256" y="210"/>
                  </a:lnTo>
                  <a:lnTo>
                    <a:pt x="1340" y="64"/>
                  </a:lnTo>
                  <a:lnTo>
                    <a:pt x="129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n w="0"/>
                <a:solidFill>
                  <a:schemeClr val="accent1"/>
                </a:solidFill>
                <a:effectLst>
                  <a:outerShdw blurRad="38100" dist="25400" dir="5400000" algn="ctr" rotWithShape="0">
                    <a:srgbClr val="6E747A">
                      <a:alpha val="43000"/>
                    </a:srgbClr>
                  </a:outerShdw>
                </a:effectLst>
              </a:endParaRPr>
            </a:p>
          </p:txBody>
        </p:sp>
        <p:sp>
          <p:nvSpPr>
            <p:cNvPr id="279" name="Google Shape;1197;p99">
              <a:extLst>
                <a:ext uri="{FF2B5EF4-FFF2-40B4-BE49-F238E27FC236}">
                  <a16:creationId xmlns:a16="http://schemas.microsoft.com/office/drawing/2014/main" xmlns="" id="{807C2357-2E5B-C2B4-D1F5-44B3C7432A86}"/>
                </a:ext>
              </a:extLst>
            </p:cNvPr>
            <p:cNvSpPr/>
            <p:nvPr/>
          </p:nvSpPr>
          <p:spPr>
            <a:xfrm>
              <a:off x="7673792" y="-1220639"/>
              <a:ext cx="837285" cy="973119"/>
            </a:xfrm>
            <a:custGeom>
              <a:avLst/>
              <a:gdLst/>
              <a:ahLst/>
              <a:cxnLst/>
              <a:rect l="l" t="t" r="r" b="b"/>
              <a:pathLst>
                <a:path w="11613" h="13497" extrusionOk="0">
                  <a:moveTo>
                    <a:pt x="9792" y="1"/>
                  </a:moveTo>
                  <a:lnTo>
                    <a:pt x="9709" y="64"/>
                  </a:lnTo>
                  <a:lnTo>
                    <a:pt x="9709" y="126"/>
                  </a:lnTo>
                  <a:lnTo>
                    <a:pt x="9792" y="231"/>
                  </a:lnTo>
                  <a:lnTo>
                    <a:pt x="9730" y="273"/>
                  </a:lnTo>
                  <a:lnTo>
                    <a:pt x="9688" y="273"/>
                  </a:lnTo>
                  <a:lnTo>
                    <a:pt x="9604" y="168"/>
                  </a:lnTo>
                  <a:lnTo>
                    <a:pt x="9541" y="231"/>
                  </a:lnTo>
                  <a:lnTo>
                    <a:pt x="9520" y="336"/>
                  </a:lnTo>
                  <a:lnTo>
                    <a:pt x="9541" y="357"/>
                  </a:lnTo>
                  <a:lnTo>
                    <a:pt x="9625" y="357"/>
                  </a:lnTo>
                  <a:lnTo>
                    <a:pt x="9688" y="419"/>
                  </a:lnTo>
                  <a:lnTo>
                    <a:pt x="9646" y="440"/>
                  </a:lnTo>
                  <a:lnTo>
                    <a:pt x="9604" y="482"/>
                  </a:lnTo>
                  <a:lnTo>
                    <a:pt x="9604" y="566"/>
                  </a:lnTo>
                  <a:lnTo>
                    <a:pt x="9520" y="587"/>
                  </a:lnTo>
                  <a:lnTo>
                    <a:pt x="9520" y="670"/>
                  </a:lnTo>
                  <a:lnTo>
                    <a:pt x="9541" y="691"/>
                  </a:lnTo>
                  <a:lnTo>
                    <a:pt x="9479" y="754"/>
                  </a:lnTo>
                  <a:lnTo>
                    <a:pt x="9520" y="859"/>
                  </a:lnTo>
                  <a:lnTo>
                    <a:pt x="9479" y="901"/>
                  </a:lnTo>
                  <a:lnTo>
                    <a:pt x="9416" y="859"/>
                  </a:lnTo>
                  <a:lnTo>
                    <a:pt x="9332" y="901"/>
                  </a:lnTo>
                  <a:lnTo>
                    <a:pt x="9332" y="942"/>
                  </a:lnTo>
                  <a:lnTo>
                    <a:pt x="9269" y="984"/>
                  </a:lnTo>
                  <a:lnTo>
                    <a:pt x="9228" y="880"/>
                  </a:lnTo>
                  <a:lnTo>
                    <a:pt x="9332" y="670"/>
                  </a:lnTo>
                  <a:lnTo>
                    <a:pt x="9269" y="649"/>
                  </a:lnTo>
                  <a:lnTo>
                    <a:pt x="9269" y="587"/>
                  </a:lnTo>
                  <a:lnTo>
                    <a:pt x="9311" y="545"/>
                  </a:lnTo>
                  <a:lnTo>
                    <a:pt x="9311" y="357"/>
                  </a:lnTo>
                  <a:lnTo>
                    <a:pt x="9290" y="315"/>
                  </a:lnTo>
                  <a:lnTo>
                    <a:pt x="9228" y="315"/>
                  </a:lnTo>
                  <a:lnTo>
                    <a:pt x="9102" y="545"/>
                  </a:lnTo>
                  <a:lnTo>
                    <a:pt x="9081" y="670"/>
                  </a:lnTo>
                  <a:lnTo>
                    <a:pt x="8956" y="880"/>
                  </a:lnTo>
                  <a:lnTo>
                    <a:pt x="8893" y="1005"/>
                  </a:lnTo>
                  <a:lnTo>
                    <a:pt x="8956" y="1068"/>
                  </a:lnTo>
                  <a:lnTo>
                    <a:pt x="8914" y="1193"/>
                  </a:lnTo>
                  <a:lnTo>
                    <a:pt x="8767" y="1361"/>
                  </a:lnTo>
                  <a:lnTo>
                    <a:pt x="8704" y="1382"/>
                  </a:lnTo>
                  <a:lnTo>
                    <a:pt x="8704" y="1298"/>
                  </a:lnTo>
                  <a:lnTo>
                    <a:pt x="8663" y="1214"/>
                  </a:lnTo>
                  <a:lnTo>
                    <a:pt x="8767" y="1068"/>
                  </a:lnTo>
                  <a:lnTo>
                    <a:pt x="8746" y="963"/>
                  </a:lnTo>
                  <a:lnTo>
                    <a:pt x="8788" y="880"/>
                  </a:lnTo>
                  <a:lnTo>
                    <a:pt x="8746" y="775"/>
                  </a:lnTo>
                  <a:lnTo>
                    <a:pt x="8893" y="587"/>
                  </a:lnTo>
                  <a:lnTo>
                    <a:pt x="8914" y="482"/>
                  </a:lnTo>
                  <a:lnTo>
                    <a:pt x="8956" y="461"/>
                  </a:lnTo>
                  <a:lnTo>
                    <a:pt x="8956" y="419"/>
                  </a:lnTo>
                  <a:lnTo>
                    <a:pt x="8851" y="419"/>
                  </a:lnTo>
                  <a:lnTo>
                    <a:pt x="8767" y="315"/>
                  </a:lnTo>
                  <a:lnTo>
                    <a:pt x="8704" y="336"/>
                  </a:lnTo>
                  <a:lnTo>
                    <a:pt x="8746" y="440"/>
                  </a:lnTo>
                  <a:lnTo>
                    <a:pt x="8663" y="482"/>
                  </a:lnTo>
                  <a:lnTo>
                    <a:pt x="8663" y="419"/>
                  </a:lnTo>
                  <a:lnTo>
                    <a:pt x="8579" y="336"/>
                  </a:lnTo>
                  <a:lnTo>
                    <a:pt x="8495" y="315"/>
                  </a:lnTo>
                  <a:lnTo>
                    <a:pt x="8432" y="336"/>
                  </a:lnTo>
                  <a:lnTo>
                    <a:pt x="8453" y="482"/>
                  </a:lnTo>
                  <a:lnTo>
                    <a:pt x="8391" y="545"/>
                  </a:lnTo>
                  <a:lnTo>
                    <a:pt x="8349" y="482"/>
                  </a:lnTo>
                  <a:lnTo>
                    <a:pt x="8286" y="461"/>
                  </a:lnTo>
                  <a:lnTo>
                    <a:pt x="8244" y="482"/>
                  </a:lnTo>
                  <a:lnTo>
                    <a:pt x="8265" y="545"/>
                  </a:lnTo>
                  <a:lnTo>
                    <a:pt x="8391" y="608"/>
                  </a:lnTo>
                  <a:lnTo>
                    <a:pt x="8432" y="733"/>
                  </a:lnTo>
                  <a:lnTo>
                    <a:pt x="8391" y="775"/>
                  </a:lnTo>
                  <a:lnTo>
                    <a:pt x="8349" y="691"/>
                  </a:lnTo>
                  <a:lnTo>
                    <a:pt x="8265" y="775"/>
                  </a:lnTo>
                  <a:lnTo>
                    <a:pt x="8265" y="838"/>
                  </a:lnTo>
                  <a:lnTo>
                    <a:pt x="8286" y="880"/>
                  </a:lnTo>
                  <a:lnTo>
                    <a:pt x="8265" y="901"/>
                  </a:lnTo>
                  <a:lnTo>
                    <a:pt x="8160" y="859"/>
                  </a:lnTo>
                  <a:lnTo>
                    <a:pt x="8119" y="859"/>
                  </a:lnTo>
                  <a:lnTo>
                    <a:pt x="8035" y="963"/>
                  </a:lnTo>
                  <a:lnTo>
                    <a:pt x="7951" y="1005"/>
                  </a:lnTo>
                  <a:lnTo>
                    <a:pt x="7951" y="1047"/>
                  </a:lnTo>
                  <a:lnTo>
                    <a:pt x="8014" y="1068"/>
                  </a:lnTo>
                  <a:lnTo>
                    <a:pt x="7909" y="1131"/>
                  </a:lnTo>
                  <a:lnTo>
                    <a:pt x="7868" y="1214"/>
                  </a:lnTo>
                  <a:lnTo>
                    <a:pt x="7972" y="1319"/>
                  </a:lnTo>
                  <a:lnTo>
                    <a:pt x="7909" y="1382"/>
                  </a:lnTo>
                  <a:lnTo>
                    <a:pt x="7972" y="1424"/>
                  </a:lnTo>
                  <a:lnTo>
                    <a:pt x="8035" y="1466"/>
                  </a:lnTo>
                  <a:lnTo>
                    <a:pt x="7972" y="1507"/>
                  </a:lnTo>
                  <a:lnTo>
                    <a:pt x="7847" y="1507"/>
                  </a:lnTo>
                  <a:lnTo>
                    <a:pt x="7805" y="1361"/>
                  </a:lnTo>
                  <a:lnTo>
                    <a:pt x="7742" y="1319"/>
                  </a:lnTo>
                  <a:lnTo>
                    <a:pt x="7805" y="1277"/>
                  </a:lnTo>
                  <a:lnTo>
                    <a:pt x="7721" y="1214"/>
                  </a:lnTo>
                  <a:lnTo>
                    <a:pt x="7491" y="1214"/>
                  </a:lnTo>
                  <a:lnTo>
                    <a:pt x="7303" y="1089"/>
                  </a:lnTo>
                  <a:lnTo>
                    <a:pt x="7240" y="1089"/>
                  </a:lnTo>
                  <a:lnTo>
                    <a:pt x="7198" y="1131"/>
                  </a:lnTo>
                  <a:lnTo>
                    <a:pt x="7177" y="1068"/>
                  </a:lnTo>
                  <a:lnTo>
                    <a:pt x="7072" y="1173"/>
                  </a:lnTo>
                  <a:lnTo>
                    <a:pt x="6968" y="1173"/>
                  </a:lnTo>
                  <a:lnTo>
                    <a:pt x="6968" y="1214"/>
                  </a:lnTo>
                  <a:lnTo>
                    <a:pt x="7093" y="1382"/>
                  </a:lnTo>
                  <a:lnTo>
                    <a:pt x="7177" y="1382"/>
                  </a:lnTo>
                  <a:lnTo>
                    <a:pt x="7219" y="1424"/>
                  </a:lnTo>
                  <a:lnTo>
                    <a:pt x="7344" y="1424"/>
                  </a:lnTo>
                  <a:lnTo>
                    <a:pt x="7303" y="1528"/>
                  </a:lnTo>
                  <a:lnTo>
                    <a:pt x="7303" y="1633"/>
                  </a:lnTo>
                  <a:lnTo>
                    <a:pt x="7407" y="1779"/>
                  </a:lnTo>
                  <a:lnTo>
                    <a:pt x="7386" y="1842"/>
                  </a:lnTo>
                  <a:lnTo>
                    <a:pt x="7303" y="1800"/>
                  </a:lnTo>
                  <a:lnTo>
                    <a:pt x="7219" y="1654"/>
                  </a:lnTo>
                  <a:lnTo>
                    <a:pt x="7114" y="1612"/>
                  </a:lnTo>
                  <a:lnTo>
                    <a:pt x="7072" y="1528"/>
                  </a:lnTo>
                  <a:lnTo>
                    <a:pt x="7031" y="1633"/>
                  </a:lnTo>
                  <a:lnTo>
                    <a:pt x="6968" y="1717"/>
                  </a:lnTo>
                  <a:lnTo>
                    <a:pt x="6926" y="1591"/>
                  </a:lnTo>
                  <a:lnTo>
                    <a:pt x="6863" y="1633"/>
                  </a:lnTo>
                  <a:lnTo>
                    <a:pt x="6863" y="1717"/>
                  </a:lnTo>
                  <a:lnTo>
                    <a:pt x="6759" y="1800"/>
                  </a:lnTo>
                  <a:lnTo>
                    <a:pt x="6759" y="1884"/>
                  </a:lnTo>
                  <a:lnTo>
                    <a:pt x="6884" y="1947"/>
                  </a:lnTo>
                  <a:lnTo>
                    <a:pt x="6926" y="2051"/>
                  </a:lnTo>
                  <a:lnTo>
                    <a:pt x="6821" y="2030"/>
                  </a:lnTo>
                  <a:lnTo>
                    <a:pt x="6779" y="1989"/>
                  </a:lnTo>
                  <a:lnTo>
                    <a:pt x="6696" y="2114"/>
                  </a:lnTo>
                  <a:lnTo>
                    <a:pt x="6675" y="2177"/>
                  </a:lnTo>
                  <a:lnTo>
                    <a:pt x="6549" y="2302"/>
                  </a:lnTo>
                  <a:lnTo>
                    <a:pt x="6549" y="2219"/>
                  </a:lnTo>
                  <a:lnTo>
                    <a:pt x="6654" y="2156"/>
                  </a:lnTo>
                  <a:lnTo>
                    <a:pt x="6591" y="2093"/>
                  </a:lnTo>
                  <a:lnTo>
                    <a:pt x="6696" y="1926"/>
                  </a:lnTo>
                  <a:lnTo>
                    <a:pt x="6612" y="1612"/>
                  </a:lnTo>
                  <a:lnTo>
                    <a:pt x="6549" y="1654"/>
                  </a:lnTo>
                  <a:lnTo>
                    <a:pt x="6403" y="1842"/>
                  </a:lnTo>
                  <a:lnTo>
                    <a:pt x="6403" y="2010"/>
                  </a:lnTo>
                  <a:lnTo>
                    <a:pt x="6445" y="2051"/>
                  </a:lnTo>
                  <a:lnTo>
                    <a:pt x="6340" y="2156"/>
                  </a:lnTo>
                  <a:lnTo>
                    <a:pt x="6340" y="2051"/>
                  </a:lnTo>
                  <a:lnTo>
                    <a:pt x="6382" y="1947"/>
                  </a:lnTo>
                  <a:lnTo>
                    <a:pt x="6340" y="1800"/>
                  </a:lnTo>
                  <a:lnTo>
                    <a:pt x="6277" y="1779"/>
                  </a:lnTo>
                  <a:lnTo>
                    <a:pt x="6173" y="1842"/>
                  </a:lnTo>
                  <a:lnTo>
                    <a:pt x="6089" y="1989"/>
                  </a:lnTo>
                  <a:lnTo>
                    <a:pt x="6152" y="2114"/>
                  </a:lnTo>
                  <a:lnTo>
                    <a:pt x="6152" y="2177"/>
                  </a:lnTo>
                  <a:lnTo>
                    <a:pt x="6298" y="2323"/>
                  </a:lnTo>
                  <a:lnTo>
                    <a:pt x="6340" y="2407"/>
                  </a:lnTo>
                  <a:lnTo>
                    <a:pt x="6277" y="2512"/>
                  </a:lnTo>
                  <a:lnTo>
                    <a:pt x="6235" y="2344"/>
                  </a:lnTo>
                  <a:lnTo>
                    <a:pt x="6131" y="2302"/>
                  </a:lnTo>
                  <a:lnTo>
                    <a:pt x="6047" y="2114"/>
                  </a:lnTo>
                  <a:lnTo>
                    <a:pt x="5984" y="2093"/>
                  </a:lnTo>
                  <a:lnTo>
                    <a:pt x="5859" y="2135"/>
                  </a:lnTo>
                  <a:lnTo>
                    <a:pt x="5838" y="2219"/>
                  </a:lnTo>
                  <a:lnTo>
                    <a:pt x="5984" y="2323"/>
                  </a:lnTo>
                  <a:lnTo>
                    <a:pt x="6047" y="2323"/>
                  </a:lnTo>
                  <a:lnTo>
                    <a:pt x="6089" y="2365"/>
                  </a:lnTo>
                  <a:lnTo>
                    <a:pt x="5984" y="2344"/>
                  </a:lnTo>
                  <a:lnTo>
                    <a:pt x="5880" y="2407"/>
                  </a:lnTo>
                  <a:lnTo>
                    <a:pt x="5963" y="2512"/>
                  </a:lnTo>
                  <a:lnTo>
                    <a:pt x="5838" y="2428"/>
                  </a:lnTo>
                  <a:lnTo>
                    <a:pt x="5838" y="2302"/>
                  </a:lnTo>
                  <a:lnTo>
                    <a:pt x="5775" y="2261"/>
                  </a:lnTo>
                  <a:lnTo>
                    <a:pt x="5754" y="2156"/>
                  </a:lnTo>
                  <a:lnTo>
                    <a:pt x="5712" y="2219"/>
                  </a:lnTo>
                  <a:lnTo>
                    <a:pt x="5671" y="2365"/>
                  </a:lnTo>
                  <a:lnTo>
                    <a:pt x="5733" y="2428"/>
                  </a:lnTo>
                  <a:lnTo>
                    <a:pt x="5712" y="2554"/>
                  </a:lnTo>
                  <a:lnTo>
                    <a:pt x="5629" y="2512"/>
                  </a:lnTo>
                  <a:lnTo>
                    <a:pt x="5545" y="2533"/>
                  </a:lnTo>
                  <a:lnTo>
                    <a:pt x="5419" y="2658"/>
                  </a:lnTo>
                  <a:lnTo>
                    <a:pt x="5440" y="2679"/>
                  </a:lnTo>
                  <a:lnTo>
                    <a:pt x="5524" y="2658"/>
                  </a:lnTo>
                  <a:lnTo>
                    <a:pt x="5608" y="2763"/>
                  </a:lnTo>
                  <a:lnTo>
                    <a:pt x="5503" y="2763"/>
                  </a:lnTo>
                  <a:lnTo>
                    <a:pt x="5440" y="2826"/>
                  </a:lnTo>
                  <a:lnTo>
                    <a:pt x="5503" y="2846"/>
                  </a:lnTo>
                  <a:lnTo>
                    <a:pt x="5461" y="2888"/>
                  </a:lnTo>
                  <a:lnTo>
                    <a:pt x="5357" y="2930"/>
                  </a:lnTo>
                  <a:lnTo>
                    <a:pt x="5357" y="2972"/>
                  </a:lnTo>
                  <a:lnTo>
                    <a:pt x="5399" y="2993"/>
                  </a:lnTo>
                  <a:lnTo>
                    <a:pt x="5336" y="2993"/>
                  </a:lnTo>
                  <a:lnTo>
                    <a:pt x="5294" y="2951"/>
                  </a:lnTo>
                  <a:lnTo>
                    <a:pt x="5210" y="2972"/>
                  </a:lnTo>
                  <a:lnTo>
                    <a:pt x="5127" y="3077"/>
                  </a:lnTo>
                  <a:lnTo>
                    <a:pt x="5147" y="3139"/>
                  </a:lnTo>
                  <a:lnTo>
                    <a:pt x="5127" y="3160"/>
                  </a:lnTo>
                  <a:lnTo>
                    <a:pt x="5022" y="3160"/>
                  </a:lnTo>
                  <a:lnTo>
                    <a:pt x="4938" y="3265"/>
                  </a:lnTo>
                  <a:lnTo>
                    <a:pt x="5043" y="3307"/>
                  </a:lnTo>
                  <a:lnTo>
                    <a:pt x="5315" y="3223"/>
                  </a:lnTo>
                  <a:lnTo>
                    <a:pt x="5357" y="3265"/>
                  </a:lnTo>
                  <a:lnTo>
                    <a:pt x="5461" y="3202"/>
                  </a:lnTo>
                  <a:lnTo>
                    <a:pt x="5524" y="3202"/>
                  </a:lnTo>
                  <a:lnTo>
                    <a:pt x="5524" y="3286"/>
                  </a:lnTo>
                  <a:lnTo>
                    <a:pt x="5461" y="3370"/>
                  </a:lnTo>
                  <a:lnTo>
                    <a:pt x="5440" y="3516"/>
                  </a:lnTo>
                  <a:lnTo>
                    <a:pt x="5419" y="3558"/>
                  </a:lnTo>
                  <a:lnTo>
                    <a:pt x="5357" y="3495"/>
                  </a:lnTo>
                  <a:lnTo>
                    <a:pt x="5336" y="3411"/>
                  </a:lnTo>
                  <a:lnTo>
                    <a:pt x="5252" y="3453"/>
                  </a:lnTo>
                  <a:lnTo>
                    <a:pt x="5210" y="3390"/>
                  </a:lnTo>
                  <a:lnTo>
                    <a:pt x="5106" y="3390"/>
                  </a:lnTo>
                  <a:lnTo>
                    <a:pt x="5127" y="3453"/>
                  </a:lnTo>
                  <a:lnTo>
                    <a:pt x="5106" y="3495"/>
                  </a:lnTo>
                  <a:lnTo>
                    <a:pt x="5022" y="3453"/>
                  </a:lnTo>
                  <a:lnTo>
                    <a:pt x="4938" y="3474"/>
                  </a:lnTo>
                  <a:lnTo>
                    <a:pt x="5043" y="3516"/>
                  </a:lnTo>
                  <a:lnTo>
                    <a:pt x="5085" y="3600"/>
                  </a:lnTo>
                  <a:lnTo>
                    <a:pt x="5022" y="3621"/>
                  </a:lnTo>
                  <a:lnTo>
                    <a:pt x="5001" y="3683"/>
                  </a:lnTo>
                  <a:lnTo>
                    <a:pt x="5001" y="3746"/>
                  </a:lnTo>
                  <a:lnTo>
                    <a:pt x="4980" y="3809"/>
                  </a:lnTo>
                  <a:lnTo>
                    <a:pt x="4938" y="3725"/>
                  </a:lnTo>
                  <a:lnTo>
                    <a:pt x="4938" y="3621"/>
                  </a:lnTo>
                  <a:lnTo>
                    <a:pt x="4875" y="3558"/>
                  </a:lnTo>
                  <a:lnTo>
                    <a:pt x="4792" y="3621"/>
                  </a:lnTo>
                  <a:lnTo>
                    <a:pt x="4708" y="3662"/>
                  </a:lnTo>
                  <a:lnTo>
                    <a:pt x="4666" y="3579"/>
                  </a:lnTo>
                  <a:lnTo>
                    <a:pt x="4687" y="3516"/>
                  </a:lnTo>
                  <a:lnTo>
                    <a:pt x="4624" y="3516"/>
                  </a:lnTo>
                  <a:lnTo>
                    <a:pt x="4520" y="3621"/>
                  </a:lnTo>
                  <a:lnTo>
                    <a:pt x="4603" y="3704"/>
                  </a:lnTo>
                  <a:lnTo>
                    <a:pt x="4729" y="3704"/>
                  </a:lnTo>
                  <a:lnTo>
                    <a:pt x="4834" y="3746"/>
                  </a:lnTo>
                  <a:lnTo>
                    <a:pt x="4792" y="3830"/>
                  </a:lnTo>
                  <a:lnTo>
                    <a:pt x="4583" y="3893"/>
                  </a:lnTo>
                  <a:lnTo>
                    <a:pt x="4520" y="3830"/>
                  </a:lnTo>
                  <a:lnTo>
                    <a:pt x="4457" y="3830"/>
                  </a:lnTo>
                  <a:lnTo>
                    <a:pt x="4394" y="3934"/>
                  </a:lnTo>
                  <a:lnTo>
                    <a:pt x="4478" y="4018"/>
                  </a:lnTo>
                  <a:lnTo>
                    <a:pt x="4394" y="4102"/>
                  </a:lnTo>
                  <a:lnTo>
                    <a:pt x="4478" y="4102"/>
                  </a:lnTo>
                  <a:lnTo>
                    <a:pt x="4583" y="3976"/>
                  </a:lnTo>
                  <a:lnTo>
                    <a:pt x="4687" y="3976"/>
                  </a:lnTo>
                  <a:lnTo>
                    <a:pt x="4729" y="4039"/>
                  </a:lnTo>
                  <a:lnTo>
                    <a:pt x="4583" y="4081"/>
                  </a:lnTo>
                  <a:lnTo>
                    <a:pt x="4562" y="4186"/>
                  </a:lnTo>
                  <a:lnTo>
                    <a:pt x="4603" y="4248"/>
                  </a:lnTo>
                  <a:lnTo>
                    <a:pt x="4729" y="4332"/>
                  </a:lnTo>
                  <a:lnTo>
                    <a:pt x="4729" y="4416"/>
                  </a:lnTo>
                  <a:lnTo>
                    <a:pt x="4666" y="4353"/>
                  </a:lnTo>
                  <a:lnTo>
                    <a:pt x="4583" y="4353"/>
                  </a:lnTo>
                  <a:lnTo>
                    <a:pt x="4499" y="4248"/>
                  </a:lnTo>
                  <a:lnTo>
                    <a:pt x="4457" y="4248"/>
                  </a:lnTo>
                  <a:lnTo>
                    <a:pt x="4373" y="4332"/>
                  </a:lnTo>
                  <a:lnTo>
                    <a:pt x="4457" y="4395"/>
                  </a:lnTo>
                  <a:lnTo>
                    <a:pt x="4352" y="4416"/>
                  </a:lnTo>
                  <a:lnTo>
                    <a:pt x="4248" y="4499"/>
                  </a:lnTo>
                  <a:lnTo>
                    <a:pt x="4248" y="4541"/>
                  </a:lnTo>
                  <a:lnTo>
                    <a:pt x="4352" y="4604"/>
                  </a:lnTo>
                  <a:lnTo>
                    <a:pt x="4457" y="4541"/>
                  </a:lnTo>
                  <a:lnTo>
                    <a:pt x="4499" y="4604"/>
                  </a:lnTo>
                  <a:lnTo>
                    <a:pt x="4603" y="4562"/>
                  </a:lnTo>
                  <a:lnTo>
                    <a:pt x="4624" y="4646"/>
                  </a:lnTo>
                  <a:lnTo>
                    <a:pt x="4708" y="4709"/>
                  </a:lnTo>
                  <a:lnTo>
                    <a:pt x="4708" y="4751"/>
                  </a:lnTo>
                  <a:lnTo>
                    <a:pt x="4562" y="4667"/>
                  </a:lnTo>
                  <a:lnTo>
                    <a:pt x="4415" y="4667"/>
                  </a:lnTo>
                  <a:lnTo>
                    <a:pt x="4373" y="4709"/>
                  </a:lnTo>
                  <a:lnTo>
                    <a:pt x="4206" y="4730"/>
                  </a:lnTo>
                  <a:lnTo>
                    <a:pt x="4206" y="4792"/>
                  </a:lnTo>
                  <a:lnTo>
                    <a:pt x="4143" y="4855"/>
                  </a:lnTo>
                  <a:lnTo>
                    <a:pt x="4080" y="4834"/>
                  </a:lnTo>
                  <a:lnTo>
                    <a:pt x="3955" y="4918"/>
                  </a:lnTo>
                  <a:lnTo>
                    <a:pt x="3871" y="4918"/>
                  </a:lnTo>
                  <a:lnTo>
                    <a:pt x="3850" y="4960"/>
                  </a:lnTo>
                  <a:lnTo>
                    <a:pt x="3955" y="4981"/>
                  </a:lnTo>
                  <a:lnTo>
                    <a:pt x="3997" y="5064"/>
                  </a:lnTo>
                  <a:lnTo>
                    <a:pt x="3934" y="5127"/>
                  </a:lnTo>
                  <a:lnTo>
                    <a:pt x="3871" y="5085"/>
                  </a:lnTo>
                  <a:lnTo>
                    <a:pt x="3850" y="5127"/>
                  </a:lnTo>
                  <a:lnTo>
                    <a:pt x="3934" y="5169"/>
                  </a:lnTo>
                  <a:lnTo>
                    <a:pt x="3892" y="5232"/>
                  </a:lnTo>
                  <a:lnTo>
                    <a:pt x="3787" y="5190"/>
                  </a:lnTo>
                  <a:lnTo>
                    <a:pt x="3766" y="5169"/>
                  </a:lnTo>
                  <a:lnTo>
                    <a:pt x="3746" y="5190"/>
                  </a:lnTo>
                  <a:lnTo>
                    <a:pt x="3829" y="5274"/>
                  </a:lnTo>
                  <a:lnTo>
                    <a:pt x="3766" y="5295"/>
                  </a:lnTo>
                  <a:lnTo>
                    <a:pt x="3787" y="5378"/>
                  </a:lnTo>
                  <a:lnTo>
                    <a:pt x="3850" y="5378"/>
                  </a:lnTo>
                  <a:lnTo>
                    <a:pt x="3787" y="5399"/>
                  </a:lnTo>
                  <a:lnTo>
                    <a:pt x="3725" y="5441"/>
                  </a:lnTo>
                  <a:lnTo>
                    <a:pt x="3662" y="5378"/>
                  </a:lnTo>
                  <a:lnTo>
                    <a:pt x="3662" y="5462"/>
                  </a:lnTo>
                  <a:lnTo>
                    <a:pt x="3641" y="5504"/>
                  </a:lnTo>
                  <a:lnTo>
                    <a:pt x="3683" y="5546"/>
                  </a:lnTo>
                  <a:lnTo>
                    <a:pt x="3850" y="5587"/>
                  </a:lnTo>
                  <a:lnTo>
                    <a:pt x="3871" y="5671"/>
                  </a:lnTo>
                  <a:lnTo>
                    <a:pt x="3934" y="5671"/>
                  </a:lnTo>
                  <a:lnTo>
                    <a:pt x="4039" y="5650"/>
                  </a:lnTo>
                  <a:lnTo>
                    <a:pt x="3955" y="5692"/>
                  </a:lnTo>
                  <a:lnTo>
                    <a:pt x="3955" y="5755"/>
                  </a:lnTo>
                  <a:lnTo>
                    <a:pt x="3850" y="5755"/>
                  </a:lnTo>
                  <a:lnTo>
                    <a:pt x="3829" y="5713"/>
                  </a:lnTo>
                  <a:lnTo>
                    <a:pt x="3662" y="5713"/>
                  </a:lnTo>
                  <a:lnTo>
                    <a:pt x="3557" y="5818"/>
                  </a:lnTo>
                  <a:lnTo>
                    <a:pt x="3578" y="5839"/>
                  </a:lnTo>
                  <a:lnTo>
                    <a:pt x="3683" y="5839"/>
                  </a:lnTo>
                  <a:lnTo>
                    <a:pt x="3725" y="5922"/>
                  </a:lnTo>
                  <a:lnTo>
                    <a:pt x="3766" y="5985"/>
                  </a:lnTo>
                  <a:lnTo>
                    <a:pt x="3766" y="6069"/>
                  </a:lnTo>
                  <a:lnTo>
                    <a:pt x="3683" y="6006"/>
                  </a:lnTo>
                  <a:lnTo>
                    <a:pt x="3641" y="6006"/>
                  </a:lnTo>
                  <a:lnTo>
                    <a:pt x="3578" y="6069"/>
                  </a:lnTo>
                  <a:lnTo>
                    <a:pt x="3578" y="6131"/>
                  </a:lnTo>
                  <a:lnTo>
                    <a:pt x="3557" y="6173"/>
                  </a:lnTo>
                  <a:lnTo>
                    <a:pt x="3620" y="6215"/>
                  </a:lnTo>
                  <a:lnTo>
                    <a:pt x="3641" y="6299"/>
                  </a:lnTo>
                  <a:lnTo>
                    <a:pt x="3578" y="6299"/>
                  </a:lnTo>
                  <a:lnTo>
                    <a:pt x="3515" y="6236"/>
                  </a:lnTo>
                  <a:lnTo>
                    <a:pt x="3474" y="6278"/>
                  </a:lnTo>
                  <a:lnTo>
                    <a:pt x="3474" y="6341"/>
                  </a:lnTo>
                  <a:lnTo>
                    <a:pt x="3578" y="6362"/>
                  </a:lnTo>
                  <a:lnTo>
                    <a:pt x="3578" y="6424"/>
                  </a:lnTo>
                  <a:lnTo>
                    <a:pt x="3578" y="6508"/>
                  </a:lnTo>
                  <a:lnTo>
                    <a:pt x="3453" y="6403"/>
                  </a:lnTo>
                  <a:lnTo>
                    <a:pt x="3411" y="6445"/>
                  </a:lnTo>
                  <a:lnTo>
                    <a:pt x="3411" y="6529"/>
                  </a:lnTo>
                  <a:lnTo>
                    <a:pt x="3432" y="6529"/>
                  </a:lnTo>
                  <a:lnTo>
                    <a:pt x="3432" y="6634"/>
                  </a:lnTo>
                  <a:lnTo>
                    <a:pt x="3474" y="6738"/>
                  </a:lnTo>
                  <a:lnTo>
                    <a:pt x="3536" y="6738"/>
                  </a:lnTo>
                  <a:lnTo>
                    <a:pt x="3578" y="6634"/>
                  </a:lnTo>
                  <a:lnTo>
                    <a:pt x="3641" y="6634"/>
                  </a:lnTo>
                  <a:lnTo>
                    <a:pt x="3578" y="6759"/>
                  </a:lnTo>
                  <a:lnTo>
                    <a:pt x="3536" y="6801"/>
                  </a:lnTo>
                  <a:lnTo>
                    <a:pt x="3432" y="6885"/>
                  </a:lnTo>
                  <a:lnTo>
                    <a:pt x="3348" y="6885"/>
                  </a:lnTo>
                  <a:lnTo>
                    <a:pt x="3264" y="6927"/>
                  </a:lnTo>
                  <a:lnTo>
                    <a:pt x="3264" y="6968"/>
                  </a:lnTo>
                  <a:lnTo>
                    <a:pt x="3202" y="7031"/>
                  </a:lnTo>
                  <a:lnTo>
                    <a:pt x="3118" y="7073"/>
                  </a:lnTo>
                  <a:lnTo>
                    <a:pt x="3202" y="7136"/>
                  </a:lnTo>
                  <a:lnTo>
                    <a:pt x="3160" y="7157"/>
                  </a:lnTo>
                  <a:lnTo>
                    <a:pt x="3013" y="7178"/>
                  </a:lnTo>
                  <a:lnTo>
                    <a:pt x="2950" y="7261"/>
                  </a:lnTo>
                  <a:lnTo>
                    <a:pt x="2950" y="7324"/>
                  </a:lnTo>
                  <a:lnTo>
                    <a:pt x="3055" y="7345"/>
                  </a:lnTo>
                  <a:lnTo>
                    <a:pt x="2992" y="7387"/>
                  </a:lnTo>
                  <a:lnTo>
                    <a:pt x="2930" y="7492"/>
                  </a:lnTo>
                  <a:lnTo>
                    <a:pt x="2846" y="7492"/>
                  </a:lnTo>
                  <a:lnTo>
                    <a:pt x="2825" y="7408"/>
                  </a:lnTo>
                  <a:lnTo>
                    <a:pt x="2783" y="7366"/>
                  </a:lnTo>
                  <a:lnTo>
                    <a:pt x="2741" y="7408"/>
                  </a:lnTo>
                  <a:lnTo>
                    <a:pt x="2678" y="7408"/>
                  </a:lnTo>
                  <a:lnTo>
                    <a:pt x="2699" y="7492"/>
                  </a:lnTo>
                  <a:lnTo>
                    <a:pt x="2637" y="7554"/>
                  </a:lnTo>
                  <a:lnTo>
                    <a:pt x="2637" y="7596"/>
                  </a:lnTo>
                  <a:lnTo>
                    <a:pt x="2678" y="7659"/>
                  </a:lnTo>
                  <a:lnTo>
                    <a:pt x="2532" y="7659"/>
                  </a:lnTo>
                  <a:lnTo>
                    <a:pt x="2490" y="7680"/>
                  </a:lnTo>
                  <a:lnTo>
                    <a:pt x="2490" y="7805"/>
                  </a:lnTo>
                  <a:lnTo>
                    <a:pt x="2386" y="7868"/>
                  </a:lnTo>
                  <a:lnTo>
                    <a:pt x="2406" y="7910"/>
                  </a:lnTo>
                  <a:lnTo>
                    <a:pt x="2386" y="8015"/>
                  </a:lnTo>
                  <a:lnTo>
                    <a:pt x="2302" y="8098"/>
                  </a:lnTo>
                  <a:lnTo>
                    <a:pt x="2197" y="8182"/>
                  </a:lnTo>
                  <a:lnTo>
                    <a:pt x="2218" y="8224"/>
                  </a:lnTo>
                  <a:lnTo>
                    <a:pt x="2365" y="8161"/>
                  </a:lnTo>
                  <a:lnTo>
                    <a:pt x="2406" y="8161"/>
                  </a:lnTo>
                  <a:lnTo>
                    <a:pt x="2406" y="8224"/>
                  </a:lnTo>
                  <a:lnTo>
                    <a:pt x="2323" y="8266"/>
                  </a:lnTo>
                  <a:lnTo>
                    <a:pt x="2323" y="8370"/>
                  </a:lnTo>
                  <a:lnTo>
                    <a:pt x="2386" y="8454"/>
                  </a:lnTo>
                  <a:lnTo>
                    <a:pt x="2511" y="8391"/>
                  </a:lnTo>
                  <a:lnTo>
                    <a:pt x="2637" y="8370"/>
                  </a:lnTo>
                  <a:lnTo>
                    <a:pt x="2804" y="8203"/>
                  </a:lnTo>
                  <a:lnTo>
                    <a:pt x="2804" y="8119"/>
                  </a:lnTo>
                  <a:lnTo>
                    <a:pt x="2720" y="8161"/>
                  </a:lnTo>
                  <a:lnTo>
                    <a:pt x="2804" y="8056"/>
                  </a:lnTo>
                  <a:lnTo>
                    <a:pt x="2825" y="7910"/>
                  </a:lnTo>
                  <a:lnTo>
                    <a:pt x="2846" y="7910"/>
                  </a:lnTo>
                  <a:lnTo>
                    <a:pt x="2909" y="7868"/>
                  </a:lnTo>
                  <a:lnTo>
                    <a:pt x="3013" y="7889"/>
                  </a:lnTo>
                  <a:lnTo>
                    <a:pt x="3055" y="7889"/>
                  </a:lnTo>
                  <a:lnTo>
                    <a:pt x="2909" y="7994"/>
                  </a:lnTo>
                  <a:lnTo>
                    <a:pt x="2909" y="8056"/>
                  </a:lnTo>
                  <a:lnTo>
                    <a:pt x="3055" y="8098"/>
                  </a:lnTo>
                  <a:lnTo>
                    <a:pt x="3013" y="8182"/>
                  </a:lnTo>
                  <a:lnTo>
                    <a:pt x="2930" y="8182"/>
                  </a:lnTo>
                  <a:lnTo>
                    <a:pt x="2783" y="8370"/>
                  </a:lnTo>
                  <a:lnTo>
                    <a:pt x="2888" y="8412"/>
                  </a:lnTo>
                  <a:lnTo>
                    <a:pt x="2804" y="8496"/>
                  </a:lnTo>
                  <a:lnTo>
                    <a:pt x="2825" y="8600"/>
                  </a:lnTo>
                  <a:lnTo>
                    <a:pt x="2720" y="8580"/>
                  </a:lnTo>
                  <a:lnTo>
                    <a:pt x="2637" y="8496"/>
                  </a:lnTo>
                  <a:lnTo>
                    <a:pt x="2511" y="8496"/>
                  </a:lnTo>
                  <a:lnTo>
                    <a:pt x="2427" y="8538"/>
                  </a:lnTo>
                  <a:lnTo>
                    <a:pt x="2427" y="8642"/>
                  </a:lnTo>
                  <a:lnTo>
                    <a:pt x="2365" y="8705"/>
                  </a:lnTo>
                  <a:lnTo>
                    <a:pt x="2260" y="8747"/>
                  </a:lnTo>
                  <a:lnTo>
                    <a:pt x="2260" y="8747"/>
                  </a:lnTo>
                  <a:lnTo>
                    <a:pt x="2323" y="8684"/>
                  </a:lnTo>
                  <a:lnTo>
                    <a:pt x="2386" y="8642"/>
                  </a:lnTo>
                  <a:lnTo>
                    <a:pt x="2302" y="8538"/>
                  </a:lnTo>
                  <a:lnTo>
                    <a:pt x="2302" y="8433"/>
                  </a:lnTo>
                  <a:lnTo>
                    <a:pt x="2218" y="8328"/>
                  </a:lnTo>
                  <a:lnTo>
                    <a:pt x="2155" y="8328"/>
                  </a:lnTo>
                  <a:lnTo>
                    <a:pt x="2093" y="8412"/>
                  </a:lnTo>
                  <a:lnTo>
                    <a:pt x="1988" y="8412"/>
                  </a:lnTo>
                  <a:lnTo>
                    <a:pt x="1988" y="8454"/>
                  </a:lnTo>
                  <a:lnTo>
                    <a:pt x="2155" y="8454"/>
                  </a:lnTo>
                  <a:lnTo>
                    <a:pt x="1988" y="8600"/>
                  </a:lnTo>
                  <a:lnTo>
                    <a:pt x="1883" y="8580"/>
                  </a:lnTo>
                  <a:lnTo>
                    <a:pt x="1800" y="8580"/>
                  </a:lnTo>
                  <a:lnTo>
                    <a:pt x="1695" y="8684"/>
                  </a:lnTo>
                  <a:lnTo>
                    <a:pt x="1758" y="8705"/>
                  </a:lnTo>
                  <a:lnTo>
                    <a:pt x="1842" y="8684"/>
                  </a:lnTo>
                  <a:lnTo>
                    <a:pt x="1862" y="8705"/>
                  </a:lnTo>
                  <a:lnTo>
                    <a:pt x="1737" y="8789"/>
                  </a:lnTo>
                  <a:lnTo>
                    <a:pt x="1674" y="8831"/>
                  </a:lnTo>
                  <a:lnTo>
                    <a:pt x="1632" y="8789"/>
                  </a:lnTo>
                  <a:lnTo>
                    <a:pt x="1549" y="8789"/>
                  </a:lnTo>
                  <a:lnTo>
                    <a:pt x="1549" y="8831"/>
                  </a:lnTo>
                  <a:lnTo>
                    <a:pt x="1674" y="8914"/>
                  </a:lnTo>
                  <a:lnTo>
                    <a:pt x="1800" y="8914"/>
                  </a:lnTo>
                  <a:lnTo>
                    <a:pt x="1779" y="8977"/>
                  </a:lnTo>
                  <a:lnTo>
                    <a:pt x="1862" y="9019"/>
                  </a:lnTo>
                  <a:lnTo>
                    <a:pt x="1842" y="9103"/>
                  </a:lnTo>
                  <a:lnTo>
                    <a:pt x="1695" y="9040"/>
                  </a:lnTo>
                  <a:lnTo>
                    <a:pt x="1695" y="8956"/>
                  </a:lnTo>
                  <a:lnTo>
                    <a:pt x="1590" y="8956"/>
                  </a:lnTo>
                  <a:lnTo>
                    <a:pt x="1486" y="8893"/>
                  </a:lnTo>
                  <a:lnTo>
                    <a:pt x="1465" y="8810"/>
                  </a:lnTo>
                  <a:lnTo>
                    <a:pt x="1444" y="8810"/>
                  </a:lnTo>
                  <a:lnTo>
                    <a:pt x="1423" y="8914"/>
                  </a:lnTo>
                  <a:lnTo>
                    <a:pt x="1528" y="9040"/>
                  </a:lnTo>
                  <a:lnTo>
                    <a:pt x="1632" y="9124"/>
                  </a:lnTo>
                  <a:lnTo>
                    <a:pt x="1695" y="9124"/>
                  </a:lnTo>
                  <a:lnTo>
                    <a:pt x="1758" y="9165"/>
                  </a:lnTo>
                  <a:lnTo>
                    <a:pt x="1653" y="9165"/>
                  </a:lnTo>
                  <a:lnTo>
                    <a:pt x="1486" y="9124"/>
                  </a:lnTo>
                  <a:lnTo>
                    <a:pt x="1360" y="8956"/>
                  </a:lnTo>
                  <a:lnTo>
                    <a:pt x="1277" y="8977"/>
                  </a:lnTo>
                  <a:lnTo>
                    <a:pt x="1214" y="8935"/>
                  </a:lnTo>
                  <a:lnTo>
                    <a:pt x="1067" y="8935"/>
                  </a:lnTo>
                  <a:lnTo>
                    <a:pt x="1026" y="8893"/>
                  </a:lnTo>
                  <a:lnTo>
                    <a:pt x="963" y="8935"/>
                  </a:lnTo>
                  <a:lnTo>
                    <a:pt x="1005" y="9019"/>
                  </a:lnTo>
                  <a:lnTo>
                    <a:pt x="942" y="9061"/>
                  </a:lnTo>
                  <a:lnTo>
                    <a:pt x="1026" y="9165"/>
                  </a:lnTo>
                  <a:lnTo>
                    <a:pt x="1214" y="9124"/>
                  </a:lnTo>
                  <a:lnTo>
                    <a:pt x="1235" y="9144"/>
                  </a:lnTo>
                  <a:lnTo>
                    <a:pt x="1151" y="9207"/>
                  </a:lnTo>
                  <a:lnTo>
                    <a:pt x="1214" y="9228"/>
                  </a:lnTo>
                  <a:lnTo>
                    <a:pt x="1339" y="9165"/>
                  </a:lnTo>
                  <a:lnTo>
                    <a:pt x="1423" y="9165"/>
                  </a:lnTo>
                  <a:lnTo>
                    <a:pt x="1381" y="9228"/>
                  </a:lnTo>
                  <a:lnTo>
                    <a:pt x="1214" y="9312"/>
                  </a:lnTo>
                  <a:lnTo>
                    <a:pt x="1151" y="9375"/>
                  </a:lnTo>
                  <a:lnTo>
                    <a:pt x="1026" y="9354"/>
                  </a:lnTo>
                  <a:lnTo>
                    <a:pt x="942" y="9228"/>
                  </a:lnTo>
                  <a:lnTo>
                    <a:pt x="900" y="9228"/>
                  </a:lnTo>
                  <a:lnTo>
                    <a:pt x="837" y="9270"/>
                  </a:lnTo>
                  <a:lnTo>
                    <a:pt x="753" y="9207"/>
                  </a:lnTo>
                  <a:lnTo>
                    <a:pt x="691" y="9249"/>
                  </a:lnTo>
                  <a:lnTo>
                    <a:pt x="628" y="9228"/>
                  </a:lnTo>
                  <a:lnTo>
                    <a:pt x="544" y="9270"/>
                  </a:lnTo>
                  <a:lnTo>
                    <a:pt x="586" y="9333"/>
                  </a:lnTo>
                  <a:lnTo>
                    <a:pt x="753" y="9354"/>
                  </a:lnTo>
                  <a:lnTo>
                    <a:pt x="858" y="9416"/>
                  </a:lnTo>
                  <a:lnTo>
                    <a:pt x="1005" y="9479"/>
                  </a:lnTo>
                  <a:lnTo>
                    <a:pt x="963" y="9584"/>
                  </a:lnTo>
                  <a:lnTo>
                    <a:pt x="1026" y="9668"/>
                  </a:lnTo>
                  <a:lnTo>
                    <a:pt x="921" y="9688"/>
                  </a:lnTo>
                  <a:lnTo>
                    <a:pt x="900" y="9668"/>
                  </a:lnTo>
                  <a:lnTo>
                    <a:pt x="900" y="9500"/>
                  </a:lnTo>
                  <a:lnTo>
                    <a:pt x="795" y="9479"/>
                  </a:lnTo>
                  <a:lnTo>
                    <a:pt x="691" y="9479"/>
                  </a:lnTo>
                  <a:lnTo>
                    <a:pt x="733" y="9563"/>
                  </a:lnTo>
                  <a:lnTo>
                    <a:pt x="712" y="9626"/>
                  </a:lnTo>
                  <a:lnTo>
                    <a:pt x="586" y="9542"/>
                  </a:lnTo>
                  <a:lnTo>
                    <a:pt x="481" y="9668"/>
                  </a:lnTo>
                  <a:lnTo>
                    <a:pt x="586" y="9730"/>
                  </a:lnTo>
                  <a:lnTo>
                    <a:pt x="502" y="9751"/>
                  </a:lnTo>
                  <a:lnTo>
                    <a:pt x="440" y="9772"/>
                  </a:lnTo>
                  <a:lnTo>
                    <a:pt x="398" y="9668"/>
                  </a:lnTo>
                  <a:lnTo>
                    <a:pt x="230" y="9647"/>
                  </a:lnTo>
                  <a:lnTo>
                    <a:pt x="293" y="9772"/>
                  </a:lnTo>
                  <a:lnTo>
                    <a:pt x="209" y="9793"/>
                  </a:lnTo>
                  <a:lnTo>
                    <a:pt x="189" y="9688"/>
                  </a:lnTo>
                  <a:lnTo>
                    <a:pt x="105" y="9626"/>
                  </a:lnTo>
                  <a:lnTo>
                    <a:pt x="63" y="9647"/>
                  </a:lnTo>
                  <a:lnTo>
                    <a:pt x="63" y="9688"/>
                  </a:lnTo>
                  <a:lnTo>
                    <a:pt x="168" y="9793"/>
                  </a:lnTo>
                  <a:lnTo>
                    <a:pt x="105" y="9856"/>
                  </a:lnTo>
                  <a:lnTo>
                    <a:pt x="168" y="9898"/>
                  </a:lnTo>
                  <a:lnTo>
                    <a:pt x="293" y="9877"/>
                  </a:lnTo>
                  <a:lnTo>
                    <a:pt x="481" y="9898"/>
                  </a:lnTo>
                  <a:lnTo>
                    <a:pt x="586" y="9981"/>
                  </a:lnTo>
                  <a:lnTo>
                    <a:pt x="733" y="9981"/>
                  </a:lnTo>
                  <a:lnTo>
                    <a:pt x="795" y="9940"/>
                  </a:lnTo>
                  <a:lnTo>
                    <a:pt x="858" y="9940"/>
                  </a:lnTo>
                  <a:lnTo>
                    <a:pt x="753" y="10023"/>
                  </a:lnTo>
                  <a:lnTo>
                    <a:pt x="607" y="10023"/>
                  </a:lnTo>
                  <a:lnTo>
                    <a:pt x="544" y="10065"/>
                  </a:lnTo>
                  <a:lnTo>
                    <a:pt x="377" y="9960"/>
                  </a:lnTo>
                  <a:lnTo>
                    <a:pt x="272" y="9981"/>
                  </a:lnTo>
                  <a:lnTo>
                    <a:pt x="209" y="9981"/>
                  </a:lnTo>
                  <a:lnTo>
                    <a:pt x="126" y="10023"/>
                  </a:lnTo>
                  <a:lnTo>
                    <a:pt x="0" y="10065"/>
                  </a:lnTo>
                  <a:lnTo>
                    <a:pt x="0" y="10107"/>
                  </a:lnTo>
                  <a:lnTo>
                    <a:pt x="189" y="10191"/>
                  </a:lnTo>
                  <a:lnTo>
                    <a:pt x="105" y="10274"/>
                  </a:lnTo>
                  <a:lnTo>
                    <a:pt x="209" y="10295"/>
                  </a:lnTo>
                  <a:lnTo>
                    <a:pt x="272" y="10253"/>
                  </a:lnTo>
                  <a:lnTo>
                    <a:pt x="419" y="10253"/>
                  </a:lnTo>
                  <a:lnTo>
                    <a:pt x="314" y="10316"/>
                  </a:lnTo>
                  <a:lnTo>
                    <a:pt x="126" y="10316"/>
                  </a:lnTo>
                  <a:lnTo>
                    <a:pt x="105" y="10358"/>
                  </a:lnTo>
                  <a:lnTo>
                    <a:pt x="63" y="10358"/>
                  </a:lnTo>
                  <a:lnTo>
                    <a:pt x="63" y="10379"/>
                  </a:lnTo>
                  <a:lnTo>
                    <a:pt x="126" y="10400"/>
                  </a:lnTo>
                  <a:lnTo>
                    <a:pt x="189" y="10400"/>
                  </a:lnTo>
                  <a:lnTo>
                    <a:pt x="105" y="10463"/>
                  </a:lnTo>
                  <a:lnTo>
                    <a:pt x="63" y="10484"/>
                  </a:lnTo>
                  <a:lnTo>
                    <a:pt x="63" y="10525"/>
                  </a:lnTo>
                  <a:lnTo>
                    <a:pt x="105" y="10546"/>
                  </a:lnTo>
                  <a:lnTo>
                    <a:pt x="168" y="10630"/>
                  </a:lnTo>
                  <a:lnTo>
                    <a:pt x="293" y="10630"/>
                  </a:lnTo>
                  <a:lnTo>
                    <a:pt x="335" y="10588"/>
                  </a:lnTo>
                  <a:lnTo>
                    <a:pt x="523" y="10546"/>
                  </a:lnTo>
                  <a:lnTo>
                    <a:pt x="649" y="10588"/>
                  </a:lnTo>
                  <a:lnTo>
                    <a:pt x="691" y="10609"/>
                  </a:lnTo>
                  <a:lnTo>
                    <a:pt x="753" y="10546"/>
                  </a:lnTo>
                  <a:lnTo>
                    <a:pt x="753" y="10484"/>
                  </a:lnTo>
                  <a:lnTo>
                    <a:pt x="837" y="10463"/>
                  </a:lnTo>
                  <a:lnTo>
                    <a:pt x="858" y="10525"/>
                  </a:lnTo>
                  <a:lnTo>
                    <a:pt x="963" y="10525"/>
                  </a:lnTo>
                  <a:lnTo>
                    <a:pt x="1067" y="10421"/>
                  </a:lnTo>
                  <a:lnTo>
                    <a:pt x="1130" y="10463"/>
                  </a:lnTo>
                  <a:lnTo>
                    <a:pt x="1130" y="10505"/>
                  </a:lnTo>
                  <a:lnTo>
                    <a:pt x="1046" y="10525"/>
                  </a:lnTo>
                  <a:lnTo>
                    <a:pt x="1151" y="10588"/>
                  </a:lnTo>
                  <a:lnTo>
                    <a:pt x="1214" y="10525"/>
                  </a:lnTo>
                  <a:lnTo>
                    <a:pt x="1214" y="10463"/>
                  </a:lnTo>
                  <a:lnTo>
                    <a:pt x="1277" y="10358"/>
                  </a:lnTo>
                  <a:lnTo>
                    <a:pt x="1256" y="10421"/>
                  </a:lnTo>
                  <a:lnTo>
                    <a:pt x="1339" y="10525"/>
                  </a:lnTo>
                  <a:lnTo>
                    <a:pt x="1277" y="10609"/>
                  </a:lnTo>
                  <a:lnTo>
                    <a:pt x="1130" y="10672"/>
                  </a:lnTo>
                  <a:lnTo>
                    <a:pt x="1046" y="10714"/>
                  </a:lnTo>
                  <a:lnTo>
                    <a:pt x="1109" y="10735"/>
                  </a:lnTo>
                  <a:lnTo>
                    <a:pt x="1046" y="10839"/>
                  </a:lnTo>
                  <a:lnTo>
                    <a:pt x="921" y="10839"/>
                  </a:lnTo>
                  <a:lnTo>
                    <a:pt x="921" y="10797"/>
                  </a:lnTo>
                  <a:lnTo>
                    <a:pt x="963" y="10735"/>
                  </a:lnTo>
                  <a:lnTo>
                    <a:pt x="942" y="10630"/>
                  </a:lnTo>
                  <a:lnTo>
                    <a:pt x="837" y="10609"/>
                  </a:lnTo>
                  <a:lnTo>
                    <a:pt x="733" y="10735"/>
                  </a:lnTo>
                  <a:lnTo>
                    <a:pt x="712" y="10797"/>
                  </a:lnTo>
                  <a:lnTo>
                    <a:pt x="628" y="10693"/>
                  </a:lnTo>
                  <a:lnTo>
                    <a:pt x="523" y="10672"/>
                  </a:lnTo>
                  <a:lnTo>
                    <a:pt x="419" y="10693"/>
                  </a:lnTo>
                  <a:lnTo>
                    <a:pt x="335" y="10672"/>
                  </a:lnTo>
                  <a:lnTo>
                    <a:pt x="209" y="10735"/>
                  </a:lnTo>
                  <a:lnTo>
                    <a:pt x="126" y="10735"/>
                  </a:lnTo>
                  <a:lnTo>
                    <a:pt x="63" y="10693"/>
                  </a:lnTo>
                  <a:lnTo>
                    <a:pt x="21" y="10693"/>
                  </a:lnTo>
                  <a:lnTo>
                    <a:pt x="63" y="10797"/>
                  </a:lnTo>
                  <a:lnTo>
                    <a:pt x="21" y="10839"/>
                  </a:lnTo>
                  <a:lnTo>
                    <a:pt x="84" y="10902"/>
                  </a:lnTo>
                  <a:lnTo>
                    <a:pt x="168" y="10881"/>
                  </a:lnTo>
                  <a:lnTo>
                    <a:pt x="209" y="10818"/>
                  </a:lnTo>
                  <a:lnTo>
                    <a:pt x="293" y="10818"/>
                  </a:lnTo>
                  <a:lnTo>
                    <a:pt x="209" y="10902"/>
                  </a:lnTo>
                  <a:lnTo>
                    <a:pt x="209" y="11007"/>
                  </a:lnTo>
                  <a:lnTo>
                    <a:pt x="168" y="11049"/>
                  </a:lnTo>
                  <a:lnTo>
                    <a:pt x="84" y="11007"/>
                  </a:lnTo>
                  <a:lnTo>
                    <a:pt x="126" y="11132"/>
                  </a:lnTo>
                  <a:lnTo>
                    <a:pt x="189" y="11195"/>
                  </a:lnTo>
                  <a:lnTo>
                    <a:pt x="335" y="11007"/>
                  </a:lnTo>
                  <a:lnTo>
                    <a:pt x="481" y="11049"/>
                  </a:lnTo>
                  <a:lnTo>
                    <a:pt x="419" y="11111"/>
                  </a:lnTo>
                  <a:lnTo>
                    <a:pt x="419" y="11195"/>
                  </a:lnTo>
                  <a:lnTo>
                    <a:pt x="293" y="11258"/>
                  </a:lnTo>
                  <a:lnTo>
                    <a:pt x="314" y="11300"/>
                  </a:lnTo>
                  <a:lnTo>
                    <a:pt x="398" y="11321"/>
                  </a:lnTo>
                  <a:lnTo>
                    <a:pt x="377" y="11404"/>
                  </a:lnTo>
                  <a:lnTo>
                    <a:pt x="419" y="11467"/>
                  </a:lnTo>
                  <a:lnTo>
                    <a:pt x="377" y="11572"/>
                  </a:lnTo>
                  <a:lnTo>
                    <a:pt x="419" y="11572"/>
                  </a:lnTo>
                  <a:lnTo>
                    <a:pt x="502" y="11446"/>
                  </a:lnTo>
                  <a:lnTo>
                    <a:pt x="586" y="11425"/>
                  </a:lnTo>
                  <a:lnTo>
                    <a:pt x="607" y="11300"/>
                  </a:lnTo>
                  <a:lnTo>
                    <a:pt x="816" y="11216"/>
                  </a:lnTo>
                  <a:lnTo>
                    <a:pt x="921" y="11216"/>
                  </a:lnTo>
                  <a:lnTo>
                    <a:pt x="1005" y="11195"/>
                  </a:lnTo>
                  <a:lnTo>
                    <a:pt x="942" y="11237"/>
                  </a:lnTo>
                  <a:lnTo>
                    <a:pt x="837" y="11321"/>
                  </a:lnTo>
                  <a:lnTo>
                    <a:pt x="837" y="11446"/>
                  </a:lnTo>
                  <a:lnTo>
                    <a:pt x="858" y="11530"/>
                  </a:lnTo>
                  <a:lnTo>
                    <a:pt x="795" y="11467"/>
                  </a:lnTo>
                  <a:lnTo>
                    <a:pt x="753" y="11341"/>
                  </a:lnTo>
                  <a:lnTo>
                    <a:pt x="712" y="11341"/>
                  </a:lnTo>
                  <a:lnTo>
                    <a:pt x="628" y="11467"/>
                  </a:lnTo>
                  <a:lnTo>
                    <a:pt x="586" y="11509"/>
                  </a:lnTo>
                  <a:lnTo>
                    <a:pt x="691" y="11530"/>
                  </a:lnTo>
                  <a:lnTo>
                    <a:pt x="586" y="11655"/>
                  </a:lnTo>
                  <a:lnTo>
                    <a:pt x="502" y="11655"/>
                  </a:lnTo>
                  <a:lnTo>
                    <a:pt x="481" y="11739"/>
                  </a:lnTo>
                  <a:lnTo>
                    <a:pt x="523" y="11760"/>
                  </a:lnTo>
                  <a:lnTo>
                    <a:pt x="691" y="11760"/>
                  </a:lnTo>
                  <a:lnTo>
                    <a:pt x="733" y="11823"/>
                  </a:lnTo>
                  <a:lnTo>
                    <a:pt x="607" y="11844"/>
                  </a:lnTo>
                  <a:lnTo>
                    <a:pt x="586" y="11885"/>
                  </a:lnTo>
                  <a:lnTo>
                    <a:pt x="544" y="11969"/>
                  </a:lnTo>
                  <a:lnTo>
                    <a:pt x="440" y="11885"/>
                  </a:lnTo>
                  <a:lnTo>
                    <a:pt x="398" y="11927"/>
                  </a:lnTo>
                  <a:lnTo>
                    <a:pt x="377" y="12032"/>
                  </a:lnTo>
                  <a:lnTo>
                    <a:pt x="335" y="11885"/>
                  </a:lnTo>
                  <a:lnTo>
                    <a:pt x="272" y="11948"/>
                  </a:lnTo>
                  <a:lnTo>
                    <a:pt x="168" y="12074"/>
                  </a:lnTo>
                  <a:lnTo>
                    <a:pt x="209" y="12178"/>
                  </a:lnTo>
                  <a:lnTo>
                    <a:pt x="335" y="12367"/>
                  </a:lnTo>
                  <a:lnTo>
                    <a:pt x="398" y="12262"/>
                  </a:lnTo>
                  <a:lnTo>
                    <a:pt x="419" y="12283"/>
                  </a:lnTo>
                  <a:lnTo>
                    <a:pt x="502" y="12262"/>
                  </a:lnTo>
                  <a:lnTo>
                    <a:pt x="481" y="12199"/>
                  </a:lnTo>
                  <a:lnTo>
                    <a:pt x="523" y="12095"/>
                  </a:lnTo>
                  <a:lnTo>
                    <a:pt x="649" y="12178"/>
                  </a:lnTo>
                  <a:lnTo>
                    <a:pt x="607" y="12241"/>
                  </a:lnTo>
                  <a:lnTo>
                    <a:pt x="649" y="12304"/>
                  </a:lnTo>
                  <a:lnTo>
                    <a:pt x="628" y="12388"/>
                  </a:lnTo>
                  <a:lnTo>
                    <a:pt x="586" y="12450"/>
                  </a:lnTo>
                  <a:lnTo>
                    <a:pt x="628" y="12597"/>
                  </a:lnTo>
                  <a:lnTo>
                    <a:pt x="691" y="12555"/>
                  </a:lnTo>
                  <a:lnTo>
                    <a:pt x="816" y="12513"/>
                  </a:lnTo>
                  <a:lnTo>
                    <a:pt x="900" y="12597"/>
                  </a:lnTo>
                  <a:lnTo>
                    <a:pt x="753" y="12597"/>
                  </a:lnTo>
                  <a:lnTo>
                    <a:pt x="712" y="12639"/>
                  </a:lnTo>
                  <a:lnTo>
                    <a:pt x="753" y="12722"/>
                  </a:lnTo>
                  <a:lnTo>
                    <a:pt x="753" y="12785"/>
                  </a:lnTo>
                  <a:lnTo>
                    <a:pt x="544" y="12618"/>
                  </a:lnTo>
                  <a:lnTo>
                    <a:pt x="481" y="12639"/>
                  </a:lnTo>
                  <a:lnTo>
                    <a:pt x="419" y="12597"/>
                  </a:lnTo>
                  <a:lnTo>
                    <a:pt x="314" y="12597"/>
                  </a:lnTo>
                  <a:lnTo>
                    <a:pt x="314" y="12701"/>
                  </a:lnTo>
                  <a:lnTo>
                    <a:pt x="272" y="12764"/>
                  </a:lnTo>
                  <a:lnTo>
                    <a:pt x="419" y="12994"/>
                  </a:lnTo>
                  <a:lnTo>
                    <a:pt x="523" y="13015"/>
                  </a:lnTo>
                  <a:lnTo>
                    <a:pt x="691" y="13141"/>
                  </a:lnTo>
                  <a:lnTo>
                    <a:pt x="900" y="13245"/>
                  </a:lnTo>
                  <a:lnTo>
                    <a:pt x="921" y="13308"/>
                  </a:lnTo>
                  <a:lnTo>
                    <a:pt x="858" y="13329"/>
                  </a:lnTo>
                  <a:lnTo>
                    <a:pt x="963" y="13413"/>
                  </a:lnTo>
                  <a:lnTo>
                    <a:pt x="1026" y="13392"/>
                  </a:lnTo>
                  <a:lnTo>
                    <a:pt x="1005" y="13287"/>
                  </a:lnTo>
                  <a:lnTo>
                    <a:pt x="1067" y="13287"/>
                  </a:lnTo>
                  <a:lnTo>
                    <a:pt x="1151" y="13329"/>
                  </a:lnTo>
                  <a:lnTo>
                    <a:pt x="1130" y="13350"/>
                  </a:lnTo>
                  <a:lnTo>
                    <a:pt x="1235" y="13497"/>
                  </a:lnTo>
                  <a:lnTo>
                    <a:pt x="1277" y="13434"/>
                  </a:lnTo>
                  <a:lnTo>
                    <a:pt x="1339" y="13455"/>
                  </a:lnTo>
                  <a:lnTo>
                    <a:pt x="1444" y="13413"/>
                  </a:lnTo>
                  <a:lnTo>
                    <a:pt x="1570" y="13308"/>
                  </a:lnTo>
                  <a:lnTo>
                    <a:pt x="1632" y="13287"/>
                  </a:lnTo>
                  <a:lnTo>
                    <a:pt x="1653" y="13225"/>
                  </a:lnTo>
                  <a:lnTo>
                    <a:pt x="1674" y="13245"/>
                  </a:lnTo>
                  <a:lnTo>
                    <a:pt x="1695" y="13329"/>
                  </a:lnTo>
                  <a:lnTo>
                    <a:pt x="1779" y="13329"/>
                  </a:lnTo>
                  <a:lnTo>
                    <a:pt x="1988" y="13120"/>
                  </a:lnTo>
                  <a:lnTo>
                    <a:pt x="1967" y="13078"/>
                  </a:lnTo>
                  <a:lnTo>
                    <a:pt x="1883" y="12932"/>
                  </a:lnTo>
                  <a:lnTo>
                    <a:pt x="2051" y="13036"/>
                  </a:lnTo>
                  <a:lnTo>
                    <a:pt x="2155" y="12911"/>
                  </a:lnTo>
                  <a:lnTo>
                    <a:pt x="2114" y="12890"/>
                  </a:lnTo>
                  <a:lnTo>
                    <a:pt x="2197" y="12827"/>
                  </a:lnTo>
                  <a:lnTo>
                    <a:pt x="2176" y="12764"/>
                  </a:lnTo>
                  <a:lnTo>
                    <a:pt x="2281" y="12701"/>
                  </a:lnTo>
                  <a:lnTo>
                    <a:pt x="2386" y="12681"/>
                  </a:lnTo>
                  <a:lnTo>
                    <a:pt x="2386" y="12597"/>
                  </a:lnTo>
                  <a:lnTo>
                    <a:pt x="2302" y="12492"/>
                  </a:lnTo>
                  <a:lnTo>
                    <a:pt x="2323" y="12409"/>
                  </a:lnTo>
                  <a:lnTo>
                    <a:pt x="2260" y="12304"/>
                  </a:lnTo>
                  <a:lnTo>
                    <a:pt x="2155" y="12241"/>
                  </a:lnTo>
                  <a:lnTo>
                    <a:pt x="2176" y="12157"/>
                  </a:lnTo>
                  <a:lnTo>
                    <a:pt x="2218" y="12178"/>
                  </a:lnTo>
                  <a:lnTo>
                    <a:pt x="2323" y="12304"/>
                  </a:lnTo>
                  <a:lnTo>
                    <a:pt x="2386" y="12471"/>
                  </a:lnTo>
                  <a:lnTo>
                    <a:pt x="2406" y="12492"/>
                  </a:lnTo>
                  <a:lnTo>
                    <a:pt x="2490" y="12513"/>
                  </a:lnTo>
                  <a:lnTo>
                    <a:pt x="2469" y="12576"/>
                  </a:lnTo>
                  <a:lnTo>
                    <a:pt x="2511" y="12639"/>
                  </a:lnTo>
                  <a:lnTo>
                    <a:pt x="2616" y="12597"/>
                  </a:lnTo>
                  <a:lnTo>
                    <a:pt x="2595" y="12513"/>
                  </a:lnTo>
                  <a:lnTo>
                    <a:pt x="2532" y="12492"/>
                  </a:lnTo>
                  <a:lnTo>
                    <a:pt x="2595" y="12409"/>
                  </a:lnTo>
                  <a:lnTo>
                    <a:pt x="2678" y="12492"/>
                  </a:lnTo>
                  <a:lnTo>
                    <a:pt x="2699" y="12555"/>
                  </a:lnTo>
                  <a:lnTo>
                    <a:pt x="2825" y="12409"/>
                  </a:lnTo>
                  <a:lnTo>
                    <a:pt x="2846" y="12283"/>
                  </a:lnTo>
                  <a:lnTo>
                    <a:pt x="2825" y="12178"/>
                  </a:lnTo>
                  <a:lnTo>
                    <a:pt x="2741" y="12157"/>
                  </a:lnTo>
                  <a:lnTo>
                    <a:pt x="2720" y="12074"/>
                  </a:lnTo>
                  <a:lnTo>
                    <a:pt x="2783" y="12053"/>
                  </a:lnTo>
                  <a:lnTo>
                    <a:pt x="2783" y="11990"/>
                  </a:lnTo>
                  <a:lnTo>
                    <a:pt x="2825" y="11990"/>
                  </a:lnTo>
                  <a:lnTo>
                    <a:pt x="2888" y="11948"/>
                  </a:lnTo>
                  <a:lnTo>
                    <a:pt x="2825" y="11865"/>
                  </a:lnTo>
                  <a:lnTo>
                    <a:pt x="2825" y="11760"/>
                  </a:lnTo>
                  <a:lnTo>
                    <a:pt x="2909" y="11718"/>
                  </a:lnTo>
                  <a:lnTo>
                    <a:pt x="2992" y="11781"/>
                  </a:lnTo>
                  <a:lnTo>
                    <a:pt x="2930" y="11885"/>
                  </a:lnTo>
                  <a:lnTo>
                    <a:pt x="2950" y="12032"/>
                  </a:lnTo>
                  <a:lnTo>
                    <a:pt x="2930" y="12095"/>
                  </a:lnTo>
                  <a:lnTo>
                    <a:pt x="2992" y="12199"/>
                  </a:lnTo>
                  <a:lnTo>
                    <a:pt x="3013" y="12283"/>
                  </a:lnTo>
                  <a:lnTo>
                    <a:pt x="3118" y="12409"/>
                  </a:lnTo>
                  <a:lnTo>
                    <a:pt x="3264" y="12409"/>
                  </a:lnTo>
                  <a:lnTo>
                    <a:pt x="3327" y="12450"/>
                  </a:lnTo>
                  <a:lnTo>
                    <a:pt x="3264" y="12492"/>
                  </a:lnTo>
                  <a:lnTo>
                    <a:pt x="3348" y="12555"/>
                  </a:lnTo>
                  <a:lnTo>
                    <a:pt x="3432" y="12639"/>
                  </a:lnTo>
                  <a:lnTo>
                    <a:pt x="3474" y="12555"/>
                  </a:lnTo>
                  <a:lnTo>
                    <a:pt x="3453" y="12178"/>
                  </a:lnTo>
                  <a:lnTo>
                    <a:pt x="3369" y="12032"/>
                  </a:lnTo>
                  <a:lnTo>
                    <a:pt x="3432" y="11948"/>
                  </a:lnTo>
                  <a:lnTo>
                    <a:pt x="3515" y="11885"/>
                  </a:lnTo>
                  <a:lnTo>
                    <a:pt x="3432" y="11781"/>
                  </a:lnTo>
                  <a:lnTo>
                    <a:pt x="3474" y="11718"/>
                  </a:lnTo>
                  <a:lnTo>
                    <a:pt x="3662" y="11676"/>
                  </a:lnTo>
                  <a:lnTo>
                    <a:pt x="3683" y="11593"/>
                  </a:lnTo>
                  <a:lnTo>
                    <a:pt x="3683" y="11467"/>
                  </a:lnTo>
                  <a:lnTo>
                    <a:pt x="3766" y="11321"/>
                  </a:lnTo>
                  <a:lnTo>
                    <a:pt x="3683" y="11195"/>
                  </a:lnTo>
                  <a:lnTo>
                    <a:pt x="3662" y="10923"/>
                  </a:lnTo>
                  <a:lnTo>
                    <a:pt x="3536" y="10714"/>
                  </a:lnTo>
                  <a:lnTo>
                    <a:pt x="3557" y="10609"/>
                  </a:lnTo>
                  <a:lnTo>
                    <a:pt x="3829" y="10525"/>
                  </a:lnTo>
                  <a:lnTo>
                    <a:pt x="3829" y="10358"/>
                  </a:lnTo>
                  <a:lnTo>
                    <a:pt x="3871" y="10212"/>
                  </a:lnTo>
                  <a:lnTo>
                    <a:pt x="3662" y="10002"/>
                  </a:lnTo>
                  <a:lnTo>
                    <a:pt x="3515" y="9898"/>
                  </a:lnTo>
                  <a:lnTo>
                    <a:pt x="3515" y="9688"/>
                  </a:lnTo>
                  <a:lnTo>
                    <a:pt x="3536" y="9479"/>
                  </a:lnTo>
                  <a:lnTo>
                    <a:pt x="3515" y="9249"/>
                  </a:lnTo>
                  <a:lnTo>
                    <a:pt x="3453" y="9103"/>
                  </a:lnTo>
                  <a:lnTo>
                    <a:pt x="3515" y="8914"/>
                  </a:lnTo>
                  <a:lnTo>
                    <a:pt x="3453" y="8621"/>
                  </a:lnTo>
                  <a:lnTo>
                    <a:pt x="3411" y="8308"/>
                  </a:lnTo>
                  <a:lnTo>
                    <a:pt x="3453" y="8077"/>
                  </a:lnTo>
                  <a:lnTo>
                    <a:pt x="3578" y="7847"/>
                  </a:lnTo>
                  <a:lnTo>
                    <a:pt x="3683" y="7764"/>
                  </a:lnTo>
                  <a:lnTo>
                    <a:pt x="3850" y="7784"/>
                  </a:lnTo>
                  <a:lnTo>
                    <a:pt x="4059" y="7805"/>
                  </a:lnTo>
                  <a:lnTo>
                    <a:pt x="4164" y="7680"/>
                  </a:lnTo>
                  <a:lnTo>
                    <a:pt x="4143" y="7450"/>
                  </a:lnTo>
                  <a:lnTo>
                    <a:pt x="4080" y="7366"/>
                  </a:lnTo>
                  <a:lnTo>
                    <a:pt x="4080" y="7240"/>
                  </a:lnTo>
                  <a:lnTo>
                    <a:pt x="4290" y="6738"/>
                  </a:lnTo>
                  <a:lnTo>
                    <a:pt x="4290" y="6487"/>
                  </a:lnTo>
                  <a:lnTo>
                    <a:pt x="4352" y="6215"/>
                  </a:lnTo>
                  <a:lnTo>
                    <a:pt x="4394" y="6069"/>
                  </a:lnTo>
                  <a:lnTo>
                    <a:pt x="4394" y="5901"/>
                  </a:lnTo>
                  <a:lnTo>
                    <a:pt x="4311" y="5818"/>
                  </a:lnTo>
                  <a:lnTo>
                    <a:pt x="4311" y="5692"/>
                  </a:lnTo>
                  <a:lnTo>
                    <a:pt x="4499" y="5587"/>
                  </a:lnTo>
                  <a:lnTo>
                    <a:pt x="4708" y="5567"/>
                  </a:lnTo>
                  <a:lnTo>
                    <a:pt x="4792" y="5483"/>
                  </a:lnTo>
                  <a:lnTo>
                    <a:pt x="4813" y="5357"/>
                  </a:lnTo>
                  <a:lnTo>
                    <a:pt x="4980" y="5064"/>
                  </a:lnTo>
                  <a:lnTo>
                    <a:pt x="5127" y="4855"/>
                  </a:lnTo>
                  <a:lnTo>
                    <a:pt x="5189" y="4730"/>
                  </a:lnTo>
                  <a:lnTo>
                    <a:pt x="5106" y="4541"/>
                  </a:lnTo>
                  <a:lnTo>
                    <a:pt x="5043" y="4458"/>
                  </a:lnTo>
                  <a:lnTo>
                    <a:pt x="5043" y="4206"/>
                  </a:lnTo>
                  <a:lnTo>
                    <a:pt x="5127" y="4186"/>
                  </a:lnTo>
                  <a:lnTo>
                    <a:pt x="5189" y="4081"/>
                  </a:lnTo>
                  <a:lnTo>
                    <a:pt x="5231" y="3934"/>
                  </a:lnTo>
                  <a:lnTo>
                    <a:pt x="5315" y="3893"/>
                  </a:lnTo>
                  <a:lnTo>
                    <a:pt x="5399" y="3704"/>
                  </a:lnTo>
                  <a:lnTo>
                    <a:pt x="5524" y="3600"/>
                  </a:lnTo>
                  <a:lnTo>
                    <a:pt x="5629" y="3683"/>
                  </a:lnTo>
                  <a:lnTo>
                    <a:pt x="5712" y="3725"/>
                  </a:lnTo>
                  <a:lnTo>
                    <a:pt x="5754" y="3725"/>
                  </a:lnTo>
                  <a:lnTo>
                    <a:pt x="5859" y="3621"/>
                  </a:lnTo>
                  <a:lnTo>
                    <a:pt x="5775" y="3516"/>
                  </a:lnTo>
                  <a:lnTo>
                    <a:pt x="5859" y="3474"/>
                  </a:lnTo>
                  <a:lnTo>
                    <a:pt x="5859" y="3390"/>
                  </a:lnTo>
                  <a:lnTo>
                    <a:pt x="5880" y="3349"/>
                  </a:lnTo>
                  <a:lnTo>
                    <a:pt x="5775" y="3181"/>
                  </a:lnTo>
                  <a:lnTo>
                    <a:pt x="5838" y="3160"/>
                  </a:lnTo>
                  <a:lnTo>
                    <a:pt x="6026" y="3160"/>
                  </a:lnTo>
                  <a:lnTo>
                    <a:pt x="6152" y="3077"/>
                  </a:lnTo>
                  <a:lnTo>
                    <a:pt x="6340" y="3139"/>
                  </a:lnTo>
                  <a:lnTo>
                    <a:pt x="6445" y="3202"/>
                  </a:lnTo>
                  <a:lnTo>
                    <a:pt x="6570" y="3223"/>
                  </a:lnTo>
                  <a:lnTo>
                    <a:pt x="6654" y="3286"/>
                  </a:lnTo>
                  <a:lnTo>
                    <a:pt x="6696" y="3265"/>
                  </a:lnTo>
                  <a:lnTo>
                    <a:pt x="6759" y="3307"/>
                  </a:lnTo>
                  <a:lnTo>
                    <a:pt x="6759" y="3160"/>
                  </a:lnTo>
                  <a:lnTo>
                    <a:pt x="6696" y="3077"/>
                  </a:lnTo>
                  <a:lnTo>
                    <a:pt x="6717" y="2888"/>
                  </a:lnTo>
                  <a:lnTo>
                    <a:pt x="6800" y="2846"/>
                  </a:lnTo>
                  <a:lnTo>
                    <a:pt x="6779" y="2700"/>
                  </a:lnTo>
                  <a:lnTo>
                    <a:pt x="6696" y="2658"/>
                  </a:lnTo>
                  <a:lnTo>
                    <a:pt x="6675" y="2554"/>
                  </a:lnTo>
                  <a:lnTo>
                    <a:pt x="6675" y="2554"/>
                  </a:lnTo>
                  <a:lnTo>
                    <a:pt x="6800" y="2616"/>
                  </a:lnTo>
                  <a:lnTo>
                    <a:pt x="6926" y="2574"/>
                  </a:lnTo>
                  <a:lnTo>
                    <a:pt x="6989" y="2554"/>
                  </a:lnTo>
                  <a:lnTo>
                    <a:pt x="7010" y="2533"/>
                  </a:lnTo>
                  <a:lnTo>
                    <a:pt x="7072" y="2533"/>
                  </a:lnTo>
                  <a:lnTo>
                    <a:pt x="7093" y="2512"/>
                  </a:lnTo>
                  <a:lnTo>
                    <a:pt x="7072" y="2428"/>
                  </a:lnTo>
                  <a:lnTo>
                    <a:pt x="7093" y="2323"/>
                  </a:lnTo>
                  <a:lnTo>
                    <a:pt x="7177" y="2261"/>
                  </a:lnTo>
                  <a:lnTo>
                    <a:pt x="7282" y="2261"/>
                  </a:lnTo>
                  <a:lnTo>
                    <a:pt x="7344" y="2407"/>
                  </a:lnTo>
                  <a:lnTo>
                    <a:pt x="7616" y="2616"/>
                  </a:lnTo>
                  <a:lnTo>
                    <a:pt x="7637" y="2742"/>
                  </a:lnTo>
                  <a:lnTo>
                    <a:pt x="7742" y="2846"/>
                  </a:lnTo>
                  <a:lnTo>
                    <a:pt x="7909" y="2930"/>
                  </a:lnTo>
                  <a:lnTo>
                    <a:pt x="8160" y="2930"/>
                  </a:lnTo>
                  <a:lnTo>
                    <a:pt x="8328" y="2784"/>
                  </a:lnTo>
                  <a:lnTo>
                    <a:pt x="8391" y="2700"/>
                  </a:lnTo>
                  <a:lnTo>
                    <a:pt x="8495" y="2700"/>
                  </a:lnTo>
                  <a:lnTo>
                    <a:pt x="8704" y="2846"/>
                  </a:lnTo>
                  <a:lnTo>
                    <a:pt x="8851" y="2867"/>
                  </a:lnTo>
                  <a:lnTo>
                    <a:pt x="8893" y="2742"/>
                  </a:lnTo>
                  <a:lnTo>
                    <a:pt x="8976" y="2679"/>
                  </a:lnTo>
                  <a:lnTo>
                    <a:pt x="9060" y="2616"/>
                  </a:lnTo>
                  <a:lnTo>
                    <a:pt x="9165" y="2616"/>
                  </a:lnTo>
                  <a:lnTo>
                    <a:pt x="9269" y="2554"/>
                  </a:lnTo>
                  <a:lnTo>
                    <a:pt x="9311" y="2470"/>
                  </a:lnTo>
                  <a:lnTo>
                    <a:pt x="9269" y="2365"/>
                  </a:lnTo>
                  <a:lnTo>
                    <a:pt x="9207" y="2219"/>
                  </a:lnTo>
                  <a:lnTo>
                    <a:pt x="9228" y="1905"/>
                  </a:lnTo>
                  <a:lnTo>
                    <a:pt x="9290" y="1821"/>
                  </a:lnTo>
                  <a:lnTo>
                    <a:pt x="9228" y="1717"/>
                  </a:lnTo>
                  <a:lnTo>
                    <a:pt x="9290" y="1696"/>
                  </a:lnTo>
                  <a:lnTo>
                    <a:pt x="9395" y="1570"/>
                  </a:lnTo>
                  <a:lnTo>
                    <a:pt x="9374" y="1507"/>
                  </a:lnTo>
                  <a:lnTo>
                    <a:pt x="9500" y="1424"/>
                  </a:lnTo>
                  <a:lnTo>
                    <a:pt x="9646" y="1486"/>
                  </a:lnTo>
                  <a:lnTo>
                    <a:pt x="9730" y="1466"/>
                  </a:lnTo>
                  <a:lnTo>
                    <a:pt x="9730" y="1403"/>
                  </a:lnTo>
                  <a:lnTo>
                    <a:pt x="9813" y="1298"/>
                  </a:lnTo>
                  <a:lnTo>
                    <a:pt x="10065" y="1298"/>
                  </a:lnTo>
                  <a:lnTo>
                    <a:pt x="10169" y="1382"/>
                  </a:lnTo>
                  <a:lnTo>
                    <a:pt x="10316" y="1528"/>
                  </a:lnTo>
                  <a:lnTo>
                    <a:pt x="10378" y="1633"/>
                  </a:lnTo>
                  <a:lnTo>
                    <a:pt x="10525" y="1654"/>
                  </a:lnTo>
                  <a:lnTo>
                    <a:pt x="10692" y="1696"/>
                  </a:lnTo>
                  <a:lnTo>
                    <a:pt x="10755" y="1800"/>
                  </a:lnTo>
                  <a:lnTo>
                    <a:pt x="10860" y="1905"/>
                  </a:lnTo>
                  <a:lnTo>
                    <a:pt x="10839" y="2030"/>
                  </a:lnTo>
                  <a:lnTo>
                    <a:pt x="10734" y="2177"/>
                  </a:lnTo>
                  <a:lnTo>
                    <a:pt x="10755" y="2428"/>
                  </a:lnTo>
                  <a:lnTo>
                    <a:pt x="10839" y="2428"/>
                  </a:lnTo>
                  <a:lnTo>
                    <a:pt x="10839" y="2219"/>
                  </a:lnTo>
                  <a:lnTo>
                    <a:pt x="10985" y="2051"/>
                  </a:lnTo>
                  <a:lnTo>
                    <a:pt x="11111" y="2030"/>
                  </a:lnTo>
                  <a:lnTo>
                    <a:pt x="11194" y="1926"/>
                  </a:lnTo>
                  <a:lnTo>
                    <a:pt x="11194" y="1779"/>
                  </a:lnTo>
                  <a:lnTo>
                    <a:pt x="11299" y="1738"/>
                  </a:lnTo>
                  <a:lnTo>
                    <a:pt x="11404" y="1800"/>
                  </a:lnTo>
                  <a:lnTo>
                    <a:pt x="11487" y="1717"/>
                  </a:lnTo>
                  <a:lnTo>
                    <a:pt x="11487" y="1591"/>
                  </a:lnTo>
                  <a:lnTo>
                    <a:pt x="11425" y="1591"/>
                  </a:lnTo>
                  <a:lnTo>
                    <a:pt x="11362" y="1507"/>
                  </a:lnTo>
                  <a:lnTo>
                    <a:pt x="11299" y="1507"/>
                  </a:lnTo>
                  <a:lnTo>
                    <a:pt x="11278" y="1528"/>
                  </a:lnTo>
                  <a:lnTo>
                    <a:pt x="11278" y="1612"/>
                  </a:lnTo>
                  <a:lnTo>
                    <a:pt x="11215" y="1570"/>
                  </a:lnTo>
                  <a:lnTo>
                    <a:pt x="11194" y="1507"/>
                  </a:lnTo>
                  <a:lnTo>
                    <a:pt x="11153" y="1507"/>
                  </a:lnTo>
                  <a:lnTo>
                    <a:pt x="11153" y="1570"/>
                  </a:lnTo>
                  <a:lnTo>
                    <a:pt x="11111" y="1696"/>
                  </a:lnTo>
                  <a:lnTo>
                    <a:pt x="11090" y="1654"/>
                  </a:lnTo>
                  <a:lnTo>
                    <a:pt x="11048" y="1591"/>
                  </a:lnTo>
                  <a:lnTo>
                    <a:pt x="10964" y="1633"/>
                  </a:lnTo>
                  <a:lnTo>
                    <a:pt x="10943" y="1696"/>
                  </a:lnTo>
                  <a:lnTo>
                    <a:pt x="10901" y="1612"/>
                  </a:lnTo>
                  <a:lnTo>
                    <a:pt x="10881" y="1486"/>
                  </a:lnTo>
                  <a:lnTo>
                    <a:pt x="10839" y="1486"/>
                  </a:lnTo>
                  <a:lnTo>
                    <a:pt x="10776" y="1361"/>
                  </a:lnTo>
                  <a:lnTo>
                    <a:pt x="10734" y="1319"/>
                  </a:lnTo>
                  <a:lnTo>
                    <a:pt x="10650" y="1319"/>
                  </a:lnTo>
                  <a:lnTo>
                    <a:pt x="10567" y="1298"/>
                  </a:lnTo>
                  <a:lnTo>
                    <a:pt x="10420" y="1277"/>
                  </a:lnTo>
                  <a:lnTo>
                    <a:pt x="10357" y="1193"/>
                  </a:lnTo>
                  <a:lnTo>
                    <a:pt x="10378" y="1173"/>
                  </a:lnTo>
                  <a:lnTo>
                    <a:pt x="10546" y="1214"/>
                  </a:lnTo>
                  <a:lnTo>
                    <a:pt x="10692" y="1193"/>
                  </a:lnTo>
                  <a:lnTo>
                    <a:pt x="10797" y="1214"/>
                  </a:lnTo>
                  <a:lnTo>
                    <a:pt x="11048" y="1256"/>
                  </a:lnTo>
                  <a:lnTo>
                    <a:pt x="11194" y="1193"/>
                  </a:lnTo>
                  <a:lnTo>
                    <a:pt x="11299" y="984"/>
                  </a:lnTo>
                  <a:lnTo>
                    <a:pt x="11508" y="942"/>
                  </a:lnTo>
                  <a:lnTo>
                    <a:pt x="11613" y="859"/>
                  </a:lnTo>
                  <a:lnTo>
                    <a:pt x="11613" y="838"/>
                  </a:lnTo>
                  <a:lnTo>
                    <a:pt x="11529" y="796"/>
                  </a:lnTo>
                  <a:lnTo>
                    <a:pt x="11508" y="754"/>
                  </a:lnTo>
                  <a:lnTo>
                    <a:pt x="11425" y="733"/>
                  </a:lnTo>
                  <a:lnTo>
                    <a:pt x="11320" y="754"/>
                  </a:lnTo>
                  <a:lnTo>
                    <a:pt x="11194" y="608"/>
                  </a:lnTo>
                  <a:lnTo>
                    <a:pt x="11111" y="608"/>
                  </a:lnTo>
                  <a:lnTo>
                    <a:pt x="11006" y="733"/>
                  </a:lnTo>
                  <a:lnTo>
                    <a:pt x="10964" y="733"/>
                  </a:lnTo>
                  <a:lnTo>
                    <a:pt x="10943" y="691"/>
                  </a:lnTo>
                  <a:lnTo>
                    <a:pt x="11048" y="649"/>
                  </a:lnTo>
                  <a:lnTo>
                    <a:pt x="11048" y="566"/>
                  </a:lnTo>
                  <a:lnTo>
                    <a:pt x="10943" y="524"/>
                  </a:lnTo>
                  <a:lnTo>
                    <a:pt x="10901" y="482"/>
                  </a:lnTo>
                  <a:lnTo>
                    <a:pt x="10839" y="482"/>
                  </a:lnTo>
                  <a:lnTo>
                    <a:pt x="10776" y="608"/>
                  </a:lnTo>
                  <a:lnTo>
                    <a:pt x="10734" y="608"/>
                  </a:lnTo>
                  <a:lnTo>
                    <a:pt x="10734" y="524"/>
                  </a:lnTo>
                  <a:lnTo>
                    <a:pt x="10671" y="545"/>
                  </a:lnTo>
                  <a:lnTo>
                    <a:pt x="10650" y="587"/>
                  </a:lnTo>
                  <a:lnTo>
                    <a:pt x="10588" y="587"/>
                  </a:lnTo>
                  <a:lnTo>
                    <a:pt x="10567" y="545"/>
                  </a:lnTo>
                  <a:lnTo>
                    <a:pt x="10650" y="482"/>
                  </a:lnTo>
                  <a:lnTo>
                    <a:pt x="10650" y="419"/>
                  </a:lnTo>
                  <a:lnTo>
                    <a:pt x="10546" y="357"/>
                  </a:lnTo>
                  <a:lnTo>
                    <a:pt x="10420" y="357"/>
                  </a:lnTo>
                  <a:lnTo>
                    <a:pt x="10357" y="377"/>
                  </a:lnTo>
                  <a:lnTo>
                    <a:pt x="10337" y="545"/>
                  </a:lnTo>
                  <a:lnTo>
                    <a:pt x="10253" y="587"/>
                  </a:lnTo>
                  <a:lnTo>
                    <a:pt x="10253" y="649"/>
                  </a:lnTo>
                  <a:lnTo>
                    <a:pt x="10316" y="796"/>
                  </a:lnTo>
                  <a:lnTo>
                    <a:pt x="10316" y="880"/>
                  </a:lnTo>
                  <a:lnTo>
                    <a:pt x="10253" y="942"/>
                  </a:lnTo>
                  <a:lnTo>
                    <a:pt x="10211" y="838"/>
                  </a:lnTo>
                  <a:lnTo>
                    <a:pt x="10127" y="838"/>
                  </a:lnTo>
                  <a:lnTo>
                    <a:pt x="10127" y="859"/>
                  </a:lnTo>
                  <a:lnTo>
                    <a:pt x="10023" y="838"/>
                  </a:lnTo>
                  <a:lnTo>
                    <a:pt x="9897" y="901"/>
                  </a:lnTo>
                  <a:lnTo>
                    <a:pt x="9897" y="901"/>
                  </a:lnTo>
                  <a:lnTo>
                    <a:pt x="10002" y="754"/>
                  </a:lnTo>
                  <a:lnTo>
                    <a:pt x="10065" y="733"/>
                  </a:lnTo>
                  <a:lnTo>
                    <a:pt x="10127" y="608"/>
                  </a:lnTo>
                  <a:lnTo>
                    <a:pt x="10127" y="566"/>
                  </a:lnTo>
                  <a:lnTo>
                    <a:pt x="10065" y="566"/>
                  </a:lnTo>
                  <a:lnTo>
                    <a:pt x="9960" y="649"/>
                  </a:lnTo>
                  <a:lnTo>
                    <a:pt x="9897" y="649"/>
                  </a:lnTo>
                  <a:lnTo>
                    <a:pt x="9918" y="587"/>
                  </a:lnTo>
                  <a:lnTo>
                    <a:pt x="10002" y="524"/>
                  </a:lnTo>
                  <a:lnTo>
                    <a:pt x="10002" y="482"/>
                  </a:lnTo>
                  <a:lnTo>
                    <a:pt x="9897" y="461"/>
                  </a:lnTo>
                  <a:lnTo>
                    <a:pt x="9855" y="419"/>
                  </a:lnTo>
                  <a:lnTo>
                    <a:pt x="9960" y="377"/>
                  </a:lnTo>
                  <a:lnTo>
                    <a:pt x="10002" y="419"/>
                  </a:lnTo>
                  <a:lnTo>
                    <a:pt x="10127" y="419"/>
                  </a:lnTo>
                  <a:lnTo>
                    <a:pt x="10169" y="231"/>
                  </a:lnTo>
                  <a:lnTo>
                    <a:pt x="10169" y="168"/>
                  </a:lnTo>
                  <a:lnTo>
                    <a:pt x="10044" y="210"/>
                  </a:lnTo>
                  <a:lnTo>
                    <a:pt x="10002" y="147"/>
                  </a:lnTo>
                  <a:lnTo>
                    <a:pt x="10023" y="64"/>
                  </a:lnTo>
                  <a:lnTo>
                    <a:pt x="10002" y="1"/>
                  </a:lnTo>
                  <a:lnTo>
                    <a:pt x="9918" y="64"/>
                  </a:lnTo>
                  <a:lnTo>
                    <a:pt x="9855" y="64"/>
                  </a:lnTo>
                  <a:lnTo>
                    <a:pt x="979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n w="0"/>
                <a:solidFill>
                  <a:schemeClr val="accent1"/>
                </a:solidFill>
                <a:effectLst>
                  <a:outerShdw blurRad="38100" dist="25400" dir="5400000" algn="ctr" rotWithShape="0">
                    <a:srgbClr val="6E747A">
                      <a:alpha val="43000"/>
                    </a:srgbClr>
                  </a:outerShdw>
                </a:effectLst>
              </a:endParaRPr>
            </a:p>
          </p:txBody>
        </p:sp>
        <p:sp>
          <p:nvSpPr>
            <p:cNvPr id="280" name="Google Shape;1198;p99">
              <a:extLst>
                <a:ext uri="{FF2B5EF4-FFF2-40B4-BE49-F238E27FC236}">
                  <a16:creationId xmlns:a16="http://schemas.microsoft.com/office/drawing/2014/main" xmlns="" id="{76E2F6DA-B394-5822-3F2D-24617BF53759}"/>
                </a:ext>
              </a:extLst>
            </p:cNvPr>
            <p:cNvSpPr/>
            <p:nvPr/>
          </p:nvSpPr>
          <p:spPr>
            <a:xfrm>
              <a:off x="7904580" y="-1036570"/>
              <a:ext cx="414929" cy="936926"/>
            </a:xfrm>
            <a:custGeom>
              <a:avLst/>
              <a:gdLst/>
              <a:ahLst/>
              <a:cxnLst/>
              <a:rect l="l" t="t" r="r" b="b"/>
              <a:pathLst>
                <a:path w="5755" h="12995" extrusionOk="0">
                  <a:moveTo>
                    <a:pt x="3788" y="1"/>
                  </a:moveTo>
                  <a:lnTo>
                    <a:pt x="3725" y="21"/>
                  </a:lnTo>
                  <a:lnTo>
                    <a:pt x="3599" y="63"/>
                  </a:lnTo>
                  <a:lnTo>
                    <a:pt x="3474" y="1"/>
                  </a:lnTo>
                  <a:lnTo>
                    <a:pt x="3474" y="1"/>
                  </a:lnTo>
                  <a:lnTo>
                    <a:pt x="3495" y="105"/>
                  </a:lnTo>
                  <a:lnTo>
                    <a:pt x="3578" y="147"/>
                  </a:lnTo>
                  <a:lnTo>
                    <a:pt x="3599" y="293"/>
                  </a:lnTo>
                  <a:lnTo>
                    <a:pt x="3516" y="335"/>
                  </a:lnTo>
                  <a:lnTo>
                    <a:pt x="3495" y="524"/>
                  </a:lnTo>
                  <a:lnTo>
                    <a:pt x="3558" y="607"/>
                  </a:lnTo>
                  <a:lnTo>
                    <a:pt x="3558" y="754"/>
                  </a:lnTo>
                  <a:lnTo>
                    <a:pt x="3495" y="712"/>
                  </a:lnTo>
                  <a:lnTo>
                    <a:pt x="3453" y="733"/>
                  </a:lnTo>
                  <a:lnTo>
                    <a:pt x="3369" y="670"/>
                  </a:lnTo>
                  <a:lnTo>
                    <a:pt x="3244" y="649"/>
                  </a:lnTo>
                  <a:lnTo>
                    <a:pt x="3139" y="586"/>
                  </a:lnTo>
                  <a:lnTo>
                    <a:pt x="2951" y="524"/>
                  </a:lnTo>
                  <a:lnTo>
                    <a:pt x="2825" y="607"/>
                  </a:lnTo>
                  <a:lnTo>
                    <a:pt x="2637" y="607"/>
                  </a:lnTo>
                  <a:lnTo>
                    <a:pt x="2574" y="628"/>
                  </a:lnTo>
                  <a:lnTo>
                    <a:pt x="2679" y="796"/>
                  </a:lnTo>
                  <a:lnTo>
                    <a:pt x="2658" y="837"/>
                  </a:lnTo>
                  <a:lnTo>
                    <a:pt x="2658" y="921"/>
                  </a:lnTo>
                  <a:lnTo>
                    <a:pt x="2574" y="963"/>
                  </a:lnTo>
                  <a:lnTo>
                    <a:pt x="2658" y="1068"/>
                  </a:lnTo>
                  <a:lnTo>
                    <a:pt x="2553" y="1172"/>
                  </a:lnTo>
                  <a:lnTo>
                    <a:pt x="2511" y="1172"/>
                  </a:lnTo>
                  <a:lnTo>
                    <a:pt x="2428" y="1130"/>
                  </a:lnTo>
                  <a:lnTo>
                    <a:pt x="2323" y="1047"/>
                  </a:lnTo>
                  <a:lnTo>
                    <a:pt x="2198" y="1151"/>
                  </a:lnTo>
                  <a:lnTo>
                    <a:pt x="2114" y="1340"/>
                  </a:lnTo>
                  <a:lnTo>
                    <a:pt x="2030" y="1381"/>
                  </a:lnTo>
                  <a:lnTo>
                    <a:pt x="1988" y="1528"/>
                  </a:lnTo>
                  <a:lnTo>
                    <a:pt x="1926" y="1633"/>
                  </a:lnTo>
                  <a:lnTo>
                    <a:pt x="1842" y="1653"/>
                  </a:lnTo>
                  <a:lnTo>
                    <a:pt x="1842" y="1905"/>
                  </a:lnTo>
                  <a:lnTo>
                    <a:pt x="1905" y="1988"/>
                  </a:lnTo>
                  <a:lnTo>
                    <a:pt x="1988" y="2177"/>
                  </a:lnTo>
                  <a:lnTo>
                    <a:pt x="1926" y="2302"/>
                  </a:lnTo>
                  <a:lnTo>
                    <a:pt x="1779" y="2511"/>
                  </a:lnTo>
                  <a:lnTo>
                    <a:pt x="1612" y="2804"/>
                  </a:lnTo>
                  <a:lnTo>
                    <a:pt x="1591" y="2930"/>
                  </a:lnTo>
                  <a:lnTo>
                    <a:pt x="1507" y="3014"/>
                  </a:lnTo>
                  <a:lnTo>
                    <a:pt x="1298" y="3034"/>
                  </a:lnTo>
                  <a:lnTo>
                    <a:pt x="1110" y="3139"/>
                  </a:lnTo>
                  <a:lnTo>
                    <a:pt x="1110" y="3265"/>
                  </a:lnTo>
                  <a:lnTo>
                    <a:pt x="1193" y="3348"/>
                  </a:lnTo>
                  <a:lnTo>
                    <a:pt x="1193" y="3516"/>
                  </a:lnTo>
                  <a:lnTo>
                    <a:pt x="1151" y="3662"/>
                  </a:lnTo>
                  <a:lnTo>
                    <a:pt x="1089" y="3934"/>
                  </a:lnTo>
                  <a:lnTo>
                    <a:pt x="1089" y="4185"/>
                  </a:lnTo>
                  <a:lnTo>
                    <a:pt x="879" y="4687"/>
                  </a:lnTo>
                  <a:lnTo>
                    <a:pt x="879" y="4813"/>
                  </a:lnTo>
                  <a:lnTo>
                    <a:pt x="942" y="4897"/>
                  </a:lnTo>
                  <a:lnTo>
                    <a:pt x="963" y="5127"/>
                  </a:lnTo>
                  <a:lnTo>
                    <a:pt x="858" y="5252"/>
                  </a:lnTo>
                  <a:lnTo>
                    <a:pt x="649" y="5231"/>
                  </a:lnTo>
                  <a:lnTo>
                    <a:pt x="482" y="5211"/>
                  </a:lnTo>
                  <a:lnTo>
                    <a:pt x="377" y="5294"/>
                  </a:lnTo>
                  <a:lnTo>
                    <a:pt x="252" y="5524"/>
                  </a:lnTo>
                  <a:lnTo>
                    <a:pt x="210" y="5755"/>
                  </a:lnTo>
                  <a:lnTo>
                    <a:pt x="252" y="6068"/>
                  </a:lnTo>
                  <a:lnTo>
                    <a:pt x="314" y="6361"/>
                  </a:lnTo>
                  <a:lnTo>
                    <a:pt x="252" y="6550"/>
                  </a:lnTo>
                  <a:lnTo>
                    <a:pt x="314" y="6696"/>
                  </a:lnTo>
                  <a:lnTo>
                    <a:pt x="335" y="6926"/>
                  </a:lnTo>
                  <a:lnTo>
                    <a:pt x="314" y="7135"/>
                  </a:lnTo>
                  <a:lnTo>
                    <a:pt x="314" y="7345"/>
                  </a:lnTo>
                  <a:lnTo>
                    <a:pt x="461" y="7449"/>
                  </a:lnTo>
                  <a:lnTo>
                    <a:pt x="670" y="7659"/>
                  </a:lnTo>
                  <a:lnTo>
                    <a:pt x="628" y="7805"/>
                  </a:lnTo>
                  <a:lnTo>
                    <a:pt x="628" y="7972"/>
                  </a:lnTo>
                  <a:lnTo>
                    <a:pt x="356" y="8056"/>
                  </a:lnTo>
                  <a:lnTo>
                    <a:pt x="335" y="8161"/>
                  </a:lnTo>
                  <a:lnTo>
                    <a:pt x="461" y="8370"/>
                  </a:lnTo>
                  <a:lnTo>
                    <a:pt x="482" y="8642"/>
                  </a:lnTo>
                  <a:lnTo>
                    <a:pt x="565" y="8768"/>
                  </a:lnTo>
                  <a:lnTo>
                    <a:pt x="482" y="8914"/>
                  </a:lnTo>
                  <a:lnTo>
                    <a:pt x="482" y="9040"/>
                  </a:lnTo>
                  <a:lnTo>
                    <a:pt x="461" y="9123"/>
                  </a:lnTo>
                  <a:lnTo>
                    <a:pt x="273" y="9165"/>
                  </a:lnTo>
                  <a:lnTo>
                    <a:pt x="231" y="9228"/>
                  </a:lnTo>
                  <a:lnTo>
                    <a:pt x="314" y="9332"/>
                  </a:lnTo>
                  <a:lnTo>
                    <a:pt x="231" y="9395"/>
                  </a:lnTo>
                  <a:lnTo>
                    <a:pt x="168" y="9479"/>
                  </a:lnTo>
                  <a:lnTo>
                    <a:pt x="252" y="9625"/>
                  </a:lnTo>
                  <a:lnTo>
                    <a:pt x="273" y="10002"/>
                  </a:lnTo>
                  <a:lnTo>
                    <a:pt x="231" y="10086"/>
                  </a:lnTo>
                  <a:lnTo>
                    <a:pt x="147" y="10002"/>
                  </a:lnTo>
                  <a:lnTo>
                    <a:pt x="63" y="9939"/>
                  </a:lnTo>
                  <a:lnTo>
                    <a:pt x="63" y="9960"/>
                  </a:lnTo>
                  <a:lnTo>
                    <a:pt x="1" y="10023"/>
                  </a:lnTo>
                  <a:lnTo>
                    <a:pt x="21" y="10253"/>
                  </a:lnTo>
                  <a:lnTo>
                    <a:pt x="42" y="10337"/>
                  </a:lnTo>
                  <a:lnTo>
                    <a:pt x="63" y="10525"/>
                  </a:lnTo>
                  <a:lnTo>
                    <a:pt x="147" y="10546"/>
                  </a:lnTo>
                  <a:lnTo>
                    <a:pt x="168" y="10588"/>
                  </a:lnTo>
                  <a:lnTo>
                    <a:pt x="147" y="10734"/>
                  </a:lnTo>
                  <a:lnTo>
                    <a:pt x="273" y="10672"/>
                  </a:lnTo>
                  <a:lnTo>
                    <a:pt x="210" y="10567"/>
                  </a:lnTo>
                  <a:lnTo>
                    <a:pt x="231" y="10483"/>
                  </a:lnTo>
                  <a:lnTo>
                    <a:pt x="273" y="10483"/>
                  </a:lnTo>
                  <a:lnTo>
                    <a:pt x="252" y="10546"/>
                  </a:lnTo>
                  <a:lnTo>
                    <a:pt x="335" y="10588"/>
                  </a:lnTo>
                  <a:lnTo>
                    <a:pt x="377" y="10672"/>
                  </a:lnTo>
                  <a:lnTo>
                    <a:pt x="252" y="10755"/>
                  </a:lnTo>
                  <a:lnTo>
                    <a:pt x="231" y="10860"/>
                  </a:lnTo>
                  <a:lnTo>
                    <a:pt x="273" y="10944"/>
                  </a:lnTo>
                  <a:lnTo>
                    <a:pt x="252" y="11069"/>
                  </a:lnTo>
                  <a:lnTo>
                    <a:pt x="210" y="11111"/>
                  </a:lnTo>
                  <a:lnTo>
                    <a:pt x="273" y="11216"/>
                  </a:lnTo>
                  <a:lnTo>
                    <a:pt x="356" y="11257"/>
                  </a:lnTo>
                  <a:lnTo>
                    <a:pt x="440" y="11383"/>
                  </a:lnTo>
                  <a:lnTo>
                    <a:pt x="482" y="11425"/>
                  </a:lnTo>
                  <a:lnTo>
                    <a:pt x="586" y="11634"/>
                  </a:lnTo>
                  <a:lnTo>
                    <a:pt x="586" y="11801"/>
                  </a:lnTo>
                  <a:lnTo>
                    <a:pt x="733" y="11843"/>
                  </a:lnTo>
                  <a:lnTo>
                    <a:pt x="754" y="11948"/>
                  </a:lnTo>
                  <a:lnTo>
                    <a:pt x="858" y="12094"/>
                  </a:lnTo>
                  <a:lnTo>
                    <a:pt x="984" y="12011"/>
                  </a:lnTo>
                  <a:lnTo>
                    <a:pt x="1005" y="12136"/>
                  </a:lnTo>
                  <a:lnTo>
                    <a:pt x="942" y="12304"/>
                  </a:lnTo>
                  <a:lnTo>
                    <a:pt x="775" y="12325"/>
                  </a:lnTo>
                  <a:lnTo>
                    <a:pt x="754" y="12366"/>
                  </a:lnTo>
                  <a:lnTo>
                    <a:pt x="838" y="12429"/>
                  </a:lnTo>
                  <a:lnTo>
                    <a:pt x="858" y="12534"/>
                  </a:lnTo>
                  <a:lnTo>
                    <a:pt x="984" y="12555"/>
                  </a:lnTo>
                  <a:lnTo>
                    <a:pt x="1047" y="12848"/>
                  </a:lnTo>
                  <a:lnTo>
                    <a:pt x="963" y="12952"/>
                  </a:lnTo>
                  <a:lnTo>
                    <a:pt x="1005" y="12994"/>
                  </a:lnTo>
                  <a:lnTo>
                    <a:pt x="1151" y="12994"/>
                  </a:lnTo>
                  <a:lnTo>
                    <a:pt x="1423" y="12931"/>
                  </a:lnTo>
                  <a:lnTo>
                    <a:pt x="1570" y="12973"/>
                  </a:lnTo>
                  <a:lnTo>
                    <a:pt x="1695" y="12869"/>
                  </a:lnTo>
                  <a:lnTo>
                    <a:pt x="1674" y="12764"/>
                  </a:lnTo>
                  <a:lnTo>
                    <a:pt x="1612" y="12701"/>
                  </a:lnTo>
                  <a:lnTo>
                    <a:pt x="1695" y="12534"/>
                  </a:lnTo>
                  <a:lnTo>
                    <a:pt x="1884" y="12513"/>
                  </a:lnTo>
                  <a:lnTo>
                    <a:pt x="1905" y="12325"/>
                  </a:lnTo>
                  <a:lnTo>
                    <a:pt x="1926" y="12408"/>
                  </a:lnTo>
                  <a:lnTo>
                    <a:pt x="2135" y="12450"/>
                  </a:lnTo>
                  <a:lnTo>
                    <a:pt x="2260" y="12366"/>
                  </a:lnTo>
                  <a:lnTo>
                    <a:pt x="2365" y="12429"/>
                  </a:lnTo>
                  <a:lnTo>
                    <a:pt x="2449" y="12513"/>
                  </a:lnTo>
                  <a:lnTo>
                    <a:pt x="2553" y="12345"/>
                  </a:lnTo>
                  <a:lnTo>
                    <a:pt x="2616" y="12115"/>
                  </a:lnTo>
                  <a:lnTo>
                    <a:pt x="2679" y="12032"/>
                  </a:lnTo>
                  <a:lnTo>
                    <a:pt x="2721" y="11739"/>
                  </a:lnTo>
                  <a:lnTo>
                    <a:pt x="2762" y="11634"/>
                  </a:lnTo>
                  <a:lnTo>
                    <a:pt x="2658" y="11571"/>
                  </a:lnTo>
                  <a:lnTo>
                    <a:pt x="2679" y="11467"/>
                  </a:lnTo>
                  <a:lnTo>
                    <a:pt x="2783" y="11320"/>
                  </a:lnTo>
                  <a:lnTo>
                    <a:pt x="2679" y="11216"/>
                  </a:lnTo>
                  <a:lnTo>
                    <a:pt x="2783" y="11111"/>
                  </a:lnTo>
                  <a:lnTo>
                    <a:pt x="2658" y="11048"/>
                  </a:lnTo>
                  <a:lnTo>
                    <a:pt x="2721" y="10965"/>
                  </a:lnTo>
                  <a:lnTo>
                    <a:pt x="2658" y="10839"/>
                  </a:lnTo>
                  <a:lnTo>
                    <a:pt x="2762" y="10881"/>
                  </a:lnTo>
                  <a:lnTo>
                    <a:pt x="2930" y="10860"/>
                  </a:lnTo>
                  <a:lnTo>
                    <a:pt x="2783" y="10755"/>
                  </a:lnTo>
                  <a:lnTo>
                    <a:pt x="2846" y="10609"/>
                  </a:lnTo>
                  <a:lnTo>
                    <a:pt x="2846" y="10546"/>
                  </a:lnTo>
                  <a:lnTo>
                    <a:pt x="2658" y="10483"/>
                  </a:lnTo>
                  <a:lnTo>
                    <a:pt x="2888" y="10483"/>
                  </a:lnTo>
                  <a:lnTo>
                    <a:pt x="2762" y="10358"/>
                  </a:lnTo>
                  <a:lnTo>
                    <a:pt x="2679" y="10358"/>
                  </a:lnTo>
                  <a:lnTo>
                    <a:pt x="2742" y="10274"/>
                  </a:lnTo>
                  <a:lnTo>
                    <a:pt x="2783" y="10274"/>
                  </a:lnTo>
                  <a:lnTo>
                    <a:pt x="2825" y="10316"/>
                  </a:lnTo>
                  <a:lnTo>
                    <a:pt x="2888" y="10232"/>
                  </a:lnTo>
                  <a:lnTo>
                    <a:pt x="2867" y="10148"/>
                  </a:lnTo>
                  <a:lnTo>
                    <a:pt x="2972" y="10232"/>
                  </a:lnTo>
                  <a:lnTo>
                    <a:pt x="2993" y="10128"/>
                  </a:lnTo>
                  <a:lnTo>
                    <a:pt x="3076" y="10023"/>
                  </a:lnTo>
                  <a:lnTo>
                    <a:pt x="3160" y="10023"/>
                  </a:lnTo>
                  <a:lnTo>
                    <a:pt x="3139" y="9939"/>
                  </a:lnTo>
                  <a:lnTo>
                    <a:pt x="3181" y="9897"/>
                  </a:lnTo>
                  <a:lnTo>
                    <a:pt x="3202" y="9939"/>
                  </a:lnTo>
                  <a:lnTo>
                    <a:pt x="3181" y="10044"/>
                  </a:lnTo>
                  <a:lnTo>
                    <a:pt x="3265" y="10044"/>
                  </a:lnTo>
                  <a:lnTo>
                    <a:pt x="3369" y="9897"/>
                  </a:lnTo>
                  <a:lnTo>
                    <a:pt x="3453" y="9897"/>
                  </a:lnTo>
                  <a:lnTo>
                    <a:pt x="3516" y="9835"/>
                  </a:lnTo>
                  <a:lnTo>
                    <a:pt x="3495" y="9730"/>
                  </a:lnTo>
                  <a:lnTo>
                    <a:pt x="3411" y="9646"/>
                  </a:lnTo>
                  <a:lnTo>
                    <a:pt x="3286" y="9625"/>
                  </a:lnTo>
                  <a:lnTo>
                    <a:pt x="3181" y="9688"/>
                  </a:lnTo>
                  <a:lnTo>
                    <a:pt x="3139" y="9646"/>
                  </a:lnTo>
                  <a:lnTo>
                    <a:pt x="3055" y="9709"/>
                  </a:lnTo>
                  <a:lnTo>
                    <a:pt x="2972" y="9604"/>
                  </a:lnTo>
                  <a:lnTo>
                    <a:pt x="2846" y="9563"/>
                  </a:lnTo>
                  <a:lnTo>
                    <a:pt x="2762" y="9521"/>
                  </a:lnTo>
                  <a:lnTo>
                    <a:pt x="2616" y="9542"/>
                  </a:lnTo>
                  <a:lnTo>
                    <a:pt x="2616" y="9604"/>
                  </a:lnTo>
                  <a:lnTo>
                    <a:pt x="2553" y="9542"/>
                  </a:lnTo>
                  <a:lnTo>
                    <a:pt x="2407" y="9542"/>
                  </a:lnTo>
                  <a:lnTo>
                    <a:pt x="2365" y="9500"/>
                  </a:lnTo>
                  <a:lnTo>
                    <a:pt x="2470" y="9479"/>
                  </a:lnTo>
                  <a:lnTo>
                    <a:pt x="2553" y="9521"/>
                  </a:lnTo>
                  <a:lnTo>
                    <a:pt x="2637" y="9395"/>
                  </a:lnTo>
                  <a:lnTo>
                    <a:pt x="2679" y="9437"/>
                  </a:lnTo>
                  <a:lnTo>
                    <a:pt x="2783" y="9416"/>
                  </a:lnTo>
                  <a:lnTo>
                    <a:pt x="2825" y="9332"/>
                  </a:lnTo>
                  <a:lnTo>
                    <a:pt x="2930" y="9374"/>
                  </a:lnTo>
                  <a:lnTo>
                    <a:pt x="2972" y="9416"/>
                  </a:lnTo>
                  <a:lnTo>
                    <a:pt x="3034" y="9416"/>
                  </a:lnTo>
                  <a:lnTo>
                    <a:pt x="3055" y="9332"/>
                  </a:lnTo>
                  <a:lnTo>
                    <a:pt x="3097" y="9416"/>
                  </a:lnTo>
                  <a:lnTo>
                    <a:pt x="3244" y="9437"/>
                  </a:lnTo>
                  <a:lnTo>
                    <a:pt x="3202" y="9521"/>
                  </a:lnTo>
                  <a:lnTo>
                    <a:pt x="3306" y="9563"/>
                  </a:lnTo>
                  <a:lnTo>
                    <a:pt x="3474" y="9542"/>
                  </a:lnTo>
                  <a:lnTo>
                    <a:pt x="3495" y="9416"/>
                  </a:lnTo>
                  <a:lnTo>
                    <a:pt x="3662" y="9270"/>
                  </a:lnTo>
                  <a:lnTo>
                    <a:pt x="3725" y="9102"/>
                  </a:lnTo>
                  <a:lnTo>
                    <a:pt x="3599" y="8977"/>
                  </a:lnTo>
                  <a:lnTo>
                    <a:pt x="3599" y="8893"/>
                  </a:lnTo>
                  <a:lnTo>
                    <a:pt x="3453" y="8788"/>
                  </a:lnTo>
                  <a:lnTo>
                    <a:pt x="3474" y="8747"/>
                  </a:lnTo>
                  <a:lnTo>
                    <a:pt x="3265" y="8579"/>
                  </a:lnTo>
                  <a:lnTo>
                    <a:pt x="3244" y="8475"/>
                  </a:lnTo>
                  <a:lnTo>
                    <a:pt x="3160" y="8391"/>
                  </a:lnTo>
                  <a:lnTo>
                    <a:pt x="3055" y="8516"/>
                  </a:lnTo>
                  <a:lnTo>
                    <a:pt x="2993" y="8433"/>
                  </a:lnTo>
                  <a:lnTo>
                    <a:pt x="2951" y="8454"/>
                  </a:lnTo>
                  <a:lnTo>
                    <a:pt x="2951" y="8349"/>
                  </a:lnTo>
                  <a:lnTo>
                    <a:pt x="2867" y="8349"/>
                  </a:lnTo>
                  <a:lnTo>
                    <a:pt x="2825" y="8244"/>
                  </a:lnTo>
                  <a:lnTo>
                    <a:pt x="2742" y="8182"/>
                  </a:lnTo>
                  <a:lnTo>
                    <a:pt x="2825" y="8077"/>
                  </a:lnTo>
                  <a:lnTo>
                    <a:pt x="2762" y="7952"/>
                  </a:lnTo>
                  <a:lnTo>
                    <a:pt x="2825" y="7931"/>
                  </a:lnTo>
                  <a:lnTo>
                    <a:pt x="2825" y="7847"/>
                  </a:lnTo>
                  <a:lnTo>
                    <a:pt x="2742" y="7826"/>
                  </a:lnTo>
                  <a:lnTo>
                    <a:pt x="2825" y="7721"/>
                  </a:lnTo>
                  <a:lnTo>
                    <a:pt x="2783" y="7533"/>
                  </a:lnTo>
                  <a:lnTo>
                    <a:pt x="2825" y="7512"/>
                  </a:lnTo>
                  <a:lnTo>
                    <a:pt x="2867" y="7554"/>
                  </a:lnTo>
                  <a:lnTo>
                    <a:pt x="2888" y="7449"/>
                  </a:lnTo>
                  <a:lnTo>
                    <a:pt x="2825" y="7345"/>
                  </a:lnTo>
                  <a:lnTo>
                    <a:pt x="2846" y="7198"/>
                  </a:lnTo>
                  <a:lnTo>
                    <a:pt x="2825" y="7073"/>
                  </a:lnTo>
                  <a:lnTo>
                    <a:pt x="2846" y="7010"/>
                  </a:lnTo>
                  <a:lnTo>
                    <a:pt x="2825" y="6884"/>
                  </a:lnTo>
                  <a:lnTo>
                    <a:pt x="2679" y="6696"/>
                  </a:lnTo>
                  <a:lnTo>
                    <a:pt x="2679" y="6696"/>
                  </a:lnTo>
                  <a:lnTo>
                    <a:pt x="2783" y="6759"/>
                  </a:lnTo>
                  <a:lnTo>
                    <a:pt x="2951" y="6717"/>
                  </a:lnTo>
                  <a:lnTo>
                    <a:pt x="3055" y="6571"/>
                  </a:lnTo>
                  <a:lnTo>
                    <a:pt x="2993" y="6466"/>
                  </a:lnTo>
                  <a:lnTo>
                    <a:pt x="3034" y="6403"/>
                  </a:lnTo>
                  <a:lnTo>
                    <a:pt x="3139" y="6424"/>
                  </a:lnTo>
                  <a:lnTo>
                    <a:pt x="3286" y="6299"/>
                  </a:lnTo>
                  <a:lnTo>
                    <a:pt x="3286" y="6236"/>
                  </a:lnTo>
                  <a:lnTo>
                    <a:pt x="3202" y="6236"/>
                  </a:lnTo>
                  <a:lnTo>
                    <a:pt x="3265" y="6131"/>
                  </a:lnTo>
                  <a:lnTo>
                    <a:pt x="3348" y="6047"/>
                  </a:lnTo>
                  <a:lnTo>
                    <a:pt x="3390" y="6089"/>
                  </a:lnTo>
                  <a:lnTo>
                    <a:pt x="3453" y="6089"/>
                  </a:lnTo>
                  <a:lnTo>
                    <a:pt x="3474" y="5964"/>
                  </a:lnTo>
                  <a:lnTo>
                    <a:pt x="3516" y="5964"/>
                  </a:lnTo>
                  <a:lnTo>
                    <a:pt x="3558" y="6047"/>
                  </a:lnTo>
                  <a:lnTo>
                    <a:pt x="3620" y="5964"/>
                  </a:lnTo>
                  <a:lnTo>
                    <a:pt x="3620" y="5838"/>
                  </a:lnTo>
                  <a:lnTo>
                    <a:pt x="3683" y="5734"/>
                  </a:lnTo>
                  <a:lnTo>
                    <a:pt x="3788" y="5734"/>
                  </a:lnTo>
                  <a:lnTo>
                    <a:pt x="3788" y="5817"/>
                  </a:lnTo>
                  <a:lnTo>
                    <a:pt x="3871" y="5817"/>
                  </a:lnTo>
                  <a:lnTo>
                    <a:pt x="3913" y="5713"/>
                  </a:lnTo>
                  <a:lnTo>
                    <a:pt x="4039" y="5629"/>
                  </a:lnTo>
                  <a:lnTo>
                    <a:pt x="4018" y="5524"/>
                  </a:lnTo>
                  <a:lnTo>
                    <a:pt x="4018" y="5420"/>
                  </a:lnTo>
                  <a:lnTo>
                    <a:pt x="4102" y="5503"/>
                  </a:lnTo>
                  <a:lnTo>
                    <a:pt x="4206" y="5378"/>
                  </a:lnTo>
                  <a:lnTo>
                    <a:pt x="4290" y="5378"/>
                  </a:lnTo>
                  <a:lnTo>
                    <a:pt x="4395" y="5190"/>
                  </a:lnTo>
                  <a:lnTo>
                    <a:pt x="4395" y="5001"/>
                  </a:lnTo>
                  <a:lnTo>
                    <a:pt x="4457" y="4897"/>
                  </a:lnTo>
                  <a:lnTo>
                    <a:pt x="4541" y="4897"/>
                  </a:lnTo>
                  <a:lnTo>
                    <a:pt x="4646" y="4771"/>
                  </a:lnTo>
                  <a:lnTo>
                    <a:pt x="4562" y="4771"/>
                  </a:lnTo>
                  <a:lnTo>
                    <a:pt x="4499" y="4666"/>
                  </a:lnTo>
                  <a:lnTo>
                    <a:pt x="4562" y="4625"/>
                  </a:lnTo>
                  <a:lnTo>
                    <a:pt x="4541" y="4562"/>
                  </a:lnTo>
                  <a:lnTo>
                    <a:pt x="4436" y="4562"/>
                  </a:lnTo>
                  <a:lnTo>
                    <a:pt x="4332" y="4457"/>
                  </a:lnTo>
                  <a:lnTo>
                    <a:pt x="4457" y="4415"/>
                  </a:lnTo>
                  <a:lnTo>
                    <a:pt x="4436" y="4332"/>
                  </a:lnTo>
                  <a:lnTo>
                    <a:pt x="4520" y="4164"/>
                  </a:lnTo>
                  <a:lnTo>
                    <a:pt x="4541" y="4081"/>
                  </a:lnTo>
                  <a:lnTo>
                    <a:pt x="4499" y="3997"/>
                  </a:lnTo>
                  <a:lnTo>
                    <a:pt x="4415" y="3997"/>
                  </a:lnTo>
                  <a:lnTo>
                    <a:pt x="4395" y="3934"/>
                  </a:lnTo>
                  <a:lnTo>
                    <a:pt x="4415" y="3892"/>
                  </a:lnTo>
                  <a:lnTo>
                    <a:pt x="4499" y="3934"/>
                  </a:lnTo>
                  <a:lnTo>
                    <a:pt x="4520" y="3955"/>
                  </a:lnTo>
                  <a:lnTo>
                    <a:pt x="4541" y="3955"/>
                  </a:lnTo>
                  <a:lnTo>
                    <a:pt x="4541" y="3871"/>
                  </a:lnTo>
                  <a:lnTo>
                    <a:pt x="4436" y="3850"/>
                  </a:lnTo>
                  <a:lnTo>
                    <a:pt x="4541" y="3788"/>
                  </a:lnTo>
                  <a:lnTo>
                    <a:pt x="4625" y="3788"/>
                  </a:lnTo>
                  <a:lnTo>
                    <a:pt x="4729" y="3725"/>
                  </a:lnTo>
                  <a:lnTo>
                    <a:pt x="4646" y="3662"/>
                  </a:lnTo>
                  <a:lnTo>
                    <a:pt x="4562" y="3516"/>
                  </a:lnTo>
                  <a:lnTo>
                    <a:pt x="4646" y="3537"/>
                  </a:lnTo>
                  <a:lnTo>
                    <a:pt x="4708" y="3620"/>
                  </a:lnTo>
                  <a:lnTo>
                    <a:pt x="4813" y="3578"/>
                  </a:lnTo>
                  <a:lnTo>
                    <a:pt x="4834" y="3474"/>
                  </a:lnTo>
                  <a:lnTo>
                    <a:pt x="4855" y="3369"/>
                  </a:lnTo>
                  <a:lnTo>
                    <a:pt x="4918" y="3327"/>
                  </a:lnTo>
                  <a:lnTo>
                    <a:pt x="4980" y="3453"/>
                  </a:lnTo>
                  <a:lnTo>
                    <a:pt x="5064" y="3348"/>
                  </a:lnTo>
                  <a:lnTo>
                    <a:pt x="5127" y="3453"/>
                  </a:lnTo>
                  <a:lnTo>
                    <a:pt x="5190" y="3474"/>
                  </a:lnTo>
                  <a:lnTo>
                    <a:pt x="5252" y="3369"/>
                  </a:lnTo>
                  <a:lnTo>
                    <a:pt x="5357" y="3432"/>
                  </a:lnTo>
                  <a:lnTo>
                    <a:pt x="5483" y="3348"/>
                  </a:lnTo>
                  <a:lnTo>
                    <a:pt x="5545" y="3432"/>
                  </a:lnTo>
                  <a:lnTo>
                    <a:pt x="5671" y="3432"/>
                  </a:lnTo>
                  <a:lnTo>
                    <a:pt x="5713" y="3369"/>
                  </a:lnTo>
                  <a:lnTo>
                    <a:pt x="5755" y="3411"/>
                  </a:lnTo>
                  <a:lnTo>
                    <a:pt x="5755" y="3265"/>
                  </a:lnTo>
                  <a:lnTo>
                    <a:pt x="5671" y="3202"/>
                  </a:lnTo>
                  <a:lnTo>
                    <a:pt x="5587" y="2993"/>
                  </a:lnTo>
                  <a:lnTo>
                    <a:pt x="5462" y="2951"/>
                  </a:lnTo>
                  <a:lnTo>
                    <a:pt x="5399" y="2762"/>
                  </a:lnTo>
                  <a:lnTo>
                    <a:pt x="5462" y="2700"/>
                  </a:lnTo>
                  <a:lnTo>
                    <a:pt x="5462" y="2490"/>
                  </a:lnTo>
                  <a:lnTo>
                    <a:pt x="5441" y="2386"/>
                  </a:lnTo>
                  <a:lnTo>
                    <a:pt x="5462" y="2302"/>
                  </a:lnTo>
                  <a:lnTo>
                    <a:pt x="5399" y="2093"/>
                  </a:lnTo>
                  <a:lnTo>
                    <a:pt x="5357" y="1988"/>
                  </a:lnTo>
                  <a:lnTo>
                    <a:pt x="5336" y="1842"/>
                  </a:lnTo>
                  <a:lnTo>
                    <a:pt x="5378" y="1758"/>
                  </a:lnTo>
                  <a:lnTo>
                    <a:pt x="5357" y="1633"/>
                  </a:lnTo>
                  <a:lnTo>
                    <a:pt x="5190" y="1591"/>
                  </a:lnTo>
                  <a:lnTo>
                    <a:pt x="5190" y="1486"/>
                  </a:lnTo>
                  <a:lnTo>
                    <a:pt x="5252" y="1361"/>
                  </a:lnTo>
                  <a:lnTo>
                    <a:pt x="5190" y="1172"/>
                  </a:lnTo>
                  <a:lnTo>
                    <a:pt x="5252" y="1068"/>
                  </a:lnTo>
                  <a:lnTo>
                    <a:pt x="5190" y="1005"/>
                  </a:lnTo>
                  <a:lnTo>
                    <a:pt x="5127" y="1005"/>
                  </a:lnTo>
                  <a:lnTo>
                    <a:pt x="5022" y="858"/>
                  </a:lnTo>
                  <a:lnTo>
                    <a:pt x="4939" y="858"/>
                  </a:lnTo>
                  <a:lnTo>
                    <a:pt x="4876" y="754"/>
                  </a:lnTo>
                  <a:lnTo>
                    <a:pt x="4771" y="628"/>
                  </a:lnTo>
                  <a:lnTo>
                    <a:pt x="4708" y="607"/>
                  </a:lnTo>
                  <a:lnTo>
                    <a:pt x="4604" y="545"/>
                  </a:lnTo>
                  <a:lnTo>
                    <a:pt x="4395" y="524"/>
                  </a:lnTo>
                  <a:lnTo>
                    <a:pt x="4227" y="419"/>
                  </a:lnTo>
                  <a:lnTo>
                    <a:pt x="4018" y="189"/>
                  </a:lnTo>
                  <a:lnTo>
                    <a:pt x="3892" y="105"/>
                  </a:lnTo>
                  <a:lnTo>
                    <a:pt x="378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n w="0"/>
                <a:solidFill>
                  <a:schemeClr val="accent1"/>
                </a:solidFill>
                <a:effectLst>
                  <a:outerShdw blurRad="38100" dist="25400" dir="5400000" algn="ctr" rotWithShape="0">
                    <a:srgbClr val="6E747A">
                      <a:alpha val="43000"/>
                    </a:srgbClr>
                  </a:outerShdw>
                </a:effectLst>
              </a:endParaRPr>
            </a:p>
          </p:txBody>
        </p:sp>
        <p:sp>
          <p:nvSpPr>
            <p:cNvPr id="281" name="Google Shape;1199;p99">
              <a:extLst>
                <a:ext uri="{FF2B5EF4-FFF2-40B4-BE49-F238E27FC236}">
                  <a16:creationId xmlns:a16="http://schemas.microsoft.com/office/drawing/2014/main" xmlns="" id="{0CF35CBB-6946-D7A0-09BE-E99ABA451AE5}"/>
                </a:ext>
              </a:extLst>
            </p:cNvPr>
            <p:cNvSpPr/>
            <p:nvPr/>
          </p:nvSpPr>
          <p:spPr>
            <a:xfrm>
              <a:off x="8345105" y="-375784"/>
              <a:ext cx="165972" cy="150903"/>
            </a:xfrm>
            <a:custGeom>
              <a:avLst/>
              <a:gdLst/>
              <a:ahLst/>
              <a:cxnLst/>
              <a:rect l="l" t="t" r="r" b="b"/>
              <a:pathLst>
                <a:path w="2302" h="2093" extrusionOk="0">
                  <a:moveTo>
                    <a:pt x="1026" y="0"/>
                  </a:moveTo>
                  <a:lnTo>
                    <a:pt x="1026" y="63"/>
                  </a:lnTo>
                  <a:lnTo>
                    <a:pt x="942" y="63"/>
                  </a:lnTo>
                  <a:lnTo>
                    <a:pt x="942" y="105"/>
                  </a:lnTo>
                  <a:lnTo>
                    <a:pt x="1005" y="167"/>
                  </a:lnTo>
                  <a:lnTo>
                    <a:pt x="900" y="230"/>
                  </a:lnTo>
                  <a:lnTo>
                    <a:pt x="837" y="209"/>
                  </a:lnTo>
                  <a:lnTo>
                    <a:pt x="628" y="209"/>
                  </a:lnTo>
                  <a:lnTo>
                    <a:pt x="607" y="147"/>
                  </a:lnTo>
                  <a:lnTo>
                    <a:pt x="586" y="251"/>
                  </a:lnTo>
                  <a:lnTo>
                    <a:pt x="481" y="230"/>
                  </a:lnTo>
                  <a:lnTo>
                    <a:pt x="335" y="272"/>
                  </a:lnTo>
                  <a:lnTo>
                    <a:pt x="335" y="356"/>
                  </a:lnTo>
                  <a:lnTo>
                    <a:pt x="272" y="356"/>
                  </a:lnTo>
                  <a:lnTo>
                    <a:pt x="84" y="439"/>
                  </a:lnTo>
                  <a:lnTo>
                    <a:pt x="0" y="544"/>
                  </a:lnTo>
                  <a:lnTo>
                    <a:pt x="21" y="900"/>
                  </a:lnTo>
                  <a:lnTo>
                    <a:pt x="84" y="900"/>
                  </a:lnTo>
                  <a:lnTo>
                    <a:pt x="126" y="879"/>
                  </a:lnTo>
                  <a:lnTo>
                    <a:pt x="230" y="900"/>
                  </a:lnTo>
                  <a:lnTo>
                    <a:pt x="189" y="983"/>
                  </a:lnTo>
                  <a:lnTo>
                    <a:pt x="105" y="983"/>
                  </a:lnTo>
                  <a:lnTo>
                    <a:pt x="105" y="1151"/>
                  </a:lnTo>
                  <a:lnTo>
                    <a:pt x="209" y="1276"/>
                  </a:lnTo>
                  <a:lnTo>
                    <a:pt x="377" y="1423"/>
                  </a:lnTo>
                  <a:lnTo>
                    <a:pt x="419" y="1423"/>
                  </a:lnTo>
                  <a:lnTo>
                    <a:pt x="419" y="1318"/>
                  </a:lnTo>
                  <a:lnTo>
                    <a:pt x="544" y="1214"/>
                  </a:lnTo>
                  <a:lnTo>
                    <a:pt x="586" y="1318"/>
                  </a:lnTo>
                  <a:lnTo>
                    <a:pt x="523" y="1611"/>
                  </a:lnTo>
                  <a:lnTo>
                    <a:pt x="523" y="1695"/>
                  </a:lnTo>
                  <a:lnTo>
                    <a:pt x="586" y="1674"/>
                  </a:lnTo>
                  <a:lnTo>
                    <a:pt x="754" y="1569"/>
                  </a:lnTo>
                  <a:lnTo>
                    <a:pt x="900" y="1507"/>
                  </a:lnTo>
                  <a:lnTo>
                    <a:pt x="1046" y="1632"/>
                  </a:lnTo>
                  <a:lnTo>
                    <a:pt x="1130" y="1611"/>
                  </a:lnTo>
                  <a:lnTo>
                    <a:pt x="1151" y="1507"/>
                  </a:lnTo>
                  <a:lnTo>
                    <a:pt x="1235" y="1590"/>
                  </a:lnTo>
                  <a:lnTo>
                    <a:pt x="1277" y="1674"/>
                  </a:lnTo>
                  <a:lnTo>
                    <a:pt x="1339" y="1674"/>
                  </a:lnTo>
                  <a:lnTo>
                    <a:pt x="1528" y="1779"/>
                  </a:lnTo>
                  <a:lnTo>
                    <a:pt x="1570" y="1925"/>
                  </a:lnTo>
                  <a:lnTo>
                    <a:pt x="1695" y="1967"/>
                  </a:lnTo>
                  <a:lnTo>
                    <a:pt x="1779" y="2092"/>
                  </a:lnTo>
                  <a:lnTo>
                    <a:pt x="1988" y="2009"/>
                  </a:lnTo>
                  <a:lnTo>
                    <a:pt x="2155" y="2030"/>
                  </a:lnTo>
                  <a:lnTo>
                    <a:pt x="2260" y="1904"/>
                  </a:lnTo>
                  <a:lnTo>
                    <a:pt x="2218" y="1800"/>
                  </a:lnTo>
                  <a:lnTo>
                    <a:pt x="2302" y="1716"/>
                  </a:lnTo>
                  <a:lnTo>
                    <a:pt x="2302" y="1611"/>
                  </a:lnTo>
                  <a:lnTo>
                    <a:pt x="2051" y="1109"/>
                  </a:lnTo>
                  <a:lnTo>
                    <a:pt x="2093" y="691"/>
                  </a:lnTo>
                  <a:lnTo>
                    <a:pt x="2155" y="649"/>
                  </a:lnTo>
                  <a:lnTo>
                    <a:pt x="2197" y="481"/>
                  </a:lnTo>
                  <a:lnTo>
                    <a:pt x="2281" y="356"/>
                  </a:lnTo>
                  <a:lnTo>
                    <a:pt x="2302" y="335"/>
                  </a:lnTo>
                  <a:lnTo>
                    <a:pt x="2302" y="314"/>
                  </a:lnTo>
                  <a:lnTo>
                    <a:pt x="2260" y="230"/>
                  </a:lnTo>
                  <a:lnTo>
                    <a:pt x="2218" y="272"/>
                  </a:lnTo>
                  <a:lnTo>
                    <a:pt x="1758" y="251"/>
                  </a:lnTo>
                  <a:lnTo>
                    <a:pt x="1570" y="126"/>
                  </a:lnTo>
                  <a:lnTo>
                    <a:pt x="1339" y="126"/>
                  </a:lnTo>
                  <a:lnTo>
                    <a:pt x="1235" y="63"/>
                  </a:lnTo>
                  <a:lnTo>
                    <a:pt x="1130" y="105"/>
                  </a:lnTo>
                  <a:lnTo>
                    <a:pt x="102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n w="0"/>
                <a:solidFill>
                  <a:schemeClr val="accent1"/>
                </a:solidFill>
                <a:effectLst>
                  <a:outerShdw blurRad="38100" dist="25400" dir="5400000" algn="ctr" rotWithShape="0">
                    <a:srgbClr val="6E747A">
                      <a:alpha val="43000"/>
                    </a:srgbClr>
                  </a:outerShdw>
                </a:effectLst>
              </a:endParaRPr>
            </a:p>
          </p:txBody>
        </p:sp>
        <p:sp>
          <p:nvSpPr>
            <p:cNvPr id="282" name="Google Shape;1200;p99">
              <a:extLst>
                <a:ext uri="{FF2B5EF4-FFF2-40B4-BE49-F238E27FC236}">
                  <a16:creationId xmlns:a16="http://schemas.microsoft.com/office/drawing/2014/main" xmlns="" id="{15E0C136-883E-D43B-373E-C4C90EDDCFB5}"/>
                </a:ext>
              </a:extLst>
            </p:cNvPr>
            <p:cNvSpPr/>
            <p:nvPr/>
          </p:nvSpPr>
          <p:spPr>
            <a:xfrm>
              <a:off x="8268175" y="-267203"/>
              <a:ext cx="264026" cy="143405"/>
            </a:xfrm>
            <a:custGeom>
              <a:avLst/>
              <a:gdLst/>
              <a:ahLst/>
              <a:cxnLst/>
              <a:rect l="l" t="t" r="r" b="b"/>
              <a:pathLst>
                <a:path w="3662" h="1989" extrusionOk="0">
                  <a:moveTo>
                    <a:pt x="1967" y="1"/>
                  </a:moveTo>
                  <a:lnTo>
                    <a:pt x="1821" y="63"/>
                  </a:lnTo>
                  <a:lnTo>
                    <a:pt x="1653" y="168"/>
                  </a:lnTo>
                  <a:lnTo>
                    <a:pt x="1590" y="189"/>
                  </a:lnTo>
                  <a:lnTo>
                    <a:pt x="1590" y="314"/>
                  </a:lnTo>
                  <a:lnTo>
                    <a:pt x="1653" y="586"/>
                  </a:lnTo>
                  <a:lnTo>
                    <a:pt x="1590" y="754"/>
                  </a:lnTo>
                  <a:lnTo>
                    <a:pt x="1402" y="963"/>
                  </a:lnTo>
                  <a:lnTo>
                    <a:pt x="1256" y="963"/>
                  </a:lnTo>
                  <a:lnTo>
                    <a:pt x="1130" y="838"/>
                  </a:lnTo>
                  <a:lnTo>
                    <a:pt x="1130" y="733"/>
                  </a:lnTo>
                  <a:lnTo>
                    <a:pt x="837" y="440"/>
                  </a:lnTo>
                  <a:lnTo>
                    <a:pt x="837" y="294"/>
                  </a:lnTo>
                  <a:lnTo>
                    <a:pt x="774" y="294"/>
                  </a:lnTo>
                  <a:lnTo>
                    <a:pt x="670" y="398"/>
                  </a:lnTo>
                  <a:lnTo>
                    <a:pt x="523" y="419"/>
                  </a:lnTo>
                  <a:lnTo>
                    <a:pt x="460" y="461"/>
                  </a:lnTo>
                  <a:lnTo>
                    <a:pt x="335" y="461"/>
                  </a:lnTo>
                  <a:lnTo>
                    <a:pt x="251" y="607"/>
                  </a:lnTo>
                  <a:lnTo>
                    <a:pt x="293" y="733"/>
                  </a:lnTo>
                  <a:lnTo>
                    <a:pt x="230" y="712"/>
                  </a:lnTo>
                  <a:lnTo>
                    <a:pt x="230" y="921"/>
                  </a:lnTo>
                  <a:lnTo>
                    <a:pt x="84" y="1110"/>
                  </a:lnTo>
                  <a:lnTo>
                    <a:pt x="84" y="1214"/>
                  </a:lnTo>
                  <a:lnTo>
                    <a:pt x="84" y="1319"/>
                  </a:lnTo>
                  <a:lnTo>
                    <a:pt x="0" y="1382"/>
                  </a:lnTo>
                  <a:lnTo>
                    <a:pt x="42" y="1674"/>
                  </a:lnTo>
                  <a:lnTo>
                    <a:pt x="126" y="1737"/>
                  </a:lnTo>
                  <a:lnTo>
                    <a:pt x="126" y="1758"/>
                  </a:lnTo>
                  <a:lnTo>
                    <a:pt x="230" y="1737"/>
                  </a:lnTo>
                  <a:lnTo>
                    <a:pt x="251" y="1591"/>
                  </a:lnTo>
                  <a:lnTo>
                    <a:pt x="440" y="1465"/>
                  </a:lnTo>
                  <a:lnTo>
                    <a:pt x="670" y="1382"/>
                  </a:lnTo>
                  <a:lnTo>
                    <a:pt x="879" y="1423"/>
                  </a:lnTo>
                  <a:lnTo>
                    <a:pt x="1025" y="1423"/>
                  </a:lnTo>
                  <a:lnTo>
                    <a:pt x="1088" y="1465"/>
                  </a:lnTo>
                  <a:lnTo>
                    <a:pt x="1235" y="1382"/>
                  </a:lnTo>
                  <a:lnTo>
                    <a:pt x="1339" y="1361"/>
                  </a:lnTo>
                  <a:lnTo>
                    <a:pt x="1360" y="1444"/>
                  </a:lnTo>
                  <a:lnTo>
                    <a:pt x="1465" y="1444"/>
                  </a:lnTo>
                  <a:lnTo>
                    <a:pt x="1548" y="1549"/>
                  </a:lnTo>
                  <a:lnTo>
                    <a:pt x="1716" y="1549"/>
                  </a:lnTo>
                  <a:lnTo>
                    <a:pt x="1779" y="1570"/>
                  </a:lnTo>
                  <a:lnTo>
                    <a:pt x="1967" y="1444"/>
                  </a:lnTo>
                  <a:lnTo>
                    <a:pt x="2176" y="1549"/>
                  </a:lnTo>
                  <a:lnTo>
                    <a:pt x="2344" y="1570"/>
                  </a:lnTo>
                  <a:lnTo>
                    <a:pt x="2511" y="1758"/>
                  </a:lnTo>
                  <a:lnTo>
                    <a:pt x="2637" y="1758"/>
                  </a:lnTo>
                  <a:lnTo>
                    <a:pt x="2762" y="1946"/>
                  </a:lnTo>
                  <a:lnTo>
                    <a:pt x="2929" y="1967"/>
                  </a:lnTo>
                  <a:lnTo>
                    <a:pt x="2971" y="1988"/>
                  </a:lnTo>
                  <a:lnTo>
                    <a:pt x="3160" y="1905"/>
                  </a:lnTo>
                  <a:lnTo>
                    <a:pt x="3390" y="1884"/>
                  </a:lnTo>
                  <a:lnTo>
                    <a:pt x="3432" y="1737"/>
                  </a:lnTo>
                  <a:lnTo>
                    <a:pt x="3536" y="1674"/>
                  </a:lnTo>
                  <a:lnTo>
                    <a:pt x="3578" y="1570"/>
                  </a:lnTo>
                  <a:lnTo>
                    <a:pt x="3662" y="1549"/>
                  </a:lnTo>
                  <a:lnTo>
                    <a:pt x="3662" y="1382"/>
                  </a:lnTo>
                  <a:lnTo>
                    <a:pt x="3578" y="1277"/>
                  </a:lnTo>
                  <a:lnTo>
                    <a:pt x="3494" y="1110"/>
                  </a:lnTo>
                  <a:lnTo>
                    <a:pt x="3473" y="1047"/>
                  </a:lnTo>
                  <a:lnTo>
                    <a:pt x="3390" y="921"/>
                  </a:lnTo>
                  <a:lnTo>
                    <a:pt x="3432" y="838"/>
                  </a:lnTo>
                  <a:lnTo>
                    <a:pt x="3369" y="733"/>
                  </a:lnTo>
                  <a:lnTo>
                    <a:pt x="3327" y="712"/>
                  </a:lnTo>
                  <a:lnTo>
                    <a:pt x="3348" y="649"/>
                  </a:lnTo>
                  <a:lnTo>
                    <a:pt x="3348" y="545"/>
                  </a:lnTo>
                  <a:lnTo>
                    <a:pt x="3055" y="503"/>
                  </a:lnTo>
                  <a:lnTo>
                    <a:pt x="2846" y="586"/>
                  </a:lnTo>
                  <a:lnTo>
                    <a:pt x="2762" y="461"/>
                  </a:lnTo>
                  <a:lnTo>
                    <a:pt x="2637" y="419"/>
                  </a:lnTo>
                  <a:lnTo>
                    <a:pt x="2595" y="273"/>
                  </a:lnTo>
                  <a:lnTo>
                    <a:pt x="2406" y="168"/>
                  </a:lnTo>
                  <a:lnTo>
                    <a:pt x="2344" y="168"/>
                  </a:lnTo>
                  <a:lnTo>
                    <a:pt x="2302" y="84"/>
                  </a:lnTo>
                  <a:lnTo>
                    <a:pt x="2218" y="1"/>
                  </a:lnTo>
                  <a:lnTo>
                    <a:pt x="2197" y="105"/>
                  </a:lnTo>
                  <a:lnTo>
                    <a:pt x="2113" y="126"/>
                  </a:lnTo>
                  <a:lnTo>
                    <a:pt x="196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n w="0"/>
                <a:solidFill>
                  <a:schemeClr val="accent1"/>
                </a:solidFill>
                <a:effectLst>
                  <a:outerShdw blurRad="38100" dist="25400" dir="5400000" algn="ctr" rotWithShape="0">
                    <a:srgbClr val="6E747A">
                      <a:alpha val="43000"/>
                    </a:srgbClr>
                  </a:outerShdw>
                </a:effectLst>
              </a:endParaRPr>
            </a:p>
          </p:txBody>
        </p:sp>
        <p:sp>
          <p:nvSpPr>
            <p:cNvPr id="283" name="Google Shape;1201;p99">
              <a:extLst>
                <a:ext uri="{FF2B5EF4-FFF2-40B4-BE49-F238E27FC236}">
                  <a16:creationId xmlns:a16="http://schemas.microsoft.com/office/drawing/2014/main" xmlns="" id="{62E3DB58-DA9D-D514-7294-C690C503300A}"/>
                </a:ext>
              </a:extLst>
            </p:cNvPr>
            <p:cNvSpPr/>
            <p:nvPr/>
          </p:nvSpPr>
          <p:spPr>
            <a:xfrm>
              <a:off x="8277188" y="-169148"/>
              <a:ext cx="205266" cy="150903"/>
            </a:xfrm>
            <a:custGeom>
              <a:avLst/>
              <a:gdLst/>
              <a:ahLst/>
              <a:cxnLst/>
              <a:rect l="l" t="t" r="r" b="b"/>
              <a:pathLst>
                <a:path w="2847" h="2093" extrusionOk="0">
                  <a:moveTo>
                    <a:pt x="1214" y="1"/>
                  </a:moveTo>
                  <a:lnTo>
                    <a:pt x="1110" y="22"/>
                  </a:lnTo>
                  <a:lnTo>
                    <a:pt x="963" y="105"/>
                  </a:lnTo>
                  <a:lnTo>
                    <a:pt x="900" y="63"/>
                  </a:lnTo>
                  <a:lnTo>
                    <a:pt x="754" y="63"/>
                  </a:lnTo>
                  <a:lnTo>
                    <a:pt x="545" y="22"/>
                  </a:lnTo>
                  <a:lnTo>
                    <a:pt x="315" y="105"/>
                  </a:lnTo>
                  <a:lnTo>
                    <a:pt x="126" y="231"/>
                  </a:lnTo>
                  <a:lnTo>
                    <a:pt x="105" y="377"/>
                  </a:lnTo>
                  <a:lnTo>
                    <a:pt x="1" y="398"/>
                  </a:lnTo>
                  <a:lnTo>
                    <a:pt x="1" y="586"/>
                  </a:lnTo>
                  <a:lnTo>
                    <a:pt x="63" y="712"/>
                  </a:lnTo>
                  <a:lnTo>
                    <a:pt x="1" y="796"/>
                  </a:lnTo>
                  <a:lnTo>
                    <a:pt x="22" y="817"/>
                  </a:lnTo>
                  <a:lnTo>
                    <a:pt x="231" y="754"/>
                  </a:lnTo>
                  <a:lnTo>
                    <a:pt x="398" y="1005"/>
                  </a:lnTo>
                  <a:lnTo>
                    <a:pt x="524" y="1047"/>
                  </a:lnTo>
                  <a:lnTo>
                    <a:pt x="733" y="1005"/>
                  </a:lnTo>
                  <a:lnTo>
                    <a:pt x="817" y="1047"/>
                  </a:lnTo>
                  <a:lnTo>
                    <a:pt x="838" y="1151"/>
                  </a:lnTo>
                  <a:lnTo>
                    <a:pt x="921" y="1172"/>
                  </a:lnTo>
                  <a:lnTo>
                    <a:pt x="963" y="1235"/>
                  </a:lnTo>
                  <a:lnTo>
                    <a:pt x="921" y="1340"/>
                  </a:lnTo>
                  <a:lnTo>
                    <a:pt x="921" y="1549"/>
                  </a:lnTo>
                  <a:lnTo>
                    <a:pt x="1047" y="1528"/>
                  </a:lnTo>
                  <a:lnTo>
                    <a:pt x="1172" y="1633"/>
                  </a:lnTo>
                  <a:lnTo>
                    <a:pt x="1256" y="1633"/>
                  </a:lnTo>
                  <a:lnTo>
                    <a:pt x="1319" y="1863"/>
                  </a:lnTo>
                  <a:lnTo>
                    <a:pt x="1319" y="1988"/>
                  </a:lnTo>
                  <a:lnTo>
                    <a:pt x="1361" y="2093"/>
                  </a:lnTo>
                  <a:lnTo>
                    <a:pt x="1486" y="2009"/>
                  </a:lnTo>
                  <a:lnTo>
                    <a:pt x="1696" y="1947"/>
                  </a:lnTo>
                  <a:lnTo>
                    <a:pt x="1863" y="2009"/>
                  </a:lnTo>
                  <a:lnTo>
                    <a:pt x="2009" y="1947"/>
                  </a:lnTo>
                  <a:lnTo>
                    <a:pt x="2114" y="1947"/>
                  </a:lnTo>
                  <a:lnTo>
                    <a:pt x="2051" y="1779"/>
                  </a:lnTo>
                  <a:lnTo>
                    <a:pt x="2219" y="1758"/>
                  </a:lnTo>
                  <a:lnTo>
                    <a:pt x="2281" y="1633"/>
                  </a:lnTo>
                  <a:lnTo>
                    <a:pt x="2386" y="1570"/>
                  </a:lnTo>
                  <a:lnTo>
                    <a:pt x="2407" y="1654"/>
                  </a:lnTo>
                  <a:lnTo>
                    <a:pt x="2532" y="1654"/>
                  </a:lnTo>
                  <a:lnTo>
                    <a:pt x="2532" y="1528"/>
                  </a:lnTo>
                  <a:lnTo>
                    <a:pt x="2386" y="1444"/>
                  </a:lnTo>
                  <a:lnTo>
                    <a:pt x="2428" y="1277"/>
                  </a:lnTo>
                  <a:lnTo>
                    <a:pt x="2512" y="1256"/>
                  </a:lnTo>
                  <a:lnTo>
                    <a:pt x="2616" y="1068"/>
                  </a:lnTo>
                  <a:lnTo>
                    <a:pt x="2825" y="963"/>
                  </a:lnTo>
                  <a:lnTo>
                    <a:pt x="2825" y="858"/>
                  </a:lnTo>
                  <a:lnTo>
                    <a:pt x="2721" y="817"/>
                  </a:lnTo>
                  <a:lnTo>
                    <a:pt x="2846" y="628"/>
                  </a:lnTo>
                  <a:lnTo>
                    <a:pt x="2804" y="607"/>
                  </a:lnTo>
                  <a:lnTo>
                    <a:pt x="2637" y="586"/>
                  </a:lnTo>
                  <a:lnTo>
                    <a:pt x="2512" y="398"/>
                  </a:lnTo>
                  <a:lnTo>
                    <a:pt x="2386" y="398"/>
                  </a:lnTo>
                  <a:lnTo>
                    <a:pt x="2219" y="210"/>
                  </a:lnTo>
                  <a:lnTo>
                    <a:pt x="2051" y="189"/>
                  </a:lnTo>
                  <a:lnTo>
                    <a:pt x="1842" y="84"/>
                  </a:lnTo>
                  <a:lnTo>
                    <a:pt x="1654" y="210"/>
                  </a:lnTo>
                  <a:lnTo>
                    <a:pt x="1591" y="189"/>
                  </a:lnTo>
                  <a:lnTo>
                    <a:pt x="1423" y="189"/>
                  </a:lnTo>
                  <a:lnTo>
                    <a:pt x="1340" y="84"/>
                  </a:lnTo>
                  <a:lnTo>
                    <a:pt x="1235" y="84"/>
                  </a:lnTo>
                  <a:lnTo>
                    <a:pt x="121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n w="0"/>
                <a:solidFill>
                  <a:schemeClr val="accent1"/>
                </a:solidFill>
                <a:effectLst>
                  <a:outerShdw blurRad="38100" dist="25400" dir="5400000" algn="ctr" rotWithShape="0">
                    <a:srgbClr val="6E747A">
                      <a:alpha val="43000"/>
                    </a:srgbClr>
                  </a:outerShdw>
                </a:effectLst>
              </a:endParaRPr>
            </a:p>
          </p:txBody>
        </p:sp>
        <p:sp>
          <p:nvSpPr>
            <p:cNvPr id="284" name="Google Shape;1202;p99">
              <a:extLst>
                <a:ext uri="{FF2B5EF4-FFF2-40B4-BE49-F238E27FC236}">
                  <a16:creationId xmlns:a16="http://schemas.microsoft.com/office/drawing/2014/main" xmlns="" id="{3DD3525D-88BF-C896-6BBF-838BFAACEDA8}"/>
                </a:ext>
              </a:extLst>
            </p:cNvPr>
            <p:cNvSpPr/>
            <p:nvPr/>
          </p:nvSpPr>
          <p:spPr>
            <a:xfrm>
              <a:off x="8375242" y="-158549"/>
              <a:ext cx="348598" cy="270083"/>
            </a:xfrm>
            <a:custGeom>
              <a:avLst/>
              <a:gdLst/>
              <a:ahLst/>
              <a:cxnLst/>
              <a:rect l="l" t="t" r="r" b="b"/>
              <a:pathLst>
                <a:path w="4835" h="3746" extrusionOk="0">
                  <a:moveTo>
                    <a:pt x="2470" y="0"/>
                  </a:moveTo>
                  <a:lnTo>
                    <a:pt x="2323" y="84"/>
                  </a:lnTo>
                  <a:lnTo>
                    <a:pt x="2219" y="42"/>
                  </a:lnTo>
                  <a:lnTo>
                    <a:pt x="2093" y="63"/>
                  </a:lnTo>
                  <a:lnTo>
                    <a:pt x="2051" y="167"/>
                  </a:lnTo>
                  <a:lnTo>
                    <a:pt x="1947" y="230"/>
                  </a:lnTo>
                  <a:lnTo>
                    <a:pt x="1905" y="377"/>
                  </a:lnTo>
                  <a:lnTo>
                    <a:pt x="1675" y="398"/>
                  </a:lnTo>
                  <a:lnTo>
                    <a:pt x="1486" y="481"/>
                  </a:lnTo>
                  <a:lnTo>
                    <a:pt x="1361" y="670"/>
                  </a:lnTo>
                  <a:lnTo>
                    <a:pt x="1465" y="711"/>
                  </a:lnTo>
                  <a:lnTo>
                    <a:pt x="1465" y="816"/>
                  </a:lnTo>
                  <a:lnTo>
                    <a:pt x="1256" y="921"/>
                  </a:lnTo>
                  <a:lnTo>
                    <a:pt x="1152" y="1109"/>
                  </a:lnTo>
                  <a:lnTo>
                    <a:pt x="1068" y="1130"/>
                  </a:lnTo>
                  <a:lnTo>
                    <a:pt x="1026" y="1297"/>
                  </a:lnTo>
                  <a:lnTo>
                    <a:pt x="1172" y="1381"/>
                  </a:lnTo>
                  <a:lnTo>
                    <a:pt x="1172" y="1507"/>
                  </a:lnTo>
                  <a:lnTo>
                    <a:pt x="1047" y="1507"/>
                  </a:lnTo>
                  <a:lnTo>
                    <a:pt x="1026" y="1423"/>
                  </a:lnTo>
                  <a:lnTo>
                    <a:pt x="921" y="1486"/>
                  </a:lnTo>
                  <a:lnTo>
                    <a:pt x="859" y="1611"/>
                  </a:lnTo>
                  <a:lnTo>
                    <a:pt x="691" y="1632"/>
                  </a:lnTo>
                  <a:lnTo>
                    <a:pt x="754" y="1800"/>
                  </a:lnTo>
                  <a:lnTo>
                    <a:pt x="649" y="1800"/>
                  </a:lnTo>
                  <a:lnTo>
                    <a:pt x="503" y="1862"/>
                  </a:lnTo>
                  <a:lnTo>
                    <a:pt x="336" y="1800"/>
                  </a:lnTo>
                  <a:lnTo>
                    <a:pt x="126" y="1862"/>
                  </a:lnTo>
                  <a:lnTo>
                    <a:pt x="1" y="1946"/>
                  </a:lnTo>
                  <a:lnTo>
                    <a:pt x="22" y="2009"/>
                  </a:lnTo>
                  <a:lnTo>
                    <a:pt x="126" y="2260"/>
                  </a:lnTo>
                  <a:lnTo>
                    <a:pt x="210" y="2385"/>
                  </a:lnTo>
                  <a:lnTo>
                    <a:pt x="231" y="2532"/>
                  </a:lnTo>
                  <a:lnTo>
                    <a:pt x="294" y="2574"/>
                  </a:lnTo>
                  <a:lnTo>
                    <a:pt x="294" y="2950"/>
                  </a:lnTo>
                  <a:lnTo>
                    <a:pt x="189" y="2992"/>
                  </a:lnTo>
                  <a:lnTo>
                    <a:pt x="105" y="3118"/>
                  </a:lnTo>
                  <a:lnTo>
                    <a:pt x="126" y="3306"/>
                  </a:lnTo>
                  <a:lnTo>
                    <a:pt x="273" y="3494"/>
                  </a:lnTo>
                  <a:lnTo>
                    <a:pt x="273" y="3536"/>
                  </a:lnTo>
                  <a:lnTo>
                    <a:pt x="336" y="3536"/>
                  </a:lnTo>
                  <a:lnTo>
                    <a:pt x="524" y="3620"/>
                  </a:lnTo>
                  <a:lnTo>
                    <a:pt x="628" y="3578"/>
                  </a:lnTo>
                  <a:lnTo>
                    <a:pt x="1047" y="3515"/>
                  </a:lnTo>
                  <a:lnTo>
                    <a:pt x="1235" y="3515"/>
                  </a:lnTo>
                  <a:lnTo>
                    <a:pt x="1340" y="3411"/>
                  </a:lnTo>
                  <a:lnTo>
                    <a:pt x="1424" y="3411"/>
                  </a:lnTo>
                  <a:lnTo>
                    <a:pt x="1549" y="3494"/>
                  </a:lnTo>
                  <a:lnTo>
                    <a:pt x="1884" y="3536"/>
                  </a:lnTo>
                  <a:lnTo>
                    <a:pt x="2009" y="3620"/>
                  </a:lnTo>
                  <a:lnTo>
                    <a:pt x="2051" y="3683"/>
                  </a:lnTo>
                  <a:lnTo>
                    <a:pt x="2260" y="3599"/>
                  </a:lnTo>
                  <a:lnTo>
                    <a:pt x="2365" y="3683"/>
                  </a:lnTo>
                  <a:lnTo>
                    <a:pt x="2428" y="3683"/>
                  </a:lnTo>
                  <a:lnTo>
                    <a:pt x="2470" y="3620"/>
                  </a:lnTo>
                  <a:lnTo>
                    <a:pt x="2637" y="3641"/>
                  </a:lnTo>
                  <a:lnTo>
                    <a:pt x="2721" y="3704"/>
                  </a:lnTo>
                  <a:lnTo>
                    <a:pt x="2909" y="3599"/>
                  </a:lnTo>
                  <a:lnTo>
                    <a:pt x="3056" y="3599"/>
                  </a:lnTo>
                  <a:lnTo>
                    <a:pt x="3097" y="3724"/>
                  </a:lnTo>
                  <a:lnTo>
                    <a:pt x="3202" y="3745"/>
                  </a:lnTo>
                  <a:lnTo>
                    <a:pt x="3307" y="3620"/>
                  </a:lnTo>
                  <a:lnTo>
                    <a:pt x="3411" y="3599"/>
                  </a:lnTo>
                  <a:lnTo>
                    <a:pt x="3516" y="3683"/>
                  </a:lnTo>
                  <a:lnTo>
                    <a:pt x="3662" y="3620"/>
                  </a:lnTo>
                  <a:lnTo>
                    <a:pt x="3767" y="3704"/>
                  </a:lnTo>
                  <a:lnTo>
                    <a:pt x="3893" y="3704"/>
                  </a:lnTo>
                  <a:lnTo>
                    <a:pt x="3893" y="3494"/>
                  </a:lnTo>
                  <a:lnTo>
                    <a:pt x="3997" y="3285"/>
                  </a:lnTo>
                  <a:lnTo>
                    <a:pt x="4165" y="3264"/>
                  </a:lnTo>
                  <a:lnTo>
                    <a:pt x="4395" y="3201"/>
                  </a:lnTo>
                  <a:lnTo>
                    <a:pt x="4416" y="3201"/>
                  </a:lnTo>
                  <a:lnTo>
                    <a:pt x="4416" y="3055"/>
                  </a:lnTo>
                  <a:lnTo>
                    <a:pt x="4290" y="2908"/>
                  </a:lnTo>
                  <a:lnTo>
                    <a:pt x="4311" y="2762"/>
                  </a:lnTo>
                  <a:lnTo>
                    <a:pt x="4185" y="2574"/>
                  </a:lnTo>
                  <a:lnTo>
                    <a:pt x="4185" y="2427"/>
                  </a:lnTo>
                  <a:lnTo>
                    <a:pt x="4248" y="2344"/>
                  </a:lnTo>
                  <a:lnTo>
                    <a:pt x="4374" y="2448"/>
                  </a:lnTo>
                  <a:lnTo>
                    <a:pt x="4667" y="2427"/>
                  </a:lnTo>
                  <a:lnTo>
                    <a:pt x="4771" y="2218"/>
                  </a:lnTo>
                  <a:lnTo>
                    <a:pt x="4834" y="2155"/>
                  </a:lnTo>
                  <a:lnTo>
                    <a:pt x="4688" y="2051"/>
                  </a:lnTo>
                  <a:lnTo>
                    <a:pt x="4688" y="1946"/>
                  </a:lnTo>
                  <a:lnTo>
                    <a:pt x="4457" y="1758"/>
                  </a:lnTo>
                  <a:lnTo>
                    <a:pt x="4269" y="1716"/>
                  </a:lnTo>
                  <a:lnTo>
                    <a:pt x="4206" y="1527"/>
                  </a:lnTo>
                  <a:lnTo>
                    <a:pt x="4102" y="1423"/>
                  </a:lnTo>
                  <a:lnTo>
                    <a:pt x="3955" y="1214"/>
                  </a:lnTo>
                  <a:lnTo>
                    <a:pt x="3872" y="1046"/>
                  </a:lnTo>
                  <a:lnTo>
                    <a:pt x="3746" y="921"/>
                  </a:lnTo>
                  <a:lnTo>
                    <a:pt x="3746" y="753"/>
                  </a:lnTo>
                  <a:lnTo>
                    <a:pt x="3662" y="649"/>
                  </a:lnTo>
                  <a:lnTo>
                    <a:pt x="3683" y="481"/>
                  </a:lnTo>
                  <a:lnTo>
                    <a:pt x="3662" y="356"/>
                  </a:lnTo>
                  <a:lnTo>
                    <a:pt x="3411" y="272"/>
                  </a:lnTo>
                  <a:lnTo>
                    <a:pt x="3328" y="272"/>
                  </a:lnTo>
                  <a:lnTo>
                    <a:pt x="3265" y="167"/>
                  </a:lnTo>
                  <a:lnTo>
                    <a:pt x="3097" y="230"/>
                  </a:lnTo>
                  <a:lnTo>
                    <a:pt x="2930" y="356"/>
                  </a:lnTo>
                  <a:lnTo>
                    <a:pt x="2825" y="147"/>
                  </a:lnTo>
                  <a:lnTo>
                    <a:pt x="2721" y="147"/>
                  </a:lnTo>
                  <a:lnTo>
                    <a:pt x="2574" y="188"/>
                  </a:lnTo>
                  <a:lnTo>
                    <a:pt x="247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n w="0"/>
                <a:solidFill>
                  <a:schemeClr val="accent1"/>
                </a:solidFill>
                <a:effectLst>
                  <a:outerShdw blurRad="38100" dist="25400" dir="5400000" algn="ctr" rotWithShape="0">
                    <a:srgbClr val="6E747A">
                      <a:alpha val="43000"/>
                    </a:srgbClr>
                  </a:outerShdw>
                </a:effectLst>
              </a:endParaRPr>
            </a:p>
          </p:txBody>
        </p:sp>
        <p:sp>
          <p:nvSpPr>
            <p:cNvPr id="285" name="Google Shape;1203;p99">
              <a:extLst>
                <a:ext uri="{FF2B5EF4-FFF2-40B4-BE49-F238E27FC236}">
                  <a16:creationId xmlns:a16="http://schemas.microsoft.com/office/drawing/2014/main" xmlns="" id="{3F90EECD-365B-28F2-1179-7A720D9BD63F}"/>
                </a:ext>
              </a:extLst>
            </p:cNvPr>
            <p:cNvSpPr/>
            <p:nvPr/>
          </p:nvSpPr>
          <p:spPr>
            <a:xfrm>
              <a:off x="8135369" y="280389"/>
              <a:ext cx="239945" cy="155445"/>
            </a:xfrm>
            <a:custGeom>
              <a:avLst/>
              <a:gdLst/>
              <a:ahLst/>
              <a:cxnLst/>
              <a:rect l="l" t="t" r="r" b="b"/>
              <a:pathLst>
                <a:path w="3328" h="2156" extrusionOk="0">
                  <a:moveTo>
                    <a:pt x="2993" y="1"/>
                  </a:moveTo>
                  <a:lnTo>
                    <a:pt x="2867" y="64"/>
                  </a:lnTo>
                  <a:lnTo>
                    <a:pt x="2679" y="43"/>
                  </a:lnTo>
                  <a:lnTo>
                    <a:pt x="2449" y="43"/>
                  </a:lnTo>
                  <a:lnTo>
                    <a:pt x="2302" y="22"/>
                  </a:lnTo>
                  <a:lnTo>
                    <a:pt x="2135" y="43"/>
                  </a:lnTo>
                  <a:lnTo>
                    <a:pt x="2030" y="210"/>
                  </a:lnTo>
                  <a:lnTo>
                    <a:pt x="1926" y="273"/>
                  </a:lnTo>
                  <a:lnTo>
                    <a:pt x="1926" y="377"/>
                  </a:lnTo>
                  <a:lnTo>
                    <a:pt x="1758" y="210"/>
                  </a:lnTo>
                  <a:lnTo>
                    <a:pt x="1549" y="357"/>
                  </a:lnTo>
                  <a:lnTo>
                    <a:pt x="1403" y="419"/>
                  </a:lnTo>
                  <a:lnTo>
                    <a:pt x="1403" y="545"/>
                  </a:lnTo>
                  <a:lnTo>
                    <a:pt x="1089" y="566"/>
                  </a:lnTo>
                  <a:lnTo>
                    <a:pt x="880" y="629"/>
                  </a:lnTo>
                  <a:lnTo>
                    <a:pt x="691" y="587"/>
                  </a:lnTo>
                  <a:lnTo>
                    <a:pt x="294" y="357"/>
                  </a:lnTo>
                  <a:lnTo>
                    <a:pt x="294" y="440"/>
                  </a:lnTo>
                  <a:lnTo>
                    <a:pt x="315" y="566"/>
                  </a:lnTo>
                  <a:lnTo>
                    <a:pt x="294" y="670"/>
                  </a:lnTo>
                  <a:lnTo>
                    <a:pt x="64" y="670"/>
                  </a:lnTo>
                  <a:lnTo>
                    <a:pt x="43" y="733"/>
                  </a:lnTo>
                  <a:lnTo>
                    <a:pt x="147" y="838"/>
                  </a:lnTo>
                  <a:lnTo>
                    <a:pt x="85" y="984"/>
                  </a:lnTo>
                  <a:lnTo>
                    <a:pt x="64" y="1089"/>
                  </a:lnTo>
                  <a:lnTo>
                    <a:pt x="147" y="1193"/>
                  </a:lnTo>
                  <a:lnTo>
                    <a:pt x="43" y="1298"/>
                  </a:lnTo>
                  <a:lnTo>
                    <a:pt x="1" y="1298"/>
                  </a:lnTo>
                  <a:lnTo>
                    <a:pt x="168" y="1486"/>
                  </a:lnTo>
                  <a:lnTo>
                    <a:pt x="189" y="1675"/>
                  </a:lnTo>
                  <a:lnTo>
                    <a:pt x="273" y="1696"/>
                  </a:lnTo>
                  <a:lnTo>
                    <a:pt x="524" y="1905"/>
                  </a:lnTo>
                  <a:lnTo>
                    <a:pt x="629" y="1947"/>
                  </a:lnTo>
                  <a:lnTo>
                    <a:pt x="733" y="2030"/>
                  </a:lnTo>
                  <a:lnTo>
                    <a:pt x="1026" y="2093"/>
                  </a:lnTo>
                  <a:lnTo>
                    <a:pt x="1235" y="2156"/>
                  </a:lnTo>
                  <a:lnTo>
                    <a:pt x="1340" y="2030"/>
                  </a:lnTo>
                  <a:lnTo>
                    <a:pt x="1403" y="2051"/>
                  </a:lnTo>
                  <a:lnTo>
                    <a:pt x="1466" y="1989"/>
                  </a:lnTo>
                  <a:lnTo>
                    <a:pt x="1612" y="1926"/>
                  </a:lnTo>
                  <a:lnTo>
                    <a:pt x="1717" y="1926"/>
                  </a:lnTo>
                  <a:lnTo>
                    <a:pt x="1738" y="1884"/>
                  </a:lnTo>
                  <a:lnTo>
                    <a:pt x="1863" y="1779"/>
                  </a:lnTo>
                  <a:lnTo>
                    <a:pt x="1968" y="1800"/>
                  </a:lnTo>
                  <a:lnTo>
                    <a:pt x="2072" y="1821"/>
                  </a:lnTo>
                  <a:lnTo>
                    <a:pt x="2156" y="1842"/>
                  </a:lnTo>
                  <a:lnTo>
                    <a:pt x="2282" y="1717"/>
                  </a:lnTo>
                  <a:lnTo>
                    <a:pt x="2386" y="1696"/>
                  </a:lnTo>
                  <a:lnTo>
                    <a:pt x="2449" y="1591"/>
                  </a:lnTo>
                  <a:lnTo>
                    <a:pt x="2595" y="1612"/>
                  </a:lnTo>
                  <a:lnTo>
                    <a:pt x="2700" y="1507"/>
                  </a:lnTo>
                  <a:lnTo>
                    <a:pt x="2679" y="1403"/>
                  </a:lnTo>
                  <a:lnTo>
                    <a:pt x="2888" y="1089"/>
                  </a:lnTo>
                  <a:lnTo>
                    <a:pt x="3014" y="754"/>
                  </a:lnTo>
                  <a:lnTo>
                    <a:pt x="3118" y="524"/>
                  </a:lnTo>
                  <a:lnTo>
                    <a:pt x="3286" y="482"/>
                  </a:lnTo>
                  <a:lnTo>
                    <a:pt x="3328" y="357"/>
                  </a:lnTo>
                  <a:lnTo>
                    <a:pt x="3307" y="336"/>
                  </a:lnTo>
                  <a:lnTo>
                    <a:pt x="3286" y="231"/>
                  </a:lnTo>
                  <a:lnTo>
                    <a:pt x="3118" y="126"/>
                  </a:lnTo>
                  <a:lnTo>
                    <a:pt x="2993" y="1"/>
                  </a:lnTo>
                  <a:close/>
                </a:path>
              </a:pathLst>
            </a:custGeom>
            <a:solidFill>
              <a:srgbClr val="E1DA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n w="0"/>
                <a:solidFill>
                  <a:schemeClr val="accent1"/>
                </a:solidFill>
                <a:effectLst>
                  <a:outerShdw blurRad="38100" dist="25400" dir="5400000" algn="ctr" rotWithShape="0">
                    <a:srgbClr val="6E747A">
                      <a:alpha val="43000"/>
                    </a:srgbClr>
                  </a:outerShdw>
                </a:effectLst>
              </a:endParaRPr>
            </a:p>
          </p:txBody>
        </p:sp>
        <p:sp>
          <p:nvSpPr>
            <p:cNvPr id="286" name="Google Shape;1204;p99">
              <a:extLst>
                <a:ext uri="{FF2B5EF4-FFF2-40B4-BE49-F238E27FC236}">
                  <a16:creationId xmlns:a16="http://schemas.microsoft.com/office/drawing/2014/main" xmlns="" id="{ACE1A6B9-6D15-C514-45B6-463A72B580DF}"/>
                </a:ext>
              </a:extLst>
            </p:cNvPr>
            <p:cNvSpPr/>
            <p:nvPr/>
          </p:nvSpPr>
          <p:spPr>
            <a:xfrm>
              <a:off x="8154980" y="235183"/>
              <a:ext cx="206780" cy="90556"/>
            </a:xfrm>
            <a:custGeom>
              <a:avLst/>
              <a:gdLst/>
              <a:ahLst/>
              <a:cxnLst/>
              <a:rect l="l" t="t" r="r" b="b"/>
              <a:pathLst>
                <a:path w="2868" h="1256" extrusionOk="0">
                  <a:moveTo>
                    <a:pt x="2240" y="0"/>
                  </a:moveTo>
                  <a:lnTo>
                    <a:pt x="2177" y="21"/>
                  </a:lnTo>
                  <a:lnTo>
                    <a:pt x="2093" y="105"/>
                  </a:lnTo>
                  <a:lnTo>
                    <a:pt x="2010" y="42"/>
                  </a:lnTo>
                  <a:lnTo>
                    <a:pt x="1884" y="42"/>
                  </a:lnTo>
                  <a:lnTo>
                    <a:pt x="1779" y="21"/>
                  </a:lnTo>
                  <a:lnTo>
                    <a:pt x="1696" y="42"/>
                  </a:lnTo>
                  <a:lnTo>
                    <a:pt x="1612" y="147"/>
                  </a:lnTo>
                  <a:lnTo>
                    <a:pt x="1507" y="168"/>
                  </a:lnTo>
                  <a:lnTo>
                    <a:pt x="1486" y="147"/>
                  </a:lnTo>
                  <a:lnTo>
                    <a:pt x="1235" y="126"/>
                  </a:lnTo>
                  <a:lnTo>
                    <a:pt x="1089" y="230"/>
                  </a:lnTo>
                  <a:lnTo>
                    <a:pt x="942" y="251"/>
                  </a:lnTo>
                  <a:lnTo>
                    <a:pt x="775" y="419"/>
                  </a:lnTo>
                  <a:lnTo>
                    <a:pt x="566" y="440"/>
                  </a:lnTo>
                  <a:lnTo>
                    <a:pt x="336" y="523"/>
                  </a:lnTo>
                  <a:lnTo>
                    <a:pt x="294" y="460"/>
                  </a:lnTo>
                  <a:lnTo>
                    <a:pt x="147" y="481"/>
                  </a:lnTo>
                  <a:lnTo>
                    <a:pt x="22" y="565"/>
                  </a:lnTo>
                  <a:lnTo>
                    <a:pt x="1" y="565"/>
                  </a:lnTo>
                  <a:lnTo>
                    <a:pt x="1" y="753"/>
                  </a:lnTo>
                  <a:lnTo>
                    <a:pt x="22" y="984"/>
                  </a:lnTo>
                  <a:lnTo>
                    <a:pt x="419" y="1214"/>
                  </a:lnTo>
                  <a:lnTo>
                    <a:pt x="608" y="1256"/>
                  </a:lnTo>
                  <a:lnTo>
                    <a:pt x="817" y="1193"/>
                  </a:lnTo>
                  <a:lnTo>
                    <a:pt x="1131" y="1172"/>
                  </a:lnTo>
                  <a:lnTo>
                    <a:pt x="1131" y="1046"/>
                  </a:lnTo>
                  <a:lnTo>
                    <a:pt x="1277" y="984"/>
                  </a:lnTo>
                  <a:lnTo>
                    <a:pt x="1486" y="837"/>
                  </a:lnTo>
                  <a:lnTo>
                    <a:pt x="1654" y="1004"/>
                  </a:lnTo>
                  <a:lnTo>
                    <a:pt x="1654" y="900"/>
                  </a:lnTo>
                  <a:lnTo>
                    <a:pt x="1758" y="837"/>
                  </a:lnTo>
                  <a:lnTo>
                    <a:pt x="1863" y="670"/>
                  </a:lnTo>
                  <a:lnTo>
                    <a:pt x="2030" y="649"/>
                  </a:lnTo>
                  <a:lnTo>
                    <a:pt x="2177" y="670"/>
                  </a:lnTo>
                  <a:lnTo>
                    <a:pt x="2407" y="670"/>
                  </a:lnTo>
                  <a:lnTo>
                    <a:pt x="2595" y="691"/>
                  </a:lnTo>
                  <a:lnTo>
                    <a:pt x="2742" y="628"/>
                  </a:lnTo>
                  <a:lnTo>
                    <a:pt x="2763" y="419"/>
                  </a:lnTo>
                  <a:lnTo>
                    <a:pt x="2867" y="147"/>
                  </a:lnTo>
                  <a:lnTo>
                    <a:pt x="2637" y="21"/>
                  </a:lnTo>
                  <a:lnTo>
                    <a:pt x="2407" y="21"/>
                  </a:lnTo>
                  <a:lnTo>
                    <a:pt x="2344" y="42"/>
                  </a:lnTo>
                  <a:lnTo>
                    <a:pt x="224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n w="0"/>
                <a:solidFill>
                  <a:schemeClr val="accent1"/>
                </a:solidFill>
                <a:effectLst>
                  <a:outerShdw blurRad="38100" dist="25400" dir="5400000" algn="ctr" rotWithShape="0">
                    <a:srgbClr val="6E747A">
                      <a:alpha val="43000"/>
                    </a:srgbClr>
                  </a:outerShdw>
                </a:effectLst>
              </a:endParaRPr>
            </a:p>
          </p:txBody>
        </p:sp>
        <p:sp>
          <p:nvSpPr>
            <p:cNvPr id="287" name="Google Shape;1205;p99">
              <a:extLst>
                <a:ext uri="{FF2B5EF4-FFF2-40B4-BE49-F238E27FC236}">
                  <a16:creationId xmlns:a16="http://schemas.microsoft.com/office/drawing/2014/main" xmlns="" id="{26FE197B-D315-D839-DD6D-C05CB0C89C07}"/>
                </a:ext>
              </a:extLst>
            </p:cNvPr>
            <p:cNvSpPr/>
            <p:nvPr/>
          </p:nvSpPr>
          <p:spPr>
            <a:xfrm>
              <a:off x="8263633" y="589693"/>
              <a:ext cx="78516" cy="150903"/>
            </a:xfrm>
            <a:custGeom>
              <a:avLst/>
              <a:gdLst/>
              <a:ahLst/>
              <a:cxnLst/>
              <a:rect l="l" t="t" r="r" b="b"/>
              <a:pathLst>
                <a:path w="1089" h="2093" extrusionOk="0">
                  <a:moveTo>
                    <a:pt x="419" y="0"/>
                  </a:moveTo>
                  <a:lnTo>
                    <a:pt x="314" y="126"/>
                  </a:lnTo>
                  <a:lnTo>
                    <a:pt x="272" y="21"/>
                  </a:lnTo>
                  <a:lnTo>
                    <a:pt x="210" y="21"/>
                  </a:lnTo>
                  <a:lnTo>
                    <a:pt x="84" y="147"/>
                  </a:lnTo>
                  <a:lnTo>
                    <a:pt x="0" y="314"/>
                  </a:lnTo>
                  <a:lnTo>
                    <a:pt x="0" y="544"/>
                  </a:lnTo>
                  <a:lnTo>
                    <a:pt x="189" y="628"/>
                  </a:lnTo>
                  <a:lnTo>
                    <a:pt x="168" y="691"/>
                  </a:lnTo>
                  <a:lnTo>
                    <a:pt x="105" y="733"/>
                  </a:lnTo>
                  <a:lnTo>
                    <a:pt x="63" y="984"/>
                  </a:lnTo>
                  <a:lnTo>
                    <a:pt x="105" y="1172"/>
                  </a:lnTo>
                  <a:lnTo>
                    <a:pt x="63" y="1277"/>
                  </a:lnTo>
                  <a:lnTo>
                    <a:pt x="63" y="1423"/>
                  </a:lnTo>
                  <a:lnTo>
                    <a:pt x="147" y="1528"/>
                  </a:lnTo>
                  <a:lnTo>
                    <a:pt x="84" y="1674"/>
                  </a:lnTo>
                  <a:lnTo>
                    <a:pt x="147" y="1716"/>
                  </a:lnTo>
                  <a:lnTo>
                    <a:pt x="377" y="1737"/>
                  </a:lnTo>
                  <a:lnTo>
                    <a:pt x="482" y="2009"/>
                  </a:lnTo>
                  <a:lnTo>
                    <a:pt x="565" y="2093"/>
                  </a:lnTo>
                  <a:lnTo>
                    <a:pt x="628" y="2030"/>
                  </a:lnTo>
                  <a:lnTo>
                    <a:pt x="712" y="1883"/>
                  </a:lnTo>
                  <a:lnTo>
                    <a:pt x="733" y="1737"/>
                  </a:lnTo>
                  <a:lnTo>
                    <a:pt x="942" y="1674"/>
                  </a:lnTo>
                  <a:lnTo>
                    <a:pt x="1047" y="1507"/>
                  </a:lnTo>
                  <a:lnTo>
                    <a:pt x="1088" y="1360"/>
                  </a:lnTo>
                  <a:lnTo>
                    <a:pt x="942" y="1256"/>
                  </a:lnTo>
                  <a:lnTo>
                    <a:pt x="900" y="1109"/>
                  </a:lnTo>
                  <a:lnTo>
                    <a:pt x="795" y="963"/>
                  </a:lnTo>
                  <a:lnTo>
                    <a:pt x="775" y="753"/>
                  </a:lnTo>
                  <a:lnTo>
                    <a:pt x="795" y="544"/>
                  </a:lnTo>
                  <a:lnTo>
                    <a:pt x="775" y="481"/>
                  </a:lnTo>
                  <a:lnTo>
                    <a:pt x="775" y="335"/>
                  </a:lnTo>
                  <a:lnTo>
                    <a:pt x="712" y="230"/>
                  </a:lnTo>
                  <a:lnTo>
                    <a:pt x="607" y="147"/>
                  </a:lnTo>
                  <a:lnTo>
                    <a:pt x="565" y="147"/>
                  </a:lnTo>
                  <a:lnTo>
                    <a:pt x="482" y="21"/>
                  </a:lnTo>
                  <a:lnTo>
                    <a:pt x="41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n w="0"/>
                <a:solidFill>
                  <a:schemeClr val="accent1"/>
                </a:solidFill>
                <a:effectLst>
                  <a:outerShdw blurRad="38100" dist="25400" dir="5400000" algn="ctr" rotWithShape="0">
                    <a:srgbClr val="6E747A">
                      <a:alpha val="43000"/>
                    </a:srgbClr>
                  </a:outerShdw>
                </a:effectLst>
              </a:endParaRPr>
            </a:p>
          </p:txBody>
        </p:sp>
        <p:sp>
          <p:nvSpPr>
            <p:cNvPr id="288" name="Google Shape;1206;p99">
              <a:extLst>
                <a:ext uri="{FF2B5EF4-FFF2-40B4-BE49-F238E27FC236}">
                  <a16:creationId xmlns:a16="http://schemas.microsoft.com/office/drawing/2014/main" xmlns="" id="{472C4993-5FAE-1B7C-9ACD-324E770E4AE6}"/>
                </a:ext>
              </a:extLst>
            </p:cNvPr>
            <p:cNvSpPr/>
            <p:nvPr/>
          </p:nvSpPr>
          <p:spPr>
            <a:xfrm>
              <a:off x="8225925" y="533889"/>
              <a:ext cx="75488" cy="95098"/>
            </a:xfrm>
            <a:custGeom>
              <a:avLst/>
              <a:gdLst/>
              <a:ahLst/>
              <a:cxnLst/>
              <a:rect l="l" t="t" r="r" b="b"/>
              <a:pathLst>
                <a:path w="1047" h="1319" extrusionOk="0">
                  <a:moveTo>
                    <a:pt x="293" y="0"/>
                  </a:moveTo>
                  <a:lnTo>
                    <a:pt x="210" y="63"/>
                  </a:lnTo>
                  <a:lnTo>
                    <a:pt x="210" y="167"/>
                  </a:lnTo>
                  <a:lnTo>
                    <a:pt x="314" y="209"/>
                  </a:lnTo>
                  <a:lnTo>
                    <a:pt x="356" y="293"/>
                  </a:lnTo>
                  <a:lnTo>
                    <a:pt x="272" y="356"/>
                  </a:lnTo>
                  <a:lnTo>
                    <a:pt x="189" y="356"/>
                  </a:lnTo>
                  <a:lnTo>
                    <a:pt x="147" y="481"/>
                  </a:lnTo>
                  <a:lnTo>
                    <a:pt x="147" y="628"/>
                  </a:lnTo>
                  <a:lnTo>
                    <a:pt x="84" y="732"/>
                  </a:lnTo>
                  <a:lnTo>
                    <a:pt x="0" y="795"/>
                  </a:lnTo>
                  <a:lnTo>
                    <a:pt x="63" y="837"/>
                  </a:lnTo>
                  <a:lnTo>
                    <a:pt x="168" y="879"/>
                  </a:lnTo>
                  <a:lnTo>
                    <a:pt x="377" y="1151"/>
                  </a:lnTo>
                  <a:lnTo>
                    <a:pt x="398" y="1235"/>
                  </a:lnTo>
                  <a:lnTo>
                    <a:pt x="523" y="1318"/>
                  </a:lnTo>
                  <a:lnTo>
                    <a:pt x="523" y="1088"/>
                  </a:lnTo>
                  <a:lnTo>
                    <a:pt x="607" y="921"/>
                  </a:lnTo>
                  <a:lnTo>
                    <a:pt x="733" y="795"/>
                  </a:lnTo>
                  <a:lnTo>
                    <a:pt x="795" y="795"/>
                  </a:lnTo>
                  <a:lnTo>
                    <a:pt x="837" y="900"/>
                  </a:lnTo>
                  <a:lnTo>
                    <a:pt x="942" y="774"/>
                  </a:lnTo>
                  <a:lnTo>
                    <a:pt x="984" y="711"/>
                  </a:lnTo>
                  <a:lnTo>
                    <a:pt x="1046" y="628"/>
                  </a:lnTo>
                  <a:lnTo>
                    <a:pt x="1046" y="502"/>
                  </a:lnTo>
                  <a:lnTo>
                    <a:pt x="900" y="481"/>
                  </a:lnTo>
                  <a:lnTo>
                    <a:pt x="816" y="398"/>
                  </a:lnTo>
                  <a:lnTo>
                    <a:pt x="691" y="398"/>
                  </a:lnTo>
                  <a:lnTo>
                    <a:pt x="628" y="314"/>
                  </a:lnTo>
                  <a:lnTo>
                    <a:pt x="628" y="251"/>
                  </a:lnTo>
                  <a:lnTo>
                    <a:pt x="502" y="105"/>
                  </a:lnTo>
                  <a:lnTo>
                    <a:pt x="502" y="146"/>
                  </a:lnTo>
                  <a:lnTo>
                    <a:pt x="398" y="84"/>
                  </a:lnTo>
                  <a:lnTo>
                    <a:pt x="29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n w="0"/>
                <a:solidFill>
                  <a:schemeClr val="accent1"/>
                </a:solidFill>
                <a:effectLst>
                  <a:outerShdw blurRad="38100" dist="25400" dir="5400000" algn="ctr" rotWithShape="0">
                    <a:srgbClr val="6E747A">
                      <a:alpha val="43000"/>
                    </a:srgbClr>
                  </a:outerShdw>
                </a:effectLst>
              </a:endParaRPr>
            </a:p>
          </p:txBody>
        </p:sp>
        <p:sp>
          <p:nvSpPr>
            <p:cNvPr id="289" name="Google Shape;1207;p99">
              <a:extLst>
                <a:ext uri="{FF2B5EF4-FFF2-40B4-BE49-F238E27FC236}">
                  <a16:creationId xmlns:a16="http://schemas.microsoft.com/office/drawing/2014/main" xmlns="" id="{5748A87B-9AD0-C48B-854E-BA10E40A78DF}"/>
                </a:ext>
              </a:extLst>
            </p:cNvPr>
            <p:cNvSpPr/>
            <p:nvPr/>
          </p:nvSpPr>
          <p:spPr>
            <a:xfrm>
              <a:off x="8112802" y="453931"/>
              <a:ext cx="156959" cy="137348"/>
            </a:xfrm>
            <a:custGeom>
              <a:avLst/>
              <a:gdLst/>
              <a:ahLst/>
              <a:cxnLst/>
              <a:rect l="l" t="t" r="r" b="b"/>
              <a:pathLst>
                <a:path w="2177" h="1905" extrusionOk="0">
                  <a:moveTo>
                    <a:pt x="105" y="0"/>
                  </a:moveTo>
                  <a:lnTo>
                    <a:pt x="63" y="42"/>
                  </a:lnTo>
                  <a:lnTo>
                    <a:pt x="63" y="167"/>
                  </a:lnTo>
                  <a:lnTo>
                    <a:pt x="0" y="230"/>
                  </a:lnTo>
                  <a:lnTo>
                    <a:pt x="42" y="314"/>
                  </a:lnTo>
                  <a:lnTo>
                    <a:pt x="84" y="314"/>
                  </a:lnTo>
                  <a:lnTo>
                    <a:pt x="209" y="439"/>
                  </a:lnTo>
                  <a:lnTo>
                    <a:pt x="251" y="544"/>
                  </a:lnTo>
                  <a:lnTo>
                    <a:pt x="314" y="649"/>
                  </a:lnTo>
                  <a:lnTo>
                    <a:pt x="272" y="670"/>
                  </a:lnTo>
                  <a:lnTo>
                    <a:pt x="293" y="753"/>
                  </a:lnTo>
                  <a:lnTo>
                    <a:pt x="774" y="1151"/>
                  </a:lnTo>
                  <a:lnTo>
                    <a:pt x="1151" y="1611"/>
                  </a:lnTo>
                  <a:lnTo>
                    <a:pt x="1109" y="1695"/>
                  </a:lnTo>
                  <a:lnTo>
                    <a:pt x="1193" y="1716"/>
                  </a:lnTo>
                  <a:lnTo>
                    <a:pt x="1402" y="1737"/>
                  </a:lnTo>
                  <a:lnTo>
                    <a:pt x="1465" y="1716"/>
                  </a:lnTo>
                  <a:lnTo>
                    <a:pt x="1569" y="1904"/>
                  </a:lnTo>
                  <a:lnTo>
                    <a:pt x="1653" y="1841"/>
                  </a:lnTo>
                  <a:lnTo>
                    <a:pt x="1716" y="1737"/>
                  </a:lnTo>
                  <a:lnTo>
                    <a:pt x="1716" y="1590"/>
                  </a:lnTo>
                  <a:lnTo>
                    <a:pt x="1758" y="1465"/>
                  </a:lnTo>
                  <a:lnTo>
                    <a:pt x="1841" y="1465"/>
                  </a:lnTo>
                  <a:lnTo>
                    <a:pt x="1925" y="1402"/>
                  </a:lnTo>
                  <a:lnTo>
                    <a:pt x="1883" y="1318"/>
                  </a:lnTo>
                  <a:lnTo>
                    <a:pt x="1779" y="1276"/>
                  </a:lnTo>
                  <a:lnTo>
                    <a:pt x="1779" y="1172"/>
                  </a:lnTo>
                  <a:lnTo>
                    <a:pt x="1862" y="1109"/>
                  </a:lnTo>
                  <a:lnTo>
                    <a:pt x="1967" y="1193"/>
                  </a:lnTo>
                  <a:lnTo>
                    <a:pt x="2071" y="1255"/>
                  </a:lnTo>
                  <a:lnTo>
                    <a:pt x="2134" y="1193"/>
                  </a:lnTo>
                  <a:lnTo>
                    <a:pt x="1988" y="1046"/>
                  </a:lnTo>
                  <a:lnTo>
                    <a:pt x="1988" y="900"/>
                  </a:lnTo>
                  <a:lnTo>
                    <a:pt x="2051" y="879"/>
                  </a:lnTo>
                  <a:lnTo>
                    <a:pt x="2155" y="942"/>
                  </a:lnTo>
                  <a:lnTo>
                    <a:pt x="2176" y="858"/>
                  </a:lnTo>
                  <a:lnTo>
                    <a:pt x="2134" y="795"/>
                  </a:lnTo>
                  <a:lnTo>
                    <a:pt x="2030" y="774"/>
                  </a:lnTo>
                  <a:lnTo>
                    <a:pt x="1862" y="649"/>
                  </a:lnTo>
                  <a:lnTo>
                    <a:pt x="1862" y="565"/>
                  </a:lnTo>
                  <a:lnTo>
                    <a:pt x="1967" y="419"/>
                  </a:lnTo>
                  <a:lnTo>
                    <a:pt x="1988" y="251"/>
                  </a:lnTo>
                  <a:lnTo>
                    <a:pt x="1925" y="251"/>
                  </a:lnTo>
                  <a:lnTo>
                    <a:pt x="1862" y="272"/>
                  </a:lnTo>
                  <a:lnTo>
                    <a:pt x="1820" y="230"/>
                  </a:lnTo>
                  <a:lnTo>
                    <a:pt x="1653" y="230"/>
                  </a:lnTo>
                  <a:lnTo>
                    <a:pt x="1548" y="126"/>
                  </a:lnTo>
                  <a:lnTo>
                    <a:pt x="1465" y="147"/>
                  </a:lnTo>
                  <a:lnTo>
                    <a:pt x="1339" y="105"/>
                  </a:lnTo>
                  <a:lnTo>
                    <a:pt x="1214" y="126"/>
                  </a:lnTo>
                  <a:lnTo>
                    <a:pt x="1193" y="63"/>
                  </a:lnTo>
                  <a:lnTo>
                    <a:pt x="1088" y="126"/>
                  </a:lnTo>
                  <a:lnTo>
                    <a:pt x="942" y="63"/>
                  </a:lnTo>
                  <a:lnTo>
                    <a:pt x="900" y="126"/>
                  </a:lnTo>
                  <a:lnTo>
                    <a:pt x="837" y="21"/>
                  </a:lnTo>
                  <a:lnTo>
                    <a:pt x="732" y="0"/>
                  </a:lnTo>
                  <a:lnTo>
                    <a:pt x="690" y="42"/>
                  </a:lnTo>
                  <a:lnTo>
                    <a:pt x="607" y="0"/>
                  </a:lnTo>
                  <a:lnTo>
                    <a:pt x="565" y="63"/>
                  </a:lnTo>
                  <a:lnTo>
                    <a:pt x="481" y="42"/>
                  </a:lnTo>
                  <a:lnTo>
                    <a:pt x="377" y="63"/>
                  </a:lnTo>
                  <a:lnTo>
                    <a:pt x="377" y="147"/>
                  </a:lnTo>
                  <a:lnTo>
                    <a:pt x="293" y="167"/>
                  </a:lnTo>
                  <a:lnTo>
                    <a:pt x="251" y="105"/>
                  </a:lnTo>
                  <a:lnTo>
                    <a:pt x="105" y="0"/>
                  </a:lnTo>
                  <a:close/>
                </a:path>
              </a:pathLst>
            </a:custGeom>
            <a:solidFill>
              <a:srgbClr val="E1DA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n w="0"/>
                <a:solidFill>
                  <a:schemeClr val="accent1"/>
                </a:solidFill>
                <a:effectLst>
                  <a:outerShdw blurRad="38100" dist="25400" dir="5400000" algn="ctr" rotWithShape="0">
                    <a:srgbClr val="6E747A">
                      <a:alpha val="43000"/>
                    </a:srgbClr>
                  </a:outerShdw>
                </a:effectLst>
              </a:endParaRPr>
            </a:p>
          </p:txBody>
        </p:sp>
        <p:sp>
          <p:nvSpPr>
            <p:cNvPr id="290" name="Google Shape;1208;p99">
              <a:extLst>
                <a:ext uri="{FF2B5EF4-FFF2-40B4-BE49-F238E27FC236}">
                  <a16:creationId xmlns:a16="http://schemas.microsoft.com/office/drawing/2014/main" xmlns="" id="{024D9249-95E5-D537-2757-17243C954AC6}"/>
                </a:ext>
              </a:extLst>
            </p:cNvPr>
            <p:cNvSpPr/>
            <p:nvPr/>
          </p:nvSpPr>
          <p:spPr>
            <a:xfrm>
              <a:off x="8026788" y="373973"/>
              <a:ext cx="122280" cy="77002"/>
            </a:xfrm>
            <a:custGeom>
              <a:avLst/>
              <a:gdLst/>
              <a:ahLst/>
              <a:cxnLst/>
              <a:rect l="l" t="t" r="r" b="b"/>
              <a:pathLst>
                <a:path w="1696" h="1068" extrusionOk="0">
                  <a:moveTo>
                    <a:pt x="1507" y="0"/>
                  </a:moveTo>
                  <a:lnTo>
                    <a:pt x="1381" y="63"/>
                  </a:lnTo>
                  <a:lnTo>
                    <a:pt x="1130" y="209"/>
                  </a:lnTo>
                  <a:lnTo>
                    <a:pt x="1067" y="188"/>
                  </a:lnTo>
                  <a:lnTo>
                    <a:pt x="984" y="209"/>
                  </a:lnTo>
                  <a:lnTo>
                    <a:pt x="858" y="272"/>
                  </a:lnTo>
                  <a:lnTo>
                    <a:pt x="733" y="272"/>
                  </a:lnTo>
                  <a:lnTo>
                    <a:pt x="607" y="314"/>
                  </a:lnTo>
                  <a:lnTo>
                    <a:pt x="523" y="230"/>
                  </a:lnTo>
                  <a:lnTo>
                    <a:pt x="251" y="230"/>
                  </a:lnTo>
                  <a:lnTo>
                    <a:pt x="147" y="209"/>
                  </a:lnTo>
                  <a:lnTo>
                    <a:pt x="21" y="419"/>
                  </a:lnTo>
                  <a:lnTo>
                    <a:pt x="84" y="502"/>
                  </a:lnTo>
                  <a:lnTo>
                    <a:pt x="0" y="628"/>
                  </a:lnTo>
                  <a:lnTo>
                    <a:pt x="21" y="816"/>
                  </a:lnTo>
                  <a:lnTo>
                    <a:pt x="42" y="816"/>
                  </a:lnTo>
                  <a:lnTo>
                    <a:pt x="147" y="858"/>
                  </a:lnTo>
                  <a:lnTo>
                    <a:pt x="147" y="942"/>
                  </a:lnTo>
                  <a:lnTo>
                    <a:pt x="42" y="963"/>
                  </a:lnTo>
                  <a:lnTo>
                    <a:pt x="42" y="1067"/>
                  </a:lnTo>
                  <a:lnTo>
                    <a:pt x="251" y="1067"/>
                  </a:lnTo>
                  <a:lnTo>
                    <a:pt x="398" y="963"/>
                  </a:lnTo>
                  <a:lnTo>
                    <a:pt x="523" y="921"/>
                  </a:lnTo>
                  <a:lnTo>
                    <a:pt x="733" y="1025"/>
                  </a:lnTo>
                  <a:lnTo>
                    <a:pt x="858" y="1025"/>
                  </a:lnTo>
                  <a:lnTo>
                    <a:pt x="879" y="816"/>
                  </a:lnTo>
                  <a:lnTo>
                    <a:pt x="1067" y="732"/>
                  </a:lnTo>
                  <a:lnTo>
                    <a:pt x="1088" y="586"/>
                  </a:lnTo>
                  <a:lnTo>
                    <a:pt x="1444" y="398"/>
                  </a:lnTo>
                  <a:lnTo>
                    <a:pt x="1695" y="398"/>
                  </a:lnTo>
                  <a:lnTo>
                    <a:pt x="1674" y="188"/>
                  </a:lnTo>
                  <a:lnTo>
                    <a:pt x="1507" y="0"/>
                  </a:lnTo>
                  <a:close/>
                </a:path>
              </a:pathLst>
            </a:custGeom>
            <a:solidFill>
              <a:srgbClr val="E1DA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n w="0"/>
                <a:solidFill>
                  <a:schemeClr val="accent1"/>
                </a:solidFill>
                <a:effectLst>
                  <a:outerShdw blurRad="38100" dist="25400" dir="5400000" algn="ctr" rotWithShape="0">
                    <a:srgbClr val="6E747A">
                      <a:alpha val="43000"/>
                    </a:srgbClr>
                  </a:outerShdw>
                </a:effectLst>
              </a:endParaRPr>
            </a:p>
          </p:txBody>
        </p:sp>
        <p:sp>
          <p:nvSpPr>
            <p:cNvPr id="291" name="Google Shape;1209;p99">
              <a:extLst>
                <a:ext uri="{FF2B5EF4-FFF2-40B4-BE49-F238E27FC236}">
                  <a16:creationId xmlns:a16="http://schemas.microsoft.com/office/drawing/2014/main" xmlns="" id="{C18FEA7C-A6C0-76C6-5AD9-0C4BD9FFE465}"/>
                </a:ext>
              </a:extLst>
            </p:cNvPr>
            <p:cNvSpPr/>
            <p:nvPr/>
          </p:nvSpPr>
          <p:spPr>
            <a:xfrm>
              <a:off x="7869901" y="257750"/>
              <a:ext cx="288179" cy="138863"/>
            </a:xfrm>
            <a:custGeom>
              <a:avLst/>
              <a:gdLst/>
              <a:ahLst/>
              <a:cxnLst/>
              <a:rect l="l" t="t" r="r" b="b"/>
              <a:pathLst>
                <a:path w="3997" h="1926" extrusionOk="0">
                  <a:moveTo>
                    <a:pt x="2846" y="1"/>
                  </a:moveTo>
                  <a:lnTo>
                    <a:pt x="2804" y="106"/>
                  </a:lnTo>
                  <a:lnTo>
                    <a:pt x="2741" y="147"/>
                  </a:lnTo>
                  <a:lnTo>
                    <a:pt x="2720" y="252"/>
                  </a:lnTo>
                  <a:lnTo>
                    <a:pt x="2574" y="252"/>
                  </a:lnTo>
                  <a:lnTo>
                    <a:pt x="2511" y="315"/>
                  </a:lnTo>
                  <a:lnTo>
                    <a:pt x="2218" y="147"/>
                  </a:lnTo>
                  <a:lnTo>
                    <a:pt x="2155" y="147"/>
                  </a:lnTo>
                  <a:lnTo>
                    <a:pt x="2114" y="252"/>
                  </a:lnTo>
                  <a:lnTo>
                    <a:pt x="2114" y="357"/>
                  </a:lnTo>
                  <a:lnTo>
                    <a:pt x="2051" y="357"/>
                  </a:lnTo>
                  <a:lnTo>
                    <a:pt x="1967" y="461"/>
                  </a:lnTo>
                  <a:lnTo>
                    <a:pt x="1842" y="545"/>
                  </a:lnTo>
                  <a:lnTo>
                    <a:pt x="1674" y="733"/>
                  </a:lnTo>
                  <a:lnTo>
                    <a:pt x="1674" y="796"/>
                  </a:lnTo>
                  <a:lnTo>
                    <a:pt x="1842" y="880"/>
                  </a:lnTo>
                  <a:lnTo>
                    <a:pt x="1863" y="984"/>
                  </a:lnTo>
                  <a:lnTo>
                    <a:pt x="1779" y="1047"/>
                  </a:lnTo>
                  <a:lnTo>
                    <a:pt x="1653" y="963"/>
                  </a:lnTo>
                  <a:lnTo>
                    <a:pt x="1528" y="984"/>
                  </a:lnTo>
                  <a:lnTo>
                    <a:pt x="1381" y="963"/>
                  </a:lnTo>
                  <a:lnTo>
                    <a:pt x="1319" y="963"/>
                  </a:lnTo>
                  <a:lnTo>
                    <a:pt x="1130" y="1089"/>
                  </a:lnTo>
                  <a:lnTo>
                    <a:pt x="1026" y="1110"/>
                  </a:lnTo>
                  <a:lnTo>
                    <a:pt x="942" y="1089"/>
                  </a:lnTo>
                  <a:lnTo>
                    <a:pt x="837" y="1110"/>
                  </a:lnTo>
                  <a:lnTo>
                    <a:pt x="754" y="1047"/>
                  </a:lnTo>
                  <a:lnTo>
                    <a:pt x="440" y="1047"/>
                  </a:lnTo>
                  <a:lnTo>
                    <a:pt x="440" y="1110"/>
                  </a:lnTo>
                  <a:lnTo>
                    <a:pt x="419" y="1173"/>
                  </a:lnTo>
                  <a:lnTo>
                    <a:pt x="272" y="1152"/>
                  </a:lnTo>
                  <a:lnTo>
                    <a:pt x="189" y="1047"/>
                  </a:lnTo>
                  <a:lnTo>
                    <a:pt x="84" y="1089"/>
                  </a:lnTo>
                  <a:lnTo>
                    <a:pt x="21" y="1110"/>
                  </a:lnTo>
                  <a:lnTo>
                    <a:pt x="0" y="1110"/>
                  </a:lnTo>
                  <a:lnTo>
                    <a:pt x="63" y="1173"/>
                  </a:lnTo>
                  <a:lnTo>
                    <a:pt x="63" y="1256"/>
                  </a:lnTo>
                  <a:lnTo>
                    <a:pt x="105" y="1298"/>
                  </a:lnTo>
                  <a:lnTo>
                    <a:pt x="105" y="1403"/>
                  </a:lnTo>
                  <a:lnTo>
                    <a:pt x="210" y="1403"/>
                  </a:lnTo>
                  <a:lnTo>
                    <a:pt x="293" y="1382"/>
                  </a:lnTo>
                  <a:lnTo>
                    <a:pt x="398" y="1507"/>
                  </a:lnTo>
                  <a:lnTo>
                    <a:pt x="502" y="1403"/>
                  </a:lnTo>
                  <a:lnTo>
                    <a:pt x="586" y="1403"/>
                  </a:lnTo>
                  <a:lnTo>
                    <a:pt x="628" y="1507"/>
                  </a:lnTo>
                  <a:lnTo>
                    <a:pt x="837" y="1591"/>
                  </a:lnTo>
                  <a:lnTo>
                    <a:pt x="1130" y="1403"/>
                  </a:lnTo>
                  <a:lnTo>
                    <a:pt x="1256" y="1424"/>
                  </a:lnTo>
                  <a:lnTo>
                    <a:pt x="1444" y="1424"/>
                  </a:lnTo>
                  <a:lnTo>
                    <a:pt x="1444" y="1528"/>
                  </a:lnTo>
                  <a:lnTo>
                    <a:pt x="1737" y="1717"/>
                  </a:lnTo>
                  <a:lnTo>
                    <a:pt x="2072" y="1779"/>
                  </a:lnTo>
                  <a:lnTo>
                    <a:pt x="2260" y="1738"/>
                  </a:lnTo>
                  <a:lnTo>
                    <a:pt x="2323" y="1821"/>
                  </a:lnTo>
                  <a:lnTo>
                    <a:pt x="2427" y="1842"/>
                  </a:lnTo>
                  <a:lnTo>
                    <a:pt x="2699" y="1842"/>
                  </a:lnTo>
                  <a:lnTo>
                    <a:pt x="2783" y="1926"/>
                  </a:lnTo>
                  <a:lnTo>
                    <a:pt x="2909" y="1884"/>
                  </a:lnTo>
                  <a:lnTo>
                    <a:pt x="3034" y="1884"/>
                  </a:lnTo>
                  <a:lnTo>
                    <a:pt x="3160" y="1821"/>
                  </a:lnTo>
                  <a:lnTo>
                    <a:pt x="3243" y="1800"/>
                  </a:lnTo>
                  <a:lnTo>
                    <a:pt x="3306" y="1821"/>
                  </a:lnTo>
                  <a:lnTo>
                    <a:pt x="3557" y="1675"/>
                  </a:lnTo>
                  <a:lnTo>
                    <a:pt x="3683" y="1612"/>
                  </a:lnTo>
                  <a:lnTo>
                    <a:pt x="3725" y="1612"/>
                  </a:lnTo>
                  <a:lnTo>
                    <a:pt x="3829" y="1507"/>
                  </a:lnTo>
                  <a:lnTo>
                    <a:pt x="3746" y="1403"/>
                  </a:lnTo>
                  <a:lnTo>
                    <a:pt x="3767" y="1298"/>
                  </a:lnTo>
                  <a:lnTo>
                    <a:pt x="3829" y="1152"/>
                  </a:lnTo>
                  <a:lnTo>
                    <a:pt x="3725" y="1047"/>
                  </a:lnTo>
                  <a:lnTo>
                    <a:pt x="3746" y="984"/>
                  </a:lnTo>
                  <a:lnTo>
                    <a:pt x="3976" y="984"/>
                  </a:lnTo>
                  <a:lnTo>
                    <a:pt x="3997" y="880"/>
                  </a:lnTo>
                  <a:lnTo>
                    <a:pt x="3976" y="754"/>
                  </a:lnTo>
                  <a:lnTo>
                    <a:pt x="3976" y="671"/>
                  </a:lnTo>
                  <a:lnTo>
                    <a:pt x="3955" y="440"/>
                  </a:lnTo>
                  <a:lnTo>
                    <a:pt x="3955" y="252"/>
                  </a:lnTo>
                  <a:lnTo>
                    <a:pt x="3725" y="210"/>
                  </a:lnTo>
                  <a:lnTo>
                    <a:pt x="3641" y="127"/>
                  </a:lnTo>
                  <a:lnTo>
                    <a:pt x="3474" y="147"/>
                  </a:lnTo>
                  <a:lnTo>
                    <a:pt x="3327" y="147"/>
                  </a:lnTo>
                  <a:lnTo>
                    <a:pt x="3160" y="43"/>
                  </a:lnTo>
                  <a:lnTo>
                    <a:pt x="2951" y="43"/>
                  </a:lnTo>
                  <a:lnTo>
                    <a:pt x="2846" y="1"/>
                  </a:lnTo>
                  <a:close/>
                </a:path>
              </a:pathLst>
            </a:custGeom>
            <a:solidFill>
              <a:srgbClr val="E1DA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n w="0"/>
                <a:solidFill>
                  <a:schemeClr val="accent1"/>
                </a:solidFill>
                <a:effectLst>
                  <a:outerShdw blurRad="38100" dist="25400" dir="5400000" algn="ctr" rotWithShape="0">
                    <a:srgbClr val="6E747A">
                      <a:alpha val="43000"/>
                    </a:srgbClr>
                  </a:outerShdw>
                </a:effectLst>
              </a:endParaRPr>
            </a:p>
          </p:txBody>
        </p:sp>
        <p:sp>
          <p:nvSpPr>
            <p:cNvPr id="292" name="Google Shape;1210;p99">
              <a:extLst>
                <a:ext uri="{FF2B5EF4-FFF2-40B4-BE49-F238E27FC236}">
                  <a16:creationId xmlns:a16="http://schemas.microsoft.com/office/drawing/2014/main" xmlns="" id="{FFAF2D2A-09B5-CE54-525C-EA1225528510}"/>
                </a:ext>
              </a:extLst>
            </p:cNvPr>
            <p:cNvSpPr/>
            <p:nvPr/>
          </p:nvSpPr>
          <p:spPr>
            <a:xfrm>
              <a:off x="8032844" y="-74122"/>
              <a:ext cx="381692" cy="321417"/>
            </a:xfrm>
            <a:custGeom>
              <a:avLst/>
              <a:gdLst/>
              <a:ahLst/>
              <a:cxnLst/>
              <a:rect l="l" t="t" r="r" b="b"/>
              <a:pathLst>
                <a:path w="5294" h="4458" extrusionOk="0">
                  <a:moveTo>
                    <a:pt x="1883" y="1"/>
                  </a:moveTo>
                  <a:lnTo>
                    <a:pt x="1632" y="105"/>
                  </a:lnTo>
                  <a:lnTo>
                    <a:pt x="1486" y="105"/>
                  </a:lnTo>
                  <a:lnTo>
                    <a:pt x="1318" y="147"/>
                  </a:lnTo>
                  <a:lnTo>
                    <a:pt x="1214" y="315"/>
                  </a:lnTo>
                  <a:lnTo>
                    <a:pt x="1046" y="315"/>
                  </a:lnTo>
                  <a:lnTo>
                    <a:pt x="942" y="398"/>
                  </a:lnTo>
                  <a:lnTo>
                    <a:pt x="942" y="524"/>
                  </a:lnTo>
                  <a:lnTo>
                    <a:pt x="753" y="524"/>
                  </a:lnTo>
                  <a:lnTo>
                    <a:pt x="481" y="670"/>
                  </a:lnTo>
                  <a:lnTo>
                    <a:pt x="314" y="670"/>
                  </a:lnTo>
                  <a:lnTo>
                    <a:pt x="251" y="796"/>
                  </a:lnTo>
                  <a:lnTo>
                    <a:pt x="209" y="963"/>
                  </a:lnTo>
                  <a:lnTo>
                    <a:pt x="147" y="984"/>
                  </a:lnTo>
                  <a:lnTo>
                    <a:pt x="167" y="1047"/>
                  </a:lnTo>
                  <a:lnTo>
                    <a:pt x="126" y="1047"/>
                  </a:lnTo>
                  <a:lnTo>
                    <a:pt x="167" y="1298"/>
                  </a:lnTo>
                  <a:lnTo>
                    <a:pt x="147" y="1486"/>
                  </a:lnTo>
                  <a:lnTo>
                    <a:pt x="0" y="1570"/>
                  </a:lnTo>
                  <a:lnTo>
                    <a:pt x="0" y="1633"/>
                  </a:lnTo>
                  <a:lnTo>
                    <a:pt x="167" y="1842"/>
                  </a:lnTo>
                  <a:lnTo>
                    <a:pt x="147" y="1947"/>
                  </a:lnTo>
                  <a:lnTo>
                    <a:pt x="230" y="2051"/>
                  </a:lnTo>
                  <a:lnTo>
                    <a:pt x="230" y="2135"/>
                  </a:lnTo>
                  <a:lnTo>
                    <a:pt x="272" y="2261"/>
                  </a:lnTo>
                  <a:lnTo>
                    <a:pt x="230" y="2365"/>
                  </a:lnTo>
                  <a:lnTo>
                    <a:pt x="335" y="2616"/>
                  </a:lnTo>
                  <a:lnTo>
                    <a:pt x="419" y="2658"/>
                  </a:lnTo>
                  <a:lnTo>
                    <a:pt x="481" y="2742"/>
                  </a:lnTo>
                  <a:lnTo>
                    <a:pt x="481" y="3056"/>
                  </a:lnTo>
                  <a:lnTo>
                    <a:pt x="460" y="3097"/>
                  </a:lnTo>
                  <a:lnTo>
                    <a:pt x="523" y="3181"/>
                  </a:lnTo>
                  <a:lnTo>
                    <a:pt x="565" y="3139"/>
                  </a:lnTo>
                  <a:lnTo>
                    <a:pt x="649" y="3160"/>
                  </a:lnTo>
                  <a:lnTo>
                    <a:pt x="732" y="3097"/>
                  </a:lnTo>
                  <a:lnTo>
                    <a:pt x="963" y="3160"/>
                  </a:lnTo>
                  <a:lnTo>
                    <a:pt x="942" y="3202"/>
                  </a:lnTo>
                  <a:lnTo>
                    <a:pt x="1046" y="3307"/>
                  </a:lnTo>
                  <a:lnTo>
                    <a:pt x="1151" y="3307"/>
                  </a:lnTo>
                  <a:lnTo>
                    <a:pt x="1214" y="3390"/>
                  </a:lnTo>
                  <a:lnTo>
                    <a:pt x="1172" y="3495"/>
                  </a:lnTo>
                  <a:lnTo>
                    <a:pt x="1193" y="3579"/>
                  </a:lnTo>
                  <a:lnTo>
                    <a:pt x="1255" y="3600"/>
                  </a:lnTo>
                  <a:lnTo>
                    <a:pt x="1255" y="3704"/>
                  </a:lnTo>
                  <a:lnTo>
                    <a:pt x="1318" y="3725"/>
                  </a:lnTo>
                  <a:lnTo>
                    <a:pt x="1381" y="3683"/>
                  </a:lnTo>
                  <a:lnTo>
                    <a:pt x="1465" y="3683"/>
                  </a:lnTo>
                  <a:lnTo>
                    <a:pt x="1318" y="3516"/>
                  </a:lnTo>
                  <a:lnTo>
                    <a:pt x="1381" y="3474"/>
                  </a:lnTo>
                  <a:lnTo>
                    <a:pt x="1632" y="3621"/>
                  </a:lnTo>
                  <a:lnTo>
                    <a:pt x="1820" y="3600"/>
                  </a:lnTo>
                  <a:lnTo>
                    <a:pt x="1779" y="3704"/>
                  </a:lnTo>
                  <a:lnTo>
                    <a:pt x="1904" y="3809"/>
                  </a:lnTo>
                  <a:lnTo>
                    <a:pt x="2134" y="3767"/>
                  </a:lnTo>
                  <a:lnTo>
                    <a:pt x="2302" y="3809"/>
                  </a:lnTo>
                  <a:lnTo>
                    <a:pt x="2636" y="4081"/>
                  </a:lnTo>
                  <a:lnTo>
                    <a:pt x="2762" y="4248"/>
                  </a:lnTo>
                  <a:lnTo>
                    <a:pt x="2846" y="4248"/>
                  </a:lnTo>
                  <a:lnTo>
                    <a:pt x="2888" y="4206"/>
                  </a:lnTo>
                  <a:lnTo>
                    <a:pt x="3055" y="4206"/>
                  </a:lnTo>
                  <a:lnTo>
                    <a:pt x="3139" y="4290"/>
                  </a:lnTo>
                  <a:lnTo>
                    <a:pt x="3180" y="4437"/>
                  </a:lnTo>
                  <a:lnTo>
                    <a:pt x="3201" y="4458"/>
                  </a:lnTo>
                  <a:lnTo>
                    <a:pt x="3306" y="4437"/>
                  </a:lnTo>
                  <a:lnTo>
                    <a:pt x="3390" y="4332"/>
                  </a:lnTo>
                  <a:lnTo>
                    <a:pt x="3473" y="4311"/>
                  </a:lnTo>
                  <a:lnTo>
                    <a:pt x="3578" y="4332"/>
                  </a:lnTo>
                  <a:lnTo>
                    <a:pt x="3704" y="4332"/>
                  </a:lnTo>
                  <a:lnTo>
                    <a:pt x="3787" y="4395"/>
                  </a:lnTo>
                  <a:lnTo>
                    <a:pt x="3871" y="4311"/>
                  </a:lnTo>
                  <a:lnTo>
                    <a:pt x="3934" y="4290"/>
                  </a:lnTo>
                  <a:lnTo>
                    <a:pt x="4038" y="4332"/>
                  </a:lnTo>
                  <a:lnTo>
                    <a:pt x="4101" y="4311"/>
                  </a:lnTo>
                  <a:lnTo>
                    <a:pt x="4331" y="4311"/>
                  </a:lnTo>
                  <a:lnTo>
                    <a:pt x="4561" y="4437"/>
                  </a:lnTo>
                  <a:lnTo>
                    <a:pt x="4708" y="4458"/>
                  </a:lnTo>
                  <a:lnTo>
                    <a:pt x="4708" y="4290"/>
                  </a:lnTo>
                  <a:lnTo>
                    <a:pt x="4666" y="4123"/>
                  </a:lnTo>
                  <a:lnTo>
                    <a:pt x="5043" y="3725"/>
                  </a:lnTo>
                  <a:lnTo>
                    <a:pt x="5064" y="3558"/>
                  </a:lnTo>
                  <a:lnTo>
                    <a:pt x="5168" y="3474"/>
                  </a:lnTo>
                  <a:lnTo>
                    <a:pt x="5252" y="3474"/>
                  </a:lnTo>
                  <a:lnTo>
                    <a:pt x="5294" y="3286"/>
                  </a:lnTo>
                  <a:lnTo>
                    <a:pt x="5252" y="3202"/>
                  </a:lnTo>
                  <a:lnTo>
                    <a:pt x="5231" y="3139"/>
                  </a:lnTo>
                  <a:lnTo>
                    <a:pt x="5273" y="3056"/>
                  </a:lnTo>
                  <a:lnTo>
                    <a:pt x="5147" y="2972"/>
                  </a:lnTo>
                  <a:lnTo>
                    <a:pt x="5064" y="2825"/>
                  </a:lnTo>
                  <a:lnTo>
                    <a:pt x="5022" y="2742"/>
                  </a:lnTo>
                  <a:lnTo>
                    <a:pt x="4980" y="2470"/>
                  </a:lnTo>
                  <a:lnTo>
                    <a:pt x="5022" y="2365"/>
                  </a:lnTo>
                  <a:lnTo>
                    <a:pt x="5022" y="2323"/>
                  </a:lnTo>
                  <a:lnTo>
                    <a:pt x="4875" y="2135"/>
                  </a:lnTo>
                  <a:lnTo>
                    <a:pt x="4854" y="1947"/>
                  </a:lnTo>
                  <a:lnTo>
                    <a:pt x="4938" y="1821"/>
                  </a:lnTo>
                  <a:lnTo>
                    <a:pt x="5043" y="1779"/>
                  </a:lnTo>
                  <a:lnTo>
                    <a:pt x="5043" y="1403"/>
                  </a:lnTo>
                  <a:lnTo>
                    <a:pt x="4980" y="1361"/>
                  </a:lnTo>
                  <a:lnTo>
                    <a:pt x="4959" y="1214"/>
                  </a:lnTo>
                  <a:lnTo>
                    <a:pt x="4875" y="1089"/>
                  </a:lnTo>
                  <a:lnTo>
                    <a:pt x="4771" y="838"/>
                  </a:lnTo>
                  <a:lnTo>
                    <a:pt x="4750" y="775"/>
                  </a:lnTo>
                  <a:lnTo>
                    <a:pt x="4708" y="670"/>
                  </a:lnTo>
                  <a:lnTo>
                    <a:pt x="4708" y="545"/>
                  </a:lnTo>
                  <a:lnTo>
                    <a:pt x="4645" y="315"/>
                  </a:lnTo>
                  <a:lnTo>
                    <a:pt x="4561" y="315"/>
                  </a:lnTo>
                  <a:lnTo>
                    <a:pt x="4436" y="210"/>
                  </a:lnTo>
                  <a:lnTo>
                    <a:pt x="4310" y="231"/>
                  </a:lnTo>
                  <a:lnTo>
                    <a:pt x="3683" y="273"/>
                  </a:lnTo>
                  <a:lnTo>
                    <a:pt x="2950" y="231"/>
                  </a:lnTo>
                  <a:lnTo>
                    <a:pt x="2867" y="252"/>
                  </a:lnTo>
                  <a:lnTo>
                    <a:pt x="2678" y="440"/>
                  </a:lnTo>
                  <a:lnTo>
                    <a:pt x="2511" y="482"/>
                  </a:lnTo>
                  <a:lnTo>
                    <a:pt x="2469" y="440"/>
                  </a:lnTo>
                  <a:lnTo>
                    <a:pt x="2636" y="356"/>
                  </a:lnTo>
                  <a:lnTo>
                    <a:pt x="2783" y="210"/>
                  </a:lnTo>
                  <a:lnTo>
                    <a:pt x="2741" y="210"/>
                  </a:lnTo>
                  <a:lnTo>
                    <a:pt x="2616" y="315"/>
                  </a:lnTo>
                  <a:lnTo>
                    <a:pt x="2406" y="398"/>
                  </a:lnTo>
                  <a:lnTo>
                    <a:pt x="2134" y="356"/>
                  </a:lnTo>
                  <a:lnTo>
                    <a:pt x="2092" y="210"/>
                  </a:lnTo>
                  <a:lnTo>
                    <a:pt x="2134" y="126"/>
                  </a:lnTo>
                  <a:lnTo>
                    <a:pt x="2260" y="126"/>
                  </a:lnTo>
                  <a:lnTo>
                    <a:pt x="2323" y="168"/>
                  </a:lnTo>
                  <a:lnTo>
                    <a:pt x="2323" y="126"/>
                  </a:lnTo>
                  <a:lnTo>
                    <a:pt x="2155" y="43"/>
                  </a:lnTo>
                  <a:lnTo>
                    <a:pt x="188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n w="0"/>
                <a:solidFill>
                  <a:schemeClr val="accent1"/>
                </a:solidFill>
                <a:effectLst>
                  <a:outerShdw blurRad="38100" dist="25400" dir="5400000" algn="ctr" rotWithShape="0">
                    <a:srgbClr val="6E747A">
                      <a:alpha val="43000"/>
                    </a:srgbClr>
                  </a:outerShdw>
                </a:effectLst>
              </a:endParaRPr>
            </a:p>
          </p:txBody>
        </p:sp>
        <p:sp>
          <p:nvSpPr>
            <p:cNvPr id="293" name="Google Shape;1211;p99">
              <a:extLst>
                <a:ext uri="{FF2B5EF4-FFF2-40B4-BE49-F238E27FC236}">
                  <a16:creationId xmlns:a16="http://schemas.microsoft.com/office/drawing/2014/main" xmlns="" id="{ED9D4200-E94C-9C62-6BE2-FD9F7773FC43}"/>
                </a:ext>
              </a:extLst>
            </p:cNvPr>
            <p:cNvSpPr/>
            <p:nvPr/>
          </p:nvSpPr>
          <p:spPr>
            <a:xfrm>
              <a:off x="7957357" y="147655"/>
              <a:ext cx="304834" cy="132806"/>
            </a:xfrm>
            <a:custGeom>
              <a:avLst/>
              <a:gdLst/>
              <a:ahLst/>
              <a:cxnLst/>
              <a:rect l="l" t="t" r="r" b="b"/>
              <a:pathLst>
                <a:path w="4228" h="1842" extrusionOk="0">
                  <a:moveTo>
                    <a:pt x="1403" y="1"/>
                  </a:moveTo>
                  <a:lnTo>
                    <a:pt x="1319" y="63"/>
                  </a:lnTo>
                  <a:lnTo>
                    <a:pt x="1152" y="21"/>
                  </a:lnTo>
                  <a:lnTo>
                    <a:pt x="1152" y="126"/>
                  </a:lnTo>
                  <a:lnTo>
                    <a:pt x="1068" y="189"/>
                  </a:lnTo>
                  <a:lnTo>
                    <a:pt x="984" y="168"/>
                  </a:lnTo>
                  <a:lnTo>
                    <a:pt x="775" y="168"/>
                  </a:lnTo>
                  <a:lnTo>
                    <a:pt x="733" y="273"/>
                  </a:lnTo>
                  <a:lnTo>
                    <a:pt x="587" y="273"/>
                  </a:lnTo>
                  <a:lnTo>
                    <a:pt x="482" y="398"/>
                  </a:lnTo>
                  <a:lnTo>
                    <a:pt x="378" y="398"/>
                  </a:lnTo>
                  <a:lnTo>
                    <a:pt x="168" y="586"/>
                  </a:lnTo>
                  <a:lnTo>
                    <a:pt x="106" y="545"/>
                  </a:lnTo>
                  <a:lnTo>
                    <a:pt x="22" y="503"/>
                  </a:lnTo>
                  <a:lnTo>
                    <a:pt x="1" y="524"/>
                  </a:lnTo>
                  <a:lnTo>
                    <a:pt x="1" y="628"/>
                  </a:lnTo>
                  <a:lnTo>
                    <a:pt x="147" y="712"/>
                  </a:lnTo>
                  <a:lnTo>
                    <a:pt x="252" y="900"/>
                  </a:lnTo>
                  <a:lnTo>
                    <a:pt x="252" y="1047"/>
                  </a:lnTo>
                  <a:lnTo>
                    <a:pt x="273" y="1130"/>
                  </a:lnTo>
                  <a:lnTo>
                    <a:pt x="378" y="1172"/>
                  </a:lnTo>
                  <a:lnTo>
                    <a:pt x="587" y="1319"/>
                  </a:lnTo>
                  <a:lnTo>
                    <a:pt x="691" y="1382"/>
                  </a:lnTo>
                  <a:lnTo>
                    <a:pt x="942" y="1674"/>
                  </a:lnTo>
                  <a:lnTo>
                    <a:pt x="1005" y="1674"/>
                  </a:lnTo>
                  <a:lnTo>
                    <a:pt x="1298" y="1842"/>
                  </a:lnTo>
                  <a:lnTo>
                    <a:pt x="1361" y="1779"/>
                  </a:lnTo>
                  <a:lnTo>
                    <a:pt x="1507" y="1779"/>
                  </a:lnTo>
                  <a:lnTo>
                    <a:pt x="1528" y="1674"/>
                  </a:lnTo>
                  <a:lnTo>
                    <a:pt x="1591" y="1633"/>
                  </a:lnTo>
                  <a:lnTo>
                    <a:pt x="1633" y="1528"/>
                  </a:lnTo>
                  <a:lnTo>
                    <a:pt x="1738" y="1570"/>
                  </a:lnTo>
                  <a:lnTo>
                    <a:pt x="1947" y="1570"/>
                  </a:lnTo>
                  <a:lnTo>
                    <a:pt x="2114" y="1674"/>
                  </a:lnTo>
                  <a:lnTo>
                    <a:pt x="2261" y="1674"/>
                  </a:lnTo>
                  <a:lnTo>
                    <a:pt x="2428" y="1654"/>
                  </a:lnTo>
                  <a:lnTo>
                    <a:pt x="2512" y="1737"/>
                  </a:lnTo>
                  <a:lnTo>
                    <a:pt x="2742" y="1779"/>
                  </a:lnTo>
                  <a:lnTo>
                    <a:pt x="2763" y="1779"/>
                  </a:lnTo>
                  <a:lnTo>
                    <a:pt x="2888" y="1695"/>
                  </a:lnTo>
                  <a:lnTo>
                    <a:pt x="3035" y="1674"/>
                  </a:lnTo>
                  <a:lnTo>
                    <a:pt x="3077" y="1737"/>
                  </a:lnTo>
                  <a:lnTo>
                    <a:pt x="3307" y="1654"/>
                  </a:lnTo>
                  <a:lnTo>
                    <a:pt x="3516" y="1633"/>
                  </a:lnTo>
                  <a:lnTo>
                    <a:pt x="3683" y="1465"/>
                  </a:lnTo>
                  <a:lnTo>
                    <a:pt x="3830" y="1444"/>
                  </a:lnTo>
                  <a:lnTo>
                    <a:pt x="3976" y="1340"/>
                  </a:lnTo>
                  <a:lnTo>
                    <a:pt x="4227" y="1361"/>
                  </a:lnTo>
                  <a:lnTo>
                    <a:pt x="4186" y="1214"/>
                  </a:lnTo>
                  <a:lnTo>
                    <a:pt x="4102" y="1130"/>
                  </a:lnTo>
                  <a:lnTo>
                    <a:pt x="3935" y="1130"/>
                  </a:lnTo>
                  <a:lnTo>
                    <a:pt x="3893" y="1172"/>
                  </a:lnTo>
                  <a:lnTo>
                    <a:pt x="3809" y="1172"/>
                  </a:lnTo>
                  <a:lnTo>
                    <a:pt x="3683" y="1005"/>
                  </a:lnTo>
                  <a:lnTo>
                    <a:pt x="3349" y="733"/>
                  </a:lnTo>
                  <a:lnTo>
                    <a:pt x="3181" y="691"/>
                  </a:lnTo>
                  <a:lnTo>
                    <a:pt x="2951" y="733"/>
                  </a:lnTo>
                  <a:lnTo>
                    <a:pt x="2826" y="628"/>
                  </a:lnTo>
                  <a:lnTo>
                    <a:pt x="2867" y="524"/>
                  </a:lnTo>
                  <a:lnTo>
                    <a:pt x="2679" y="545"/>
                  </a:lnTo>
                  <a:lnTo>
                    <a:pt x="2428" y="398"/>
                  </a:lnTo>
                  <a:lnTo>
                    <a:pt x="2365" y="440"/>
                  </a:lnTo>
                  <a:lnTo>
                    <a:pt x="2512" y="607"/>
                  </a:lnTo>
                  <a:lnTo>
                    <a:pt x="2428" y="607"/>
                  </a:lnTo>
                  <a:lnTo>
                    <a:pt x="2365" y="649"/>
                  </a:lnTo>
                  <a:lnTo>
                    <a:pt x="2302" y="628"/>
                  </a:lnTo>
                  <a:lnTo>
                    <a:pt x="2302" y="524"/>
                  </a:lnTo>
                  <a:lnTo>
                    <a:pt x="2240" y="503"/>
                  </a:lnTo>
                  <a:lnTo>
                    <a:pt x="2219" y="419"/>
                  </a:lnTo>
                  <a:lnTo>
                    <a:pt x="2261" y="314"/>
                  </a:lnTo>
                  <a:lnTo>
                    <a:pt x="2198" y="231"/>
                  </a:lnTo>
                  <a:lnTo>
                    <a:pt x="2093" y="231"/>
                  </a:lnTo>
                  <a:lnTo>
                    <a:pt x="1989" y="126"/>
                  </a:lnTo>
                  <a:lnTo>
                    <a:pt x="2010" y="84"/>
                  </a:lnTo>
                  <a:lnTo>
                    <a:pt x="1779" y="21"/>
                  </a:lnTo>
                  <a:lnTo>
                    <a:pt x="1696" y="84"/>
                  </a:lnTo>
                  <a:lnTo>
                    <a:pt x="1612" y="63"/>
                  </a:lnTo>
                  <a:lnTo>
                    <a:pt x="1570" y="105"/>
                  </a:lnTo>
                  <a:lnTo>
                    <a:pt x="1507" y="21"/>
                  </a:lnTo>
                  <a:lnTo>
                    <a:pt x="1486" y="63"/>
                  </a:lnTo>
                  <a:lnTo>
                    <a:pt x="140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n w="0"/>
                <a:solidFill>
                  <a:schemeClr val="accent1"/>
                </a:solidFill>
                <a:effectLst>
                  <a:outerShdw blurRad="38100" dist="25400" dir="5400000" algn="ctr" rotWithShape="0">
                    <a:srgbClr val="6E747A">
                      <a:alpha val="43000"/>
                    </a:srgbClr>
                  </a:outerShdw>
                </a:effectLst>
              </a:endParaRPr>
            </a:p>
          </p:txBody>
        </p:sp>
        <p:sp>
          <p:nvSpPr>
            <p:cNvPr id="294" name="Google Shape;1212;p99">
              <a:extLst>
                <a:ext uri="{FF2B5EF4-FFF2-40B4-BE49-F238E27FC236}">
                  <a16:creationId xmlns:a16="http://schemas.microsoft.com/office/drawing/2014/main" xmlns="" id="{28BFD8DB-B7DD-1300-C764-474EB7152685}"/>
                </a:ext>
              </a:extLst>
            </p:cNvPr>
            <p:cNvSpPr/>
            <p:nvPr/>
          </p:nvSpPr>
          <p:spPr>
            <a:xfrm>
              <a:off x="7720512" y="-72608"/>
              <a:ext cx="347084" cy="414929"/>
            </a:xfrm>
            <a:custGeom>
              <a:avLst/>
              <a:gdLst/>
              <a:ahLst/>
              <a:cxnLst/>
              <a:rect l="l" t="t" r="r" b="b"/>
              <a:pathLst>
                <a:path w="4814" h="5755" extrusionOk="0">
                  <a:moveTo>
                    <a:pt x="1340" y="1"/>
                  </a:moveTo>
                  <a:lnTo>
                    <a:pt x="1340" y="22"/>
                  </a:lnTo>
                  <a:lnTo>
                    <a:pt x="1340" y="126"/>
                  </a:lnTo>
                  <a:lnTo>
                    <a:pt x="1424" y="189"/>
                  </a:lnTo>
                  <a:lnTo>
                    <a:pt x="1466" y="189"/>
                  </a:lnTo>
                  <a:lnTo>
                    <a:pt x="1466" y="252"/>
                  </a:lnTo>
                  <a:lnTo>
                    <a:pt x="1612" y="377"/>
                  </a:lnTo>
                  <a:lnTo>
                    <a:pt x="1507" y="419"/>
                  </a:lnTo>
                  <a:lnTo>
                    <a:pt x="1403" y="419"/>
                  </a:lnTo>
                  <a:lnTo>
                    <a:pt x="1403" y="524"/>
                  </a:lnTo>
                  <a:lnTo>
                    <a:pt x="1507" y="461"/>
                  </a:lnTo>
                  <a:lnTo>
                    <a:pt x="1507" y="628"/>
                  </a:lnTo>
                  <a:lnTo>
                    <a:pt x="1612" y="670"/>
                  </a:lnTo>
                  <a:lnTo>
                    <a:pt x="1528" y="754"/>
                  </a:lnTo>
                  <a:lnTo>
                    <a:pt x="1528" y="838"/>
                  </a:lnTo>
                  <a:lnTo>
                    <a:pt x="1612" y="880"/>
                  </a:lnTo>
                  <a:lnTo>
                    <a:pt x="1738" y="880"/>
                  </a:lnTo>
                  <a:lnTo>
                    <a:pt x="1926" y="1068"/>
                  </a:lnTo>
                  <a:lnTo>
                    <a:pt x="2156" y="1172"/>
                  </a:lnTo>
                  <a:lnTo>
                    <a:pt x="1926" y="1131"/>
                  </a:lnTo>
                  <a:lnTo>
                    <a:pt x="1738" y="942"/>
                  </a:lnTo>
                  <a:lnTo>
                    <a:pt x="1612" y="963"/>
                  </a:lnTo>
                  <a:lnTo>
                    <a:pt x="1507" y="942"/>
                  </a:lnTo>
                  <a:lnTo>
                    <a:pt x="1424" y="942"/>
                  </a:lnTo>
                  <a:lnTo>
                    <a:pt x="1340" y="1068"/>
                  </a:lnTo>
                  <a:lnTo>
                    <a:pt x="1361" y="1152"/>
                  </a:lnTo>
                  <a:lnTo>
                    <a:pt x="1361" y="1340"/>
                  </a:lnTo>
                  <a:lnTo>
                    <a:pt x="1424" y="1444"/>
                  </a:lnTo>
                  <a:lnTo>
                    <a:pt x="1298" y="1277"/>
                  </a:lnTo>
                  <a:lnTo>
                    <a:pt x="1319" y="1152"/>
                  </a:lnTo>
                  <a:lnTo>
                    <a:pt x="1235" y="1068"/>
                  </a:lnTo>
                  <a:lnTo>
                    <a:pt x="1194" y="1089"/>
                  </a:lnTo>
                  <a:lnTo>
                    <a:pt x="1194" y="1172"/>
                  </a:lnTo>
                  <a:lnTo>
                    <a:pt x="1235" y="1277"/>
                  </a:lnTo>
                  <a:lnTo>
                    <a:pt x="1152" y="1361"/>
                  </a:lnTo>
                  <a:lnTo>
                    <a:pt x="1089" y="1235"/>
                  </a:lnTo>
                  <a:lnTo>
                    <a:pt x="1089" y="1089"/>
                  </a:lnTo>
                  <a:lnTo>
                    <a:pt x="942" y="1026"/>
                  </a:lnTo>
                  <a:lnTo>
                    <a:pt x="880" y="1047"/>
                  </a:lnTo>
                  <a:lnTo>
                    <a:pt x="608" y="1131"/>
                  </a:lnTo>
                  <a:lnTo>
                    <a:pt x="587" y="1235"/>
                  </a:lnTo>
                  <a:lnTo>
                    <a:pt x="629" y="1340"/>
                  </a:lnTo>
                  <a:lnTo>
                    <a:pt x="775" y="1361"/>
                  </a:lnTo>
                  <a:lnTo>
                    <a:pt x="796" y="1465"/>
                  </a:lnTo>
                  <a:lnTo>
                    <a:pt x="796" y="1486"/>
                  </a:lnTo>
                  <a:lnTo>
                    <a:pt x="733" y="1507"/>
                  </a:lnTo>
                  <a:lnTo>
                    <a:pt x="733" y="1591"/>
                  </a:lnTo>
                  <a:lnTo>
                    <a:pt x="691" y="1696"/>
                  </a:lnTo>
                  <a:lnTo>
                    <a:pt x="691" y="1800"/>
                  </a:lnTo>
                  <a:lnTo>
                    <a:pt x="608" y="1863"/>
                  </a:lnTo>
                  <a:lnTo>
                    <a:pt x="503" y="1800"/>
                  </a:lnTo>
                  <a:lnTo>
                    <a:pt x="461" y="1926"/>
                  </a:lnTo>
                  <a:lnTo>
                    <a:pt x="482" y="1988"/>
                  </a:lnTo>
                  <a:lnTo>
                    <a:pt x="608" y="1988"/>
                  </a:lnTo>
                  <a:lnTo>
                    <a:pt x="670" y="2030"/>
                  </a:lnTo>
                  <a:lnTo>
                    <a:pt x="629" y="2114"/>
                  </a:lnTo>
                  <a:lnTo>
                    <a:pt x="608" y="2240"/>
                  </a:lnTo>
                  <a:lnTo>
                    <a:pt x="524" y="2302"/>
                  </a:lnTo>
                  <a:lnTo>
                    <a:pt x="608" y="2407"/>
                  </a:lnTo>
                  <a:lnTo>
                    <a:pt x="524" y="2449"/>
                  </a:lnTo>
                  <a:lnTo>
                    <a:pt x="378" y="2407"/>
                  </a:lnTo>
                  <a:lnTo>
                    <a:pt x="210" y="2449"/>
                  </a:lnTo>
                  <a:lnTo>
                    <a:pt x="168" y="2553"/>
                  </a:lnTo>
                  <a:lnTo>
                    <a:pt x="85" y="2658"/>
                  </a:lnTo>
                  <a:lnTo>
                    <a:pt x="105" y="2825"/>
                  </a:lnTo>
                  <a:lnTo>
                    <a:pt x="85" y="3035"/>
                  </a:lnTo>
                  <a:lnTo>
                    <a:pt x="43" y="3139"/>
                  </a:lnTo>
                  <a:lnTo>
                    <a:pt x="43" y="3160"/>
                  </a:lnTo>
                  <a:lnTo>
                    <a:pt x="1" y="3244"/>
                  </a:lnTo>
                  <a:lnTo>
                    <a:pt x="85" y="3432"/>
                  </a:lnTo>
                  <a:lnTo>
                    <a:pt x="85" y="3474"/>
                  </a:lnTo>
                  <a:lnTo>
                    <a:pt x="168" y="3579"/>
                  </a:lnTo>
                  <a:lnTo>
                    <a:pt x="85" y="3746"/>
                  </a:lnTo>
                  <a:lnTo>
                    <a:pt x="147" y="3746"/>
                  </a:lnTo>
                  <a:lnTo>
                    <a:pt x="273" y="3913"/>
                  </a:lnTo>
                  <a:lnTo>
                    <a:pt x="294" y="4060"/>
                  </a:lnTo>
                  <a:lnTo>
                    <a:pt x="357" y="4102"/>
                  </a:lnTo>
                  <a:lnTo>
                    <a:pt x="357" y="4290"/>
                  </a:lnTo>
                  <a:lnTo>
                    <a:pt x="461" y="4374"/>
                  </a:lnTo>
                  <a:lnTo>
                    <a:pt x="461" y="4437"/>
                  </a:lnTo>
                  <a:lnTo>
                    <a:pt x="566" y="4520"/>
                  </a:lnTo>
                  <a:lnTo>
                    <a:pt x="629" y="4478"/>
                  </a:lnTo>
                  <a:lnTo>
                    <a:pt x="733" y="4478"/>
                  </a:lnTo>
                  <a:lnTo>
                    <a:pt x="817" y="4520"/>
                  </a:lnTo>
                  <a:lnTo>
                    <a:pt x="922" y="4478"/>
                  </a:lnTo>
                  <a:lnTo>
                    <a:pt x="1047" y="4541"/>
                  </a:lnTo>
                  <a:lnTo>
                    <a:pt x="1152" y="4541"/>
                  </a:lnTo>
                  <a:lnTo>
                    <a:pt x="1298" y="4625"/>
                  </a:lnTo>
                  <a:lnTo>
                    <a:pt x="1152" y="4750"/>
                  </a:lnTo>
                  <a:lnTo>
                    <a:pt x="1089" y="4918"/>
                  </a:lnTo>
                  <a:lnTo>
                    <a:pt x="1089" y="5022"/>
                  </a:lnTo>
                  <a:lnTo>
                    <a:pt x="1005" y="5106"/>
                  </a:lnTo>
                  <a:lnTo>
                    <a:pt x="942" y="5273"/>
                  </a:lnTo>
                  <a:lnTo>
                    <a:pt x="942" y="5441"/>
                  </a:lnTo>
                  <a:lnTo>
                    <a:pt x="1047" y="5525"/>
                  </a:lnTo>
                  <a:lnTo>
                    <a:pt x="1110" y="5629"/>
                  </a:lnTo>
                  <a:lnTo>
                    <a:pt x="1214" y="5650"/>
                  </a:lnTo>
                  <a:lnTo>
                    <a:pt x="1319" y="5587"/>
                  </a:lnTo>
                  <a:lnTo>
                    <a:pt x="1445" y="5650"/>
                  </a:lnTo>
                  <a:lnTo>
                    <a:pt x="1507" y="5566"/>
                  </a:lnTo>
                  <a:lnTo>
                    <a:pt x="1466" y="5525"/>
                  </a:lnTo>
                  <a:lnTo>
                    <a:pt x="1612" y="5462"/>
                  </a:lnTo>
                  <a:lnTo>
                    <a:pt x="1633" y="5566"/>
                  </a:lnTo>
                  <a:lnTo>
                    <a:pt x="1717" y="5587"/>
                  </a:lnTo>
                  <a:lnTo>
                    <a:pt x="1758" y="5545"/>
                  </a:lnTo>
                  <a:lnTo>
                    <a:pt x="1842" y="5545"/>
                  </a:lnTo>
                  <a:lnTo>
                    <a:pt x="1989" y="5671"/>
                  </a:lnTo>
                  <a:lnTo>
                    <a:pt x="2072" y="5692"/>
                  </a:lnTo>
                  <a:lnTo>
                    <a:pt x="2093" y="5692"/>
                  </a:lnTo>
                  <a:lnTo>
                    <a:pt x="2156" y="5671"/>
                  </a:lnTo>
                  <a:lnTo>
                    <a:pt x="2261" y="5629"/>
                  </a:lnTo>
                  <a:lnTo>
                    <a:pt x="2344" y="5734"/>
                  </a:lnTo>
                  <a:lnTo>
                    <a:pt x="2491" y="5755"/>
                  </a:lnTo>
                  <a:lnTo>
                    <a:pt x="2512" y="5692"/>
                  </a:lnTo>
                  <a:lnTo>
                    <a:pt x="2512" y="5629"/>
                  </a:lnTo>
                  <a:lnTo>
                    <a:pt x="2826" y="5629"/>
                  </a:lnTo>
                  <a:lnTo>
                    <a:pt x="2909" y="5692"/>
                  </a:lnTo>
                  <a:lnTo>
                    <a:pt x="3014" y="5671"/>
                  </a:lnTo>
                  <a:lnTo>
                    <a:pt x="3098" y="5692"/>
                  </a:lnTo>
                  <a:lnTo>
                    <a:pt x="3202" y="5671"/>
                  </a:lnTo>
                  <a:lnTo>
                    <a:pt x="3391" y="5545"/>
                  </a:lnTo>
                  <a:lnTo>
                    <a:pt x="3453" y="5545"/>
                  </a:lnTo>
                  <a:lnTo>
                    <a:pt x="3600" y="5566"/>
                  </a:lnTo>
                  <a:lnTo>
                    <a:pt x="3725" y="5545"/>
                  </a:lnTo>
                  <a:lnTo>
                    <a:pt x="3851" y="5629"/>
                  </a:lnTo>
                  <a:lnTo>
                    <a:pt x="3935" y="5566"/>
                  </a:lnTo>
                  <a:lnTo>
                    <a:pt x="3914" y="5462"/>
                  </a:lnTo>
                  <a:lnTo>
                    <a:pt x="3746" y="5378"/>
                  </a:lnTo>
                  <a:lnTo>
                    <a:pt x="3746" y="5315"/>
                  </a:lnTo>
                  <a:lnTo>
                    <a:pt x="3914" y="5127"/>
                  </a:lnTo>
                  <a:lnTo>
                    <a:pt x="4039" y="5043"/>
                  </a:lnTo>
                  <a:lnTo>
                    <a:pt x="4123" y="4939"/>
                  </a:lnTo>
                  <a:lnTo>
                    <a:pt x="4186" y="4939"/>
                  </a:lnTo>
                  <a:lnTo>
                    <a:pt x="4186" y="4834"/>
                  </a:lnTo>
                  <a:lnTo>
                    <a:pt x="4227" y="4729"/>
                  </a:lnTo>
                  <a:lnTo>
                    <a:pt x="3976" y="4437"/>
                  </a:lnTo>
                  <a:lnTo>
                    <a:pt x="3872" y="4374"/>
                  </a:lnTo>
                  <a:lnTo>
                    <a:pt x="3663" y="4227"/>
                  </a:lnTo>
                  <a:lnTo>
                    <a:pt x="3558" y="4185"/>
                  </a:lnTo>
                  <a:lnTo>
                    <a:pt x="3537" y="4102"/>
                  </a:lnTo>
                  <a:lnTo>
                    <a:pt x="3537" y="3955"/>
                  </a:lnTo>
                  <a:lnTo>
                    <a:pt x="3432" y="3767"/>
                  </a:lnTo>
                  <a:lnTo>
                    <a:pt x="3286" y="3683"/>
                  </a:lnTo>
                  <a:lnTo>
                    <a:pt x="3286" y="3579"/>
                  </a:lnTo>
                  <a:lnTo>
                    <a:pt x="3307" y="3558"/>
                  </a:lnTo>
                  <a:lnTo>
                    <a:pt x="3391" y="3600"/>
                  </a:lnTo>
                  <a:lnTo>
                    <a:pt x="3453" y="3641"/>
                  </a:lnTo>
                  <a:lnTo>
                    <a:pt x="3663" y="3453"/>
                  </a:lnTo>
                  <a:lnTo>
                    <a:pt x="3767" y="3453"/>
                  </a:lnTo>
                  <a:lnTo>
                    <a:pt x="3872" y="3328"/>
                  </a:lnTo>
                  <a:lnTo>
                    <a:pt x="4018" y="3328"/>
                  </a:lnTo>
                  <a:lnTo>
                    <a:pt x="4060" y="3223"/>
                  </a:lnTo>
                  <a:lnTo>
                    <a:pt x="4269" y="3223"/>
                  </a:lnTo>
                  <a:lnTo>
                    <a:pt x="4353" y="3244"/>
                  </a:lnTo>
                  <a:lnTo>
                    <a:pt x="4437" y="3181"/>
                  </a:lnTo>
                  <a:lnTo>
                    <a:pt x="4437" y="3076"/>
                  </a:lnTo>
                  <a:lnTo>
                    <a:pt x="4604" y="3118"/>
                  </a:lnTo>
                  <a:lnTo>
                    <a:pt x="4688" y="3056"/>
                  </a:lnTo>
                  <a:lnTo>
                    <a:pt x="4771" y="3118"/>
                  </a:lnTo>
                  <a:lnTo>
                    <a:pt x="4792" y="3076"/>
                  </a:lnTo>
                  <a:lnTo>
                    <a:pt x="4813" y="3035"/>
                  </a:lnTo>
                  <a:lnTo>
                    <a:pt x="4813" y="2721"/>
                  </a:lnTo>
                  <a:lnTo>
                    <a:pt x="4751" y="2637"/>
                  </a:lnTo>
                  <a:lnTo>
                    <a:pt x="4667" y="2595"/>
                  </a:lnTo>
                  <a:lnTo>
                    <a:pt x="4562" y="2344"/>
                  </a:lnTo>
                  <a:lnTo>
                    <a:pt x="4604" y="2240"/>
                  </a:lnTo>
                  <a:lnTo>
                    <a:pt x="4562" y="2114"/>
                  </a:lnTo>
                  <a:lnTo>
                    <a:pt x="4562" y="2030"/>
                  </a:lnTo>
                  <a:lnTo>
                    <a:pt x="4479" y="1926"/>
                  </a:lnTo>
                  <a:lnTo>
                    <a:pt x="4499" y="1821"/>
                  </a:lnTo>
                  <a:lnTo>
                    <a:pt x="4332" y="1612"/>
                  </a:lnTo>
                  <a:lnTo>
                    <a:pt x="4332" y="1549"/>
                  </a:lnTo>
                  <a:lnTo>
                    <a:pt x="4479" y="1465"/>
                  </a:lnTo>
                  <a:lnTo>
                    <a:pt x="4499" y="1277"/>
                  </a:lnTo>
                  <a:lnTo>
                    <a:pt x="4458" y="1026"/>
                  </a:lnTo>
                  <a:lnTo>
                    <a:pt x="4353" y="1026"/>
                  </a:lnTo>
                  <a:lnTo>
                    <a:pt x="4269" y="963"/>
                  </a:lnTo>
                  <a:lnTo>
                    <a:pt x="4165" y="963"/>
                  </a:lnTo>
                  <a:lnTo>
                    <a:pt x="4060" y="880"/>
                  </a:lnTo>
                  <a:lnTo>
                    <a:pt x="4081" y="775"/>
                  </a:lnTo>
                  <a:lnTo>
                    <a:pt x="4039" y="670"/>
                  </a:lnTo>
                  <a:lnTo>
                    <a:pt x="3914" y="712"/>
                  </a:lnTo>
                  <a:lnTo>
                    <a:pt x="3767" y="545"/>
                  </a:lnTo>
                  <a:lnTo>
                    <a:pt x="3663" y="545"/>
                  </a:lnTo>
                  <a:lnTo>
                    <a:pt x="3621" y="461"/>
                  </a:lnTo>
                  <a:lnTo>
                    <a:pt x="3558" y="503"/>
                  </a:lnTo>
                  <a:lnTo>
                    <a:pt x="3432" y="524"/>
                  </a:lnTo>
                  <a:lnTo>
                    <a:pt x="3328" y="608"/>
                  </a:lnTo>
                  <a:lnTo>
                    <a:pt x="3286" y="545"/>
                  </a:lnTo>
                  <a:lnTo>
                    <a:pt x="3349" y="503"/>
                  </a:lnTo>
                  <a:lnTo>
                    <a:pt x="3349" y="524"/>
                  </a:lnTo>
                  <a:lnTo>
                    <a:pt x="3411" y="461"/>
                  </a:lnTo>
                  <a:lnTo>
                    <a:pt x="3516" y="419"/>
                  </a:lnTo>
                  <a:lnTo>
                    <a:pt x="3391" y="419"/>
                  </a:lnTo>
                  <a:lnTo>
                    <a:pt x="3328" y="440"/>
                  </a:lnTo>
                  <a:lnTo>
                    <a:pt x="3307" y="503"/>
                  </a:lnTo>
                  <a:lnTo>
                    <a:pt x="3202" y="545"/>
                  </a:lnTo>
                  <a:lnTo>
                    <a:pt x="3202" y="608"/>
                  </a:lnTo>
                  <a:lnTo>
                    <a:pt x="2993" y="628"/>
                  </a:lnTo>
                  <a:lnTo>
                    <a:pt x="2909" y="733"/>
                  </a:lnTo>
                  <a:lnTo>
                    <a:pt x="2888" y="838"/>
                  </a:lnTo>
                  <a:lnTo>
                    <a:pt x="2763" y="838"/>
                  </a:lnTo>
                  <a:lnTo>
                    <a:pt x="2721" y="775"/>
                  </a:lnTo>
                  <a:lnTo>
                    <a:pt x="2616" y="754"/>
                  </a:lnTo>
                  <a:lnTo>
                    <a:pt x="2574" y="775"/>
                  </a:lnTo>
                  <a:lnTo>
                    <a:pt x="2407" y="733"/>
                  </a:lnTo>
                  <a:lnTo>
                    <a:pt x="2512" y="670"/>
                  </a:lnTo>
                  <a:lnTo>
                    <a:pt x="2595" y="670"/>
                  </a:lnTo>
                  <a:lnTo>
                    <a:pt x="2679" y="608"/>
                  </a:lnTo>
                  <a:lnTo>
                    <a:pt x="2679" y="503"/>
                  </a:lnTo>
                  <a:lnTo>
                    <a:pt x="2616" y="461"/>
                  </a:lnTo>
                  <a:lnTo>
                    <a:pt x="2512" y="545"/>
                  </a:lnTo>
                  <a:lnTo>
                    <a:pt x="2491" y="566"/>
                  </a:lnTo>
                  <a:lnTo>
                    <a:pt x="2365" y="461"/>
                  </a:lnTo>
                  <a:lnTo>
                    <a:pt x="2302" y="419"/>
                  </a:lnTo>
                  <a:lnTo>
                    <a:pt x="2261" y="440"/>
                  </a:lnTo>
                  <a:lnTo>
                    <a:pt x="2240" y="524"/>
                  </a:lnTo>
                  <a:lnTo>
                    <a:pt x="2135" y="566"/>
                  </a:lnTo>
                  <a:lnTo>
                    <a:pt x="2093" y="461"/>
                  </a:lnTo>
                  <a:lnTo>
                    <a:pt x="2030" y="440"/>
                  </a:lnTo>
                  <a:lnTo>
                    <a:pt x="1968" y="377"/>
                  </a:lnTo>
                  <a:lnTo>
                    <a:pt x="2051" y="335"/>
                  </a:lnTo>
                  <a:lnTo>
                    <a:pt x="2093" y="210"/>
                  </a:lnTo>
                  <a:lnTo>
                    <a:pt x="1989" y="189"/>
                  </a:lnTo>
                  <a:lnTo>
                    <a:pt x="1863" y="84"/>
                  </a:lnTo>
                  <a:lnTo>
                    <a:pt x="1758" y="84"/>
                  </a:lnTo>
                  <a:lnTo>
                    <a:pt x="1717" y="43"/>
                  </a:lnTo>
                  <a:lnTo>
                    <a:pt x="150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n w="0"/>
                <a:solidFill>
                  <a:schemeClr val="accent1"/>
                </a:solidFill>
                <a:effectLst>
                  <a:outerShdw blurRad="38100" dist="25400" dir="5400000" algn="ctr" rotWithShape="0">
                    <a:srgbClr val="6E747A">
                      <a:alpha val="43000"/>
                    </a:srgbClr>
                  </a:outerShdw>
                </a:effectLst>
              </a:endParaRPr>
            </a:p>
          </p:txBody>
        </p:sp>
        <p:sp>
          <p:nvSpPr>
            <p:cNvPr id="295" name="Google Shape;1213;p99">
              <a:extLst>
                <a:ext uri="{FF2B5EF4-FFF2-40B4-BE49-F238E27FC236}">
                  <a16:creationId xmlns:a16="http://schemas.microsoft.com/office/drawing/2014/main" xmlns="" id="{EE6D2EA5-16A3-EAA1-E9FB-65265645A3A6}"/>
                </a:ext>
              </a:extLst>
            </p:cNvPr>
            <p:cNvSpPr/>
            <p:nvPr/>
          </p:nvSpPr>
          <p:spPr>
            <a:xfrm>
              <a:off x="7628514" y="17949"/>
              <a:ext cx="149389" cy="135834"/>
            </a:xfrm>
            <a:custGeom>
              <a:avLst/>
              <a:gdLst/>
              <a:ahLst/>
              <a:cxnLst/>
              <a:rect l="l" t="t" r="r" b="b"/>
              <a:pathLst>
                <a:path w="2072" h="1884" extrusionOk="0">
                  <a:moveTo>
                    <a:pt x="1695" y="0"/>
                  </a:moveTo>
                  <a:lnTo>
                    <a:pt x="1549" y="21"/>
                  </a:lnTo>
                  <a:lnTo>
                    <a:pt x="1444" y="126"/>
                  </a:lnTo>
                  <a:lnTo>
                    <a:pt x="1340" y="84"/>
                  </a:lnTo>
                  <a:lnTo>
                    <a:pt x="1277" y="126"/>
                  </a:lnTo>
                  <a:lnTo>
                    <a:pt x="1130" y="126"/>
                  </a:lnTo>
                  <a:lnTo>
                    <a:pt x="1005" y="251"/>
                  </a:lnTo>
                  <a:lnTo>
                    <a:pt x="796" y="398"/>
                  </a:lnTo>
                  <a:lnTo>
                    <a:pt x="754" y="335"/>
                  </a:lnTo>
                  <a:lnTo>
                    <a:pt x="628" y="398"/>
                  </a:lnTo>
                  <a:lnTo>
                    <a:pt x="628" y="544"/>
                  </a:lnTo>
                  <a:lnTo>
                    <a:pt x="524" y="628"/>
                  </a:lnTo>
                  <a:lnTo>
                    <a:pt x="545" y="753"/>
                  </a:lnTo>
                  <a:lnTo>
                    <a:pt x="524" y="879"/>
                  </a:lnTo>
                  <a:lnTo>
                    <a:pt x="482" y="984"/>
                  </a:lnTo>
                  <a:lnTo>
                    <a:pt x="440" y="1046"/>
                  </a:lnTo>
                  <a:lnTo>
                    <a:pt x="335" y="1130"/>
                  </a:lnTo>
                  <a:lnTo>
                    <a:pt x="335" y="1193"/>
                  </a:lnTo>
                  <a:lnTo>
                    <a:pt x="482" y="1339"/>
                  </a:lnTo>
                  <a:lnTo>
                    <a:pt x="607" y="1360"/>
                  </a:lnTo>
                  <a:lnTo>
                    <a:pt x="482" y="1360"/>
                  </a:lnTo>
                  <a:lnTo>
                    <a:pt x="419" y="1402"/>
                  </a:lnTo>
                  <a:lnTo>
                    <a:pt x="377" y="1444"/>
                  </a:lnTo>
                  <a:lnTo>
                    <a:pt x="419" y="1507"/>
                  </a:lnTo>
                  <a:lnTo>
                    <a:pt x="503" y="1507"/>
                  </a:lnTo>
                  <a:lnTo>
                    <a:pt x="503" y="1569"/>
                  </a:lnTo>
                  <a:lnTo>
                    <a:pt x="398" y="1569"/>
                  </a:lnTo>
                  <a:lnTo>
                    <a:pt x="293" y="1486"/>
                  </a:lnTo>
                  <a:lnTo>
                    <a:pt x="189" y="1444"/>
                  </a:lnTo>
                  <a:lnTo>
                    <a:pt x="105" y="1465"/>
                  </a:lnTo>
                  <a:lnTo>
                    <a:pt x="126" y="1507"/>
                  </a:lnTo>
                  <a:lnTo>
                    <a:pt x="210" y="1548"/>
                  </a:lnTo>
                  <a:lnTo>
                    <a:pt x="314" y="1611"/>
                  </a:lnTo>
                  <a:lnTo>
                    <a:pt x="335" y="1590"/>
                  </a:lnTo>
                  <a:lnTo>
                    <a:pt x="440" y="1674"/>
                  </a:lnTo>
                  <a:lnTo>
                    <a:pt x="335" y="1611"/>
                  </a:lnTo>
                  <a:lnTo>
                    <a:pt x="273" y="1653"/>
                  </a:lnTo>
                  <a:lnTo>
                    <a:pt x="105" y="1590"/>
                  </a:lnTo>
                  <a:lnTo>
                    <a:pt x="1" y="1590"/>
                  </a:lnTo>
                  <a:lnTo>
                    <a:pt x="84" y="1611"/>
                  </a:lnTo>
                  <a:lnTo>
                    <a:pt x="126" y="1695"/>
                  </a:lnTo>
                  <a:lnTo>
                    <a:pt x="210" y="1695"/>
                  </a:lnTo>
                  <a:lnTo>
                    <a:pt x="293" y="1758"/>
                  </a:lnTo>
                  <a:lnTo>
                    <a:pt x="335" y="1695"/>
                  </a:lnTo>
                  <a:lnTo>
                    <a:pt x="440" y="1674"/>
                  </a:lnTo>
                  <a:lnTo>
                    <a:pt x="482" y="1653"/>
                  </a:lnTo>
                  <a:lnTo>
                    <a:pt x="545" y="1653"/>
                  </a:lnTo>
                  <a:lnTo>
                    <a:pt x="586" y="1548"/>
                  </a:lnTo>
                  <a:lnTo>
                    <a:pt x="796" y="1548"/>
                  </a:lnTo>
                  <a:lnTo>
                    <a:pt x="837" y="1611"/>
                  </a:lnTo>
                  <a:lnTo>
                    <a:pt x="942" y="1611"/>
                  </a:lnTo>
                  <a:lnTo>
                    <a:pt x="1005" y="1695"/>
                  </a:lnTo>
                  <a:lnTo>
                    <a:pt x="1151" y="1695"/>
                  </a:lnTo>
                  <a:lnTo>
                    <a:pt x="1214" y="1779"/>
                  </a:lnTo>
                  <a:lnTo>
                    <a:pt x="1214" y="1862"/>
                  </a:lnTo>
                  <a:lnTo>
                    <a:pt x="1319" y="1883"/>
                  </a:lnTo>
                  <a:lnTo>
                    <a:pt x="1361" y="1779"/>
                  </a:lnTo>
                  <a:lnTo>
                    <a:pt x="1381" y="1569"/>
                  </a:lnTo>
                  <a:lnTo>
                    <a:pt x="1361" y="1402"/>
                  </a:lnTo>
                  <a:lnTo>
                    <a:pt x="1444" y="1297"/>
                  </a:lnTo>
                  <a:lnTo>
                    <a:pt x="1486" y="1193"/>
                  </a:lnTo>
                  <a:lnTo>
                    <a:pt x="1654" y="1151"/>
                  </a:lnTo>
                  <a:lnTo>
                    <a:pt x="1800" y="1193"/>
                  </a:lnTo>
                  <a:lnTo>
                    <a:pt x="1884" y="1151"/>
                  </a:lnTo>
                  <a:lnTo>
                    <a:pt x="1800" y="1046"/>
                  </a:lnTo>
                  <a:lnTo>
                    <a:pt x="1884" y="984"/>
                  </a:lnTo>
                  <a:lnTo>
                    <a:pt x="1905" y="858"/>
                  </a:lnTo>
                  <a:lnTo>
                    <a:pt x="1946" y="774"/>
                  </a:lnTo>
                  <a:lnTo>
                    <a:pt x="1884" y="732"/>
                  </a:lnTo>
                  <a:lnTo>
                    <a:pt x="1758" y="732"/>
                  </a:lnTo>
                  <a:lnTo>
                    <a:pt x="1737" y="670"/>
                  </a:lnTo>
                  <a:lnTo>
                    <a:pt x="1779" y="544"/>
                  </a:lnTo>
                  <a:lnTo>
                    <a:pt x="1884" y="607"/>
                  </a:lnTo>
                  <a:lnTo>
                    <a:pt x="1967" y="544"/>
                  </a:lnTo>
                  <a:lnTo>
                    <a:pt x="1967" y="440"/>
                  </a:lnTo>
                  <a:lnTo>
                    <a:pt x="2009" y="335"/>
                  </a:lnTo>
                  <a:lnTo>
                    <a:pt x="2009" y="251"/>
                  </a:lnTo>
                  <a:lnTo>
                    <a:pt x="2072" y="230"/>
                  </a:lnTo>
                  <a:lnTo>
                    <a:pt x="2072" y="209"/>
                  </a:lnTo>
                  <a:lnTo>
                    <a:pt x="1967" y="147"/>
                  </a:lnTo>
                  <a:lnTo>
                    <a:pt x="1863" y="84"/>
                  </a:lnTo>
                  <a:lnTo>
                    <a:pt x="169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n w="0"/>
                <a:solidFill>
                  <a:schemeClr val="accent1"/>
                </a:solidFill>
                <a:effectLst>
                  <a:outerShdw blurRad="38100" dist="25400" dir="5400000" algn="ctr" rotWithShape="0">
                    <a:srgbClr val="6E747A">
                      <a:alpha val="43000"/>
                    </a:srgbClr>
                  </a:outerShdw>
                </a:effectLst>
              </a:endParaRPr>
            </a:p>
          </p:txBody>
        </p:sp>
        <p:sp>
          <p:nvSpPr>
            <p:cNvPr id="296" name="Google Shape;1214;p99">
              <a:extLst>
                <a:ext uri="{FF2B5EF4-FFF2-40B4-BE49-F238E27FC236}">
                  <a16:creationId xmlns:a16="http://schemas.microsoft.com/office/drawing/2014/main" xmlns="" id="{72114E8E-F2A8-3DBC-710A-FC10A541CE9F}"/>
                </a:ext>
              </a:extLst>
            </p:cNvPr>
            <p:cNvSpPr/>
            <p:nvPr/>
          </p:nvSpPr>
          <p:spPr>
            <a:xfrm>
              <a:off x="7614959" y="129558"/>
              <a:ext cx="117738" cy="101155"/>
            </a:xfrm>
            <a:custGeom>
              <a:avLst/>
              <a:gdLst/>
              <a:ahLst/>
              <a:cxnLst/>
              <a:rect l="l" t="t" r="r" b="b"/>
              <a:pathLst>
                <a:path w="1633" h="1403" extrusionOk="0">
                  <a:moveTo>
                    <a:pt x="774" y="0"/>
                  </a:moveTo>
                  <a:lnTo>
                    <a:pt x="733" y="105"/>
                  </a:lnTo>
                  <a:lnTo>
                    <a:pt x="670" y="105"/>
                  </a:lnTo>
                  <a:lnTo>
                    <a:pt x="628" y="126"/>
                  </a:lnTo>
                  <a:lnTo>
                    <a:pt x="523" y="147"/>
                  </a:lnTo>
                  <a:lnTo>
                    <a:pt x="481" y="210"/>
                  </a:lnTo>
                  <a:lnTo>
                    <a:pt x="398" y="147"/>
                  </a:lnTo>
                  <a:lnTo>
                    <a:pt x="314" y="147"/>
                  </a:lnTo>
                  <a:lnTo>
                    <a:pt x="272" y="63"/>
                  </a:lnTo>
                  <a:lnTo>
                    <a:pt x="189" y="42"/>
                  </a:lnTo>
                  <a:lnTo>
                    <a:pt x="84" y="126"/>
                  </a:lnTo>
                  <a:lnTo>
                    <a:pt x="0" y="272"/>
                  </a:lnTo>
                  <a:lnTo>
                    <a:pt x="63" y="335"/>
                  </a:lnTo>
                  <a:lnTo>
                    <a:pt x="84" y="524"/>
                  </a:lnTo>
                  <a:lnTo>
                    <a:pt x="209" y="565"/>
                  </a:lnTo>
                  <a:lnTo>
                    <a:pt x="251" y="670"/>
                  </a:lnTo>
                  <a:lnTo>
                    <a:pt x="398" y="796"/>
                  </a:lnTo>
                  <a:lnTo>
                    <a:pt x="481" y="796"/>
                  </a:lnTo>
                  <a:lnTo>
                    <a:pt x="565" y="858"/>
                  </a:lnTo>
                  <a:lnTo>
                    <a:pt x="628" y="879"/>
                  </a:lnTo>
                  <a:lnTo>
                    <a:pt x="628" y="1047"/>
                  </a:lnTo>
                  <a:lnTo>
                    <a:pt x="774" y="1109"/>
                  </a:lnTo>
                  <a:lnTo>
                    <a:pt x="816" y="1068"/>
                  </a:lnTo>
                  <a:lnTo>
                    <a:pt x="900" y="1068"/>
                  </a:lnTo>
                  <a:lnTo>
                    <a:pt x="942" y="1109"/>
                  </a:lnTo>
                  <a:lnTo>
                    <a:pt x="1025" y="1151"/>
                  </a:lnTo>
                  <a:lnTo>
                    <a:pt x="1151" y="1298"/>
                  </a:lnTo>
                  <a:lnTo>
                    <a:pt x="1256" y="1319"/>
                  </a:lnTo>
                  <a:lnTo>
                    <a:pt x="1360" y="1402"/>
                  </a:lnTo>
                  <a:lnTo>
                    <a:pt x="1423" y="1361"/>
                  </a:lnTo>
                  <a:lnTo>
                    <a:pt x="1507" y="1361"/>
                  </a:lnTo>
                  <a:lnTo>
                    <a:pt x="1507" y="1298"/>
                  </a:lnTo>
                  <a:lnTo>
                    <a:pt x="1444" y="1256"/>
                  </a:lnTo>
                  <a:lnTo>
                    <a:pt x="1444" y="1172"/>
                  </a:lnTo>
                  <a:lnTo>
                    <a:pt x="1423" y="1109"/>
                  </a:lnTo>
                  <a:lnTo>
                    <a:pt x="1465" y="1047"/>
                  </a:lnTo>
                  <a:lnTo>
                    <a:pt x="1528" y="942"/>
                  </a:lnTo>
                  <a:lnTo>
                    <a:pt x="1549" y="942"/>
                  </a:lnTo>
                  <a:lnTo>
                    <a:pt x="1632" y="775"/>
                  </a:lnTo>
                  <a:lnTo>
                    <a:pt x="1549" y="670"/>
                  </a:lnTo>
                  <a:lnTo>
                    <a:pt x="1549" y="628"/>
                  </a:lnTo>
                  <a:lnTo>
                    <a:pt x="1465" y="440"/>
                  </a:lnTo>
                  <a:lnTo>
                    <a:pt x="1507" y="356"/>
                  </a:lnTo>
                  <a:lnTo>
                    <a:pt x="1507" y="335"/>
                  </a:lnTo>
                  <a:lnTo>
                    <a:pt x="1402" y="314"/>
                  </a:lnTo>
                  <a:lnTo>
                    <a:pt x="1402" y="231"/>
                  </a:lnTo>
                  <a:lnTo>
                    <a:pt x="1339" y="147"/>
                  </a:lnTo>
                  <a:lnTo>
                    <a:pt x="1193" y="147"/>
                  </a:lnTo>
                  <a:lnTo>
                    <a:pt x="1130" y="63"/>
                  </a:lnTo>
                  <a:lnTo>
                    <a:pt x="1025" y="63"/>
                  </a:lnTo>
                  <a:lnTo>
                    <a:pt x="98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n w="0"/>
                <a:solidFill>
                  <a:schemeClr val="accent1"/>
                </a:solidFill>
                <a:effectLst>
                  <a:outerShdw blurRad="38100" dist="25400" dir="5400000" algn="ctr" rotWithShape="0">
                    <a:srgbClr val="6E747A">
                      <a:alpha val="43000"/>
                    </a:srgbClr>
                  </a:outerShdw>
                </a:effectLst>
              </a:endParaRPr>
            </a:p>
          </p:txBody>
        </p:sp>
        <p:sp>
          <p:nvSpPr>
            <p:cNvPr id="297" name="Google Shape;1215;p99">
              <a:extLst>
                <a:ext uri="{FF2B5EF4-FFF2-40B4-BE49-F238E27FC236}">
                  <a16:creationId xmlns:a16="http://schemas.microsoft.com/office/drawing/2014/main" xmlns="" id="{CDDE9EAC-2B4F-6DAA-28AA-93CDB9101F7A}"/>
                </a:ext>
              </a:extLst>
            </p:cNvPr>
            <p:cNvSpPr/>
            <p:nvPr/>
          </p:nvSpPr>
          <p:spPr>
            <a:xfrm>
              <a:off x="7717556" y="197475"/>
              <a:ext cx="28695" cy="40736"/>
            </a:xfrm>
            <a:custGeom>
              <a:avLst/>
              <a:gdLst/>
              <a:ahLst/>
              <a:cxnLst/>
              <a:rect l="l" t="t" r="r" b="b"/>
              <a:pathLst>
                <a:path w="398" h="565" extrusionOk="0">
                  <a:moveTo>
                    <a:pt x="105" y="0"/>
                  </a:moveTo>
                  <a:lnTo>
                    <a:pt x="42" y="105"/>
                  </a:lnTo>
                  <a:lnTo>
                    <a:pt x="0" y="167"/>
                  </a:lnTo>
                  <a:lnTo>
                    <a:pt x="21" y="230"/>
                  </a:lnTo>
                  <a:lnTo>
                    <a:pt x="21" y="314"/>
                  </a:lnTo>
                  <a:lnTo>
                    <a:pt x="84" y="356"/>
                  </a:lnTo>
                  <a:lnTo>
                    <a:pt x="84" y="419"/>
                  </a:lnTo>
                  <a:lnTo>
                    <a:pt x="105" y="419"/>
                  </a:lnTo>
                  <a:lnTo>
                    <a:pt x="146" y="523"/>
                  </a:lnTo>
                  <a:lnTo>
                    <a:pt x="314" y="565"/>
                  </a:lnTo>
                  <a:lnTo>
                    <a:pt x="398" y="544"/>
                  </a:lnTo>
                  <a:lnTo>
                    <a:pt x="398" y="356"/>
                  </a:lnTo>
                  <a:lnTo>
                    <a:pt x="335" y="314"/>
                  </a:lnTo>
                  <a:lnTo>
                    <a:pt x="314" y="167"/>
                  </a:lnTo>
                  <a:lnTo>
                    <a:pt x="18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n w="0"/>
                <a:solidFill>
                  <a:schemeClr val="accent1"/>
                </a:solidFill>
                <a:effectLst>
                  <a:outerShdw blurRad="38100" dist="25400" dir="5400000" algn="ctr" rotWithShape="0">
                    <a:srgbClr val="6E747A">
                      <a:alpha val="43000"/>
                    </a:srgbClr>
                  </a:outerShdw>
                </a:effectLst>
              </a:endParaRPr>
            </a:p>
          </p:txBody>
        </p:sp>
        <p:sp>
          <p:nvSpPr>
            <p:cNvPr id="298" name="Google Shape;1216;p99">
              <a:extLst>
                <a:ext uri="{FF2B5EF4-FFF2-40B4-BE49-F238E27FC236}">
                  <a16:creationId xmlns:a16="http://schemas.microsoft.com/office/drawing/2014/main" xmlns="" id="{80B5FC05-15FD-02A0-EB9A-CEB6C9CC50A1}"/>
                </a:ext>
              </a:extLst>
            </p:cNvPr>
            <p:cNvSpPr/>
            <p:nvPr/>
          </p:nvSpPr>
          <p:spPr>
            <a:xfrm>
              <a:off x="7123172" y="-99717"/>
              <a:ext cx="167486" cy="221776"/>
            </a:xfrm>
            <a:custGeom>
              <a:avLst/>
              <a:gdLst/>
              <a:ahLst/>
              <a:cxnLst/>
              <a:rect l="l" t="t" r="r" b="b"/>
              <a:pathLst>
                <a:path w="2323" h="3076" extrusionOk="0">
                  <a:moveTo>
                    <a:pt x="1737" y="0"/>
                  </a:moveTo>
                  <a:lnTo>
                    <a:pt x="1779" y="84"/>
                  </a:lnTo>
                  <a:lnTo>
                    <a:pt x="1653" y="84"/>
                  </a:lnTo>
                  <a:lnTo>
                    <a:pt x="1674" y="209"/>
                  </a:lnTo>
                  <a:lnTo>
                    <a:pt x="1590" y="314"/>
                  </a:lnTo>
                  <a:lnTo>
                    <a:pt x="1590" y="230"/>
                  </a:lnTo>
                  <a:lnTo>
                    <a:pt x="1653" y="188"/>
                  </a:lnTo>
                  <a:lnTo>
                    <a:pt x="1590" y="84"/>
                  </a:lnTo>
                  <a:lnTo>
                    <a:pt x="1528" y="105"/>
                  </a:lnTo>
                  <a:lnTo>
                    <a:pt x="1569" y="167"/>
                  </a:lnTo>
                  <a:lnTo>
                    <a:pt x="1465" y="188"/>
                  </a:lnTo>
                  <a:lnTo>
                    <a:pt x="1423" y="147"/>
                  </a:lnTo>
                  <a:lnTo>
                    <a:pt x="1256" y="167"/>
                  </a:lnTo>
                  <a:lnTo>
                    <a:pt x="1256" y="230"/>
                  </a:lnTo>
                  <a:lnTo>
                    <a:pt x="1214" y="230"/>
                  </a:lnTo>
                  <a:lnTo>
                    <a:pt x="1172" y="356"/>
                  </a:lnTo>
                  <a:lnTo>
                    <a:pt x="1256" y="377"/>
                  </a:lnTo>
                  <a:lnTo>
                    <a:pt x="1235" y="419"/>
                  </a:lnTo>
                  <a:lnTo>
                    <a:pt x="1151" y="419"/>
                  </a:lnTo>
                  <a:lnTo>
                    <a:pt x="1151" y="481"/>
                  </a:lnTo>
                  <a:lnTo>
                    <a:pt x="1046" y="502"/>
                  </a:lnTo>
                  <a:lnTo>
                    <a:pt x="1067" y="586"/>
                  </a:lnTo>
                  <a:lnTo>
                    <a:pt x="1214" y="586"/>
                  </a:lnTo>
                  <a:lnTo>
                    <a:pt x="1172" y="607"/>
                  </a:lnTo>
                  <a:lnTo>
                    <a:pt x="1276" y="586"/>
                  </a:lnTo>
                  <a:lnTo>
                    <a:pt x="1360" y="586"/>
                  </a:lnTo>
                  <a:lnTo>
                    <a:pt x="1235" y="711"/>
                  </a:lnTo>
                  <a:lnTo>
                    <a:pt x="1046" y="795"/>
                  </a:lnTo>
                  <a:lnTo>
                    <a:pt x="1130" y="837"/>
                  </a:lnTo>
                  <a:lnTo>
                    <a:pt x="942" y="879"/>
                  </a:lnTo>
                  <a:lnTo>
                    <a:pt x="858" y="837"/>
                  </a:lnTo>
                  <a:lnTo>
                    <a:pt x="795" y="921"/>
                  </a:lnTo>
                  <a:lnTo>
                    <a:pt x="753" y="816"/>
                  </a:lnTo>
                  <a:lnTo>
                    <a:pt x="502" y="753"/>
                  </a:lnTo>
                  <a:lnTo>
                    <a:pt x="502" y="816"/>
                  </a:lnTo>
                  <a:lnTo>
                    <a:pt x="335" y="753"/>
                  </a:lnTo>
                  <a:lnTo>
                    <a:pt x="314" y="942"/>
                  </a:lnTo>
                  <a:lnTo>
                    <a:pt x="398" y="879"/>
                  </a:lnTo>
                  <a:lnTo>
                    <a:pt x="419" y="942"/>
                  </a:lnTo>
                  <a:lnTo>
                    <a:pt x="440" y="984"/>
                  </a:lnTo>
                  <a:lnTo>
                    <a:pt x="481" y="1088"/>
                  </a:lnTo>
                  <a:lnTo>
                    <a:pt x="419" y="1088"/>
                  </a:lnTo>
                  <a:lnTo>
                    <a:pt x="398" y="1025"/>
                  </a:lnTo>
                  <a:lnTo>
                    <a:pt x="272" y="1025"/>
                  </a:lnTo>
                  <a:lnTo>
                    <a:pt x="419" y="1130"/>
                  </a:lnTo>
                  <a:lnTo>
                    <a:pt x="544" y="1109"/>
                  </a:lnTo>
                  <a:lnTo>
                    <a:pt x="586" y="1214"/>
                  </a:lnTo>
                  <a:lnTo>
                    <a:pt x="440" y="1235"/>
                  </a:lnTo>
                  <a:lnTo>
                    <a:pt x="419" y="1276"/>
                  </a:lnTo>
                  <a:lnTo>
                    <a:pt x="440" y="1339"/>
                  </a:lnTo>
                  <a:lnTo>
                    <a:pt x="293" y="1360"/>
                  </a:lnTo>
                  <a:lnTo>
                    <a:pt x="335" y="1444"/>
                  </a:lnTo>
                  <a:lnTo>
                    <a:pt x="272" y="1465"/>
                  </a:lnTo>
                  <a:lnTo>
                    <a:pt x="377" y="1528"/>
                  </a:lnTo>
                  <a:lnTo>
                    <a:pt x="419" y="1507"/>
                  </a:lnTo>
                  <a:lnTo>
                    <a:pt x="398" y="1548"/>
                  </a:lnTo>
                  <a:lnTo>
                    <a:pt x="523" y="1528"/>
                  </a:lnTo>
                  <a:lnTo>
                    <a:pt x="544" y="1674"/>
                  </a:lnTo>
                  <a:lnTo>
                    <a:pt x="858" y="1674"/>
                  </a:lnTo>
                  <a:lnTo>
                    <a:pt x="753" y="1758"/>
                  </a:lnTo>
                  <a:lnTo>
                    <a:pt x="691" y="1737"/>
                  </a:lnTo>
                  <a:lnTo>
                    <a:pt x="586" y="1925"/>
                  </a:lnTo>
                  <a:lnTo>
                    <a:pt x="628" y="1925"/>
                  </a:lnTo>
                  <a:lnTo>
                    <a:pt x="523" y="2051"/>
                  </a:lnTo>
                  <a:lnTo>
                    <a:pt x="335" y="2176"/>
                  </a:lnTo>
                  <a:lnTo>
                    <a:pt x="419" y="2176"/>
                  </a:lnTo>
                  <a:lnTo>
                    <a:pt x="523" y="2134"/>
                  </a:lnTo>
                  <a:lnTo>
                    <a:pt x="586" y="2155"/>
                  </a:lnTo>
                  <a:lnTo>
                    <a:pt x="732" y="2155"/>
                  </a:lnTo>
                  <a:lnTo>
                    <a:pt x="816" y="2072"/>
                  </a:lnTo>
                  <a:lnTo>
                    <a:pt x="816" y="2092"/>
                  </a:lnTo>
                  <a:lnTo>
                    <a:pt x="942" y="2134"/>
                  </a:lnTo>
                  <a:lnTo>
                    <a:pt x="691" y="2176"/>
                  </a:lnTo>
                  <a:lnTo>
                    <a:pt x="502" y="2197"/>
                  </a:lnTo>
                  <a:lnTo>
                    <a:pt x="440" y="2281"/>
                  </a:lnTo>
                  <a:lnTo>
                    <a:pt x="314" y="2302"/>
                  </a:lnTo>
                  <a:lnTo>
                    <a:pt x="377" y="2364"/>
                  </a:lnTo>
                  <a:lnTo>
                    <a:pt x="335" y="2406"/>
                  </a:lnTo>
                  <a:lnTo>
                    <a:pt x="398" y="2448"/>
                  </a:lnTo>
                  <a:lnTo>
                    <a:pt x="293" y="2469"/>
                  </a:lnTo>
                  <a:lnTo>
                    <a:pt x="209" y="2385"/>
                  </a:lnTo>
                  <a:lnTo>
                    <a:pt x="188" y="2448"/>
                  </a:lnTo>
                  <a:lnTo>
                    <a:pt x="168" y="2406"/>
                  </a:lnTo>
                  <a:lnTo>
                    <a:pt x="0" y="2490"/>
                  </a:lnTo>
                  <a:lnTo>
                    <a:pt x="21" y="2511"/>
                  </a:lnTo>
                  <a:lnTo>
                    <a:pt x="398" y="2511"/>
                  </a:lnTo>
                  <a:lnTo>
                    <a:pt x="272" y="2595"/>
                  </a:lnTo>
                  <a:lnTo>
                    <a:pt x="105" y="2657"/>
                  </a:lnTo>
                  <a:lnTo>
                    <a:pt x="63" y="2762"/>
                  </a:lnTo>
                  <a:lnTo>
                    <a:pt x="168" y="2762"/>
                  </a:lnTo>
                  <a:lnTo>
                    <a:pt x="188" y="2825"/>
                  </a:lnTo>
                  <a:lnTo>
                    <a:pt x="440" y="2762"/>
                  </a:lnTo>
                  <a:lnTo>
                    <a:pt x="440" y="2762"/>
                  </a:lnTo>
                  <a:lnTo>
                    <a:pt x="230" y="2888"/>
                  </a:lnTo>
                  <a:lnTo>
                    <a:pt x="168" y="2929"/>
                  </a:lnTo>
                  <a:lnTo>
                    <a:pt x="314" y="2929"/>
                  </a:lnTo>
                  <a:lnTo>
                    <a:pt x="502" y="2825"/>
                  </a:lnTo>
                  <a:lnTo>
                    <a:pt x="481" y="2908"/>
                  </a:lnTo>
                  <a:lnTo>
                    <a:pt x="314" y="2992"/>
                  </a:lnTo>
                  <a:lnTo>
                    <a:pt x="419" y="2992"/>
                  </a:lnTo>
                  <a:lnTo>
                    <a:pt x="398" y="3034"/>
                  </a:lnTo>
                  <a:lnTo>
                    <a:pt x="398" y="3034"/>
                  </a:lnTo>
                  <a:lnTo>
                    <a:pt x="523" y="3013"/>
                  </a:lnTo>
                  <a:lnTo>
                    <a:pt x="607" y="3076"/>
                  </a:lnTo>
                  <a:lnTo>
                    <a:pt x="795" y="3034"/>
                  </a:lnTo>
                  <a:lnTo>
                    <a:pt x="963" y="2992"/>
                  </a:lnTo>
                  <a:lnTo>
                    <a:pt x="1130" y="2888"/>
                  </a:lnTo>
                  <a:lnTo>
                    <a:pt x="1067" y="2783"/>
                  </a:lnTo>
                  <a:lnTo>
                    <a:pt x="1172" y="2783"/>
                  </a:lnTo>
                  <a:lnTo>
                    <a:pt x="1151" y="2867"/>
                  </a:lnTo>
                  <a:lnTo>
                    <a:pt x="1256" y="2867"/>
                  </a:lnTo>
                  <a:lnTo>
                    <a:pt x="1360" y="2720"/>
                  </a:lnTo>
                  <a:lnTo>
                    <a:pt x="1444" y="2762"/>
                  </a:lnTo>
                  <a:lnTo>
                    <a:pt x="1465" y="2657"/>
                  </a:lnTo>
                  <a:lnTo>
                    <a:pt x="1800" y="2595"/>
                  </a:lnTo>
                  <a:lnTo>
                    <a:pt x="1841" y="2511"/>
                  </a:lnTo>
                  <a:lnTo>
                    <a:pt x="1862" y="2616"/>
                  </a:lnTo>
                  <a:lnTo>
                    <a:pt x="1946" y="2553"/>
                  </a:lnTo>
                  <a:lnTo>
                    <a:pt x="2009" y="2574"/>
                  </a:lnTo>
                  <a:lnTo>
                    <a:pt x="2176" y="2574"/>
                  </a:lnTo>
                  <a:lnTo>
                    <a:pt x="2072" y="2406"/>
                  </a:lnTo>
                  <a:lnTo>
                    <a:pt x="2155" y="2385"/>
                  </a:lnTo>
                  <a:lnTo>
                    <a:pt x="2218" y="2281"/>
                  </a:lnTo>
                  <a:lnTo>
                    <a:pt x="2218" y="2176"/>
                  </a:lnTo>
                  <a:lnTo>
                    <a:pt x="2302" y="2072"/>
                  </a:lnTo>
                  <a:lnTo>
                    <a:pt x="2323" y="1967"/>
                  </a:lnTo>
                  <a:lnTo>
                    <a:pt x="2302" y="1716"/>
                  </a:lnTo>
                  <a:lnTo>
                    <a:pt x="2218" y="1674"/>
                  </a:lnTo>
                  <a:lnTo>
                    <a:pt x="2302" y="1632"/>
                  </a:lnTo>
                  <a:lnTo>
                    <a:pt x="2302" y="1507"/>
                  </a:lnTo>
                  <a:lnTo>
                    <a:pt x="2218" y="1402"/>
                  </a:lnTo>
                  <a:lnTo>
                    <a:pt x="2260" y="1256"/>
                  </a:lnTo>
                  <a:lnTo>
                    <a:pt x="2176" y="1214"/>
                  </a:lnTo>
                  <a:lnTo>
                    <a:pt x="2197" y="1130"/>
                  </a:lnTo>
                  <a:lnTo>
                    <a:pt x="2281" y="1151"/>
                  </a:lnTo>
                  <a:lnTo>
                    <a:pt x="2281" y="1151"/>
                  </a:lnTo>
                  <a:lnTo>
                    <a:pt x="2155" y="1088"/>
                  </a:lnTo>
                  <a:lnTo>
                    <a:pt x="2072" y="1046"/>
                  </a:lnTo>
                  <a:lnTo>
                    <a:pt x="1967" y="837"/>
                  </a:lnTo>
                  <a:lnTo>
                    <a:pt x="1800" y="732"/>
                  </a:lnTo>
                  <a:lnTo>
                    <a:pt x="1737" y="795"/>
                  </a:lnTo>
                  <a:lnTo>
                    <a:pt x="1695" y="942"/>
                  </a:lnTo>
                  <a:lnTo>
                    <a:pt x="1632" y="984"/>
                  </a:lnTo>
                  <a:lnTo>
                    <a:pt x="1360" y="732"/>
                  </a:lnTo>
                  <a:lnTo>
                    <a:pt x="1486" y="502"/>
                  </a:lnTo>
                  <a:lnTo>
                    <a:pt x="1632" y="481"/>
                  </a:lnTo>
                  <a:lnTo>
                    <a:pt x="1653" y="377"/>
                  </a:lnTo>
                  <a:lnTo>
                    <a:pt x="1737" y="356"/>
                  </a:lnTo>
                  <a:lnTo>
                    <a:pt x="1779" y="272"/>
                  </a:lnTo>
                  <a:lnTo>
                    <a:pt x="1737" y="293"/>
                  </a:lnTo>
                  <a:lnTo>
                    <a:pt x="1737" y="293"/>
                  </a:lnTo>
                  <a:lnTo>
                    <a:pt x="1841" y="188"/>
                  </a:lnTo>
                  <a:lnTo>
                    <a:pt x="1946" y="147"/>
                  </a:lnTo>
                  <a:lnTo>
                    <a:pt x="1841" y="84"/>
                  </a:lnTo>
                  <a:lnTo>
                    <a:pt x="173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n w="0"/>
                <a:solidFill>
                  <a:schemeClr val="accent1"/>
                </a:solidFill>
                <a:effectLst>
                  <a:outerShdw blurRad="38100" dist="25400" dir="5400000" algn="ctr" rotWithShape="0">
                    <a:srgbClr val="6E747A">
                      <a:alpha val="43000"/>
                    </a:srgbClr>
                  </a:outerShdw>
                </a:effectLst>
              </a:endParaRPr>
            </a:p>
          </p:txBody>
        </p:sp>
        <p:grpSp>
          <p:nvGrpSpPr>
            <p:cNvPr id="299" name="Google Shape;1217;p99">
              <a:extLst>
                <a:ext uri="{FF2B5EF4-FFF2-40B4-BE49-F238E27FC236}">
                  <a16:creationId xmlns:a16="http://schemas.microsoft.com/office/drawing/2014/main" xmlns="" id="{5175C3CE-038B-354B-9FC6-AC3241D751FB}"/>
                </a:ext>
              </a:extLst>
            </p:cNvPr>
            <p:cNvGrpSpPr/>
            <p:nvPr/>
          </p:nvGrpSpPr>
          <p:grpSpPr>
            <a:xfrm>
              <a:off x="7221227" y="-288328"/>
              <a:ext cx="360567" cy="505486"/>
              <a:chOff x="3586375" y="2281300"/>
              <a:chExt cx="125025" cy="175275"/>
            </a:xfrm>
          </p:grpSpPr>
          <p:sp>
            <p:nvSpPr>
              <p:cNvPr id="315" name="Google Shape;1218;p99">
                <a:extLst>
                  <a:ext uri="{FF2B5EF4-FFF2-40B4-BE49-F238E27FC236}">
                    <a16:creationId xmlns:a16="http://schemas.microsoft.com/office/drawing/2014/main" xmlns="" id="{C3D40ADF-9324-0459-A1FB-561C2345C663}"/>
                  </a:ext>
                </a:extLst>
              </p:cNvPr>
              <p:cNvSpPr/>
              <p:nvPr/>
            </p:nvSpPr>
            <p:spPr>
              <a:xfrm>
                <a:off x="3609900" y="2281300"/>
                <a:ext cx="101500" cy="175275"/>
              </a:xfrm>
              <a:custGeom>
                <a:avLst/>
                <a:gdLst/>
                <a:ahLst/>
                <a:cxnLst/>
                <a:rect l="l" t="t" r="r" b="b"/>
                <a:pathLst>
                  <a:path w="4060" h="7011" extrusionOk="0">
                    <a:moveTo>
                      <a:pt x="1340" y="1"/>
                    </a:moveTo>
                    <a:lnTo>
                      <a:pt x="1277" y="63"/>
                    </a:lnTo>
                    <a:lnTo>
                      <a:pt x="1235" y="42"/>
                    </a:lnTo>
                    <a:lnTo>
                      <a:pt x="1110" y="84"/>
                    </a:lnTo>
                    <a:lnTo>
                      <a:pt x="1026" y="84"/>
                    </a:lnTo>
                    <a:lnTo>
                      <a:pt x="921" y="105"/>
                    </a:lnTo>
                    <a:lnTo>
                      <a:pt x="859" y="105"/>
                    </a:lnTo>
                    <a:lnTo>
                      <a:pt x="838" y="168"/>
                    </a:lnTo>
                    <a:lnTo>
                      <a:pt x="838" y="105"/>
                    </a:lnTo>
                    <a:lnTo>
                      <a:pt x="796" y="84"/>
                    </a:lnTo>
                    <a:lnTo>
                      <a:pt x="712" y="168"/>
                    </a:lnTo>
                    <a:lnTo>
                      <a:pt x="733" y="105"/>
                    </a:lnTo>
                    <a:lnTo>
                      <a:pt x="608" y="42"/>
                    </a:lnTo>
                    <a:lnTo>
                      <a:pt x="587" y="105"/>
                    </a:lnTo>
                    <a:lnTo>
                      <a:pt x="524" y="168"/>
                    </a:lnTo>
                    <a:lnTo>
                      <a:pt x="545" y="231"/>
                    </a:lnTo>
                    <a:lnTo>
                      <a:pt x="524" y="231"/>
                    </a:lnTo>
                    <a:lnTo>
                      <a:pt x="524" y="314"/>
                    </a:lnTo>
                    <a:lnTo>
                      <a:pt x="419" y="356"/>
                    </a:lnTo>
                    <a:lnTo>
                      <a:pt x="482" y="419"/>
                    </a:lnTo>
                    <a:lnTo>
                      <a:pt x="440" y="503"/>
                    </a:lnTo>
                    <a:lnTo>
                      <a:pt x="398" y="503"/>
                    </a:lnTo>
                    <a:lnTo>
                      <a:pt x="503" y="607"/>
                    </a:lnTo>
                    <a:lnTo>
                      <a:pt x="545" y="670"/>
                    </a:lnTo>
                    <a:lnTo>
                      <a:pt x="419" y="607"/>
                    </a:lnTo>
                    <a:lnTo>
                      <a:pt x="398" y="670"/>
                    </a:lnTo>
                    <a:lnTo>
                      <a:pt x="315" y="587"/>
                    </a:lnTo>
                    <a:lnTo>
                      <a:pt x="294" y="628"/>
                    </a:lnTo>
                    <a:lnTo>
                      <a:pt x="315" y="691"/>
                    </a:lnTo>
                    <a:lnTo>
                      <a:pt x="294" y="733"/>
                    </a:lnTo>
                    <a:lnTo>
                      <a:pt x="273" y="628"/>
                    </a:lnTo>
                    <a:lnTo>
                      <a:pt x="210" y="733"/>
                    </a:lnTo>
                    <a:lnTo>
                      <a:pt x="273" y="796"/>
                    </a:lnTo>
                    <a:lnTo>
                      <a:pt x="210" y="817"/>
                    </a:lnTo>
                    <a:lnTo>
                      <a:pt x="294" y="900"/>
                    </a:lnTo>
                    <a:lnTo>
                      <a:pt x="336" y="900"/>
                    </a:lnTo>
                    <a:lnTo>
                      <a:pt x="294" y="942"/>
                    </a:lnTo>
                    <a:lnTo>
                      <a:pt x="210" y="900"/>
                    </a:lnTo>
                    <a:lnTo>
                      <a:pt x="210" y="1026"/>
                    </a:lnTo>
                    <a:lnTo>
                      <a:pt x="210" y="1047"/>
                    </a:lnTo>
                    <a:lnTo>
                      <a:pt x="377" y="1026"/>
                    </a:lnTo>
                    <a:lnTo>
                      <a:pt x="273" y="1089"/>
                    </a:lnTo>
                    <a:lnTo>
                      <a:pt x="273" y="1110"/>
                    </a:lnTo>
                    <a:lnTo>
                      <a:pt x="294" y="1131"/>
                    </a:lnTo>
                    <a:lnTo>
                      <a:pt x="377" y="1110"/>
                    </a:lnTo>
                    <a:lnTo>
                      <a:pt x="336" y="1131"/>
                    </a:lnTo>
                    <a:lnTo>
                      <a:pt x="398" y="1151"/>
                    </a:lnTo>
                    <a:lnTo>
                      <a:pt x="398" y="1151"/>
                    </a:lnTo>
                    <a:lnTo>
                      <a:pt x="315" y="1131"/>
                    </a:lnTo>
                    <a:lnTo>
                      <a:pt x="294" y="1151"/>
                    </a:lnTo>
                    <a:lnTo>
                      <a:pt x="294" y="1214"/>
                    </a:lnTo>
                    <a:lnTo>
                      <a:pt x="315" y="1235"/>
                    </a:lnTo>
                    <a:lnTo>
                      <a:pt x="273" y="1256"/>
                    </a:lnTo>
                    <a:lnTo>
                      <a:pt x="231" y="1319"/>
                    </a:lnTo>
                    <a:lnTo>
                      <a:pt x="294" y="1319"/>
                    </a:lnTo>
                    <a:lnTo>
                      <a:pt x="294" y="1361"/>
                    </a:lnTo>
                    <a:lnTo>
                      <a:pt x="210" y="1340"/>
                    </a:lnTo>
                    <a:lnTo>
                      <a:pt x="189" y="1403"/>
                    </a:lnTo>
                    <a:lnTo>
                      <a:pt x="210" y="1444"/>
                    </a:lnTo>
                    <a:lnTo>
                      <a:pt x="189" y="1465"/>
                    </a:lnTo>
                    <a:lnTo>
                      <a:pt x="168" y="1528"/>
                    </a:lnTo>
                    <a:lnTo>
                      <a:pt x="63" y="1528"/>
                    </a:lnTo>
                    <a:lnTo>
                      <a:pt x="1" y="1549"/>
                    </a:lnTo>
                    <a:lnTo>
                      <a:pt x="63" y="1570"/>
                    </a:lnTo>
                    <a:lnTo>
                      <a:pt x="126" y="1570"/>
                    </a:lnTo>
                    <a:lnTo>
                      <a:pt x="189" y="1612"/>
                    </a:lnTo>
                    <a:lnTo>
                      <a:pt x="168" y="1633"/>
                    </a:lnTo>
                    <a:lnTo>
                      <a:pt x="105" y="1633"/>
                    </a:lnTo>
                    <a:lnTo>
                      <a:pt x="189" y="1716"/>
                    </a:lnTo>
                    <a:lnTo>
                      <a:pt x="210" y="1716"/>
                    </a:lnTo>
                    <a:lnTo>
                      <a:pt x="273" y="1737"/>
                    </a:lnTo>
                    <a:lnTo>
                      <a:pt x="503" y="1507"/>
                    </a:lnTo>
                    <a:lnTo>
                      <a:pt x="482" y="1570"/>
                    </a:lnTo>
                    <a:lnTo>
                      <a:pt x="503" y="1612"/>
                    </a:lnTo>
                    <a:lnTo>
                      <a:pt x="419" y="1633"/>
                    </a:lnTo>
                    <a:lnTo>
                      <a:pt x="377" y="1758"/>
                    </a:lnTo>
                    <a:lnTo>
                      <a:pt x="377" y="1779"/>
                    </a:lnTo>
                    <a:lnTo>
                      <a:pt x="315" y="1947"/>
                    </a:lnTo>
                    <a:lnTo>
                      <a:pt x="336" y="1947"/>
                    </a:lnTo>
                    <a:lnTo>
                      <a:pt x="294" y="2135"/>
                    </a:lnTo>
                    <a:lnTo>
                      <a:pt x="294" y="2239"/>
                    </a:lnTo>
                    <a:lnTo>
                      <a:pt x="231" y="2281"/>
                    </a:lnTo>
                    <a:lnTo>
                      <a:pt x="294" y="2323"/>
                    </a:lnTo>
                    <a:lnTo>
                      <a:pt x="315" y="2302"/>
                    </a:lnTo>
                    <a:lnTo>
                      <a:pt x="231" y="2449"/>
                    </a:lnTo>
                    <a:lnTo>
                      <a:pt x="231" y="2595"/>
                    </a:lnTo>
                    <a:lnTo>
                      <a:pt x="189" y="2658"/>
                    </a:lnTo>
                    <a:lnTo>
                      <a:pt x="189" y="2700"/>
                    </a:lnTo>
                    <a:lnTo>
                      <a:pt x="315" y="2700"/>
                    </a:lnTo>
                    <a:lnTo>
                      <a:pt x="294" y="2595"/>
                    </a:lnTo>
                    <a:lnTo>
                      <a:pt x="336" y="2491"/>
                    </a:lnTo>
                    <a:lnTo>
                      <a:pt x="336" y="2407"/>
                    </a:lnTo>
                    <a:lnTo>
                      <a:pt x="398" y="2323"/>
                    </a:lnTo>
                    <a:lnTo>
                      <a:pt x="336" y="2135"/>
                    </a:lnTo>
                    <a:lnTo>
                      <a:pt x="398" y="2135"/>
                    </a:lnTo>
                    <a:lnTo>
                      <a:pt x="545" y="1947"/>
                    </a:lnTo>
                    <a:lnTo>
                      <a:pt x="440" y="2135"/>
                    </a:lnTo>
                    <a:lnTo>
                      <a:pt x="419" y="2239"/>
                    </a:lnTo>
                    <a:lnTo>
                      <a:pt x="482" y="2260"/>
                    </a:lnTo>
                    <a:lnTo>
                      <a:pt x="482" y="2198"/>
                    </a:lnTo>
                    <a:lnTo>
                      <a:pt x="545" y="2135"/>
                    </a:lnTo>
                    <a:lnTo>
                      <a:pt x="587" y="2260"/>
                    </a:lnTo>
                    <a:lnTo>
                      <a:pt x="628" y="2135"/>
                    </a:lnTo>
                    <a:lnTo>
                      <a:pt x="628" y="2030"/>
                    </a:lnTo>
                    <a:lnTo>
                      <a:pt x="691" y="1988"/>
                    </a:lnTo>
                    <a:lnTo>
                      <a:pt x="649" y="2135"/>
                    </a:lnTo>
                    <a:lnTo>
                      <a:pt x="754" y="2198"/>
                    </a:lnTo>
                    <a:lnTo>
                      <a:pt x="649" y="2177"/>
                    </a:lnTo>
                    <a:lnTo>
                      <a:pt x="628" y="2323"/>
                    </a:lnTo>
                    <a:lnTo>
                      <a:pt x="649" y="2449"/>
                    </a:lnTo>
                    <a:lnTo>
                      <a:pt x="712" y="2470"/>
                    </a:lnTo>
                    <a:lnTo>
                      <a:pt x="754" y="2574"/>
                    </a:lnTo>
                    <a:lnTo>
                      <a:pt x="649" y="2658"/>
                    </a:lnTo>
                    <a:lnTo>
                      <a:pt x="587" y="2909"/>
                    </a:lnTo>
                    <a:lnTo>
                      <a:pt x="587" y="3014"/>
                    </a:lnTo>
                    <a:lnTo>
                      <a:pt x="503" y="2972"/>
                    </a:lnTo>
                    <a:lnTo>
                      <a:pt x="503" y="3097"/>
                    </a:lnTo>
                    <a:lnTo>
                      <a:pt x="628" y="3244"/>
                    </a:lnTo>
                    <a:lnTo>
                      <a:pt x="587" y="3097"/>
                    </a:lnTo>
                    <a:lnTo>
                      <a:pt x="649" y="3076"/>
                    </a:lnTo>
                    <a:lnTo>
                      <a:pt x="859" y="3223"/>
                    </a:lnTo>
                    <a:lnTo>
                      <a:pt x="859" y="3097"/>
                    </a:lnTo>
                    <a:lnTo>
                      <a:pt x="796" y="3035"/>
                    </a:lnTo>
                    <a:lnTo>
                      <a:pt x="838" y="3014"/>
                    </a:lnTo>
                    <a:lnTo>
                      <a:pt x="1005" y="3118"/>
                    </a:lnTo>
                    <a:lnTo>
                      <a:pt x="1131" y="3118"/>
                    </a:lnTo>
                    <a:lnTo>
                      <a:pt x="1131" y="3076"/>
                    </a:lnTo>
                    <a:lnTo>
                      <a:pt x="1235" y="3076"/>
                    </a:lnTo>
                    <a:lnTo>
                      <a:pt x="1256" y="2972"/>
                    </a:lnTo>
                    <a:lnTo>
                      <a:pt x="1549" y="2993"/>
                    </a:lnTo>
                    <a:lnTo>
                      <a:pt x="1361" y="3014"/>
                    </a:lnTo>
                    <a:lnTo>
                      <a:pt x="1235" y="3348"/>
                    </a:lnTo>
                    <a:lnTo>
                      <a:pt x="1382" y="3620"/>
                    </a:lnTo>
                    <a:lnTo>
                      <a:pt x="1444" y="3558"/>
                    </a:lnTo>
                    <a:lnTo>
                      <a:pt x="1444" y="3704"/>
                    </a:lnTo>
                    <a:lnTo>
                      <a:pt x="1549" y="3600"/>
                    </a:lnTo>
                    <a:lnTo>
                      <a:pt x="1654" y="3600"/>
                    </a:lnTo>
                    <a:lnTo>
                      <a:pt x="1633" y="3746"/>
                    </a:lnTo>
                    <a:lnTo>
                      <a:pt x="1654" y="3767"/>
                    </a:lnTo>
                    <a:lnTo>
                      <a:pt x="1549" y="3851"/>
                    </a:lnTo>
                    <a:lnTo>
                      <a:pt x="1570" y="4018"/>
                    </a:lnTo>
                    <a:lnTo>
                      <a:pt x="1528" y="4123"/>
                    </a:lnTo>
                    <a:lnTo>
                      <a:pt x="1570" y="4227"/>
                    </a:lnTo>
                    <a:lnTo>
                      <a:pt x="1654" y="4290"/>
                    </a:lnTo>
                    <a:lnTo>
                      <a:pt x="1737" y="4290"/>
                    </a:lnTo>
                    <a:lnTo>
                      <a:pt x="1675" y="4332"/>
                    </a:lnTo>
                    <a:lnTo>
                      <a:pt x="1591" y="4332"/>
                    </a:lnTo>
                    <a:lnTo>
                      <a:pt x="1549" y="4248"/>
                    </a:lnTo>
                    <a:lnTo>
                      <a:pt x="1465" y="4269"/>
                    </a:lnTo>
                    <a:lnTo>
                      <a:pt x="1528" y="4353"/>
                    </a:lnTo>
                    <a:lnTo>
                      <a:pt x="1591" y="4395"/>
                    </a:lnTo>
                    <a:lnTo>
                      <a:pt x="1486" y="4374"/>
                    </a:lnTo>
                    <a:lnTo>
                      <a:pt x="1424" y="4290"/>
                    </a:lnTo>
                    <a:lnTo>
                      <a:pt x="1235" y="4353"/>
                    </a:lnTo>
                    <a:lnTo>
                      <a:pt x="1152" y="4353"/>
                    </a:lnTo>
                    <a:lnTo>
                      <a:pt x="963" y="4436"/>
                    </a:lnTo>
                    <a:lnTo>
                      <a:pt x="859" y="4583"/>
                    </a:lnTo>
                    <a:lnTo>
                      <a:pt x="733" y="4667"/>
                    </a:lnTo>
                    <a:lnTo>
                      <a:pt x="691" y="4750"/>
                    </a:lnTo>
                    <a:lnTo>
                      <a:pt x="817" y="4750"/>
                    </a:lnTo>
                    <a:lnTo>
                      <a:pt x="817" y="4688"/>
                    </a:lnTo>
                    <a:lnTo>
                      <a:pt x="1026" y="4646"/>
                    </a:lnTo>
                    <a:lnTo>
                      <a:pt x="1005" y="4750"/>
                    </a:lnTo>
                    <a:lnTo>
                      <a:pt x="1068" y="4813"/>
                    </a:lnTo>
                    <a:lnTo>
                      <a:pt x="1005" y="4876"/>
                    </a:lnTo>
                    <a:lnTo>
                      <a:pt x="1026" y="4960"/>
                    </a:lnTo>
                    <a:lnTo>
                      <a:pt x="1068" y="4960"/>
                    </a:lnTo>
                    <a:lnTo>
                      <a:pt x="942" y="5190"/>
                    </a:lnTo>
                    <a:lnTo>
                      <a:pt x="859" y="5232"/>
                    </a:lnTo>
                    <a:lnTo>
                      <a:pt x="754" y="5294"/>
                    </a:lnTo>
                    <a:lnTo>
                      <a:pt x="733" y="5294"/>
                    </a:lnTo>
                    <a:lnTo>
                      <a:pt x="608" y="5378"/>
                    </a:lnTo>
                    <a:lnTo>
                      <a:pt x="524" y="5378"/>
                    </a:lnTo>
                    <a:lnTo>
                      <a:pt x="398" y="5483"/>
                    </a:lnTo>
                    <a:lnTo>
                      <a:pt x="503" y="5483"/>
                    </a:lnTo>
                    <a:lnTo>
                      <a:pt x="503" y="5545"/>
                    </a:lnTo>
                    <a:lnTo>
                      <a:pt x="419" y="5608"/>
                    </a:lnTo>
                    <a:lnTo>
                      <a:pt x="545" y="5629"/>
                    </a:lnTo>
                    <a:lnTo>
                      <a:pt x="524" y="5650"/>
                    </a:lnTo>
                    <a:lnTo>
                      <a:pt x="587" y="5692"/>
                    </a:lnTo>
                    <a:lnTo>
                      <a:pt x="649" y="5650"/>
                    </a:lnTo>
                    <a:lnTo>
                      <a:pt x="754" y="5608"/>
                    </a:lnTo>
                    <a:lnTo>
                      <a:pt x="900" y="5545"/>
                    </a:lnTo>
                    <a:lnTo>
                      <a:pt x="921" y="5629"/>
                    </a:lnTo>
                    <a:lnTo>
                      <a:pt x="1026" y="5650"/>
                    </a:lnTo>
                    <a:lnTo>
                      <a:pt x="942" y="5692"/>
                    </a:lnTo>
                    <a:lnTo>
                      <a:pt x="921" y="5734"/>
                    </a:lnTo>
                    <a:lnTo>
                      <a:pt x="1068" y="5734"/>
                    </a:lnTo>
                    <a:lnTo>
                      <a:pt x="1068" y="5713"/>
                    </a:lnTo>
                    <a:lnTo>
                      <a:pt x="1152" y="5692"/>
                    </a:lnTo>
                    <a:lnTo>
                      <a:pt x="1256" y="5796"/>
                    </a:lnTo>
                    <a:lnTo>
                      <a:pt x="1319" y="5859"/>
                    </a:lnTo>
                    <a:lnTo>
                      <a:pt x="1486" y="5859"/>
                    </a:lnTo>
                    <a:lnTo>
                      <a:pt x="1549" y="5796"/>
                    </a:lnTo>
                    <a:lnTo>
                      <a:pt x="1633" y="5755"/>
                    </a:lnTo>
                    <a:lnTo>
                      <a:pt x="1758" y="5713"/>
                    </a:lnTo>
                    <a:lnTo>
                      <a:pt x="1800" y="5650"/>
                    </a:lnTo>
                    <a:lnTo>
                      <a:pt x="1905" y="5608"/>
                    </a:lnTo>
                    <a:lnTo>
                      <a:pt x="1758" y="5755"/>
                    </a:lnTo>
                    <a:lnTo>
                      <a:pt x="1633" y="5901"/>
                    </a:lnTo>
                    <a:lnTo>
                      <a:pt x="1633" y="6048"/>
                    </a:lnTo>
                    <a:lnTo>
                      <a:pt x="1528" y="6048"/>
                    </a:lnTo>
                    <a:lnTo>
                      <a:pt x="1444" y="6068"/>
                    </a:lnTo>
                    <a:lnTo>
                      <a:pt x="1361" y="6027"/>
                    </a:lnTo>
                    <a:lnTo>
                      <a:pt x="1131" y="6006"/>
                    </a:lnTo>
                    <a:lnTo>
                      <a:pt x="963" y="6048"/>
                    </a:lnTo>
                    <a:lnTo>
                      <a:pt x="963" y="6131"/>
                    </a:lnTo>
                    <a:lnTo>
                      <a:pt x="900" y="6215"/>
                    </a:lnTo>
                    <a:lnTo>
                      <a:pt x="796" y="6215"/>
                    </a:lnTo>
                    <a:lnTo>
                      <a:pt x="796" y="6382"/>
                    </a:lnTo>
                    <a:lnTo>
                      <a:pt x="691" y="6487"/>
                    </a:lnTo>
                    <a:lnTo>
                      <a:pt x="649" y="6550"/>
                    </a:lnTo>
                    <a:lnTo>
                      <a:pt x="545" y="6550"/>
                    </a:lnTo>
                    <a:lnTo>
                      <a:pt x="524" y="6675"/>
                    </a:lnTo>
                    <a:lnTo>
                      <a:pt x="482" y="6675"/>
                    </a:lnTo>
                    <a:lnTo>
                      <a:pt x="440" y="6738"/>
                    </a:lnTo>
                    <a:lnTo>
                      <a:pt x="315" y="6843"/>
                    </a:lnTo>
                    <a:lnTo>
                      <a:pt x="231" y="6801"/>
                    </a:lnTo>
                    <a:lnTo>
                      <a:pt x="168" y="6864"/>
                    </a:lnTo>
                    <a:lnTo>
                      <a:pt x="168" y="6968"/>
                    </a:lnTo>
                    <a:lnTo>
                      <a:pt x="273" y="6968"/>
                    </a:lnTo>
                    <a:lnTo>
                      <a:pt x="273" y="6885"/>
                    </a:lnTo>
                    <a:lnTo>
                      <a:pt x="377" y="6905"/>
                    </a:lnTo>
                    <a:lnTo>
                      <a:pt x="419" y="7010"/>
                    </a:lnTo>
                    <a:lnTo>
                      <a:pt x="503" y="6968"/>
                    </a:lnTo>
                    <a:lnTo>
                      <a:pt x="482" y="6905"/>
                    </a:lnTo>
                    <a:lnTo>
                      <a:pt x="524" y="6843"/>
                    </a:lnTo>
                    <a:lnTo>
                      <a:pt x="545" y="6864"/>
                    </a:lnTo>
                    <a:lnTo>
                      <a:pt x="628" y="6801"/>
                    </a:lnTo>
                    <a:lnTo>
                      <a:pt x="649" y="6801"/>
                    </a:lnTo>
                    <a:lnTo>
                      <a:pt x="712" y="6696"/>
                    </a:lnTo>
                    <a:lnTo>
                      <a:pt x="817" y="6759"/>
                    </a:lnTo>
                    <a:lnTo>
                      <a:pt x="900" y="6696"/>
                    </a:lnTo>
                    <a:lnTo>
                      <a:pt x="963" y="6738"/>
                    </a:lnTo>
                    <a:lnTo>
                      <a:pt x="1005" y="6696"/>
                    </a:lnTo>
                    <a:lnTo>
                      <a:pt x="1047" y="6759"/>
                    </a:lnTo>
                    <a:lnTo>
                      <a:pt x="1110" y="6759"/>
                    </a:lnTo>
                    <a:lnTo>
                      <a:pt x="1172" y="6801"/>
                    </a:lnTo>
                    <a:lnTo>
                      <a:pt x="1277" y="6801"/>
                    </a:lnTo>
                    <a:lnTo>
                      <a:pt x="1256" y="6759"/>
                    </a:lnTo>
                    <a:lnTo>
                      <a:pt x="1340" y="6738"/>
                    </a:lnTo>
                    <a:lnTo>
                      <a:pt x="1361" y="6654"/>
                    </a:lnTo>
                    <a:lnTo>
                      <a:pt x="1340" y="6571"/>
                    </a:lnTo>
                    <a:lnTo>
                      <a:pt x="1382" y="6487"/>
                    </a:lnTo>
                    <a:lnTo>
                      <a:pt x="1444" y="6487"/>
                    </a:lnTo>
                    <a:lnTo>
                      <a:pt x="1465" y="6445"/>
                    </a:lnTo>
                    <a:lnTo>
                      <a:pt x="1675" y="6424"/>
                    </a:lnTo>
                    <a:lnTo>
                      <a:pt x="1779" y="6424"/>
                    </a:lnTo>
                    <a:lnTo>
                      <a:pt x="1905" y="6487"/>
                    </a:lnTo>
                    <a:lnTo>
                      <a:pt x="2093" y="6487"/>
                    </a:lnTo>
                    <a:lnTo>
                      <a:pt x="2177" y="6529"/>
                    </a:lnTo>
                    <a:lnTo>
                      <a:pt x="2198" y="6445"/>
                    </a:lnTo>
                    <a:lnTo>
                      <a:pt x="2323" y="6361"/>
                    </a:lnTo>
                    <a:lnTo>
                      <a:pt x="2407" y="6382"/>
                    </a:lnTo>
                    <a:lnTo>
                      <a:pt x="2512" y="6320"/>
                    </a:lnTo>
                    <a:lnTo>
                      <a:pt x="2616" y="6340"/>
                    </a:lnTo>
                    <a:lnTo>
                      <a:pt x="2637" y="6320"/>
                    </a:lnTo>
                    <a:lnTo>
                      <a:pt x="2721" y="6278"/>
                    </a:lnTo>
                    <a:lnTo>
                      <a:pt x="2721" y="6320"/>
                    </a:lnTo>
                    <a:lnTo>
                      <a:pt x="2804" y="6361"/>
                    </a:lnTo>
                    <a:lnTo>
                      <a:pt x="2888" y="6320"/>
                    </a:lnTo>
                    <a:lnTo>
                      <a:pt x="3056" y="6320"/>
                    </a:lnTo>
                    <a:lnTo>
                      <a:pt x="3202" y="6278"/>
                    </a:lnTo>
                    <a:lnTo>
                      <a:pt x="3307" y="6320"/>
                    </a:lnTo>
                    <a:lnTo>
                      <a:pt x="3349" y="6340"/>
                    </a:lnTo>
                    <a:lnTo>
                      <a:pt x="3453" y="6257"/>
                    </a:lnTo>
                    <a:lnTo>
                      <a:pt x="3537" y="6236"/>
                    </a:lnTo>
                    <a:lnTo>
                      <a:pt x="3621" y="6152"/>
                    </a:lnTo>
                    <a:lnTo>
                      <a:pt x="3683" y="6152"/>
                    </a:lnTo>
                    <a:lnTo>
                      <a:pt x="3746" y="6173"/>
                    </a:lnTo>
                    <a:lnTo>
                      <a:pt x="3725" y="6110"/>
                    </a:lnTo>
                    <a:lnTo>
                      <a:pt x="3851" y="6027"/>
                    </a:lnTo>
                    <a:lnTo>
                      <a:pt x="3955" y="6006"/>
                    </a:lnTo>
                    <a:lnTo>
                      <a:pt x="3955" y="5922"/>
                    </a:lnTo>
                    <a:lnTo>
                      <a:pt x="3934" y="5859"/>
                    </a:lnTo>
                    <a:lnTo>
                      <a:pt x="3955" y="5796"/>
                    </a:lnTo>
                    <a:lnTo>
                      <a:pt x="3788" y="5796"/>
                    </a:lnTo>
                    <a:lnTo>
                      <a:pt x="3683" y="5838"/>
                    </a:lnTo>
                    <a:lnTo>
                      <a:pt x="3641" y="5838"/>
                    </a:lnTo>
                    <a:lnTo>
                      <a:pt x="3537" y="5817"/>
                    </a:lnTo>
                    <a:lnTo>
                      <a:pt x="3474" y="5796"/>
                    </a:lnTo>
                    <a:lnTo>
                      <a:pt x="3537" y="5755"/>
                    </a:lnTo>
                    <a:lnTo>
                      <a:pt x="3558" y="5755"/>
                    </a:lnTo>
                    <a:lnTo>
                      <a:pt x="3558" y="5734"/>
                    </a:lnTo>
                    <a:lnTo>
                      <a:pt x="3474" y="5713"/>
                    </a:lnTo>
                    <a:lnTo>
                      <a:pt x="3411" y="5734"/>
                    </a:lnTo>
                    <a:lnTo>
                      <a:pt x="3516" y="5650"/>
                    </a:lnTo>
                    <a:lnTo>
                      <a:pt x="3579" y="5692"/>
                    </a:lnTo>
                    <a:lnTo>
                      <a:pt x="3662" y="5629"/>
                    </a:lnTo>
                    <a:lnTo>
                      <a:pt x="3641" y="5545"/>
                    </a:lnTo>
                    <a:lnTo>
                      <a:pt x="3558" y="5545"/>
                    </a:lnTo>
                    <a:lnTo>
                      <a:pt x="3621" y="5504"/>
                    </a:lnTo>
                    <a:lnTo>
                      <a:pt x="3662" y="5441"/>
                    </a:lnTo>
                    <a:lnTo>
                      <a:pt x="3725" y="5504"/>
                    </a:lnTo>
                    <a:lnTo>
                      <a:pt x="3788" y="5441"/>
                    </a:lnTo>
                    <a:lnTo>
                      <a:pt x="3851" y="5399"/>
                    </a:lnTo>
                    <a:lnTo>
                      <a:pt x="3788" y="5378"/>
                    </a:lnTo>
                    <a:lnTo>
                      <a:pt x="3830" y="5336"/>
                    </a:lnTo>
                    <a:lnTo>
                      <a:pt x="3725" y="5336"/>
                    </a:lnTo>
                    <a:lnTo>
                      <a:pt x="3767" y="5273"/>
                    </a:lnTo>
                    <a:lnTo>
                      <a:pt x="3830" y="5294"/>
                    </a:lnTo>
                    <a:lnTo>
                      <a:pt x="3851" y="5315"/>
                    </a:lnTo>
                    <a:lnTo>
                      <a:pt x="3893" y="5232"/>
                    </a:lnTo>
                    <a:lnTo>
                      <a:pt x="3976" y="5211"/>
                    </a:lnTo>
                    <a:lnTo>
                      <a:pt x="3976" y="5064"/>
                    </a:lnTo>
                    <a:lnTo>
                      <a:pt x="4060" y="4897"/>
                    </a:lnTo>
                    <a:lnTo>
                      <a:pt x="3997" y="4813"/>
                    </a:lnTo>
                    <a:lnTo>
                      <a:pt x="3976" y="4688"/>
                    </a:lnTo>
                    <a:lnTo>
                      <a:pt x="3767" y="4541"/>
                    </a:lnTo>
                    <a:lnTo>
                      <a:pt x="3349" y="4541"/>
                    </a:lnTo>
                    <a:lnTo>
                      <a:pt x="3328" y="4667"/>
                    </a:lnTo>
                    <a:lnTo>
                      <a:pt x="3307" y="4708"/>
                    </a:lnTo>
                    <a:lnTo>
                      <a:pt x="3202" y="4646"/>
                    </a:lnTo>
                    <a:lnTo>
                      <a:pt x="3097" y="4604"/>
                    </a:lnTo>
                    <a:lnTo>
                      <a:pt x="3265" y="4436"/>
                    </a:lnTo>
                    <a:lnTo>
                      <a:pt x="3265" y="4332"/>
                    </a:lnTo>
                    <a:lnTo>
                      <a:pt x="3139" y="4123"/>
                    </a:lnTo>
                    <a:lnTo>
                      <a:pt x="3097" y="4123"/>
                    </a:lnTo>
                    <a:lnTo>
                      <a:pt x="2951" y="4039"/>
                    </a:lnTo>
                    <a:lnTo>
                      <a:pt x="2909" y="3955"/>
                    </a:lnTo>
                    <a:lnTo>
                      <a:pt x="2846" y="3976"/>
                    </a:lnTo>
                    <a:lnTo>
                      <a:pt x="2825" y="3976"/>
                    </a:lnTo>
                    <a:lnTo>
                      <a:pt x="2742" y="3955"/>
                    </a:lnTo>
                    <a:lnTo>
                      <a:pt x="2825" y="3955"/>
                    </a:lnTo>
                    <a:lnTo>
                      <a:pt x="2930" y="3934"/>
                    </a:lnTo>
                    <a:lnTo>
                      <a:pt x="2993" y="3955"/>
                    </a:lnTo>
                    <a:lnTo>
                      <a:pt x="3014" y="4018"/>
                    </a:lnTo>
                    <a:lnTo>
                      <a:pt x="3139" y="4018"/>
                    </a:lnTo>
                    <a:lnTo>
                      <a:pt x="2993" y="3830"/>
                    </a:lnTo>
                    <a:lnTo>
                      <a:pt x="2909" y="3725"/>
                    </a:lnTo>
                    <a:lnTo>
                      <a:pt x="2951" y="3641"/>
                    </a:lnTo>
                    <a:lnTo>
                      <a:pt x="2993" y="3641"/>
                    </a:lnTo>
                    <a:lnTo>
                      <a:pt x="2909" y="3600"/>
                    </a:lnTo>
                    <a:lnTo>
                      <a:pt x="2888" y="3537"/>
                    </a:lnTo>
                    <a:lnTo>
                      <a:pt x="2846" y="3537"/>
                    </a:lnTo>
                    <a:lnTo>
                      <a:pt x="2784" y="3348"/>
                    </a:lnTo>
                    <a:lnTo>
                      <a:pt x="2616" y="3307"/>
                    </a:lnTo>
                    <a:lnTo>
                      <a:pt x="2428" y="3244"/>
                    </a:lnTo>
                    <a:lnTo>
                      <a:pt x="2428" y="3181"/>
                    </a:lnTo>
                    <a:lnTo>
                      <a:pt x="2386" y="3139"/>
                    </a:lnTo>
                    <a:lnTo>
                      <a:pt x="2323" y="2930"/>
                    </a:lnTo>
                    <a:lnTo>
                      <a:pt x="2260" y="2825"/>
                    </a:lnTo>
                    <a:lnTo>
                      <a:pt x="2198" y="2574"/>
                    </a:lnTo>
                    <a:lnTo>
                      <a:pt x="2156" y="2470"/>
                    </a:lnTo>
                    <a:lnTo>
                      <a:pt x="2093" y="2470"/>
                    </a:lnTo>
                    <a:lnTo>
                      <a:pt x="1947" y="2239"/>
                    </a:lnTo>
                    <a:lnTo>
                      <a:pt x="1842" y="2198"/>
                    </a:lnTo>
                    <a:lnTo>
                      <a:pt x="1758" y="2156"/>
                    </a:lnTo>
                    <a:lnTo>
                      <a:pt x="1654" y="2093"/>
                    </a:lnTo>
                    <a:lnTo>
                      <a:pt x="1591" y="2156"/>
                    </a:lnTo>
                    <a:lnTo>
                      <a:pt x="1486" y="2198"/>
                    </a:lnTo>
                    <a:lnTo>
                      <a:pt x="1361" y="2177"/>
                    </a:lnTo>
                    <a:lnTo>
                      <a:pt x="1277" y="2177"/>
                    </a:lnTo>
                    <a:lnTo>
                      <a:pt x="1172" y="2156"/>
                    </a:lnTo>
                    <a:lnTo>
                      <a:pt x="1152" y="2072"/>
                    </a:lnTo>
                    <a:lnTo>
                      <a:pt x="1152" y="2072"/>
                    </a:lnTo>
                    <a:lnTo>
                      <a:pt x="1214" y="2093"/>
                    </a:lnTo>
                    <a:lnTo>
                      <a:pt x="1340" y="2135"/>
                    </a:lnTo>
                    <a:lnTo>
                      <a:pt x="1465" y="2093"/>
                    </a:lnTo>
                    <a:lnTo>
                      <a:pt x="1486" y="1988"/>
                    </a:lnTo>
                    <a:lnTo>
                      <a:pt x="1591" y="1988"/>
                    </a:lnTo>
                    <a:lnTo>
                      <a:pt x="1696" y="1926"/>
                    </a:lnTo>
                    <a:lnTo>
                      <a:pt x="1591" y="1884"/>
                    </a:lnTo>
                    <a:lnTo>
                      <a:pt x="1591" y="1800"/>
                    </a:lnTo>
                    <a:lnTo>
                      <a:pt x="1549" y="1779"/>
                    </a:lnTo>
                    <a:lnTo>
                      <a:pt x="1424" y="1863"/>
                    </a:lnTo>
                    <a:lnTo>
                      <a:pt x="1382" y="1842"/>
                    </a:lnTo>
                    <a:lnTo>
                      <a:pt x="1486" y="1758"/>
                    </a:lnTo>
                    <a:lnTo>
                      <a:pt x="1633" y="1758"/>
                    </a:lnTo>
                    <a:lnTo>
                      <a:pt x="1696" y="1716"/>
                    </a:lnTo>
                    <a:lnTo>
                      <a:pt x="1696" y="1633"/>
                    </a:lnTo>
                    <a:lnTo>
                      <a:pt x="1758" y="1612"/>
                    </a:lnTo>
                    <a:lnTo>
                      <a:pt x="1842" y="1444"/>
                    </a:lnTo>
                    <a:lnTo>
                      <a:pt x="1884" y="1403"/>
                    </a:lnTo>
                    <a:lnTo>
                      <a:pt x="1884" y="1340"/>
                    </a:lnTo>
                    <a:lnTo>
                      <a:pt x="1947" y="1235"/>
                    </a:lnTo>
                    <a:lnTo>
                      <a:pt x="1905" y="1214"/>
                    </a:lnTo>
                    <a:lnTo>
                      <a:pt x="1968" y="1047"/>
                    </a:lnTo>
                    <a:lnTo>
                      <a:pt x="2072" y="984"/>
                    </a:lnTo>
                    <a:lnTo>
                      <a:pt x="2072" y="900"/>
                    </a:lnTo>
                    <a:lnTo>
                      <a:pt x="1905" y="754"/>
                    </a:lnTo>
                    <a:lnTo>
                      <a:pt x="1884" y="796"/>
                    </a:lnTo>
                    <a:lnTo>
                      <a:pt x="1675" y="796"/>
                    </a:lnTo>
                    <a:lnTo>
                      <a:pt x="1528" y="754"/>
                    </a:lnTo>
                    <a:lnTo>
                      <a:pt x="1486" y="817"/>
                    </a:lnTo>
                    <a:lnTo>
                      <a:pt x="1424" y="817"/>
                    </a:lnTo>
                    <a:lnTo>
                      <a:pt x="1340" y="754"/>
                    </a:lnTo>
                    <a:lnTo>
                      <a:pt x="1256" y="796"/>
                    </a:lnTo>
                    <a:lnTo>
                      <a:pt x="1256" y="817"/>
                    </a:lnTo>
                    <a:lnTo>
                      <a:pt x="1172" y="838"/>
                    </a:lnTo>
                    <a:lnTo>
                      <a:pt x="1068" y="900"/>
                    </a:lnTo>
                    <a:lnTo>
                      <a:pt x="1047" y="900"/>
                    </a:lnTo>
                    <a:lnTo>
                      <a:pt x="963" y="942"/>
                    </a:lnTo>
                    <a:lnTo>
                      <a:pt x="942" y="921"/>
                    </a:lnTo>
                    <a:lnTo>
                      <a:pt x="1047" y="817"/>
                    </a:lnTo>
                    <a:lnTo>
                      <a:pt x="1131" y="691"/>
                    </a:lnTo>
                    <a:lnTo>
                      <a:pt x="1131" y="691"/>
                    </a:lnTo>
                    <a:lnTo>
                      <a:pt x="1068" y="712"/>
                    </a:lnTo>
                    <a:lnTo>
                      <a:pt x="963" y="691"/>
                    </a:lnTo>
                    <a:lnTo>
                      <a:pt x="1026" y="670"/>
                    </a:lnTo>
                    <a:lnTo>
                      <a:pt x="1047" y="587"/>
                    </a:lnTo>
                    <a:lnTo>
                      <a:pt x="1277" y="419"/>
                    </a:lnTo>
                    <a:lnTo>
                      <a:pt x="1340" y="294"/>
                    </a:lnTo>
                    <a:lnTo>
                      <a:pt x="1424" y="273"/>
                    </a:lnTo>
                    <a:lnTo>
                      <a:pt x="1444" y="168"/>
                    </a:lnTo>
                    <a:lnTo>
                      <a:pt x="1424" y="147"/>
                    </a:lnTo>
                    <a:lnTo>
                      <a:pt x="1465" y="63"/>
                    </a:lnTo>
                    <a:lnTo>
                      <a:pt x="144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n w="0"/>
                  <a:solidFill>
                    <a:schemeClr val="accent1"/>
                  </a:solidFill>
                  <a:effectLst>
                    <a:outerShdw blurRad="38100" dist="25400" dir="5400000" algn="ctr" rotWithShape="0">
                      <a:srgbClr val="6E747A">
                        <a:alpha val="43000"/>
                      </a:srgbClr>
                    </a:outerShdw>
                  </a:effectLst>
                </a:endParaRPr>
              </a:p>
            </p:txBody>
          </p:sp>
          <p:sp>
            <p:nvSpPr>
              <p:cNvPr id="316" name="Google Shape;1219;p99">
                <a:extLst>
                  <a:ext uri="{FF2B5EF4-FFF2-40B4-BE49-F238E27FC236}">
                    <a16:creationId xmlns:a16="http://schemas.microsoft.com/office/drawing/2014/main" xmlns="" id="{846B51E2-E506-4E88-9278-F8BE9795793D}"/>
                  </a:ext>
                </a:extLst>
              </p:cNvPr>
              <p:cNvSpPr/>
              <p:nvPr/>
            </p:nvSpPr>
            <p:spPr>
              <a:xfrm>
                <a:off x="3586375" y="2350350"/>
                <a:ext cx="31925" cy="25125"/>
              </a:xfrm>
              <a:custGeom>
                <a:avLst/>
                <a:gdLst/>
                <a:ahLst/>
                <a:cxnLst/>
                <a:rect l="l" t="t" r="r" b="b"/>
                <a:pathLst>
                  <a:path w="1277" h="1005" extrusionOk="0">
                    <a:moveTo>
                      <a:pt x="732" y="1"/>
                    </a:moveTo>
                    <a:lnTo>
                      <a:pt x="628" y="63"/>
                    </a:lnTo>
                    <a:lnTo>
                      <a:pt x="544" y="63"/>
                    </a:lnTo>
                    <a:lnTo>
                      <a:pt x="523" y="126"/>
                    </a:lnTo>
                    <a:lnTo>
                      <a:pt x="419" y="126"/>
                    </a:lnTo>
                    <a:lnTo>
                      <a:pt x="377" y="210"/>
                    </a:lnTo>
                    <a:lnTo>
                      <a:pt x="293" y="231"/>
                    </a:lnTo>
                    <a:lnTo>
                      <a:pt x="272" y="335"/>
                    </a:lnTo>
                    <a:lnTo>
                      <a:pt x="126" y="356"/>
                    </a:lnTo>
                    <a:lnTo>
                      <a:pt x="0" y="586"/>
                    </a:lnTo>
                    <a:lnTo>
                      <a:pt x="272" y="838"/>
                    </a:lnTo>
                    <a:lnTo>
                      <a:pt x="335" y="796"/>
                    </a:lnTo>
                    <a:lnTo>
                      <a:pt x="377" y="649"/>
                    </a:lnTo>
                    <a:lnTo>
                      <a:pt x="440" y="586"/>
                    </a:lnTo>
                    <a:lnTo>
                      <a:pt x="607" y="691"/>
                    </a:lnTo>
                    <a:lnTo>
                      <a:pt x="712" y="900"/>
                    </a:lnTo>
                    <a:lnTo>
                      <a:pt x="795" y="942"/>
                    </a:lnTo>
                    <a:lnTo>
                      <a:pt x="921" y="1005"/>
                    </a:lnTo>
                    <a:lnTo>
                      <a:pt x="942" y="1005"/>
                    </a:lnTo>
                    <a:lnTo>
                      <a:pt x="942" y="942"/>
                    </a:lnTo>
                    <a:lnTo>
                      <a:pt x="1004" y="942"/>
                    </a:lnTo>
                    <a:lnTo>
                      <a:pt x="1067" y="858"/>
                    </a:lnTo>
                    <a:lnTo>
                      <a:pt x="1067" y="775"/>
                    </a:lnTo>
                    <a:lnTo>
                      <a:pt x="1214" y="796"/>
                    </a:lnTo>
                    <a:lnTo>
                      <a:pt x="1235" y="691"/>
                    </a:lnTo>
                    <a:lnTo>
                      <a:pt x="1151" y="691"/>
                    </a:lnTo>
                    <a:lnTo>
                      <a:pt x="1172" y="586"/>
                    </a:lnTo>
                    <a:lnTo>
                      <a:pt x="1151" y="545"/>
                    </a:lnTo>
                    <a:lnTo>
                      <a:pt x="1214" y="524"/>
                    </a:lnTo>
                    <a:lnTo>
                      <a:pt x="1277" y="733"/>
                    </a:lnTo>
                    <a:lnTo>
                      <a:pt x="1235" y="461"/>
                    </a:lnTo>
                    <a:lnTo>
                      <a:pt x="1109" y="461"/>
                    </a:lnTo>
                    <a:lnTo>
                      <a:pt x="1172" y="419"/>
                    </a:lnTo>
                    <a:lnTo>
                      <a:pt x="1004" y="147"/>
                    </a:lnTo>
                    <a:lnTo>
                      <a:pt x="1004" y="42"/>
                    </a:lnTo>
                    <a:lnTo>
                      <a:pt x="921" y="21"/>
                    </a:lnTo>
                    <a:lnTo>
                      <a:pt x="73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n w="0"/>
                  <a:solidFill>
                    <a:schemeClr val="accent1"/>
                  </a:solidFill>
                  <a:effectLst>
                    <a:outerShdw blurRad="38100" dist="25400" dir="5400000" algn="ctr" rotWithShape="0">
                      <a:srgbClr val="6E747A">
                        <a:alpha val="43000"/>
                      </a:srgbClr>
                    </a:outerShdw>
                  </a:effectLst>
                </a:endParaRPr>
              </a:p>
            </p:txBody>
          </p:sp>
        </p:grpSp>
        <p:sp>
          <p:nvSpPr>
            <p:cNvPr id="300" name="Google Shape;1227;p99">
              <a:extLst>
                <a:ext uri="{FF2B5EF4-FFF2-40B4-BE49-F238E27FC236}">
                  <a16:creationId xmlns:a16="http://schemas.microsoft.com/office/drawing/2014/main" xmlns="" id="{8F8A59DC-5510-357D-0ADB-849EB885F660}"/>
                </a:ext>
              </a:extLst>
            </p:cNvPr>
            <p:cNvSpPr/>
            <p:nvPr/>
          </p:nvSpPr>
          <p:spPr>
            <a:xfrm>
              <a:off x="7037557" y="-787202"/>
              <a:ext cx="366623" cy="223362"/>
            </a:xfrm>
            <a:custGeom>
              <a:avLst/>
              <a:gdLst/>
              <a:ahLst/>
              <a:cxnLst/>
              <a:rect l="l" t="t" r="r" b="b"/>
              <a:pathLst>
                <a:path w="5085" h="3098" extrusionOk="0">
                  <a:moveTo>
                    <a:pt x="900" y="1"/>
                  </a:moveTo>
                  <a:lnTo>
                    <a:pt x="733" y="22"/>
                  </a:lnTo>
                  <a:lnTo>
                    <a:pt x="733" y="64"/>
                  </a:lnTo>
                  <a:lnTo>
                    <a:pt x="775" y="126"/>
                  </a:lnTo>
                  <a:lnTo>
                    <a:pt x="837" y="126"/>
                  </a:lnTo>
                  <a:lnTo>
                    <a:pt x="858" y="64"/>
                  </a:lnTo>
                  <a:lnTo>
                    <a:pt x="942" y="64"/>
                  </a:lnTo>
                  <a:lnTo>
                    <a:pt x="984" y="126"/>
                  </a:lnTo>
                  <a:lnTo>
                    <a:pt x="1088" y="147"/>
                  </a:lnTo>
                  <a:lnTo>
                    <a:pt x="1047" y="210"/>
                  </a:lnTo>
                  <a:lnTo>
                    <a:pt x="942" y="168"/>
                  </a:lnTo>
                  <a:lnTo>
                    <a:pt x="837" y="168"/>
                  </a:lnTo>
                  <a:lnTo>
                    <a:pt x="858" y="231"/>
                  </a:lnTo>
                  <a:lnTo>
                    <a:pt x="1005" y="315"/>
                  </a:lnTo>
                  <a:lnTo>
                    <a:pt x="1109" y="440"/>
                  </a:lnTo>
                  <a:lnTo>
                    <a:pt x="1088" y="524"/>
                  </a:lnTo>
                  <a:lnTo>
                    <a:pt x="1047" y="545"/>
                  </a:lnTo>
                  <a:lnTo>
                    <a:pt x="1047" y="461"/>
                  </a:lnTo>
                  <a:lnTo>
                    <a:pt x="900" y="377"/>
                  </a:lnTo>
                  <a:lnTo>
                    <a:pt x="837" y="461"/>
                  </a:lnTo>
                  <a:lnTo>
                    <a:pt x="775" y="440"/>
                  </a:lnTo>
                  <a:lnTo>
                    <a:pt x="796" y="356"/>
                  </a:lnTo>
                  <a:lnTo>
                    <a:pt x="691" y="252"/>
                  </a:lnTo>
                  <a:lnTo>
                    <a:pt x="586" y="210"/>
                  </a:lnTo>
                  <a:lnTo>
                    <a:pt x="524" y="252"/>
                  </a:lnTo>
                  <a:lnTo>
                    <a:pt x="586" y="356"/>
                  </a:lnTo>
                  <a:lnTo>
                    <a:pt x="565" y="419"/>
                  </a:lnTo>
                  <a:lnTo>
                    <a:pt x="524" y="315"/>
                  </a:lnTo>
                  <a:lnTo>
                    <a:pt x="419" y="273"/>
                  </a:lnTo>
                  <a:lnTo>
                    <a:pt x="377" y="356"/>
                  </a:lnTo>
                  <a:lnTo>
                    <a:pt x="461" y="440"/>
                  </a:lnTo>
                  <a:lnTo>
                    <a:pt x="524" y="482"/>
                  </a:lnTo>
                  <a:lnTo>
                    <a:pt x="565" y="545"/>
                  </a:lnTo>
                  <a:lnTo>
                    <a:pt x="461" y="482"/>
                  </a:lnTo>
                  <a:lnTo>
                    <a:pt x="356" y="545"/>
                  </a:lnTo>
                  <a:lnTo>
                    <a:pt x="419" y="608"/>
                  </a:lnTo>
                  <a:lnTo>
                    <a:pt x="565" y="670"/>
                  </a:lnTo>
                  <a:lnTo>
                    <a:pt x="482" y="670"/>
                  </a:lnTo>
                  <a:lnTo>
                    <a:pt x="461" y="733"/>
                  </a:lnTo>
                  <a:lnTo>
                    <a:pt x="482" y="775"/>
                  </a:lnTo>
                  <a:lnTo>
                    <a:pt x="461" y="775"/>
                  </a:lnTo>
                  <a:lnTo>
                    <a:pt x="272" y="649"/>
                  </a:lnTo>
                  <a:lnTo>
                    <a:pt x="231" y="608"/>
                  </a:lnTo>
                  <a:lnTo>
                    <a:pt x="168" y="670"/>
                  </a:lnTo>
                  <a:lnTo>
                    <a:pt x="252" y="796"/>
                  </a:lnTo>
                  <a:lnTo>
                    <a:pt x="314" y="880"/>
                  </a:lnTo>
                  <a:lnTo>
                    <a:pt x="252" y="900"/>
                  </a:lnTo>
                  <a:lnTo>
                    <a:pt x="147" y="775"/>
                  </a:lnTo>
                  <a:lnTo>
                    <a:pt x="63" y="754"/>
                  </a:lnTo>
                  <a:lnTo>
                    <a:pt x="0" y="859"/>
                  </a:lnTo>
                  <a:lnTo>
                    <a:pt x="126" y="900"/>
                  </a:lnTo>
                  <a:lnTo>
                    <a:pt x="231" y="1005"/>
                  </a:lnTo>
                  <a:lnTo>
                    <a:pt x="356" y="1047"/>
                  </a:lnTo>
                  <a:lnTo>
                    <a:pt x="440" y="942"/>
                  </a:lnTo>
                  <a:lnTo>
                    <a:pt x="565" y="900"/>
                  </a:lnTo>
                  <a:lnTo>
                    <a:pt x="628" y="796"/>
                  </a:lnTo>
                  <a:lnTo>
                    <a:pt x="649" y="859"/>
                  </a:lnTo>
                  <a:lnTo>
                    <a:pt x="649" y="900"/>
                  </a:lnTo>
                  <a:lnTo>
                    <a:pt x="691" y="900"/>
                  </a:lnTo>
                  <a:lnTo>
                    <a:pt x="775" y="880"/>
                  </a:lnTo>
                  <a:lnTo>
                    <a:pt x="796" y="984"/>
                  </a:lnTo>
                  <a:lnTo>
                    <a:pt x="858" y="984"/>
                  </a:lnTo>
                  <a:lnTo>
                    <a:pt x="942" y="900"/>
                  </a:lnTo>
                  <a:lnTo>
                    <a:pt x="963" y="859"/>
                  </a:lnTo>
                  <a:lnTo>
                    <a:pt x="984" y="963"/>
                  </a:lnTo>
                  <a:lnTo>
                    <a:pt x="1005" y="963"/>
                  </a:lnTo>
                  <a:lnTo>
                    <a:pt x="1151" y="859"/>
                  </a:lnTo>
                  <a:lnTo>
                    <a:pt x="1109" y="900"/>
                  </a:lnTo>
                  <a:lnTo>
                    <a:pt x="1088" y="1005"/>
                  </a:lnTo>
                  <a:lnTo>
                    <a:pt x="1151" y="1047"/>
                  </a:lnTo>
                  <a:lnTo>
                    <a:pt x="1214" y="984"/>
                  </a:lnTo>
                  <a:lnTo>
                    <a:pt x="1360" y="1068"/>
                  </a:lnTo>
                  <a:lnTo>
                    <a:pt x="1277" y="1089"/>
                  </a:lnTo>
                  <a:lnTo>
                    <a:pt x="1193" y="1089"/>
                  </a:lnTo>
                  <a:lnTo>
                    <a:pt x="1109" y="1131"/>
                  </a:lnTo>
                  <a:lnTo>
                    <a:pt x="1047" y="1131"/>
                  </a:lnTo>
                  <a:lnTo>
                    <a:pt x="879" y="1214"/>
                  </a:lnTo>
                  <a:lnTo>
                    <a:pt x="879" y="1256"/>
                  </a:lnTo>
                  <a:lnTo>
                    <a:pt x="1068" y="1298"/>
                  </a:lnTo>
                  <a:lnTo>
                    <a:pt x="1172" y="1298"/>
                  </a:lnTo>
                  <a:lnTo>
                    <a:pt x="1214" y="1214"/>
                  </a:lnTo>
                  <a:lnTo>
                    <a:pt x="1277" y="1193"/>
                  </a:lnTo>
                  <a:lnTo>
                    <a:pt x="1277" y="1298"/>
                  </a:lnTo>
                  <a:lnTo>
                    <a:pt x="1193" y="1382"/>
                  </a:lnTo>
                  <a:lnTo>
                    <a:pt x="1005" y="1403"/>
                  </a:lnTo>
                  <a:lnTo>
                    <a:pt x="942" y="1382"/>
                  </a:lnTo>
                  <a:lnTo>
                    <a:pt x="858" y="1486"/>
                  </a:lnTo>
                  <a:lnTo>
                    <a:pt x="796" y="1403"/>
                  </a:lnTo>
                  <a:lnTo>
                    <a:pt x="775" y="1382"/>
                  </a:lnTo>
                  <a:lnTo>
                    <a:pt x="775" y="1319"/>
                  </a:lnTo>
                  <a:lnTo>
                    <a:pt x="691" y="1319"/>
                  </a:lnTo>
                  <a:lnTo>
                    <a:pt x="691" y="1361"/>
                  </a:lnTo>
                  <a:lnTo>
                    <a:pt x="691" y="1382"/>
                  </a:lnTo>
                  <a:lnTo>
                    <a:pt x="628" y="1465"/>
                  </a:lnTo>
                  <a:lnTo>
                    <a:pt x="544" y="1403"/>
                  </a:lnTo>
                  <a:lnTo>
                    <a:pt x="461" y="1424"/>
                  </a:lnTo>
                  <a:lnTo>
                    <a:pt x="356" y="1486"/>
                  </a:lnTo>
                  <a:lnTo>
                    <a:pt x="252" y="1424"/>
                  </a:lnTo>
                  <a:lnTo>
                    <a:pt x="168" y="1465"/>
                  </a:lnTo>
                  <a:lnTo>
                    <a:pt x="126" y="1465"/>
                  </a:lnTo>
                  <a:lnTo>
                    <a:pt x="168" y="1591"/>
                  </a:lnTo>
                  <a:lnTo>
                    <a:pt x="231" y="1654"/>
                  </a:lnTo>
                  <a:lnTo>
                    <a:pt x="377" y="1696"/>
                  </a:lnTo>
                  <a:lnTo>
                    <a:pt x="377" y="1633"/>
                  </a:lnTo>
                  <a:lnTo>
                    <a:pt x="565" y="1696"/>
                  </a:lnTo>
                  <a:lnTo>
                    <a:pt x="900" y="1696"/>
                  </a:lnTo>
                  <a:lnTo>
                    <a:pt x="900" y="1737"/>
                  </a:lnTo>
                  <a:lnTo>
                    <a:pt x="837" y="1800"/>
                  </a:lnTo>
                  <a:lnTo>
                    <a:pt x="837" y="1842"/>
                  </a:lnTo>
                  <a:lnTo>
                    <a:pt x="942" y="1926"/>
                  </a:lnTo>
                  <a:lnTo>
                    <a:pt x="963" y="2009"/>
                  </a:lnTo>
                  <a:lnTo>
                    <a:pt x="1005" y="2009"/>
                  </a:lnTo>
                  <a:lnTo>
                    <a:pt x="1172" y="1905"/>
                  </a:lnTo>
                  <a:lnTo>
                    <a:pt x="1151" y="1988"/>
                  </a:lnTo>
                  <a:lnTo>
                    <a:pt x="1047" y="2030"/>
                  </a:lnTo>
                  <a:lnTo>
                    <a:pt x="984" y="2135"/>
                  </a:lnTo>
                  <a:lnTo>
                    <a:pt x="1068" y="2177"/>
                  </a:lnTo>
                  <a:lnTo>
                    <a:pt x="1214" y="2051"/>
                  </a:lnTo>
                  <a:lnTo>
                    <a:pt x="1360" y="2114"/>
                  </a:lnTo>
                  <a:lnTo>
                    <a:pt x="1381" y="2156"/>
                  </a:lnTo>
                  <a:lnTo>
                    <a:pt x="1298" y="2114"/>
                  </a:lnTo>
                  <a:lnTo>
                    <a:pt x="1193" y="2156"/>
                  </a:lnTo>
                  <a:lnTo>
                    <a:pt x="1109" y="2240"/>
                  </a:lnTo>
                  <a:lnTo>
                    <a:pt x="984" y="2240"/>
                  </a:lnTo>
                  <a:lnTo>
                    <a:pt x="984" y="2323"/>
                  </a:lnTo>
                  <a:lnTo>
                    <a:pt x="942" y="2365"/>
                  </a:lnTo>
                  <a:lnTo>
                    <a:pt x="879" y="2365"/>
                  </a:lnTo>
                  <a:lnTo>
                    <a:pt x="796" y="2407"/>
                  </a:lnTo>
                  <a:lnTo>
                    <a:pt x="775" y="2344"/>
                  </a:lnTo>
                  <a:lnTo>
                    <a:pt x="670" y="2261"/>
                  </a:lnTo>
                  <a:lnTo>
                    <a:pt x="670" y="2323"/>
                  </a:lnTo>
                  <a:lnTo>
                    <a:pt x="628" y="2323"/>
                  </a:lnTo>
                  <a:lnTo>
                    <a:pt x="649" y="2449"/>
                  </a:lnTo>
                  <a:lnTo>
                    <a:pt x="691" y="2470"/>
                  </a:lnTo>
                  <a:lnTo>
                    <a:pt x="670" y="2512"/>
                  </a:lnTo>
                  <a:lnTo>
                    <a:pt x="649" y="2700"/>
                  </a:lnTo>
                  <a:lnTo>
                    <a:pt x="775" y="2679"/>
                  </a:lnTo>
                  <a:lnTo>
                    <a:pt x="837" y="2658"/>
                  </a:lnTo>
                  <a:lnTo>
                    <a:pt x="900" y="2700"/>
                  </a:lnTo>
                  <a:lnTo>
                    <a:pt x="1088" y="2742"/>
                  </a:lnTo>
                  <a:lnTo>
                    <a:pt x="1214" y="2637"/>
                  </a:lnTo>
                  <a:lnTo>
                    <a:pt x="1360" y="2679"/>
                  </a:lnTo>
                  <a:lnTo>
                    <a:pt x="1423" y="2637"/>
                  </a:lnTo>
                  <a:lnTo>
                    <a:pt x="1465" y="2679"/>
                  </a:lnTo>
                  <a:lnTo>
                    <a:pt x="1528" y="2700"/>
                  </a:lnTo>
                  <a:lnTo>
                    <a:pt x="1632" y="2679"/>
                  </a:lnTo>
                  <a:lnTo>
                    <a:pt x="1632" y="2784"/>
                  </a:lnTo>
                  <a:lnTo>
                    <a:pt x="1779" y="2930"/>
                  </a:lnTo>
                  <a:lnTo>
                    <a:pt x="1842" y="2972"/>
                  </a:lnTo>
                  <a:lnTo>
                    <a:pt x="1946" y="2888"/>
                  </a:lnTo>
                  <a:lnTo>
                    <a:pt x="2051" y="2888"/>
                  </a:lnTo>
                  <a:lnTo>
                    <a:pt x="2239" y="3077"/>
                  </a:lnTo>
                  <a:lnTo>
                    <a:pt x="2469" y="3077"/>
                  </a:lnTo>
                  <a:lnTo>
                    <a:pt x="2574" y="3097"/>
                  </a:lnTo>
                  <a:lnTo>
                    <a:pt x="2741" y="3056"/>
                  </a:lnTo>
                  <a:lnTo>
                    <a:pt x="2721" y="2951"/>
                  </a:lnTo>
                  <a:lnTo>
                    <a:pt x="2741" y="2867"/>
                  </a:lnTo>
                  <a:lnTo>
                    <a:pt x="2762" y="2951"/>
                  </a:lnTo>
                  <a:lnTo>
                    <a:pt x="2888" y="2972"/>
                  </a:lnTo>
                  <a:lnTo>
                    <a:pt x="3034" y="2867"/>
                  </a:lnTo>
                  <a:lnTo>
                    <a:pt x="3034" y="2700"/>
                  </a:lnTo>
                  <a:lnTo>
                    <a:pt x="3181" y="2700"/>
                  </a:lnTo>
                  <a:lnTo>
                    <a:pt x="3139" y="2763"/>
                  </a:lnTo>
                  <a:lnTo>
                    <a:pt x="3181" y="2846"/>
                  </a:lnTo>
                  <a:lnTo>
                    <a:pt x="3202" y="2763"/>
                  </a:lnTo>
                  <a:lnTo>
                    <a:pt x="3306" y="2763"/>
                  </a:lnTo>
                  <a:lnTo>
                    <a:pt x="3411" y="2637"/>
                  </a:lnTo>
                  <a:lnTo>
                    <a:pt x="3474" y="2658"/>
                  </a:lnTo>
                  <a:lnTo>
                    <a:pt x="3495" y="2637"/>
                  </a:lnTo>
                  <a:lnTo>
                    <a:pt x="3599" y="2658"/>
                  </a:lnTo>
                  <a:lnTo>
                    <a:pt x="3599" y="2679"/>
                  </a:lnTo>
                  <a:lnTo>
                    <a:pt x="3662" y="2658"/>
                  </a:lnTo>
                  <a:lnTo>
                    <a:pt x="3892" y="2449"/>
                  </a:lnTo>
                  <a:lnTo>
                    <a:pt x="3976" y="2323"/>
                  </a:lnTo>
                  <a:lnTo>
                    <a:pt x="4248" y="2261"/>
                  </a:lnTo>
                  <a:lnTo>
                    <a:pt x="4332" y="2177"/>
                  </a:lnTo>
                  <a:lnTo>
                    <a:pt x="4290" y="2135"/>
                  </a:lnTo>
                  <a:lnTo>
                    <a:pt x="4311" y="2051"/>
                  </a:lnTo>
                  <a:lnTo>
                    <a:pt x="4353" y="2051"/>
                  </a:lnTo>
                  <a:lnTo>
                    <a:pt x="4394" y="2156"/>
                  </a:lnTo>
                  <a:lnTo>
                    <a:pt x="4541" y="2177"/>
                  </a:lnTo>
                  <a:lnTo>
                    <a:pt x="4625" y="2114"/>
                  </a:lnTo>
                  <a:lnTo>
                    <a:pt x="4625" y="2030"/>
                  </a:lnTo>
                  <a:lnTo>
                    <a:pt x="4604" y="2009"/>
                  </a:lnTo>
                  <a:lnTo>
                    <a:pt x="4604" y="1926"/>
                  </a:lnTo>
                  <a:lnTo>
                    <a:pt x="4666" y="1905"/>
                  </a:lnTo>
                  <a:lnTo>
                    <a:pt x="4625" y="1779"/>
                  </a:lnTo>
                  <a:lnTo>
                    <a:pt x="4666" y="1716"/>
                  </a:lnTo>
                  <a:lnTo>
                    <a:pt x="4771" y="1779"/>
                  </a:lnTo>
                  <a:lnTo>
                    <a:pt x="4771" y="1884"/>
                  </a:lnTo>
                  <a:lnTo>
                    <a:pt x="4876" y="1842"/>
                  </a:lnTo>
                  <a:lnTo>
                    <a:pt x="4938" y="1716"/>
                  </a:lnTo>
                  <a:lnTo>
                    <a:pt x="4917" y="1612"/>
                  </a:lnTo>
                  <a:lnTo>
                    <a:pt x="4813" y="1507"/>
                  </a:lnTo>
                  <a:lnTo>
                    <a:pt x="4813" y="1403"/>
                  </a:lnTo>
                  <a:lnTo>
                    <a:pt x="4855" y="1361"/>
                  </a:lnTo>
                  <a:lnTo>
                    <a:pt x="4855" y="1256"/>
                  </a:lnTo>
                  <a:lnTo>
                    <a:pt x="4959" y="1193"/>
                  </a:lnTo>
                  <a:lnTo>
                    <a:pt x="5043" y="1193"/>
                  </a:lnTo>
                  <a:lnTo>
                    <a:pt x="5085" y="1110"/>
                  </a:lnTo>
                  <a:lnTo>
                    <a:pt x="5022" y="1005"/>
                  </a:lnTo>
                  <a:lnTo>
                    <a:pt x="4771" y="984"/>
                  </a:lnTo>
                  <a:lnTo>
                    <a:pt x="4708" y="1068"/>
                  </a:lnTo>
                  <a:lnTo>
                    <a:pt x="4750" y="963"/>
                  </a:lnTo>
                  <a:lnTo>
                    <a:pt x="4750" y="859"/>
                  </a:lnTo>
                  <a:lnTo>
                    <a:pt x="4625" y="859"/>
                  </a:lnTo>
                  <a:lnTo>
                    <a:pt x="4604" y="880"/>
                  </a:lnTo>
                  <a:lnTo>
                    <a:pt x="4541" y="775"/>
                  </a:lnTo>
                  <a:lnTo>
                    <a:pt x="4625" y="670"/>
                  </a:lnTo>
                  <a:lnTo>
                    <a:pt x="4708" y="649"/>
                  </a:lnTo>
                  <a:lnTo>
                    <a:pt x="4708" y="482"/>
                  </a:lnTo>
                  <a:lnTo>
                    <a:pt x="4645" y="461"/>
                  </a:lnTo>
                  <a:lnTo>
                    <a:pt x="4562" y="545"/>
                  </a:lnTo>
                  <a:lnTo>
                    <a:pt x="4457" y="482"/>
                  </a:lnTo>
                  <a:lnTo>
                    <a:pt x="4415" y="377"/>
                  </a:lnTo>
                  <a:lnTo>
                    <a:pt x="4520" y="336"/>
                  </a:lnTo>
                  <a:lnTo>
                    <a:pt x="4541" y="252"/>
                  </a:lnTo>
                  <a:lnTo>
                    <a:pt x="4604" y="210"/>
                  </a:lnTo>
                  <a:lnTo>
                    <a:pt x="4708" y="168"/>
                  </a:lnTo>
                  <a:lnTo>
                    <a:pt x="4562" y="126"/>
                  </a:lnTo>
                  <a:lnTo>
                    <a:pt x="4499" y="147"/>
                  </a:lnTo>
                  <a:lnTo>
                    <a:pt x="4311" y="336"/>
                  </a:lnTo>
                  <a:lnTo>
                    <a:pt x="4290" y="419"/>
                  </a:lnTo>
                  <a:lnTo>
                    <a:pt x="4206" y="440"/>
                  </a:lnTo>
                  <a:lnTo>
                    <a:pt x="4122" y="315"/>
                  </a:lnTo>
                  <a:lnTo>
                    <a:pt x="4185" y="252"/>
                  </a:lnTo>
                  <a:lnTo>
                    <a:pt x="4122" y="210"/>
                  </a:lnTo>
                  <a:lnTo>
                    <a:pt x="4101" y="84"/>
                  </a:lnTo>
                  <a:lnTo>
                    <a:pt x="3997" y="64"/>
                  </a:lnTo>
                  <a:lnTo>
                    <a:pt x="3913" y="126"/>
                  </a:lnTo>
                  <a:lnTo>
                    <a:pt x="3829" y="84"/>
                  </a:lnTo>
                  <a:lnTo>
                    <a:pt x="3788" y="168"/>
                  </a:lnTo>
                  <a:lnTo>
                    <a:pt x="3829" y="315"/>
                  </a:lnTo>
                  <a:lnTo>
                    <a:pt x="3788" y="377"/>
                  </a:lnTo>
                  <a:lnTo>
                    <a:pt x="3683" y="377"/>
                  </a:lnTo>
                  <a:lnTo>
                    <a:pt x="3578" y="440"/>
                  </a:lnTo>
                  <a:lnTo>
                    <a:pt x="3557" y="336"/>
                  </a:lnTo>
                  <a:lnTo>
                    <a:pt x="3495" y="315"/>
                  </a:lnTo>
                  <a:lnTo>
                    <a:pt x="3453" y="377"/>
                  </a:lnTo>
                  <a:lnTo>
                    <a:pt x="3369" y="545"/>
                  </a:lnTo>
                  <a:lnTo>
                    <a:pt x="3265" y="545"/>
                  </a:lnTo>
                  <a:lnTo>
                    <a:pt x="3160" y="356"/>
                  </a:lnTo>
                  <a:lnTo>
                    <a:pt x="3076" y="356"/>
                  </a:lnTo>
                  <a:lnTo>
                    <a:pt x="3034" y="336"/>
                  </a:lnTo>
                  <a:lnTo>
                    <a:pt x="2951" y="356"/>
                  </a:lnTo>
                  <a:lnTo>
                    <a:pt x="2888" y="545"/>
                  </a:lnTo>
                  <a:lnTo>
                    <a:pt x="2993" y="754"/>
                  </a:lnTo>
                  <a:lnTo>
                    <a:pt x="2888" y="1047"/>
                  </a:lnTo>
                  <a:lnTo>
                    <a:pt x="2930" y="775"/>
                  </a:lnTo>
                  <a:lnTo>
                    <a:pt x="2825" y="608"/>
                  </a:lnTo>
                  <a:lnTo>
                    <a:pt x="2825" y="524"/>
                  </a:lnTo>
                  <a:lnTo>
                    <a:pt x="2762" y="482"/>
                  </a:lnTo>
                  <a:lnTo>
                    <a:pt x="2783" y="356"/>
                  </a:lnTo>
                  <a:lnTo>
                    <a:pt x="2658" y="273"/>
                  </a:lnTo>
                  <a:lnTo>
                    <a:pt x="2448" y="440"/>
                  </a:lnTo>
                  <a:lnTo>
                    <a:pt x="2428" y="566"/>
                  </a:lnTo>
                  <a:lnTo>
                    <a:pt x="2448" y="649"/>
                  </a:lnTo>
                  <a:lnTo>
                    <a:pt x="2344" y="796"/>
                  </a:lnTo>
                  <a:lnTo>
                    <a:pt x="2260" y="796"/>
                  </a:lnTo>
                  <a:lnTo>
                    <a:pt x="2260" y="649"/>
                  </a:lnTo>
                  <a:lnTo>
                    <a:pt x="2156" y="587"/>
                  </a:lnTo>
                  <a:lnTo>
                    <a:pt x="2156" y="356"/>
                  </a:lnTo>
                  <a:lnTo>
                    <a:pt x="2093" y="315"/>
                  </a:lnTo>
                  <a:lnTo>
                    <a:pt x="1925" y="440"/>
                  </a:lnTo>
                  <a:lnTo>
                    <a:pt x="1946" y="691"/>
                  </a:lnTo>
                  <a:lnTo>
                    <a:pt x="2009" y="775"/>
                  </a:lnTo>
                  <a:lnTo>
                    <a:pt x="2009" y="963"/>
                  </a:lnTo>
                  <a:lnTo>
                    <a:pt x="1925" y="1047"/>
                  </a:lnTo>
                  <a:lnTo>
                    <a:pt x="1842" y="1047"/>
                  </a:lnTo>
                  <a:lnTo>
                    <a:pt x="1821" y="900"/>
                  </a:lnTo>
                  <a:lnTo>
                    <a:pt x="1716" y="963"/>
                  </a:lnTo>
                  <a:lnTo>
                    <a:pt x="1674" y="1110"/>
                  </a:lnTo>
                  <a:lnTo>
                    <a:pt x="1612" y="1131"/>
                  </a:lnTo>
                  <a:lnTo>
                    <a:pt x="1591" y="1319"/>
                  </a:lnTo>
                  <a:lnTo>
                    <a:pt x="1507" y="1131"/>
                  </a:lnTo>
                  <a:lnTo>
                    <a:pt x="1423" y="1131"/>
                  </a:lnTo>
                  <a:lnTo>
                    <a:pt x="1465" y="1068"/>
                  </a:lnTo>
                  <a:lnTo>
                    <a:pt x="1528" y="963"/>
                  </a:lnTo>
                  <a:lnTo>
                    <a:pt x="1528" y="859"/>
                  </a:lnTo>
                  <a:lnTo>
                    <a:pt x="1402" y="859"/>
                  </a:lnTo>
                  <a:lnTo>
                    <a:pt x="1465" y="775"/>
                  </a:lnTo>
                  <a:lnTo>
                    <a:pt x="1402" y="649"/>
                  </a:lnTo>
                  <a:lnTo>
                    <a:pt x="1486" y="691"/>
                  </a:lnTo>
                  <a:lnTo>
                    <a:pt x="1570" y="608"/>
                  </a:lnTo>
                  <a:lnTo>
                    <a:pt x="1528" y="545"/>
                  </a:lnTo>
                  <a:lnTo>
                    <a:pt x="1423" y="482"/>
                  </a:lnTo>
                  <a:lnTo>
                    <a:pt x="1528" y="440"/>
                  </a:lnTo>
                  <a:lnTo>
                    <a:pt x="1465" y="336"/>
                  </a:lnTo>
                  <a:lnTo>
                    <a:pt x="1381" y="377"/>
                  </a:lnTo>
                  <a:lnTo>
                    <a:pt x="1319" y="315"/>
                  </a:lnTo>
                  <a:lnTo>
                    <a:pt x="1193" y="231"/>
                  </a:lnTo>
                  <a:lnTo>
                    <a:pt x="1193" y="126"/>
                  </a:lnTo>
                  <a:lnTo>
                    <a:pt x="1109" y="22"/>
                  </a:lnTo>
                  <a:lnTo>
                    <a:pt x="1005" y="43"/>
                  </a:lnTo>
                  <a:lnTo>
                    <a:pt x="90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n w="0"/>
                <a:solidFill>
                  <a:schemeClr val="accent1"/>
                </a:solidFill>
                <a:effectLst>
                  <a:outerShdw blurRad="38100" dist="25400" dir="5400000" algn="ctr" rotWithShape="0">
                    <a:srgbClr val="6E747A">
                      <a:alpha val="43000"/>
                    </a:srgbClr>
                  </a:outerShdw>
                </a:effectLst>
              </a:endParaRPr>
            </a:p>
          </p:txBody>
        </p:sp>
        <p:sp>
          <p:nvSpPr>
            <p:cNvPr id="301" name="Google Shape;1244;p99">
              <a:extLst>
                <a:ext uri="{FF2B5EF4-FFF2-40B4-BE49-F238E27FC236}">
                  <a16:creationId xmlns:a16="http://schemas.microsoft.com/office/drawing/2014/main" xmlns="" id="{F155F45C-0EA9-C4C3-4CAB-266CD0D52F5C}"/>
                </a:ext>
              </a:extLst>
            </p:cNvPr>
            <p:cNvSpPr/>
            <p:nvPr/>
          </p:nvSpPr>
          <p:spPr>
            <a:xfrm>
              <a:off x="8351089" y="57171"/>
              <a:ext cx="685012" cy="426970"/>
            </a:xfrm>
            <a:custGeom>
              <a:avLst/>
              <a:gdLst/>
              <a:ahLst/>
              <a:cxnLst/>
              <a:rect l="l" t="t" r="r" b="b"/>
              <a:pathLst>
                <a:path w="9501" h="5922" extrusionOk="0">
                  <a:moveTo>
                    <a:pt x="5064" y="0"/>
                  </a:moveTo>
                  <a:lnTo>
                    <a:pt x="4960" y="84"/>
                  </a:lnTo>
                  <a:lnTo>
                    <a:pt x="5002" y="209"/>
                  </a:lnTo>
                  <a:lnTo>
                    <a:pt x="4855" y="230"/>
                  </a:lnTo>
                  <a:lnTo>
                    <a:pt x="4751" y="209"/>
                  </a:lnTo>
                  <a:lnTo>
                    <a:pt x="4730" y="209"/>
                  </a:lnTo>
                  <a:lnTo>
                    <a:pt x="4500" y="272"/>
                  </a:lnTo>
                  <a:lnTo>
                    <a:pt x="4332" y="293"/>
                  </a:lnTo>
                  <a:lnTo>
                    <a:pt x="4228" y="502"/>
                  </a:lnTo>
                  <a:lnTo>
                    <a:pt x="4228" y="712"/>
                  </a:lnTo>
                  <a:lnTo>
                    <a:pt x="4102" y="712"/>
                  </a:lnTo>
                  <a:lnTo>
                    <a:pt x="3997" y="628"/>
                  </a:lnTo>
                  <a:lnTo>
                    <a:pt x="3851" y="691"/>
                  </a:lnTo>
                  <a:lnTo>
                    <a:pt x="3746" y="607"/>
                  </a:lnTo>
                  <a:lnTo>
                    <a:pt x="3642" y="628"/>
                  </a:lnTo>
                  <a:lnTo>
                    <a:pt x="3537" y="753"/>
                  </a:lnTo>
                  <a:lnTo>
                    <a:pt x="3432" y="732"/>
                  </a:lnTo>
                  <a:lnTo>
                    <a:pt x="3391" y="607"/>
                  </a:lnTo>
                  <a:lnTo>
                    <a:pt x="3244" y="607"/>
                  </a:lnTo>
                  <a:lnTo>
                    <a:pt x="3056" y="712"/>
                  </a:lnTo>
                  <a:lnTo>
                    <a:pt x="2972" y="649"/>
                  </a:lnTo>
                  <a:lnTo>
                    <a:pt x="2805" y="628"/>
                  </a:lnTo>
                  <a:lnTo>
                    <a:pt x="2763" y="691"/>
                  </a:lnTo>
                  <a:lnTo>
                    <a:pt x="2700" y="691"/>
                  </a:lnTo>
                  <a:lnTo>
                    <a:pt x="2595" y="607"/>
                  </a:lnTo>
                  <a:lnTo>
                    <a:pt x="2386" y="691"/>
                  </a:lnTo>
                  <a:lnTo>
                    <a:pt x="2344" y="628"/>
                  </a:lnTo>
                  <a:lnTo>
                    <a:pt x="2219" y="544"/>
                  </a:lnTo>
                  <a:lnTo>
                    <a:pt x="1884" y="502"/>
                  </a:lnTo>
                  <a:lnTo>
                    <a:pt x="1759" y="419"/>
                  </a:lnTo>
                  <a:lnTo>
                    <a:pt x="1675" y="419"/>
                  </a:lnTo>
                  <a:lnTo>
                    <a:pt x="1570" y="523"/>
                  </a:lnTo>
                  <a:lnTo>
                    <a:pt x="1382" y="523"/>
                  </a:lnTo>
                  <a:lnTo>
                    <a:pt x="963" y="586"/>
                  </a:lnTo>
                  <a:lnTo>
                    <a:pt x="859" y="628"/>
                  </a:lnTo>
                  <a:lnTo>
                    <a:pt x="671" y="544"/>
                  </a:lnTo>
                  <a:lnTo>
                    <a:pt x="608" y="544"/>
                  </a:lnTo>
                  <a:lnTo>
                    <a:pt x="566" y="649"/>
                  </a:lnTo>
                  <a:lnTo>
                    <a:pt x="608" y="921"/>
                  </a:lnTo>
                  <a:lnTo>
                    <a:pt x="650" y="1004"/>
                  </a:lnTo>
                  <a:lnTo>
                    <a:pt x="733" y="1151"/>
                  </a:lnTo>
                  <a:lnTo>
                    <a:pt x="859" y="1235"/>
                  </a:lnTo>
                  <a:lnTo>
                    <a:pt x="817" y="1318"/>
                  </a:lnTo>
                  <a:lnTo>
                    <a:pt x="838" y="1381"/>
                  </a:lnTo>
                  <a:lnTo>
                    <a:pt x="880" y="1465"/>
                  </a:lnTo>
                  <a:lnTo>
                    <a:pt x="838" y="1653"/>
                  </a:lnTo>
                  <a:lnTo>
                    <a:pt x="754" y="1653"/>
                  </a:lnTo>
                  <a:lnTo>
                    <a:pt x="650" y="1737"/>
                  </a:lnTo>
                  <a:lnTo>
                    <a:pt x="629" y="1904"/>
                  </a:lnTo>
                  <a:lnTo>
                    <a:pt x="252" y="2302"/>
                  </a:lnTo>
                  <a:lnTo>
                    <a:pt x="294" y="2469"/>
                  </a:lnTo>
                  <a:lnTo>
                    <a:pt x="294" y="2637"/>
                  </a:lnTo>
                  <a:lnTo>
                    <a:pt x="147" y="2616"/>
                  </a:lnTo>
                  <a:lnTo>
                    <a:pt x="43" y="2888"/>
                  </a:lnTo>
                  <a:lnTo>
                    <a:pt x="22" y="3097"/>
                  </a:lnTo>
                  <a:lnTo>
                    <a:pt x="1" y="3097"/>
                  </a:lnTo>
                  <a:lnTo>
                    <a:pt x="126" y="3222"/>
                  </a:lnTo>
                  <a:lnTo>
                    <a:pt x="294" y="3327"/>
                  </a:lnTo>
                  <a:lnTo>
                    <a:pt x="315" y="3432"/>
                  </a:lnTo>
                  <a:lnTo>
                    <a:pt x="440" y="3432"/>
                  </a:lnTo>
                  <a:lnTo>
                    <a:pt x="524" y="3348"/>
                  </a:lnTo>
                  <a:lnTo>
                    <a:pt x="629" y="3348"/>
                  </a:lnTo>
                  <a:lnTo>
                    <a:pt x="838" y="3453"/>
                  </a:lnTo>
                  <a:lnTo>
                    <a:pt x="984" y="3473"/>
                  </a:lnTo>
                  <a:lnTo>
                    <a:pt x="1152" y="3536"/>
                  </a:lnTo>
                  <a:lnTo>
                    <a:pt x="1194" y="3641"/>
                  </a:lnTo>
                  <a:lnTo>
                    <a:pt x="1340" y="3683"/>
                  </a:lnTo>
                  <a:lnTo>
                    <a:pt x="1487" y="3641"/>
                  </a:lnTo>
                  <a:lnTo>
                    <a:pt x="1612" y="3641"/>
                  </a:lnTo>
                  <a:lnTo>
                    <a:pt x="1717" y="3515"/>
                  </a:lnTo>
                  <a:lnTo>
                    <a:pt x="2114" y="3453"/>
                  </a:lnTo>
                  <a:lnTo>
                    <a:pt x="2240" y="3369"/>
                  </a:lnTo>
                  <a:lnTo>
                    <a:pt x="2386" y="3348"/>
                  </a:lnTo>
                  <a:lnTo>
                    <a:pt x="2344" y="3201"/>
                  </a:lnTo>
                  <a:lnTo>
                    <a:pt x="2386" y="3139"/>
                  </a:lnTo>
                  <a:lnTo>
                    <a:pt x="2344" y="2992"/>
                  </a:lnTo>
                  <a:lnTo>
                    <a:pt x="2428" y="3013"/>
                  </a:lnTo>
                  <a:lnTo>
                    <a:pt x="2449" y="2992"/>
                  </a:lnTo>
                  <a:lnTo>
                    <a:pt x="2554" y="3034"/>
                  </a:lnTo>
                  <a:lnTo>
                    <a:pt x="2616" y="2992"/>
                  </a:lnTo>
                  <a:lnTo>
                    <a:pt x="2742" y="2992"/>
                  </a:lnTo>
                  <a:lnTo>
                    <a:pt x="2763" y="2929"/>
                  </a:lnTo>
                  <a:lnTo>
                    <a:pt x="2867" y="3055"/>
                  </a:lnTo>
                  <a:lnTo>
                    <a:pt x="3014" y="3055"/>
                  </a:lnTo>
                  <a:lnTo>
                    <a:pt x="3181" y="3243"/>
                  </a:lnTo>
                  <a:lnTo>
                    <a:pt x="3370" y="3243"/>
                  </a:lnTo>
                  <a:lnTo>
                    <a:pt x="3391" y="3201"/>
                  </a:lnTo>
                  <a:lnTo>
                    <a:pt x="3453" y="3201"/>
                  </a:lnTo>
                  <a:lnTo>
                    <a:pt x="3642" y="3369"/>
                  </a:lnTo>
                  <a:lnTo>
                    <a:pt x="3788" y="3453"/>
                  </a:lnTo>
                  <a:lnTo>
                    <a:pt x="3809" y="3641"/>
                  </a:lnTo>
                  <a:lnTo>
                    <a:pt x="3809" y="3787"/>
                  </a:lnTo>
                  <a:lnTo>
                    <a:pt x="3956" y="3850"/>
                  </a:lnTo>
                  <a:lnTo>
                    <a:pt x="3956" y="3892"/>
                  </a:lnTo>
                  <a:lnTo>
                    <a:pt x="4102" y="4038"/>
                  </a:lnTo>
                  <a:lnTo>
                    <a:pt x="4269" y="4143"/>
                  </a:lnTo>
                  <a:lnTo>
                    <a:pt x="4290" y="4248"/>
                  </a:lnTo>
                  <a:lnTo>
                    <a:pt x="4269" y="4352"/>
                  </a:lnTo>
                  <a:lnTo>
                    <a:pt x="4332" y="4457"/>
                  </a:lnTo>
                  <a:lnTo>
                    <a:pt x="4311" y="4499"/>
                  </a:lnTo>
                  <a:lnTo>
                    <a:pt x="4123" y="4499"/>
                  </a:lnTo>
                  <a:lnTo>
                    <a:pt x="4060" y="4415"/>
                  </a:lnTo>
                  <a:lnTo>
                    <a:pt x="3893" y="4478"/>
                  </a:lnTo>
                  <a:lnTo>
                    <a:pt x="3788" y="4478"/>
                  </a:lnTo>
                  <a:lnTo>
                    <a:pt x="3767" y="4687"/>
                  </a:lnTo>
                  <a:lnTo>
                    <a:pt x="3767" y="4834"/>
                  </a:lnTo>
                  <a:lnTo>
                    <a:pt x="3704" y="4813"/>
                  </a:lnTo>
                  <a:lnTo>
                    <a:pt x="3600" y="5022"/>
                  </a:lnTo>
                  <a:lnTo>
                    <a:pt x="3600" y="5126"/>
                  </a:lnTo>
                  <a:lnTo>
                    <a:pt x="3495" y="5106"/>
                  </a:lnTo>
                  <a:lnTo>
                    <a:pt x="3432" y="5147"/>
                  </a:lnTo>
                  <a:lnTo>
                    <a:pt x="3537" y="5315"/>
                  </a:lnTo>
                  <a:lnTo>
                    <a:pt x="3684" y="5357"/>
                  </a:lnTo>
                  <a:lnTo>
                    <a:pt x="3893" y="5357"/>
                  </a:lnTo>
                  <a:lnTo>
                    <a:pt x="3976" y="5294"/>
                  </a:lnTo>
                  <a:lnTo>
                    <a:pt x="4165" y="5294"/>
                  </a:lnTo>
                  <a:lnTo>
                    <a:pt x="4269" y="5357"/>
                  </a:lnTo>
                  <a:lnTo>
                    <a:pt x="4290" y="5252"/>
                  </a:lnTo>
                  <a:lnTo>
                    <a:pt x="4228" y="5189"/>
                  </a:lnTo>
                  <a:lnTo>
                    <a:pt x="4228" y="5106"/>
                  </a:lnTo>
                  <a:lnTo>
                    <a:pt x="4228" y="5022"/>
                  </a:lnTo>
                  <a:lnTo>
                    <a:pt x="4290" y="5106"/>
                  </a:lnTo>
                  <a:lnTo>
                    <a:pt x="4374" y="5106"/>
                  </a:lnTo>
                  <a:lnTo>
                    <a:pt x="4583" y="4834"/>
                  </a:lnTo>
                  <a:lnTo>
                    <a:pt x="4541" y="4771"/>
                  </a:lnTo>
                  <a:lnTo>
                    <a:pt x="4604" y="4771"/>
                  </a:lnTo>
                  <a:lnTo>
                    <a:pt x="4730" y="4603"/>
                  </a:lnTo>
                  <a:lnTo>
                    <a:pt x="4730" y="4478"/>
                  </a:lnTo>
                  <a:lnTo>
                    <a:pt x="4813" y="4394"/>
                  </a:lnTo>
                  <a:lnTo>
                    <a:pt x="4939" y="4394"/>
                  </a:lnTo>
                  <a:lnTo>
                    <a:pt x="5064" y="4269"/>
                  </a:lnTo>
                  <a:lnTo>
                    <a:pt x="5127" y="4310"/>
                  </a:lnTo>
                  <a:lnTo>
                    <a:pt x="5127" y="4352"/>
                  </a:lnTo>
                  <a:lnTo>
                    <a:pt x="5232" y="4352"/>
                  </a:lnTo>
                  <a:lnTo>
                    <a:pt x="5274" y="4289"/>
                  </a:lnTo>
                  <a:lnTo>
                    <a:pt x="5336" y="4206"/>
                  </a:lnTo>
                  <a:lnTo>
                    <a:pt x="5357" y="4269"/>
                  </a:lnTo>
                  <a:lnTo>
                    <a:pt x="5441" y="4310"/>
                  </a:lnTo>
                  <a:lnTo>
                    <a:pt x="5525" y="4352"/>
                  </a:lnTo>
                  <a:lnTo>
                    <a:pt x="5692" y="4310"/>
                  </a:lnTo>
                  <a:lnTo>
                    <a:pt x="5567" y="4373"/>
                  </a:lnTo>
                  <a:lnTo>
                    <a:pt x="5483" y="4415"/>
                  </a:lnTo>
                  <a:lnTo>
                    <a:pt x="5378" y="4394"/>
                  </a:lnTo>
                  <a:lnTo>
                    <a:pt x="5211" y="4415"/>
                  </a:lnTo>
                  <a:lnTo>
                    <a:pt x="5064" y="4415"/>
                  </a:lnTo>
                  <a:lnTo>
                    <a:pt x="5127" y="4478"/>
                  </a:lnTo>
                  <a:lnTo>
                    <a:pt x="5336" y="4478"/>
                  </a:lnTo>
                  <a:lnTo>
                    <a:pt x="5483" y="4561"/>
                  </a:lnTo>
                  <a:lnTo>
                    <a:pt x="5462" y="4582"/>
                  </a:lnTo>
                  <a:lnTo>
                    <a:pt x="5420" y="4624"/>
                  </a:lnTo>
                  <a:lnTo>
                    <a:pt x="5483" y="4708"/>
                  </a:lnTo>
                  <a:lnTo>
                    <a:pt x="5567" y="4708"/>
                  </a:lnTo>
                  <a:lnTo>
                    <a:pt x="5671" y="4771"/>
                  </a:lnTo>
                  <a:lnTo>
                    <a:pt x="5797" y="4708"/>
                  </a:lnTo>
                  <a:lnTo>
                    <a:pt x="5943" y="4687"/>
                  </a:lnTo>
                  <a:lnTo>
                    <a:pt x="6069" y="4729"/>
                  </a:lnTo>
                  <a:lnTo>
                    <a:pt x="6173" y="4792"/>
                  </a:lnTo>
                  <a:lnTo>
                    <a:pt x="6194" y="4708"/>
                  </a:lnTo>
                  <a:lnTo>
                    <a:pt x="6257" y="4729"/>
                  </a:lnTo>
                  <a:lnTo>
                    <a:pt x="6278" y="4875"/>
                  </a:lnTo>
                  <a:lnTo>
                    <a:pt x="6362" y="4938"/>
                  </a:lnTo>
                  <a:lnTo>
                    <a:pt x="6299" y="4980"/>
                  </a:lnTo>
                  <a:lnTo>
                    <a:pt x="6111" y="5022"/>
                  </a:lnTo>
                  <a:lnTo>
                    <a:pt x="5943" y="5126"/>
                  </a:lnTo>
                  <a:lnTo>
                    <a:pt x="5797" y="5315"/>
                  </a:lnTo>
                  <a:lnTo>
                    <a:pt x="5901" y="5357"/>
                  </a:lnTo>
                  <a:lnTo>
                    <a:pt x="5985" y="5294"/>
                  </a:lnTo>
                  <a:lnTo>
                    <a:pt x="6111" y="5357"/>
                  </a:lnTo>
                  <a:lnTo>
                    <a:pt x="6173" y="5336"/>
                  </a:lnTo>
                  <a:lnTo>
                    <a:pt x="6362" y="5503"/>
                  </a:lnTo>
                  <a:lnTo>
                    <a:pt x="6383" y="5566"/>
                  </a:lnTo>
                  <a:lnTo>
                    <a:pt x="6299" y="5775"/>
                  </a:lnTo>
                  <a:lnTo>
                    <a:pt x="6278" y="5838"/>
                  </a:lnTo>
                  <a:lnTo>
                    <a:pt x="6383" y="5922"/>
                  </a:lnTo>
                  <a:lnTo>
                    <a:pt x="6592" y="5922"/>
                  </a:lnTo>
                  <a:lnTo>
                    <a:pt x="6780" y="5817"/>
                  </a:lnTo>
                  <a:lnTo>
                    <a:pt x="7031" y="5629"/>
                  </a:lnTo>
                  <a:lnTo>
                    <a:pt x="7220" y="5629"/>
                  </a:lnTo>
                  <a:lnTo>
                    <a:pt x="7324" y="5503"/>
                  </a:lnTo>
                  <a:lnTo>
                    <a:pt x="7450" y="5419"/>
                  </a:lnTo>
                  <a:lnTo>
                    <a:pt x="7680" y="5440"/>
                  </a:lnTo>
                  <a:lnTo>
                    <a:pt x="7889" y="5440"/>
                  </a:lnTo>
                  <a:lnTo>
                    <a:pt x="7952" y="5336"/>
                  </a:lnTo>
                  <a:lnTo>
                    <a:pt x="7889" y="5231"/>
                  </a:lnTo>
                  <a:lnTo>
                    <a:pt x="7952" y="5210"/>
                  </a:lnTo>
                  <a:lnTo>
                    <a:pt x="7994" y="5126"/>
                  </a:lnTo>
                  <a:lnTo>
                    <a:pt x="7847" y="5106"/>
                  </a:lnTo>
                  <a:lnTo>
                    <a:pt x="7659" y="5126"/>
                  </a:lnTo>
                  <a:lnTo>
                    <a:pt x="7638" y="5252"/>
                  </a:lnTo>
                  <a:lnTo>
                    <a:pt x="7513" y="5189"/>
                  </a:lnTo>
                  <a:lnTo>
                    <a:pt x="7450" y="5189"/>
                  </a:lnTo>
                  <a:lnTo>
                    <a:pt x="7345" y="5294"/>
                  </a:lnTo>
                  <a:lnTo>
                    <a:pt x="7303" y="5252"/>
                  </a:lnTo>
                  <a:lnTo>
                    <a:pt x="7010" y="4938"/>
                  </a:lnTo>
                  <a:lnTo>
                    <a:pt x="6948" y="4813"/>
                  </a:lnTo>
                  <a:lnTo>
                    <a:pt x="6885" y="4687"/>
                  </a:lnTo>
                  <a:lnTo>
                    <a:pt x="6822" y="4708"/>
                  </a:lnTo>
                  <a:lnTo>
                    <a:pt x="6885" y="4875"/>
                  </a:lnTo>
                  <a:lnTo>
                    <a:pt x="7094" y="5106"/>
                  </a:lnTo>
                  <a:lnTo>
                    <a:pt x="7261" y="5294"/>
                  </a:lnTo>
                  <a:lnTo>
                    <a:pt x="7220" y="5315"/>
                  </a:lnTo>
                  <a:lnTo>
                    <a:pt x="7094" y="5294"/>
                  </a:lnTo>
                  <a:lnTo>
                    <a:pt x="7031" y="5210"/>
                  </a:lnTo>
                  <a:lnTo>
                    <a:pt x="7010" y="5085"/>
                  </a:lnTo>
                  <a:lnTo>
                    <a:pt x="6927" y="5043"/>
                  </a:lnTo>
                  <a:lnTo>
                    <a:pt x="6885" y="5106"/>
                  </a:lnTo>
                  <a:lnTo>
                    <a:pt x="6885" y="5022"/>
                  </a:lnTo>
                  <a:lnTo>
                    <a:pt x="6822" y="5022"/>
                  </a:lnTo>
                  <a:lnTo>
                    <a:pt x="6780" y="5043"/>
                  </a:lnTo>
                  <a:lnTo>
                    <a:pt x="6780" y="5001"/>
                  </a:lnTo>
                  <a:lnTo>
                    <a:pt x="6822" y="4917"/>
                  </a:lnTo>
                  <a:lnTo>
                    <a:pt x="6801" y="4875"/>
                  </a:lnTo>
                  <a:lnTo>
                    <a:pt x="6717" y="4896"/>
                  </a:lnTo>
                  <a:lnTo>
                    <a:pt x="6676" y="4834"/>
                  </a:lnTo>
                  <a:lnTo>
                    <a:pt x="6592" y="4771"/>
                  </a:lnTo>
                  <a:lnTo>
                    <a:pt x="6404" y="4792"/>
                  </a:lnTo>
                  <a:lnTo>
                    <a:pt x="6320" y="4729"/>
                  </a:lnTo>
                  <a:lnTo>
                    <a:pt x="6362" y="4687"/>
                  </a:lnTo>
                  <a:lnTo>
                    <a:pt x="6487" y="4708"/>
                  </a:lnTo>
                  <a:lnTo>
                    <a:pt x="6529" y="4624"/>
                  </a:lnTo>
                  <a:lnTo>
                    <a:pt x="6634" y="4708"/>
                  </a:lnTo>
                  <a:lnTo>
                    <a:pt x="6738" y="4708"/>
                  </a:lnTo>
                  <a:lnTo>
                    <a:pt x="6780" y="4624"/>
                  </a:lnTo>
                  <a:lnTo>
                    <a:pt x="6885" y="4603"/>
                  </a:lnTo>
                  <a:lnTo>
                    <a:pt x="7052" y="4415"/>
                  </a:lnTo>
                  <a:lnTo>
                    <a:pt x="7052" y="4373"/>
                  </a:lnTo>
                  <a:lnTo>
                    <a:pt x="7136" y="4394"/>
                  </a:lnTo>
                  <a:lnTo>
                    <a:pt x="7136" y="4457"/>
                  </a:lnTo>
                  <a:lnTo>
                    <a:pt x="7031" y="4582"/>
                  </a:lnTo>
                  <a:lnTo>
                    <a:pt x="6989" y="4603"/>
                  </a:lnTo>
                  <a:lnTo>
                    <a:pt x="7010" y="4666"/>
                  </a:lnTo>
                  <a:lnTo>
                    <a:pt x="7094" y="4624"/>
                  </a:lnTo>
                  <a:lnTo>
                    <a:pt x="7220" y="4457"/>
                  </a:lnTo>
                  <a:lnTo>
                    <a:pt x="7241" y="4373"/>
                  </a:lnTo>
                  <a:lnTo>
                    <a:pt x="7157" y="4289"/>
                  </a:lnTo>
                  <a:lnTo>
                    <a:pt x="7136" y="4248"/>
                  </a:lnTo>
                  <a:lnTo>
                    <a:pt x="7199" y="4206"/>
                  </a:lnTo>
                  <a:lnTo>
                    <a:pt x="7261" y="4352"/>
                  </a:lnTo>
                  <a:lnTo>
                    <a:pt x="7345" y="4373"/>
                  </a:lnTo>
                  <a:lnTo>
                    <a:pt x="7450" y="4289"/>
                  </a:lnTo>
                  <a:lnTo>
                    <a:pt x="7617" y="4310"/>
                  </a:lnTo>
                  <a:lnTo>
                    <a:pt x="7722" y="4248"/>
                  </a:lnTo>
                  <a:lnTo>
                    <a:pt x="7868" y="4248"/>
                  </a:lnTo>
                  <a:lnTo>
                    <a:pt x="7973" y="4101"/>
                  </a:lnTo>
                  <a:lnTo>
                    <a:pt x="8057" y="4038"/>
                  </a:lnTo>
                  <a:lnTo>
                    <a:pt x="8182" y="4038"/>
                  </a:lnTo>
                  <a:lnTo>
                    <a:pt x="8203" y="3934"/>
                  </a:lnTo>
                  <a:lnTo>
                    <a:pt x="8287" y="3871"/>
                  </a:lnTo>
                  <a:lnTo>
                    <a:pt x="8454" y="3871"/>
                  </a:lnTo>
                  <a:lnTo>
                    <a:pt x="8580" y="3829"/>
                  </a:lnTo>
                  <a:lnTo>
                    <a:pt x="8663" y="3829"/>
                  </a:lnTo>
                  <a:lnTo>
                    <a:pt x="8663" y="3892"/>
                  </a:lnTo>
                  <a:lnTo>
                    <a:pt x="8768" y="3850"/>
                  </a:lnTo>
                  <a:lnTo>
                    <a:pt x="8789" y="3578"/>
                  </a:lnTo>
                  <a:lnTo>
                    <a:pt x="8873" y="3557"/>
                  </a:lnTo>
                  <a:lnTo>
                    <a:pt x="8998" y="3348"/>
                  </a:lnTo>
                  <a:lnTo>
                    <a:pt x="9291" y="3327"/>
                  </a:lnTo>
                  <a:lnTo>
                    <a:pt x="9396" y="3243"/>
                  </a:lnTo>
                  <a:lnTo>
                    <a:pt x="9354" y="3118"/>
                  </a:lnTo>
                  <a:lnTo>
                    <a:pt x="9438" y="2909"/>
                  </a:lnTo>
                  <a:lnTo>
                    <a:pt x="9417" y="2720"/>
                  </a:lnTo>
                  <a:lnTo>
                    <a:pt x="9228" y="2616"/>
                  </a:lnTo>
                  <a:lnTo>
                    <a:pt x="9291" y="2365"/>
                  </a:lnTo>
                  <a:lnTo>
                    <a:pt x="9396" y="2323"/>
                  </a:lnTo>
                  <a:lnTo>
                    <a:pt x="9500" y="2197"/>
                  </a:lnTo>
                  <a:lnTo>
                    <a:pt x="9500" y="2072"/>
                  </a:lnTo>
                  <a:lnTo>
                    <a:pt x="9417" y="2009"/>
                  </a:lnTo>
                  <a:lnTo>
                    <a:pt x="9354" y="1883"/>
                  </a:lnTo>
                  <a:lnTo>
                    <a:pt x="9291" y="1967"/>
                  </a:lnTo>
                  <a:lnTo>
                    <a:pt x="9103" y="1946"/>
                  </a:lnTo>
                  <a:lnTo>
                    <a:pt x="8935" y="1841"/>
                  </a:lnTo>
                  <a:lnTo>
                    <a:pt x="8810" y="1862"/>
                  </a:lnTo>
                  <a:lnTo>
                    <a:pt x="8705" y="1800"/>
                  </a:lnTo>
                  <a:lnTo>
                    <a:pt x="8559" y="1779"/>
                  </a:lnTo>
                  <a:lnTo>
                    <a:pt x="8349" y="1758"/>
                  </a:lnTo>
                  <a:lnTo>
                    <a:pt x="8266" y="1841"/>
                  </a:lnTo>
                  <a:lnTo>
                    <a:pt x="8203" y="1695"/>
                  </a:lnTo>
                  <a:lnTo>
                    <a:pt x="8057" y="1590"/>
                  </a:lnTo>
                  <a:lnTo>
                    <a:pt x="7931" y="1318"/>
                  </a:lnTo>
                  <a:lnTo>
                    <a:pt x="7826" y="1339"/>
                  </a:lnTo>
                  <a:lnTo>
                    <a:pt x="7638" y="1465"/>
                  </a:lnTo>
                  <a:lnTo>
                    <a:pt x="7513" y="1444"/>
                  </a:lnTo>
                  <a:lnTo>
                    <a:pt x="7366" y="1486"/>
                  </a:lnTo>
                  <a:lnTo>
                    <a:pt x="7220" y="1423"/>
                  </a:lnTo>
                  <a:lnTo>
                    <a:pt x="7115" y="1528"/>
                  </a:lnTo>
                  <a:lnTo>
                    <a:pt x="6843" y="1256"/>
                  </a:lnTo>
                  <a:lnTo>
                    <a:pt x="6780" y="1067"/>
                  </a:lnTo>
                  <a:lnTo>
                    <a:pt x="6780" y="921"/>
                  </a:lnTo>
                  <a:lnTo>
                    <a:pt x="6676" y="921"/>
                  </a:lnTo>
                  <a:lnTo>
                    <a:pt x="6676" y="795"/>
                  </a:lnTo>
                  <a:lnTo>
                    <a:pt x="6529" y="691"/>
                  </a:lnTo>
                  <a:lnTo>
                    <a:pt x="6215" y="732"/>
                  </a:lnTo>
                  <a:lnTo>
                    <a:pt x="6069" y="523"/>
                  </a:lnTo>
                  <a:lnTo>
                    <a:pt x="6111" y="398"/>
                  </a:lnTo>
                  <a:lnTo>
                    <a:pt x="6006" y="293"/>
                  </a:lnTo>
                  <a:lnTo>
                    <a:pt x="5901" y="21"/>
                  </a:lnTo>
                  <a:lnTo>
                    <a:pt x="5776" y="21"/>
                  </a:lnTo>
                  <a:lnTo>
                    <a:pt x="5650" y="105"/>
                  </a:lnTo>
                  <a:lnTo>
                    <a:pt x="5357" y="105"/>
                  </a:lnTo>
                  <a:lnTo>
                    <a:pt x="506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n w="0"/>
                <a:solidFill>
                  <a:schemeClr val="accent1"/>
                </a:solidFill>
                <a:effectLst>
                  <a:outerShdw blurRad="38100" dist="25400" dir="5400000" algn="ctr" rotWithShape="0">
                    <a:srgbClr val="6E747A">
                      <a:alpha val="43000"/>
                    </a:srgbClr>
                  </a:outerShdw>
                </a:effectLst>
              </a:endParaRPr>
            </a:p>
          </p:txBody>
        </p:sp>
        <p:sp>
          <p:nvSpPr>
            <p:cNvPr id="302" name="Google Shape;1245;p99">
              <a:extLst>
                <a:ext uri="{FF2B5EF4-FFF2-40B4-BE49-F238E27FC236}">
                  <a16:creationId xmlns:a16="http://schemas.microsoft.com/office/drawing/2014/main" xmlns="" id="{9A6E6D68-1301-AFB5-1E48-C53F311FC207}"/>
                </a:ext>
              </a:extLst>
            </p:cNvPr>
            <p:cNvSpPr/>
            <p:nvPr/>
          </p:nvSpPr>
          <p:spPr>
            <a:xfrm>
              <a:off x="8520089" y="268348"/>
              <a:ext cx="143405" cy="159988"/>
            </a:xfrm>
            <a:custGeom>
              <a:avLst/>
              <a:gdLst/>
              <a:ahLst/>
              <a:cxnLst/>
              <a:rect l="l" t="t" r="r" b="b"/>
              <a:pathLst>
                <a:path w="1989" h="2219" extrusionOk="0">
                  <a:moveTo>
                    <a:pt x="419" y="0"/>
                  </a:moveTo>
                  <a:lnTo>
                    <a:pt x="398" y="63"/>
                  </a:lnTo>
                  <a:lnTo>
                    <a:pt x="272" y="63"/>
                  </a:lnTo>
                  <a:lnTo>
                    <a:pt x="210" y="105"/>
                  </a:lnTo>
                  <a:lnTo>
                    <a:pt x="105" y="63"/>
                  </a:lnTo>
                  <a:lnTo>
                    <a:pt x="84" y="84"/>
                  </a:lnTo>
                  <a:lnTo>
                    <a:pt x="0" y="63"/>
                  </a:lnTo>
                  <a:lnTo>
                    <a:pt x="42" y="210"/>
                  </a:lnTo>
                  <a:lnTo>
                    <a:pt x="0" y="272"/>
                  </a:lnTo>
                  <a:lnTo>
                    <a:pt x="42" y="419"/>
                  </a:lnTo>
                  <a:lnTo>
                    <a:pt x="251" y="377"/>
                  </a:lnTo>
                  <a:lnTo>
                    <a:pt x="314" y="628"/>
                  </a:lnTo>
                  <a:lnTo>
                    <a:pt x="565" y="837"/>
                  </a:lnTo>
                  <a:lnTo>
                    <a:pt x="586" y="942"/>
                  </a:lnTo>
                  <a:lnTo>
                    <a:pt x="900" y="1214"/>
                  </a:lnTo>
                  <a:lnTo>
                    <a:pt x="921" y="1360"/>
                  </a:lnTo>
                  <a:lnTo>
                    <a:pt x="1026" y="1528"/>
                  </a:lnTo>
                  <a:lnTo>
                    <a:pt x="1005" y="2072"/>
                  </a:lnTo>
                  <a:lnTo>
                    <a:pt x="1088" y="2218"/>
                  </a:lnTo>
                  <a:lnTo>
                    <a:pt x="1151" y="2177"/>
                  </a:lnTo>
                  <a:lnTo>
                    <a:pt x="1256" y="2197"/>
                  </a:lnTo>
                  <a:lnTo>
                    <a:pt x="1256" y="2093"/>
                  </a:lnTo>
                  <a:lnTo>
                    <a:pt x="1360" y="1884"/>
                  </a:lnTo>
                  <a:lnTo>
                    <a:pt x="1423" y="1905"/>
                  </a:lnTo>
                  <a:lnTo>
                    <a:pt x="1423" y="1758"/>
                  </a:lnTo>
                  <a:lnTo>
                    <a:pt x="1444" y="1549"/>
                  </a:lnTo>
                  <a:lnTo>
                    <a:pt x="1549" y="1549"/>
                  </a:lnTo>
                  <a:lnTo>
                    <a:pt x="1716" y="1486"/>
                  </a:lnTo>
                  <a:lnTo>
                    <a:pt x="1779" y="1570"/>
                  </a:lnTo>
                  <a:lnTo>
                    <a:pt x="1967" y="1570"/>
                  </a:lnTo>
                  <a:lnTo>
                    <a:pt x="1988" y="1528"/>
                  </a:lnTo>
                  <a:lnTo>
                    <a:pt x="1925" y="1423"/>
                  </a:lnTo>
                  <a:lnTo>
                    <a:pt x="1946" y="1319"/>
                  </a:lnTo>
                  <a:lnTo>
                    <a:pt x="1925" y="1214"/>
                  </a:lnTo>
                  <a:lnTo>
                    <a:pt x="1758" y="1109"/>
                  </a:lnTo>
                  <a:lnTo>
                    <a:pt x="1612" y="963"/>
                  </a:lnTo>
                  <a:lnTo>
                    <a:pt x="1612" y="921"/>
                  </a:lnTo>
                  <a:lnTo>
                    <a:pt x="1465" y="858"/>
                  </a:lnTo>
                  <a:lnTo>
                    <a:pt x="1465" y="712"/>
                  </a:lnTo>
                  <a:lnTo>
                    <a:pt x="1444" y="524"/>
                  </a:lnTo>
                  <a:lnTo>
                    <a:pt x="1298" y="440"/>
                  </a:lnTo>
                  <a:lnTo>
                    <a:pt x="1109" y="272"/>
                  </a:lnTo>
                  <a:lnTo>
                    <a:pt x="1047" y="272"/>
                  </a:lnTo>
                  <a:lnTo>
                    <a:pt x="1026" y="314"/>
                  </a:lnTo>
                  <a:lnTo>
                    <a:pt x="837" y="314"/>
                  </a:lnTo>
                  <a:lnTo>
                    <a:pt x="670" y="126"/>
                  </a:lnTo>
                  <a:lnTo>
                    <a:pt x="523" y="126"/>
                  </a:lnTo>
                  <a:lnTo>
                    <a:pt x="41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n w="0"/>
                <a:solidFill>
                  <a:schemeClr val="accent1"/>
                </a:solidFill>
                <a:effectLst>
                  <a:outerShdw blurRad="38100" dist="25400" dir="5400000" algn="ctr" rotWithShape="0">
                    <a:srgbClr val="6E747A">
                      <a:alpha val="43000"/>
                    </a:srgbClr>
                  </a:outerShdw>
                </a:effectLst>
              </a:endParaRPr>
            </a:p>
          </p:txBody>
        </p:sp>
        <p:sp>
          <p:nvSpPr>
            <p:cNvPr id="303" name="Google Shape;1246;p99">
              <a:extLst>
                <a:ext uri="{FF2B5EF4-FFF2-40B4-BE49-F238E27FC236}">
                  <a16:creationId xmlns:a16="http://schemas.microsoft.com/office/drawing/2014/main" xmlns="" id="{D7665DE4-3A73-1A1C-B022-76D170359348}"/>
                </a:ext>
              </a:extLst>
            </p:cNvPr>
            <p:cNvSpPr/>
            <p:nvPr/>
          </p:nvSpPr>
          <p:spPr>
            <a:xfrm>
              <a:off x="8290814" y="295530"/>
              <a:ext cx="368137" cy="235403"/>
            </a:xfrm>
            <a:custGeom>
              <a:avLst/>
              <a:gdLst/>
              <a:ahLst/>
              <a:cxnLst/>
              <a:rect l="l" t="t" r="r" b="b"/>
              <a:pathLst>
                <a:path w="5106" h="3265" extrusionOk="0">
                  <a:moveTo>
                    <a:pt x="3431" y="0"/>
                  </a:moveTo>
                  <a:lnTo>
                    <a:pt x="3076" y="63"/>
                  </a:lnTo>
                  <a:lnTo>
                    <a:pt x="2950" y="147"/>
                  </a:lnTo>
                  <a:lnTo>
                    <a:pt x="2553" y="209"/>
                  </a:lnTo>
                  <a:lnTo>
                    <a:pt x="2448" y="335"/>
                  </a:lnTo>
                  <a:lnTo>
                    <a:pt x="2323" y="335"/>
                  </a:lnTo>
                  <a:lnTo>
                    <a:pt x="2176" y="377"/>
                  </a:lnTo>
                  <a:lnTo>
                    <a:pt x="2030" y="335"/>
                  </a:lnTo>
                  <a:lnTo>
                    <a:pt x="1988" y="230"/>
                  </a:lnTo>
                  <a:lnTo>
                    <a:pt x="1820" y="167"/>
                  </a:lnTo>
                  <a:lnTo>
                    <a:pt x="1674" y="147"/>
                  </a:lnTo>
                  <a:lnTo>
                    <a:pt x="1465" y="42"/>
                  </a:lnTo>
                  <a:lnTo>
                    <a:pt x="1360" y="42"/>
                  </a:lnTo>
                  <a:lnTo>
                    <a:pt x="1276" y="126"/>
                  </a:lnTo>
                  <a:lnTo>
                    <a:pt x="1151" y="126"/>
                  </a:lnTo>
                  <a:lnTo>
                    <a:pt x="1172" y="147"/>
                  </a:lnTo>
                  <a:lnTo>
                    <a:pt x="1130" y="272"/>
                  </a:lnTo>
                  <a:lnTo>
                    <a:pt x="962" y="314"/>
                  </a:lnTo>
                  <a:lnTo>
                    <a:pt x="858" y="544"/>
                  </a:lnTo>
                  <a:lnTo>
                    <a:pt x="732" y="879"/>
                  </a:lnTo>
                  <a:lnTo>
                    <a:pt x="523" y="1193"/>
                  </a:lnTo>
                  <a:lnTo>
                    <a:pt x="544" y="1297"/>
                  </a:lnTo>
                  <a:lnTo>
                    <a:pt x="439" y="1402"/>
                  </a:lnTo>
                  <a:lnTo>
                    <a:pt x="293" y="1381"/>
                  </a:lnTo>
                  <a:lnTo>
                    <a:pt x="230" y="1486"/>
                  </a:lnTo>
                  <a:lnTo>
                    <a:pt x="126" y="1507"/>
                  </a:lnTo>
                  <a:lnTo>
                    <a:pt x="0" y="1632"/>
                  </a:lnTo>
                  <a:lnTo>
                    <a:pt x="126" y="1674"/>
                  </a:lnTo>
                  <a:lnTo>
                    <a:pt x="146" y="1737"/>
                  </a:lnTo>
                  <a:lnTo>
                    <a:pt x="335" y="1946"/>
                  </a:lnTo>
                  <a:lnTo>
                    <a:pt x="356" y="2051"/>
                  </a:lnTo>
                  <a:lnTo>
                    <a:pt x="523" y="2134"/>
                  </a:lnTo>
                  <a:lnTo>
                    <a:pt x="670" y="2260"/>
                  </a:lnTo>
                  <a:lnTo>
                    <a:pt x="607" y="2406"/>
                  </a:lnTo>
                  <a:lnTo>
                    <a:pt x="628" y="2448"/>
                  </a:lnTo>
                  <a:lnTo>
                    <a:pt x="837" y="2532"/>
                  </a:lnTo>
                  <a:lnTo>
                    <a:pt x="879" y="2616"/>
                  </a:lnTo>
                  <a:lnTo>
                    <a:pt x="983" y="2574"/>
                  </a:lnTo>
                  <a:lnTo>
                    <a:pt x="1088" y="2657"/>
                  </a:lnTo>
                  <a:lnTo>
                    <a:pt x="1172" y="2532"/>
                  </a:lnTo>
                  <a:lnTo>
                    <a:pt x="1381" y="2553"/>
                  </a:lnTo>
                  <a:lnTo>
                    <a:pt x="1276" y="2678"/>
                  </a:lnTo>
                  <a:lnTo>
                    <a:pt x="1297" y="2762"/>
                  </a:lnTo>
                  <a:lnTo>
                    <a:pt x="1339" y="2888"/>
                  </a:lnTo>
                  <a:lnTo>
                    <a:pt x="1486" y="2888"/>
                  </a:lnTo>
                  <a:lnTo>
                    <a:pt x="1569" y="2971"/>
                  </a:lnTo>
                  <a:lnTo>
                    <a:pt x="1569" y="3055"/>
                  </a:lnTo>
                  <a:lnTo>
                    <a:pt x="1507" y="3097"/>
                  </a:lnTo>
                  <a:lnTo>
                    <a:pt x="1590" y="3201"/>
                  </a:lnTo>
                  <a:lnTo>
                    <a:pt x="1716" y="3139"/>
                  </a:lnTo>
                  <a:lnTo>
                    <a:pt x="1883" y="3139"/>
                  </a:lnTo>
                  <a:lnTo>
                    <a:pt x="1925" y="3201"/>
                  </a:lnTo>
                  <a:lnTo>
                    <a:pt x="1988" y="3180"/>
                  </a:lnTo>
                  <a:lnTo>
                    <a:pt x="2197" y="3264"/>
                  </a:lnTo>
                  <a:lnTo>
                    <a:pt x="2343" y="3180"/>
                  </a:lnTo>
                  <a:lnTo>
                    <a:pt x="2490" y="3201"/>
                  </a:lnTo>
                  <a:lnTo>
                    <a:pt x="2553" y="3160"/>
                  </a:lnTo>
                  <a:lnTo>
                    <a:pt x="2699" y="3201"/>
                  </a:lnTo>
                  <a:lnTo>
                    <a:pt x="2804" y="3201"/>
                  </a:lnTo>
                  <a:lnTo>
                    <a:pt x="3013" y="3243"/>
                  </a:lnTo>
                  <a:lnTo>
                    <a:pt x="3076" y="3180"/>
                  </a:lnTo>
                  <a:lnTo>
                    <a:pt x="3222" y="3139"/>
                  </a:lnTo>
                  <a:lnTo>
                    <a:pt x="3264" y="3055"/>
                  </a:lnTo>
                  <a:lnTo>
                    <a:pt x="3599" y="2888"/>
                  </a:lnTo>
                  <a:lnTo>
                    <a:pt x="3766" y="2867"/>
                  </a:lnTo>
                  <a:lnTo>
                    <a:pt x="3955" y="2888"/>
                  </a:lnTo>
                  <a:lnTo>
                    <a:pt x="4122" y="2971"/>
                  </a:lnTo>
                  <a:lnTo>
                    <a:pt x="4185" y="3034"/>
                  </a:lnTo>
                  <a:lnTo>
                    <a:pt x="4289" y="2992"/>
                  </a:lnTo>
                  <a:lnTo>
                    <a:pt x="4436" y="3055"/>
                  </a:lnTo>
                  <a:lnTo>
                    <a:pt x="4478" y="3139"/>
                  </a:lnTo>
                  <a:lnTo>
                    <a:pt x="4603" y="3139"/>
                  </a:lnTo>
                  <a:lnTo>
                    <a:pt x="4582" y="2992"/>
                  </a:lnTo>
                  <a:lnTo>
                    <a:pt x="4624" y="2888"/>
                  </a:lnTo>
                  <a:lnTo>
                    <a:pt x="4624" y="2720"/>
                  </a:lnTo>
                  <a:lnTo>
                    <a:pt x="4603" y="2636"/>
                  </a:lnTo>
                  <a:lnTo>
                    <a:pt x="4645" y="2553"/>
                  </a:lnTo>
                  <a:lnTo>
                    <a:pt x="4708" y="2427"/>
                  </a:lnTo>
                  <a:lnTo>
                    <a:pt x="4896" y="2427"/>
                  </a:lnTo>
                  <a:lnTo>
                    <a:pt x="5022" y="2406"/>
                  </a:lnTo>
                  <a:lnTo>
                    <a:pt x="5105" y="2239"/>
                  </a:lnTo>
                  <a:lnTo>
                    <a:pt x="5105" y="2155"/>
                  </a:lnTo>
                  <a:lnTo>
                    <a:pt x="5043" y="2113"/>
                  </a:lnTo>
                  <a:lnTo>
                    <a:pt x="5105" y="2051"/>
                  </a:lnTo>
                  <a:lnTo>
                    <a:pt x="5001" y="1988"/>
                  </a:lnTo>
                  <a:lnTo>
                    <a:pt x="4812" y="1988"/>
                  </a:lnTo>
                  <a:lnTo>
                    <a:pt x="4729" y="2051"/>
                  </a:lnTo>
                  <a:lnTo>
                    <a:pt x="4520" y="2051"/>
                  </a:lnTo>
                  <a:lnTo>
                    <a:pt x="4373" y="2009"/>
                  </a:lnTo>
                  <a:lnTo>
                    <a:pt x="4268" y="1841"/>
                  </a:lnTo>
                  <a:lnTo>
                    <a:pt x="4185" y="1695"/>
                  </a:lnTo>
                  <a:lnTo>
                    <a:pt x="4206" y="1151"/>
                  </a:lnTo>
                  <a:lnTo>
                    <a:pt x="4101" y="983"/>
                  </a:lnTo>
                  <a:lnTo>
                    <a:pt x="4080" y="837"/>
                  </a:lnTo>
                  <a:lnTo>
                    <a:pt x="3766" y="565"/>
                  </a:lnTo>
                  <a:lnTo>
                    <a:pt x="3745" y="460"/>
                  </a:lnTo>
                  <a:lnTo>
                    <a:pt x="3494" y="251"/>
                  </a:lnTo>
                  <a:lnTo>
                    <a:pt x="343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n w="0"/>
                <a:solidFill>
                  <a:schemeClr val="accent1"/>
                </a:solidFill>
                <a:effectLst>
                  <a:outerShdw blurRad="38100" dist="25400" dir="5400000" algn="ctr" rotWithShape="0">
                    <a:srgbClr val="6E747A">
                      <a:alpha val="43000"/>
                    </a:srgbClr>
                  </a:outerShdw>
                </a:effectLst>
              </a:endParaRPr>
            </a:p>
          </p:txBody>
        </p:sp>
        <p:sp>
          <p:nvSpPr>
            <p:cNvPr id="304" name="Google Shape;1247;p99">
              <a:extLst>
                <a:ext uri="{FF2B5EF4-FFF2-40B4-BE49-F238E27FC236}">
                  <a16:creationId xmlns:a16="http://schemas.microsoft.com/office/drawing/2014/main" xmlns="" id="{D06F52FD-3F35-3F5D-4FFB-C7A6C6597F3E}"/>
                </a:ext>
              </a:extLst>
            </p:cNvPr>
            <p:cNvSpPr/>
            <p:nvPr/>
          </p:nvSpPr>
          <p:spPr>
            <a:xfrm>
              <a:off x="8382812" y="502165"/>
              <a:ext cx="241459" cy="152417"/>
            </a:xfrm>
            <a:custGeom>
              <a:avLst/>
              <a:gdLst/>
              <a:ahLst/>
              <a:cxnLst/>
              <a:rect l="l" t="t" r="r" b="b"/>
              <a:pathLst>
                <a:path w="3349" h="2114" extrusionOk="0">
                  <a:moveTo>
                    <a:pt x="2490" y="1"/>
                  </a:moveTo>
                  <a:lnTo>
                    <a:pt x="2323" y="22"/>
                  </a:lnTo>
                  <a:lnTo>
                    <a:pt x="1988" y="189"/>
                  </a:lnTo>
                  <a:lnTo>
                    <a:pt x="1946" y="273"/>
                  </a:lnTo>
                  <a:lnTo>
                    <a:pt x="1800" y="314"/>
                  </a:lnTo>
                  <a:lnTo>
                    <a:pt x="1737" y="377"/>
                  </a:lnTo>
                  <a:lnTo>
                    <a:pt x="1528" y="335"/>
                  </a:lnTo>
                  <a:lnTo>
                    <a:pt x="1423" y="335"/>
                  </a:lnTo>
                  <a:lnTo>
                    <a:pt x="1277" y="294"/>
                  </a:lnTo>
                  <a:lnTo>
                    <a:pt x="1214" y="335"/>
                  </a:lnTo>
                  <a:lnTo>
                    <a:pt x="1067" y="314"/>
                  </a:lnTo>
                  <a:lnTo>
                    <a:pt x="921" y="398"/>
                  </a:lnTo>
                  <a:lnTo>
                    <a:pt x="712" y="314"/>
                  </a:lnTo>
                  <a:lnTo>
                    <a:pt x="649" y="335"/>
                  </a:lnTo>
                  <a:lnTo>
                    <a:pt x="607" y="273"/>
                  </a:lnTo>
                  <a:lnTo>
                    <a:pt x="440" y="273"/>
                  </a:lnTo>
                  <a:lnTo>
                    <a:pt x="314" y="335"/>
                  </a:lnTo>
                  <a:lnTo>
                    <a:pt x="231" y="231"/>
                  </a:lnTo>
                  <a:lnTo>
                    <a:pt x="293" y="189"/>
                  </a:lnTo>
                  <a:lnTo>
                    <a:pt x="293" y="105"/>
                  </a:lnTo>
                  <a:lnTo>
                    <a:pt x="210" y="22"/>
                  </a:lnTo>
                  <a:lnTo>
                    <a:pt x="63" y="22"/>
                  </a:lnTo>
                  <a:lnTo>
                    <a:pt x="84" y="126"/>
                  </a:lnTo>
                  <a:lnTo>
                    <a:pt x="0" y="210"/>
                  </a:lnTo>
                  <a:lnTo>
                    <a:pt x="63" y="440"/>
                  </a:lnTo>
                  <a:lnTo>
                    <a:pt x="231" y="628"/>
                  </a:lnTo>
                  <a:lnTo>
                    <a:pt x="314" y="754"/>
                  </a:lnTo>
                  <a:lnTo>
                    <a:pt x="272" y="900"/>
                  </a:lnTo>
                  <a:lnTo>
                    <a:pt x="63" y="1068"/>
                  </a:lnTo>
                  <a:lnTo>
                    <a:pt x="84" y="1172"/>
                  </a:lnTo>
                  <a:lnTo>
                    <a:pt x="168" y="1277"/>
                  </a:lnTo>
                  <a:lnTo>
                    <a:pt x="105" y="1382"/>
                  </a:lnTo>
                  <a:lnTo>
                    <a:pt x="335" y="1570"/>
                  </a:lnTo>
                  <a:lnTo>
                    <a:pt x="503" y="1842"/>
                  </a:lnTo>
                  <a:lnTo>
                    <a:pt x="523" y="1988"/>
                  </a:lnTo>
                  <a:lnTo>
                    <a:pt x="523" y="2093"/>
                  </a:lnTo>
                  <a:lnTo>
                    <a:pt x="607" y="2114"/>
                  </a:lnTo>
                  <a:lnTo>
                    <a:pt x="795" y="2114"/>
                  </a:lnTo>
                  <a:lnTo>
                    <a:pt x="942" y="2093"/>
                  </a:lnTo>
                  <a:lnTo>
                    <a:pt x="1026" y="1988"/>
                  </a:lnTo>
                  <a:lnTo>
                    <a:pt x="1172" y="2009"/>
                  </a:lnTo>
                  <a:lnTo>
                    <a:pt x="1319" y="2009"/>
                  </a:lnTo>
                  <a:lnTo>
                    <a:pt x="1339" y="2114"/>
                  </a:lnTo>
                  <a:lnTo>
                    <a:pt x="1444" y="2114"/>
                  </a:lnTo>
                  <a:lnTo>
                    <a:pt x="1528" y="2051"/>
                  </a:lnTo>
                  <a:lnTo>
                    <a:pt x="1653" y="2051"/>
                  </a:lnTo>
                  <a:lnTo>
                    <a:pt x="1737" y="2114"/>
                  </a:lnTo>
                  <a:lnTo>
                    <a:pt x="1863" y="2072"/>
                  </a:lnTo>
                  <a:lnTo>
                    <a:pt x="2093" y="2072"/>
                  </a:lnTo>
                  <a:lnTo>
                    <a:pt x="2176" y="2009"/>
                  </a:lnTo>
                  <a:lnTo>
                    <a:pt x="2114" y="1905"/>
                  </a:lnTo>
                  <a:lnTo>
                    <a:pt x="2114" y="1779"/>
                  </a:lnTo>
                  <a:lnTo>
                    <a:pt x="2281" y="1675"/>
                  </a:lnTo>
                  <a:lnTo>
                    <a:pt x="2323" y="1675"/>
                  </a:lnTo>
                  <a:lnTo>
                    <a:pt x="2427" y="1570"/>
                  </a:lnTo>
                  <a:lnTo>
                    <a:pt x="2511" y="1570"/>
                  </a:lnTo>
                  <a:lnTo>
                    <a:pt x="2595" y="1486"/>
                  </a:lnTo>
                  <a:lnTo>
                    <a:pt x="2741" y="1486"/>
                  </a:lnTo>
                  <a:lnTo>
                    <a:pt x="2909" y="1633"/>
                  </a:lnTo>
                  <a:lnTo>
                    <a:pt x="3013" y="1549"/>
                  </a:lnTo>
                  <a:lnTo>
                    <a:pt x="3118" y="1570"/>
                  </a:lnTo>
                  <a:lnTo>
                    <a:pt x="3034" y="1444"/>
                  </a:lnTo>
                  <a:lnTo>
                    <a:pt x="2930" y="1256"/>
                  </a:lnTo>
                  <a:lnTo>
                    <a:pt x="2825" y="1256"/>
                  </a:lnTo>
                  <a:lnTo>
                    <a:pt x="2804" y="1172"/>
                  </a:lnTo>
                  <a:lnTo>
                    <a:pt x="2951" y="1068"/>
                  </a:lnTo>
                  <a:lnTo>
                    <a:pt x="3013" y="942"/>
                  </a:lnTo>
                  <a:lnTo>
                    <a:pt x="2992" y="712"/>
                  </a:lnTo>
                  <a:lnTo>
                    <a:pt x="3139" y="545"/>
                  </a:lnTo>
                  <a:lnTo>
                    <a:pt x="3244" y="586"/>
                  </a:lnTo>
                  <a:lnTo>
                    <a:pt x="3327" y="503"/>
                  </a:lnTo>
                  <a:lnTo>
                    <a:pt x="3348" y="294"/>
                  </a:lnTo>
                  <a:lnTo>
                    <a:pt x="3327" y="273"/>
                  </a:lnTo>
                  <a:lnTo>
                    <a:pt x="3202" y="273"/>
                  </a:lnTo>
                  <a:lnTo>
                    <a:pt x="3160" y="189"/>
                  </a:lnTo>
                  <a:lnTo>
                    <a:pt x="3013" y="126"/>
                  </a:lnTo>
                  <a:lnTo>
                    <a:pt x="2909" y="168"/>
                  </a:lnTo>
                  <a:lnTo>
                    <a:pt x="2846" y="105"/>
                  </a:lnTo>
                  <a:lnTo>
                    <a:pt x="2679" y="22"/>
                  </a:lnTo>
                  <a:lnTo>
                    <a:pt x="249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n w="0"/>
                <a:solidFill>
                  <a:schemeClr val="accent1"/>
                </a:solidFill>
                <a:effectLst>
                  <a:outerShdw blurRad="38100" dist="25400" dir="5400000" algn="ctr" rotWithShape="0">
                    <a:srgbClr val="6E747A">
                      <a:alpha val="43000"/>
                    </a:srgbClr>
                  </a:outerShdw>
                </a:effectLst>
              </a:endParaRPr>
            </a:p>
          </p:txBody>
        </p:sp>
        <p:grpSp>
          <p:nvGrpSpPr>
            <p:cNvPr id="305" name="Google Shape;1248;p99">
              <a:extLst>
                <a:ext uri="{FF2B5EF4-FFF2-40B4-BE49-F238E27FC236}">
                  <a16:creationId xmlns:a16="http://schemas.microsoft.com/office/drawing/2014/main" xmlns="" id="{110B091D-0905-BABE-87E0-FD143A9D94AF}"/>
                </a:ext>
              </a:extLst>
            </p:cNvPr>
            <p:cNvGrpSpPr/>
            <p:nvPr/>
          </p:nvGrpSpPr>
          <p:grpSpPr>
            <a:xfrm>
              <a:off x="8029816" y="401082"/>
              <a:ext cx="226319" cy="175056"/>
              <a:chOff x="3866750" y="2520350"/>
              <a:chExt cx="78475" cy="60700"/>
            </a:xfrm>
          </p:grpSpPr>
          <p:sp>
            <p:nvSpPr>
              <p:cNvPr id="311" name="Google Shape;1249;p99">
                <a:extLst>
                  <a:ext uri="{FF2B5EF4-FFF2-40B4-BE49-F238E27FC236}">
                    <a16:creationId xmlns:a16="http://schemas.microsoft.com/office/drawing/2014/main" xmlns="" id="{9FC0186E-F702-B001-D547-993C6E4C02C3}"/>
                  </a:ext>
                </a:extLst>
              </p:cNvPr>
              <p:cNvSpPr/>
              <p:nvPr/>
            </p:nvSpPr>
            <p:spPr>
              <a:xfrm>
                <a:off x="3877200" y="2546500"/>
                <a:ext cx="4725" cy="6300"/>
              </a:xfrm>
              <a:custGeom>
                <a:avLst/>
                <a:gdLst/>
                <a:ahLst/>
                <a:cxnLst/>
                <a:rect l="l" t="t" r="r" b="b"/>
                <a:pathLst>
                  <a:path w="189" h="252" extrusionOk="0">
                    <a:moveTo>
                      <a:pt x="1" y="1"/>
                    </a:moveTo>
                    <a:lnTo>
                      <a:pt x="84" y="126"/>
                    </a:lnTo>
                    <a:lnTo>
                      <a:pt x="63" y="147"/>
                    </a:lnTo>
                    <a:lnTo>
                      <a:pt x="168" y="252"/>
                    </a:lnTo>
                    <a:lnTo>
                      <a:pt x="189" y="252"/>
                    </a:lnTo>
                    <a:lnTo>
                      <a:pt x="168" y="106"/>
                    </a:lnTo>
                    <a:lnTo>
                      <a:pt x="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n w="0"/>
                  <a:solidFill>
                    <a:schemeClr val="accent1"/>
                  </a:solidFill>
                  <a:effectLst>
                    <a:outerShdw blurRad="38100" dist="25400" dir="5400000" algn="ctr" rotWithShape="0">
                      <a:srgbClr val="6E747A">
                        <a:alpha val="43000"/>
                      </a:srgbClr>
                    </a:outerShdw>
                  </a:effectLst>
                </a:endParaRPr>
              </a:p>
            </p:txBody>
          </p:sp>
          <p:sp>
            <p:nvSpPr>
              <p:cNvPr id="312" name="Google Shape;1250;p99">
                <a:extLst>
                  <a:ext uri="{FF2B5EF4-FFF2-40B4-BE49-F238E27FC236}">
                    <a16:creationId xmlns:a16="http://schemas.microsoft.com/office/drawing/2014/main" xmlns="" id="{2DC9E2AC-5234-DD99-CCFA-D734C8663FD5}"/>
                  </a:ext>
                </a:extLst>
              </p:cNvPr>
              <p:cNvSpPr/>
              <p:nvPr/>
            </p:nvSpPr>
            <p:spPr>
              <a:xfrm>
                <a:off x="3882425" y="2554350"/>
                <a:ext cx="2650" cy="3175"/>
              </a:xfrm>
              <a:custGeom>
                <a:avLst/>
                <a:gdLst/>
                <a:ahLst/>
                <a:cxnLst/>
                <a:rect l="l" t="t" r="r" b="b"/>
                <a:pathLst>
                  <a:path w="106" h="127" extrusionOk="0">
                    <a:moveTo>
                      <a:pt x="1" y="1"/>
                    </a:moveTo>
                    <a:lnTo>
                      <a:pt x="106" y="126"/>
                    </a:lnTo>
                    <a:lnTo>
                      <a:pt x="85" y="43"/>
                    </a:lnTo>
                    <a:lnTo>
                      <a:pt x="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n w="0"/>
                  <a:solidFill>
                    <a:schemeClr val="accent1"/>
                  </a:solidFill>
                  <a:effectLst>
                    <a:outerShdw blurRad="38100" dist="25400" dir="5400000" algn="ctr" rotWithShape="0">
                      <a:srgbClr val="6E747A">
                        <a:alpha val="43000"/>
                      </a:srgbClr>
                    </a:outerShdw>
                  </a:effectLst>
                </a:endParaRPr>
              </a:p>
            </p:txBody>
          </p:sp>
          <p:sp>
            <p:nvSpPr>
              <p:cNvPr id="313" name="Google Shape;1251;p99">
                <a:extLst>
                  <a:ext uri="{FF2B5EF4-FFF2-40B4-BE49-F238E27FC236}">
                    <a16:creationId xmlns:a16="http://schemas.microsoft.com/office/drawing/2014/main" xmlns="" id="{C771C57C-FC95-DFE1-4807-7F5ABF2313C9}"/>
                  </a:ext>
                </a:extLst>
              </p:cNvPr>
              <p:cNvSpPr/>
              <p:nvPr/>
            </p:nvSpPr>
            <p:spPr>
              <a:xfrm>
                <a:off x="3866750" y="2520350"/>
                <a:ext cx="78475" cy="60700"/>
              </a:xfrm>
              <a:custGeom>
                <a:avLst/>
                <a:gdLst/>
                <a:ahLst/>
                <a:cxnLst/>
                <a:rect l="l" t="t" r="r" b="b"/>
                <a:pathLst>
                  <a:path w="3139" h="2428" extrusionOk="0">
                    <a:moveTo>
                      <a:pt x="1653" y="1"/>
                    </a:moveTo>
                    <a:lnTo>
                      <a:pt x="1653" y="22"/>
                    </a:lnTo>
                    <a:lnTo>
                      <a:pt x="1402" y="22"/>
                    </a:lnTo>
                    <a:lnTo>
                      <a:pt x="1046" y="210"/>
                    </a:lnTo>
                    <a:lnTo>
                      <a:pt x="1025" y="356"/>
                    </a:lnTo>
                    <a:lnTo>
                      <a:pt x="837" y="440"/>
                    </a:lnTo>
                    <a:lnTo>
                      <a:pt x="816" y="649"/>
                    </a:lnTo>
                    <a:lnTo>
                      <a:pt x="691" y="649"/>
                    </a:lnTo>
                    <a:lnTo>
                      <a:pt x="481" y="545"/>
                    </a:lnTo>
                    <a:lnTo>
                      <a:pt x="356" y="587"/>
                    </a:lnTo>
                    <a:lnTo>
                      <a:pt x="209" y="691"/>
                    </a:lnTo>
                    <a:lnTo>
                      <a:pt x="0" y="691"/>
                    </a:lnTo>
                    <a:lnTo>
                      <a:pt x="0" y="733"/>
                    </a:lnTo>
                    <a:lnTo>
                      <a:pt x="42" y="942"/>
                    </a:lnTo>
                    <a:lnTo>
                      <a:pt x="168" y="1068"/>
                    </a:lnTo>
                    <a:lnTo>
                      <a:pt x="168" y="1110"/>
                    </a:lnTo>
                    <a:lnTo>
                      <a:pt x="209" y="1152"/>
                    </a:lnTo>
                    <a:lnTo>
                      <a:pt x="356" y="942"/>
                    </a:lnTo>
                    <a:lnTo>
                      <a:pt x="377" y="796"/>
                    </a:lnTo>
                    <a:lnTo>
                      <a:pt x="461" y="691"/>
                    </a:lnTo>
                    <a:lnTo>
                      <a:pt x="607" y="691"/>
                    </a:lnTo>
                    <a:lnTo>
                      <a:pt x="628" y="796"/>
                    </a:lnTo>
                    <a:lnTo>
                      <a:pt x="733" y="900"/>
                    </a:lnTo>
                    <a:lnTo>
                      <a:pt x="774" y="1068"/>
                    </a:lnTo>
                    <a:lnTo>
                      <a:pt x="879" y="1256"/>
                    </a:lnTo>
                    <a:lnTo>
                      <a:pt x="1025" y="1403"/>
                    </a:lnTo>
                    <a:lnTo>
                      <a:pt x="1088" y="1403"/>
                    </a:lnTo>
                    <a:lnTo>
                      <a:pt x="1193" y="1507"/>
                    </a:lnTo>
                    <a:lnTo>
                      <a:pt x="1088" y="1486"/>
                    </a:lnTo>
                    <a:lnTo>
                      <a:pt x="1005" y="1507"/>
                    </a:lnTo>
                    <a:lnTo>
                      <a:pt x="942" y="1591"/>
                    </a:lnTo>
                    <a:lnTo>
                      <a:pt x="1005" y="1696"/>
                    </a:lnTo>
                    <a:lnTo>
                      <a:pt x="1130" y="1696"/>
                    </a:lnTo>
                    <a:lnTo>
                      <a:pt x="1256" y="1821"/>
                    </a:lnTo>
                    <a:lnTo>
                      <a:pt x="1360" y="1842"/>
                    </a:lnTo>
                    <a:lnTo>
                      <a:pt x="1423" y="1947"/>
                    </a:lnTo>
                    <a:lnTo>
                      <a:pt x="1465" y="2030"/>
                    </a:lnTo>
                    <a:lnTo>
                      <a:pt x="1611" y="2009"/>
                    </a:lnTo>
                    <a:lnTo>
                      <a:pt x="1862" y="2030"/>
                    </a:lnTo>
                    <a:lnTo>
                      <a:pt x="1988" y="2093"/>
                    </a:lnTo>
                    <a:lnTo>
                      <a:pt x="2281" y="2365"/>
                    </a:lnTo>
                    <a:lnTo>
                      <a:pt x="2197" y="2407"/>
                    </a:lnTo>
                    <a:lnTo>
                      <a:pt x="2072" y="2323"/>
                    </a:lnTo>
                    <a:lnTo>
                      <a:pt x="2155" y="2407"/>
                    </a:lnTo>
                    <a:lnTo>
                      <a:pt x="2260" y="2428"/>
                    </a:lnTo>
                    <a:lnTo>
                      <a:pt x="2302" y="2344"/>
                    </a:lnTo>
                    <a:lnTo>
                      <a:pt x="1925" y="1884"/>
                    </a:lnTo>
                    <a:lnTo>
                      <a:pt x="1444" y="1486"/>
                    </a:lnTo>
                    <a:lnTo>
                      <a:pt x="1423" y="1403"/>
                    </a:lnTo>
                    <a:lnTo>
                      <a:pt x="1465" y="1382"/>
                    </a:lnTo>
                    <a:lnTo>
                      <a:pt x="1402" y="1277"/>
                    </a:lnTo>
                    <a:lnTo>
                      <a:pt x="1360" y="1172"/>
                    </a:lnTo>
                    <a:lnTo>
                      <a:pt x="1235" y="1047"/>
                    </a:lnTo>
                    <a:lnTo>
                      <a:pt x="1193" y="1047"/>
                    </a:lnTo>
                    <a:lnTo>
                      <a:pt x="1151" y="963"/>
                    </a:lnTo>
                    <a:lnTo>
                      <a:pt x="1214" y="900"/>
                    </a:lnTo>
                    <a:lnTo>
                      <a:pt x="1214" y="775"/>
                    </a:lnTo>
                    <a:lnTo>
                      <a:pt x="1256" y="733"/>
                    </a:lnTo>
                    <a:lnTo>
                      <a:pt x="1402" y="838"/>
                    </a:lnTo>
                    <a:lnTo>
                      <a:pt x="1444" y="900"/>
                    </a:lnTo>
                    <a:lnTo>
                      <a:pt x="1528" y="880"/>
                    </a:lnTo>
                    <a:lnTo>
                      <a:pt x="1528" y="796"/>
                    </a:lnTo>
                    <a:lnTo>
                      <a:pt x="1632" y="775"/>
                    </a:lnTo>
                    <a:lnTo>
                      <a:pt x="1716" y="796"/>
                    </a:lnTo>
                    <a:lnTo>
                      <a:pt x="1758" y="733"/>
                    </a:lnTo>
                    <a:lnTo>
                      <a:pt x="1841" y="775"/>
                    </a:lnTo>
                    <a:lnTo>
                      <a:pt x="1883" y="733"/>
                    </a:lnTo>
                    <a:lnTo>
                      <a:pt x="1988" y="754"/>
                    </a:lnTo>
                    <a:lnTo>
                      <a:pt x="2051" y="859"/>
                    </a:lnTo>
                    <a:lnTo>
                      <a:pt x="2093" y="796"/>
                    </a:lnTo>
                    <a:lnTo>
                      <a:pt x="2239" y="859"/>
                    </a:lnTo>
                    <a:lnTo>
                      <a:pt x="2344" y="796"/>
                    </a:lnTo>
                    <a:lnTo>
                      <a:pt x="2365" y="859"/>
                    </a:lnTo>
                    <a:lnTo>
                      <a:pt x="2490" y="838"/>
                    </a:lnTo>
                    <a:lnTo>
                      <a:pt x="2616" y="880"/>
                    </a:lnTo>
                    <a:lnTo>
                      <a:pt x="2699" y="859"/>
                    </a:lnTo>
                    <a:lnTo>
                      <a:pt x="2804" y="963"/>
                    </a:lnTo>
                    <a:lnTo>
                      <a:pt x="2971" y="963"/>
                    </a:lnTo>
                    <a:lnTo>
                      <a:pt x="2992" y="984"/>
                    </a:lnTo>
                    <a:lnTo>
                      <a:pt x="2971" y="880"/>
                    </a:lnTo>
                    <a:lnTo>
                      <a:pt x="3097" y="859"/>
                    </a:lnTo>
                    <a:lnTo>
                      <a:pt x="3139" y="859"/>
                    </a:lnTo>
                    <a:lnTo>
                      <a:pt x="3139" y="796"/>
                    </a:lnTo>
                    <a:lnTo>
                      <a:pt x="3034" y="775"/>
                    </a:lnTo>
                    <a:lnTo>
                      <a:pt x="2971" y="733"/>
                    </a:lnTo>
                    <a:lnTo>
                      <a:pt x="2930" y="566"/>
                    </a:lnTo>
                    <a:lnTo>
                      <a:pt x="2888" y="419"/>
                    </a:lnTo>
                    <a:lnTo>
                      <a:pt x="2804" y="356"/>
                    </a:lnTo>
                    <a:lnTo>
                      <a:pt x="2699" y="482"/>
                    </a:lnTo>
                    <a:lnTo>
                      <a:pt x="2490" y="419"/>
                    </a:lnTo>
                    <a:lnTo>
                      <a:pt x="2197" y="356"/>
                    </a:lnTo>
                    <a:lnTo>
                      <a:pt x="2093" y="273"/>
                    </a:lnTo>
                    <a:lnTo>
                      <a:pt x="1988" y="231"/>
                    </a:lnTo>
                    <a:lnTo>
                      <a:pt x="1737" y="22"/>
                    </a:lnTo>
                    <a:lnTo>
                      <a:pt x="165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n w="0"/>
                  <a:solidFill>
                    <a:schemeClr val="accent1"/>
                  </a:solidFill>
                  <a:effectLst>
                    <a:outerShdw blurRad="38100" dist="25400" dir="5400000" algn="ctr" rotWithShape="0">
                      <a:srgbClr val="6E747A">
                        <a:alpha val="43000"/>
                      </a:srgbClr>
                    </a:outerShdw>
                  </a:effectLst>
                </a:endParaRPr>
              </a:p>
            </p:txBody>
          </p:sp>
          <p:sp>
            <p:nvSpPr>
              <p:cNvPr id="314" name="Google Shape;1252;p99">
                <a:extLst>
                  <a:ext uri="{FF2B5EF4-FFF2-40B4-BE49-F238E27FC236}">
                    <a16:creationId xmlns:a16="http://schemas.microsoft.com/office/drawing/2014/main" xmlns="" id="{9F968B65-BDB8-6C59-3E6D-7F423CAFC8EF}"/>
                  </a:ext>
                </a:extLst>
              </p:cNvPr>
              <p:cNvSpPr/>
              <p:nvPr/>
            </p:nvSpPr>
            <p:spPr>
              <a:xfrm>
                <a:off x="3886100" y="2558550"/>
                <a:ext cx="3675" cy="5250"/>
              </a:xfrm>
              <a:custGeom>
                <a:avLst/>
                <a:gdLst/>
                <a:ahLst/>
                <a:cxnLst/>
                <a:rect l="l" t="t" r="r" b="b"/>
                <a:pathLst>
                  <a:path w="147" h="210" extrusionOk="0">
                    <a:moveTo>
                      <a:pt x="0" y="0"/>
                    </a:moveTo>
                    <a:lnTo>
                      <a:pt x="147" y="209"/>
                    </a:lnTo>
                    <a:lnTo>
                      <a:pt x="126" y="105"/>
                    </a:lnTo>
                    <a:lnTo>
                      <a:pt x="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n w="0"/>
                  <a:solidFill>
                    <a:schemeClr val="accent1"/>
                  </a:solidFill>
                  <a:effectLst>
                    <a:outerShdw blurRad="38100" dist="25400" dir="5400000" algn="ctr" rotWithShape="0">
                      <a:srgbClr val="6E747A">
                        <a:alpha val="43000"/>
                      </a:srgbClr>
                    </a:outerShdw>
                  </a:effectLst>
                </a:endParaRPr>
              </a:p>
            </p:txBody>
          </p:sp>
        </p:grpSp>
        <p:sp>
          <p:nvSpPr>
            <p:cNvPr id="306" name="Google Shape;1253;p99">
              <a:extLst>
                <a:ext uri="{FF2B5EF4-FFF2-40B4-BE49-F238E27FC236}">
                  <a16:creationId xmlns:a16="http://schemas.microsoft.com/office/drawing/2014/main" xmlns="" id="{4FC3A875-158F-75DA-3F72-04DDC7C4855E}"/>
                </a:ext>
              </a:extLst>
            </p:cNvPr>
            <p:cNvSpPr/>
            <p:nvPr/>
          </p:nvSpPr>
          <p:spPr>
            <a:xfrm>
              <a:off x="7836663" y="567054"/>
              <a:ext cx="42322" cy="84572"/>
            </a:xfrm>
            <a:custGeom>
              <a:avLst/>
              <a:gdLst/>
              <a:ahLst/>
              <a:cxnLst/>
              <a:rect l="l" t="t" r="r" b="b"/>
              <a:pathLst>
                <a:path w="587" h="1173" extrusionOk="0">
                  <a:moveTo>
                    <a:pt x="461" y="0"/>
                  </a:moveTo>
                  <a:lnTo>
                    <a:pt x="440" y="105"/>
                  </a:lnTo>
                  <a:lnTo>
                    <a:pt x="482" y="147"/>
                  </a:lnTo>
                  <a:lnTo>
                    <a:pt x="461" y="251"/>
                  </a:lnTo>
                  <a:lnTo>
                    <a:pt x="419" y="251"/>
                  </a:lnTo>
                  <a:lnTo>
                    <a:pt x="357" y="210"/>
                  </a:lnTo>
                  <a:lnTo>
                    <a:pt x="273" y="251"/>
                  </a:lnTo>
                  <a:lnTo>
                    <a:pt x="106" y="335"/>
                  </a:lnTo>
                  <a:lnTo>
                    <a:pt x="22" y="461"/>
                  </a:lnTo>
                  <a:lnTo>
                    <a:pt x="106" y="523"/>
                  </a:lnTo>
                  <a:lnTo>
                    <a:pt x="64" y="565"/>
                  </a:lnTo>
                  <a:lnTo>
                    <a:pt x="1" y="565"/>
                  </a:lnTo>
                  <a:lnTo>
                    <a:pt x="22" y="649"/>
                  </a:lnTo>
                  <a:lnTo>
                    <a:pt x="106" y="691"/>
                  </a:lnTo>
                  <a:lnTo>
                    <a:pt x="106" y="754"/>
                  </a:lnTo>
                  <a:lnTo>
                    <a:pt x="64" y="775"/>
                  </a:lnTo>
                  <a:lnTo>
                    <a:pt x="106" y="837"/>
                  </a:lnTo>
                  <a:lnTo>
                    <a:pt x="168" y="879"/>
                  </a:lnTo>
                  <a:lnTo>
                    <a:pt x="168" y="963"/>
                  </a:lnTo>
                  <a:lnTo>
                    <a:pt x="210" y="963"/>
                  </a:lnTo>
                  <a:lnTo>
                    <a:pt x="252" y="1005"/>
                  </a:lnTo>
                  <a:lnTo>
                    <a:pt x="210" y="984"/>
                  </a:lnTo>
                  <a:lnTo>
                    <a:pt x="147" y="1067"/>
                  </a:lnTo>
                  <a:lnTo>
                    <a:pt x="210" y="1109"/>
                  </a:lnTo>
                  <a:lnTo>
                    <a:pt x="357" y="1172"/>
                  </a:lnTo>
                  <a:lnTo>
                    <a:pt x="461" y="1109"/>
                  </a:lnTo>
                  <a:lnTo>
                    <a:pt x="545" y="942"/>
                  </a:lnTo>
                  <a:lnTo>
                    <a:pt x="545" y="795"/>
                  </a:lnTo>
                  <a:lnTo>
                    <a:pt x="587" y="544"/>
                  </a:lnTo>
                  <a:lnTo>
                    <a:pt x="545" y="314"/>
                  </a:lnTo>
                  <a:lnTo>
                    <a:pt x="545" y="147"/>
                  </a:lnTo>
                  <a:lnTo>
                    <a:pt x="52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n w="0"/>
                <a:solidFill>
                  <a:schemeClr val="accent1"/>
                </a:solidFill>
                <a:effectLst>
                  <a:outerShdw blurRad="38100" dist="25400" dir="5400000" algn="ctr" rotWithShape="0">
                    <a:srgbClr val="6E747A">
                      <a:alpha val="43000"/>
                    </a:srgbClr>
                  </a:outerShdw>
                </a:effectLst>
              </a:endParaRPr>
            </a:p>
          </p:txBody>
        </p:sp>
        <p:sp>
          <p:nvSpPr>
            <p:cNvPr id="307" name="Google Shape;1254;p99">
              <a:extLst>
                <a:ext uri="{FF2B5EF4-FFF2-40B4-BE49-F238E27FC236}">
                  <a16:creationId xmlns:a16="http://schemas.microsoft.com/office/drawing/2014/main" xmlns="" id="{C487A701-8F1E-1D48-54AE-55E4A5C3BF11}"/>
                </a:ext>
              </a:extLst>
            </p:cNvPr>
            <p:cNvSpPr/>
            <p:nvPr/>
          </p:nvSpPr>
          <p:spPr>
            <a:xfrm>
              <a:off x="7166864" y="529346"/>
              <a:ext cx="463236" cy="387748"/>
            </a:xfrm>
            <a:custGeom>
              <a:avLst/>
              <a:gdLst/>
              <a:ahLst/>
              <a:cxnLst/>
              <a:rect l="l" t="t" r="r" b="b"/>
              <a:pathLst>
                <a:path w="6425" h="5378" extrusionOk="0">
                  <a:moveTo>
                    <a:pt x="817" y="0"/>
                  </a:moveTo>
                  <a:lnTo>
                    <a:pt x="733" y="42"/>
                  </a:lnTo>
                  <a:lnTo>
                    <a:pt x="712" y="21"/>
                  </a:lnTo>
                  <a:lnTo>
                    <a:pt x="503" y="126"/>
                  </a:lnTo>
                  <a:lnTo>
                    <a:pt x="524" y="209"/>
                  </a:lnTo>
                  <a:lnTo>
                    <a:pt x="608" y="251"/>
                  </a:lnTo>
                  <a:lnTo>
                    <a:pt x="524" y="335"/>
                  </a:lnTo>
                  <a:lnTo>
                    <a:pt x="336" y="356"/>
                  </a:lnTo>
                  <a:lnTo>
                    <a:pt x="252" y="335"/>
                  </a:lnTo>
                  <a:lnTo>
                    <a:pt x="43" y="419"/>
                  </a:lnTo>
                  <a:lnTo>
                    <a:pt x="1" y="544"/>
                  </a:lnTo>
                  <a:lnTo>
                    <a:pt x="43" y="670"/>
                  </a:lnTo>
                  <a:lnTo>
                    <a:pt x="126" y="649"/>
                  </a:lnTo>
                  <a:lnTo>
                    <a:pt x="126" y="691"/>
                  </a:lnTo>
                  <a:lnTo>
                    <a:pt x="189" y="733"/>
                  </a:lnTo>
                  <a:lnTo>
                    <a:pt x="147" y="879"/>
                  </a:lnTo>
                  <a:lnTo>
                    <a:pt x="210" y="900"/>
                  </a:lnTo>
                  <a:lnTo>
                    <a:pt x="294" y="837"/>
                  </a:lnTo>
                  <a:lnTo>
                    <a:pt x="252" y="963"/>
                  </a:lnTo>
                  <a:lnTo>
                    <a:pt x="315" y="1005"/>
                  </a:lnTo>
                  <a:lnTo>
                    <a:pt x="252" y="1088"/>
                  </a:lnTo>
                  <a:lnTo>
                    <a:pt x="357" y="1109"/>
                  </a:lnTo>
                  <a:lnTo>
                    <a:pt x="231" y="1256"/>
                  </a:lnTo>
                  <a:lnTo>
                    <a:pt x="231" y="1277"/>
                  </a:lnTo>
                  <a:lnTo>
                    <a:pt x="482" y="1214"/>
                  </a:lnTo>
                  <a:lnTo>
                    <a:pt x="587" y="1256"/>
                  </a:lnTo>
                  <a:lnTo>
                    <a:pt x="566" y="1381"/>
                  </a:lnTo>
                  <a:lnTo>
                    <a:pt x="629" y="1465"/>
                  </a:lnTo>
                  <a:lnTo>
                    <a:pt x="796" y="1360"/>
                  </a:lnTo>
                  <a:lnTo>
                    <a:pt x="1110" y="1423"/>
                  </a:lnTo>
                  <a:lnTo>
                    <a:pt x="1214" y="1318"/>
                  </a:lnTo>
                  <a:lnTo>
                    <a:pt x="1486" y="1360"/>
                  </a:lnTo>
                  <a:lnTo>
                    <a:pt x="1507" y="1486"/>
                  </a:lnTo>
                  <a:lnTo>
                    <a:pt x="1612" y="1632"/>
                  </a:lnTo>
                  <a:lnTo>
                    <a:pt x="1591" y="1737"/>
                  </a:lnTo>
                  <a:lnTo>
                    <a:pt x="1445" y="1737"/>
                  </a:lnTo>
                  <a:lnTo>
                    <a:pt x="1235" y="1946"/>
                  </a:lnTo>
                  <a:lnTo>
                    <a:pt x="1256" y="2114"/>
                  </a:lnTo>
                  <a:lnTo>
                    <a:pt x="1235" y="2469"/>
                  </a:lnTo>
                  <a:lnTo>
                    <a:pt x="1089" y="2616"/>
                  </a:lnTo>
                  <a:lnTo>
                    <a:pt x="1194" y="2720"/>
                  </a:lnTo>
                  <a:lnTo>
                    <a:pt x="1047" y="2930"/>
                  </a:lnTo>
                  <a:lnTo>
                    <a:pt x="942" y="2888"/>
                  </a:lnTo>
                  <a:lnTo>
                    <a:pt x="817" y="2930"/>
                  </a:lnTo>
                  <a:lnTo>
                    <a:pt x="963" y="3202"/>
                  </a:lnTo>
                  <a:lnTo>
                    <a:pt x="1089" y="3285"/>
                  </a:lnTo>
                  <a:lnTo>
                    <a:pt x="1089" y="3515"/>
                  </a:lnTo>
                  <a:lnTo>
                    <a:pt x="922" y="3704"/>
                  </a:lnTo>
                  <a:lnTo>
                    <a:pt x="984" y="3871"/>
                  </a:lnTo>
                  <a:lnTo>
                    <a:pt x="1131" y="3871"/>
                  </a:lnTo>
                  <a:lnTo>
                    <a:pt x="1089" y="3976"/>
                  </a:lnTo>
                  <a:lnTo>
                    <a:pt x="963" y="4080"/>
                  </a:lnTo>
                  <a:lnTo>
                    <a:pt x="838" y="4331"/>
                  </a:lnTo>
                  <a:lnTo>
                    <a:pt x="922" y="4457"/>
                  </a:lnTo>
                  <a:lnTo>
                    <a:pt x="922" y="4603"/>
                  </a:lnTo>
                  <a:lnTo>
                    <a:pt x="1026" y="4624"/>
                  </a:lnTo>
                  <a:lnTo>
                    <a:pt x="1173" y="4645"/>
                  </a:lnTo>
                  <a:lnTo>
                    <a:pt x="1403" y="4875"/>
                  </a:lnTo>
                  <a:lnTo>
                    <a:pt x="1382" y="4917"/>
                  </a:lnTo>
                  <a:lnTo>
                    <a:pt x="1486" y="5168"/>
                  </a:lnTo>
                  <a:lnTo>
                    <a:pt x="1675" y="5357"/>
                  </a:lnTo>
                  <a:lnTo>
                    <a:pt x="1842" y="5378"/>
                  </a:lnTo>
                  <a:lnTo>
                    <a:pt x="2010" y="5273"/>
                  </a:lnTo>
                  <a:lnTo>
                    <a:pt x="2010" y="5168"/>
                  </a:lnTo>
                  <a:lnTo>
                    <a:pt x="2093" y="5085"/>
                  </a:lnTo>
                  <a:lnTo>
                    <a:pt x="2303" y="5064"/>
                  </a:lnTo>
                  <a:lnTo>
                    <a:pt x="2470" y="4875"/>
                  </a:lnTo>
                  <a:lnTo>
                    <a:pt x="2679" y="4855"/>
                  </a:lnTo>
                  <a:lnTo>
                    <a:pt x="2784" y="4813"/>
                  </a:lnTo>
                  <a:lnTo>
                    <a:pt x="3035" y="4875"/>
                  </a:lnTo>
                  <a:lnTo>
                    <a:pt x="3181" y="4917"/>
                  </a:lnTo>
                  <a:lnTo>
                    <a:pt x="3202" y="4855"/>
                  </a:lnTo>
                  <a:lnTo>
                    <a:pt x="3307" y="4855"/>
                  </a:lnTo>
                  <a:lnTo>
                    <a:pt x="3411" y="4938"/>
                  </a:lnTo>
                  <a:lnTo>
                    <a:pt x="3495" y="4855"/>
                  </a:lnTo>
                  <a:lnTo>
                    <a:pt x="3558" y="4750"/>
                  </a:lnTo>
                  <a:lnTo>
                    <a:pt x="3663" y="4855"/>
                  </a:lnTo>
                  <a:lnTo>
                    <a:pt x="3788" y="4917"/>
                  </a:lnTo>
                  <a:lnTo>
                    <a:pt x="3914" y="4708"/>
                  </a:lnTo>
                  <a:lnTo>
                    <a:pt x="3914" y="4603"/>
                  </a:lnTo>
                  <a:lnTo>
                    <a:pt x="4248" y="4436"/>
                  </a:lnTo>
                  <a:lnTo>
                    <a:pt x="4458" y="4436"/>
                  </a:lnTo>
                  <a:lnTo>
                    <a:pt x="4520" y="4352"/>
                  </a:lnTo>
                  <a:lnTo>
                    <a:pt x="4458" y="4311"/>
                  </a:lnTo>
                  <a:lnTo>
                    <a:pt x="4499" y="4143"/>
                  </a:lnTo>
                  <a:lnTo>
                    <a:pt x="4667" y="3892"/>
                  </a:lnTo>
                  <a:lnTo>
                    <a:pt x="4667" y="3766"/>
                  </a:lnTo>
                  <a:lnTo>
                    <a:pt x="4855" y="3704"/>
                  </a:lnTo>
                  <a:lnTo>
                    <a:pt x="4981" y="3578"/>
                  </a:lnTo>
                  <a:lnTo>
                    <a:pt x="4855" y="3390"/>
                  </a:lnTo>
                  <a:lnTo>
                    <a:pt x="4771" y="3348"/>
                  </a:lnTo>
                  <a:lnTo>
                    <a:pt x="4751" y="3243"/>
                  </a:lnTo>
                  <a:lnTo>
                    <a:pt x="4646" y="3076"/>
                  </a:lnTo>
                  <a:lnTo>
                    <a:pt x="4730" y="2992"/>
                  </a:lnTo>
                  <a:lnTo>
                    <a:pt x="4960" y="2637"/>
                  </a:lnTo>
                  <a:lnTo>
                    <a:pt x="5064" y="2574"/>
                  </a:lnTo>
                  <a:lnTo>
                    <a:pt x="5232" y="2302"/>
                  </a:lnTo>
                  <a:lnTo>
                    <a:pt x="5274" y="2323"/>
                  </a:lnTo>
                  <a:lnTo>
                    <a:pt x="5253" y="2344"/>
                  </a:lnTo>
                  <a:lnTo>
                    <a:pt x="5253" y="2365"/>
                  </a:lnTo>
                  <a:lnTo>
                    <a:pt x="5336" y="2323"/>
                  </a:lnTo>
                  <a:lnTo>
                    <a:pt x="5357" y="2197"/>
                  </a:lnTo>
                  <a:lnTo>
                    <a:pt x="5295" y="2134"/>
                  </a:lnTo>
                  <a:lnTo>
                    <a:pt x="5441" y="2051"/>
                  </a:lnTo>
                  <a:lnTo>
                    <a:pt x="5567" y="1946"/>
                  </a:lnTo>
                  <a:lnTo>
                    <a:pt x="5776" y="1946"/>
                  </a:lnTo>
                  <a:lnTo>
                    <a:pt x="5964" y="1883"/>
                  </a:lnTo>
                  <a:lnTo>
                    <a:pt x="6069" y="1737"/>
                  </a:lnTo>
                  <a:lnTo>
                    <a:pt x="6278" y="1611"/>
                  </a:lnTo>
                  <a:lnTo>
                    <a:pt x="6320" y="1507"/>
                  </a:lnTo>
                  <a:lnTo>
                    <a:pt x="6341" y="1381"/>
                  </a:lnTo>
                  <a:lnTo>
                    <a:pt x="6320" y="1193"/>
                  </a:lnTo>
                  <a:lnTo>
                    <a:pt x="6424" y="1151"/>
                  </a:lnTo>
                  <a:lnTo>
                    <a:pt x="6424" y="1088"/>
                  </a:lnTo>
                  <a:lnTo>
                    <a:pt x="6341" y="1067"/>
                  </a:lnTo>
                  <a:lnTo>
                    <a:pt x="6215" y="879"/>
                  </a:lnTo>
                  <a:lnTo>
                    <a:pt x="5964" y="900"/>
                  </a:lnTo>
                  <a:lnTo>
                    <a:pt x="5797" y="837"/>
                  </a:lnTo>
                  <a:lnTo>
                    <a:pt x="5629" y="837"/>
                  </a:lnTo>
                  <a:lnTo>
                    <a:pt x="5525" y="774"/>
                  </a:lnTo>
                  <a:lnTo>
                    <a:pt x="5253" y="774"/>
                  </a:lnTo>
                  <a:lnTo>
                    <a:pt x="5148" y="879"/>
                  </a:lnTo>
                  <a:lnTo>
                    <a:pt x="5064" y="837"/>
                  </a:lnTo>
                  <a:lnTo>
                    <a:pt x="4918" y="837"/>
                  </a:lnTo>
                  <a:lnTo>
                    <a:pt x="4792" y="691"/>
                  </a:lnTo>
                  <a:lnTo>
                    <a:pt x="4688" y="753"/>
                  </a:lnTo>
                  <a:lnTo>
                    <a:pt x="4583" y="649"/>
                  </a:lnTo>
                  <a:lnTo>
                    <a:pt x="4332" y="565"/>
                  </a:lnTo>
                  <a:lnTo>
                    <a:pt x="4186" y="586"/>
                  </a:lnTo>
                  <a:lnTo>
                    <a:pt x="4207" y="523"/>
                  </a:lnTo>
                  <a:lnTo>
                    <a:pt x="4186" y="377"/>
                  </a:lnTo>
                  <a:lnTo>
                    <a:pt x="4102" y="377"/>
                  </a:lnTo>
                  <a:lnTo>
                    <a:pt x="4102" y="356"/>
                  </a:lnTo>
                  <a:lnTo>
                    <a:pt x="3997" y="314"/>
                  </a:lnTo>
                  <a:lnTo>
                    <a:pt x="3955" y="335"/>
                  </a:lnTo>
                  <a:lnTo>
                    <a:pt x="3872" y="335"/>
                  </a:lnTo>
                  <a:lnTo>
                    <a:pt x="3809" y="419"/>
                  </a:lnTo>
                  <a:lnTo>
                    <a:pt x="3495" y="230"/>
                  </a:lnTo>
                  <a:lnTo>
                    <a:pt x="3391" y="230"/>
                  </a:lnTo>
                  <a:lnTo>
                    <a:pt x="3286" y="335"/>
                  </a:lnTo>
                  <a:lnTo>
                    <a:pt x="3077" y="272"/>
                  </a:lnTo>
                  <a:lnTo>
                    <a:pt x="3035" y="168"/>
                  </a:lnTo>
                  <a:lnTo>
                    <a:pt x="2826" y="147"/>
                  </a:lnTo>
                  <a:lnTo>
                    <a:pt x="2533" y="272"/>
                  </a:lnTo>
                  <a:lnTo>
                    <a:pt x="2344" y="230"/>
                  </a:lnTo>
                  <a:lnTo>
                    <a:pt x="1926" y="168"/>
                  </a:lnTo>
                  <a:lnTo>
                    <a:pt x="1779" y="105"/>
                  </a:lnTo>
                  <a:lnTo>
                    <a:pt x="1758" y="42"/>
                  </a:lnTo>
                  <a:lnTo>
                    <a:pt x="1570" y="105"/>
                  </a:lnTo>
                  <a:lnTo>
                    <a:pt x="1403" y="147"/>
                  </a:lnTo>
                  <a:lnTo>
                    <a:pt x="1277" y="105"/>
                  </a:lnTo>
                  <a:lnTo>
                    <a:pt x="1173" y="105"/>
                  </a:lnTo>
                  <a:lnTo>
                    <a:pt x="1068" y="168"/>
                  </a:lnTo>
                  <a:lnTo>
                    <a:pt x="942" y="21"/>
                  </a:lnTo>
                  <a:lnTo>
                    <a:pt x="81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n w="0"/>
                <a:solidFill>
                  <a:schemeClr val="accent1"/>
                </a:solidFill>
                <a:effectLst>
                  <a:outerShdw blurRad="38100" dist="25400" dir="5400000" algn="ctr" rotWithShape="0">
                    <a:srgbClr val="6E747A">
                      <a:alpha val="43000"/>
                    </a:srgbClr>
                  </a:outerShdw>
                </a:effectLst>
              </a:endParaRPr>
            </a:p>
          </p:txBody>
        </p:sp>
        <p:sp>
          <p:nvSpPr>
            <p:cNvPr id="308" name="Google Shape;1259;p99">
              <a:extLst>
                <a:ext uri="{FF2B5EF4-FFF2-40B4-BE49-F238E27FC236}">
                  <a16:creationId xmlns:a16="http://schemas.microsoft.com/office/drawing/2014/main" xmlns="" id="{E60D5C12-B7AC-597A-A011-35F94CB9230B}"/>
                </a:ext>
              </a:extLst>
            </p:cNvPr>
            <p:cNvSpPr/>
            <p:nvPr/>
          </p:nvSpPr>
          <p:spPr>
            <a:xfrm>
              <a:off x="8533643" y="609304"/>
              <a:ext cx="114709" cy="101155"/>
            </a:xfrm>
            <a:custGeom>
              <a:avLst/>
              <a:gdLst/>
              <a:ahLst/>
              <a:cxnLst/>
              <a:rect l="l" t="t" r="r" b="b"/>
              <a:pathLst>
                <a:path w="1591" h="1403" extrusionOk="0">
                  <a:moveTo>
                    <a:pt x="503" y="0"/>
                  </a:moveTo>
                  <a:lnTo>
                    <a:pt x="419" y="84"/>
                  </a:lnTo>
                  <a:lnTo>
                    <a:pt x="335" y="84"/>
                  </a:lnTo>
                  <a:lnTo>
                    <a:pt x="231" y="189"/>
                  </a:lnTo>
                  <a:lnTo>
                    <a:pt x="210" y="356"/>
                  </a:lnTo>
                  <a:lnTo>
                    <a:pt x="335" y="398"/>
                  </a:lnTo>
                  <a:lnTo>
                    <a:pt x="335" y="523"/>
                  </a:lnTo>
                  <a:lnTo>
                    <a:pt x="189" y="628"/>
                  </a:lnTo>
                  <a:lnTo>
                    <a:pt x="210" y="733"/>
                  </a:lnTo>
                  <a:lnTo>
                    <a:pt x="126" y="879"/>
                  </a:lnTo>
                  <a:lnTo>
                    <a:pt x="1" y="921"/>
                  </a:lnTo>
                  <a:lnTo>
                    <a:pt x="22" y="921"/>
                  </a:lnTo>
                  <a:lnTo>
                    <a:pt x="84" y="1025"/>
                  </a:lnTo>
                  <a:lnTo>
                    <a:pt x="168" y="1088"/>
                  </a:lnTo>
                  <a:lnTo>
                    <a:pt x="231" y="1046"/>
                  </a:lnTo>
                  <a:lnTo>
                    <a:pt x="294" y="1088"/>
                  </a:lnTo>
                  <a:lnTo>
                    <a:pt x="398" y="1046"/>
                  </a:lnTo>
                  <a:lnTo>
                    <a:pt x="294" y="1130"/>
                  </a:lnTo>
                  <a:lnTo>
                    <a:pt x="231" y="1130"/>
                  </a:lnTo>
                  <a:lnTo>
                    <a:pt x="168" y="1318"/>
                  </a:lnTo>
                  <a:lnTo>
                    <a:pt x="189" y="1402"/>
                  </a:lnTo>
                  <a:lnTo>
                    <a:pt x="419" y="1193"/>
                  </a:lnTo>
                  <a:lnTo>
                    <a:pt x="712" y="1025"/>
                  </a:lnTo>
                  <a:lnTo>
                    <a:pt x="796" y="879"/>
                  </a:lnTo>
                  <a:lnTo>
                    <a:pt x="900" y="816"/>
                  </a:lnTo>
                  <a:lnTo>
                    <a:pt x="1110" y="837"/>
                  </a:lnTo>
                  <a:lnTo>
                    <a:pt x="1152" y="795"/>
                  </a:lnTo>
                  <a:lnTo>
                    <a:pt x="1277" y="795"/>
                  </a:lnTo>
                  <a:lnTo>
                    <a:pt x="1361" y="816"/>
                  </a:lnTo>
                  <a:lnTo>
                    <a:pt x="1486" y="837"/>
                  </a:lnTo>
                  <a:lnTo>
                    <a:pt x="1591" y="733"/>
                  </a:lnTo>
                  <a:lnTo>
                    <a:pt x="1591" y="670"/>
                  </a:lnTo>
                  <a:lnTo>
                    <a:pt x="1486" y="607"/>
                  </a:lnTo>
                  <a:lnTo>
                    <a:pt x="1361" y="481"/>
                  </a:lnTo>
                  <a:lnTo>
                    <a:pt x="1235" y="461"/>
                  </a:lnTo>
                  <a:lnTo>
                    <a:pt x="1047" y="293"/>
                  </a:lnTo>
                  <a:lnTo>
                    <a:pt x="1026" y="84"/>
                  </a:lnTo>
                  <a:lnTo>
                    <a:pt x="921" y="63"/>
                  </a:lnTo>
                  <a:lnTo>
                    <a:pt x="817" y="147"/>
                  </a:lnTo>
                  <a:lnTo>
                    <a:pt x="64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n w="0"/>
                <a:solidFill>
                  <a:schemeClr val="accent1"/>
                </a:solidFill>
                <a:effectLst>
                  <a:outerShdw blurRad="38100" dist="25400" dir="5400000" algn="ctr" rotWithShape="0">
                    <a:srgbClr val="6E747A">
                      <a:alpha val="43000"/>
                    </a:srgbClr>
                  </a:outerShdw>
                </a:effectLst>
              </a:endParaRPr>
            </a:p>
          </p:txBody>
        </p:sp>
        <p:sp>
          <p:nvSpPr>
            <p:cNvPr id="309" name="Google Shape;1331;p99">
              <a:extLst>
                <a:ext uri="{FF2B5EF4-FFF2-40B4-BE49-F238E27FC236}">
                  <a16:creationId xmlns:a16="http://schemas.microsoft.com/office/drawing/2014/main" xmlns="" id="{E51BE725-AA59-CBF0-B481-380C4BE051BE}"/>
                </a:ext>
              </a:extLst>
            </p:cNvPr>
            <p:cNvSpPr/>
            <p:nvPr/>
          </p:nvSpPr>
          <p:spPr>
            <a:xfrm>
              <a:off x="8319438" y="601734"/>
              <a:ext cx="101155" cy="86086"/>
            </a:xfrm>
            <a:custGeom>
              <a:avLst/>
              <a:gdLst/>
              <a:ahLst/>
              <a:cxnLst/>
              <a:rect l="l" t="t" r="r" b="b"/>
              <a:pathLst>
                <a:path w="1403" h="1194" extrusionOk="0">
                  <a:moveTo>
                    <a:pt x="900" y="1"/>
                  </a:moveTo>
                  <a:lnTo>
                    <a:pt x="754" y="42"/>
                  </a:lnTo>
                  <a:lnTo>
                    <a:pt x="628" y="42"/>
                  </a:lnTo>
                  <a:lnTo>
                    <a:pt x="419" y="84"/>
                  </a:lnTo>
                  <a:lnTo>
                    <a:pt x="314" y="168"/>
                  </a:lnTo>
                  <a:lnTo>
                    <a:pt x="210" y="189"/>
                  </a:lnTo>
                  <a:lnTo>
                    <a:pt x="42" y="273"/>
                  </a:lnTo>
                  <a:lnTo>
                    <a:pt x="63" y="356"/>
                  </a:lnTo>
                  <a:lnTo>
                    <a:pt x="21" y="398"/>
                  </a:lnTo>
                  <a:lnTo>
                    <a:pt x="21" y="377"/>
                  </a:lnTo>
                  <a:lnTo>
                    <a:pt x="1" y="586"/>
                  </a:lnTo>
                  <a:lnTo>
                    <a:pt x="21" y="796"/>
                  </a:lnTo>
                  <a:lnTo>
                    <a:pt x="126" y="942"/>
                  </a:lnTo>
                  <a:lnTo>
                    <a:pt x="168" y="1089"/>
                  </a:lnTo>
                  <a:lnTo>
                    <a:pt x="314" y="1193"/>
                  </a:lnTo>
                  <a:lnTo>
                    <a:pt x="314" y="1151"/>
                  </a:lnTo>
                  <a:lnTo>
                    <a:pt x="524" y="1026"/>
                  </a:lnTo>
                  <a:lnTo>
                    <a:pt x="691" y="984"/>
                  </a:lnTo>
                  <a:lnTo>
                    <a:pt x="691" y="921"/>
                  </a:lnTo>
                  <a:lnTo>
                    <a:pt x="837" y="838"/>
                  </a:lnTo>
                  <a:lnTo>
                    <a:pt x="1110" y="879"/>
                  </a:lnTo>
                  <a:lnTo>
                    <a:pt x="1256" y="796"/>
                  </a:lnTo>
                  <a:lnTo>
                    <a:pt x="1361" y="775"/>
                  </a:lnTo>
                  <a:lnTo>
                    <a:pt x="1402" y="712"/>
                  </a:lnTo>
                  <a:lnTo>
                    <a:pt x="1402" y="607"/>
                  </a:lnTo>
                  <a:lnTo>
                    <a:pt x="1382" y="461"/>
                  </a:lnTo>
                  <a:lnTo>
                    <a:pt x="1214" y="189"/>
                  </a:lnTo>
                  <a:lnTo>
                    <a:pt x="98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n w="0"/>
                <a:solidFill>
                  <a:schemeClr val="accent1"/>
                </a:solidFill>
                <a:effectLst>
                  <a:outerShdw blurRad="38100" dist="25400" dir="5400000" algn="ctr" rotWithShape="0">
                    <a:srgbClr val="6E747A">
                      <a:alpha val="43000"/>
                    </a:srgbClr>
                  </a:outerShdw>
                </a:effectLst>
              </a:endParaRPr>
            </a:p>
          </p:txBody>
        </p:sp>
        <p:sp>
          <p:nvSpPr>
            <p:cNvPr id="310" name="Google Shape;1332;p99">
              <a:extLst>
                <a:ext uri="{FF2B5EF4-FFF2-40B4-BE49-F238E27FC236}">
                  <a16:creationId xmlns:a16="http://schemas.microsoft.com/office/drawing/2014/main" xmlns="" id="{2A6CFF29-3278-F4DF-80F7-889E98C5C489}"/>
                </a:ext>
              </a:extLst>
            </p:cNvPr>
            <p:cNvSpPr/>
            <p:nvPr/>
          </p:nvSpPr>
          <p:spPr>
            <a:xfrm>
              <a:off x="8236452" y="408653"/>
              <a:ext cx="169072" cy="221848"/>
            </a:xfrm>
            <a:custGeom>
              <a:avLst/>
              <a:gdLst/>
              <a:ahLst/>
              <a:cxnLst/>
              <a:rect l="l" t="t" r="r" b="b"/>
              <a:pathLst>
                <a:path w="2345" h="3077" extrusionOk="0">
                  <a:moveTo>
                    <a:pt x="461" y="0"/>
                  </a:moveTo>
                  <a:lnTo>
                    <a:pt x="336" y="105"/>
                  </a:lnTo>
                  <a:lnTo>
                    <a:pt x="315" y="147"/>
                  </a:lnTo>
                  <a:lnTo>
                    <a:pt x="210" y="147"/>
                  </a:lnTo>
                  <a:lnTo>
                    <a:pt x="64" y="210"/>
                  </a:lnTo>
                  <a:lnTo>
                    <a:pt x="1" y="272"/>
                  </a:lnTo>
                  <a:lnTo>
                    <a:pt x="22" y="314"/>
                  </a:lnTo>
                  <a:lnTo>
                    <a:pt x="64" y="461"/>
                  </a:lnTo>
                  <a:lnTo>
                    <a:pt x="105" y="628"/>
                  </a:lnTo>
                  <a:lnTo>
                    <a:pt x="168" y="670"/>
                  </a:lnTo>
                  <a:lnTo>
                    <a:pt x="273" y="691"/>
                  </a:lnTo>
                  <a:lnTo>
                    <a:pt x="273" y="754"/>
                  </a:lnTo>
                  <a:lnTo>
                    <a:pt x="231" y="754"/>
                  </a:lnTo>
                  <a:lnTo>
                    <a:pt x="105" y="775"/>
                  </a:lnTo>
                  <a:lnTo>
                    <a:pt x="126" y="879"/>
                  </a:lnTo>
                  <a:lnTo>
                    <a:pt x="147" y="900"/>
                  </a:lnTo>
                  <a:lnTo>
                    <a:pt x="210" y="879"/>
                  </a:lnTo>
                  <a:lnTo>
                    <a:pt x="273" y="879"/>
                  </a:lnTo>
                  <a:lnTo>
                    <a:pt x="252" y="1047"/>
                  </a:lnTo>
                  <a:lnTo>
                    <a:pt x="147" y="1193"/>
                  </a:lnTo>
                  <a:lnTo>
                    <a:pt x="147" y="1277"/>
                  </a:lnTo>
                  <a:lnTo>
                    <a:pt x="315" y="1402"/>
                  </a:lnTo>
                  <a:lnTo>
                    <a:pt x="419" y="1423"/>
                  </a:lnTo>
                  <a:lnTo>
                    <a:pt x="461" y="1486"/>
                  </a:lnTo>
                  <a:lnTo>
                    <a:pt x="440" y="1570"/>
                  </a:lnTo>
                  <a:lnTo>
                    <a:pt x="336" y="1507"/>
                  </a:lnTo>
                  <a:lnTo>
                    <a:pt x="273" y="1528"/>
                  </a:lnTo>
                  <a:lnTo>
                    <a:pt x="273" y="1674"/>
                  </a:lnTo>
                  <a:lnTo>
                    <a:pt x="419" y="1821"/>
                  </a:lnTo>
                  <a:lnTo>
                    <a:pt x="356" y="1842"/>
                  </a:lnTo>
                  <a:lnTo>
                    <a:pt x="482" y="1988"/>
                  </a:lnTo>
                  <a:lnTo>
                    <a:pt x="482" y="2051"/>
                  </a:lnTo>
                  <a:lnTo>
                    <a:pt x="545" y="2135"/>
                  </a:lnTo>
                  <a:lnTo>
                    <a:pt x="670" y="2135"/>
                  </a:lnTo>
                  <a:lnTo>
                    <a:pt x="754" y="2218"/>
                  </a:lnTo>
                  <a:lnTo>
                    <a:pt x="900" y="2239"/>
                  </a:lnTo>
                  <a:lnTo>
                    <a:pt x="900" y="2365"/>
                  </a:lnTo>
                  <a:lnTo>
                    <a:pt x="838" y="2448"/>
                  </a:lnTo>
                  <a:lnTo>
                    <a:pt x="796" y="2511"/>
                  </a:lnTo>
                  <a:lnTo>
                    <a:pt x="859" y="2532"/>
                  </a:lnTo>
                  <a:lnTo>
                    <a:pt x="942" y="2658"/>
                  </a:lnTo>
                  <a:lnTo>
                    <a:pt x="984" y="2658"/>
                  </a:lnTo>
                  <a:lnTo>
                    <a:pt x="1089" y="2741"/>
                  </a:lnTo>
                  <a:lnTo>
                    <a:pt x="1152" y="2846"/>
                  </a:lnTo>
                  <a:lnTo>
                    <a:pt x="1152" y="2992"/>
                  </a:lnTo>
                  <a:lnTo>
                    <a:pt x="1172" y="3076"/>
                  </a:lnTo>
                  <a:lnTo>
                    <a:pt x="1214" y="3034"/>
                  </a:lnTo>
                  <a:lnTo>
                    <a:pt x="1193" y="2951"/>
                  </a:lnTo>
                  <a:lnTo>
                    <a:pt x="1361" y="2867"/>
                  </a:lnTo>
                  <a:lnTo>
                    <a:pt x="1465" y="2846"/>
                  </a:lnTo>
                  <a:lnTo>
                    <a:pt x="1570" y="2762"/>
                  </a:lnTo>
                  <a:lnTo>
                    <a:pt x="1779" y="2720"/>
                  </a:lnTo>
                  <a:lnTo>
                    <a:pt x="1905" y="2720"/>
                  </a:lnTo>
                  <a:lnTo>
                    <a:pt x="2051" y="2679"/>
                  </a:lnTo>
                  <a:lnTo>
                    <a:pt x="2135" y="2679"/>
                  </a:lnTo>
                  <a:lnTo>
                    <a:pt x="2198" y="2574"/>
                  </a:lnTo>
                  <a:lnTo>
                    <a:pt x="2114" y="2469"/>
                  </a:lnTo>
                  <a:lnTo>
                    <a:pt x="2093" y="2365"/>
                  </a:lnTo>
                  <a:lnTo>
                    <a:pt x="2302" y="2197"/>
                  </a:lnTo>
                  <a:lnTo>
                    <a:pt x="2344" y="2051"/>
                  </a:lnTo>
                  <a:lnTo>
                    <a:pt x="2261" y="1925"/>
                  </a:lnTo>
                  <a:lnTo>
                    <a:pt x="2093" y="1737"/>
                  </a:lnTo>
                  <a:lnTo>
                    <a:pt x="2030" y="1507"/>
                  </a:lnTo>
                  <a:lnTo>
                    <a:pt x="2114" y="1423"/>
                  </a:lnTo>
                  <a:lnTo>
                    <a:pt x="2093" y="1319"/>
                  </a:lnTo>
                  <a:lnTo>
                    <a:pt x="2051" y="1193"/>
                  </a:lnTo>
                  <a:lnTo>
                    <a:pt x="2030" y="1109"/>
                  </a:lnTo>
                  <a:lnTo>
                    <a:pt x="2135" y="984"/>
                  </a:lnTo>
                  <a:lnTo>
                    <a:pt x="1926" y="963"/>
                  </a:lnTo>
                  <a:lnTo>
                    <a:pt x="1842" y="1088"/>
                  </a:lnTo>
                  <a:lnTo>
                    <a:pt x="1737" y="1005"/>
                  </a:lnTo>
                  <a:lnTo>
                    <a:pt x="1633" y="1047"/>
                  </a:lnTo>
                  <a:lnTo>
                    <a:pt x="1591" y="963"/>
                  </a:lnTo>
                  <a:lnTo>
                    <a:pt x="1382" y="879"/>
                  </a:lnTo>
                  <a:lnTo>
                    <a:pt x="1361" y="837"/>
                  </a:lnTo>
                  <a:lnTo>
                    <a:pt x="1424" y="691"/>
                  </a:lnTo>
                  <a:lnTo>
                    <a:pt x="1277" y="565"/>
                  </a:lnTo>
                  <a:lnTo>
                    <a:pt x="1110" y="482"/>
                  </a:lnTo>
                  <a:lnTo>
                    <a:pt x="1089" y="377"/>
                  </a:lnTo>
                  <a:lnTo>
                    <a:pt x="900" y="168"/>
                  </a:lnTo>
                  <a:lnTo>
                    <a:pt x="880" y="105"/>
                  </a:lnTo>
                  <a:lnTo>
                    <a:pt x="754" y="63"/>
                  </a:lnTo>
                  <a:lnTo>
                    <a:pt x="670" y="42"/>
                  </a:lnTo>
                  <a:lnTo>
                    <a:pt x="566" y="21"/>
                  </a:lnTo>
                  <a:lnTo>
                    <a:pt x="46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n w="0"/>
                <a:solidFill>
                  <a:schemeClr val="accent1"/>
                </a:solidFill>
                <a:effectLst>
                  <a:outerShdw blurRad="38100" dist="25400" dir="5400000" algn="ctr" rotWithShape="0">
                    <a:srgbClr val="6E747A">
                      <a:alpha val="43000"/>
                    </a:srgbClr>
                  </a:outerShdw>
                </a:effectLst>
              </a:endParaRPr>
            </a:p>
          </p:txBody>
        </p:sp>
      </p:grpSp>
      <p:pic>
        <p:nvPicPr>
          <p:cNvPr id="263" name="Google Shape;1620;p105">
            <a:extLst>
              <a:ext uri="{FF2B5EF4-FFF2-40B4-BE49-F238E27FC236}">
                <a16:creationId xmlns:a16="http://schemas.microsoft.com/office/drawing/2014/main" xmlns="" id="{86B5AE6A-95C9-FE88-C5B5-D826A96C0D95}"/>
              </a:ext>
            </a:extLst>
          </p:cNvPr>
          <p:cNvPicPr preferRelativeResize="0"/>
          <p:nvPr/>
        </p:nvPicPr>
        <p:blipFill>
          <a:blip r:embed="rId3">
            <a:alphaModFix/>
          </a:blip>
          <a:stretch>
            <a:fillRect/>
          </a:stretch>
        </p:blipFill>
        <p:spPr>
          <a:xfrm>
            <a:off x="102069" y="3434532"/>
            <a:ext cx="1161775" cy="1098823"/>
          </a:xfrm>
          <a:prstGeom prst="rect">
            <a:avLst/>
          </a:prstGeom>
          <a:noFill/>
          <a:ln>
            <a:noFill/>
          </a:ln>
        </p:spPr>
      </p:pic>
      <p:sp>
        <p:nvSpPr>
          <p:cNvPr id="265" name="Google Shape;1622;p105">
            <a:extLst>
              <a:ext uri="{FF2B5EF4-FFF2-40B4-BE49-F238E27FC236}">
                <a16:creationId xmlns:a16="http://schemas.microsoft.com/office/drawing/2014/main" xmlns="" id="{13D99778-4A7C-5318-264B-6E1CC54C489C}"/>
              </a:ext>
            </a:extLst>
          </p:cNvPr>
          <p:cNvSpPr/>
          <p:nvPr/>
        </p:nvSpPr>
        <p:spPr>
          <a:xfrm>
            <a:off x="2129700" y="1124348"/>
            <a:ext cx="4884600" cy="1057500"/>
          </a:xfrm>
          <a:prstGeom prst="roundRect">
            <a:avLst>
              <a:gd name="adj" fmla="val 16667"/>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66" name="Google Shape;1624;p105">
            <a:extLst>
              <a:ext uri="{FF2B5EF4-FFF2-40B4-BE49-F238E27FC236}">
                <a16:creationId xmlns:a16="http://schemas.microsoft.com/office/drawing/2014/main" xmlns="" id="{B46BA8A2-B5E5-62F0-A074-3904DE22FB50}"/>
              </a:ext>
            </a:extLst>
          </p:cNvPr>
          <p:cNvPicPr preferRelativeResize="0"/>
          <p:nvPr/>
        </p:nvPicPr>
        <p:blipFill>
          <a:blip r:embed="rId4">
            <a:alphaModFix/>
          </a:blip>
          <a:stretch>
            <a:fillRect/>
          </a:stretch>
        </p:blipFill>
        <p:spPr>
          <a:xfrm>
            <a:off x="5526881" y="333007"/>
            <a:ext cx="889874" cy="934126"/>
          </a:xfrm>
          <a:prstGeom prst="rect">
            <a:avLst/>
          </a:prstGeom>
          <a:noFill/>
          <a:ln>
            <a:noFill/>
          </a:ln>
        </p:spPr>
      </p:pic>
      <p:sp>
        <p:nvSpPr>
          <p:cNvPr id="268" name="Google Shape;1627;p105">
            <a:extLst>
              <a:ext uri="{FF2B5EF4-FFF2-40B4-BE49-F238E27FC236}">
                <a16:creationId xmlns:a16="http://schemas.microsoft.com/office/drawing/2014/main" xmlns="" id="{A2CC3218-6ACC-620B-0618-A36EE83B88B7}"/>
              </a:ext>
            </a:extLst>
          </p:cNvPr>
          <p:cNvSpPr txBox="1">
            <a:spLocks/>
          </p:cNvSpPr>
          <p:nvPr/>
        </p:nvSpPr>
        <p:spPr>
          <a:xfrm flipH="1">
            <a:off x="1585952" y="1364186"/>
            <a:ext cx="5972100" cy="5778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4800"/>
              <a:buFont typeface="Pathway Gothic One"/>
              <a:buNone/>
              <a:defRPr sz="4800" b="0" i="0" u="none" strike="noStrike" cap="none">
                <a:solidFill>
                  <a:schemeClr val="lt1"/>
                </a:solidFill>
                <a:latin typeface="Pathway Gothic One"/>
                <a:ea typeface="Pathway Gothic One"/>
                <a:cs typeface="Pathway Gothic One"/>
                <a:sym typeface="Pathway Gothic One"/>
              </a:defRPr>
            </a:lvl1pPr>
            <a:lvl2pPr marR="0" lvl="1" algn="l" rtl="0">
              <a:lnSpc>
                <a:spcPct val="100000"/>
              </a:lnSpc>
              <a:spcBef>
                <a:spcPts val="0"/>
              </a:spcBef>
              <a:spcAft>
                <a:spcPts val="0"/>
              </a:spcAft>
              <a:buClr>
                <a:schemeClr val="dk1"/>
              </a:buClr>
              <a:buSzPts val="4800"/>
              <a:buFont typeface="Pathway Gothic One"/>
              <a:buNone/>
              <a:defRPr sz="4800" b="0" i="0" u="none" strike="noStrike" cap="none">
                <a:solidFill>
                  <a:schemeClr val="dk1"/>
                </a:solidFill>
                <a:latin typeface="Pathway Gothic One"/>
                <a:ea typeface="Pathway Gothic One"/>
                <a:cs typeface="Pathway Gothic One"/>
                <a:sym typeface="Pathway Gothic One"/>
              </a:defRPr>
            </a:lvl2pPr>
            <a:lvl3pPr marR="0" lvl="2" algn="l" rtl="0">
              <a:lnSpc>
                <a:spcPct val="100000"/>
              </a:lnSpc>
              <a:spcBef>
                <a:spcPts val="0"/>
              </a:spcBef>
              <a:spcAft>
                <a:spcPts val="0"/>
              </a:spcAft>
              <a:buClr>
                <a:schemeClr val="dk1"/>
              </a:buClr>
              <a:buSzPts val="4800"/>
              <a:buFont typeface="Pathway Gothic One"/>
              <a:buNone/>
              <a:defRPr sz="4800" b="0" i="0" u="none" strike="noStrike" cap="none">
                <a:solidFill>
                  <a:schemeClr val="dk1"/>
                </a:solidFill>
                <a:latin typeface="Pathway Gothic One"/>
                <a:ea typeface="Pathway Gothic One"/>
                <a:cs typeface="Pathway Gothic One"/>
                <a:sym typeface="Pathway Gothic One"/>
              </a:defRPr>
            </a:lvl3pPr>
            <a:lvl4pPr marR="0" lvl="3" algn="l" rtl="0">
              <a:lnSpc>
                <a:spcPct val="100000"/>
              </a:lnSpc>
              <a:spcBef>
                <a:spcPts val="0"/>
              </a:spcBef>
              <a:spcAft>
                <a:spcPts val="0"/>
              </a:spcAft>
              <a:buClr>
                <a:schemeClr val="dk1"/>
              </a:buClr>
              <a:buSzPts val="4800"/>
              <a:buFont typeface="Pathway Gothic One"/>
              <a:buNone/>
              <a:defRPr sz="4800" b="0" i="0" u="none" strike="noStrike" cap="none">
                <a:solidFill>
                  <a:schemeClr val="dk1"/>
                </a:solidFill>
                <a:latin typeface="Pathway Gothic One"/>
                <a:ea typeface="Pathway Gothic One"/>
                <a:cs typeface="Pathway Gothic One"/>
                <a:sym typeface="Pathway Gothic One"/>
              </a:defRPr>
            </a:lvl4pPr>
            <a:lvl5pPr marR="0" lvl="4" algn="l" rtl="0">
              <a:lnSpc>
                <a:spcPct val="100000"/>
              </a:lnSpc>
              <a:spcBef>
                <a:spcPts val="0"/>
              </a:spcBef>
              <a:spcAft>
                <a:spcPts val="0"/>
              </a:spcAft>
              <a:buClr>
                <a:schemeClr val="dk1"/>
              </a:buClr>
              <a:buSzPts val="4800"/>
              <a:buFont typeface="Pathway Gothic One"/>
              <a:buNone/>
              <a:defRPr sz="4800" b="0" i="0" u="none" strike="noStrike" cap="none">
                <a:solidFill>
                  <a:schemeClr val="dk1"/>
                </a:solidFill>
                <a:latin typeface="Pathway Gothic One"/>
                <a:ea typeface="Pathway Gothic One"/>
                <a:cs typeface="Pathway Gothic One"/>
                <a:sym typeface="Pathway Gothic One"/>
              </a:defRPr>
            </a:lvl5pPr>
            <a:lvl6pPr marR="0" lvl="5" algn="l" rtl="0">
              <a:lnSpc>
                <a:spcPct val="100000"/>
              </a:lnSpc>
              <a:spcBef>
                <a:spcPts val="0"/>
              </a:spcBef>
              <a:spcAft>
                <a:spcPts val="0"/>
              </a:spcAft>
              <a:buClr>
                <a:schemeClr val="dk1"/>
              </a:buClr>
              <a:buSzPts val="4800"/>
              <a:buFont typeface="Pathway Gothic One"/>
              <a:buNone/>
              <a:defRPr sz="4800" b="0" i="0" u="none" strike="noStrike" cap="none">
                <a:solidFill>
                  <a:schemeClr val="dk1"/>
                </a:solidFill>
                <a:latin typeface="Pathway Gothic One"/>
                <a:ea typeface="Pathway Gothic One"/>
                <a:cs typeface="Pathway Gothic One"/>
                <a:sym typeface="Pathway Gothic One"/>
              </a:defRPr>
            </a:lvl6pPr>
            <a:lvl7pPr marR="0" lvl="6" algn="l" rtl="0">
              <a:lnSpc>
                <a:spcPct val="100000"/>
              </a:lnSpc>
              <a:spcBef>
                <a:spcPts val="0"/>
              </a:spcBef>
              <a:spcAft>
                <a:spcPts val="0"/>
              </a:spcAft>
              <a:buClr>
                <a:schemeClr val="dk1"/>
              </a:buClr>
              <a:buSzPts val="4800"/>
              <a:buFont typeface="Pathway Gothic One"/>
              <a:buNone/>
              <a:defRPr sz="4800" b="0" i="0" u="none" strike="noStrike" cap="none">
                <a:solidFill>
                  <a:schemeClr val="dk1"/>
                </a:solidFill>
                <a:latin typeface="Pathway Gothic One"/>
                <a:ea typeface="Pathway Gothic One"/>
                <a:cs typeface="Pathway Gothic One"/>
                <a:sym typeface="Pathway Gothic One"/>
              </a:defRPr>
            </a:lvl7pPr>
            <a:lvl8pPr marR="0" lvl="7" algn="l" rtl="0">
              <a:lnSpc>
                <a:spcPct val="100000"/>
              </a:lnSpc>
              <a:spcBef>
                <a:spcPts val="0"/>
              </a:spcBef>
              <a:spcAft>
                <a:spcPts val="0"/>
              </a:spcAft>
              <a:buClr>
                <a:schemeClr val="dk1"/>
              </a:buClr>
              <a:buSzPts val="4800"/>
              <a:buFont typeface="Pathway Gothic One"/>
              <a:buNone/>
              <a:defRPr sz="4800" b="0" i="0" u="none" strike="noStrike" cap="none">
                <a:solidFill>
                  <a:schemeClr val="dk1"/>
                </a:solidFill>
                <a:latin typeface="Pathway Gothic One"/>
                <a:ea typeface="Pathway Gothic One"/>
                <a:cs typeface="Pathway Gothic One"/>
                <a:sym typeface="Pathway Gothic One"/>
              </a:defRPr>
            </a:lvl8pPr>
            <a:lvl9pPr marR="0" lvl="8" algn="l" rtl="0">
              <a:lnSpc>
                <a:spcPct val="100000"/>
              </a:lnSpc>
              <a:spcBef>
                <a:spcPts val="0"/>
              </a:spcBef>
              <a:spcAft>
                <a:spcPts val="0"/>
              </a:spcAft>
              <a:buClr>
                <a:schemeClr val="dk1"/>
              </a:buClr>
              <a:buSzPts val="4800"/>
              <a:buFont typeface="Pathway Gothic One"/>
              <a:buNone/>
              <a:defRPr sz="4800" b="0" i="0" u="none" strike="noStrike" cap="none">
                <a:solidFill>
                  <a:schemeClr val="dk1"/>
                </a:solidFill>
                <a:latin typeface="Pathway Gothic One"/>
                <a:ea typeface="Pathway Gothic One"/>
                <a:cs typeface="Pathway Gothic One"/>
                <a:sym typeface="Pathway Gothic One"/>
              </a:defRPr>
            </a:lvl9pPr>
          </a:lstStyle>
          <a:p>
            <a:pPr>
              <a:buClr>
                <a:schemeClr val="dk2"/>
              </a:buClr>
              <a:buSzPts val="1100"/>
              <a:buFont typeface="Arial"/>
              <a:buNone/>
            </a:pPr>
            <a:r>
              <a:rPr lang="en" sz="7200" dirty="0">
                <a:solidFill>
                  <a:schemeClr val="bg1"/>
                </a:solidFill>
              </a:rPr>
              <a:t>&gt;30,000</a:t>
            </a:r>
          </a:p>
        </p:txBody>
      </p:sp>
      <p:pic>
        <p:nvPicPr>
          <p:cNvPr id="270" name="Google Shape;1624;p105">
            <a:extLst>
              <a:ext uri="{FF2B5EF4-FFF2-40B4-BE49-F238E27FC236}">
                <a16:creationId xmlns:a16="http://schemas.microsoft.com/office/drawing/2014/main" xmlns="" id="{2DBA2F46-E351-BA1F-5439-5E3583E3BF06}"/>
              </a:ext>
            </a:extLst>
          </p:cNvPr>
          <p:cNvPicPr preferRelativeResize="0"/>
          <p:nvPr/>
        </p:nvPicPr>
        <p:blipFill>
          <a:blip r:embed="rId4">
            <a:alphaModFix/>
          </a:blip>
          <a:stretch>
            <a:fillRect/>
          </a:stretch>
        </p:blipFill>
        <p:spPr>
          <a:xfrm>
            <a:off x="7577393" y="3423193"/>
            <a:ext cx="889874" cy="934126"/>
          </a:xfrm>
          <a:prstGeom prst="rect">
            <a:avLst/>
          </a:prstGeom>
          <a:noFill/>
          <a:ln>
            <a:noFill/>
          </a:ln>
        </p:spPr>
      </p:pic>
      <p:pic>
        <p:nvPicPr>
          <p:cNvPr id="264" name="Google Shape;1621;p105">
            <a:extLst>
              <a:ext uri="{FF2B5EF4-FFF2-40B4-BE49-F238E27FC236}">
                <a16:creationId xmlns:a16="http://schemas.microsoft.com/office/drawing/2014/main" xmlns="" id="{DF7D9116-178E-8B94-718A-AA19E1406BB9}"/>
              </a:ext>
            </a:extLst>
          </p:cNvPr>
          <p:cNvPicPr preferRelativeResize="0"/>
          <p:nvPr/>
        </p:nvPicPr>
        <p:blipFill>
          <a:blip r:embed="rId5">
            <a:alphaModFix/>
          </a:blip>
          <a:stretch>
            <a:fillRect/>
          </a:stretch>
        </p:blipFill>
        <p:spPr>
          <a:xfrm rot="19219408">
            <a:off x="1434660" y="1571635"/>
            <a:ext cx="1215106" cy="915385"/>
          </a:xfrm>
          <a:prstGeom prst="rect">
            <a:avLst/>
          </a:prstGeom>
          <a:noFill/>
          <a:ln>
            <a:noFill/>
          </a:ln>
        </p:spPr>
      </p:pic>
      <p:sp>
        <p:nvSpPr>
          <p:cNvPr id="335" name="Rettangolo 1">
            <a:extLst>
              <a:ext uri="{FF2B5EF4-FFF2-40B4-BE49-F238E27FC236}">
                <a16:creationId xmlns:a16="http://schemas.microsoft.com/office/drawing/2014/main" xmlns="" id="{50F804A7-2CF1-A2DE-5B55-248DA9CDCD45}"/>
              </a:ext>
            </a:extLst>
          </p:cNvPr>
          <p:cNvSpPr/>
          <p:nvPr/>
        </p:nvSpPr>
        <p:spPr>
          <a:xfrm>
            <a:off x="6590007" y="3794197"/>
            <a:ext cx="1175322" cy="646331"/>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3600" b="1" dirty="0">
                <a:solidFill>
                  <a:schemeClr val="dk2"/>
                </a:solidFill>
                <a:latin typeface="Pathway Gothic One"/>
                <a:sym typeface="Pathway Gothic One"/>
              </a:rPr>
              <a:t>Today</a:t>
            </a:r>
          </a:p>
        </p:txBody>
      </p:sp>
      <p:sp>
        <p:nvSpPr>
          <p:cNvPr id="336" name="TextBox 12">
            <a:extLst>
              <a:ext uri="{FF2B5EF4-FFF2-40B4-BE49-F238E27FC236}">
                <a16:creationId xmlns:a16="http://schemas.microsoft.com/office/drawing/2014/main" xmlns="" id="{C0408C3D-DDFA-6364-8651-FBDDD368F4B6}"/>
              </a:ext>
            </a:extLst>
          </p:cNvPr>
          <p:cNvSpPr txBox="1"/>
          <p:nvPr/>
        </p:nvSpPr>
        <p:spPr>
          <a:xfrm>
            <a:off x="5816165" y="4331143"/>
            <a:ext cx="2365788" cy="769441"/>
          </a:xfrm>
          <a:prstGeom prst="rect">
            <a:avLst/>
          </a:prstGeom>
          <a:noFill/>
        </p:spPr>
        <p:txBody>
          <a:bodyPr wrap="square" lIns="91440" tIns="45720" rIns="91440" bIns="45720" anchor="t">
            <a:spAutoFit/>
          </a:bodyPr>
          <a:lstStyle/>
          <a:p>
            <a:pPr algn="ctr"/>
            <a:r>
              <a:rPr lang="en-US" sz="2800" b="1" dirty="0">
                <a:solidFill>
                  <a:schemeClr val="dk2"/>
                </a:solidFill>
                <a:latin typeface="Pathway Gothic One"/>
                <a:sym typeface="Pathway Gothic One"/>
              </a:rPr>
              <a:t>July 6</a:t>
            </a:r>
            <a:r>
              <a:rPr lang="en-US" sz="2800" b="1" baseline="30000" dirty="0">
                <a:solidFill>
                  <a:schemeClr val="dk2"/>
                </a:solidFill>
                <a:latin typeface="Pathway Gothic One"/>
                <a:sym typeface="Pathway Gothic One"/>
              </a:rPr>
              <a:t>th</a:t>
            </a:r>
            <a:r>
              <a:rPr lang="en-US" sz="2800" b="1" dirty="0">
                <a:solidFill>
                  <a:schemeClr val="dk2"/>
                </a:solidFill>
                <a:latin typeface="Pathway Gothic One"/>
                <a:sym typeface="Pathway Gothic One"/>
              </a:rPr>
              <a:t> </a:t>
            </a:r>
            <a:r>
              <a:rPr lang="en-US" sz="4400" b="1" dirty="0">
                <a:solidFill>
                  <a:schemeClr val="dk2"/>
                </a:solidFill>
                <a:latin typeface="Pathway Gothic One"/>
                <a:sym typeface="Pathway Gothic One"/>
              </a:rPr>
              <a:t>2045</a:t>
            </a:r>
            <a:endParaRPr lang="en-US" sz="4400" b="1" dirty="0">
              <a:solidFill>
                <a:schemeClr val="dk2"/>
              </a:solidFill>
              <a:latin typeface="Pathway Gothic One"/>
            </a:endParaRPr>
          </a:p>
        </p:txBody>
      </p:sp>
      <p:pic>
        <p:nvPicPr>
          <p:cNvPr id="1026" name="Picture 2">
            <a:extLst>
              <a:ext uri="{FF2B5EF4-FFF2-40B4-BE49-F238E27FC236}">
                <a16:creationId xmlns:a16="http://schemas.microsoft.com/office/drawing/2014/main" xmlns="" id="{019AB47A-6D3F-BDC4-4102-219AFBCD940F}"/>
              </a:ext>
            </a:extLst>
          </p:cNvPr>
          <p:cNvPicPr>
            <a:picLocks noChangeAspect="1" noChangeArrowheads="1"/>
          </p:cNvPicPr>
          <p:nvPr/>
        </p:nvPicPr>
        <p:blipFill rotWithShape="1">
          <a:blip r:embed="rId6">
            <a:duotone>
              <a:schemeClr val="accent1">
                <a:shade val="45000"/>
                <a:satMod val="135000"/>
              </a:schemeClr>
              <a:prstClr val="white"/>
            </a:duotone>
            <a:extLst>
              <a:ext uri="{BEBA8EAE-BF5A-486C-A8C5-ECC9F3942E4B}">
                <a14:imgProps xmlns:a14="http://schemas.microsoft.com/office/drawing/2010/main">
                  <a14:imgLayer r:embed="rId7">
                    <a14:imgEffect>
                      <a14:sharpenSoften amount="25000"/>
                    </a14:imgEffect>
                    <a14:imgEffect>
                      <a14:colorTemperature colorTemp="7408"/>
                    </a14:imgEffect>
                    <a14:imgEffect>
                      <a14:saturation sat="400000"/>
                    </a14:imgEffect>
                    <a14:imgEffect>
                      <a14:brightnessContrast bright="36000" contrast="-68000"/>
                    </a14:imgEffect>
                  </a14:imgLayer>
                </a14:imgProps>
              </a:ext>
              <a:ext uri="{28A0092B-C50C-407E-A947-70E740481C1C}">
                <a14:useLocalDpi xmlns:a14="http://schemas.microsoft.com/office/drawing/2010/main" val="0"/>
              </a:ext>
            </a:extLst>
          </a:blip>
          <a:srcRect b="27721"/>
          <a:stretch/>
        </p:blipFill>
        <p:spPr bwMode="auto">
          <a:xfrm rot="13886438">
            <a:off x="2387271" y="2983679"/>
            <a:ext cx="1500508" cy="1084553"/>
          </a:xfrm>
          <a:prstGeom prst="rect">
            <a:avLst/>
          </a:prstGeom>
          <a:noFill/>
          <a:extLst>
            <a:ext uri="{909E8E84-426E-40DD-AFC4-6F175D3DCCD1}">
              <a14:hiddenFill xmlns:a14="http://schemas.microsoft.com/office/drawing/2010/main">
                <a:solidFill>
                  <a:srgbClr val="FFFFFF"/>
                </a:solidFill>
              </a14:hiddenFill>
            </a:ext>
          </a:extLst>
        </p:spPr>
      </p:pic>
      <p:pic>
        <p:nvPicPr>
          <p:cNvPr id="337" name="Picture 2">
            <a:extLst>
              <a:ext uri="{FF2B5EF4-FFF2-40B4-BE49-F238E27FC236}">
                <a16:creationId xmlns:a16="http://schemas.microsoft.com/office/drawing/2014/main" xmlns="" id="{916D636C-61C8-FFDF-6E9A-874B4DC2A0F3}"/>
              </a:ext>
            </a:extLst>
          </p:cNvPr>
          <p:cNvPicPr>
            <a:picLocks noChangeAspect="1" noChangeArrowheads="1"/>
          </p:cNvPicPr>
          <p:nvPr/>
        </p:nvPicPr>
        <p:blipFill rotWithShape="1">
          <a:blip r:embed="rId6">
            <a:duotone>
              <a:schemeClr val="accent1">
                <a:shade val="45000"/>
                <a:satMod val="135000"/>
              </a:schemeClr>
              <a:prstClr val="white"/>
            </a:duotone>
            <a:extLst>
              <a:ext uri="{BEBA8EAE-BF5A-486C-A8C5-ECC9F3942E4B}">
                <a14:imgProps xmlns:a14="http://schemas.microsoft.com/office/drawing/2010/main">
                  <a14:imgLayer r:embed="rId7">
                    <a14:imgEffect>
                      <a14:sharpenSoften amount="25000"/>
                    </a14:imgEffect>
                    <a14:imgEffect>
                      <a14:colorTemperature colorTemp="7408"/>
                    </a14:imgEffect>
                    <a14:imgEffect>
                      <a14:saturation sat="400000"/>
                    </a14:imgEffect>
                    <a14:imgEffect>
                      <a14:brightnessContrast bright="36000" contrast="-68000"/>
                    </a14:imgEffect>
                  </a14:imgLayer>
                </a14:imgProps>
              </a:ext>
              <a:ext uri="{28A0092B-C50C-407E-A947-70E740481C1C}">
                <a14:useLocalDpi xmlns:a14="http://schemas.microsoft.com/office/drawing/2010/main" val="0"/>
              </a:ext>
            </a:extLst>
          </a:blip>
          <a:srcRect l="38536" b="11499"/>
          <a:stretch/>
        </p:blipFill>
        <p:spPr bwMode="auto">
          <a:xfrm rot="19102792" flipV="1">
            <a:off x="4339675" y="3568002"/>
            <a:ext cx="709264" cy="815345"/>
          </a:xfrm>
          <a:prstGeom prst="rect">
            <a:avLst/>
          </a:prstGeom>
          <a:noFill/>
          <a:extLst>
            <a:ext uri="{909E8E84-426E-40DD-AFC4-6F175D3DCCD1}">
              <a14:hiddenFill xmlns:a14="http://schemas.microsoft.com/office/drawing/2010/main">
                <a:solidFill>
                  <a:srgbClr val="FFFFFF"/>
                </a:solidFill>
              </a14:hiddenFill>
            </a:ext>
          </a:extLst>
        </p:spPr>
      </p:pic>
      <p:pic>
        <p:nvPicPr>
          <p:cNvPr id="338" name="Picture 2">
            <a:extLst>
              <a:ext uri="{FF2B5EF4-FFF2-40B4-BE49-F238E27FC236}">
                <a16:creationId xmlns:a16="http://schemas.microsoft.com/office/drawing/2014/main" xmlns="" id="{87DED25C-24B8-7C2F-C5C1-BDD4D30D13A0}"/>
              </a:ext>
            </a:extLst>
          </p:cNvPr>
          <p:cNvPicPr>
            <a:picLocks noChangeAspect="1" noChangeArrowheads="1"/>
          </p:cNvPicPr>
          <p:nvPr/>
        </p:nvPicPr>
        <p:blipFill rotWithShape="1">
          <a:blip r:embed="rId6">
            <a:duotone>
              <a:schemeClr val="accent1">
                <a:shade val="45000"/>
                <a:satMod val="135000"/>
              </a:schemeClr>
              <a:prstClr val="white"/>
            </a:duotone>
            <a:extLst>
              <a:ext uri="{BEBA8EAE-BF5A-486C-A8C5-ECC9F3942E4B}">
                <a14:imgProps xmlns:a14="http://schemas.microsoft.com/office/drawing/2010/main">
                  <a14:imgLayer r:embed="rId7">
                    <a14:imgEffect>
                      <a14:sharpenSoften amount="25000"/>
                    </a14:imgEffect>
                    <a14:imgEffect>
                      <a14:colorTemperature colorTemp="7408"/>
                    </a14:imgEffect>
                    <a14:imgEffect>
                      <a14:saturation sat="400000"/>
                    </a14:imgEffect>
                    <a14:imgEffect>
                      <a14:brightnessContrast bright="36000" contrast="-68000"/>
                    </a14:imgEffect>
                  </a14:imgLayer>
                </a14:imgProps>
              </a:ext>
              <a:ext uri="{28A0092B-C50C-407E-A947-70E740481C1C}">
                <a14:useLocalDpi xmlns:a14="http://schemas.microsoft.com/office/drawing/2010/main" val="0"/>
              </a:ext>
            </a:extLst>
          </a:blip>
          <a:srcRect b="27721"/>
          <a:stretch/>
        </p:blipFill>
        <p:spPr bwMode="auto">
          <a:xfrm rot="12511986">
            <a:off x="2111218" y="3748859"/>
            <a:ext cx="1987377" cy="1146836"/>
          </a:xfrm>
          <a:prstGeom prst="rect">
            <a:avLst/>
          </a:prstGeom>
          <a:noFill/>
          <a:extLst>
            <a:ext uri="{909E8E84-426E-40DD-AFC4-6F175D3DCCD1}">
              <a14:hiddenFill xmlns:a14="http://schemas.microsoft.com/office/drawing/2010/main">
                <a:solidFill>
                  <a:srgbClr val="FFFFFF"/>
                </a:solidFill>
              </a14:hiddenFill>
            </a:ext>
          </a:extLst>
        </p:spPr>
      </p:pic>
      <p:pic>
        <p:nvPicPr>
          <p:cNvPr id="339" name="Picture 2">
            <a:extLst>
              <a:ext uri="{FF2B5EF4-FFF2-40B4-BE49-F238E27FC236}">
                <a16:creationId xmlns:a16="http://schemas.microsoft.com/office/drawing/2014/main" xmlns="" id="{F414BE3D-363D-A4CF-0D3A-98D6AFFD6963}"/>
              </a:ext>
            </a:extLst>
          </p:cNvPr>
          <p:cNvPicPr>
            <a:picLocks noChangeAspect="1" noChangeArrowheads="1"/>
          </p:cNvPicPr>
          <p:nvPr/>
        </p:nvPicPr>
        <p:blipFill rotWithShape="1">
          <a:blip r:embed="rId6">
            <a:duotone>
              <a:schemeClr val="accent1">
                <a:shade val="45000"/>
                <a:satMod val="135000"/>
              </a:schemeClr>
              <a:prstClr val="white"/>
            </a:duotone>
            <a:extLst>
              <a:ext uri="{BEBA8EAE-BF5A-486C-A8C5-ECC9F3942E4B}">
                <a14:imgProps xmlns:a14="http://schemas.microsoft.com/office/drawing/2010/main">
                  <a14:imgLayer r:embed="rId7">
                    <a14:imgEffect>
                      <a14:sharpenSoften amount="25000"/>
                    </a14:imgEffect>
                    <a14:imgEffect>
                      <a14:colorTemperature colorTemp="7408"/>
                    </a14:imgEffect>
                    <a14:imgEffect>
                      <a14:saturation sat="400000"/>
                    </a14:imgEffect>
                    <a14:imgEffect>
                      <a14:brightnessContrast bright="36000" contrast="-68000"/>
                    </a14:imgEffect>
                  </a14:imgLayer>
                </a14:imgProps>
              </a:ext>
              <a:ext uri="{28A0092B-C50C-407E-A947-70E740481C1C}">
                <a14:useLocalDpi xmlns:a14="http://schemas.microsoft.com/office/drawing/2010/main" val="0"/>
              </a:ext>
            </a:extLst>
          </a:blip>
          <a:srcRect b="27721"/>
          <a:stretch/>
        </p:blipFill>
        <p:spPr bwMode="auto">
          <a:xfrm rot="15108513" flipV="1">
            <a:off x="3676418" y="2835959"/>
            <a:ext cx="865760" cy="571467"/>
          </a:xfrm>
          <a:prstGeom prst="rect">
            <a:avLst/>
          </a:prstGeom>
          <a:noFill/>
          <a:extLst>
            <a:ext uri="{909E8E84-426E-40DD-AFC4-6F175D3DCCD1}">
              <a14:hiddenFill xmlns:a14="http://schemas.microsoft.com/office/drawing/2010/main">
                <a:solidFill>
                  <a:srgbClr val="FFFFFF"/>
                </a:solidFill>
              </a14:hiddenFill>
            </a:ext>
          </a:extLst>
        </p:spPr>
      </p:pic>
      <p:sp>
        <p:nvSpPr>
          <p:cNvPr id="267" name="Google Shape;1626;p105">
            <a:extLst>
              <a:ext uri="{FF2B5EF4-FFF2-40B4-BE49-F238E27FC236}">
                <a16:creationId xmlns:a16="http://schemas.microsoft.com/office/drawing/2014/main" xmlns="" id="{E1033D5E-A09A-D38B-AEAF-38F4C07339FC}"/>
              </a:ext>
            </a:extLst>
          </p:cNvPr>
          <p:cNvSpPr txBox="1">
            <a:spLocks/>
          </p:cNvSpPr>
          <p:nvPr/>
        </p:nvSpPr>
        <p:spPr>
          <a:xfrm flipH="1">
            <a:off x="2001775" y="2293123"/>
            <a:ext cx="5140500" cy="670500"/>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buClr>
                <a:schemeClr val="dk2"/>
              </a:buClr>
              <a:buSzPts val="1100"/>
            </a:pPr>
            <a:r>
              <a:rPr lang="en-GB" sz="3200" b="1" dirty="0">
                <a:solidFill>
                  <a:schemeClr val="accent1"/>
                </a:solidFill>
                <a:latin typeface="Pathway Gothic One" panose="020B0604020202020204" charset="0"/>
                <a:ea typeface="Lato" panose="020F0502020204030203" pitchFamily="34" charset="0"/>
                <a:cs typeface="Lato" panose="020F0502020204030203" pitchFamily="34" charset="0"/>
              </a:rPr>
              <a:t>ASSOCIATIONS</a:t>
            </a:r>
            <a:endParaRPr lang="en-GB" b="1" dirty="0">
              <a:solidFill>
                <a:schemeClr val="accent1"/>
              </a:solidFill>
              <a:latin typeface="Pathway Gothic One" panose="020B0604020202020204" charset="0"/>
              <a:ea typeface="Lato" panose="020F0502020204030203" pitchFamily="34" charset="0"/>
              <a:cs typeface="Lato" panose="020F0502020204030203" pitchFamily="34" charset="0"/>
            </a:endParaRPr>
          </a:p>
        </p:txBody>
      </p:sp>
      <p:pic>
        <p:nvPicPr>
          <p:cNvPr id="340" name="Picture 2">
            <a:extLst>
              <a:ext uri="{FF2B5EF4-FFF2-40B4-BE49-F238E27FC236}">
                <a16:creationId xmlns:a16="http://schemas.microsoft.com/office/drawing/2014/main" xmlns="" id="{73AFA705-C7B7-3BFF-E1BC-F3F15105B98D}"/>
              </a:ext>
            </a:extLst>
          </p:cNvPr>
          <p:cNvPicPr>
            <a:picLocks noChangeAspect="1" noChangeArrowheads="1"/>
          </p:cNvPicPr>
          <p:nvPr/>
        </p:nvPicPr>
        <p:blipFill rotWithShape="1">
          <a:blip r:embed="rId6">
            <a:duotone>
              <a:schemeClr val="accent1">
                <a:shade val="45000"/>
                <a:satMod val="135000"/>
              </a:schemeClr>
              <a:prstClr val="white"/>
            </a:duotone>
            <a:extLst>
              <a:ext uri="{BEBA8EAE-BF5A-486C-A8C5-ECC9F3942E4B}">
                <a14:imgProps xmlns:a14="http://schemas.microsoft.com/office/drawing/2010/main">
                  <a14:imgLayer r:embed="rId7">
                    <a14:imgEffect>
                      <a14:sharpenSoften amount="25000"/>
                    </a14:imgEffect>
                    <a14:imgEffect>
                      <a14:colorTemperature colorTemp="7408"/>
                    </a14:imgEffect>
                    <a14:imgEffect>
                      <a14:saturation sat="400000"/>
                    </a14:imgEffect>
                    <a14:imgEffect>
                      <a14:brightnessContrast bright="36000" contrast="-68000"/>
                    </a14:imgEffect>
                  </a14:imgLayer>
                </a14:imgProps>
              </a:ext>
              <a:ext uri="{28A0092B-C50C-407E-A947-70E740481C1C}">
                <a14:useLocalDpi xmlns:a14="http://schemas.microsoft.com/office/drawing/2010/main" val="0"/>
              </a:ext>
            </a:extLst>
          </a:blip>
          <a:srcRect b="27721"/>
          <a:stretch/>
        </p:blipFill>
        <p:spPr bwMode="auto">
          <a:xfrm rot="18011288" flipV="1">
            <a:off x="4143542" y="3116517"/>
            <a:ext cx="1218665" cy="8044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20189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98"/>
        <p:cNvGrpSpPr/>
        <p:nvPr/>
      </p:nvGrpSpPr>
      <p:grpSpPr>
        <a:xfrm>
          <a:off x="0" y="0"/>
          <a:ext cx="0" cy="0"/>
          <a:chOff x="0" y="0"/>
          <a:chExt cx="0" cy="0"/>
        </a:xfrm>
      </p:grpSpPr>
      <p:pic>
        <p:nvPicPr>
          <p:cNvPr id="1799" name="Google Shape;1799;p117"/>
          <p:cNvPicPr preferRelativeResize="0"/>
          <p:nvPr/>
        </p:nvPicPr>
        <p:blipFill>
          <a:blip r:embed="rId3">
            <a:alphaModFix amt="58000"/>
          </a:blip>
          <a:stretch>
            <a:fillRect/>
          </a:stretch>
        </p:blipFill>
        <p:spPr>
          <a:xfrm rot="-2097048">
            <a:off x="6843698" y="3498694"/>
            <a:ext cx="1226025" cy="342816"/>
          </a:xfrm>
          <a:prstGeom prst="rect">
            <a:avLst/>
          </a:prstGeom>
          <a:noFill/>
          <a:ln>
            <a:noFill/>
          </a:ln>
        </p:spPr>
      </p:pic>
      <p:pic>
        <p:nvPicPr>
          <p:cNvPr id="1800" name="Google Shape;1800;p117"/>
          <p:cNvPicPr preferRelativeResize="0"/>
          <p:nvPr/>
        </p:nvPicPr>
        <p:blipFill>
          <a:blip r:embed="rId4">
            <a:alphaModFix/>
          </a:blip>
          <a:stretch>
            <a:fillRect/>
          </a:stretch>
        </p:blipFill>
        <p:spPr>
          <a:xfrm rot="9629643" flipH="1">
            <a:off x="6963375" y="882926"/>
            <a:ext cx="1282948" cy="358731"/>
          </a:xfrm>
          <a:prstGeom prst="rect">
            <a:avLst/>
          </a:prstGeom>
          <a:noFill/>
          <a:ln>
            <a:noFill/>
          </a:ln>
        </p:spPr>
      </p:pic>
      <p:pic>
        <p:nvPicPr>
          <p:cNvPr id="1801" name="Google Shape;1801;p117"/>
          <p:cNvPicPr preferRelativeResize="0"/>
          <p:nvPr/>
        </p:nvPicPr>
        <p:blipFill>
          <a:blip r:embed="rId5">
            <a:alphaModFix amt="86000"/>
          </a:blip>
          <a:stretch>
            <a:fillRect/>
          </a:stretch>
        </p:blipFill>
        <p:spPr>
          <a:xfrm>
            <a:off x="-371475" y="270451"/>
            <a:ext cx="1172850" cy="883542"/>
          </a:xfrm>
          <a:prstGeom prst="rect">
            <a:avLst/>
          </a:prstGeom>
          <a:noFill/>
          <a:ln>
            <a:noFill/>
          </a:ln>
        </p:spPr>
      </p:pic>
      <p:pic>
        <p:nvPicPr>
          <p:cNvPr id="1802" name="Google Shape;1802;p117"/>
          <p:cNvPicPr preferRelativeResize="0"/>
          <p:nvPr/>
        </p:nvPicPr>
        <p:blipFill>
          <a:blip r:embed="rId6">
            <a:alphaModFix amt="81000"/>
          </a:blip>
          <a:stretch>
            <a:fillRect/>
          </a:stretch>
        </p:blipFill>
        <p:spPr>
          <a:xfrm rot="-1777872">
            <a:off x="2323575" y="4307600"/>
            <a:ext cx="680551" cy="714375"/>
          </a:xfrm>
          <a:prstGeom prst="rect">
            <a:avLst/>
          </a:prstGeom>
          <a:noFill/>
          <a:ln>
            <a:noFill/>
          </a:ln>
        </p:spPr>
      </p:pic>
      <p:pic>
        <p:nvPicPr>
          <p:cNvPr id="1803" name="Google Shape;1803;p117"/>
          <p:cNvPicPr preferRelativeResize="0"/>
          <p:nvPr/>
        </p:nvPicPr>
        <p:blipFill>
          <a:blip r:embed="rId7">
            <a:alphaModFix/>
          </a:blip>
          <a:stretch>
            <a:fillRect/>
          </a:stretch>
        </p:blipFill>
        <p:spPr>
          <a:xfrm rot="9299076">
            <a:off x="7738652" y="812970"/>
            <a:ext cx="1370699" cy="358772"/>
          </a:xfrm>
          <a:prstGeom prst="rect">
            <a:avLst/>
          </a:prstGeom>
          <a:noFill/>
          <a:ln>
            <a:noFill/>
          </a:ln>
        </p:spPr>
      </p:pic>
      <p:pic>
        <p:nvPicPr>
          <p:cNvPr id="1804" name="Google Shape;1804;p117"/>
          <p:cNvPicPr preferRelativeResize="0"/>
          <p:nvPr/>
        </p:nvPicPr>
        <p:blipFill>
          <a:blip r:embed="rId7">
            <a:alphaModFix/>
          </a:blip>
          <a:stretch>
            <a:fillRect/>
          </a:stretch>
        </p:blipFill>
        <p:spPr>
          <a:xfrm rot="9299076">
            <a:off x="6113102" y="4186220"/>
            <a:ext cx="1370699" cy="358772"/>
          </a:xfrm>
          <a:prstGeom prst="rect">
            <a:avLst/>
          </a:prstGeom>
          <a:noFill/>
          <a:ln>
            <a:noFill/>
          </a:ln>
        </p:spPr>
      </p:pic>
      <p:pic>
        <p:nvPicPr>
          <p:cNvPr id="1805" name="Google Shape;1805;p117"/>
          <p:cNvPicPr preferRelativeResize="0"/>
          <p:nvPr/>
        </p:nvPicPr>
        <p:blipFill>
          <a:blip r:embed="rId8">
            <a:alphaModFix/>
          </a:blip>
          <a:stretch>
            <a:fillRect/>
          </a:stretch>
        </p:blipFill>
        <p:spPr>
          <a:xfrm rot="1569314">
            <a:off x="1301219" y="401222"/>
            <a:ext cx="2158348" cy="1373826"/>
          </a:xfrm>
          <a:prstGeom prst="rect">
            <a:avLst/>
          </a:prstGeom>
          <a:noFill/>
          <a:ln>
            <a:noFill/>
          </a:ln>
        </p:spPr>
      </p:pic>
      <p:pic>
        <p:nvPicPr>
          <p:cNvPr id="1806" name="Google Shape;1806;p117"/>
          <p:cNvPicPr preferRelativeResize="0"/>
          <p:nvPr/>
        </p:nvPicPr>
        <p:blipFill>
          <a:blip r:embed="rId7">
            <a:alphaModFix/>
          </a:blip>
          <a:stretch>
            <a:fillRect/>
          </a:stretch>
        </p:blipFill>
        <p:spPr>
          <a:xfrm rot="9299076">
            <a:off x="1077127" y="2564620"/>
            <a:ext cx="1370699" cy="358772"/>
          </a:xfrm>
          <a:prstGeom prst="rect">
            <a:avLst/>
          </a:prstGeom>
          <a:noFill/>
          <a:ln>
            <a:noFill/>
          </a:ln>
        </p:spPr>
      </p:pic>
      <p:pic>
        <p:nvPicPr>
          <p:cNvPr id="1807" name="Google Shape;1807;p117"/>
          <p:cNvPicPr preferRelativeResize="0"/>
          <p:nvPr/>
        </p:nvPicPr>
        <p:blipFill>
          <a:blip r:embed="rId3">
            <a:alphaModFix amt="58000"/>
          </a:blip>
          <a:stretch>
            <a:fillRect/>
          </a:stretch>
        </p:blipFill>
        <p:spPr>
          <a:xfrm rot="-2097048">
            <a:off x="674248" y="3624594"/>
            <a:ext cx="1226025" cy="342816"/>
          </a:xfrm>
          <a:prstGeom prst="rect">
            <a:avLst/>
          </a:prstGeom>
          <a:noFill/>
          <a:ln>
            <a:noFill/>
          </a:ln>
        </p:spPr>
      </p:pic>
      <p:pic>
        <p:nvPicPr>
          <p:cNvPr id="1808" name="Google Shape;1808;p117"/>
          <p:cNvPicPr preferRelativeResize="0"/>
          <p:nvPr/>
        </p:nvPicPr>
        <p:blipFill>
          <a:blip r:embed="rId9">
            <a:alphaModFix/>
          </a:blip>
          <a:stretch>
            <a:fillRect/>
          </a:stretch>
        </p:blipFill>
        <p:spPr>
          <a:xfrm>
            <a:off x="5921783" y="1371872"/>
            <a:ext cx="2823821" cy="2184577"/>
          </a:xfrm>
          <a:prstGeom prst="rect">
            <a:avLst/>
          </a:prstGeom>
          <a:noFill/>
          <a:ln>
            <a:noFill/>
          </a:ln>
        </p:spPr>
      </p:pic>
      <p:sp>
        <p:nvSpPr>
          <p:cNvPr id="1809" name="Google Shape;1809;p117"/>
          <p:cNvSpPr/>
          <p:nvPr/>
        </p:nvSpPr>
        <p:spPr>
          <a:xfrm rot="10800000">
            <a:off x="2956050" y="822800"/>
            <a:ext cx="3152700" cy="911400"/>
          </a:xfrm>
          <a:prstGeom prst="roundRect">
            <a:avLst>
              <a:gd name="adj" fmla="val 16667"/>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0" name="Google Shape;1810;p117"/>
          <p:cNvSpPr txBox="1">
            <a:spLocks noGrp="1"/>
          </p:cNvSpPr>
          <p:nvPr>
            <p:ph type="ctrTitle"/>
          </p:nvPr>
        </p:nvSpPr>
        <p:spPr>
          <a:xfrm flipH="1">
            <a:off x="2856600" y="738275"/>
            <a:ext cx="3351600" cy="1080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THANKS</a:t>
            </a:r>
            <a:endParaRPr/>
          </a:p>
        </p:txBody>
      </p:sp>
      <p:sp>
        <p:nvSpPr>
          <p:cNvPr id="1823" name="Google Shape;1823;p117"/>
          <p:cNvSpPr txBox="1"/>
          <p:nvPr/>
        </p:nvSpPr>
        <p:spPr>
          <a:xfrm>
            <a:off x="2730175" y="4391638"/>
            <a:ext cx="3683700" cy="2862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200">
                <a:solidFill>
                  <a:schemeClr val="lt1"/>
                </a:solidFill>
                <a:latin typeface="Lato"/>
                <a:ea typeface="Lato"/>
                <a:cs typeface="Lato"/>
                <a:sym typeface="Lato"/>
              </a:rPr>
              <a:t>Please keep this slide for attribution</a:t>
            </a:r>
            <a:endParaRPr sz="1200">
              <a:solidFill>
                <a:schemeClr val="lt1"/>
              </a:solidFill>
              <a:latin typeface="Lato"/>
              <a:ea typeface="Lato"/>
              <a:cs typeface="Lato"/>
              <a:sym typeface="Lato"/>
            </a:endParaRPr>
          </a:p>
        </p:txBody>
      </p:sp>
      <p:pic>
        <p:nvPicPr>
          <p:cNvPr id="2" name="Google Shape;499;p69">
            <a:extLst>
              <a:ext uri="{FF2B5EF4-FFF2-40B4-BE49-F238E27FC236}">
                <a16:creationId xmlns:a16="http://schemas.microsoft.com/office/drawing/2014/main" xmlns="" id="{F6831AEF-C9D0-3E3C-75E9-DB3319369FF2}"/>
              </a:ext>
            </a:extLst>
          </p:cNvPr>
          <p:cNvPicPr preferRelativeResize="0"/>
          <p:nvPr/>
        </p:nvPicPr>
        <p:blipFill rotWithShape="1">
          <a:blip r:embed="rId10">
            <a:alphaModFix/>
          </a:blip>
          <a:srcRect/>
          <a:stretch/>
        </p:blipFill>
        <p:spPr>
          <a:xfrm>
            <a:off x="2113049" y="2291639"/>
            <a:ext cx="4838701" cy="4838701"/>
          </a:xfrm>
          <a:prstGeom prst="rect">
            <a:avLst/>
          </a:prstGeom>
          <a:noFill/>
          <a:ln>
            <a:noFill/>
          </a:ln>
          <a:effectLst>
            <a:outerShdw blurRad="342900" dist="209550" algn="bl" rotWithShape="0">
              <a:srgbClr val="E4A947">
                <a:alpha val="50000"/>
              </a:srgbClr>
            </a:outerShdw>
          </a:effectLst>
        </p:spPr>
      </p:pic>
      <p:pic>
        <p:nvPicPr>
          <p:cNvPr id="17" name="Picture 6" descr="A yellow telescope on a black background&#10;&#10;Description automatically generated with medium confidence">
            <a:extLst>
              <a:ext uri="{FF2B5EF4-FFF2-40B4-BE49-F238E27FC236}">
                <a16:creationId xmlns:a16="http://schemas.microsoft.com/office/drawing/2014/main" xmlns="" id="{ACBDDF64-038F-1BFA-4407-7A8C06157834}"/>
              </a:ext>
            </a:extLst>
          </p:cNvPr>
          <p:cNvPicPr>
            <a:picLocks noChangeAspect="1"/>
          </p:cNvPicPr>
          <p:nvPr/>
        </p:nvPicPr>
        <p:blipFill rotWithShape="1">
          <a:blip r:embed="rId11">
            <a:extLst>
              <a:ext uri="{BEBA8EAE-BF5A-486C-A8C5-ECC9F3942E4B}">
                <a14:imgProps xmlns:a14="http://schemas.microsoft.com/office/drawing/2010/main">
                  <a14:imgLayer r:embed="rId12">
                    <a14:imgEffect>
                      <a14:colorTemperature colorTemp="11500"/>
                    </a14:imgEffect>
                    <a14:imgEffect>
                      <a14:saturation sat="400000"/>
                    </a14:imgEffect>
                  </a14:imgLayer>
                </a14:imgProps>
              </a:ext>
              <a:ext uri="{28A0092B-C50C-407E-A947-70E740481C1C}">
                <a14:useLocalDpi xmlns:a14="http://schemas.microsoft.com/office/drawing/2010/main" val="0"/>
              </a:ext>
            </a:extLst>
          </a:blip>
          <a:srcRect b="32242"/>
          <a:stretch/>
        </p:blipFill>
        <p:spPr>
          <a:xfrm>
            <a:off x="1460636" y="2002913"/>
            <a:ext cx="1655717" cy="1504516"/>
          </a:xfrm>
          <a:prstGeom prst="rect">
            <a:avLst/>
          </a:prstGeom>
        </p:spPr>
      </p:pic>
    </p:spTree>
    <p:extLst>
      <p:ext uri="{BB962C8B-B14F-4D97-AF65-F5344CB8AC3E}">
        <p14:creationId xmlns:p14="http://schemas.microsoft.com/office/powerpoint/2010/main" val="3033085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76"/>
        <p:cNvGrpSpPr/>
        <p:nvPr/>
      </p:nvGrpSpPr>
      <p:grpSpPr>
        <a:xfrm>
          <a:off x="0" y="0"/>
          <a:ext cx="0" cy="0"/>
          <a:chOff x="0" y="0"/>
          <a:chExt cx="0" cy="0"/>
        </a:xfrm>
      </p:grpSpPr>
      <p:pic>
        <p:nvPicPr>
          <p:cNvPr id="681" name="Google Shape;681;p80"/>
          <p:cNvPicPr preferRelativeResize="0"/>
          <p:nvPr/>
        </p:nvPicPr>
        <p:blipFill>
          <a:blip r:embed="rId3">
            <a:alphaModFix amt="67000"/>
          </a:blip>
          <a:stretch>
            <a:fillRect/>
          </a:stretch>
        </p:blipFill>
        <p:spPr>
          <a:xfrm rot="-2180936">
            <a:off x="4799139" y="3545056"/>
            <a:ext cx="940784" cy="263057"/>
          </a:xfrm>
          <a:prstGeom prst="rect">
            <a:avLst/>
          </a:prstGeom>
          <a:noFill/>
          <a:ln>
            <a:noFill/>
          </a:ln>
        </p:spPr>
      </p:pic>
      <p:grpSp>
        <p:nvGrpSpPr>
          <p:cNvPr id="14" name="Group 13">
            <a:extLst>
              <a:ext uri="{FF2B5EF4-FFF2-40B4-BE49-F238E27FC236}">
                <a16:creationId xmlns:a16="http://schemas.microsoft.com/office/drawing/2014/main" xmlns="" id="{1BF5CFED-F98F-7499-667C-A014FC0D9B48}"/>
              </a:ext>
            </a:extLst>
          </p:cNvPr>
          <p:cNvGrpSpPr/>
          <p:nvPr/>
        </p:nvGrpSpPr>
        <p:grpSpPr>
          <a:xfrm flipH="1">
            <a:off x="1441915" y="2687189"/>
            <a:ext cx="4014832" cy="2388326"/>
            <a:chOff x="3707154" y="1624050"/>
            <a:chExt cx="5759952" cy="2793456"/>
          </a:xfrm>
        </p:grpSpPr>
        <p:pic>
          <p:nvPicPr>
            <p:cNvPr id="678" name="Google Shape;678;p80"/>
            <p:cNvPicPr preferRelativeResize="0"/>
            <p:nvPr/>
          </p:nvPicPr>
          <p:blipFill>
            <a:blip r:embed="rId4">
              <a:alphaModFix/>
            </a:blip>
            <a:stretch>
              <a:fillRect/>
            </a:stretch>
          </p:blipFill>
          <p:spPr>
            <a:xfrm>
              <a:off x="4352181" y="1729715"/>
              <a:ext cx="5114925" cy="2687791"/>
            </a:xfrm>
            <a:prstGeom prst="rect">
              <a:avLst/>
            </a:prstGeom>
            <a:noFill/>
            <a:ln>
              <a:noFill/>
            </a:ln>
          </p:spPr>
        </p:pic>
        <p:pic>
          <p:nvPicPr>
            <p:cNvPr id="679" name="Google Shape;679;p80"/>
            <p:cNvPicPr preferRelativeResize="0"/>
            <p:nvPr/>
          </p:nvPicPr>
          <p:blipFill>
            <a:blip r:embed="rId5">
              <a:alphaModFix/>
            </a:blip>
            <a:stretch>
              <a:fillRect/>
            </a:stretch>
          </p:blipFill>
          <p:spPr>
            <a:xfrm rot="-2117060">
              <a:off x="6084475" y="3441807"/>
              <a:ext cx="1909267" cy="533863"/>
            </a:xfrm>
            <a:prstGeom prst="rect">
              <a:avLst/>
            </a:prstGeom>
            <a:noFill/>
            <a:ln>
              <a:noFill/>
            </a:ln>
          </p:spPr>
        </p:pic>
        <p:pic>
          <p:nvPicPr>
            <p:cNvPr id="680" name="Google Shape;680;p80"/>
            <p:cNvPicPr preferRelativeResize="0"/>
            <p:nvPr/>
          </p:nvPicPr>
          <p:blipFill>
            <a:blip r:embed="rId3">
              <a:alphaModFix/>
            </a:blip>
            <a:stretch>
              <a:fillRect/>
            </a:stretch>
          </p:blipFill>
          <p:spPr>
            <a:xfrm rot="-2006683">
              <a:off x="5057319" y="1624050"/>
              <a:ext cx="3080444" cy="861343"/>
            </a:xfrm>
            <a:prstGeom prst="rect">
              <a:avLst/>
            </a:prstGeom>
            <a:noFill/>
            <a:ln>
              <a:noFill/>
            </a:ln>
          </p:spPr>
        </p:pic>
        <p:pic>
          <p:nvPicPr>
            <p:cNvPr id="682" name="Google Shape;682;p80"/>
            <p:cNvPicPr preferRelativeResize="0"/>
            <p:nvPr/>
          </p:nvPicPr>
          <p:blipFill>
            <a:blip r:embed="rId6">
              <a:alphaModFix amt="69000"/>
            </a:blip>
            <a:stretch>
              <a:fillRect/>
            </a:stretch>
          </p:blipFill>
          <p:spPr>
            <a:xfrm rot="-1998601">
              <a:off x="3707154" y="2191181"/>
              <a:ext cx="1997502" cy="482082"/>
            </a:xfrm>
            <a:prstGeom prst="rect">
              <a:avLst/>
            </a:prstGeom>
            <a:noFill/>
            <a:ln>
              <a:noFill/>
            </a:ln>
          </p:spPr>
        </p:pic>
      </p:grpSp>
      <p:sp>
        <p:nvSpPr>
          <p:cNvPr id="4" name="Free-form: Shape 3">
            <a:extLst>
              <a:ext uri="{FF2B5EF4-FFF2-40B4-BE49-F238E27FC236}">
                <a16:creationId xmlns:a16="http://schemas.microsoft.com/office/drawing/2014/main" xmlns="" id="{C7AE2D3E-8C08-3699-1283-D3CA8004561D}"/>
              </a:ext>
            </a:extLst>
          </p:cNvPr>
          <p:cNvSpPr/>
          <p:nvPr/>
        </p:nvSpPr>
        <p:spPr>
          <a:xfrm rot="355337" flipH="1">
            <a:off x="5721787" y="1585258"/>
            <a:ext cx="3914611" cy="3889306"/>
          </a:xfrm>
          <a:custGeom>
            <a:avLst/>
            <a:gdLst>
              <a:gd name="connsiteX0" fmla="*/ 269302 w 3904859"/>
              <a:gd name="connsiteY0" fmla="*/ 3025730 h 3889896"/>
              <a:gd name="connsiteX1" fmla="*/ 2602 w 3904859"/>
              <a:gd name="connsiteY1" fmla="*/ 2111330 h 3889896"/>
              <a:gd name="connsiteX2" fmla="*/ 193102 w 3904859"/>
              <a:gd name="connsiteY2" fmla="*/ 1166450 h 3889896"/>
              <a:gd name="connsiteX3" fmla="*/ 1046542 w 3904859"/>
              <a:gd name="connsiteY3" fmla="*/ 320630 h 3889896"/>
              <a:gd name="connsiteX4" fmla="*/ 1031302 w 3904859"/>
              <a:gd name="connsiteY4" fmla="*/ 168230 h 3889896"/>
              <a:gd name="connsiteX5" fmla="*/ 1686622 w 3904859"/>
              <a:gd name="connsiteY5" fmla="*/ 590 h 3889896"/>
              <a:gd name="connsiteX6" fmla="*/ 1899982 w 3904859"/>
              <a:gd name="connsiteY6" fmla="*/ 114890 h 3889896"/>
              <a:gd name="connsiteX7" fmla="*/ 2578162 w 3904859"/>
              <a:gd name="connsiteY7" fmla="*/ 175850 h 3889896"/>
              <a:gd name="connsiteX8" fmla="*/ 2959162 w 3904859"/>
              <a:gd name="connsiteY8" fmla="*/ 381590 h 3889896"/>
              <a:gd name="connsiteX9" fmla="*/ 3195382 w 3904859"/>
              <a:gd name="connsiteY9" fmla="*/ 381590 h 3889896"/>
              <a:gd name="connsiteX10" fmla="*/ 3454462 w 3904859"/>
              <a:gd name="connsiteY10" fmla="*/ 732110 h 3889896"/>
              <a:gd name="connsiteX11" fmla="*/ 3431602 w 3904859"/>
              <a:gd name="connsiteY11" fmla="*/ 815930 h 3889896"/>
              <a:gd name="connsiteX12" fmla="*/ 3820222 w 3904859"/>
              <a:gd name="connsiteY12" fmla="*/ 1494110 h 3889896"/>
              <a:gd name="connsiteX13" fmla="*/ 3812602 w 3904859"/>
              <a:gd name="connsiteY13" fmla="*/ 2240870 h 3889896"/>
              <a:gd name="connsiteX14" fmla="*/ 3904042 w 3904859"/>
              <a:gd name="connsiteY14" fmla="*/ 2492330 h 3889896"/>
              <a:gd name="connsiteX15" fmla="*/ 3751642 w 3904859"/>
              <a:gd name="connsiteY15" fmla="*/ 2659970 h 3889896"/>
              <a:gd name="connsiteX16" fmla="*/ 3515422 w 3904859"/>
              <a:gd name="connsiteY16" fmla="*/ 3208610 h 3889896"/>
              <a:gd name="connsiteX17" fmla="*/ 2951542 w 3904859"/>
              <a:gd name="connsiteY17" fmla="*/ 3612470 h 3889896"/>
              <a:gd name="connsiteX18" fmla="*/ 2715322 w 3904859"/>
              <a:gd name="connsiteY18" fmla="*/ 3863930 h 3889896"/>
              <a:gd name="connsiteX19" fmla="*/ 2364802 w 3904859"/>
              <a:gd name="connsiteY19" fmla="*/ 3871550 h 3889896"/>
              <a:gd name="connsiteX20" fmla="*/ 1137982 w 3904859"/>
              <a:gd name="connsiteY20" fmla="*/ 3772490 h 3889896"/>
              <a:gd name="connsiteX21" fmla="*/ 878902 w 3904859"/>
              <a:gd name="connsiteY21" fmla="*/ 3665810 h 3889896"/>
              <a:gd name="connsiteX22" fmla="*/ 398842 w 3904859"/>
              <a:gd name="connsiteY22" fmla="*/ 3528650 h 3889896"/>
              <a:gd name="connsiteX23" fmla="*/ 269302 w 3904859"/>
              <a:gd name="connsiteY23" fmla="*/ 3025730 h 3889896"/>
              <a:gd name="connsiteX0" fmla="*/ 268313 w 3903870"/>
              <a:gd name="connsiteY0" fmla="*/ 3025730 h 3889896"/>
              <a:gd name="connsiteX1" fmla="*/ 1613 w 3903870"/>
              <a:gd name="connsiteY1" fmla="*/ 2111330 h 3889896"/>
              <a:gd name="connsiteX2" fmla="*/ 192113 w 3903870"/>
              <a:gd name="connsiteY2" fmla="*/ 1166450 h 3889896"/>
              <a:gd name="connsiteX3" fmla="*/ 847433 w 3903870"/>
              <a:gd name="connsiteY3" fmla="*/ 419690 h 3889896"/>
              <a:gd name="connsiteX4" fmla="*/ 1030313 w 3903870"/>
              <a:gd name="connsiteY4" fmla="*/ 168230 h 3889896"/>
              <a:gd name="connsiteX5" fmla="*/ 1685633 w 3903870"/>
              <a:gd name="connsiteY5" fmla="*/ 590 h 3889896"/>
              <a:gd name="connsiteX6" fmla="*/ 1898993 w 3903870"/>
              <a:gd name="connsiteY6" fmla="*/ 114890 h 3889896"/>
              <a:gd name="connsiteX7" fmla="*/ 2577173 w 3903870"/>
              <a:gd name="connsiteY7" fmla="*/ 175850 h 3889896"/>
              <a:gd name="connsiteX8" fmla="*/ 2958173 w 3903870"/>
              <a:gd name="connsiteY8" fmla="*/ 381590 h 3889896"/>
              <a:gd name="connsiteX9" fmla="*/ 3194393 w 3903870"/>
              <a:gd name="connsiteY9" fmla="*/ 381590 h 3889896"/>
              <a:gd name="connsiteX10" fmla="*/ 3453473 w 3903870"/>
              <a:gd name="connsiteY10" fmla="*/ 732110 h 3889896"/>
              <a:gd name="connsiteX11" fmla="*/ 3430613 w 3903870"/>
              <a:gd name="connsiteY11" fmla="*/ 815930 h 3889896"/>
              <a:gd name="connsiteX12" fmla="*/ 3819233 w 3903870"/>
              <a:gd name="connsiteY12" fmla="*/ 1494110 h 3889896"/>
              <a:gd name="connsiteX13" fmla="*/ 3811613 w 3903870"/>
              <a:gd name="connsiteY13" fmla="*/ 2240870 h 3889896"/>
              <a:gd name="connsiteX14" fmla="*/ 3903053 w 3903870"/>
              <a:gd name="connsiteY14" fmla="*/ 2492330 h 3889896"/>
              <a:gd name="connsiteX15" fmla="*/ 3750653 w 3903870"/>
              <a:gd name="connsiteY15" fmla="*/ 2659970 h 3889896"/>
              <a:gd name="connsiteX16" fmla="*/ 3514433 w 3903870"/>
              <a:gd name="connsiteY16" fmla="*/ 3208610 h 3889896"/>
              <a:gd name="connsiteX17" fmla="*/ 2950553 w 3903870"/>
              <a:gd name="connsiteY17" fmla="*/ 3612470 h 3889896"/>
              <a:gd name="connsiteX18" fmla="*/ 2714333 w 3903870"/>
              <a:gd name="connsiteY18" fmla="*/ 3863930 h 3889896"/>
              <a:gd name="connsiteX19" fmla="*/ 2363813 w 3903870"/>
              <a:gd name="connsiteY19" fmla="*/ 3871550 h 3889896"/>
              <a:gd name="connsiteX20" fmla="*/ 1136993 w 3903870"/>
              <a:gd name="connsiteY20" fmla="*/ 3772490 h 3889896"/>
              <a:gd name="connsiteX21" fmla="*/ 877913 w 3903870"/>
              <a:gd name="connsiteY21" fmla="*/ 3665810 h 3889896"/>
              <a:gd name="connsiteX22" fmla="*/ 397853 w 3903870"/>
              <a:gd name="connsiteY22" fmla="*/ 3528650 h 3889896"/>
              <a:gd name="connsiteX23" fmla="*/ 268313 w 3903870"/>
              <a:gd name="connsiteY23" fmla="*/ 3025730 h 3889896"/>
              <a:gd name="connsiteX0" fmla="*/ 268313 w 3903870"/>
              <a:gd name="connsiteY0" fmla="*/ 3025140 h 3889306"/>
              <a:gd name="connsiteX1" fmla="*/ 1613 w 3903870"/>
              <a:gd name="connsiteY1" fmla="*/ 2110740 h 3889306"/>
              <a:gd name="connsiteX2" fmla="*/ 192113 w 3903870"/>
              <a:gd name="connsiteY2" fmla="*/ 1165860 h 3889306"/>
              <a:gd name="connsiteX3" fmla="*/ 847433 w 3903870"/>
              <a:gd name="connsiteY3" fmla="*/ 419100 h 3889306"/>
              <a:gd name="connsiteX4" fmla="*/ 1114133 w 3903870"/>
              <a:gd name="connsiteY4" fmla="*/ 114300 h 3889306"/>
              <a:gd name="connsiteX5" fmla="*/ 1685633 w 3903870"/>
              <a:gd name="connsiteY5" fmla="*/ 0 h 3889306"/>
              <a:gd name="connsiteX6" fmla="*/ 1898993 w 3903870"/>
              <a:gd name="connsiteY6" fmla="*/ 114300 h 3889306"/>
              <a:gd name="connsiteX7" fmla="*/ 2577173 w 3903870"/>
              <a:gd name="connsiteY7" fmla="*/ 175260 h 3889306"/>
              <a:gd name="connsiteX8" fmla="*/ 2958173 w 3903870"/>
              <a:gd name="connsiteY8" fmla="*/ 381000 h 3889306"/>
              <a:gd name="connsiteX9" fmla="*/ 3194393 w 3903870"/>
              <a:gd name="connsiteY9" fmla="*/ 381000 h 3889306"/>
              <a:gd name="connsiteX10" fmla="*/ 3453473 w 3903870"/>
              <a:gd name="connsiteY10" fmla="*/ 731520 h 3889306"/>
              <a:gd name="connsiteX11" fmla="*/ 3430613 w 3903870"/>
              <a:gd name="connsiteY11" fmla="*/ 815340 h 3889306"/>
              <a:gd name="connsiteX12" fmla="*/ 3819233 w 3903870"/>
              <a:gd name="connsiteY12" fmla="*/ 1493520 h 3889306"/>
              <a:gd name="connsiteX13" fmla="*/ 3811613 w 3903870"/>
              <a:gd name="connsiteY13" fmla="*/ 2240280 h 3889306"/>
              <a:gd name="connsiteX14" fmla="*/ 3903053 w 3903870"/>
              <a:gd name="connsiteY14" fmla="*/ 2491740 h 3889306"/>
              <a:gd name="connsiteX15" fmla="*/ 3750653 w 3903870"/>
              <a:gd name="connsiteY15" fmla="*/ 2659380 h 3889306"/>
              <a:gd name="connsiteX16" fmla="*/ 3514433 w 3903870"/>
              <a:gd name="connsiteY16" fmla="*/ 3208020 h 3889306"/>
              <a:gd name="connsiteX17" fmla="*/ 2950553 w 3903870"/>
              <a:gd name="connsiteY17" fmla="*/ 3611880 h 3889306"/>
              <a:gd name="connsiteX18" fmla="*/ 2714333 w 3903870"/>
              <a:gd name="connsiteY18" fmla="*/ 3863340 h 3889306"/>
              <a:gd name="connsiteX19" fmla="*/ 2363813 w 3903870"/>
              <a:gd name="connsiteY19" fmla="*/ 3870960 h 3889306"/>
              <a:gd name="connsiteX20" fmla="*/ 1136993 w 3903870"/>
              <a:gd name="connsiteY20" fmla="*/ 3771900 h 3889306"/>
              <a:gd name="connsiteX21" fmla="*/ 877913 w 3903870"/>
              <a:gd name="connsiteY21" fmla="*/ 3665220 h 3889306"/>
              <a:gd name="connsiteX22" fmla="*/ 397853 w 3903870"/>
              <a:gd name="connsiteY22" fmla="*/ 3528060 h 3889306"/>
              <a:gd name="connsiteX23" fmla="*/ 268313 w 3903870"/>
              <a:gd name="connsiteY23" fmla="*/ 3025140 h 3889306"/>
              <a:gd name="connsiteX0" fmla="*/ 268313 w 3909035"/>
              <a:gd name="connsiteY0" fmla="*/ 3025140 h 3889306"/>
              <a:gd name="connsiteX1" fmla="*/ 1613 w 3909035"/>
              <a:gd name="connsiteY1" fmla="*/ 2110740 h 3889306"/>
              <a:gd name="connsiteX2" fmla="*/ 192113 w 3909035"/>
              <a:gd name="connsiteY2" fmla="*/ 1165860 h 3889306"/>
              <a:gd name="connsiteX3" fmla="*/ 847433 w 3909035"/>
              <a:gd name="connsiteY3" fmla="*/ 419100 h 3889306"/>
              <a:gd name="connsiteX4" fmla="*/ 1114133 w 3909035"/>
              <a:gd name="connsiteY4" fmla="*/ 114300 h 3889306"/>
              <a:gd name="connsiteX5" fmla="*/ 1685633 w 3909035"/>
              <a:gd name="connsiteY5" fmla="*/ 0 h 3889306"/>
              <a:gd name="connsiteX6" fmla="*/ 1898993 w 3909035"/>
              <a:gd name="connsiteY6" fmla="*/ 114300 h 3889306"/>
              <a:gd name="connsiteX7" fmla="*/ 2577173 w 3909035"/>
              <a:gd name="connsiteY7" fmla="*/ 175260 h 3889306"/>
              <a:gd name="connsiteX8" fmla="*/ 2958173 w 3909035"/>
              <a:gd name="connsiteY8" fmla="*/ 381000 h 3889306"/>
              <a:gd name="connsiteX9" fmla="*/ 3194393 w 3909035"/>
              <a:gd name="connsiteY9" fmla="*/ 381000 h 3889306"/>
              <a:gd name="connsiteX10" fmla="*/ 3453473 w 3909035"/>
              <a:gd name="connsiteY10" fmla="*/ 731520 h 3889306"/>
              <a:gd name="connsiteX11" fmla="*/ 3430613 w 3909035"/>
              <a:gd name="connsiteY11" fmla="*/ 815340 h 3889306"/>
              <a:gd name="connsiteX12" fmla="*/ 3819233 w 3909035"/>
              <a:gd name="connsiteY12" fmla="*/ 1493520 h 3889306"/>
              <a:gd name="connsiteX13" fmla="*/ 3872573 w 3909035"/>
              <a:gd name="connsiteY13" fmla="*/ 2240280 h 3889306"/>
              <a:gd name="connsiteX14" fmla="*/ 3903053 w 3909035"/>
              <a:gd name="connsiteY14" fmla="*/ 2491740 h 3889306"/>
              <a:gd name="connsiteX15" fmla="*/ 3750653 w 3909035"/>
              <a:gd name="connsiteY15" fmla="*/ 2659380 h 3889306"/>
              <a:gd name="connsiteX16" fmla="*/ 3514433 w 3909035"/>
              <a:gd name="connsiteY16" fmla="*/ 3208020 h 3889306"/>
              <a:gd name="connsiteX17" fmla="*/ 2950553 w 3909035"/>
              <a:gd name="connsiteY17" fmla="*/ 3611880 h 3889306"/>
              <a:gd name="connsiteX18" fmla="*/ 2714333 w 3909035"/>
              <a:gd name="connsiteY18" fmla="*/ 3863340 h 3889306"/>
              <a:gd name="connsiteX19" fmla="*/ 2363813 w 3909035"/>
              <a:gd name="connsiteY19" fmla="*/ 3870960 h 3889306"/>
              <a:gd name="connsiteX20" fmla="*/ 1136993 w 3909035"/>
              <a:gd name="connsiteY20" fmla="*/ 3771900 h 3889306"/>
              <a:gd name="connsiteX21" fmla="*/ 877913 w 3909035"/>
              <a:gd name="connsiteY21" fmla="*/ 3665220 h 3889306"/>
              <a:gd name="connsiteX22" fmla="*/ 397853 w 3909035"/>
              <a:gd name="connsiteY22" fmla="*/ 3528060 h 3889306"/>
              <a:gd name="connsiteX23" fmla="*/ 268313 w 3909035"/>
              <a:gd name="connsiteY23" fmla="*/ 3025140 h 3889306"/>
              <a:gd name="connsiteX0" fmla="*/ 268313 w 3916102"/>
              <a:gd name="connsiteY0" fmla="*/ 3025140 h 3889306"/>
              <a:gd name="connsiteX1" fmla="*/ 1613 w 3916102"/>
              <a:gd name="connsiteY1" fmla="*/ 2110740 h 3889306"/>
              <a:gd name="connsiteX2" fmla="*/ 192113 w 3916102"/>
              <a:gd name="connsiteY2" fmla="*/ 1165860 h 3889306"/>
              <a:gd name="connsiteX3" fmla="*/ 847433 w 3916102"/>
              <a:gd name="connsiteY3" fmla="*/ 419100 h 3889306"/>
              <a:gd name="connsiteX4" fmla="*/ 1114133 w 3916102"/>
              <a:gd name="connsiteY4" fmla="*/ 114300 h 3889306"/>
              <a:gd name="connsiteX5" fmla="*/ 1685633 w 3916102"/>
              <a:gd name="connsiteY5" fmla="*/ 0 h 3889306"/>
              <a:gd name="connsiteX6" fmla="*/ 1898993 w 3916102"/>
              <a:gd name="connsiteY6" fmla="*/ 114300 h 3889306"/>
              <a:gd name="connsiteX7" fmla="*/ 2577173 w 3916102"/>
              <a:gd name="connsiteY7" fmla="*/ 175260 h 3889306"/>
              <a:gd name="connsiteX8" fmla="*/ 2958173 w 3916102"/>
              <a:gd name="connsiteY8" fmla="*/ 381000 h 3889306"/>
              <a:gd name="connsiteX9" fmla="*/ 3194393 w 3916102"/>
              <a:gd name="connsiteY9" fmla="*/ 381000 h 3889306"/>
              <a:gd name="connsiteX10" fmla="*/ 3453473 w 3916102"/>
              <a:gd name="connsiteY10" fmla="*/ 731520 h 3889306"/>
              <a:gd name="connsiteX11" fmla="*/ 3430613 w 3916102"/>
              <a:gd name="connsiteY11" fmla="*/ 815340 h 3889306"/>
              <a:gd name="connsiteX12" fmla="*/ 3819233 w 3916102"/>
              <a:gd name="connsiteY12" fmla="*/ 1493520 h 3889306"/>
              <a:gd name="connsiteX13" fmla="*/ 3872573 w 3916102"/>
              <a:gd name="connsiteY13" fmla="*/ 2240280 h 3889306"/>
              <a:gd name="connsiteX14" fmla="*/ 3903053 w 3916102"/>
              <a:gd name="connsiteY14" fmla="*/ 2491740 h 3889306"/>
              <a:gd name="connsiteX15" fmla="*/ 3750653 w 3916102"/>
              <a:gd name="connsiteY15" fmla="*/ 2659380 h 3889306"/>
              <a:gd name="connsiteX16" fmla="*/ 3514433 w 3916102"/>
              <a:gd name="connsiteY16" fmla="*/ 3208020 h 3889306"/>
              <a:gd name="connsiteX17" fmla="*/ 2950553 w 3916102"/>
              <a:gd name="connsiteY17" fmla="*/ 3611880 h 3889306"/>
              <a:gd name="connsiteX18" fmla="*/ 2714333 w 3916102"/>
              <a:gd name="connsiteY18" fmla="*/ 3863340 h 3889306"/>
              <a:gd name="connsiteX19" fmla="*/ 2363813 w 3916102"/>
              <a:gd name="connsiteY19" fmla="*/ 3870960 h 3889306"/>
              <a:gd name="connsiteX20" fmla="*/ 1136993 w 3916102"/>
              <a:gd name="connsiteY20" fmla="*/ 3771900 h 3889306"/>
              <a:gd name="connsiteX21" fmla="*/ 877913 w 3916102"/>
              <a:gd name="connsiteY21" fmla="*/ 3665220 h 3889306"/>
              <a:gd name="connsiteX22" fmla="*/ 397853 w 3916102"/>
              <a:gd name="connsiteY22" fmla="*/ 3528060 h 3889306"/>
              <a:gd name="connsiteX23" fmla="*/ 268313 w 3916102"/>
              <a:gd name="connsiteY23" fmla="*/ 3025140 h 3889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916102" h="3889306">
                <a:moveTo>
                  <a:pt x="268313" y="3025140"/>
                </a:moveTo>
                <a:cubicBezTo>
                  <a:pt x="202273" y="2788920"/>
                  <a:pt x="14313" y="2420620"/>
                  <a:pt x="1613" y="2110740"/>
                </a:cubicBezTo>
                <a:cubicBezTo>
                  <a:pt x="-11087" y="1800860"/>
                  <a:pt x="51143" y="1447800"/>
                  <a:pt x="192113" y="1165860"/>
                </a:cubicBezTo>
                <a:cubicBezTo>
                  <a:pt x="333083" y="883920"/>
                  <a:pt x="693763" y="594360"/>
                  <a:pt x="847433" y="419100"/>
                </a:cubicBezTo>
                <a:cubicBezTo>
                  <a:pt x="1001103" y="243840"/>
                  <a:pt x="974433" y="184150"/>
                  <a:pt x="1114133" y="114300"/>
                </a:cubicBezTo>
                <a:cubicBezTo>
                  <a:pt x="1253833" y="44450"/>
                  <a:pt x="1554823" y="0"/>
                  <a:pt x="1685633" y="0"/>
                </a:cubicBezTo>
                <a:cubicBezTo>
                  <a:pt x="1816443" y="0"/>
                  <a:pt x="1750403" y="85090"/>
                  <a:pt x="1898993" y="114300"/>
                </a:cubicBezTo>
                <a:cubicBezTo>
                  <a:pt x="2047583" y="143510"/>
                  <a:pt x="2400643" y="130810"/>
                  <a:pt x="2577173" y="175260"/>
                </a:cubicBezTo>
                <a:cubicBezTo>
                  <a:pt x="2753703" y="219710"/>
                  <a:pt x="2855303" y="346710"/>
                  <a:pt x="2958173" y="381000"/>
                </a:cubicBezTo>
                <a:cubicBezTo>
                  <a:pt x="3061043" y="415290"/>
                  <a:pt x="3111843" y="322580"/>
                  <a:pt x="3194393" y="381000"/>
                </a:cubicBezTo>
                <a:cubicBezTo>
                  <a:pt x="3276943" y="439420"/>
                  <a:pt x="3414103" y="659130"/>
                  <a:pt x="3453473" y="731520"/>
                </a:cubicBezTo>
                <a:cubicBezTo>
                  <a:pt x="3492843" y="803910"/>
                  <a:pt x="3369653" y="688340"/>
                  <a:pt x="3430613" y="815340"/>
                </a:cubicBezTo>
                <a:cubicBezTo>
                  <a:pt x="3491573" y="942340"/>
                  <a:pt x="3745573" y="1256030"/>
                  <a:pt x="3819233" y="1493520"/>
                </a:cubicBezTo>
                <a:cubicBezTo>
                  <a:pt x="3892893" y="1731010"/>
                  <a:pt x="3820503" y="2119630"/>
                  <a:pt x="3872573" y="2240280"/>
                </a:cubicBezTo>
                <a:cubicBezTo>
                  <a:pt x="3924643" y="2360930"/>
                  <a:pt x="3923373" y="2421890"/>
                  <a:pt x="3903053" y="2491740"/>
                </a:cubicBezTo>
                <a:cubicBezTo>
                  <a:pt x="3882733" y="2561590"/>
                  <a:pt x="3815423" y="2540000"/>
                  <a:pt x="3750653" y="2659380"/>
                </a:cubicBezTo>
                <a:cubicBezTo>
                  <a:pt x="3685883" y="2778760"/>
                  <a:pt x="3647783" y="3049270"/>
                  <a:pt x="3514433" y="3208020"/>
                </a:cubicBezTo>
                <a:cubicBezTo>
                  <a:pt x="3381083" y="3366770"/>
                  <a:pt x="3083903" y="3502660"/>
                  <a:pt x="2950553" y="3611880"/>
                </a:cubicBezTo>
                <a:cubicBezTo>
                  <a:pt x="2817203" y="3721100"/>
                  <a:pt x="2812123" y="3820160"/>
                  <a:pt x="2714333" y="3863340"/>
                </a:cubicBezTo>
                <a:cubicBezTo>
                  <a:pt x="2616543" y="3906520"/>
                  <a:pt x="2626703" y="3886200"/>
                  <a:pt x="2363813" y="3870960"/>
                </a:cubicBezTo>
                <a:cubicBezTo>
                  <a:pt x="2100923" y="3855720"/>
                  <a:pt x="1384643" y="3806190"/>
                  <a:pt x="1136993" y="3771900"/>
                </a:cubicBezTo>
                <a:cubicBezTo>
                  <a:pt x="889343" y="3737610"/>
                  <a:pt x="1001103" y="3705860"/>
                  <a:pt x="877913" y="3665220"/>
                </a:cubicBezTo>
                <a:cubicBezTo>
                  <a:pt x="754723" y="3624580"/>
                  <a:pt x="499453" y="3637280"/>
                  <a:pt x="397853" y="3528060"/>
                </a:cubicBezTo>
                <a:cubicBezTo>
                  <a:pt x="296253" y="3418840"/>
                  <a:pt x="334353" y="3261360"/>
                  <a:pt x="268313" y="3025140"/>
                </a:cubicBezTo>
                <a:close/>
              </a:path>
            </a:pathLst>
          </a:custGeom>
          <a:blipFill>
            <a:blip r:embed="rId7"/>
            <a:srcRect/>
            <a:stretch>
              <a:fillRect l="-30371" t="-94" r="-19629" b="94"/>
            </a:stretch>
          </a:blip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a:extLst>
              <a:ext uri="{FF2B5EF4-FFF2-40B4-BE49-F238E27FC236}">
                <a16:creationId xmlns:a16="http://schemas.microsoft.com/office/drawing/2014/main" xmlns="" id="{6156621F-CD1B-63CC-5D4F-CDC0282AD6FA}"/>
              </a:ext>
            </a:extLst>
          </p:cNvPr>
          <p:cNvSpPr txBox="1"/>
          <p:nvPr/>
        </p:nvSpPr>
        <p:spPr>
          <a:xfrm>
            <a:off x="1756385" y="3579445"/>
            <a:ext cx="2896195" cy="1077218"/>
          </a:xfrm>
          <a:prstGeom prst="rect">
            <a:avLst/>
          </a:prstGeom>
          <a:noFill/>
        </p:spPr>
        <p:txBody>
          <a:bodyPr wrap="square">
            <a:spAutoFit/>
          </a:bodyPr>
          <a:lstStyle/>
          <a:p>
            <a:pPr algn="ctr"/>
            <a:r>
              <a:rPr lang="en-US" sz="4000" b="1" dirty="0">
                <a:solidFill>
                  <a:schemeClr val="accent1"/>
                </a:solidFill>
                <a:latin typeface="Pathway Gothic One" panose="020B0604020202020204" charset="0"/>
                <a:sym typeface="Pathway Gothic One"/>
              </a:rPr>
              <a:t>12,7% in 2022</a:t>
            </a:r>
          </a:p>
          <a:p>
            <a:pPr algn="ctr"/>
            <a:r>
              <a:rPr lang="en-US" sz="2400" dirty="0">
                <a:solidFill>
                  <a:schemeClr val="dk2"/>
                </a:solidFill>
                <a:latin typeface="Pathway Gothic One"/>
                <a:sym typeface="Pathway Gothic One"/>
              </a:rPr>
              <a:t>(With peaks as high as 21%)</a:t>
            </a:r>
          </a:p>
        </p:txBody>
      </p:sp>
      <p:sp>
        <p:nvSpPr>
          <p:cNvPr id="3" name="TextBox 2">
            <a:extLst>
              <a:ext uri="{FF2B5EF4-FFF2-40B4-BE49-F238E27FC236}">
                <a16:creationId xmlns:a16="http://schemas.microsoft.com/office/drawing/2014/main" xmlns="" id="{BC57982F-75F2-70B5-D7A0-735FB328560F}"/>
              </a:ext>
            </a:extLst>
          </p:cNvPr>
          <p:cNvSpPr txBox="1"/>
          <p:nvPr/>
        </p:nvSpPr>
        <p:spPr>
          <a:xfrm>
            <a:off x="4878972" y="524111"/>
            <a:ext cx="3602152" cy="1077218"/>
          </a:xfrm>
          <a:prstGeom prst="rect">
            <a:avLst/>
          </a:prstGeom>
          <a:noFill/>
        </p:spPr>
        <p:txBody>
          <a:bodyPr wrap="square">
            <a:spAutoFit/>
          </a:bodyPr>
          <a:lstStyle/>
          <a:p>
            <a:pPr algn="ctr"/>
            <a:r>
              <a:rPr lang="en-GB" sz="4000" b="1" dirty="0">
                <a:solidFill>
                  <a:schemeClr val="accent1"/>
                </a:solidFill>
                <a:latin typeface="Pathway Gothic One" panose="020B0604020202020204" charset="0"/>
              </a:rPr>
              <a:t>School Drop-Out </a:t>
            </a:r>
            <a:r>
              <a:rPr lang="en-GB" sz="2400" dirty="0">
                <a:solidFill>
                  <a:schemeClr val="bg1"/>
                </a:solidFill>
                <a:latin typeface="Pathway Gothic One" panose="020B0604020202020204" charset="0"/>
              </a:rPr>
              <a:t/>
            </a:r>
            <a:br>
              <a:rPr lang="en-GB" sz="2400" dirty="0">
                <a:solidFill>
                  <a:schemeClr val="bg1"/>
                </a:solidFill>
                <a:latin typeface="Pathway Gothic One" panose="020B0604020202020204" charset="0"/>
              </a:rPr>
            </a:br>
            <a:r>
              <a:rPr lang="en-GB" sz="2400" dirty="0">
                <a:solidFill>
                  <a:schemeClr val="bg1"/>
                </a:solidFill>
                <a:latin typeface="Pathway Gothic One" panose="020B0604020202020204" charset="0"/>
              </a:rPr>
              <a:t>was a problem</a:t>
            </a:r>
          </a:p>
        </p:txBody>
      </p:sp>
      <p:pic>
        <p:nvPicPr>
          <p:cNvPr id="9" name="Google Shape;637;p77">
            <a:extLst>
              <a:ext uri="{FF2B5EF4-FFF2-40B4-BE49-F238E27FC236}">
                <a16:creationId xmlns:a16="http://schemas.microsoft.com/office/drawing/2014/main" xmlns="" id="{45EA9DB0-CF2E-3281-D4D9-D7A893ACBA30}"/>
              </a:ext>
            </a:extLst>
          </p:cNvPr>
          <p:cNvPicPr preferRelativeResize="0"/>
          <p:nvPr/>
        </p:nvPicPr>
        <p:blipFill>
          <a:blip r:embed="rId8">
            <a:alphaModFix/>
          </a:blip>
          <a:stretch>
            <a:fillRect/>
          </a:stretch>
        </p:blipFill>
        <p:spPr>
          <a:xfrm rot="4224809">
            <a:off x="1534932" y="1659286"/>
            <a:ext cx="1511408" cy="1921928"/>
          </a:xfrm>
          <a:prstGeom prst="rect">
            <a:avLst/>
          </a:prstGeom>
          <a:noFill/>
          <a:ln>
            <a:noFill/>
          </a:ln>
        </p:spPr>
      </p:pic>
      <p:grpSp>
        <p:nvGrpSpPr>
          <p:cNvPr id="10" name="Google Shape;638;p77">
            <a:extLst>
              <a:ext uri="{FF2B5EF4-FFF2-40B4-BE49-F238E27FC236}">
                <a16:creationId xmlns:a16="http://schemas.microsoft.com/office/drawing/2014/main" xmlns="" id="{2F2FD94F-A15D-889D-030F-1DCF0882DCB5}"/>
              </a:ext>
            </a:extLst>
          </p:cNvPr>
          <p:cNvGrpSpPr/>
          <p:nvPr/>
        </p:nvGrpSpPr>
        <p:grpSpPr>
          <a:xfrm>
            <a:off x="153129" y="164985"/>
            <a:ext cx="4418872" cy="2068242"/>
            <a:chOff x="2324100" y="645575"/>
            <a:chExt cx="7028928" cy="1574112"/>
          </a:xfrm>
        </p:grpSpPr>
        <p:sp>
          <p:nvSpPr>
            <p:cNvPr id="11" name="Google Shape;639;p77">
              <a:extLst>
                <a:ext uri="{FF2B5EF4-FFF2-40B4-BE49-F238E27FC236}">
                  <a16:creationId xmlns:a16="http://schemas.microsoft.com/office/drawing/2014/main" xmlns="" id="{32101ED3-ED78-BDB4-E4DC-B6A5E41D47BA}"/>
                </a:ext>
              </a:extLst>
            </p:cNvPr>
            <p:cNvSpPr/>
            <p:nvPr/>
          </p:nvSpPr>
          <p:spPr>
            <a:xfrm>
              <a:off x="2324100" y="645575"/>
              <a:ext cx="7028928" cy="1353600"/>
            </a:xfrm>
            <a:prstGeom prst="roundRect">
              <a:avLst>
                <a:gd name="adj" fmla="val 16667"/>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GB" sz="3200" dirty="0">
                  <a:solidFill>
                    <a:schemeClr val="dk1"/>
                  </a:solidFill>
                  <a:latin typeface="Pathway Gothic One"/>
                  <a:sym typeface="Pathway Gothic One"/>
                </a:rPr>
                <a:t>20 years ago, spring 2023,</a:t>
              </a:r>
            </a:p>
            <a:p>
              <a:pPr marL="0" lvl="0" indent="0" algn="l" rtl="0">
                <a:spcBef>
                  <a:spcPts val="0"/>
                </a:spcBef>
                <a:spcAft>
                  <a:spcPts val="0"/>
                </a:spcAft>
                <a:buNone/>
              </a:pPr>
              <a:r>
                <a:rPr lang="en-GB" sz="3200" dirty="0">
                  <a:solidFill>
                    <a:schemeClr val="dk1"/>
                  </a:solidFill>
                  <a:latin typeface="Pathway Gothic One"/>
                  <a:sym typeface="Pathway Gothic One"/>
                </a:rPr>
                <a:t>		        </a:t>
              </a:r>
            </a:p>
            <a:p>
              <a:pPr marL="0" lvl="0" indent="0" algn="l" rtl="0">
                <a:spcBef>
                  <a:spcPts val="0"/>
                </a:spcBef>
                <a:spcAft>
                  <a:spcPts val="0"/>
                </a:spcAft>
                <a:buNone/>
              </a:pPr>
              <a:r>
                <a:rPr lang="en-GB" sz="3200" dirty="0">
                  <a:solidFill>
                    <a:schemeClr val="dk1"/>
                  </a:solidFill>
                  <a:latin typeface="Pathway Gothic One"/>
                  <a:sym typeface="Pathway Gothic One"/>
                </a:rPr>
                <a:t>                                      challenged us</a:t>
              </a:r>
              <a:endParaRPr sz="3200" dirty="0">
                <a:solidFill>
                  <a:schemeClr val="dk1"/>
                </a:solidFill>
                <a:latin typeface="Pathway Gothic One"/>
                <a:sym typeface="Pathway Gothic One"/>
              </a:endParaRPr>
            </a:p>
          </p:txBody>
        </p:sp>
        <p:sp>
          <p:nvSpPr>
            <p:cNvPr id="12" name="Google Shape;640;p77">
              <a:extLst>
                <a:ext uri="{FF2B5EF4-FFF2-40B4-BE49-F238E27FC236}">
                  <a16:creationId xmlns:a16="http://schemas.microsoft.com/office/drawing/2014/main" xmlns="" id="{C9B3E51C-DDD9-10F8-3C2C-96173CBE9325}"/>
                </a:ext>
              </a:extLst>
            </p:cNvPr>
            <p:cNvSpPr/>
            <p:nvPr/>
          </p:nvSpPr>
          <p:spPr>
            <a:xfrm rot="19910745">
              <a:off x="5251083" y="1899091"/>
              <a:ext cx="597374" cy="320596"/>
            </a:xfrm>
            <a:prstGeom prst="flowChartMerg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pic>
        <p:nvPicPr>
          <p:cNvPr id="8" name="Picture 7" descr="A picture containing graphics, symbol, font, logo&#10;&#10;Description automatically generated">
            <a:extLst>
              <a:ext uri="{FF2B5EF4-FFF2-40B4-BE49-F238E27FC236}">
                <a16:creationId xmlns:a16="http://schemas.microsoft.com/office/drawing/2014/main" xmlns="" id="{A917C67D-04D1-C901-FA0F-FACC2B6CFF66}"/>
              </a:ext>
            </a:extLst>
          </p:cNvPr>
          <p:cNvPicPr>
            <a:picLocks noChangeAspect="1"/>
          </p:cNvPicPr>
          <p:nvPr/>
        </p:nvPicPr>
        <p:blipFill>
          <a:blip r:embed="rId9"/>
          <a:stretch>
            <a:fillRect/>
          </a:stretch>
        </p:blipFill>
        <p:spPr>
          <a:xfrm>
            <a:off x="347297" y="861540"/>
            <a:ext cx="2093185" cy="1038417"/>
          </a:xfrm>
          <a:prstGeom prst="rect">
            <a:avLst/>
          </a:prstGeom>
        </p:spPr>
      </p:pic>
    </p:spTree>
    <p:extLst>
      <p:ext uri="{BB962C8B-B14F-4D97-AF65-F5344CB8AC3E}">
        <p14:creationId xmlns:p14="http://schemas.microsoft.com/office/powerpoint/2010/main" val="21070489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53"/>
        <p:cNvGrpSpPr/>
        <p:nvPr/>
      </p:nvGrpSpPr>
      <p:grpSpPr>
        <a:xfrm>
          <a:off x="0" y="0"/>
          <a:ext cx="0" cy="0"/>
          <a:chOff x="0" y="0"/>
          <a:chExt cx="0" cy="0"/>
        </a:xfrm>
      </p:grpSpPr>
      <p:pic>
        <p:nvPicPr>
          <p:cNvPr id="1026" name="Google Shape;1026;p95"/>
          <p:cNvPicPr preferRelativeResize="0"/>
          <p:nvPr/>
        </p:nvPicPr>
        <p:blipFill>
          <a:blip r:embed="rId3">
            <a:alphaModFix amt="93000"/>
          </a:blip>
          <a:stretch>
            <a:fillRect/>
          </a:stretch>
        </p:blipFill>
        <p:spPr>
          <a:xfrm>
            <a:off x="-1006022" y="1898712"/>
            <a:ext cx="3941101" cy="4060125"/>
          </a:xfrm>
          <a:prstGeom prst="rect">
            <a:avLst/>
          </a:prstGeom>
          <a:noFill/>
          <a:ln>
            <a:noFill/>
          </a:ln>
        </p:spPr>
      </p:pic>
      <p:sp>
        <p:nvSpPr>
          <p:cNvPr id="954" name="Google Shape;954;p95"/>
          <p:cNvSpPr txBox="1">
            <a:spLocks noGrp="1"/>
          </p:cNvSpPr>
          <p:nvPr>
            <p:ph type="ctrTitle"/>
          </p:nvPr>
        </p:nvSpPr>
        <p:spPr>
          <a:xfrm flipH="1">
            <a:off x="-894553" y="3379105"/>
            <a:ext cx="4052616" cy="1229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2"/>
              </a:buClr>
              <a:buSzPts val="1100"/>
              <a:buFont typeface="Arial"/>
              <a:buNone/>
            </a:pPr>
            <a:r>
              <a:rPr lang="en" sz="2800" dirty="0"/>
              <a:t>A MULTIFACTORIAL</a:t>
            </a:r>
            <a:br>
              <a:rPr lang="en" sz="2800" dirty="0"/>
            </a:br>
            <a:r>
              <a:rPr lang="en" sz="3600" dirty="0"/>
              <a:t>PROBLEM</a:t>
            </a:r>
            <a:endParaRPr sz="2800" dirty="0"/>
          </a:p>
        </p:txBody>
      </p:sp>
      <p:sp>
        <p:nvSpPr>
          <p:cNvPr id="955" name="Google Shape;955;p95"/>
          <p:cNvSpPr/>
          <p:nvPr/>
        </p:nvSpPr>
        <p:spPr>
          <a:xfrm rot="438475">
            <a:off x="3787456" y="4675388"/>
            <a:ext cx="52095" cy="33899"/>
          </a:xfrm>
          <a:custGeom>
            <a:avLst/>
            <a:gdLst/>
            <a:ahLst/>
            <a:cxnLst/>
            <a:rect l="l" t="t" r="r" b="b"/>
            <a:pathLst>
              <a:path w="1818" h="1183" extrusionOk="0">
                <a:moveTo>
                  <a:pt x="793" y="0"/>
                </a:moveTo>
                <a:cubicBezTo>
                  <a:pt x="644" y="0"/>
                  <a:pt x="514" y="25"/>
                  <a:pt x="442" y="62"/>
                </a:cubicBezTo>
                <a:cubicBezTo>
                  <a:pt x="78" y="247"/>
                  <a:pt x="1" y="907"/>
                  <a:pt x="606" y="1151"/>
                </a:cubicBezTo>
                <a:cubicBezTo>
                  <a:pt x="658" y="1172"/>
                  <a:pt x="733" y="1183"/>
                  <a:pt x="819" y="1183"/>
                </a:cubicBezTo>
                <a:cubicBezTo>
                  <a:pt x="1205" y="1183"/>
                  <a:pt x="1818" y="963"/>
                  <a:pt x="1642" y="466"/>
                </a:cubicBezTo>
                <a:cubicBezTo>
                  <a:pt x="1519" y="114"/>
                  <a:pt x="1112" y="0"/>
                  <a:pt x="793" y="0"/>
                </a:cubicBezTo>
                <a:close/>
              </a:path>
            </a:pathLst>
          </a:custGeom>
          <a:solidFill>
            <a:srgbClr val="7938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956" name="Google Shape;956;p95"/>
          <p:cNvCxnSpPr>
            <a:cxnSpLocks/>
          </p:cNvCxnSpPr>
          <p:nvPr/>
        </p:nvCxnSpPr>
        <p:spPr>
          <a:xfrm>
            <a:off x="3044780" y="2083943"/>
            <a:ext cx="2242770" cy="0"/>
          </a:xfrm>
          <a:prstGeom prst="straightConnector1">
            <a:avLst/>
          </a:prstGeom>
          <a:noFill/>
          <a:ln w="9525" cap="flat" cmpd="sng">
            <a:solidFill>
              <a:schemeClr val="dk2"/>
            </a:solidFill>
            <a:prstDash val="solid"/>
            <a:round/>
            <a:headEnd type="none" w="med" len="med"/>
            <a:tailEnd type="none" w="med" len="med"/>
          </a:ln>
        </p:spPr>
      </p:cxnSp>
      <p:cxnSp>
        <p:nvCxnSpPr>
          <p:cNvPr id="957" name="Google Shape;957;p95"/>
          <p:cNvCxnSpPr>
            <a:cxnSpLocks/>
          </p:cNvCxnSpPr>
          <p:nvPr/>
        </p:nvCxnSpPr>
        <p:spPr>
          <a:xfrm>
            <a:off x="4007461" y="3805654"/>
            <a:ext cx="1280089" cy="0"/>
          </a:xfrm>
          <a:prstGeom prst="straightConnector1">
            <a:avLst/>
          </a:prstGeom>
          <a:noFill/>
          <a:ln w="9525" cap="flat" cmpd="sng">
            <a:solidFill>
              <a:schemeClr val="dk2"/>
            </a:solidFill>
            <a:prstDash val="solid"/>
            <a:round/>
            <a:headEnd type="none" w="med" len="med"/>
            <a:tailEnd type="none" w="med" len="med"/>
          </a:ln>
        </p:spPr>
      </p:cxnSp>
      <p:cxnSp>
        <p:nvCxnSpPr>
          <p:cNvPr id="959" name="Google Shape;959;p95"/>
          <p:cNvCxnSpPr/>
          <p:nvPr/>
        </p:nvCxnSpPr>
        <p:spPr>
          <a:xfrm>
            <a:off x="4383462" y="4594847"/>
            <a:ext cx="920700" cy="0"/>
          </a:xfrm>
          <a:prstGeom prst="straightConnector1">
            <a:avLst/>
          </a:prstGeom>
          <a:noFill/>
          <a:ln w="9525" cap="flat" cmpd="sng">
            <a:solidFill>
              <a:schemeClr val="dk2"/>
            </a:solidFill>
            <a:prstDash val="solid"/>
            <a:round/>
            <a:headEnd type="none" w="med" len="med"/>
            <a:tailEnd type="none" w="med" len="med"/>
          </a:ln>
        </p:spPr>
      </p:cxnSp>
      <p:sp>
        <p:nvSpPr>
          <p:cNvPr id="1012" name="Google Shape;1012;p95"/>
          <p:cNvSpPr/>
          <p:nvPr/>
        </p:nvSpPr>
        <p:spPr>
          <a:xfrm>
            <a:off x="2233145" y="2684646"/>
            <a:ext cx="11720" cy="768"/>
          </a:xfrm>
          <a:custGeom>
            <a:avLst/>
            <a:gdLst/>
            <a:ahLst/>
            <a:cxnLst/>
            <a:rect l="l" t="t" r="r" b="b"/>
            <a:pathLst>
              <a:path w="397" h="26" extrusionOk="0">
                <a:moveTo>
                  <a:pt x="397" y="1"/>
                </a:moveTo>
                <a:lnTo>
                  <a:pt x="397" y="1"/>
                </a:lnTo>
                <a:cubicBezTo>
                  <a:pt x="267" y="3"/>
                  <a:pt x="136" y="5"/>
                  <a:pt x="1" y="10"/>
                </a:cubicBezTo>
                <a:cubicBezTo>
                  <a:pt x="244" y="18"/>
                  <a:pt x="389" y="25"/>
                  <a:pt x="389" y="25"/>
                </a:cubicBezTo>
                <a:lnTo>
                  <a:pt x="397" y="1"/>
                </a:lnTo>
                <a:close/>
              </a:path>
            </a:pathLst>
          </a:custGeom>
          <a:solidFill>
            <a:srgbClr val="A634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013" name="Google Shape;1013;p95"/>
          <p:cNvCxnSpPr>
            <a:cxnSpLocks/>
          </p:cNvCxnSpPr>
          <p:nvPr/>
        </p:nvCxnSpPr>
        <p:spPr>
          <a:xfrm>
            <a:off x="3304945" y="2932680"/>
            <a:ext cx="1982605" cy="0"/>
          </a:xfrm>
          <a:prstGeom prst="straightConnector1">
            <a:avLst/>
          </a:prstGeom>
          <a:noFill/>
          <a:ln w="9525" cap="flat" cmpd="sng">
            <a:solidFill>
              <a:schemeClr val="dk2"/>
            </a:solidFill>
            <a:prstDash val="solid"/>
            <a:round/>
            <a:headEnd type="none" w="med" len="med"/>
            <a:tailEnd type="none" w="med" len="med"/>
          </a:ln>
        </p:spPr>
      </p:cxnSp>
      <p:sp>
        <p:nvSpPr>
          <p:cNvPr id="1018" name="Google Shape;1018;p95"/>
          <p:cNvSpPr/>
          <p:nvPr/>
        </p:nvSpPr>
        <p:spPr>
          <a:xfrm>
            <a:off x="-984458" y="2035922"/>
            <a:ext cx="3880260" cy="3879522"/>
          </a:xfrm>
          <a:custGeom>
            <a:avLst/>
            <a:gdLst/>
            <a:ahLst/>
            <a:cxnLst/>
            <a:rect l="l" t="t" r="r" b="b"/>
            <a:pathLst>
              <a:path w="131434" h="131409" extrusionOk="0">
                <a:moveTo>
                  <a:pt x="68339" y="0"/>
                </a:moveTo>
                <a:cubicBezTo>
                  <a:pt x="68176" y="0"/>
                  <a:pt x="68059" y="115"/>
                  <a:pt x="68053" y="268"/>
                </a:cubicBezTo>
                <a:cubicBezTo>
                  <a:pt x="68046" y="422"/>
                  <a:pt x="68167" y="552"/>
                  <a:pt x="68321" y="558"/>
                </a:cubicBezTo>
                <a:cubicBezTo>
                  <a:pt x="69422" y="601"/>
                  <a:pt x="70535" y="672"/>
                  <a:pt x="71628" y="770"/>
                </a:cubicBezTo>
                <a:cubicBezTo>
                  <a:pt x="71637" y="771"/>
                  <a:pt x="71645" y="771"/>
                  <a:pt x="71653" y="771"/>
                </a:cubicBezTo>
                <a:cubicBezTo>
                  <a:pt x="71802" y="770"/>
                  <a:pt x="71924" y="653"/>
                  <a:pt x="71931" y="504"/>
                </a:cubicBezTo>
                <a:cubicBezTo>
                  <a:pt x="71936" y="356"/>
                  <a:pt x="71826" y="229"/>
                  <a:pt x="71678" y="214"/>
                </a:cubicBezTo>
                <a:cubicBezTo>
                  <a:pt x="70575" y="117"/>
                  <a:pt x="69453" y="43"/>
                  <a:pt x="68342" y="0"/>
                </a:cubicBezTo>
                <a:cubicBezTo>
                  <a:pt x="68341" y="0"/>
                  <a:pt x="68340" y="0"/>
                  <a:pt x="68339" y="0"/>
                </a:cubicBezTo>
                <a:close/>
                <a:moveTo>
                  <a:pt x="61127" y="107"/>
                </a:moveTo>
                <a:cubicBezTo>
                  <a:pt x="61119" y="107"/>
                  <a:pt x="61112" y="108"/>
                  <a:pt x="61104" y="108"/>
                </a:cubicBezTo>
                <a:cubicBezTo>
                  <a:pt x="59995" y="186"/>
                  <a:pt x="58876" y="292"/>
                  <a:pt x="57776" y="425"/>
                </a:cubicBezTo>
                <a:cubicBezTo>
                  <a:pt x="57630" y="444"/>
                  <a:pt x="57522" y="572"/>
                  <a:pt x="57531" y="719"/>
                </a:cubicBezTo>
                <a:cubicBezTo>
                  <a:pt x="57540" y="865"/>
                  <a:pt x="57662" y="981"/>
                  <a:pt x="57809" y="981"/>
                </a:cubicBezTo>
                <a:cubicBezTo>
                  <a:pt x="57820" y="981"/>
                  <a:pt x="57832" y="981"/>
                  <a:pt x="57842" y="978"/>
                </a:cubicBezTo>
                <a:cubicBezTo>
                  <a:pt x="58933" y="848"/>
                  <a:pt x="60043" y="742"/>
                  <a:pt x="61142" y="666"/>
                </a:cubicBezTo>
                <a:cubicBezTo>
                  <a:pt x="61296" y="655"/>
                  <a:pt x="61413" y="522"/>
                  <a:pt x="61401" y="368"/>
                </a:cubicBezTo>
                <a:cubicBezTo>
                  <a:pt x="61393" y="220"/>
                  <a:pt x="61271" y="107"/>
                  <a:pt x="61127" y="107"/>
                </a:cubicBezTo>
                <a:close/>
                <a:moveTo>
                  <a:pt x="78788" y="1251"/>
                </a:moveTo>
                <a:cubicBezTo>
                  <a:pt x="78657" y="1251"/>
                  <a:pt x="78541" y="1342"/>
                  <a:pt x="78514" y="1475"/>
                </a:cubicBezTo>
                <a:cubicBezTo>
                  <a:pt x="78484" y="1626"/>
                  <a:pt x="78580" y="1773"/>
                  <a:pt x="78732" y="1804"/>
                </a:cubicBezTo>
                <a:cubicBezTo>
                  <a:pt x="79819" y="2024"/>
                  <a:pt x="80905" y="2273"/>
                  <a:pt x="81963" y="2545"/>
                </a:cubicBezTo>
                <a:cubicBezTo>
                  <a:pt x="81982" y="2550"/>
                  <a:pt x="82002" y="2553"/>
                  <a:pt x="82023" y="2553"/>
                </a:cubicBezTo>
                <a:cubicBezTo>
                  <a:pt x="82026" y="2553"/>
                  <a:pt x="82029" y="2553"/>
                  <a:pt x="82032" y="2553"/>
                </a:cubicBezTo>
                <a:lnTo>
                  <a:pt x="82033" y="2553"/>
                </a:lnTo>
                <a:cubicBezTo>
                  <a:pt x="82034" y="2553"/>
                  <a:pt x="82034" y="2553"/>
                  <a:pt x="82035" y="2553"/>
                </a:cubicBezTo>
                <a:cubicBezTo>
                  <a:pt x="82174" y="2553"/>
                  <a:pt x="82292" y="2449"/>
                  <a:pt x="82310" y="2310"/>
                </a:cubicBezTo>
                <a:cubicBezTo>
                  <a:pt x="82328" y="2170"/>
                  <a:pt x="82238" y="2040"/>
                  <a:pt x="82102" y="2005"/>
                </a:cubicBezTo>
                <a:cubicBezTo>
                  <a:pt x="81035" y="1731"/>
                  <a:pt x="79939" y="1479"/>
                  <a:pt x="78844" y="1257"/>
                </a:cubicBezTo>
                <a:cubicBezTo>
                  <a:pt x="78825" y="1253"/>
                  <a:pt x="78806" y="1251"/>
                  <a:pt x="78788" y="1251"/>
                </a:cubicBezTo>
                <a:close/>
                <a:moveTo>
                  <a:pt x="50715" y="1679"/>
                </a:moveTo>
                <a:cubicBezTo>
                  <a:pt x="50693" y="1679"/>
                  <a:pt x="50670" y="1682"/>
                  <a:pt x="50648" y="1688"/>
                </a:cubicBezTo>
                <a:cubicBezTo>
                  <a:pt x="49558" y="1944"/>
                  <a:pt x="48471" y="2229"/>
                  <a:pt x="47414" y="2535"/>
                </a:cubicBezTo>
                <a:cubicBezTo>
                  <a:pt x="47280" y="2573"/>
                  <a:pt x="47196" y="2705"/>
                  <a:pt x="47215" y="2842"/>
                </a:cubicBezTo>
                <a:cubicBezTo>
                  <a:pt x="47235" y="2980"/>
                  <a:pt x="47352" y="3082"/>
                  <a:pt x="47492" y="3082"/>
                </a:cubicBezTo>
                <a:cubicBezTo>
                  <a:pt x="47518" y="3082"/>
                  <a:pt x="47545" y="3079"/>
                  <a:pt x="47569" y="3070"/>
                </a:cubicBezTo>
                <a:cubicBezTo>
                  <a:pt x="48617" y="2766"/>
                  <a:pt x="49696" y="2483"/>
                  <a:pt x="50775" y="2229"/>
                </a:cubicBezTo>
                <a:cubicBezTo>
                  <a:pt x="50925" y="2195"/>
                  <a:pt x="51018" y="2045"/>
                  <a:pt x="50983" y="1895"/>
                </a:cubicBezTo>
                <a:cubicBezTo>
                  <a:pt x="50954" y="1767"/>
                  <a:pt x="50841" y="1679"/>
                  <a:pt x="50715" y="1679"/>
                </a:cubicBezTo>
                <a:close/>
                <a:moveTo>
                  <a:pt x="88904" y="4169"/>
                </a:moveTo>
                <a:cubicBezTo>
                  <a:pt x="88792" y="4169"/>
                  <a:pt x="88685" y="4238"/>
                  <a:pt x="88643" y="4349"/>
                </a:cubicBezTo>
                <a:cubicBezTo>
                  <a:pt x="88587" y="4496"/>
                  <a:pt x="88663" y="4658"/>
                  <a:pt x="88810" y="4712"/>
                </a:cubicBezTo>
                <a:cubicBezTo>
                  <a:pt x="89837" y="5101"/>
                  <a:pt x="90871" y="5522"/>
                  <a:pt x="91883" y="5967"/>
                </a:cubicBezTo>
                <a:cubicBezTo>
                  <a:pt x="91918" y="5982"/>
                  <a:pt x="91957" y="5991"/>
                  <a:pt x="91995" y="5991"/>
                </a:cubicBezTo>
                <a:cubicBezTo>
                  <a:pt x="92128" y="5991"/>
                  <a:pt x="92241" y="5897"/>
                  <a:pt x="92269" y="5768"/>
                </a:cubicBezTo>
                <a:cubicBezTo>
                  <a:pt x="92296" y="5640"/>
                  <a:pt x="92228" y="5508"/>
                  <a:pt x="92108" y="5456"/>
                </a:cubicBezTo>
                <a:cubicBezTo>
                  <a:pt x="91087" y="5007"/>
                  <a:pt x="90044" y="4582"/>
                  <a:pt x="89006" y="4189"/>
                </a:cubicBezTo>
                <a:cubicBezTo>
                  <a:pt x="88973" y="4175"/>
                  <a:pt x="88938" y="4169"/>
                  <a:pt x="88904" y="4169"/>
                </a:cubicBezTo>
                <a:close/>
                <a:moveTo>
                  <a:pt x="40690" y="4910"/>
                </a:moveTo>
                <a:cubicBezTo>
                  <a:pt x="40654" y="4910"/>
                  <a:pt x="40618" y="4917"/>
                  <a:pt x="40583" y="4932"/>
                </a:cubicBezTo>
                <a:cubicBezTo>
                  <a:pt x="39560" y="5356"/>
                  <a:pt x="38534" y="5811"/>
                  <a:pt x="37533" y="6288"/>
                </a:cubicBezTo>
                <a:cubicBezTo>
                  <a:pt x="37416" y="6343"/>
                  <a:pt x="37353" y="6474"/>
                  <a:pt x="37381" y="6601"/>
                </a:cubicBezTo>
                <a:cubicBezTo>
                  <a:pt x="37410" y="6728"/>
                  <a:pt x="37523" y="6818"/>
                  <a:pt x="37653" y="6819"/>
                </a:cubicBezTo>
                <a:cubicBezTo>
                  <a:pt x="37694" y="6819"/>
                  <a:pt x="37736" y="6809"/>
                  <a:pt x="37773" y="6791"/>
                </a:cubicBezTo>
                <a:cubicBezTo>
                  <a:pt x="38766" y="6319"/>
                  <a:pt x="39782" y="5867"/>
                  <a:pt x="40796" y="5447"/>
                </a:cubicBezTo>
                <a:cubicBezTo>
                  <a:pt x="40938" y="5388"/>
                  <a:pt x="41005" y="5225"/>
                  <a:pt x="40947" y="5082"/>
                </a:cubicBezTo>
                <a:cubicBezTo>
                  <a:pt x="40902" y="4975"/>
                  <a:pt x="40799" y="4910"/>
                  <a:pt x="40690" y="4910"/>
                </a:cubicBezTo>
                <a:close/>
                <a:moveTo>
                  <a:pt x="98432" y="8692"/>
                </a:moveTo>
                <a:cubicBezTo>
                  <a:pt x="98335" y="8692"/>
                  <a:pt x="98242" y="8742"/>
                  <a:pt x="98190" y="8831"/>
                </a:cubicBezTo>
                <a:cubicBezTo>
                  <a:pt x="98113" y="8964"/>
                  <a:pt x="98157" y="9133"/>
                  <a:pt x="98289" y="9211"/>
                </a:cubicBezTo>
                <a:cubicBezTo>
                  <a:pt x="99241" y="9761"/>
                  <a:pt x="100193" y="10345"/>
                  <a:pt x="101119" y="10943"/>
                </a:cubicBezTo>
                <a:cubicBezTo>
                  <a:pt x="101165" y="10972"/>
                  <a:pt x="101217" y="10989"/>
                  <a:pt x="101271" y="10989"/>
                </a:cubicBezTo>
                <a:cubicBezTo>
                  <a:pt x="101394" y="10989"/>
                  <a:pt x="101502" y="10907"/>
                  <a:pt x="101537" y="10788"/>
                </a:cubicBezTo>
                <a:cubicBezTo>
                  <a:pt x="101573" y="10670"/>
                  <a:pt x="101526" y="10543"/>
                  <a:pt x="101422" y="10475"/>
                </a:cubicBezTo>
                <a:cubicBezTo>
                  <a:pt x="100489" y="9870"/>
                  <a:pt x="99529" y="9283"/>
                  <a:pt x="98568" y="8728"/>
                </a:cubicBezTo>
                <a:cubicBezTo>
                  <a:pt x="98525" y="8704"/>
                  <a:pt x="98478" y="8692"/>
                  <a:pt x="98432" y="8692"/>
                </a:cubicBezTo>
                <a:close/>
                <a:moveTo>
                  <a:pt x="31326" y="9711"/>
                </a:moveTo>
                <a:cubicBezTo>
                  <a:pt x="31276" y="9711"/>
                  <a:pt x="31225" y="9724"/>
                  <a:pt x="31179" y="9753"/>
                </a:cubicBezTo>
                <a:cubicBezTo>
                  <a:pt x="30240" y="10333"/>
                  <a:pt x="29300" y="10949"/>
                  <a:pt x="28385" y="11583"/>
                </a:cubicBezTo>
                <a:cubicBezTo>
                  <a:pt x="28160" y="11738"/>
                  <a:pt x="28271" y="12091"/>
                  <a:pt x="28543" y="12091"/>
                </a:cubicBezTo>
                <a:cubicBezTo>
                  <a:pt x="28600" y="12091"/>
                  <a:pt x="28656" y="12073"/>
                  <a:pt x="28703" y="12042"/>
                </a:cubicBezTo>
                <a:cubicBezTo>
                  <a:pt x="29610" y="11413"/>
                  <a:pt x="30543" y="10803"/>
                  <a:pt x="31473" y="10227"/>
                </a:cubicBezTo>
                <a:cubicBezTo>
                  <a:pt x="31604" y="10145"/>
                  <a:pt x="31644" y="9974"/>
                  <a:pt x="31564" y="9844"/>
                </a:cubicBezTo>
                <a:cubicBezTo>
                  <a:pt x="31511" y="9758"/>
                  <a:pt x="31419" y="9711"/>
                  <a:pt x="31326" y="9711"/>
                </a:cubicBezTo>
                <a:close/>
                <a:moveTo>
                  <a:pt x="107100" y="14679"/>
                </a:moveTo>
                <a:cubicBezTo>
                  <a:pt x="107019" y="14679"/>
                  <a:pt x="106939" y="14715"/>
                  <a:pt x="106884" y="14782"/>
                </a:cubicBezTo>
                <a:cubicBezTo>
                  <a:pt x="106787" y="14901"/>
                  <a:pt x="106803" y="15075"/>
                  <a:pt x="106921" y="15174"/>
                </a:cubicBezTo>
                <a:cubicBezTo>
                  <a:pt x="107777" y="15870"/>
                  <a:pt x="108622" y="16598"/>
                  <a:pt x="109437" y="17336"/>
                </a:cubicBezTo>
                <a:cubicBezTo>
                  <a:pt x="109487" y="17381"/>
                  <a:pt x="109555" y="17407"/>
                  <a:pt x="109623" y="17407"/>
                </a:cubicBezTo>
                <a:cubicBezTo>
                  <a:pt x="109878" y="17407"/>
                  <a:pt x="109999" y="17092"/>
                  <a:pt x="109810" y="16921"/>
                </a:cubicBezTo>
                <a:cubicBezTo>
                  <a:pt x="108988" y="16178"/>
                  <a:pt x="108136" y="15444"/>
                  <a:pt x="107274" y="14741"/>
                </a:cubicBezTo>
                <a:cubicBezTo>
                  <a:pt x="107223" y="14699"/>
                  <a:pt x="107161" y="14679"/>
                  <a:pt x="107100" y="14679"/>
                </a:cubicBezTo>
                <a:close/>
                <a:moveTo>
                  <a:pt x="22849" y="15951"/>
                </a:moveTo>
                <a:cubicBezTo>
                  <a:pt x="22785" y="15951"/>
                  <a:pt x="22720" y="15974"/>
                  <a:pt x="22667" y="16019"/>
                </a:cubicBezTo>
                <a:cubicBezTo>
                  <a:pt x="21825" y="16751"/>
                  <a:pt x="20994" y="17509"/>
                  <a:pt x="20198" y="18274"/>
                </a:cubicBezTo>
                <a:cubicBezTo>
                  <a:pt x="20016" y="18448"/>
                  <a:pt x="20139" y="18754"/>
                  <a:pt x="20391" y="18754"/>
                </a:cubicBezTo>
                <a:cubicBezTo>
                  <a:pt x="20391" y="18754"/>
                  <a:pt x="20392" y="18754"/>
                  <a:pt x="20392" y="18754"/>
                </a:cubicBezTo>
                <a:cubicBezTo>
                  <a:pt x="20464" y="18754"/>
                  <a:pt x="20533" y="18728"/>
                  <a:pt x="20585" y="18676"/>
                </a:cubicBezTo>
                <a:cubicBezTo>
                  <a:pt x="21374" y="17919"/>
                  <a:pt x="22198" y="17167"/>
                  <a:pt x="23033" y="16442"/>
                </a:cubicBezTo>
                <a:cubicBezTo>
                  <a:pt x="23149" y="16341"/>
                  <a:pt x="23162" y="16164"/>
                  <a:pt x="23061" y="16047"/>
                </a:cubicBezTo>
                <a:cubicBezTo>
                  <a:pt x="23005" y="15984"/>
                  <a:pt x="22928" y="15951"/>
                  <a:pt x="22849" y="15951"/>
                </a:cubicBezTo>
                <a:close/>
                <a:moveTo>
                  <a:pt x="114700" y="21973"/>
                </a:moveTo>
                <a:cubicBezTo>
                  <a:pt x="114634" y="21973"/>
                  <a:pt x="114568" y="21996"/>
                  <a:pt x="114514" y="22044"/>
                </a:cubicBezTo>
                <a:cubicBezTo>
                  <a:pt x="114400" y="22145"/>
                  <a:pt x="114388" y="22319"/>
                  <a:pt x="114487" y="22434"/>
                </a:cubicBezTo>
                <a:cubicBezTo>
                  <a:pt x="115222" y="23262"/>
                  <a:pt x="115941" y="24115"/>
                  <a:pt x="116624" y="24967"/>
                </a:cubicBezTo>
                <a:cubicBezTo>
                  <a:pt x="116677" y="25034"/>
                  <a:pt x="116758" y="25072"/>
                  <a:pt x="116843" y="25072"/>
                </a:cubicBezTo>
                <a:lnTo>
                  <a:pt x="116841" y="25072"/>
                </a:lnTo>
                <a:cubicBezTo>
                  <a:pt x="116842" y="25072"/>
                  <a:pt x="116842" y="25072"/>
                  <a:pt x="116843" y="25072"/>
                </a:cubicBezTo>
                <a:cubicBezTo>
                  <a:pt x="117076" y="25072"/>
                  <a:pt x="117206" y="24802"/>
                  <a:pt x="117060" y="24619"/>
                </a:cubicBezTo>
                <a:cubicBezTo>
                  <a:pt x="116371" y="23758"/>
                  <a:pt x="115646" y="22899"/>
                  <a:pt x="114906" y="22064"/>
                </a:cubicBezTo>
                <a:cubicBezTo>
                  <a:pt x="114850" y="22003"/>
                  <a:pt x="114775" y="21973"/>
                  <a:pt x="114700" y="21973"/>
                </a:cubicBezTo>
                <a:close/>
                <a:moveTo>
                  <a:pt x="15476" y="23465"/>
                </a:moveTo>
                <a:cubicBezTo>
                  <a:pt x="15395" y="23465"/>
                  <a:pt x="15315" y="23500"/>
                  <a:pt x="15259" y="23568"/>
                </a:cubicBezTo>
                <a:cubicBezTo>
                  <a:pt x="14552" y="24414"/>
                  <a:pt x="13853" y="25296"/>
                  <a:pt x="13181" y="26189"/>
                </a:cubicBezTo>
                <a:cubicBezTo>
                  <a:pt x="13088" y="26312"/>
                  <a:pt x="13112" y="26487"/>
                  <a:pt x="13236" y="26579"/>
                </a:cubicBezTo>
                <a:cubicBezTo>
                  <a:pt x="13283" y="26617"/>
                  <a:pt x="13343" y="26637"/>
                  <a:pt x="13403" y="26637"/>
                </a:cubicBezTo>
                <a:cubicBezTo>
                  <a:pt x="13492" y="26635"/>
                  <a:pt x="13573" y="26595"/>
                  <a:pt x="13627" y="26524"/>
                </a:cubicBezTo>
                <a:cubicBezTo>
                  <a:pt x="14293" y="25638"/>
                  <a:pt x="14986" y="24765"/>
                  <a:pt x="15688" y="23926"/>
                </a:cubicBezTo>
                <a:cubicBezTo>
                  <a:pt x="15789" y="23807"/>
                  <a:pt x="15774" y="23630"/>
                  <a:pt x="15654" y="23530"/>
                </a:cubicBezTo>
                <a:cubicBezTo>
                  <a:pt x="15602" y="23487"/>
                  <a:pt x="15538" y="23465"/>
                  <a:pt x="15476" y="23465"/>
                </a:cubicBezTo>
                <a:close/>
                <a:moveTo>
                  <a:pt x="121035" y="30384"/>
                </a:moveTo>
                <a:cubicBezTo>
                  <a:pt x="120984" y="30384"/>
                  <a:pt x="120933" y="30398"/>
                  <a:pt x="120887" y="30427"/>
                </a:cubicBezTo>
                <a:cubicBezTo>
                  <a:pt x="120757" y="30508"/>
                  <a:pt x="120718" y="30678"/>
                  <a:pt x="120798" y="30809"/>
                </a:cubicBezTo>
                <a:cubicBezTo>
                  <a:pt x="121385" y="31734"/>
                  <a:pt x="121958" y="32690"/>
                  <a:pt x="122500" y="33647"/>
                </a:cubicBezTo>
                <a:cubicBezTo>
                  <a:pt x="122549" y="33735"/>
                  <a:pt x="122642" y="33790"/>
                  <a:pt x="122743" y="33790"/>
                </a:cubicBezTo>
                <a:cubicBezTo>
                  <a:pt x="122957" y="33790"/>
                  <a:pt x="123092" y="33559"/>
                  <a:pt x="122986" y="33374"/>
                </a:cubicBezTo>
                <a:cubicBezTo>
                  <a:pt x="122439" y="32407"/>
                  <a:pt x="121862" y="31444"/>
                  <a:pt x="121269" y="30509"/>
                </a:cubicBezTo>
                <a:cubicBezTo>
                  <a:pt x="121215" y="30428"/>
                  <a:pt x="121126" y="30384"/>
                  <a:pt x="121035" y="30384"/>
                </a:cubicBezTo>
                <a:close/>
                <a:moveTo>
                  <a:pt x="9391" y="32068"/>
                </a:moveTo>
                <a:cubicBezTo>
                  <a:pt x="9295" y="32068"/>
                  <a:pt x="9203" y="32118"/>
                  <a:pt x="9151" y="32207"/>
                </a:cubicBezTo>
                <a:cubicBezTo>
                  <a:pt x="8583" y="33159"/>
                  <a:pt x="8035" y="34142"/>
                  <a:pt x="7517" y="35128"/>
                </a:cubicBezTo>
                <a:cubicBezTo>
                  <a:pt x="7420" y="35313"/>
                  <a:pt x="7554" y="35537"/>
                  <a:pt x="7765" y="35537"/>
                </a:cubicBezTo>
                <a:cubicBezTo>
                  <a:pt x="7868" y="35537"/>
                  <a:pt x="7963" y="35479"/>
                  <a:pt x="8010" y="35388"/>
                </a:cubicBezTo>
                <a:cubicBezTo>
                  <a:pt x="8524" y="34412"/>
                  <a:pt x="9069" y="33437"/>
                  <a:pt x="9629" y="32491"/>
                </a:cubicBezTo>
                <a:cubicBezTo>
                  <a:pt x="9709" y="32358"/>
                  <a:pt x="9666" y="32186"/>
                  <a:pt x="9533" y="32108"/>
                </a:cubicBezTo>
                <a:cubicBezTo>
                  <a:pt x="9488" y="32081"/>
                  <a:pt x="9439" y="32068"/>
                  <a:pt x="9391" y="32068"/>
                </a:cubicBezTo>
                <a:close/>
                <a:moveTo>
                  <a:pt x="125934" y="39681"/>
                </a:moveTo>
                <a:cubicBezTo>
                  <a:pt x="125898" y="39681"/>
                  <a:pt x="125861" y="39688"/>
                  <a:pt x="125825" y="39703"/>
                </a:cubicBezTo>
                <a:cubicBezTo>
                  <a:pt x="125680" y="39765"/>
                  <a:pt x="125615" y="39935"/>
                  <a:pt x="125681" y="40078"/>
                </a:cubicBezTo>
                <a:cubicBezTo>
                  <a:pt x="126111" y="41083"/>
                  <a:pt x="126523" y="42118"/>
                  <a:pt x="126904" y="43151"/>
                </a:cubicBezTo>
                <a:cubicBezTo>
                  <a:pt x="126945" y="43260"/>
                  <a:pt x="127050" y="43334"/>
                  <a:pt x="127166" y="43334"/>
                </a:cubicBezTo>
                <a:cubicBezTo>
                  <a:pt x="127199" y="43334"/>
                  <a:pt x="127231" y="43328"/>
                  <a:pt x="127262" y="43316"/>
                </a:cubicBezTo>
                <a:cubicBezTo>
                  <a:pt x="127406" y="43264"/>
                  <a:pt x="127481" y="43103"/>
                  <a:pt x="127427" y="42959"/>
                </a:cubicBezTo>
                <a:cubicBezTo>
                  <a:pt x="127043" y="41916"/>
                  <a:pt x="126628" y="40874"/>
                  <a:pt x="126195" y="39859"/>
                </a:cubicBezTo>
                <a:cubicBezTo>
                  <a:pt x="126152" y="39749"/>
                  <a:pt x="126046" y="39681"/>
                  <a:pt x="125934" y="39681"/>
                </a:cubicBezTo>
                <a:close/>
                <a:moveTo>
                  <a:pt x="4764" y="41540"/>
                </a:moveTo>
                <a:cubicBezTo>
                  <a:pt x="4654" y="41540"/>
                  <a:pt x="4550" y="41606"/>
                  <a:pt x="4506" y="41714"/>
                </a:cubicBezTo>
                <a:cubicBezTo>
                  <a:pt x="4099" y="42751"/>
                  <a:pt x="3715" y="43811"/>
                  <a:pt x="3364" y="44864"/>
                </a:cubicBezTo>
                <a:cubicBezTo>
                  <a:pt x="3316" y="45010"/>
                  <a:pt x="3394" y="45168"/>
                  <a:pt x="3541" y="45217"/>
                </a:cubicBezTo>
                <a:cubicBezTo>
                  <a:pt x="3569" y="45227"/>
                  <a:pt x="3599" y="45231"/>
                  <a:pt x="3630" y="45232"/>
                </a:cubicBezTo>
                <a:cubicBezTo>
                  <a:pt x="3750" y="45231"/>
                  <a:pt x="3856" y="45154"/>
                  <a:pt x="3894" y="45041"/>
                </a:cubicBezTo>
                <a:cubicBezTo>
                  <a:pt x="4241" y="43998"/>
                  <a:pt x="4622" y="42947"/>
                  <a:pt x="5026" y="41917"/>
                </a:cubicBezTo>
                <a:cubicBezTo>
                  <a:pt x="5080" y="41774"/>
                  <a:pt x="5009" y="41615"/>
                  <a:pt x="4867" y="41560"/>
                </a:cubicBezTo>
                <a:cubicBezTo>
                  <a:pt x="4833" y="41547"/>
                  <a:pt x="4799" y="41540"/>
                  <a:pt x="4764" y="41540"/>
                </a:cubicBezTo>
                <a:close/>
                <a:moveTo>
                  <a:pt x="129280" y="49669"/>
                </a:moveTo>
                <a:cubicBezTo>
                  <a:pt x="129257" y="49669"/>
                  <a:pt x="129234" y="49671"/>
                  <a:pt x="129212" y="49677"/>
                </a:cubicBezTo>
                <a:cubicBezTo>
                  <a:pt x="129061" y="49715"/>
                  <a:pt x="128970" y="49866"/>
                  <a:pt x="129008" y="50016"/>
                </a:cubicBezTo>
                <a:cubicBezTo>
                  <a:pt x="129270" y="51079"/>
                  <a:pt x="129509" y="52168"/>
                  <a:pt x="129718" y="53252"/>
                </a:cubicBezTo>
                <a:cubicBezTo>
                  <a:pt x="129744" y="53384"/>
                  <a:pt x="129858" y="53478"/>
                  <a:pt x="129992" y="53478"/>
                </a:cubicBezTo>
                <a:cubicBezTo>
                  <a:pt x="130009" y="53478"/>
                  <a:pt x="130028" y="53477"/>
                  <a:pt x="130046" y="53473"/>
                </a:cubicBezTo>
                <a:cubicBezTo>
                  <a:pt x="130197" y="53444"/>
                  <a:pt x="130296" y="53298"/>
                  <a:pt x="130267" y="53146"/>
                </a:cubicBezTo>
                <a:cubicBezTo>
                  <a:pt x="130055" y="52052"/>
                  <a:pt x="129813" y="50954"/>
                  <a:pt x="129549" y="49881"/>
                </a:cubicBezTo>
                <a:cubicBezTo>
                  <a:pt x="129519" y="49754"/>
                  <a:pt x="129405" y="49669"/>
                  <a:pt x="129280" y="49669"/>
                </a:cubicBezTo>
                <a:close/>
                <a:moveTo>
                  <a:pt x="1735" y="51633"/>
                </a:moveTo>
                <a:cubicBezTo>
                  <a:pt x="1602" y="51633"/>
                  <a:pt x="1486" y="51721"/>
                  <a:pt x="1457" y="51853"/>
                </a:cubicBezTo>
                <a:cubicBezTo>
                  <a:pt x="1224" y="52941"/>
                  <a:pt x="1017" y="54046"/>
                  <a:pt x="841" y="55139"/>
                </a:cubicBezTo>
                <a:cubicBezTo>
                  <a:pt x="817" y="55290"/>
                  <a:pt x="920" y="55434"/>
                  <a:pt x="1073" y="55458"/>
                </a:cubicBezTo>
                <a:cubicBezTo>
                  <a:pt x="1087" y="55461"/>
                  <a:pt x="1102" y="55462"/>
                  <a:pt x="1117" y="55462"/>
                </a:cubicBezTo>
                <a:cubicBezTo>
                  <a:pt x="1255" y="55462"/>
                  <a:pt x="1371" y="55363"/>
                  <a:pt x="1392" y="55228"/>
                </a:cubicBezTo>
                <a:cubicBezTo>
                  <a:pt x="1567" y="54145"/>
                  <a:pt x="1773" y="53049"/>
                  <a:pt x="2004" y="51970"/>
                </a:cubicBezTo>
                <a:cubicBezTo>
                  <a:pt x="2035" y="51818"/>
                  <a:pt x="1940" y="51670"/>
                  <a:pt x="1789" y="51638"/>
                </a:cubicBezTo>
                <a:cubicBezTo>
                  <a:pt x="1771" y="51634"/>
                  <a:pt x="1753" y="51633"/>
                  <a:pt x="1735" y="51633"/>
                </a:cubicBezTo>
                <a:close/>
                <a:moveTo>
                  <a:pt x="130952" y="60064"/>
                </a:moveTo>
                <a:cubicBezTo>
                  <a:pt x="130950" y="60064"/>
                  <a:pt x="130947" y="60064"/>
                  <a:pt x="130945" y="60064"/>
                </a:cubicBezTo>
                <a:cubicBezTo>
                  <a:pt x="130791" y="60075"/>
                  <a:pt x="130676" y="60211"/>
                  <a:pt x="130688" y="60364"/>
                </a:cubicBezTo>
                <a:cubicBezTo>
                  <a:pt x="130777" y="61458"/>
                  <a:pt x="130839" y="62572"/>
                  <a:pt x="130871" y="63675"/>
                </a:cubicBezTo>
                <a:cubicBezTo>
                  <a:pt x="130877" y="63825"/>
                  <a:pt x="131001" y="63944"/>
                  <a:pt x="131151" y="63945"/>
                </a:cubicBezTo>
                <a:lnTo>
                  <a:pt x="131159" y="63945"/>
                </a:lnTo>
                <a:cubicBezTo>
                  <a:pt x="131313" y="63939"/>
                  <a:pt x="131434" y="63811"/>
                  <a:pt x="131429" y="63657"/>
                </a:cubicBezTo>
                <a:cubicBezTo>
                  <a:pt x="131395" y="62546"/>
                  <a:pt x="131334" y="61422"/>
                  <a:pt x="131244" y="60319"/>
                </a:cubicBezTo>
                <a:cubicBezTo>
                  <a:pt x="131233" y="60168"/>
                  <a:pt x="131099" y="60064"/>
                  <a:pt x="130952" y="60064"/>
                </a:cubicBezTo>
                <a:close/>
                <a:moveTo>
                  <a:pt x="349" y="62072"/>
                </a:moveTo>
                <a:cubicBezTo>
                  <a:pt x="194" y="62072"/>
                  <a:pt x="91" y="62193"/>
                  <a:pt x="84" y="62337"/>
                </a:cubicBezTo>
                <a:cubicBezTo>
                  <a:pt x="29" y="63439"/>
                  <a:pt x="0" y="64563"/>
                  <a:pt x="0" y="65679"/>
                </a:cubicBezTo>
                <a:lnTo>
                  <a:pt x="0" y="65823"/>
                </a:lnTo>
                <a:cubicBezTo>
                  <a:pt x="0" y="65976"/>
                  <a:pt x="125" y="66102"/>
                  <a:pt x="280" y="66102"/>
                </a:cubicBezTo>
                <a:lnTo>
                  <a:pt x="280" y="66101"/>
                </a:lnTo>
                <a:cubicBezTo>
                  <a:pt x="433" y="66101"/>
                  <a:pt x="558" y="65976"/>
                  <a:pt x="558" y="65823"/>
                </a:cubicBezTo>
                <a:lnTo>
                  <a:pt x="558" y="65679"/>
                </a:lnTo>
                <a:cubicBezTo>
                  <a:pt x="558" y="64573"/>
                  <a:pt x="586" y="63458"/>
                  <a:pt x="641" y="62365"/>
                </a:cubicBezTo>
                <a:cubicBezTo>
                  <a:pt x="649" y="62212"/>
                  <a:pt x="531" y="62081"/>
                  <a:pt x="376" y="62073"/>
                </a:cubicBezTo>
                <a:cubicBezTo>
                  <a:pt x="367" y="62072"/>
                  <a:pt x="358" y="62072"/>
                  <a:pt x="349" y="62072"/>
                </a:cubicBezTo>
                <a:close/>
                <a:moveTo>
                  <a:pt x="130988" y="70593"/>
                </a:moveTo>
                <a:cubicBezTo>
                  <a:pt x="130839" y="70593"/>
                  <a:pt x="130711" y="70700"/>
                  <a:pt x="130700" y="70850"/>
                </a:cubicBezTo>
                <a:cubicBezTo>
                  <a:pt x="130613" y="71948"/>
                  <a:pt x="130499" y="73057"/>
                  <a:pt x="130357" y="74146"/>
                </a:cubicBezTo>
                <a:cubicBezTo>
                  <a:pt x="130337" y="74299"/>
                  <a:pt x="130445" y="74439"/>
                  <a:pt x="130598" y="74460"/>
                </a:cubicBezTo>
                <a:cubicBezTo>
                  <a:pt x="130606" y="74460"/>
                  <a:pt x="130615" y="74461"/>
                  <a:pt x="130623" y="74461"/>
                </a:cubicBezTo>
                <a:cubicBezTo>
                  <a:pt x="130627" y="74461"/>
                  <a:pt x="130630" y="74461"/>
                  <a:pt x="130634" y="74461"/>
                </a:cubicBezTo>
                <a:cubicBezTo>
                  <a:pt x="130773" y="74461"/>
                  <a:pt x="130892" y="74357"/>
                  <a:pt x="130910" y="74218"/>
                </a:cubicBezTo>
                <a:cubicBezTo>
                  <a:pt x="131052" y="73120"/>
                  <a:pt x="131168" y="72002"/>
                  <a:pt x="131256" y="70894"/>
                </a:cubicBezTo>
                <a:cubicBezTo>
                  <a:pt x="131269" y="70740"/>
                  <a:pt x="131153" y="70605"/>
                  <a:pt x="130999" y="70594"/>
                </a:cubicBezTo>
                <a:cubicBezTo>
                  <a:pt x="130996" y="70593"/>
                  <a:pt x="130992" y="70593"/>
                  <a:pt x="130988" y="70593"/>
                </a:cubicBezTo>
                <a:close/>
                <a:moveTo>
                  <a:pt x="682" y="72740"/>
                </a:moveTo>
                <a:cubicBezTo>
                  <a:pt x="673" y="72740"/>
                  <a:pt x="665" y="72741"/>
                  <a:pt x="656" y="72741"/>
                </a:cubicBezTo>
                <a:cubicBezTo>
                  <a:pt x="502" y="72759"/>
                  <a:pt x="393" y="72896"/>
                  <a:pt x="409" y="73050"/>
                </a:cubicBezTo>
                <a:cubicBezTo>
                  <a:pt x="532" y="74150"/>
                  <a:pt x="685" y="75264"/>
                  <a:pt x="864" y="76362"/>
                </a:cubicBezTo>
                <a:cubicBezTo>
                  <a:pt x="887" y="76496"/>
                  <a:pt x="1003" y="76595"/>
                  <a:pt x="1139" y="76596"/>
                </a:cubicBezTo>
                <a:cubicBezTo>
                  <a:pt x="1154" y="76596"/>
                  <a:pt x="1170" y="76595"/>
                  <a:pt x="1185" y="76591"/>
                </a:cubicBezTo>
                <a:cubicBezTo>
                  <a:pt x="1337" y="76567"/>
                  <a:pt x="1440" y="76423"/>
                  <a:pt x="1415" y="76271"/>
                </a:cubicBezTo>
                <a:cubicBezTo>
                  <a:pt x="1237" y="75183"/>
                  <a:pt x="1086" y="74079"/>
                  <a:pt x="963" y="72987"/>
                </a:cubicBezTo>
                <a:cubicBezTo>
                  <a:pt x="945" y="72845"/>
                  <a:pt x="823" y="72740"/>
                  <a:pt x="682" y="72740"/>
                </a:cubicBezTo>
                <a:close/>
                <a:moveTo>
                  <a:pt x="129312" y="80991"/>
                </a:moveTo>
                <a:cubicBezTo>
                  <a:pt x="129187" y="80991"/>
                  <a:pt x="129072" y="81076"/>
                  <a:pt x="129041" y="81204"/>
                </a:cubicBezTo>
                <a:cubicBezTo>
                  <a:pt x="128779" y="82276"/>
                  <a:pt x="128487" y="83352"/>
                  <a:pt x="128173" y="84402"/>
                </a:cubicBezTo>
                <a:cubicBezTo>
                  <a:pt x="128127" y="84550"/>
                  <a:pt x="128211" y="84705"/>
                  <a:pt x="128359" y="84749"/>
                </a:cubicBezTo>
                <a:cubicBezTo>
                  <a:pt x="128385" y="84757"/>
                  <a:pt x="128412" y="84761"/>
                  <a:pt x="128439" y="84761"/>
                </a:cubicBezTo>
                <a:cubicBezTo>
                  <a:pt x="128562" y="84761"/>
                  <a:pt x="128671" y="84681"/>
                  <a:pt x="128706" y="84563"/>
                </a:cubicBezTo>
                <a:cubicBezTo>
                  <a:pt x="129024" y="83503"/>
                  <a:pt x="129319" y="82417"/>
                  <a:pt x="129583" y="81336"/>
                </a:cubicBezTo>
                <a:cubicBezTo>
                  <a:pt x="129619" y="81186"/>
                  <a:pt x="129528" y="81036"/>
                  <a:pt x="129378" y="80999"/>
                </a:cubicBezTo>
                <a:cubicBezTo>
                  <a:pt x="129356" y="80993"/>
                  <a:pt x="129334" y="80991"/>
                  <a:pt x="129312" y="80991"/>
                </a:cubicBezTo>
                <a:close/>
                <a:moveTo>
                  <a:pt x="2695" y="83077"/>
                </a:moveTo>
                <a:cubicBezTo>
                  <a:pt x="2670" y="83077"/>
                  <a:pt x="2645" y="83080"/>
                  <a:pt x="2620" y="83087"/>
                </a:cubicBezTo>
                <a:cubicBezTo>
                  <a:pt x="2472" y="83129"/>
                  <a:pt x="2384" y="83283"/>
                  <a:pt x="2426" y="83431"/>
                </a:cubicBezTo>
                <a:cubicBezTo>
                  <a:pt x="2727" y="84502"/>
                  <a:pt x="3058" y="85579"/>
                  <a:pt x="3409" y="86627"/>
                </a:cubicBezTo>
                <a:cubicBezTo>
                  <a:pt x="3448" y="86740"/>
                  <a:pt x="3554" y="86817"/>
                  <a:pt x="3674" y="86817"/>
                </a:cubicBezTo>
                <a:lnTo>
                  <a:pt x="3675" y="86817"/>
                </a:lnTo>
                <a:cubicBezTo>
                  <a:pt x="3865" y="86816"/>
                  <a:pt x="3999" y="86629"/>
                  <a:pt x="3939" y="86449"/>
                </a:cubicBezTo>
                <a:cubicBezTo>
                  <a:pt x="3590" y="85409"/>
                  <a:pt x="3262" y="84343"/>
                  <a:pt x="2963" y="83281"/>
                </a:cubicBezTo>
                <a:cubicBezTo>
                  <a:pt x="2930" y="83158"/>
                  <a:pt x="2817" y="83077"/>
                  <a:pt x="2695" y="83077"/>
                </a:cubicBezTo>
                <a:close/>
                <a:moveTo>
                  <a:pt x="125990" y="90986"/>
                </a:moveTo>
                <a:cubicBezTo>
                  <a:pt x="125882" y="90986"/>
                  <a:pt x="125779" y="91050"/>
                  <a:pt x="125733" y="91156"/>
                </a:cubicBezTo>
                <a:cubicBezTo>
                  <a:pt x="125301" y="92171"/>
                  <a:pt x="124839" y="93188"/>
                  <a:pt x="124357" y="94177"/>
                </a:cubicBezTo>
                <a:cubicBezTo>
                  <a:pt x="124267" y="94362"/>
                  <a:pt x="124402" y="94578"/>
                  <a:pt x="124607" y="94579"/>
                </a:cubicBezTo>
                <a:lnTo>
                  <a:pt x="124607" y="94578"/>
                </a:lnTo>
                <a:cubicBezTo>
                  <a:pt x="124714" y="94578"/>
                  <a:pt x="124811" y="94517"/>
                  <a:pt x="124859" y="94422"/>
                </a:cubicBezTo>
                <a:cubicBezTo>
                  <a:pt x="125344" y="93425"/>
                  <a:pt x="125811" y="92400"/>
                  <a:pt x="126247" y="91375"/>
                </a:cubicBezTo>
                <a:cubicBezTo>
                  <a:pt x="126308" y="91233"/>
                  <a:pt x="126241" y="91068"/>
                  <a:pt x="126099" y="91009"/>
                </a:cubicBezTo>
                <a:cubicBezTo>
                  <a:pt x="126064" y="90994"/>
                  <a:pt x="126027" y="90986"/>
                  <a:pt x="125990" y="90986"/>
                </a:cubicBezTo>
                <a:close/>
                <a:moveTo>
                  <a:pt x="6343" y="92949"/>
                </a:moveTo>
                <a:cubicBezTo>
                  <a:pt x="6303" y="92949"/>
                  <a:pt x="6263" y="92957"/>
                  <a:pt x="6225" y="92975"/>
                </a:cubicBezTo>
                <a:cubicBezTo>
                  <a:pt x="6083" y="93040"/>
                  <a:pt x="6022" y="93210"/>
                  <a:pt x="6092" y="93351"/>
                </a:cubicBezTo>
                <a:cubicBezTo>
                  <a:pt x="6558" y="94355"/>
                  <a:pt x="7058" y="95361"/>
                  <a:pt x="7575" y="96341"/>
                </a:cubicBezTo>
                <a:cubicBezTo>
                  <a:pt x="7624" y="96432"/>
                  <a:pt x="7719" y="96489"/>
                  <a:pt x="7823" y="96489"/>
                </a:cubicBezTo>
                <a:lnTo>
                  <a:pt x="7822" y="96489"/>
                </a:lnTo>
                <a:cubicBezTo>
                  <a:pt x="7822" y="96489"/>
                  <a:pt x="7823" y="96489"/>
                  <a:pt x="7823" y="96489"/>
                </a:cubicBezTo>
                <a:cubicBezTo>
                  <a:pt x="8032" y="96489"/>
                  <a:pt x="8167" y="96266"/>
                  <a:pt x="8069" y="96080"/>
                </a:cubicBezTo>
                <a:cubicBezTo>
                  <a:pt x="7555" y="95109"/>
                  <a:pt x="7060" y="94111"/>
                  <a:pt x="6597" y="93116"/>
                </a:cubicBezTo>
                <a:cubicBezTo>
                  <a:pt x="6552" y="93011"/>
                  <a:pt x="6449" y="92949"/>
                  <a:pt x="6343" y="92949"/>
                </a:cubicBezTo>
                <a:close/>
                <a:moveTo>
                  <a:pt x="121101" y="100315"/>
                </a:moveTo>
                <a:cubicBezTo>
                  <a:pt x="121006" y="100315"/>
                  <a:pt x="120913" y="100362"/>
                  <a:pt x="120861" y="100450"/>
                </a:cubicBezTo>
                <a:cubicBezTo>
                  <a:pt x="120275" y="101378"/>
                  <a:pt x="119654" y="102306"/>
                  <a:pt x="119018" y="103208"/>
                </a:cubicBezTo>
                <a:cubicBezTo>
                  <a:pt x="118888" y="103393"/>
                  <a:pt x="119020" y="103647"/>
                  <a:pt x="119246" y="103648"/>
                </a:cubicBezTo>
                <a:lnTo>
                  <a:pt x="119246" y="103647"/>
                </a:lnTo>
                <a:cubicBezTo>
                  <a:pt x="119247" y="103647"/>
                  <a:pt x="119248" y="103647"/>
                  <a:pt x="119249" y="103647"/>
                </a:cubicBezTo>
                <a:cubicBezTo>
                  <a:pt x="119339" y="103647"/>
                  <a:pt x="119422" y="103603"/>
                  <a:pt x="119474" y="103529"/>
                </a:cubicBezTo>
                <a:cubicBezTo>
                  <a:pt x="120116" y="102620"/>
                  <a:pt x="120741" y="101683"/>
                  <a:pt x="121333" y="100748"/>
                </a:cubicBezTo>
                <a:cubicBezTo>
                  <a:pt x="121419" y="100616"/>
                  <a:pt x="121381" y="100441"/>
                  <a:pt x="121249" y="100358"/>
                </a:cubicBezTo>
                <a:cubicBezTo>
                  <a:pt x="121203" y="100329"/>
                  <a:pt x="121151" y="100315"/>
                  <a:pt x="121101" y="100315"/>
                </a:cubicBezTo>
                <a:close/>
                <a:moveTo>
                  <a:pt x="11536" y="102109"/>
                </a:moveTo>
                <a:cubicBezTo>
                  <a:pt x="11482" y="102109"/>
                  <a:pt x="11428" y="102125"/>
                  <a:pt x="11380" y="102157"/>
                </a:cubicBezTo>
                <a:cubicBezTo>
                  <a:pt x="11252" y="102243"/>
                  <a:pt x="11218" y="102417"/>
                  <a:pt x="11306" y="102545"/>
                </a:cubicBezTo>
                <a:cubicBezTo>
                  <a:pt x="11929" y="103463"/>
                  <a:pt x="12583" y="104377"/>
                  <a:pt x="13251" y="105260"/>
                </a:cubicBezTo>
                <a:cubicBezTo>
                  <a:pt x="13302" y="105330"/>
                  <a:pt x="13384" y="105371"/>
                  <a:pt x="13470" y="105371"/>
                </a:cubicBezTo>
                <a:cubicBezTo>
                  <a:pt x="13471" y="105371"/>
                  <a:pt x="13472" y="105371"/>
                  <a:pt x="13473" y="105371"/>
                </a:cubicBezTo>
                <a:cubicBezTo>
                  <a:pt x="13704" y="105371"/>
                  <a:pt x="13834" y="105108"/>
                  <a:pt x="13696" y="104924"/>
                </a:cubicBezTo>
                <a:cubicBezTo>
                  <a:pt x="13034" y="104048"/>
                  <a:pt x="12384" y="103143"/>
                  <a:pt x="11767" y="102232"/>
                </a:cubicBezTo>
                <a:cubicBezTo>
                  <a:pt x="11713" y="102152"/>
                  <a:pt x="11625" y="102109"/>
                  <a:pt x="11536" y="102109"/>
                </a:cubicBezTo>
                <a:close/>
                <a:moveTo>
                  <a:pt x="114772" y="108745"/>
                </a:moveTo>
                <a:cubicBezTo>
                  <a:pt x="114695" y="108745"/>
                  <a:pt x="114618" y="108776"/>
                  <a:pt x="114563" y="108838"/>
                </a:cubicBezTo>
                <a:cubicBezTo>
                  <a:pt x="113836" y="109661"/>
                  <a:pt x="113076" y="110477"/>
                  <a:pt x="112305" y="111266"/>
                </a:cubicBezTo>
                <a:cubicBezTo>
                  <a:pt x="112131" y="111443"/>
                  <a:pt x="112257" y="111740"/>
                  <a:pt x="112504" y="111740"/>
                </a:cubicBezTo>
                <a:cubicBezTo>
                  <a:pt x="112578" y="111740"/>
                  <a:pt x="112651" y="111710"/>
                  <a:pt x="112703" y="111656"/>
                </a:cubicBezTo>
                <a:cubicBezTo>
                  <a:pt x="113481" y="110861"/>
                  <a:pt x="114247" y="110038"/>
                  <a:pt x="114981" y="109208"/>
                </a:cubicBezTo>
                <a:cubicBezTo>
                  <a:pt x="115083" y="109092"/>
                  <a:pt x="115072" y="108916"/>
                  <a:pt x="114957" y="108815"/>
                </a:cubicBezTo>
                <a:cubicBezTo>
                  <a:pt x="114904" y="108768"/>
                  <a:pt x="114838" y="108745"/>
                  <a:pt x="114772" y="108745"/>
                </a:cubicBezTo>
                <a:close/>
                <a:moveTo>
                  <a:pt x="18126" y="110318"/>
                </a:moveTo>
                <a:cubicBezTo>
                  <a:pt x="18058" y="110318"/>
                  <a:pt x="17989" y="110343"/>
                  <a:pt x="17934" y="110393"/>
                </a:cubicBezTo>
                <a:cubicBezTo>
                  <a:pt x="17823" y="110499"/>
                  <a:pt x="17818" y="110676"/>
                  <a:pt x="17924" y="110788"/>
                </a:cubicBezTo>
                <a:cubicBezTo>
                  <a:pt x="18686" y="111595"/>
                  <a:pt x="19479" y="112395"/>
                  <a:pt x="20279" y="113161"/>
                </a:cubicBezTo>
                <a:cubicBezTo>
                  <a:pt x="20332" y="113211"/>
                  <a:pt x="20400" y="113239"/>
                  <a:pt x="20472" y="113239"/>
                </a:cubicBezTo>
                <a:lnTo>
                  <a:pt x="20472" y="113238"/>
                </a:lnTo>
                <a:cubicBezTo>
                  <a:pt x="20724" y="113238"/>
                  <a:pt x="20846" y="112932"/>
                  <a:pt x="20666" y="112757"/>
                </a:cubicBezTo>
                <a:cubicBezTo>
                  <a:pt x="19870" y="111997"/>
                  <a:pt x="19085" y="111205"/>
                  <a:pt x="18329" y="110405"/>
                </a:cubicBezTo>
                <a:cubicBezTo>
                  <a:pt x="18274" y="110347"/>
                  <a:pt x="18200" y="110318"/>
                  <a:pt x="18126" y="110318"/>
                </a:cubicBezTo>
                <a:close/>
                <a:moveTo>
                  <a:pt x="107186" y="116049"/>
                </a:moveTo>
                <a:cubicBezTo>
                  <a:pt x="107124" y="116049"/>
                  <a:pt x="107061" y="116070"/>
                  <a:pt x="107009" y="116113"/>
                </a:cubicBezTo>
                <a:cubicBezTo>
                  <a:pt x="106164" y="116807"/>
                  <a:pt x="105282" y="117491"/>
                  <a:pt x="104394" y="118147"/>
                </a:cubicBezTo>
                <a:cubicBezTo>
                  <a:pt x="104178" y="118307"/>
                  <a:pt x="104290" y="118651"/>
                  <a:pt x="104559" y="118651"/>
                </a:cubicBezTo>
                <a:cubicBezTo>
                  <a:pt x="104559" y="118651"/>
                  <a:pt x="104559" y="118651"/>
                  <a:pt x="104560" y="118651"/>
                </a:cubicBezTo>
                <a:cubicBezTo>
                  <a:pt x="104619" y="118651"/>
                  <a:pt x="104678" y="118632"/>
                  <a:pt x="104725" y="118597"/>
                </a:cubicBezTo>
                <a:cubicBezTo>
                  <a:pt x="105622" y="117934"/>
                  <a:pt x="106510" y="117244"/>
                  <a:pt x="107364" y="116545"/>
                </a:cubicBezTo>
                <a:cubicBezTo>
                  <a:pt x="107482" y="116447"/>
                  <a:pt x="107500" y="116271"/>
                  <a:pt x="107402" y="116151"/>
                </a:cubicBezTo>
                <a:cubicBezTo>
                  <a:pt x="107347" y="116084"/>
                  <a:pt x="107267" y="116049"/>
                  <a:pt x="107186" y="116049"/>
                </a:cubicBezTo>
                <a:close/>
                <a:moveTo>
                  <a:pt x="25945" y="117375"/>
                </a:moveTo>
                <a:cubicBezTo>
                  <a:pt x="25861" y="117375"/>
                  <a:pt x="25779" y="117412"/>
                  <a:pt x="25725" y="117484"/>
                </a:cubicBezTo>
                <a:cubicBezTo>
                  <a:pt x="25630" y="117606"/>
                  <a:pt x="25653" y="117781"/>
                  <a:pt x="25776" y="117875"/>
                </a:cubicBezTo>
                <a:cubicBezTo>
                  <a:pt x="26661" y="118553"/>
                  <a:pt x="27572" y="119216"/>
                  <a:pt x="28482" y="119842"/>
                </a:cubicBezTo>
                <a:cubicBezTo>
                  <a:pt x="28528" y="119875"/>
                  <a:pt x="28583" y="119891"/>
                  <a:pt x="28640" y="119891"/>
                </a:cubicBezTo>
                <a:lnTo>
                  <a:pt x="28640" y="119892"/>
                </a:lnTo>
                <a:cubicBezTo>
                  <a:pt x="28641" y="119892"/>
                  <a:pt x="28642" y="119892"/>
                  <a:pt x="28643" y="119892"/>
                </a:cubicBezTo>
                <a:cubicBezTo>
                  <a:pt x="28764" y="119892"/>
                  <a:pt x="28871" y="119812"/>
                  <a:pt x="28908" y="119697"/>
                </a:cubicBezTo>
                <a:cubicBezTo>
                  <a:pt x="28944" y="119579"/>
                  <a:pt x="28900" y="119452"/>
                  <a:pt x="28798" y="119383"/>
                </a:cubicBezTo>
                <a:cubicBezTo>
                  <a:pt x="27896" y="118761"/>
                  <a:pt x="26993" y="118104"/>
                  <a:pt x="26115" y="117432"/>
                </a:cubicBezTo>
                <a:cubicBezTo>
                  <a:pt x="26064" y="117394"/>
                  <a:pt x="26004" y="117375"/>
                  <a:pt x="25945" y="117375"/>
                </a:cubicBezTo>
                <a:close/>
                <a:moveTo>
                  <a:pt x="98537" y="122046"/>
                </a:moveTo>
                <a:cubicBezTo>
                  <a:pt x="98489" y="122046"/>
                  <a:pt x="98440" y="122059"/>
                  <a:pt x="98395" y="122086"/>
                </a:cubicBezTo>
                <a:cubicBezTo>
                  <a:pt x="97444" y="122638"/>
                  <a:pt x="96466" y="123172"/>
                  <a:pt x="95491" y="123674"/>
                </a:cubicBezTo>
                <a:cubicBezTo>
                  <a:pt x="95377" y="123734"/>
                  <a:pt x="95317" y="123863"/>
                  <a:pt x="95348" y="123988"/>
                </a:cubicBezTo>
                <a:cubicBezTo>
                  <a:pt x="95378" y="124114"/>
                  <a:pt x="95490" y="124201"/>
                  <a:pt x="95618" y="124201"/>
                </a:cubicBezTo>
                <a:lnTo>
                  <a:pt x="95618" y="124202"/>
                </a:lnTo>
                <a:cubicBezTo>
                  <a:pt x="95663" y="124202"/>
                  <a:pt x="95706" y="124190"/>
                  <a:pt x="95746" y="124171"/>
                </a:cubicBezTo>
                <a:cubicBezTo>
                  <a:pt x="96730" y="123664"/>
                  <a:pt x="97716" y="123125"/>
                  <a:pt x="98675" y="122569"/>
                </a:cubicBezTo>
                <a:cubicBezTo>
                  <a:pt x="98810" y="122492"/>
                  <a:pt x="98857" y="122320"/>
                  <a:pt x="98779" y="122186"/>
                </a:cubicBezTo>
                <a:cubicBezTo>
                  <a:pt x="98727" y="122096"/>
                  <a:pt x="98634" y="122046"/>
                  <a:pt x="98537" y="122046"/>
                </a:cubicBezTo>
                <a:close/>
                <a:moveTo>
                  <a:pt x="34791" y="123090"/>
                </a:moveTo>
                <a:cubicBezTo>
                  <a:pt x="34691" y="123090"/>
                  <a:pt x="34595" y="123143"/>
                  <a:pt x="34544" y="123236"/>
                </a:cubicBezTo>
                <a:cubicBezTo>
                  <a:pt x="34471" y="123374"/>
                  <a:pt x="34523" y="123545"/>
                  <a:pt x="34662" y="123616"/>
                </a:cubicBezTo>
                <a:cubicBezTo>
                  <a:pt x="35636" y="124140"/>
                  <a:pt x="36641" y="124648"/>
                  <a:pt x="37651" y="125126"/>
                </a:cubicBezTo>
                <a:cubicBezTo>
                  <a:pt x="37688" y="125143"/>
                  <a:pt x="37729" y="125153"/>
                  <a:pt x="37770" y="125153"/>
                </a:cubicBezTo>
                <a:cubicBezTo>
                  <a:pt x="37900" y="125153"/>
                  <a:pt x="38013" y="125062"/>
                  <a:pt x="38042" y="124935"/>
                </a:cubicBezTo>
                <a:cubicBezTo>
                  <a:pt x="38071" y="124807"/>
                  <a:pt x="38007" y="124677"/>
                  <a:pt x="37890" y="124621"/>
                </a:cubicBezTo>
                <a:cubicBezTo>
                  <a:pt x="36889" y="124147"/>
                  <a:pt x="35892" y="123644"/>
                  <a:pt x="34926" y="123125"/>
                </a:cubicBezTo>
                <a:cubicBezTo>
                  <a:pt x="34884" y="123101"/>
                  <a:pt x="34837" y="123090"/>
                  <a:pt x="34791" y="123090"/>
                </a:cubicBezTo>
                <a:close/>
                <a:moveTo>
                  <a:pt x="89034" y="126580"/>
                </a:moveTo>
                <a:cubicBezTo>
                  <a:pt x="89001" y="126580"/>
                  <a:pt x="88968" y="126586"/>
                  <a:pt x="88935" y="126598"/>
                </a:cubicBezTo>
                <a:cubicBezTo>
                  <a:pt x="87905" y="126991"/>
                  <a:pt x="86853" y="127362"/>
                  <a:pt x="85808" y="127700"/>
                </a:cubicBezTo>
                <a:cubicBezTo>
                  <a:pt x="85677" y="127742"/>
                  <a:pt x="85597" y="127872"/>
                  <a:pt x="85618" y="128009"/>
                </a:cubicBezTo>
                <a:cubicBezTo>
                  <a:pt x="85639" y="128144"/>
                  <a:pt x="85757" y="128244"/>
                  <a:pt x="85894" y="128244"/>
                </a:cubicBezTo>
                <a:cubicBezTo>
                  <a:pt x="85923" y="128244"/>
                  <a:pt x="85952" y="128239"/>
                  <a:pt x="85980" y="128230"/>
                </a:cubicBezTo>
                <a:cubicBezTo>
                  <a:pt x="87033" y="127889"/>
                  <a:pt x="88094" y="127516"/>
                  <a:pt x="89133" y="127120"/>
                </a:cubicBezTo>
                <a:cubicBezTo>
                  <a:pt x="89277" y="127065"/>
                  <a:pt x="89349" y="126904"/>
                  <a:pt x="89294" y="126760"/>
                </a:cubicBezTo>
                <a:cubicBezTo>
                  <a:pt x="89252" y="126648"/>
                  <a:pt x="89146" y="126580"/>
                  <a:pt x="89034" y="126580"/>
                </a:cubicBezTo>
                <a:close/>
                <a:moveTo>
                  <a:pt x="44448" y="127313"/>
                </a:moveTo>
                <a:cubicBezTo>
                  <a:pt x="44333" y="127313"/>
                  <a:pt x="44225" y="127385"/>
                  <a:pt x="44185" y="127501"/>
                </a:cubicBezTo>
                <a:cubicBezTo>
                  <a:pt x="44135" y="127646"/>
                  <a:pt x="44213" y="127805"/>
                  <a:pt x="44359" y="127855"/>
                </a:cubicBezTo>
                <a:cubicBezTo>
                  <a:pt x="45412" y="128217"/>
                  <a:pt x="46485" y="128555"/>
                  <a:pt x="47547" y="128861"/>
                </a:cubicBezTo>
                <a:cubicBezTo>
                  <a:pt x="47573" y="128868"/>
                  <a:pt x="47598" y="128872"/>
                  <a:pt x="47624" y="128872"/>
                </a:cubicBezTo>
                <a:cubicBezTo>
                  <a:pt x="47764" y="128872"/>
                  <a:pt x="47881" y="128769"/>
                  <a:pt x="47901" y="128632"/>
                </a:cubicBezTo>
                <a:cubicBezTo>
                  <a:pt x="47920" y="128494"/>
                  <a:pt x="47835" y="128363"/>
                  <a:pt x="47701" y="128324"/>
                </a:cubicBezTo>
                <a:cubicBezTo>
                  <a:pt x="46648" y="128021"/>
                  <a:pt x="45584" y="127686"/>
                  <a:pt x="44539" y="127328"/>
                </a:cubicBezTo>
                <a:cubicBezTo>
                  <a:pt x="44509" y="127318"/>
                  <a:pt x="44479" y="127313"/>
                  <a:pt x="44448" y="127313"/>
                </a:cubicBezTo>
                <a:close/>
                <a:moveTo>
                  <a:pt x="78922" y="129520"/>
                </a:moveTo>
                <a:cubicBezTo>
                  <a:pt x="78904" y="129520"/>
                  <a:pt x="78886" y="129521"/>
                  <a:pt x="78867" y="129525"/>
                </a:cubicBezTo>
                <a:cubicBezTo>
                  <a:pt x="77787" y="129746"/>
                  <a:pt x="76690" y="129943"/>
                  <a:pt x="75603" y="130108"/>
                </a:cubicBezTo>
                <a:cubicBezTo>
                  <a:pt x="75459" y="130130"/>
                  <a:pt x="75356" y="130259"/>
                  <a:pt x="75367" y="130405"/>
                </a:cubicBezTo>
                <a:cubicBezTo>
                  <a:pt x="75378" y="130550"/>
                  <a:pt x="75500" y="130662"/>
                  <a:pt x="75645" y="130663"/>
                </a:cubicBezTo>
                <a:cubicBezTo>
                  <a:pt x="75659" y="130662"/>
                  <a:pt x="75673" y="130661"/>
                  <a:pt x="75687" y="130659"/>
                </a:cubicBezTo>
                <a:cubicBezTo>
                  <a:pt x="76783" y="130493"/>
                  <a:pt x="77890" y="130295"/>
                  <a:pt x="78979" y="130073"/>
                </a:cubicBezTo>
                <a:cubicBezTo>
                  <a:pt x="79130" y="130041"/>
                  <a:pt x="79227" y="129894"/>
                  <a:pt x="79197" y="129743"/>
                </a:cubicBezTo>
                <a:cubicBezTo>
                  <a:pt x="79169" y="129610"/>
                  <a:pt x="79052" y="129520"/>
                  <a:pt x="78922" y="129520"/>
                </a:cubicBezTo>
                <a:close/>
                <a:moveTo>
                  <a:pt x="54653" y="129917"/>
                </a:moveTo>
                <a:cubicBezTo>
                  <a:pt x="54520" y="129917"/>
                  <a:pt x="54401" y="130013"/>
                  <a:pt x="54378" y="130149"/>
                </a:cubicBezTo>
                <a:cubicBezTo>
                  <a:pt x="54353" y="130301"/>
                  <a:pt x="54454" y="130445"/>
                  <a:pt x="54607" y="130471"/>
                </a:cubicBezTo>
                <a:cubicBezTo>
                  <a:pt x="55696" y="130657"/>
                  <a:pt x="56808" y="130818"/>
                  <a:pt x="57915" y="130949"/>
                </a:cubicBezTo>
                <a:cubicBezTo>
                  <a:pt x="57926" y="130950"/>
                  <a:pt x="57937" y="130951"/>
                  <a:pt x="57948" y="130951"/>
                </a:cubicBezTo>
                <a:cubicBezTo>
                  <a:pt x="58095" y="130950"/>
                  <a:pt x="58216" y="130836"/>
                  <a:pt x="58226" y="130688"/>
                </a:cubicBezTo>
                <a:cubicBezTo>
                  <a:pt x="58234" y="130541"/>
                  <a:pt x="58127" y="130413"/>
                  <a:pt x="57980" y="130395"/>
                </a:cubicBezTo>
                <a:cubicBezTo>
                  <a:pt x="56884" y="130265"/>
                  <a:pt x="55780" y="130105"/>
                  <a:pt x="54700" y="129921"/>
                </a:cubicBezTo>
                <a:cubicBezTo>
                  <a:pt x="54684" y="129919"/>
                  <a:pt x="54668" y="129917"/>
                  <a:pt x="54653" y="129917"/>
                </a:cubicBezTo>
                <a:close/>
                <a:moveTo>
                  <a:pt x="68478" y="130794"/>
                </a:moveTo>
                <a:cubicBezTo>
                  <a:pt x="68472" y="130794"/>
                  <a:pt x="68465" y="130794"/>
                  <a:pt x="68458" y="130795"/>
                </a:cubicBezTo>
                <a:cubicBezTo>
                  <a:pt x="67549" y="130832"/>
                  <a:pt x="66630" y="130839"/>
                  <a:pt x="65730" y="130851"/>
                </a:cubicBezTo>
                <a:lnTo>
                  <a:pt x="65143" y="130847"/>
                </a:lnTo>
                <a:lnTo>
                  <a:pt x="65141" y="130847"/>
                </a:lnTo>
                <a:cubicBezTo>
                  <a:pt x="64987" y="130847"/>
                  <a:pt x="64861" y="130972"/>
                  <a:pt x="64861" y="131126"/>
                </a:cubicBezTo>
                <a:cubicBezTo>
                  <a:pt x="64860" y="131279"/>
                  <a:pt x="64985" y="131405"/>
                  <a:pt x="65139" y="131406"/>
                </a:cubicBezTo>
                <a:lnTo>
                  <a:pt x="65730" y="131409"/>
                </a:lnTo>
                <a:lnTo>
                  <a:pt x="65768" y="131409"/>
                </a:lnTo>
                <a:cubicBezTo>
                  <a:pt x="66665" y="131409"/>
                  <a:pt x="67577" y="131390"/>
                  <a:pt x="68482" y="131353"/>
                </a:cubicBezTo>
                <a:cubicBezTo>
                  <a:pt x="68635" y="131346"/>
                  <a:pt x="68755" y="131216"/>
                  <a:pt x="68750" y="131062"/>
                </a:cubicBezTo>
                <a:cubicBezTo>
                  <a:pt x="68743" y="130915"/>
                  <a:pt x="68611" y="130794"/>
                  <a:pt x="68478" y="130794"/>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9" name="Google Shape;1019;p95"/>
          <p:cNvSpPr/>
          <p:nvPr/>
        </p:nvSpPr>
        <p:spPr>
          <a:xfrm>
            <a:off x="-1310505" y="1708340"/>
            <a:ext cx="4532412" cy="4531910"/>
          </a:xfrm>
          <a:custGeom>
            <a:avLst/>
            <a:gdLst/>
            <a:ahLst/>
            <a:cxnLst/>
            <a:rect l="l" t="t" r="r" b="b"/>
            <a:pathLst>
              <a:path w="153524" h="153507" extrusionOk="0">
                <a:moveTo>
                  <a:pt x="76774" y="0"/>
                </a:moveTo>
                <a:cubicBezTo>
                  <a:pt x="75861" y="1"/>
                  <a:pt x="74945" y="18"/>
                  <a:pt x="74049" y="49"/>
                </a:cubicBezTo>
                <a:cubicBezTo>
                  <a:pt x="73896" y="54"/>
                  <a:pt x="73776" y="180"/>
                  <a:pt x="73779" y="332"/>
                </a:cubicBezTo>
                <a:cubicBezTo>
                  <a:pt x="73781" y="485"/>
                  <a:pt x="73906" y="607"/>
                  <a:pt x="74058" y="607"/>
                </a:cubicBezTo>
                <a:lnTo>
                  <a:pt x="74067" y="607"/>
                </a:lnTo>
                <a:cubicBezTo>
                  <a:pt x="74956" y="574"/>
                  <a:pt x="75867" y="559"/>
                  <a:pt x="76773" y="559"/>
                </a:cubicBezTo>
                <a:lnTo>
                  <a:pt x="77429" y="562"/>
                </a:lnTo>
                <a:lnTo>
                  <a:pt x="77430" y="562"/>
                </a:lnTo>
                <a:cubicBezTo>
                  <a:pt x="77585" y="562"/>
                  <a:pt x="77710" y="438"/>
                  <a:pt x="77711" y="283"/>
                </a:cubicBezTo>
                <a:cubicBezTo>
                  <a:pt x="77711" y="129"/>
                  <a:pt x="77587" y="4"/>
                  <a:pt x="77433" y="4"/>
                </a:cubicBezTo>
                <a:lnTo>
                  <a:pt x="76774" y="0"/>
                </a:lnTo>
                <a:close/>
                <a:moveTo>
                  <a:pt x="84721" y="409"/>
                </a:moveTo>
                <a:cubicBezTo>
                  <a:pt x="84581" y="409"/>
                  <a:pt x="84460" y="516"/>
                  <a:pt x="84445" y="658"/>
                </a:cubicBezTo>
                <a:cubicBezTo>
                  <a:pt x="84428" y="812"/>
                  <a:pt x="84540" y="950"/>
                  <a:pt x="84693" y="966"/>
                </a:cubicBezTo>
                <a:cubicBezTo>
                  <a:pt x="85806" y="1081"/>
                  <a:pt x="86928" y="1222"/>
                  <a:pt x="88026" y="1384"/>
                </a:cubicBezTo>
                <a:cubicBezTo>
                  <a:pt x="88039" y="1386"/>
                  <a:pt x="88053" y="1387"/>
                  <a:pt x="88067" y="1387"/>
                </a:cubicBezTo>
                <a:lnTo>
                  <a:pt x="88068" y="1387"/>
                </a:lnTo>
                <a:cubicBezTo>
                  <a:pt x="88214" y="1386"/>
                  <a:pt x="88334" y="1273"/>
                  <a:pt x="88344" y="1129"/>
                </a:cubicBezTo>
                <a:cubicBezTo>
                  <a:pt x="88355" y="983"/>
                  <a:pt x="88252" y="855"/>
                  <a:pt x="88108" y="833"/>
                </a:cubicBezTo>
                <a:cubicBezTo>
                  <a:pt x="87002" y="669"/>
                  <a:pt x="85873" y="527"/>
                  <a:pt x="84751" y="410"/>
                </a:cubicBezTo>
                <a:cubicBezTo>
                  <a:pt x="84741" y="409"/>
                  <a:pt x="84731" y="409"/>
                  <a:pt x="84721" y="409"/>
                </a:cubicBezTo>
                <a:close/>
                <a:moveTo>
                  <a:pt x="66787" y="647"/>
                </a:moveTo>
                <a:cubicBezTo>
                  <a:pt x="66773" y="647"/>
                  <a:pt x="66759" y="648"/>
                  <a:pt x="66746" y="650"/>
                </a:cubicBezTo>
                <a:cubicBezTo>
                  <a:pt x="65627" y="796"/>
                  <a:pt x="64501" y="968"/>
                  <a:pt x="63399" y="1161"/>
                </a:cubicBezTo>
                <a:cubicBezTo>
                  <a:pt x="63258" y="1188"/>
                  <a:pt x="63160" y="1318"/>
                  <a:pt x="63172" y="1460"/>
                </a:cubicBezTo>
                <a:cubicBezTo>
                  <a:pt x="63185" y="1603"/>
                  <a:pt x="63304" y="1714"/>
                  <a:pt x="63448" y="1715"/>
                </a:cubicBezTo>
                <a:cubicBezTo>
                  <a:pt x="63464" y="1715"/>
                  <a:pt x="63481" y="1714"/>
                  <a:pt x="63497" y="1711"/>
                </a:cubicBezTo>
                <a:cubicBezTo>
                  <a:pt x="64590" y="1519"/>
                  <a:pt x="65707" y="1349"/>
                  <a:pt x="66817" y="1203"/>
                </a:cubicBezTo>
                <a:cubicBezTo>
                  <a:pt x="66969" y="1184"/>
                  <a:pt x="67078" y="1043"/>
                  <a:pt x="67058" y="890"/>
                </a:cubicBezTo>
                <a:cubicBezTo>
                  <a:pt x="67040" y="752"/>
                  <a:pt x="66919" y="647"/>
                  <a:pt x="66787" y="647"/>
                </a:cubicBezTo>
                <a:close/>
                <a:moveTo>
                  <a:pt x="95231" y="2242"/>
                </a:moveTo>
                <a:cubicBezTo>
                  <a:pt x="95106" y="2242"/>
                  <a:pt x="94992" y="2327"/>
                  <a:pt x="94961" y="2454"/>
                </a:cubicBezTo>
                <a:cubicBezTo>
                  <a:pt x="94924" y="2604"/>
                  <a:pt x="95015" y="2755"/>
                  <a:pt x="95165" y="2792"/>
                </a:cubicBezTo>
                <a:cubicBezTo>
                  <a:pt x="96245" y="3059"/>
                  <a:pt x="97335" y="3355"/>
                  <a:pt x="98407" y="3672"/>
                </a:cubicBezTo>
                <a:cubicBezTo>
                  <a:pt x="98433" y="3680"/>
                  <a:pt x="98459" y="3683"/>
                  <a:pt x="98486" y="3683"/>
                </a:cubicBezTo>
                <a:cubicBezTo>
                  <a:pt x="98625" y="3683"/>
                  <a:pt x="98742" y="3582"/>
                  <a:pt x="98762" y="3444"/>
                </a:cubicBezTo>
                <a:cubicBezTo>
                  <a:pt x="98782" y="3307"/>
                  <a:pt x="98698" y="3177"/>
                  <a:pt x="98565" y="3137"/>
                </a:cubicBezTo>
                <a:cubicBezTo>
                  <a:pt x="97486" y="2818"/>
                  <a:pt x="96387" y="2520"/>
                  <a:pt x="95299" y="2251"/>
                </a:cubicBezTo>
                <a:cubicBezTo>
                  <a:pt x="95276" y="2245"/>
                  <a:pt x="95254" y="2242"/>
                  <a:pt x="95231" y="2242"/>
                </a:cubicBezTo>
                <a:close/>
                <a:moveTo>
                  <a:pt x="56324" y="2763"/>
                </a:moveTo>
                <a:cubicBezTo>
                  <a:pt x="56299" y="2763"/>
                  <a:pt x="56274" y="2767"/>
                  <a:pt x="56250" y="2774"/>
                </a:cubicBezTo>
                <a:cubicBezTo>
                  <a:pt x="55161" y="3076"/>
                  <a:pt x="54070" y="3405"/>
                  <a:pt x="53009" y="3750"/>
                </a:cubicBezTo>
                <a:cubicBezTo>
                  <a:pt x="52879" y="3792"/>
                  <a:pt x="52798" y="3923"/>
                  <a:pt x="52819" y="4058"/>
                </a:cubicBezTo>
                <a:cubicBezTo>
                  <a:pt x="52841" y="4193"/>
                  <a:pt x="52958" y="4294"/>
                  <a:pt x="53095" y="4294"/>
                </a:cubicBezTo>
                <a:cubicBezTo>
                  <a:pt x="53125" y="4294"/>
                  <a:pt x="53154" y="4289"/>
                  <a:pt x="53182" y="4280"/>
                </a:cubicBezTo>
                <a:cubicBezTo>
                  <a:pt x="54235" y="3937"/>
                  <a:pt x="55317" y="3611"/>
                  <a:pt x="56399" y="3312"/>
                </a:cubicBezTo>
                <a:cubicBezTo>
                  <a:pt x="56548" y="3270"/>
                  <a:pt x="56634" y="3116"/>
                  <a:pt x="56593" y="2968"/>
                </a:cubicBezTo>
                <a:cubicBezTo>
                  <a:pt x="56558" y="2844"/>
                  <a:pt x="56446" y="2763"/>
                  <a:pt x="56324" y="2763"/>
                </a:cubicBezTo>
                <a:close/>
                <a:moveTo>
                  <a:pt x="105386" y="5530"/>
                </a:moveTo>
                <a:cubicBezTo>
                  <a:pt x="105276" y="5530"/>
                  <a:pt x="105172" y="5596"/>
                  <a:pt x="105128" y="5705"/>
                </a:cubicBezTo>
                <a:cubicBezTo>
                  <a:pt x="105071" y="5846"/>
                  <a:pt x="105137" y="6007"/>
                  <a:pt x="105277" y="6066"/>
                </a:cubicBezTo>
                <a:cubicBezTo>
                  <a:pt x="106315" y="6486"/>
                  <a:pt x="107356" y="6933"/>
                  <a:pt x="108371" y="7395"/>
                </a:cubicBezTo>
                <a:cubicBezTo>
                  <a:pt x="108406" y="7412"/>
                  <a:pt x="108446" y="7421"/>
                  <a:pt x="108486" y="7421"/>
                </a:cubicBezTo>
                <a:lnTo>
                  <a:pt x="108486" y="7421"/>
                </a:lnTo>
                <a:cubicBezTo>
                  <a:pt x="108618" y="7421"/>
                  <a:pt x="108730" y="7330"/>
                  <a:pt x="108758" y="7202"/>
                </a:cubicBezTo>
                <a:cubicBezTo>
                  <a:pt x="108786" y="7074"/>
                  <a:pt x="108721" y="6942"/>
                  <a:pt x="108602" y="6889"/>
                </a:cubicBezTo>
                <a:cubicBezTo>
                  <a:pt x="107580" y="6422"/>
                  <a:pt x="106531" y="5971"/>
                  <a:pt x="105487" y="5549"/>
                </a:cubicBezTo>
                <a:cubicBezTo>
                  <a:pt x="105453" y="5537"/>
                  <a:pt x="105419" y="5530"/>
                  <a:pt x="105386" y="5530"/>
                </a:cubicBezTo>
                <a:close/>
                <a:moveTo>
                  <a:pt x="108486" y="7421"/>
                </a:moveTo>
                <a:cubicBezTo>
                  <a:pt x="108486" y="7421"/>
                  <a:pt x="108486" y="7421"/>
                  <a:pt x="108486" y="7421"/>
                </a:cubicBezTo>
                <a:lnTo>
                  <a:pt x="108487" y="7421"/>
                </a:lnTo>
                <a:cubicBezTo>
                  <a:pt x="108487" y="7421"/>
                  <a:pt x="108487" y="7421"/>
                  <a:pt x="108486" y="7421"/>
                </a:cubicBezTo>
                <a:close/>
                <a:moveTo>
                  <a:pt x="46268" y="6326"/>
                </a:moveTo>
                <a:cubicBezTo>
                  <a:pt x="46231" y="6326"/>
                  <a:pt x="46193" y="6334"/>
                  <a:pt x="46157" y="6349"/>
                </a:cubicBezTo>
                <a:cubicBezTo>
                  <a:pt x="45124" y="6798"/>
                  <a:pt x="44093" y="7274"/>
                  <a:pt x="43091" y="7765"/>
                </a:cubicBezTo>
                <a:cubicBezTo>
                  <a:pt x="42975" y="7822"/>
                  <a:pt x="42912" y="7952"/>
                  <a:pt x="42942" y="8078"/>
                </a:cubicBezTo>
                <a:cubicBezTo>
                  <a:pt x="42971" y="8205"/>
                  <a:pt x="43084" y="8295"/>
                  <a:pt x="43213" y="8295"/>
                </a:cubicBezTo>
                <a:cubicBezTo>
                  <a:pt x="43256" y="8295"/>
                  <a:pt x="43298" y="8284"/>
                  <a:pt x="43337" y="8267"/>
                </a:cubicBezTo>
                <a:cubicBezTo>
                  <a:pt x="44330" y="7780"/>
                  <a:pt x="45354" y="7307"/>
                  <a:pt x="46379" y="6860"/>
                </a:cubicBezTo>
                <a:cubicBezTo>
                  <a:pt x="46520" y="6799"/>
                  <a:pt x="46585" y="6635"/>
                  <a:pt x="46524" y="6494"/>
                </a:cubicBezTo>
                <a:cubicBezTo>
                  <a:pt x="46478" y="6388"/>
                  <a:pt x="46376" y="6326"/>
                  <a:pt x="46268" y="6326"/>
                </a:cubicBezTo>
                <a:close/>
                <a:moveTo>
                  <a:pt x="114981" y="10211"/>
                </a:moveTo>
                <a:cubicBezTo>
                  <a:pt x="114885" y="10211"/>
                  <a:pt x="114792" y="10261"/>
                  <a:pt x="114741" y="10349"/>
                </a:cubicBezTo>
                <a:cubicBezTo>
                  <a:pt x="114664" y="10482"/>
                  <a:pt x="114708" y="10651"/>
                  <a:pt x="114840" y="10729"/>
                </a:cubicBezTo>
                <a:cubicBezTo>
                  <a:pt x="115809" y="11291"/>
                  <a:pt x="116776" y="11878"/>
                  <a:pt x="117714" y="12476"/>
                </a:cubicBezTo>
                <a:cubicBezTo>
                  <a:pt x="117759" y="12505"/>
                  <a:pt x="117811" y="12521"/>
                  <a:pt x="117864" y="12521"/>
                </a:cubicBezTo>
                <a:lnTo>
                  <a:pt x="117864" y="12519"/>
                </a:lnTo>
                <a:cubicBezTo>
                  <a:pt x="117988" y="12519"/>
                  <a:pt x="118098" y="12438"/>
                  <a:pt x="118131" y="12318"/>
                </a:cubicBezTo>
                <a:cubicBezTo>
                  <a:pt x="118166" y="12199"/>
                  <a:pt x="118119" y="12071"/>
                  <a:pt x="118014" y="12005"/>
                </a:cubicBezTo>
                <a:cubicBezTo>
                  <a:pt x="117069" y="11402"/>
                  <a:pt x="116095" y="10811"/>
                  <a:pt x="115118" y="10247"/>
                </a:cubicBezTo>
                <a:cubicBezTo>
                  <a:pt x="115075" y="10222"/>
                  <a:pt x="115028" y="10211"/>
                  <a:pt x="114981" y="10211"/>
                </a:cubicBezTo>
                <a:close/>
                <a:moveTo>
                  <a:pt x="36809" y="11258"/>
                </a:moveTo>
                <a:cubicBezTo>
                  <a:pt x="36760" y="11258"/>
                  <a:pt x="36712" y="11270"/>
                  <a:pt x="36667" y="11296"/>
                </a:cubicBezTo>
                <a:cubicBezTo>
                  <a:pt x="35705" y="11887"/>
                  <a:pt x="34750" y="12504"/>
                  <a:pt x="33826" y="13129"/>
                </a:cubicBezTo>
                <a:cubicBezTo>
                  <a:pt x="33725" y="13197"/>
                  <a:pt x="33681" y="13323"/>
                  <a:pt x="33717" y="13441"/>
                </a:cubicBezTo>
                <a:cubicBezTo>
                  <a:pt x="33752" y="13557"/>
                  <a:pt x="33860" y="13638"/>
                  <a:pt x="33982" y="13638"/>
                </a:cubicBezTo>
                <a:cubicBezTo>
                  <a:pt x="34038" y="13638"/>
                  <a:pt x="34093" y="13621"/>
                  <a:pt x="34138" y="13590"/>
                </a:cubicBezTo>
                <a:cubicBezTo>
                  <a:pt x="35055" y="12970"/>
                  <a:pt x="36004" y="12359"/>
                  <a:pt x="36960" y="11772"/>
                </a:cubicBezTo>
                <a:cubicBezTo>
                  <a:pt x="37088" y="11690"/>
                  <a:pt x="37126" y="11520"/>
                  <a:pt x="37046" y="11391"/>
                </a:cubicBezTo>
                <a:cubicBezTo>
                  <a:pt x="36993" y="11305"/>
                  <a:pt x="36902" y="11258"/>
                  <a:pt x="36809" y="11258"/>
                </a:cubicBezTo>
                <a:close/>
                <a:moveTo>
                  <a:pt x="123832" y="16183"/>
                </a:moveTo>
                <a:cubicBezTo>
                  <a:pt x="123749" y="16183"/>
                  <a:pt x="123667" y="16220"/>
                  <a:pt x="123612" y="16290"/>
                </a:cubicBezTo>
                <a:cubicBezTo>
                  <a:pt x="123519" y="16410"/>
                  <a:pt x="123538" y="16582"/>
                  <a:pt x="123656" y="16678"/>
                </a:cubicBezTo>
                <a:cubicBezTo>
                  <a:pt x="124533" y="17364"/>
                  <a:pt x="125408" y="18079"/>
                  <a:pt x="126259" y="18805"/>
                </a:cubicBezTo>
                <a:cubicBezTo>
                  <a:pt x="126309" y="18849"/>
                  <a:pt x="126374" y="18872"/>
                  <a:pt x="126440" y="18872"/>
                </a:cubicBezTo>
                <a:cubicBezTo>
                  <a:pt x="126700" y="18872"/>
                  <a:pt x="126818" y="18550"/>
                  <a:pt x="126622" y="18381"/>
                </a:cubicBezTo>
                <a:cubicBezTo>
                  <a:pt x="125764" y="17649"/>
                  <a:pt x="124883" y="16929"/>
                  <a:pt x="124000" y="16239"/>
                </a:cubicBezTo>
                <a:cubicBezTo>
                  <a:pt x="123949" y="16201"/>
                  <a:pt x="123891" y="16183"/>
                  <a:pt x="123832" y="16183"/>
                </a:cubicBezTo>
                <a:close/>
                <a:moveTo>
                  <a:pt x="28136" y="17452"/>
                </a:moveTo>
                <a:cubicBezTo>
                  <a:pt x="28072" y="17452"/>
                  <a:pt x="28008" y="17474"/>
                  <a:pt x="27956" y="17519"/>
                </a:cubicBezTo>
                <a:cubicBezTo>
                  <a:pt x="27093" y="18230"/>
                  <a:pt x="26231" y="18974"/>
                  <a:pt x="25393" y="19727"/>
                </a:cubicBezTo>
                <a:cubicBezTo>
                  <a:pt x="25203" y="19898"/>
                  <a:pt x="25324" y="20214"/>
                  <a:pt x="25581" y="20214"/>
                </a:cubicBezTo>
                <a:cubicBezTo>
                  <a:pt x="25649" y="20214"/>
                  <a:pt x="25716" y="20188"/>
                  <a:pt x="25767" y="20142"/>
                </a:cubicBezTo>
                <a:cubicBezTo>
                  <a:pt x="26598" y="19393"/>
                  <a:pt x="27454" y="18656"/>
                  <a:pt x="28311" y="17949"/>
                </a:cubicBezTo>
                <a:cubicBezTo>
                  <a:pt x="28432" y="17852"/>
                  <a:pt x="28451" y="17674"/>
                  <a:pt x="28352" y="17554"/>
                </a:cubicBezTo>
                <a:cubicBezTo>
                  <a:pt x="28297" y="17487"/>
                  <a:pt x="28217" y="17452"/>
                  <a:pt x="28136" y="17452"/>
                </a:cubicBezTo>
                <a:close/>
                <a:moveTo>
                  <a:pt x="131760" y="23316"/>
                </a:moveTo>
                <a:cubicBezTo>
                  <a:pt x="131690" y="23316"/>
                  <a:pt x="131620" y="23343"/>
                  <a:pt x="131566" y="23395"/>
                </a:cubicBezTo>
                <a:cubicBezTo>
                  <a:pt x="131456" y="23502"/>
                  <a:pt x="131453" y="23679"/>
                  <a:pt x="131560" y="23790"/>
                </a:cubicBezTo>
                <a:cubicBezTo>
                  <a:pt x="132329" y="24584"/>
                  <a:pt x="133097" y="25414"/>
                  <a:pt x="133842" y="26255"/>
                </a:cubicBezTo>
                <a:cubicBezTo>
                  <a:pt x="133895" y="26314"/>
                  <a:pt x="133971" y="26348"/>
                  <a:pt x="134051" y="26348"/>
                </a:cubicBezTo>
                <a:cubicBezTo>
                  <a:pt x="134292" y="26348"/>
                  <a:pt x="134420" y="26064"/>
                  <a:pt x="134259" y="25884"/>
                </a:cubicBezTo>
                <a:cubicBezTo>
                  <a:pt x="133509" y="25037"/>
                  <a:pt x="132736" y="24202"/>
                  <a:pt x="131961" y="23402"/>
                </a:cubicBezTo>
                <a:cubicBezTo>
                  <a:pt x="131906" y="23345"/>
                  <a:pt x="131833" y="23316"/>
                  <a:pt x="131760" y="23316"/>
                </a:cubicBezTo>
                <a:close/>
                <a:moveTo>
                  <a:pt x="20392" y="24797"/>
                </a:moveTo>
                <a:cubicBezTo>
                  <a:pt x="20317" y="24797"/>
                  <a:pt x="20242" y="24827"/>
                  <a:pt x="20187" y="24887"/>
                </a:cubicBezTo>
                <a:cubicBezTo>
                  <a:pt x="19433" y="25708"/>
                  <a:pt x="18680" y="26564"/>
                  <a:pt x="17952" y="27431"/>
                </a:cubicBezTo>
                <a:cubicBezTo>
                  <a:pt x="17801" y="27613"/>
                  <a:pt x="17930" y="27889"/>
                  <a:pt x="18167" y="27889"/>
                </a:cubicBezTo>
                <a:lnTo>
                  <a:pt x="18168" y="27890"/>
                </a:lnTo>
                <a:cubicBezTo>
                  <a:pt x="18250" y="27890"/>
                  <a:pt x="18328" y="27853"/>
                  <a:pt x="18380" y="27790"/>
                </a:cubicBezTo>
                <a:cubicBezTo>
                  <a:pt x="19103" y="26929"/>
                  <a:pt x="19849" y="26080"/>
                  <a:pt x="20598" y="25265"/>
                </a:cubicBezTo>
                <a:cubicBezTo>
                  <a:pt x="20701" y="25150"/>
                  <a:pt x="20694" y="24975"/>
                  <a:pt x="20580" y="24870"/>
                </a:cubicBezTo>
                <a:cubicBezTo>
                  <a:pt x="20527" y="24821"/>
                  <a:pt x="20460" y="24797"/>
                  <a:pt x="20392" y="24797"/>
                </a:cubicBezTo>
                <a:close/>
                <a:moveTo>
                  <a:pt x="138630" y="31482"/>
                </a:moveTo>
                <a:cubicBezTo>
                  <a:pt x="138573" y="31482"/>
                  <a:pt x="138515" y="31500"/>
                  <a:pt x="138465" y="31536"/>
                </a:cubicBezTo>
                <a:cubicBezTo>
                  <a:pt x="138341" y="31627"/>
                  <a:pt x="138313" y="31801"/>
                  <a:pt x="138403" y="31926"/>
                </a:cubicBezTo>
                <a:cubicBezTo>
                  <a:pt x="139057" y="32821"/>
                  <a:pt x="139702" y="33749"/>
                  <a:pt x="140321" y="34681"/>
                </a:cubicBezTo>
                <a:cubicBezTo>
                  <a:pt x="140373" y="34759"/>
                  <a:pt x="140461" y="34805"/>
                  <a:pt x="140554" y="34805"/>
                </a:cubicBezTo>
                <a:cubicBezTo>
                  <a:pt x="140776" y="34805"/>
                  <a:pt x="140910" y="34557"/>
                  <a:pt x="140787" y="34372"/>
                </a:cubicBezTo>
                <a:cubicBezTo>
                  <a:pt x="140162" y="33432"/>
                  <a:pt x="139512" y="32499"/>
                  <a:pt x="138855" y="31596"/>
                </a:cubicBezTo>
                <a:cubicBezTo>
                  <a:pt x="138801" y="31522"/>
                  <a:pt x="138716" y="31482"/>
                  <a:pt x="138630" y="31482"/>
                </a:cubicBezTo>
                <a:close/>
                <a:moveTo>
                  <a:pt x="13738" y="33147"/>
                </a:moveTo>
                <a:cubicBezTo>
                  <a:pt x="13652" y="33147"/>
                  <a:pt x="13566" y="33187"/>
                  <a:pt x="13512" y="33262"/>
                </a:cubicBezTo>
                <a:cubicBezTo>
                  <a:pt x="12875" y="34186"/>
                  <a:pt x="12249" y="35139"/>
                  <a:pt x="11652" y="36094"/>
                </a:cubicBezTo>
                <a:cubicBezTo>
                  <a:pt x="11536" y="36280"/>
                  <a:pt x="11668" y="36521"/>
                  <a:pt x="11889" y="36521"/>
                </a:cubicBezTo>
                <a:cubicBezTo>
                  <a:pt x="11984" y="36521"/>
                  <a:pt x="12074" y="36471"/>
                  <a:pt x="12125" y="36390"/>
                </a:cubicBezTo>
                <a:cubicBezTo>
                  <a:pt x="12718" y="35441"/>
                  <a:pt x="13339" y="34497"/>
                  <a:pt x="13971" y="33580"/>
                </a:cubicBezTo>
                <a:cubicBezTo>
                  <a:pt x="14055" y="33453"/>
                  <a:pt x="14021" y="33283"/>
                  <a:pt x="13897" y="33197"/>
                </a:cubicBezTo>
                <a:cubicBezTo>
                  <a:pt x="13848" y="33163"/>
                  <a:pt x="13793" y="33147"/>
                  <a:pt x="13738" y="33147"/>
                </a:cubicBezTo>
                <a:close/>
                <a:moveTo>
                  <a:pt x="144294" y="40514"/>
                </a:moveTo>
                <a:cubicBezTo>
                  <a:pt x="144250" y="40514"/>
                  <a:pt x="144205" y="40525"/>
                  <a:pt x="144163" y="40547"/>
                </a:cubicBezTo>
                <a:cubicBezTo>
                  <a:pt x="144025" y="40620"/>
                  <a:pt x="143975" y="40794"/>
                  <a:pt x="144052" y="40930"/>
                </a:cubicBezTo>
                <a:cubicBezTo>
                  <a:pt x="144578" y="41914"/>
                  <a:pt x="145087" y="42921"/>
                  <a:pt x="145566" y="43922"/>
                </a:cubicBezTo>
                <a:cubicBezTo>
                  <a:pt x="145612" y="44019"/>
                  <a:pt x="145710" y="44081"/>
                  <a:pt x="145817" y="44081"/>
                </a:cubicBezTo>
                <a:cubicBezTo>
                  <a:pt x="146022" y="44081"/>
                  <a:pt x="146158" y="43866"/>
                  <a:pt x="146069" y="43681"/>
                </a:cubicBezTo>
                <a:cubicBezTo>
                  <a:pt x="145587" y="42674"/>
                  <a:pt x="145074" y="41659"/>
                  <a:pt x="144544" y="40668"/>
                </a:cubicBezTo>
                <a:cubicBezTo>
                  <a:pt x="144495" y="40570"/>
                  <a:pt x="144396" y="40514"/>
                  <a:pt x="144294" y="40514"/>
                </a:cubicBezTo>
                <a:close/>
                <a:moveTo>
                  <a:pt x="8316" y="42328"/>
                </a:moveTo>
                <a:cubicBezTo>
                  <a:pt x="8212" y="42328"/>
                  <a:pt x="8112" y="42387"/>
                  <a:pt x="8063" y="42487"/>
                </a:cubicBezTo>
                <a:cubicBezTo>
                  <a:pt x="7561" y="43494"/>
                  <a:pt x="7073" y="44524"/>
                  <a:pt x="6614" y="45553"/>
                </a:cubicBezTo>
                <a:cubicBezTo>
                  <a:pt x="6533" y="45737"/>
                  <a:pt x="6668" y="45946"/>
                  <a:pt x="6870" y="45946"/>
                </a:cubicBezTo>
                <a:cubicBezTo>
                  <a:pt x="6980" y="45946"/>
                  <a:pt x="7080" y="45880"/>
                  <a:pt x="7125" y="45779"/>
                </a:cubicBezTo>
                <a:cubicBezTo>
                  <a:pt x="7579" y="44760"/>
                  <a:pt x="8063" y="43735"/>
                  <a:pt x="8563" y="42737"/>
                </a:cubicBezTo>
                <a:cubicBezTo>
                  <a:pt x="8634" y="42598"/>
                  <a:pt x="8579" y="42428"/>
                  <a:pt x="8440" y="42358"/>
                </a:cubicBezTo>
                <a:cubicBezTo>
                  <a:pt x="8400" y="42338"/>
                  <a:pt x="8357" y="42328"/>
                  <a:pt x="8316" y="42328"/>
                </a:cubicBezTo>
                <a:close/>
                <a:moveTo>
                  <a:pt x="148648" y="50251"/>
                </a:moveTo>
                <a:cubicBezTo>
                  <a:pt x="148616" y="50251"/>
                  <a:pt x="148584" y="50256"/>
                  <a:pt x="148552" y="50268"/>
                </a:cubicBezTo>
                <a:cubicBezTo>
                  <a:pt x="148406" y="50322"/>
                  <a:pt x="148331" y="50484"/>
                  <a:pt x="148387" y="50629"/>
                </a:cubicBezTo>
                <a:cubicBezTo>
                  <a:pt x="148770" y="51680"/>
                  <a:pt x="149135" y="52750"/>
                  <a:pt x="149469" y="53810"/>
                </a:cubicBezTo>
                <a:cubicBezTo>
                  <a:pt x="149506" y="53925"/>
                  <a:pt x="149613" y="54004"/>
                  <a:pt x="149735" y="54005"/>
                </a:cubicBezTo>
                <a:lnTo>
                  <a:pt x="149735" y="54005"/>
                </a:lnTo>
                <a:cubicBezTo>
                  <a:pt x="149924" y="54004"/>
                  <a:pt x="150057" y="53822"/>
                  <a:pt x="150001" y="53642"/>
                </a:cubicBezTo>
                <a:cubicBezTo>
                  <a:pt x="149665" y="52574"/>
                  <a:pt x="149298" y="51497"/>
                  <a:pt x="148911" y="50438"/>
                </a:cubicBezTo>
                <a:cubicBezTo>
                  <a:pt x="148871" y="50323"/>
                  <a:pt x="148763" y="50251"/>
                  <a:pt x="148648" y="50251"/>
                </a:cubicBezTo>
                <a:close/>
                <a:moveTo>
                  <a:pt x="149735" y="54005"/>
                </a:moveTo>
                <a:cubicBezTo>
                  <a:pt x="149735" y="54005"/>
                  <a:pt x="149735" y="54005"/>
                  <a:pt x="149735" y="54005"/>
                </a:cubicBezTo>
                <a:lnTo>
                  <a:pt x="149736" y="54005"/>
                </a:lnTo>
                <a:cubicBezTo>
                  <a:pt x="149736" y="54005"/>
                  <a:pt x="149735" y="54005"/>
                  <a:pt x="149735" y="54005"/>
                </a:cubicBezTo>
                <a:close/>
                <a:moveTo>
                  <a:pt x="4219" y="52194"/>
                </a:moveTo>
                <a:cubicBezTo>
                  <a:pt x="4102" y="52194"/>
                  <a:pt x="3993" y="52268"/>
                  <a:pt x="3954" y="52384"/>
                </a:cubicBezTo>
                <a:cubicBezTo>
                  <a:pt x="3596" y="53460"/>
                  <a:pt x="3259" y="54546"/>
                  <a:pt x="2952" y="55617"/>
                </a:cubicBezTo>
                <a:cubicBezTo>
                  <a:pt x="2910" y="55765"/>
                  <a:pt x="2995" y="55920"/>
                  <a:pt x="3143" y="55962"/>
                </a:cubicBezTo>
                <a:cubicBezTo>
                  <a:pt x="3169" y="55970"/>
                  <a:pt x="3195" y="55973"/>
                  <a:pt x="3220" y="55973"/>
                </a:cubicBezTo>
                <a:cubicBezTo>
                  <a:pt x="3345" y="55973"/>
                  <a:pt x="3454" y="55891"/>
                  <a:pt x="3488" y="55771"/>
                </a:cubicBezTo>
                <a:cubicBezTo>
                  <a:pt x="3793" y="54707"/>
                  <a:pt x="4128" y="53628"/>
                  <a:pt x="4484" y="52562"/>
                </a:cubicBezTo>
                <a:cubicBezTo>
                  <a:pt x="4533" y="52415"/>
                  <a:pt x="4454" y="52258"/>
                  <a:pt x="4308" y="52209"/>
                </a:cubicBezTo>
                <a:cubicBezTo>
                  <a:pt x="4279" y="52199"/>
                  <a:pt x="4249" y="52194"/>
                  <a:pt x="4219" y="52194"/>
                </a:cubicBezTo>
                <a:close/>
                <a:moveTo>
                  <a:pt x="151591" y="60510"/>
                </a:moveTo>
                <a:cubicBezTo>
                  <a:pt x="151574" y="60510"/>
                  <a:pt x="151556" y="60511"/>
                  <a:pt x="151538" y="60515"/>
                </a:cubicBezTo>
                <a:cubicBezTo>
                  <a:pt x="151386" y="60546"/>
                  <a:pt x="151291" y="60695"/>
                  <a:pt x="151323" y="60846"/>
                </a:cubicBezTo>
                <a:cubicBezTo>
                  <a:pt x="151553" y="61928"/>
                  <a:pt x="151764" y="63038"/>
                  <a:pt x="151949" y="64147"/>
                </a:cubicBezTo>
                <a:cubicBezTo>
                  <a:pt x="151971" y="64281"/>
                  <a:pt x="152087" y="64378"/>
                  <a:pt x="152224" y="64380"/>
                </a:cubicBezTo>
                <a:cubicBezTo>
                  <a:pt x="152239" y="64380"/>
                  <a:pt x="152255" y="64377"/>
                  <a:pt x="152270" y="64375"/>
                </a:cubicBezTo>
                <a:cubicBezTo>
                  <a:pt x="152422" y="64349"/>
                  <a:pt x="152524" y="64206"/>
                  <a:pt x="152500" y="64055"/>
                </a:cubicBezTo>
                <a:cubicBezTo>
                  <a:pt x="152313" y="62938"/>
                  <a:pt x="152100" y="61819"/>
                  <a:pt x="151868" y="60729"/>
                </a:cubicBezTo>
                <a:cubicBezTo>
                  <a:pt x="151841" y="60597"/>
                  <a:pt x="151721" y="60510"/>
                  <a:pt x="151591" y="60510"/>
                </a:cubicBezTo>
                <a:close/>
                <a:moveTo>
                  <a:pt x="1558" y="62525"/>
                </a:moveTo>
                <a:cubicBezTo>
                  <a:pt x="1424" y="62525"/>
                  <a:pt x="1304" y="62617"/>
                  <a:pt x="1277" y="62753"/>
                </a:cubicBezTo>
                <a:cubicBezTo>
                  <a:pt x="1074" y="63861"/>
                  <a:pt x="892" y="64985"/>
                  <a:pt x="738" y="66093"/>
                </a:cubicBezTo>
                <a:cubicBezTo>
                  <a:pt x="716" y="66246"/>
                  <a:pt x="823" y="66386"/>
                  <a:pt x="976" y="66409"/>
                </a:cubicBezTo>
                <a:cubicBezTo>
                  <a:pt x="988" y="66410"/>
                  <a:pt x="1001" y="66411"/>
                  <a:pt x="1014" y="66411"/>
                </a:cubicBezTo>
                <a:cubicBezTo>
                  <a:pt x="1154" y="66411"/>
                  <a:pt x="1272" y="66308"/>
                  <a:pt x="1290" y="66171"/>
                </a:cubicBezTo>
                <a:cubicBezTo>
                  <a:pt x="1444" y="65070"/>
                  <a:pt x="1624" y="63954"/>
                  <a:pt x="1827" y="62855"/>
                </a:cubicBezTo>
                <a:cubicBezTo>
                  <a:pt x="1855" y="62703"/>
                  <a:pt x="1755" y="62558"/>
                  <a:pt x="1603" y="62529"/>
                </a:cubicBezTo>
                <a:cubicBezTo>
                  <a:pt x="1588" y="62526"/>
                  <a:pt x="1573" y="62525"/>
                  <a:pt x="1558" y="62525"/>
                </a:cubicBezTo>
                <a:close/>
                <a:moveTo>
                  <a:pt x="153079" y="71073"/>
                </a:moveTo>
                <a:cubicBezTo>
                  <a:pt x="153073" y="71073"/>
                  <a:pt x="153067" y="71073"/>
                  <a:pt x="153060" y="71074"/>
                </a:cubicBezTo>
                <a:cubicBezTo>
                  <a:pt x="152906" y="71084"/>
                  <a:pt x="152790" y="71218"/>
                  <a:pt x="152800" y="71372"/>
                </a:cubicBezTo>
                <a:cubicBezTo>
                  <a:pt x="152880" y="72490"/>
                  <a:pt x="152933" y="73620"/>
                  <a:pt x="152962" y="74726"/>
                </a:cubicBezTo>
                <a:cubicBezTo>
                  <a:pt x="152966" y="74878"/>
                  <a:pt x="153089" y="74999"/>
                  <a:pt x="153241" y="74999"/>
                </a:cubicBezTo>
                <a:lnTo>
                  <a:pt x="153248" y="74999"/>
                </a:lnTo>
                <a:cubicBezTo>
                  <a:pt x="153403" y="74994"/>
                  <a:pt x="153524" y="74867"/>
                  <a:pt x="153520" y="74712"/>
                </a:cubicBezTo>
                <a:cubicBezTo>
                  <a:pt x="153491" y="73598"/>
                  <a:pt x="153436" y="72460"/>
                  <a:pt x="153358" y="71332"/>
                </a:cubicBezTo>
                <a:cubicBezTo>
                  <a:pt x="153347" y="71185"/>
                  <a:pt x="153225" y="71073"/>
                  <a:pt x="153079" y="71073"/>
                </a:cubicBezTo>
                <a:close/>
                <a:moveTo>
                  <a:pt x="364" y="73125"/>
                </a:moveTo>
                <a:cubicBezTo>
                  <a:pt x="208" y="73126"/>
                  <a:pt x="80" y="73238"/>
                  <a:pt x="73" y="73392"/>
                </a:cubicBezTo>
                <a:cubicBezTo>
                  <a:pt x="25" y="74512"/>
                  <a:pt x="1" y="75651"/>
                  <a:pt x="1" y="76778"/>
                </a:cubicBezTo>
                <a:lnTo>
                  <a:pt x="1" y="76941"/>
                </a:lnTo>
                <a:cubicBezTo>
                  <a:pt x="1" y="77094"/>
                  <a:pt x="125" y="77219"/>
                  <a:pt x="279" y="77219"/>
                </a:cubicBezTo>
                <a:cubicBezTo>
                  <a:pt x="434" y="77219"/>
                  <a:pt x="559" y="77094"/>
                  <a:pt x="559" y="76941"/>
                </a:cubicBezTo>
                <a:lnTo>
                  <a:pt x="559" y="76775"/>
                </a:lnTo>
                <a:cubicBezTo>
                  <a:pt x="559" y="75658"/>
                  <a:pt x="583" y="74528"/>
                  <a:pt x="632" y="73416"/>
                </a:cubicBezTo>
                <a:cubicBezTo>
                  <a:pt x="638" y="73262"/>
                  <a:pt x="519" y="73132"/>
                  <a:pt x="364" y="73125"/>
                </a:cubicBezTo>
                <a:close/>
                <a:moveTo>
                  <a:pt x="153091" y="81741"/>
                </a:moveTo>
                <a:cubicBezTo>
                  <a:pt x="152934" y="81741"/>
                  <a:pt x="152823" y="81855"/>
                  <a:pt x="152813" y="82002"/>
                </a:cubicBezTo>
                <a:cubicBezTo>
                  <a:pt x="152739" y="83111"/>
                  <a:pt x="152637" y="84237"/>
                  <a:pt x="152514" y="85348"/>
                </a:cubicBezTo>
                <a:cubicBezTo>
                  <a:pt x="152496" y="85501"/>
                  <a:pt x="152607" y="85639"/>
                  <a:pt x="152760" y="85657"/>
                </a:cubicBezTo>
                <a:cubicBezTo>
                  <a:pt x="152770" y="85658"/>
                  <a:pt x="152781" y="85658"/>
                  <a:pt x="152791" y="85658"/>
                </a:cubicBezTo>
                <a:cubicBezTo>
                  <a:pt x="152933" y="85658"/>
                  <a:pt x="153052" y="85551"/>
                  <a:pt x="153068" y="85410"/>
                </a:cubicBezTo>
                <a:cubicBezTo>
                  <a:pt x="153193" y="84291"/>
                  <a:pt x="153295" y="83157"/>
                  <a:pt x="153371" y="82040"/>
                </a:cubicBezTo>
                <a:cubicBezTo>
                  <a:pt x="153382" y="81886"/>
                  <a:pt x="153265" y="81752"/>
                  <a:pt x="153111" y="81742"/>
                </a:cubicBezTo>
                <a:cubicBezTo>
                  <a:pt x="153104" y="81742"/>
                  <a:pt x="153097" y="81741"/>
                  <a:pt x="153091" y="81741"/>
                </a:cubicBezTo>
                <a:close/>
                <a:moveTo>
                  <a:pt x="630" y="83956"/>
                </a:moveTo>
                <a:cubicBezTo>
                  <a:pt x="624" y="83956"/>
                  <a:pt x="618" y="83956"/>
                  <a:pt x="612" y="83956"/>
                </a:cubicBezTo>
                <a:cubicBezTo>
                  <a:pt x="459" y="83971"/>
                  <a:pt x="347" y="84108"/>
                  <a:pt x="361" y="84260"/>
                </a:cubicBezTo>
                <a:cubicBezTo>
                  <a:pt x="470" y="85380"/>
                  <a:pt x="603" y="86509"/>
                  <a:pt x="761" y="87621"/>
                </a:cubicBezTo>
                <a:cubicBezTo>
                  <a:pt x="780" y="87758"/>
                  <a:pt x="898" y="87861"/>
                  <a:pt x="1036" y="87861"/>
                </a:cubicBezTo>
                <a:cubicBezTo>
                  <a:pt x="1050" y="87861"/>
                  <a:pt x="1063" y="87859"/>
                  <a:pt x="1077" y="87858"/>
                </a:cubicBezTo>
                <a:cubicBezTo>
                  <a:pt x="1228" y="87836"/>
                  <a:pt x="1336" y="87695"/>
                  <a:pt x="1313" y="87543"/>
                </a:cubicBezTo>
                <a:cubicBezTo>
                  <a:pt x="1157" y="86440"/>
                  <a:pt x="1023" y="85318"/>
                  <a:pt x="916" y="84208"/>
                </a:cubicBezTo>
                <a:cubicBezTo>
                  <a:pt x="902" y="84060"/>
                  <a:pt x="772" y="83956"/>
                  <a:pt x="630" y="83956"/>
                </a:cubicBezTo>
                <a:close/>
                <a:moveTo>
                  <a:pt x="151636" y="92311"/>
                </a:moveTo>
                <a:cubicBezTo>
                  <a:pt x="151508" y="92311"/>
                  <a:pt x="151387" y="92398"/>
                  <a:pt x="151359" y="92531"/>
                </a:cubicBezTo>
                <a:cubicBezTo>
                  <a:pt x="151129" y="93628"/>
                  <a:pt x="150871" y="94728"/>
                  <a:pt x="150595" y="95802"/>
                </a:cubicBezTo>
                <a:cubicBezTo>
                  <a:pt x="150549" y="95979"/>
                  <a:pt x="150682" y="96152"/>
                  <a:pt x="150864" y="96152"/>
                </a:cubicBezTo>
                <a:cubicBezTo>
                  <a:pt x="150864" y="96152"/>
                  <a:pt x="150865" y="96152"/>
                  <a:pt x="150866" y="96152"/>
                </a:cubicBezTo>
                <a:cubicBezTo>
                  <a:pt x="150993" y="96152"/>
                  <a:pt x="151104" y="96065"/>
                  <a:pt x="151136" y="95942"/>
                </a:cubicBezTo>
                <a:cubicBezTo>
                  <a:pt x="151414" y="94859"/>
                  <a:pt x="151673" y="93751"/>
                  <a:pt x="151906" y="92646"/>
                </a:cubicBezTo>
                <a:cubicBezTo>
                  <a:pt x="151937" y="92495"/>
                  <a:pt x="151841" y="92347"/>
                  <a:pt x="151689" y="92316"/>
                </a:cubicBezTo>
                <a:cubicBezTo>
                  <a:pt x="151671" y="92313"/>
                  <a:pt x="151654" y="92311"/>
                  <a:pt x="151636" y="92311"/>
                </a:cubicBezTo>
                <a:close/>
                <a:moveTo>
                  <a:pt x="2405" y="94475"/>
                </a:moveTo>
                <a:cubicBezTo>
                  <a:pt x="2383" y="94475"/>
                  <a:pt x="2362" y="94477"/>
                  <a:pt x="2340" y="94482"/>
                </a:cubicBezTo>
                <a:cubicBezTo>
                  <a:pt x="2189" y="94519"/>
                  <a:pt x="2097" y="94670"/>
                  <a:pt x="2133" y="94820"/>
                </a:cubicBezTo>
                <a:cubicBezTo>
                  <a:pt x="2394" y="95908"/>
                  <a:pt x="2687" y="97009"/>
                  <a:pt x="2999" y="98092"/>
                </a:cubicBezTo>
                <a:cubicBezTo>
                  <a:pt x="3034" y="98211"/>
                  <a:pt x="3142" y="98294"/>
                  <a:pt x="3267" y="98294"/>
                </a:cubicBezTo>
                <a:cubicBezTo>
                  <a:pt x="3294" y="98294"/>
                  <a:pt x="3319" y="98290"/>
                  <a:pt x="3345" y="98282"/>
                </a:cubicBezTo>
                <a:cubicBezTo>
                  <a:pt x="3493" y="98240"/>
                  <a:pt x="3578" y="98085"/>
                  <a:pt x="3535" y="97937"/>
                </a:cubicBezTo>
                <a:cubicBezTo>
                  <a:pt x="3225" y="96861"/>
                  <a:pt x="2936" y="95768"/>
                  <a:pt x="2676" y="94689"/>
                </a:cubicBezTo>
                <a:cubicBezTo>
                  <a:pt x="2645" y="94560"/>
                  <a:pt x="2531" y="94475"/>
                  <a:pt x="2405" y="94475"/>
                </a:cubicBezTo>
                <a:close/>
                <a:moveTo>
                  <a:pt x="148706" y="102582"/>
                </a:moveTo>
                <a:cubicBezTo>
                  <a:pt x="148595" y="102582"/>
                  <a:pt x="148491" y="102648"/>
                  <a:pt x="148447" y="102757"/>
                </a:cubicBezTo>
                <a:cubicBezTo>
                  <a:pt x="148065" y="103809"/>
                  <a:pt x="147657" y="104864"/>
                  <a:pt x="147229" y="105895"/>
                </a:cubicBezTo>
                <a:cubicBezTo>
                  <a:pt x="147171" y="106037"/>
                  <a:pt x="147238" y="106200"/>
                  <a:pt x="147381" y="106260"/>
                </a:cubicBezTo>
                <a:cubicBezTo>
                  <a:pt x="147414" y="106274"/>
                  <a:pt x="147450" y="106281"/>
                  <a:pt x="147487" y="106281"/>
                </a:cubicBezTo>
                <a:lnTo>
                  <a:pt x="147487" y="106281"/>
                </a:lnTo>
                <a:cubicBezTo>
                  <a:pt x="147600" y="106280"/>
                  <a:pt x="147701" y="106213"/>
                  <a:pt x="147745" y="106109"/>
                </a:cubicBezTo>
                <a:cubicBezTo>
                  <a:pt x="148175" y="105070"/>
                  <a:pt x="148587" y="104006"/>
                  <a:pt x="148972" y="102946"/>
                </a:cubicBezTo>
                <a:cubicBezTo>
                  <a:pt x="149017" y="102803"/>
                  <a:pt x="148941" y="102649"/>
                  <a:pt x="148800" y="102599"/>
                </a:cubicBezTo>
                <a:cubicBezTo>
                  <a:pt x="148769" y="102587"/>
                  <a:pt x="148737" y="102582"/>
                  <a:pt x="148706" y="102582"/>
                </a:cubicBezTo>
                <a:close/>
                <a:moveTo>
                  <a:pt x="147487" y="106281"/>
                </a:moveTo>
                <a:cubicBezTo>
                  <a:pt x="147487" y="106281"/>
                  <a:pt x="147487" y="106281"/>
                  <a:pt x="147487" y="106281"/>
                </a:cubicBezTo>
                <a:lnTo>
                  <a:pt x="147488" y="106281"/>
                </a:lnTo>
                <a:cubicBezTo>
                  <a:pt x="147488" y="106281"/>
                  <a:pt x="147487" y="106281"/>
                  <a:pt x="147487" y="106281"/>
                </a:cubicBezTo>
                <a:close/>
                <a:moveTo>
                  <a:pt x="5627" y="104651"/>
                </a:moveTo>
                <a:cubicBezTo>
                  <a:pt x="5593" y="104651"/>
                  <a:pt x="5558" y="104658"/>
                  <a:pt x="5524" y="104671"/>
                </a:cubicBezTo>
                <a:cubicBezTo>
                  <a:pt x="5382" y="104727"/>
                  <a:pt x="5312" y="104888"/>
                  <a:pt x="5367" y="105030"/>
                </a:cubicBezTo>
                <a:cubicBezTo>
                  <a:pt x="5779" y="106072"/>
                  <a:pt x="6221" y="107118"/>
                  <a:pt x="6678" y="108140"/>
                </a:cubicBezTo>
                <a:cubicBezTo>
                  <a:pt x="6724" y="108240"/>
                  <a:pt x="6823" y="108305"/>
                  <a:pt x="6934" y="108305"/>
                </a:cubicBezTo>
                <a:cubicBezTo>
                  <a:pt x="6973" y="108305"/>
                  <a:pt x="7012" y="108296"/>
                  <a:pt x="7048" y="108279"/>
                </a:cubicBezTo>
                <a:cubicBezTo>
                  <a:pt x="7188" y="108218"/>
                  <a:pt x="7252" y="108052"/>
                  <a:pt x="7188" y="107911"/>
                </a:cubicBezTo>
                <a:cubicBezTo>
                  <a:pt x="6734" y="106898"/>
                  <a:pt x="6295" y="105859"/>
                  <a:pt x="5885" y="104824"/>
                </a:cubicBezTo>
                <a:cubicBezTo>
                  <a:pt x="5841" y="104716"/>
                  <a:pt x="5737" y="104651"/>
                  <a:pt x="5627" y="104651"/>
                </a:cubicBezTo>
                <a:close/>
                <a:moveTo>
                  <a:pt x="144374" y="112330"/>
                </a:moveTo>
                <a:cubicBezTo>
                  <a:pt x="144274" y="112330"/>
                  <a:pt x="144177" y="112384"/>
                  <a:pt x="144127" y="112477"/>
                </a:cubicBezTo>
                <a:cubicBezTo>
                  <a:pt x="143603" y="113465"/>
                  <a:pt x="143050" y="114452"/>
                  <a:pt x="142484" y="115413"/>
                </a:cubicBezTo>
                <a:cubicBezTo>
                  <a:pt x="142374" y="115599"/>
                  <a:pt x="142508" y="115833"/>
                  <a:pt x="142724" y="115834"/>
                </a:cubicBezTo>
                <a:cubicBezTo>
                  <a:pt x="142823" y="115834"/>
                  <a:pt x="142915" y="115782"/>
                  <a:pt x="142965" y="115697"/>
                </a:cubicBezTo>
                <a:cubicBezTo>
                  <a:pt x="143536" y="114729"/>
                  <a:pt x="144092" y="113734"/>
                  <a:pt x="144620" y="112739"/>
                </a:cubicBezTo>
                <a:cubicBezTo>
                  <a:pt x="144692" y="112604"/>
                  <a:pt x="144641" y="112435"/>
                  <a:pt x="144505" y="112362"/>
                </a:cubicBezTo>
                <a:cubicBezTo>
                  <a:pt x="144463" y="112340"/>
                  <a:pt x="144418" y="112330"/>
                  <a:pt x="144374" y="112330"/>
                </a:cubicBezTo>
                <a:close/>
                <a:moveTo>
                  <a:pt x="10235" y="114258"/>
                </a:moveTo>
                <a:cubicBezTo>
                  <a:pt x="10188" y="114258"/>
                  <a:pt x="10140" y="114270"/>
                  <a:pt x="10097" y="114294"/>
                </a:cubicBezTo>
                <a:cubicBezTo>
                  <a:pt x="9962" y="114371"/>
                  <a:pt x="9915" y="114543"/>
                  <a:pt x="9993" y="114677"/>
                </a:cubicBezTo>
                <a:cubicBezTo>
                  <a:pt x="10547" y="115650"/>
                  <a:pt x="11130" y="116626"/>
                  <a:pt x="11729" y="117577"/>
                </a:cubicBezTo>
                <a:cubicBezTo>
                  <a:pt x="11779" y="117657"/>
                  <a:pt x="11867" y="117707"/>
                  <a:pt x="11962" y="117707"/>
                </a:cubicBezTo>
                <a:cubicBezTo>
                  <a:pt x="11963" y="117707"/>
                  <a:pt x="11964" y="117707"/>
                  <a:pt x="11965" y="117707"/>
                </a:cubicBezTo>
                <a:lnTo>
                  <a:pt x="11965" y="117708"/>
                </a:lnTo>
                <a:cubicBezTo>
                  <a:pt x="12018" y="117708"/>
                  <a:pt x="12069" y="117693"/>
                  <a:pt x="12113" y="117664"/>
                </a:cubicBezTo>
                <a:cubicBezTo>
                  <a:pt x="12244" y="117583"/>
                  <a:pt x="12283" y="117410"/>
                  <a:pt x="12201" y="117280"/>
                </a:cubicBezTo>
                <a:cubicBezTo>
                  <a:pt x="11608" y="116336"/>
                  <a:pt x="11028" y="115367"/>
                  <a:pt x="10478" y="114402"/>
                </a:cubicBezTo>
                <a:cubicBezTo>
                  <a:pt x="10428" y="114309"/>
                  <a:pt x="10332" y="114258"/>
                  <a:pt x="10235" y="114258"/>
                </a:cubicBezTo>
                <a:close/>
                <a:moveTo>
                  <a:pt x="138720" y="121385"/>
                </a:moveTo>
                <a:cubicBezTo>
                  <a:pt x="138634" y="121385"/>
                  <a:pt x="138549" y="121425"/>
                  <a:pt x="138494" y="121500"/>
                </a:cubicBezTo>
                <a:cubicBezTo>
                  <a:pt x="137840" y="122401"/>
                  <a:pt x="137155" y="123302"/>
                  <a:pt x="136459" y="124177"/>
                </a:cubicBezTo>
                <a:cubicBezTo>
                  <a:pt x="136314" y="124359"/>
                  <a:pt x="136444" y="124630"/>
                  <a:pt x="136677" y="124630"/>
                </a:cubicBezTo>
                <a:lnTo>
                  <a:pt x="136678" y="124630"/>
                </a:lnTo>
                <a:cubicBezTo>
                  <a:pt x="136763" y="124630"/>
                  <a:pt x="136844" y="124591"/>
                  <a:pt x="136896" y="124525"/>
                </a:cubicBezTo>
                <a:cubicBezTo>
                  <a:pt x="137597" y="123643"/>
                  <a:pt x="138287" y="122736"/>
                  <a:pt x="138945" y="121828"/>
                </a:cubicBezTo>
                <a:cubicBezTo>
                  <a:pt x="139036" y="121704"/>
                  <a:pt x="139008" y="121529"/>
                  <a:pt x="138883" y="121438"/>
                </a:cubicBezTo>
                <a:cubicBezTo>
                  <a:pt x="138834" y="121402"/>
                  <a:pt x="138777" y="121385"/>
                  <a:pt x="138720" y="121385"/>
                </a:cubicBezTo>
                <a:close/>
                <a:moveTo>
                  <a:pt x="16138" y="123136"/>
                </a:moveTo>
                <a:cubicBezTo>
                  <a:pt x="16079" y="123136"/>
                  <a:pt x="16019" y="123154"/>
                  <a:pt x="15969" y="123194"/>
                </a:cubicBezTo>
                <a:cubicBezTo>
                  <a:pt x="15844" y="123289"/>
                  <a:pt x="15823" y="123467"/>
                  <a:pt x="15921" y="123590"/>
                </a:cubicBezTo>
                <a:cubicBezTo>
                  <a:pt x="16605" y="124476"/>
                  <a:pt x="17319" y="125364"/>
                  <a:pt x="18043" y="126223"/>
                </a:cubicBezTo>
                <a:cubicBezTo>
                  <a:pt x="18097" y="126286"/>
                  <a:pt x="18175" y="126323"/>
                  <a:pt x="18258" y="126323"/>
                </a:cubicBezTo>
                <a:cubicBezTo>
                  <a:pt x="18495" y="126323"/>
                  <a:pt x="18625" y="126045"/>
                  <a:pt x="18471" y="125864"/>
                </a:cubicBezTo>
                <a:cubicBezTo>
                  <a:pt x="17751" y="125009"/>
                  <a:pt x="17042" y="124130"/>
                  <a:pt x="16364" y="123249"/>
                </a:cubicBezTo>
                <a:cubicBezTo>
                  <a:pt x="16309" y="123175"/>
                  <a:pt x="16224" y="123136"/>
                  <a:pt x="16138" y="123136"/>
                </a:cubicBezTo>
                <a:close/>
                <a:moveTo>
                  <a:pt x="131860" y="129571"/>
                </a:moveTo>
                <a:cubicBezTo>
                  <a:pt x="131790" y="129571"/>
                  <a:pt x="131719" y="129598"/>
                  <a:pt x="131664" y="129651"/>
                </a:cubicBezTo>
                <a:cubicBezTo>
                  <a:pt x="130895" y="130449"/>
                  <a:pt x="130093" y="131246"/>
                  <a:pt x="129281" y="132019"/>
                </a:cubicBezTo>
                <a:cubicBezTo>
                  <a:pt x="129098" y="132193"/>
                  <a:pt x="129221" y="132500"/>
                  <a:pt x="129473" y="132500"/>
                </a:cubicBezTo>
                <a:cubicBezTo>
                  <a:pt x="129545" y="132500"/>
                  <a:pt x="129614" y="132472"/>
                  <a:pt x="129665" y="132423"/>
                </a:cubicBezTo>
                <a:cubicBezTo>
                  <a:pt x="130483" y="131645"/>
                  <a:pt x="131291" y="130843"/>
                  <a:pt x="132066" y="130038"/>
                </a:cubicBezTo>
                <a:cubicBezTo>
                  <a:pt x="132168" y="129926"/>
                  <a:pt x="132163" y="129754"/>
                  <a:pt x="132053" y="129649"/>
                </a:cubicBezTo>
                <a:cubicBezTo>
                  <a:pt x="131999" y="129597"/>
                  <a:pt x="131930" y="129571"/>
                  <a:pt x="131860" y="129571"/>
                </a:cubicBezTo>
                <a:close/>
                <a:moveTo>
                  <a:pt x="23221" y="131115"/>
                </a:moveTo>
                <a:cubicBezTo>
                  <a:pt x="23148" y="131115"/>
                  <a:pt x="23076" y="131143"/>
                  <a:pt x="23021" y="131199"/>
                </a:cubicBezTo>
                <a:cubicBezTo>
                  <a:pt x="22911" y="131311"/>
                  <a:pt x="22915" y="131492"/>
                  <a:pt x="23030" y="131599"/>
                </a:cubicBezTo>
                <a:cubicBezTo>
                  <a:pt x="23828" y="132381"/>
                  <a:pt x="24658" y="133161"/>
                  <a:pt x="25498" y="133915"/>
                </a:cubicBezTo>
                <a:cubicBezTo>
                  <a:pt x="25549" y="133961"/>
                  <a:pt x="25615" y="133986"/>
                  <a:pt x="25684" y="133986"/>
                </a:cubicBezTo>
                <a:lnTo>
                  <a:pt x="25684" y="133986"/>
                </a:lnTo>
                <a:cubicBezTo>
                  <a:pt x="25940" y="133986"/>
                  <a:pt x="26060" y="133671"/>
                  <a:pt x="25870" y="133500"/>
                </a:cubicBezTo>
                <a:cubicBezTo>
                  <a:pt x="25037" y="132751"/>
                  <a:pt x="24212" y="131977"/>
                  <a:pt x="23420" y="131200"/>
                </a:cubicBezTo>
                <a:cubicBezTo>
                  <a:pt x="23366" y="131144"/>
                  <a:pt x="23293" y="131115"/>
                  <a:pt x="23221" y="131115"/>
                </a:cubicBezTo>
                <a:close/>
                <a:moveTo>
                  <a:pt x="25684" y="133986"/>
                </a:moveTo>
                <a:cubicBezTo>
                  <a:pt x="25684" y="133986"/>
                  <a:pt x="25683" y="133986"/>
                  <a:pt x="25683" y="133986"/>
                </a:cubicBezTo>
                <a:lnTo>
                  <a:pt x="25684" y="133986"/>
                </a:lnTo>
                <a:cubicBezTo>
                  <a:pt x="25684" y="133986"/>
                  <a:pt x="25684" y="133986"/>
                  <a:pt x="25684" y="133986"/>
                </a:cubicBezTo>
                <a:close/>
                <a:moveTo>
                  <a:pt x="123947" y="136718"/>
                </a:moveTo>
                <a:cubicBezTo>
                  <a:pt x="123887" y="136718"/>
                  <a:pt x="123826" y="136738"/>
                  <a:pt x="123775" y="136777"/>
                </a:cubicBezTo>
                <a:cubicBezTo>
                  <a:pt x="122898" y="137465"/>
                  <a:pt x="121995" y="138142"/>
                  <a:pt x="121089" y="138791"/>
                </a:cubicBezTo>
                <a:cubicBezTo>
                  <a:pt x="120869" y="138950"/>
                  <a:pt x="120979" y="139297"/>
                  <a:pt x="121251" y="139297"/>
                </a:cubicBezTo>
                <a:cubicBezTo>
                  <a:pt x="121309" y="139297"/>
                  <a:pt x="121366" y="139279"/>
                  <a:pt x="121414" y="139244"/>
                </a:cubicBezTo>
                <a:cubicBezTo>
                  <a:pt x="122326" y="138592"/>
                  <a:pt x="123237" y="137910"/>
                  <a:pt x="124120" y="137218"/>
                </a:cubicBezTo>
                <a:cubicBezTo>
                  <a:pt x="124241" y="137122"/>
                  <a:pt x="124262" y="136946"/>
                  <a:pt x="124166" y="136825"/>
                </a:cubicBezTo>
                <a:cubicBezTo>
                  <a:pt x="124112" y="136755"/>
                  <a:pt x="124030" y="136718"/>
                  <a:pt x="123947" y="136718"/>
                </a:cubicBezTo>
                <a:close/>
                <a:moveTo>
                  <a:pt x="31345" y="138045"/>
                </a:moveTo>
                <a:cubicBezTo>
                  <a:pt x="31259" y="138045"/>
                  <a:pt x="31175" y="138084"/>
                  <a:pt x="31120" y="138159"/>
                </a:cubicBezTo>
                <a:cubicBezTo>
                  <a:pt x="31028" y="138282"/>
                  <a:pt x="31055" y="138457"/>
                  <a:pt x="31179" y="138549"/>
                </a:cubicBezTo>
                <a:cubicBezTo>
                  <a:pt x="32083" y="139218"/>
                  <a:pt x="33013" y="139875"/>
                  <a:pt x="33945" y="140501"/>
                </a:cubicBezTo>
                <a:cubicBezTo>
                  <a:pt x="33992" y="140533"/>
                  <a:pt x="34045" y="140549"/>
                  <a:pt x="34101" y="140549"/>
                </a:cubicBezTo>
                <a:cubicBezTo>
                  <a:pt x="34225" y="140549"/>
                  <a:pt x="34333" y="140469"/>
                  <a:pt x="34368" y="140351"/>
                </a:cubicBezTo>
                <a:cubicBezTo>
                  <a:pt x="34404" y="140234"/>
                  <a:pt x="34360" y="140107"/>
                  <a:pt x="34257" y="140039"/>
                </a:cubicBezTo>
                <a:cubicBezTo>
                  <a:pt x="33332" y="139416"/>
                  <a:pt x="32409" y="138763"/>
                  <a:pt x="31511" y="138099"/>
                </a:cubicBezTo>
                <a:cubicBezTo>
                  <a:pt x="31461" y="138063"/>
                  <a:pt x="31402" y="138045"/>
                  <a:pt x="31345" y="138045"/>
                </a:cubicBezTo>
                <a:close/>
                <a:moveTo>
                  <a:pt x="115114" y="142703"/>
                </a:moveTo>
                <a:cubicBezTo>
                  <a:pt x="115067" y="142703"/>
                  <a:pt x="115020" y="142715"/>
                  <a:pt x="114976" y="142740"/>
                </a:cubicBezTo>
                <a:cubicBezTo>
                  <a:pt x="114019" y="143294"/>
                  <a:pt x="113031" y="143839"/>
                  <a:pt x="112038" y="144359"/>
                </a:cubicBezTo>
                <a:cubicBezTo>
                  <a:pt x="111924" y="144418"/>
                  <a:pt x="111866" y="144548"/>
                  <a:pt x="111898" y="144672"/>
                </a:cubicBezTo>
                <a:cubicBezTo>
                  <a:pt x="111928" y="144797"/>
                  <a:pt x="112040" y="144885"/>
                  <a:pt x="112168" y="144885"/>
                </a:cubicBezTo>
                <a:cubicBezTo>
                  <a:pt x="112213" y="144884"/>
                  <a:pt x="112257" y="144874"/>
                  <a:pt x="112297" y="144853"/>
                </a:cubicBezTo>
                <a:cubicBezTo>
                  <a:pt x="113298" y="144330"/>
                  <a:pt x="114292" y="143781"/>
                  <a:pt x="115256" y="143222"/>
                </a:cubicBezTo>
                <a:cubicBezTo>
                  <a:pt x="115387" y="143144"/>
                  <a:pt x="115431" y="142975"/>
                  <a:pt x="115355" y="142842"/>
                </a:cubicBezTo>
                <a:cubicBezTo>
                  <a:pt x="115303" y="142753"/>
                  <a:pt x="115210" y="142703"/>
                  <a:pt x="115114" y="142703"/>
                </a:cubicBezTo>
                <a:close/>
                <a:moveTo>
                  <a:pt x="40348" y="143777"/>
                </a:moveTo>
                <a:cubicBezTo>
                  <a:pt x="40249" y="143777"/>
                  <a:pt x="40153" y="143830"/>
                  <a:pt x="40102" y="143923"/>
                </a:cubicBezTo>
                <a:cubicBezTo>
                  <a:pt x="40029" y="144058"/>
                  <a:pt x="40079" y="144227"/>
                  <a:pt x="40215" y="144301"/>
                </a:cubicBezTo>
                <a:cubicBezTo>
                  <a:pt x="41205" y="144839"/>
                  <a:pt x="42220" y="145361"/>
                  <a:pt x="43228" y="145851"/>
                </a:cubicBezTo>
                <a:cubicBezTo>
                  <a:pt x="43267" y="145870"/>
                  <a:pt x="43309" y="145879"/>
                  <a:pt x="43351" y="145879"/>
                </a:cubicBezTo>
                <a:cubicBezTo>
                  <a:pt x="43481" y="145879"/>
                  <a:pt x="43593" y="145789"/>
                  <a:pt x="43623" y="145664"/>
                </a:cubicBezTo>
                <a:cubicBezTo>
                  <a:pt x="43652" y="145537"/>
                  <a:pt x="43590" y="145406"/>
                  <a:pt x="43473" y="145350"/>
                </a:cubicBezTo>
                <a:cubicBezTo>
                  <a:pt x="42471" y="144862"/>
                  <a:pt x="41465" y="144344"/>
                  <a:pt x="40481" y="143810"/>
                </a:cubicBezTo>
                <a:cubicBezTo>
                  <a:pt x="40439" y="143787"/>
                  <a:pt x="40393" y="143777"/>
                  <a:pt x="40348" y="143777"/>
                </a:cubicBezTo>
                <a:close/>
                <a:moveTo>
                  <a:pt x="105534" y="147400"/>
                </a:moveTo>
                <a:cubicBezTo>
                  <a:pt x="105501" y="147400"/>
                  <a:pt x="105468" y="147405"/>
                  <a:pt x="105435" y="147418"/>
                </a:cubicBezTo>
                <a:cubicBezTo>
                  <a:pt x="104403" y="147838"/>
                  <a:pt x="103346" y="148240"/>
                  <a:pt x="102296" y="148613"/>
                </a:cubicBezTo>
                <a:cubicBezTo>
                  <a:pt x="102168" y="148659"/>
                  <a:pt x="102092" y="148790"/>
                  <a:pt x="102114" y="148923"/>
                </a:cubicBezTo>
                <a:cubicBezTo>
                  <a:pt x="102138" y="149057"/>
                  <a:pt x="102253" y="149154"/>
                  <a:pt x="102389" y="149154"/>
                </a:cubicBezTo>
                <a:cubicBezTo>
                  <a:pt x="102392" y="149155"/>
                  <a:pt x="102395" y="149155"/>
                  <a:pt x="102397" y="149155"/>
                </a:cubicBezTo>
                <a:cubicBezTo>
                  <a:pt x="102426" y="149155"/>
                  <a:pt x="102455" y="149149"/>
                  <a:pt x="102483" y="149138"/>
                </a:cubicBezTo>
                <a:cubicBezTo>
                  <a:pt x="103541" y="148763"/>
                  <a:pt x="104605" y="148357"/>
                  <a:pt x="105646" y="147935"/>
                </a:cubicBezTo>
                <a:cubicBezTo>
                  <a:pt x="105785" y="147874"/>
                  <a:pt x="105850" y="147714"/>
                  <a:pt x="105793" y="147574"/>
                </a:cubicBezTo>
                <a:cubicBezTo>
                  <a:pt x="105749" y="147465"/>
                  <a:pt x="105645" y="147400"/>
                  <a:pt x="105534" y="147400"/>
                </a:cubicBezTo>
                <a:close/>
                <a:moveTo>
                  <a:pt x="50065" y="148198"/>
                </a:moveTo>
                <a:cubicBezTo>
                  <a:pt x="49952" y="148198"/>
                  <a:pt x="49845" y="148267"/>
                  <a:pt x="49803" y="148380"/>
                </a:cubicBezTo>
                <a:cubicBezTo>
                  <a:pt x="49749" y="148524"/>
                  <a:pt x="49822" y="148685"/>
                  <a:pt x="49967" y="148739"/>
                </a:cubicBezTo>
                <a:cubicBezTo>
                  <a:pt x="51021" y="149131"/>
                  <a:pt x="52099" y="149506"/>
                  <a:pt x="53172" y="149852"/>
                </a:cubicBezTo>
                <a:cubicBezTo>
                  <a:pt x="53200" y="149861"/>
                  <a:pt x="53229" y="149866"/>
                  <a:pt x="53258" y="149866"/>
                </a:cubicBezTo>
                <a:cubicBezTo>
                  <a:pt x="53395" y="149866"/>
                  <a:pt x="53512" y="149766"/>
                  <a:pt x="53533" y="149631"/>
                </a:cubicBezTo>
                <a:cubicBezTo>
                  <a:pt x="53554" y="149495"/>
                  <a:pt x="53474" y="149364"/>
                  <a:pt x="53343" y="149322"/>
                </a:cubicBezTo>
                <a:cubicBezTo>
                  <a:pt x="52279" y="148977"/>
                  <a:pt x="51208" y="148606"/>
                  <a:pt x="50162" y="148216"/>
                </a:cubicBezTo>
                <a:cubicBezTo>
                  <a:pt x="50130" y="148204"/>
                  <a:pt x="50098" y="148198"/>
                  <a:pt x="50065" y="148198"/>
                </a:cubicBezTo>
                <a:close/>
                <a:moveTo>
                  <a:pt x="95398" y="150707"/>
                </a:moveTo>
                <a:cubicBezTo>
                  <a:pt x="95375" y="150707"/>
                  <a:pt x="95352" y="150710"/>
                  <a:pt x="95330" y="150715"/>
                </a:cubicBezTo>
                <a:cubicBezTo>
                  <a:pt x="94253" y="150984"/>
                  <a:pt x="93151" y="151235"/>
                  <a:pt x="92054" y="151458"/>
                </a:cubicBezTo>
                <a:cubicBezTo>
                  <a:pt x="91912" y="151485"/>
                  <a:pt x="91814" y="151616"/>
                  <a:pt x="91828" y="151760"/>
                </a:cubicBezTo>
                <a:cubicBezTo>
                  <a:pt x="91842" y="151903"/>
                  <a:pt x="91963" y="152012"/>
                  <a:pt x="92107" y="152012"/>
                </a:cubicBezTo>
                <a:cubicBezTo>
                  <a:pt x="92107" y="152012"/>
                  <a:pt x="92108" y="152012"/>
                  <a:pt x="92109" y="152012"/>
                </a:cubicBezTo>
                <a:cubicBezTo>
                  <a:pt x="92128" y="152011"/>
                  <a:pt x="92146" y="152009"/>
                  <a:pt x="92165" y="152005"/>
                </a:cubicBezTo>
                <a:cubicBezTo>
                  <a:pt x="93270" y="151780"/>
                  <a:pt x="94380" y="151528"/>
                  <a:pt x="95465" y="151257"/>
                </a:cubicBezTo>
                <a:cubicBezTo>
                  <a:pt x="95615" y="151220"/>
                  <a:pt x="95706" y="151068"/>
                  <a:pt x="95668" y="150919"/>
                </a:cubicBezTo>
                <a:cubicBezTo>
                  <a:pt x="95637" y="150792"/>
                  <a:pt x="95523" y="150707"/>
                  <a:pt x="95398" y="150707"/>
                </a:cubicBezTo>
                <a:close/>
                <a:moveTo>
                  <a:pt x="60309" y="151214"/>
                </a:moveTo>
                <a:cubicBezTo>
                  <a:pt x="60181" y="151214"/>
                  <a:pt x="60066" y="151303"/>
                  <a:pt x="60036" y="151433"/>
                </a:cubicBezTo>
                <a:cubicBezTo>
                  <a:pt x="60003" y="151583"/>
                  <a:pt x="60098" y="151732"/>
                  <a:pt x="60248" y="151765"/>
                </a:cubicBezTo>
                <a:cubicBezTo>
                  <a:pt x="61349" y="152007"/>
                  <a:pt x="62467" y="152226"/>
                  <a:pt x="63569" y="152417"/>
                </a:cubicBezTo>
                <a:cubicBezTo>
                  <a:pt x="63586" y="152421"/>
                  <a:pt x="63602" y="152422"/>
                  <a:pt x="63618" y="152422"/>
                </a:cubicBezTo>
                <a:lnTo>
                  <a:pt x="63617" y="152421"/>
                </a:lnTo>
                <a:cubicBezTo>
                  <a:pt x="63761" y="152419"/>
                  <a:pt x="63880" y="152309"/>
                  <a:pt x="63892" y="152165"/>
                </a:cubicBezTo>
                <a:cubicBezTo>
                  <a:pt x="63905" y="152023"/>
                  <a:pt x="63806" y="151894"/>
                  <a:pt x="63665" y="151867"/>
                </a:cubicBezTo>
                <a:cubicBezTo>
                  <a:pt x="62570" y="151677"/>
                  <a:pt x="61461" y="151460"/>
                  <a:pt x="60368" y="151221"/>
                </a:cubicBezTo>
                <a:cubicBezTo>
                  <a:pt x="60348" y="151216"/>
                  <a:pt x="60329" y="151214"/>
                  <a:pt x="60309" y="151214"/>
                </a:cubicBezTo>
                <a:close/>
                <a:moveTo>
                  <a:pt x="84900" y="152564"/>
                </a:moveTo>
                <a:cubicBezTo>
                  <a:pt x="84888" y="152564"/>
                  <a:pt x="84875" y="152564"/>
                  <a:pt x="84863" y="152566"/>
                </a:cubicBezTo>
                <a:cubicBezTo>
                  <a:pt x="83752" y="152684"/>
                  <a:pt x="82625" y="152777"/>
                  <a:pt x="81516" y="152846"/>
                </a:cubicBezTo>
                <a:cubicBezTo>
                  <a:pt x="81365" y="152854"/>
                  <a:pt x="81248" y="152981"/>
                  <a:pt x="81253" y="153132"/>
                </a:cubicBezTo>
                <a:cubicBezTo>
                  <a:pt x="81258" y="153283"/>
                  <a:pt x="81380" y="153402"/>
                  <a:pt x="81530" y="153402"/>
                </a:cubicBezTo>
                <a:cubicBezTo>
                  <a:pt x="81531" y="153402"/>
                  <a:pt x="81532" y="153402"/>
                  <a:pt x="81533" y="153402"/>
                </a:cubicBezTo>
                <a:cubicBezTo>
                  <a:pt x="81538" y="153402"/>
                  <a:pt x="81544" y="153402"/>
                  <a:pt x="81550" y="153401"/>
                </a:cubicBezTo>
                <a:cubicBezTo>
                  <a:pt x="82668" y="153334"/>
                  <a:pt x="83803" y="153239"/>
                  <a:pt x="84922" y="153121"/>
                </a:cubicBezTo>
                <a:cubicBezTo>
                  <a:pt x="85076" y="153104"/>
                  <a:pt x="85187" y="152967"/>
                  <a:pt x="85170" y="152814"/>
                </a:cubicBezTo>
                <a:cubicBezTo>
                  <a:pt x="85155" y="152674"/>
                  <a:pt x="85042" y="152564"/>
                  <a:pt x="84900" y="152564"/>
                </a:cubicBezTo>
                <a:close/>
                <a:moveTo>
                  <a:pt x="70867" y="152765"/>
                </a:moveTo>
                <a:cubicBezTo>
                  <a:pt x="70731" y="152765"/>
                  <a:pt x="70597" y="152874"/>
                  <a:pt x="70585" y="153023"/>
                </a:cubicBezTo>
                <a:cubicBezTo>
                  <a:pt x="70573" y="153176"/>
                  <a:pt x="70688" y="153310"/>
                  <a:pt x="70842" y="153322"/>
                </a:cubicBezTo>
                <a:cubicBezTo>
                  <a:pt x="71964" y="153408"/>
                  <a:pt x="73101" y="153469"/>
                  <a:pt x="74220" y="153506"/>
                </a:cubicBezTo>
                <a:lnTo>
                  <a:pt x="74229" y="153506"/>
                </a:lnTo>
                <a:cubicBezTo>
                  <a:pt x="74382" y="153506"/>
                  <a:pt x="74507" y="153384"/>
                  <a:pt x="74509" y="153232"/>
                </a:cubicBezTo>
                <a:cubicBezTo>
                  <a:pt x="74511" y="153080"/>
                  <a:pt x="74391" y="152953"/>
                  <a:pt x="74239" y="152948"/>
                </a:cubicBezTo>
                <a:cubicBezTo>
                  <a:pt x="73127" y="152912"/>
                  <a:pt x="71999" y="152850"/>
                  <a:pt x="70884" y="152765"/>
                </a:cubicBezTo>
                <a:cubicBezTo>
                  <a:pt x="70879" y="152765"/>
                  <a:pt x="70873" y="152765"/>
                  <a:pt x="70867" y="152765"/>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0" name="Google Shape;1020;p95"/>
          <p:cNvSpPr/>
          <p:nvPr/>
        </p:nvSpPr>
        <p:spPr>
          <a:xfrm>
            <a:off x="-1691611" y="1327234"/>
            <a:ext cx="5294772" cy="5294329"/>
          </a:xfrm>
          <a:custGeom>
            <a:avLst/>
            <a:gdLst/>
            <a:ahLst/>
            <a:cxnLst/>
            <a:rect l="l" t="t" r="r" b="b"/>
            <a:pathLst>
              <a:path w="179347" h="179332" extrusionOk="0">
                <a:moveTo>
                  <a:pt x="89632" y="1"/>
                </a:moveTo>
                <a:cubicBezTo>
                  <a:pt x="88760" y="1"/>
                  <a:pt x="87866" y="15"/>
                  <a:pt x="86979" y="41"/>
                </a:cubicBezTo>
                <a:cubicBezTo>
                  <a:pt x="86826" y="45"/>
                  <a:pt x="86706" y="171"/>
                  <a:pt x="86709" y="324"/>
                </a:cubicBezTo>
                <a:cubicBezTo>
                  <a:pt x="86711" y="476"/>
                  <a:pt x="86834" y="598"/>
                  <a:pt x="86987" y="598"/>
                </a:cubicBezTo>
                <a:lnTo>
                  <a:pt x="86995" y="598"/>
                </a:lnTo>
                <a:cubicBezTo>
                  <a:pt x="87797" y="575"/>
                  <a:pt x="88605" y="558"/>
                  <a:pt x="89395" y="558"/>
                </a:cubicBezTo>
                <a:cubicBezTo>
                  <a:pt x="89492" y="558"/>
                  <a:pt x="89588" y="558"/>
                  <a:pt x="89683" y="559"/>
                </a:cubicBezTo>
                <a:lnTo>
                  <a:pt x="90331" y="561"/>
                </a:lnTo>
                <a:lnTo>
                  <a:pt x="90333" y="561"/>
                </a:lnTo>
                <a:cubicBezTo>
                  <a:pt x="90334" y="561"/>
                  <a:pt x="90335" y="561"/>
                  <a:pt x="90336" y="561"/>
                </a:cubicBezTo>
                <a:cubicBezTo>
                  <a:pt x="90488" y="561"/>
                  <a:pt x="90613" y="437"/>
                  <a:pt x="90613" y="283"/>
                </a:cubicBezTo>
                <a:cubicBezTo>
                  <a:pt x="90614" y="129"/>
                  <a:pt x="90489" y="3"/>
                  <a:pt x="90336" y="3"/>
                </a:cubicBezTo>
                <a:lnTo>
                  <a:pt x="89683" y="1"/>
                </a:lnTo>
                <a:close/>
                <a:moveTo>
                  <a:pt x="97571" y="345"/>
                </a:moveTo>
                <a:cubicBezTo>
                  <a:pt x="97428" y="345"/>
                  <a:pt x="97307" y="453"/>
                  <a:pt x="97294" y="598"/>
                </a:cubicBezTo>
                <a:cubicBezTo>
                  <a:pt x="97281" y="752"/>
                  <a:pt x="97394" y="887"/>
                  <a:pt x="97548" y="901"/>
                </a:cubicBezTo>
                <a:cubicBezTo>
                  <a:pt x="98659" y="998"/>
                  <a:pt x="99775" y="1117"/>
                  <a:pt x="100864" y="1254"/>
                </a:cubicBezTo>
                <a:cubicBezTo>
                  <a:pt x="100872" y="1255"/>
                  <a:pt x="100881" y="1256"/>
                  <a:pt x="100889" y="1256"/>
                </a:cubicBezTo>
                <a:cubicBezTo>
                  <a:pt x="100893" y="1256"/>
                  <a:pt x="100897" y="1256"/>
                  <a:pt x="100900" y="1255"/>
                </a:cubicBezTo>
                <a:cubicBezTo>
                  <a:pt x="100901" y="1255"/>
                  <a:pt x="100902" y="1255"/>
                  <a:pt x="100903" y="1255"/>
                </a:cubicBezTo>
                <a:cubicBezTo>
                  <a:pt x="101048" y="1255"/>
                  <a:pt x="101169" y="1141"/>
                  <a:pt x="101179" y="995"/>
                </a:cubicBezTo>
                <a:cubicBezTo>
                  <a:pt x="101188" y="847"/>
                  <a:pt x="101081" y="718"/>
                  <a:pt x="100934" y="700"/>
                </a:cubicBezTo>
                <a:cubicBezTo>
                  <a:pt x="99838" y="562"/>
                  <a:pt x="98715" y="442"/>
                  <a:pt x="97597" y="346"/>
                </a:cubicBezTo>
                <a:cubicBezTo>
                  <a:pt x="97588" y="345"/>
                  <a:pt x="97580" y="345"/>
                  <a:pt x="97571" y="345"/>
                </a:cubicBezTo>
                <a:close/>
                <a:moveTo>
                  <a:pt x="79756" y="546"/>
                </a:moveTo>
                <a:cubicBezTo>
                  <a:pt x="79747" y="546"/>
                  <a:pt x="79737" y="546"/>
                  <a:pt x="79728" y="547"/>
                </a:cubicBezTo>
                <a:cubicBezTo>
                  <a:pt x="78620" y="670"/>
                  <a:pt x="77501" y="814"/>
                  <a:pt x="76399" y="978"/>
                </a:cubicBezTo>
                <a:cubicBezTo>
                  <a:pt x="76255" y="1000"/>
                  <a:pt x="76152" y="1130"/>
                  <a:pt x="76163" y="1274"/>
                </a:cubicBezTo>
                <a:cubicBezTo>
                  <a:pt x="76173" y="1420"/>
                  <a:pt x="76294" y="1533"/>
                  <a:pt x="76440" y="1534"/>
                </a:cubicBezTo>
                <a:lnTo>
                  <a:pt x="76440" y="1534"/>
                </a:lnTo>
                <a:cubicBezTo>
                  <a:pt x="76453" y="1534"/>
                  <a:pt x="76467" y="1533"/>
                  <a:pt x="76479" y="1530"/>
                </a:cubicBezTo>
                <a:cubicBezTo>
                  <a:pt x="77574" y="1368"/>
                  <a:pt x="78688" y="1224"/>
                  <a:pt x="79787" y="1103"/>
                </a:cubicBezTo>
                <a:cubicBezTo>
                  <a:pt x="79941" y="1087"/>
                  <a:pt x="80052" y="948"/>
                  <a:pt x="80035" y="795"/>
                </a:cubicBezTo>
                <a:cubicBezTo>
                  <a:pt x="80018" y="652"/>
                  <a:pt x="79897" y="546"/>
                  <a:pt x="79756" y="546"/>
                </a:cubicBezTo>
                <a:close/>
                <a:moveTo>
                  <a:pt x="76440" y="1534"/>
                </a:moveTo>
                <a:lnTo>
                  <a:pt x="76440" y="1534"/>
                </a:lnTo>
                <a:cubicBezTo>
                  <a:pt x="76439" y="1534"/>
                  <a:pt x="76439" y="1534"/>
                  <a:pt x="76439" y="1534"/>
                </a:cubicBezTo>
                <a:lnTo>
                  <a:pt x="76440" y="1534"/>
                </a:lnTo>
                <a:cubicBezTo>
                  <a:pt x="76440" y="1534"/>
                  <a:pt x="76440" y="1534"/>
                  <a:pt x="76440" y="1534"/>
                </a:cubicBezTo>
                <a:close/>
                <a:moveTo>
                  <a:pt x="108052" y="1890"/>
                </a:moveTo>
                <a:cubicBezTo>
                  <a:pt x="107922" y="1890"/>
                  <a:pt x="107807" y="1980"/>
                  <a:pt x="107780" y="2112"/>
                </a:cubicBezTo>
                <a:cubicBezTo>
                  <a:pt x="107748" y="2261"/>
                  <a:pt x="107843" y="2407"/>
                  <a:pt x="107990" y="2441"/>
                </a:cubicBezTo>
                <a:cubicBezTo>
                  <a:pt x="109071" y="2666"/>
                  <a:pt x="110166" y="2916"/>
                  <a:pt x="111244" y="3183"/>
                </a:cubicBezTo>
                <a:cubicBezTo>
                  <a:pt x="111265" y="3189"/>
                  <a:pt x="111288" y="3191"/>
                  <a:pt x="111310" y="3191"/>
                </a:cubicBezTo>
                <a:lnTo>
                  <a:pt x="111310" y="3192"/>
                </a:lnTo>
                <a:cubicBezTo>
                  <a:pt x="111451" y="3192"/>
                  <a:pt x="111571" y="3088"/>
                  <a:pt x="111587" y="2947"/>
                </a:cubicBezTo>
                <a:cubicBezTo>
                  <a:pt x="111605" y="2807"/>
                  <a:pt x="111514" y="2675"/>
                  <a:pt x="111378" y="2643"/>
                </a:cubicBezTo>
                <a:cubicBezTo>
                  <a:pt x="110293" y="2372"/>
                  <a:pt x="109193" y="2122"/>
                  <a:pt x="108106" y="1895"/>
                </a:cubicBezTo>
                <a:cubicBezTo>
                  <a:pt x="108088" y="1891"/>
                  <a:pt x="108070" y="1890"/>
                  <a:pt x="108052" y="1890"/>
                </a:cubicBezTo>
                <a:close/>
                <a:moveTo>
                  <a:pt x="69328" y="2328"/>
                </a:moveTo>
                <a:cubicBezTo>
                  <a:pt x="69304" y="2328"/>
                  <a:pt x="69280" y="2331"/>
                  <a:pt x="69256" y="2338"/>
                </a:cubicBezTo>
                <a:cubicBezTo>
                  <a:pt x="68174" y="2589"/>
                  <a:pt x="67079" y="2866"/>
                  <a:pt x="66003" y="3160"/>
                </a:cubicBezTo>
                <a:cubicBezTo>
                  <a:pt x="65868" y="3197"/>
                  <a:pt x="65782" y="3328"/>
                  <a:pt x="65801" y="3466"/>
                </a:cubicBezTo>
                <a:cubicBezTo>
                  <a:pt x="65819" y="3605"/>
                  <a:pt x="65937" y="3708"/>
                  <a:pt x="66077" y="3708"/>
                </a:cubicBezTo>
                <a:cubicBezTo>
                  <a:pt x="66101" y="3708"/>
                  <a:pt x="66126" y="3705"/>
                  <a:pt x="66150" y="3698"/>
                </a:cubicBezTo>
                <a:cubicBezTo>
                  <a:pt x="67219" y="3407"/>
                  <a:pt x="68307" y="3131"/>
                  <a:pt x="69383" y="2881"/>
                </a:cubicBezTo>
                <a:cubicBezTo>
                  <a:pt x="69537" y="2850"/>
                  <a:pt x="69635" y="2697"/>
                  <a:pt x="69599" y="2544"/>
                </a:cubicBezTo>
                <a:cubicBezTo>
                  <a:pt x="69569" y="2415"/>
                  <a:pt x="69454" y="2328"/>
                  <a:pt x="69328" y="2328"/>
                </a:cubicBezTo>
                <a:close/>
                <a:moveTo>
                  <a:pt x="118266" y="4667"/>
                </a:moveTo>
                <a:cubicBezTo>
                  <a:pt x="118150" y="4667"/>
                  <a:pt x="118042" y="4741"/>
                  <a:pt x="118002" y="4857"/>
                </a:cubicBezTo>
                <a:cubicBezTo>
                  <a:pt x="117953" y="5003"/>
                  <a:pt x="118031" y="5161"/>
                  <a:pt x="118178" y="5211"/>
                </a:cubicBezTo>
                <a:cubicBezTo>
                  <a:pt x="119224" y="5564"/>
                  <a:pt x="120282" y="5943"/>
                  <a:pt x="121326" y="6340"/>
                </a:cubicBezTo>
                <a:cubicBezTo>
                  <a:pt x="121358" y="6351"/>
                  <a:pt x="121391" y="6357"/>
                  <a:pt x="121425" y="6357"/>
                </a:cubicBezTo>
                <a:lnTo>
                  <a:pt x="121425" y="6358"/>
                </a:lnTo>
                <a:cubicBezTo>
                  <a:pt x="121560" y="6358"/>
                  <a:pt x="121676" y="6262"/>
                  <a:pt x="121700" y="6129"/>
                </a:cubicBezTo>
                <a:cubicBezTo>
                  <a:pt x="121724" y="5996"/>
                  <a:pt x="121650" y="5866"/>
                  <a:pt x="121524" y="5818"/>
                </a:cubicBezTo>
                <a:cubicBezTo>
                  <a:pt x="120474" y="5418"/>
                  <a:pt x="119408" y="5038"/>
                  <a:pt x="118356" y="4682"/>
                </a:cubicBezTo>
                <a:cubicBezTo>
                  <a:pt x="118326" y="4672"/>
                  <a:pt x="118296" y="4667"/>
                  <a:pt x="118266" y="4667"/>
                </a:cubicBezTo>
                <a:close/>
                <a:moveTo>
                  <a:pt x="59174" y="5341"/>
                </a:moveTo>
                <a:cubicBezTo>
                  <a:pt x="59141" y="5341"/>
                  <a:pt x="59106" y="5347"/>
                  <a:pt x="59073" y="5360"/>
                </a:cubicBezTo>
                <a:cubicBezTo>
                  <a:pt x="58026" y="5741"/>
                  <a:pt x="56971" y="6146"/>
                  <a:pt x="55941" y="6566"/>
                </a:cubicBezTo>
                <a:cubicBezTo>
                  <a:pt x="55816" y="6616"/>
                  <a:pt x="55746" y="6746"/>
                  <a:pt x="55772" y="6878"/>
                </a:cubicBezTo>
                <a:cubicBezTo>
                  <a:pt x="55797" y="7008"/>
                  <a:pt x="55911" y="7103"/>
                  <a:pt x="56045" y="7103"/>
                </a:cubicBezTo>
                <a:cubicBezTo>
                  <a:pt x="56082" y="7103"/>
                  <a:pt x="56116" y="7096"/>
                  <a:pt x="56150" y="7082"/>
                </a:cubicBezTo>
                <a:cubicBezTo>
                  <a:pt x="57175" y="6666"/>
                  <a:pt x="58222" y="6263"/>
                  <a:pt x="59264" y="5884"/>
                </a:cubicBezTo>
                <a:cubicBezTo>
                  <a:pt x="59412" y="5834"/>
                  <a:pt x="59490" y="5672"/>
                  <a:pt x="59436" y="5526"/>
                </a:cubicBezTo>
                <a:cubicBezTo>
                  <a:pt x="59395" y="5411"/>
                  <a:pt x="59288" y="5341"/>
                  <a:pt x="59174" y="5341"/>
                </a:cubicBezTo>
                <a:close/>
                <a:moveTo>
                  <a:pt x="128095" y="8650"/>
                </a:moveTo>
                <a:cubicBezTo>
                  <a:pt x="127991" y="8650"/>
                  <a:pt x="127891" y="8709"/>
                  <a:pt x="127843" y="8809"/>
                </a:cubicBezTo>
                <a:cubicBezTo>
                  <a:pt x="127777" y="8948"/>
                  <a:pt x="127836" y="9114"/>
                  <a:pt x="127975" y="9181"/>
                </a:cubicBezTo>
                <a:cubicBezTo>
                  <a:pt x="128973" y="9656"/>
                  <a:pt x="129979" y="10159"/>
                  <a:pt x="130964" y="10675"/>
                </a:cubicBezTo>
                <a:cubicBezTo>
                  <a:pt x="131003" y="10696"/>
                  <a:pt x="131047" y="10707"/>
                  <a:pt x="131093" y="10707"/>
                </a:cubicBezTo>
                <a:cubicBezTo>
                  <a:pt x="131221" y="10707"/>
                  <a:pt x="131334" y="10619"/>
                  <a:pt x="131364" y="10495"/>
                </a:cubicBezTo>
                <a:cubicBezTo>
                  <a:pt x="131395" y="10370"/>
                  <a:pt x="131336" y="10239"/>
                  <a:pt x="131222" y="10180"/>
                </a:cubicBezTo>
                <a:cubicBezTo>
                  <a:pt x="130231" y="9662"/>
                  <a:pt x="129219" y="9156"/>
                  <a:pt x="128215" y="8677"/>
                </a:cubicBezTo>
                <a:cubicBezTo>
                  <a:pt x="128176" y="8659"/>
                  <a:pt x="128135" y="8650"/>
                  <a:pt x="128095" y="8650"/>
                </a:cubicBezTo>
                <a:close/>
                <a:moveTo>
                  <a:pt x="49445" y="9546"/>
                </a:moveTo>
                <a:cubicBezTo>
                  <a:pt x="49405" y="9546"/>
                  <a:pt x="49364" y="9555"/>
                  <a:pt x="49325" y="9573"/>
                </a:cubicBezTo>
                <a:cubicBezTo>
                  <a:pt x="48337" y="10072"/>
                  <a:pt x="47341" y="10598"/>
                  <a:pt x="46364" y="11139"/>
                </a:cubicBezTo>
                <a:cubicBezTo>
                  <a:pt x="46252" y="11199"/>
                  <a:pt x="46196" y="11329"/>
                  <a:pt x="46229" y="11452"/>
                </a:cubicBezTo>
                <a:cubicBezTo>
                  <a:pt x="46260" y="11576"/>
                  <a:pt x="46371" y="11662"/>
                  <a:pt x="46499" y="11662"/>
                </a:cubicBezTo>
                <a:cubicBezTo>
                  <a:pt x="46545" y="11662"/>
                  <a:pt x="46592" y="11649"/>
                  <a:pt x="46634" y="11627"/>
                </a:cubicBezTo>
                <a:cubicBezTo>
                  <a:pt x="47604" y="11091"/>
                  <a:pt x="48595" y="10567"/>
                  <a:pt x="49576" y="10072"/>
                </a:cubicBezTo>
                <a:cubicBezTo>
                  <a:pt x="49710" y="10000"/>
                  <a:pt x="49763" y="9834"/>
                  <a:pt x="49694" y="9699"/>
                </a:cubicBezTo>
                <a:cubicBezTo>
                  <a:pt x="49645" y="9602"/>
                  <a:pt x="49547" y="9546"/>
                  <a:pt x="49445" y="9546"/>
                </a:cubicBezTo>
                <a:close/>
                <a:moveTo>
                  <a:pt x="137379" y="13773"/>
                </a:moveTo>
                <a:cubicBezTo>
                  <a:pt x="137286" y="13773"/>
                  <a:pt x="137196" y="13819"/>
                  <a:pt x="137143" y="13903"/>
                </a:cubicBezTo>
                <a:cubicBezTo>
                  <a:pt x="137061" y="14032"/>
                  <a:pt x="137099" y="14202"/>
                  <a:pt x="137227" y="14286"/>
                </a:cubicBezTo>
                <a:cubicBezTo>
                  <a:pt x="138166" y="14879"/>
                  <a:pt x="139104" y="15496"/>
                  <a:pt x="140015" y="16122"/>
                </a:cubicBezTo>
                <a:cubicBezTo>
                  <a:pt x="140062" y="16153"/>
                  <a:pt x="140118" y="16171"/>
                  <a:pt x="140174" y="16171"/>
                </a:cubicBezTo>
                <a:lnTo>
                  <a:pt x="140174" y="16172"/>
                </a:lnTo>
                <a:cubicBezTo>
                  <a:pt x="140296" y="16172"/>
                  <a:pt x="140405" y="16093"/>
                  <a:pt x="140442" y="15975"/>
                </a:cubicBezTo>
                <a:cubicBezTo>
                  <a:pt x="140478" y="15857"/>
                  <a:pt x="140433" y="15730"/>
                  <a:pt x="140332" y="15662"/>
                </a:cubicBezTo>
                <a:cubicBezTo>
                  <a:pt x="139414" y="15033"/>
                  <a:pt x="138470" y="14411"/>
                  <a:pt x="137525" y="13814"/>
                </a:cubicBezTo>
                <a:cubicBezTo>
                  <a:pt x="137479" y="13786"/>
                  <a:pt x="137429" y="13773"/>
                  <a:pt x="137379" y="13773"/>
                </a:cubicBezTo>
                <a:close/>
                <a:moveTo>
                  <a:pt x="40305" y="14864"/>
                </a:moveTo>
                <a:cubicBezTo>
                  <a:pt x="40252" y="14864"/>
                  <a:pt x="40198" y="14879"/>
                  <a:pt x="40151" y="14910"/>
                </a:cubicBezTo>
                <a:cubicBezTo>
                  <a:pt x="39222" y="15525"/>
                  <a:pt x="38294" y="16166"/>
                  <a:pt x="37391" y="16816"/>
                </a:cubicBezTo>
                <a:cubicBezTo>
                  <a:pt x="37172" y="16974"/>
                  <a:pt x="37284" y="17320"/>
                  <a:pt x="37554" y="17321"/>
                </a:cubicBezTo>
                <a:cubicBezTo>
                  <a:pt x="37613" y="17321"/>
                  <a:pt x="37670" y="17303"/>
                  <a:pt x="37717" y="17270"/>
                </a:cubicBezTo>
                <a:cubicBezTo>
                  <a:pt x="38614" y="16625"/>
                  <a:pt x="39537" y="15988"/>
                  <a:pt x="40458" y="15376"/>
                </a:cubicBezTo>
                <a:cubicBezTo>
                  <a:pt x="40587" y="15291"/>
                  <a:pt x="40622" y="15118"/>
                  <a:pt x="40537" y="14988"/>
                </a:cubicBezTo>
                <a:cubicBezTo>
                  <a:pt x="40484" y="14908"/>
                  <a:pt x="40395" y="14864"/>
                  <a:pt x="40305" y="14864"/>
                </a:cubicBezTo>
                <a:close/>
                <a:moveTo>
                  <a:pt x="145987" y="19954"/>
                </a:moveTo>
                <a:cubicBezTo>
                  <a:pt x="145906" y="19954"/>
                  <a:pt x="145825" y="19989"/>
                  <a:pt x="145770" y="20058"/>
                </a:cubicBezTo>
                <a:cubicBezTo>
                  <a:pt x="145675" y="20175"/>
                  <a:pt x="145691" y="20349"/>
                  <a:pt x="145807" y="20447"/>
                </a:cubicBezTo>
                <a:cubicBezTo>
                  <a:pt x="146670" y="21147"/>
                  <a:pt x="147527" y="21870"/>
                  <a:pt x="148359" y="22597"/>
                </a:cubicBezTo>
                <a:cubicBezTo>
                  <a:pt x="148409" y="22642"/>
                  <a:pt x="148474" y="22667"/>
                  <a:pt x="148543" y="22667"/>
                </a:cubicBezTo>
                <a:cubicBezTo>
                  <a:pt x="148800" y="22667"/>
                  <a:pt x="148919" y="22348"/>
                  <a:pt x="148725" y="22177"/>
                </a:cubicBezTo>
                <a:cubicBezTo>
                  <a:pt x="147890" y="21446"/>
                  <a:pt x="147026" y="20718"/>
                  <a:pt x="146159" y="20013"/>
                </a:cubicBezTo>
                <a:cubicBezTo>
                  <a:pt x="146108" y="19974"/>
                  <a:pt x="146047" y="19954"/>
                  <a:pt x="145987" y="19954"/>
                </a:cubicBezTo>
                <a:close/>
                <a:moveTo>
                  <a:pt x="31839" y="21232"/>
                </a:moveTo>
                <a:cubicBezTo>
                  <a:pt x="31778" y="21232"/>
                  <a:pt x="31716" y="21253"/>
                  <a:pt x="31664" y="21295"/>
                </a:cubicBezTo>
                <a:cubicBezTo>
                  <a:pt x="30813" y="22018"/>
                  <a:pt x="29966" y="22763"/>
                  <a:pt x="29147" y="23513"/>
                </a:cubicBezTo>
                <a:cubicBezTo>
                  <a:pt x="28959" y="23686"/>
                  <a:pt x="29080" y="23998"/>
                  <a:pt x="29334" y="23998"/>
                </a:cubicBezTo>
                <a:cubicBezTo>
                  <a:pt x="29335" y="23998"/>
                  <a:pt x="29335" y="23998"/>
                  <a:pt x="29336" y="23998"/>
                </a:cubicBezTo>
                <a:lnTo>
                  <a:pt x="29337" y="23998"/>
                </a:lnTo>
                <a:cubicBezTo>
                  <a:pt x="29406" y="23998"/>
                  <a:pt x="29473" y="23972"/>
                  <a:pt x="29524" y="23926"/>
                </a:cubicBezTo>
                <a:cubicBezTo>
                  <a:pt x="30337" y="23180"/>
                  <a:pt x="31179" y="22438"/>
                  <a:pt x="32025" y="21720"/>
                </a:cubicBezTo>
                <a:cubicBezTo>
                  <a:pt x="32138" y="21620"/>
                  <a:pt x="32150" y="21446"/>
                  <a:pt x="32052" y="21331"/>
                </a:cubicBezTo>
                <a:cubicBezTo>
                  <a:pt x="31997" y="21266"/>
                  <a:pt x="31918" y="21232"/>
                  <a:pt x="31839" y="21232"/>
                </a:cubicBezTo>
                <a:close/>
                <a:moveTo>
                  <a:pt x="153800" y="27099"/>
                </a:moveTo>
                <a:cubicBezTo>
                  <a:pt x="153730" y="27099"/>
                  <a:pt x="153660" y="27125"/>
                  <a:pt x="153606" y="27178"/>
                </a:cubicBezTo>
                <a:cubicBezTo>
                  <a:pt x="153495" y="27285"/>
                  <a:pt x="153493" y="27462"/>
                  <a:pt x="153600" y="27573"/>
                </a:cubicBezTo>
                <a:cubicBezTo>
                  <a:pt x="154375" y="28368"/>
                  <a:pt x="155141" y="29187"/>
                  <a:pt x="155880" y="30007"/>
                </a:cubicBezTo>
                <a:cubicBezTo>
                  <a:pt x="155932" y="30065"/>
                  <a:pt x="156008" y="30099"/>
                  <a:pt x="156087" y="30099"/>
                </a:cubicBezTo>
                <a:cubicBezTo>
                  <a:pt x="156328" y="30099"/>
                  <a:pt x="156455" y="29813"/>
                  <a:pt x="156293" y="29633"/>
                </a:cubicBezTo>
                <a:cubicBezTo>
                  <a:pt x="155551" y="28809"/>
                  <a:pt x="154779" y="27984"/>
                  <a:pt x="154001" y="27184"/>
                </a:cubicBezTo>
                <a:cubicBezTo>
                  <a:pt x="153946" y="27127"/>
                  <a:pt x="153873" y="27099"/>
                  <a:pt x="153800" y="27099"/>
                </a:cubicBezTo>
                <a:close/>
                <a:moveTo>
                  <a:pt x="24192" y="28545"/>
                </a:moveTo>
                <a:cubicBezTo>
                  <a:pt x="24117" y="28545"/>
                  <a:pt x="24042" y="28575"/>
                  <a:pt x="23987" y="28634"/>
                </a:cubicBezTo>
                <a:cubicBezTo>
                  <a:pt x="23229" y="29450"/>
                  <a:pt x="22475" y="30291"/>
                  <a:pt x="21747" y="31136"/>
                </a:cubicBezTo>
                <a:cubicBezTo>
                  <a:pt x="21591" y="31316"/>
                  <a:pt x="21719" y="31597"/>
                  <a:pt x="21958" y="31597"/>
                </a:cubicBezTo>
                <a:cubicBezTo>
                  <a:pt x="22039" y="31597"/>
                  <a:pt x="22116" y="31562"/>
                  <a:pt x="22170" y="31500"/>
                </a:cubicBezTo>
                <a:cubicBezTo>
                  <a:pt x="22893" y="30661"/>
                  <a:pt x="23642" y="29826"/>
                  <a:pt x="24396" y="29015"/>
                </a:cubicBezTo>
                <a:cubicBezTo>
                  <a:pt x="24501" y="28902"/>
                  <a:pt x="24495" y="28726"/>
                  <a:pt x="24382" y="28620"/>
                </a:cubicBezTo>
                <a:cubicBezTo>
                  <a:pt x="24328" y="28570"/>
                  <a:pt x="24260" y="28545"/>
                  <a:pt x="24192" y="28545"/>
                </a:cubicBezTo>
                <a:close/>
                <a:moveTo>
                  <a:pt x="160721" y="35114"/>
                </a:moveTo>
                <a:cubicBezTo>
                  <a:pt x="160662" y="35114"/>
                  <a:pt x="160602" y="35133"/>
                  <a:pt x="160552" y="35172"/>
                </a:cubicBezTo>
                <a:cubicBezTo>
                  <a:pt x="160429" y="35265"/>
                  <a:pt x="160406" y="35440"/>
                  <a:pt x="160499" y="35562"/>
                </a:cubicBezTo>
                <a:cubicBezTo>
                  <a:pt x="161174" y="36445"/>
                  <a:pt x="161839" y="37348"/>
                  <a:pt x="162475" y="38247"/>
                </a:cubicBezTo>
                <a:cubicBezTo>
                  <a:pt x="162527" y="38320"/>
                  <a:pt x="162612" y="38365"/>
                  <a:pt x="162703" y="38365"/>
                </a:cubicBezTo>
                <a:cubicBezTo>
                  <a:pt x="162929" y="38365"/>
                  <a:pt x="163062" y="38108"/>
                  <a:pt x="162931" y="37924"/>
                </a:cubicBezTo>
                <a:cubicBezTo>
                  <a:pt x="162291" y="37019"/>
                  <a:pt x="161621" y="36111"/>
                  <a:pt x="160943" y="35224"/>
                </a:cubicBezTo>
                <a:cubicBezTo>
                  <a:pt x="160888" y="35152"/>
                  <a:pt x="160805" y="35114"/>
                  <a:pt x="160721" y="35114"/>
                </a:cubicBezTo>
                <a:close/>
                <a:moveTo>
                  <a:pt x="17448" y="36715"/>
                </a:moveTo>
                <a:cubicBezTo>
                  <a:pt x="17361" y="36715"/>
                  <a:pt x="17276" y="36755"/>
                  <a:pt x="17222" y="36831"/>
                </a:cubicBezTo>
                <a:cubicBezTo>
                  <a:pt x="16564" y="37731"/>
                  <a:pt x="15915" y="38657"/>
                  <a:pt x="15292" y="39579"/>
                </a:cubicBezTo>
                <a:cubicBezTo>
                  <a:pt x="15204" y="39706"/>
                  <a:pt x="15238" y="39880"/>
                  <a:pt x="15366" y="39966"/>
                </a:cubicBezTo>
                <a:cubicBezTo>
                  <a:pt x="15413" y="39998"/>
                  <a:pt x="15466" y="40014"/>
                  <a:pt x="15522" y="40014"/>
                </a:cubicBezTo>
                <a:cubicBezTo>
                  <a:pt x="15616" y="40014"/>
                  <a:pt x="15703" y="39969"/>
                  <a:pt x="15754" y="39892"/>
                </a:cubicBezTo>
                <a:cubicBezTo>
                  <a:pt x="16374" y="38975"/>
                  <a:pt x="17019" y="38055"/>
                  <a:pt x="17673" y="37159"/>
                </a:cubicBezTo>
                <a:cubicBezTo>
                  <a:pt x="17763" y="37034"/>
                  <a:pt x="17737" y="36860"/>
                  <a:pt x="17612" y="36769"/>
                </a:cubicBezTo>
                <a:cubicBezTo>
                  <a:pt x="17562" y="36733"/>
                  <a:pt x="17505" y="36715"/>
                  <a:pt x="17448" y="36715"/>
                </a:cubicBezTo>
                <a:close/>
                <a:moveTo>
                  <a:pt x="166649" y="43887"/>
                </a:moveTo>
                <a:cubicBezTo>
                  <a:pt x="166600" y="43887"/>
                  <a:pt x="166551" y="43900"/>
                  <a:pt x="166506" y="43927"/>
                </a:cubicBezTo>
                <a:cubicBezTo>
                  <a:pt x="166374" y="44005"/>
                  <a:pt x="166330" y="44175"/>
                  <a:pt x="166408" y="44307"/>
                </a:cubicBezTo>
                <a:cubicBezTo>
                  <a:pt x="166972" y="45258"/>
                  <a:pt x="167524" y="46233"/>
                  <a:pt x="168052" y="47202"/>
                </a:cubicBezTo>
                <a:cubicBezTo>
                  <a:pt x="168101" y="47292"/>
                  <a:pt x="168194" y="47348"/>
                  <a:pt x="168296" y="47348"/>
                </a:cubicBezTo>
                <a:lnTo>
                  <a:pt x="168296" y="47349"/>
                </a:lnTo>
                <a:cubicBezTo>
                  <a:pt x="168508" y="47348"/>
                  <a:pt x="168642" y="47122"/>
                  <a:pt x="168542" y="46936"/>
                </a:cubicBezTo>
                <a:cubicBezTo>
                  <a:pt x="168012" y="45960"/>
                  <a:pt x="167455" y="44979"/>
                  <a:pt x="166887" y="44022"/>
                </a:cubicBezTo>
                <a:cubicBezTo>
                  <a:pt x="166835" y="43935"/>
                  <a:pt x="166743" y="43887"/>
                  <a:pt x="166649" y="43887"/>
                </a:cubicBezTo>
                <a:close/>
                <a:moveTo>
                  <a:pt x="11716" y="45622"/>
                </a:moveTo>
                <a:cubicBezTo>
                  <a:pt x="11617" y="45622"/>
                  <a:pt x="11521" y="45676"/>
                  <a:pt x="11470" y="45769"/>
                </a:cubicBezTo>
                <a:cubicBezTo>
                  <a:pt x="10921" y="46744"/>
                  <a:pt x="10387" y="47740"/>
                  <a:pt x="9877" y="48729"/>
                </a:cubicBezTo>
                <a:cubicBezTo>
                  <a:pt x="9807" y="48866"/>
                  <a:pt x="9860" y="49034"/>
                  <a:pt x="9998" y="49105"/>
                </a:cubicBezTo>
                <a:cubicBezTo>
                  <a:pt x="10037" y="49125"/>
                  <a:pt x="10080" y="49135"/>
                  <a:pt x="10125" y="49135"/>
                </a:cubicBezTo>
                <a:cubicBezTo>
                  <a:pt x="10230" y="49135"/>
                  <a:pt x="10325" y="49077"/>
                  <a:pt x="10373" y="48984"/>
                </a:cubicBezTo>
                <a:cubicBezTo>
                  <a:pt x="10880" y="48001"/>
                  <a:pt x="11412" y="47012"/>
                  <a:pt x="11957" y="46043"/>
                </a:cubicBezTo>
                <a:cubicBezTo>
                  <a:pt x="12036" y="45908"/>
                  <a:pt x="11988" y="45734"/>
                  <a:pt x="11853" y="45659"/>
                </a:cubicBezTo>
                <a:cubicBezTo>
                  <a:pt x="11810" y="45634"/>
                  <a:pt x="11763" y="45622"/>
                  <a:pt x="11716" y="45622"/>
                </a:cubicBezTo>
                <a:close/>
                <a:moveTo>
                  <a:pt x="171489" y="53282"/>
                </a:moveTo>
                <a:cubicBezTo>
                  <a:pt x="171451" y="53282"/>
                  <a:pt x="171413" y="53290"/>
                  <a:pt x="171376" y="53307"/>
                </a:cubicBezTo>
                <a:cubicBezTo>
                  <a:pt x="171232" y="53369"/>
                  <a:pt x="171169" y="53541"/>
                  <a:pt x="171237" y="53683"/>
                </a:cubicBezTo>
                <a:cubicBezTo>
                  <a:pt x="171682" y="54690"/>
                  <a:pt x="172116" y="55722"/>
                  <a:pt x="172524" y="56750"/>
                </a:cubicBezTo>
                <a:cubicBezTo>
                  <a:pt x="172568" y="56856"/>
                  <a:pt x="172670" y="56926"/>
                  <a:pt x="172784" y="56926"/>
                </a:cubicBezTo>
                <a:cubicBezTo>
                  <a:pt x="172819" y="56926"/>
                  <a:pt x="172854" y="56919"/>
                  <a:pt x="172887" y="56906"/>
                </a:cubicBezTo>
                <a:cubicBezTo>
                  <a:pt x="173030" y="56849"/>
                  <a:pt x="173100" y="56687"/>
                  <a:pt x="173043" y="56544"/>
                </a:cubicBezTo>
                <a:cubicBezTo>
                  <a:pt x="172632" y="55509"/>
                  <a:pt x="172196" y="54471"/>
                  <a:pt x="171748" y="53457"/>
                </a:cubicBezTo>
                <a:cubicBezTo>
                  <a:pt x="171703" y="53348"/>
                  <a:pt x="171599" y="53282"/>
                  <a:pt x="171489" y="53282"/>
                </a:cubicBezTo>
                <a:close/>
                <a:moveTo>
                  <a:pt x="7073" y="55157"/>
                </a:moveTo>
                <a:cubicBezTo>
                  <a:pt x="6964" y="55157"/>
                  <a:pt x="6861" y="55222"/>
                  <a:pt x="6817" y="55329"/>
                </a:cubicBezTo>
                <a:cubicBezTo>
                  <a:pt x="6388" y="56362"/>
                  <a:pt x="5973" y="57415"/>
                  <a:pt x="5586" y="58461"/>
                </a:cubicBezTo>
                <a:cubicBezTo>
                  <a:pt x="5532" y="58605"/>
                  <a:pt x="5605" y="58766"/>
                  <a:pt x="5750" y="58820"/>
                </a:cubicBezTo>
                <a:cubicBezTo>
                  <a:pt x="5780" y="58831"/>
                  <a:pt x="5814" y="58837"/>
                  <a:pt x="5846" y="58837"/>
                </a:cubicBezTo>
                <a:cubicBezTo>
                  <a:pt x="5963" y="58837"/>
                  <a:pt x="6068" y="58765"/>
                  <a:pt x="6109" y="58655"/>
                </a:cubicBezTo>
                <a:cubicBezTo>
                  <a:pt x="6495" y="57616"/>
                  <a:pt x="6906" y="56568"/>
                  <a:pt x="7332" y="55543"/>
                </a:cubicBezTo>
                <a:cubicBezTo>
                  <a:pt x="7391" y="55401"/>
                  <a:pt x="7323" y="55237"/>
                  <a:pt x="7180" y="55178"/>
                </a:cubicBezTo>
                <a:cubicBezTo>
                  <a:pt x="7145" y="55164"/>
                  <a:pt x="7109" y="55157"/>
                  <a:pt x="7073" y="55157"/>
                </a:cubicBezTo>
                <a:close/>
                <a:moveTo>
                  <a:pt x="175187" y="63205"/>
                </a:moveTo>
                <a:cubicBezTo>
                  <a:pt x="175160" y="63205"/>
                  <a:pt x="175132" y="63209"/>
                  <a:pt x="175105" y="63218"/>
                </a:cubicBezTo>
                <a:cubicBezTo>
                  <a:pt x="174958" y="63262"/>
                  <a:pt x="174874" y="63418"/>
                  <a:pt x="174919" y="63566"/>
                </a:cubicBezTo>
                <a:cubicBezTo>
                  <a:pt x="175243" y="64620"/>
                  <a:pt x="175551" y="65700"/>
                  <a:pt x="175836" y="66773"/>
                </a:cubicBezTo>
                <a:cubicBezTo>
                  <a:pt x="175867" y="66895"/>
                  <a:pt x="175979" y="66980"/>
                  <a:pt x="176105" y="66980"/>
                </a:cubicBezTo>
                <a:cubicBezTo>
                  <a:pt x="176130" y="66980"/>
                  <a:pt x="176154" y="66978"/>
                  <a:pt x="176177" y="66971"/>
                </a:cubicBezTo>
                <a:cubicBezTo>
                  <a:pt x="176325" y="66931"/>
                  <a:pt x="176415" y="66779"/>
                  <a:pt x="176375" y="66630"/>
                </a:cubicBezTo>
                <a:cubicBezTo>
                  <a:pt x="176089" y="65550"/>
                  <a:pt x="175779" y="64464"/>
                  <a:pt x="175454" y="63403"/>
                </a:cubicBezTo>
                <a:cubicBezTo>
                  <a:pt x="175417" y="63283"/>
                  <a:pt x="175307" y="63205"/>
                  <a:pt x="175187" y="63205"/>
                </a:cubicBezTo>
                <a:close/>
                <a:moveTo>
                  <a:pt x="3602" y="65172"/>
                </a:moveTo>
                <a:cubicBezTo>
                  <a:pt x="3481" y="65172"/>
                  <a:pt x="3369" y="65253"/>
                  <a:pt x="3334" y="65376"/>
                </a:cubicBezTo>
                <a:cubicBezTo>
                  <a:pt x="3031" y="66457"/>
                  <a:pt x="2747" y="67550"/>
                  <a:pt x="2487" y="68624"/>
                </a:cubicBezTo>
                <a:cubicBezTo>
                  <a:pt x="2451" y="68773"/>
                  <a:pt x="2543" y="68924"/>
                  <a:pt x="2693" y="68960"/>
                </a:cubicBezTo>
                <a:cubicBezTo>
                  <a:pt x="2715" y="68965"/>
                  <a:pt x="2736" y="68967"/>
                  <a:pt x="2759" y="68967"/>
                </a:cubicBezTo>
                <a:cubicBezTo>
                  <a:pt x="2888" y="68967"/>
                  <a:pt x="3000" y="68880"/>
                  <a:pt x="3030" y="68754"/>
                </a:cubicBezTo>
                <a:cubicBezTo>
                  <a:pt x="3287" y="67687"/>
                  <a:pt x="3570" y="66602"/>
                  <a:pt x="3871" y="65526"/>
                </a:cubicBezTo>
                <a:cubicBezTo>
                  <a:pt x="3913" y="65379"/>
                  <a:pt x="3827" y="65225"/>
                  <a:pt x="3678" y="65183"/>
                </a:cubicBezTo>
                <a:cubicBezTo>
                  <a:pt x="3652" y="65176"/>
                  <a:pt x="3627" y="65172"/>
                  <a:pt x="3602" y="65172"/>
                </a:cubicBezTo>
                <a:close/>
                <a:moveTo>
                  <a:pt x="177675" y="73499"/>
                </a:moveTo>
                <a:cubicBezTo>
                  <a:pt x="177659" y="73499"/>
                  <a:pt x="177643" y="73500"/>
                  <a:pt x="177626" y="73503"/>
                </a:cubicBezTo>
                <a:cubicBezTo>
                  <a:pt x="177475" y="73531"/>
                  <a:pt x="177375" y="73675"/>
                  <a:pt x="177401" y="73827"/>
                </a:cubicBezTo>
                <a:cubicBezTo>
                  <a:pt x="177597" y="74916"/>
                  <a:pt x="177774" y="76024"/>
                  <a:pt x="177929" y="77120"/>
                </a:cubicBezTo>
                <a:cubicBezTo>
                  <a:pt x="177948" y="77257"/>
                  <a:pt x="178065" y="77360"/>
                  <a:pt x="178204" y="77360"/>
                </a:cubicBezTo>
                <a:lnTo>
                  <a:pt x="178205" y="77360"/>
                </a:lnTo>
                <a:cubicBezTo>
                  <a:pt x="178218" y="77360"/>
                  <a:pt x="178231" y="77358"/>
                  <a:pt x="178244" y="77357"/>
                </a:cubicBezTo>
                <a:cubicBezTo>
                  <a:pt x="178396" y="77335"/>
                  <a:pt x="178502" y="77194"/>
                  <a:pt x="178481" y="77042"/>
                </a:cubicBezTo>
                <a:cubicBezTo>
                  <a:pt x="178326" y="75940"/>
                  <a:pt x="178148" y="74825"/>
                  <a:pt x="177950" y="73728"/>
                </a:cubicBezTo>
                <a:cubicBezTo>
                  <a:pt x="177925" y="73593"/>
                  <a:pt x="177808" y="73499"/>
                  <a:pt x="177675" y="73499"/>
                </a:cubicBezTo>
                <a:close/>
                <a:moveTo>
                  <a:pt x="1350" y="75521"/>
                </a:moveTo>
                <a:cubicBezTo>
                  <a:pt x="1216" y="75521"/>
                  <a:pt x="1099" y="75618"/>
                  <a:pt x="1075" y="75755"/>
                </a:cubicBezTo>
                <a:cubicBezTo>
                  <a:pt x="904" y="76860"/>
                  <a:pt x="750" y="77979"/>
                  <a:pt x="621" y="79080"/>
                </a:cubicBezTo>
                <a:cubicBezTo>
                  <a:pt x="603" y="79234"/>
                  <a:pt x="712" y="79372"/>
                  <a:pt x="866" y="79390"/>
                </a:cubicBezTo>
                <a:cubicBezTo>
                  <a:pt x="876" y="79392"/>
                  <a:pt x="888" y="79392"/>
                  <a:pt x="898" y="79392"/>
                </a:cubicBezTo>
                <a:cubicBezTo>
                  <a:pt x="1039" y="79391"/>
                  <a:pt x="1158" y="79286"/>
                  <a:pt x="1176" y="79145"/>
                </a:cubicBezTo>
                <a:cubicBezTo>
                  <a:pt x="1304" y="78051"/>
                  <a:pt x="1456" y="76940"/>
                  <a:pt x="1628" y="75841"/>
                </a:cubicBezTo>
                <a:cubicBezTo>
                  <a:pt x="1650" y="75689"/>
                  <a:pt x="1546" y="75548"/>
                  <a:pt x="1395" y="75525"/>
                </a:cubicBezTo>
                <a:cubicBezTo>
                  <a:pt x="1380" y="75523"/>
                  <a:pt x="1365" y="75521"/>
                  <a:pt x="1350" y="75521"/>
                </a:cubicBezTo>
                <a:close/>
                <a:moveTo>
                  <a:pt x="178938" y="84013"/>
                </a:moveTo>
                <a:cubicBezTo>
                  <a:pt x="178929" y="84013"/>
                  <a:pt x="178920" y="84013"/>
                  <a:pt x="178911" y="84014"/>
                </a:cubicBezTo>
                <a:cubicBezTo>
                  <a:pt x="178757" y="84022"/>
                  <a:pt x="178640" y="84155"/>
                  <a:pt x="178649" y="84309"/>
                </a:cubicBezTo>
                <a:cubicBezTo>
                  <a:pt x="178714" y="85414"/>
                  <a:pt x="178761" y="86535"/>
                  <a:pt x="178785" y="87641"/>
                </a:cubicBezTo>
                <a:cubicBezTo>
                  <a:pt x="178789" y="87793"/>
                  <a:pt x="178912" y="87915"/>
                  <a:pt x="179064" y="87915"/>
                </a:cubicBezTo>
                <a:lnTo>
                  <a:pt x="179069" y="87915"/>
                </a:lnTo>
                <a:cubicBezTo>
                  <a:pt x="179224" y="87911"/>
                  <a:pt x="179347" y="87783"/>
                  <a:pt x="179343" y="87630"/>
                </a:cubicBezTo>
                <a:cubicBezTo>
                  <a:pt x="179318" y="86516"/>
                  <a:pt x="179272" y="85387"/>
                  <a:pt x="179206" y="84276"/>
                </a:cubicBezTo>
                <a:cubicBezTo>
                  <a:pt x="179197" y="84132"/>
                  <a:pt x="179078" y="84013"/>
                  <a:pt x="178938" y="84013"/>
                </a:cubicBezTo>
                <a:close/>
                <a:moveTo>
                  <a:pt x="348" y="86059"/>
                </a:moveTo>
                <a:cubicBezTo>
                  <a:pt x="168" y="86059"/>
                  <a:pt x="67" y="86176"/>
                  <a:pt x="62" y="86329"/>
                </a:cubicBezTo>
                <a:cubicBezTo>
                  <a:pt x="21" y="87447"/>
                  <a:pt x="0" y="88577"/>
                  <a:pt x="0" y="89684"/>
                </a:cubicBezTo>
                <a:lnTo>
                  <a:pt x="0" y="89873"/>
                </a:lnTo>
                <a:cubicBezTo>
                  <a:pt x="0" y="90027"/>
                  <a:pt x="126" y="90153"/>
                  <a:pt x="280" y="90153"/>
                </a:cubicBezTo>
                <a:cubicBezTo>
                  <a:pt x="434" y="90153"/>
                  <a:pt x="558" y="90027"/>
                  <a:pt x="558" y="89873"/>
                </a:cubicBezTo>
                <a:lnTo>
                  <a:pt x="558" y="89684"/>
                </a:lnTo>
                <a:cubicBezTo>
                  <a:pt x="558" y="88582"/>
                  <a:pt x="579" y="87461"/>
                  <a:pt x="620" y="86348"/>
                </a:cubicBezTo>
                <a:cubicBezTo>
                  <a:pt x="625" y="86195"/>
                  <a:pt x="505" y="86065"/>
                  <a:pt x="351" y="86059"/>
                </a:cubicBezTo>
                <a:cubicBezTo>
                  <a:pt x="350" y="86059"/>
                  <a:pt x="349" y="86059"/>
                  <a:pt x="348" y="86059"/>
                </a:cubicBezTo>
                <a:close/>
                <a:moveTo>
                  <a:pt x="178936" y="94604"/>
                </a:moveTo>
                <a:cubicBezTo>
                  <a:pt x="178780" y="94604"/>
                  <a:pt x="178668" y="94718"/>
                  <a:pt x="178659" y="94866"/>
                </a:cubicBezTo>
                <a:cubicBezTo>
                  <a:pt x="178597" y="95977"/>
                  <a:pt x="178512" y="97095"/>
                  <a:pt x="178407" y="98193"/>
                </a:cubicBezTo>
                <a:cubicBezTo>
                  <a:pt x="178393" y="98346"/>
                  <a:pt x="178506" y="98482"/>
                  <a:pt x="178658" y="98497"/>
                </a:cubicBezTo>
                <a:cubicBezTo>
                  <a:pt x="178668" y="98498"/>
                  <a:pt x="178676" y="98498"/>
                  <a:pt x="178685" y="98498"/>
                </a:cubicBezTo>
                <a:cubicBezTo>
                  <a:pt x="178828" y="98497"/>
                  <a:pt x="178948" y="98389"/>
                  <a:pt x="178962" y="98246"/>
                </a:cubicBezTo>
                <a:cubicBezTo>
                  <a:pt x="179066" y="97141"/>
                  <a:pt x="179152" y="96016"/>
                  <a:pt x="179216" y="94899"/>
                </a:cubicBezTo>
                <a:cubicBezTo>
                  <a:pt x="179226" y="94745"/>
                  <a:pt x="179108" y="94614"/>
                  <a:pt x="178954" y="94604"/>
                </a:cubicBezTo>
                <a:cubicBezTo>
                  <a:pt x="178948" y="94604"/>
                  <a:pt x="178942" y="94604"/>
                  <a:pt x="178936" y="94604"/>
                </a:cubicBezTo>
                <a:close/>
                <a:moveTo>
                  <a:pt x="584" y="96836"/>
                </a:moveTo>
                <a:cubicBezTo>
                  <a:pt x="576" y="96836"/>
                  <a:pt x="569" y="96837"/>
                  <a:pt x="561" y="96837"/>
                </a:cubicBezTo>
                <a:cubicBezTo>
                  <a:pt x="407" y="96850"/>
                  <a:pt x="293" y="96984"/>
                  <a:pt x="306" y="97138"/>
                </a:cubicBezTo>
                <a:cubicBezTo>
                  <a:pt x="396" y="98247"/>
                  <a:pt x="511" y="99371"/>
                  <a:pt x="643" y="100477"/>
                </a:cubicBezTo>
                <a:cubicBezTo>
                  <a:pt x="660" y="100617"/>
                  <a:pt x="778" y="100723"/>
                  <a:pt x="919" y="100723"/>
                </a:cubicBezTo>
                <a:cubicBezTo>
                  <a:pt x="931" y="100723"/>
                  <a:pt x="942" y="100722"/>
                  <a:pt x="953" y="100721"/>
                </a:cubicBezTo>
                <a:cubicBezTo>
                  <a:pt x="1106" y="100703"/>
                  <a:pt x="1215" y="100563"/>
                  <a:pt x="1197" y="100411"/>
                </a:cubicBezTo>
                <a:cubicBezTo>
                  <a:pt x="1065" y="99311"/>
                  <a:pt x="952" y="98194"/>
                  <a:pt x="861" y="97092"/>
                </a:cubicBezTo>
                <a:cubicBezTo>
                  <a:pt x="850" y="96947"/>
                  <a:pt x="728" y="96836"/>
                  <a:pt x="584" y="96836"/>
                </a:cubicBezTo>
                <a:close/>
                <a:moveTo>
                  <a:pt x="177707" y="105120"/>
                </a:moveTo>
                <a:cubicBezTo>
                  <a:pt x="177579" y="105120"/>
                  <a:pt x="177460" y="105216"/>
                  <a:pt x="177435" y="105351"/>
                </a:cubicBezTo>
                <a:cubicBezTo>
                  <a:pt x="177242" y="106443"/>
                  <a:pt x="177025" y="107544"/>
                  <a:pt x="176792" y="108624"/>
                </a:cubicBezTo>
                <a:cubicBezTo>
                  <a:pt x="176760" y="108774"/>
                  <a:pt x="176855" y="108923"/>
                  <a:pt x="177005" y="108955"/>
                </a:cubicBezTo>
                <a:cubicBezTo>
                  <a:pt x="177025" y="108959"/>
                  <a:pt x="177044" y="108962"/>
                  <a:pt x="177064" y="108962"/>
                </a:cubicBezTo>
                <a:cubicBezTo>
                  <a:pt x="177195" y="108962"/>
                  <a:pt x="177309" y="108870"/>
                  <a:pt x="177337" y="108741"/>
                </a:cubicBezTo>
                <a:cubicBezTo>
                  <a:pt x="177573" y="107656"/>
                  <a:pt x="177791" y="106548"/>
                  <a:pt x="177985" y="105449"/>
                </a:cubicBezTo>
                <a:cubicBezTo>
                  <a:pt x="178012" y="105297"/>
                  <a:pt x="177910" y="105152"/>
                  <a:pt x="177759" y="105125"/>
                </a:cubicBezTo>
                <a:cubicBezTo>
                  <a:pt x="177742" y="105121"/>
                  <a:pt x="177725" y="105120"/>
                  <a:pt x="177707" y="105120"/>
                </a:cubicBezTo>
                <a:close/>
                <a:moveTo>
                  <a:pt x="2076" y="107320"/>
                </a:moveTo>
                <a:cubicBezTo>
                  <a:pt x="2057" y="107320"/>
                  <a:pt x="2039" y="107321"/>
                  <a:pt x="2020" y="107325"/>
                </a:cubicBezTo>
                <a:cubicBezTo>
                  <a:pt x="1869" y="107355"/>
                  <a:pt x="1771" y="107503"/>
                  <a:pt x="1802" y="107655"/>
                </a:cubicBezTo>
                <a:cubicBezTo>
                  <a:pt x="2025" y="108746"/>
                  <a:pt x="2271" y="109848"/>
                  <a:pt x="2533" y="110930"/>
                </a:cubicBezTo>
                <a:cubicBezTo>
                  <a:pt x="2563" y="111055"/>
                  <a:pt x="2676" y="111143"/>
                  <a:pt x="2804" y="111143"/>
                </a:cubicBezTo>
                <a:cubicBezTo>
                  <a:pt x="2826" y="111143"/>
                  <a:pt x="2848" y="111140"/>
                  <a:pt x="2870" y="111135"/>
                </a:cubicBezTo>
                <a:cubicBezTo>
                  <a:pt x="3020" y="111098"/>
                  <a:pt x="3112" y="110948"/>
                  <a:pt x="3075" y="110799"/>
                </a:cubicBezTo>
                <a:cubicBezTo>
                  <a:pt x="2815" y="109723"/>
                  <a:pt x="2570" y="108627"/>
                  <a:pt x="2350" y="107543"/>
                </a:cubicBezTo>
                <a:cubicBezTo>
                  <a:pt x="2322" y="107410"/>
                  <a:pt x="2206" y="107320"/>
                  <a:pt x="2076" y="107320"/>
                </a:cubicBezTo>
                <a:close/>
                <a:moveTo>
                  <a:pt x="175241" y="115422"/>
                </a:moveTo>
                <a:cubicBezTo>
                  <a:pt x="175123" y="115422"/>
                  <a:pt x="175013" y="115498"/>
                  <a:pt x="174975" y="115617"/>
                </a:cubicBezTo>
                <a:cubicBezTo>
                  <a:pt x="174655" y="116675"/>
                  <a:pt x="174308" y="117744"/>
                  <a:pt x="173943" y="118799"/>
                </a:cubicBezTo>
                <a:cubicBezTo>
                  <a:pt x="173880" y="118980"/>
                  <a:pt x="174015" y="119170"/>
                  <a:pt x="174208" y="119170"/>
                </a:cubicBezTo>
                <a:cubicBezTo>
                  <a:pt x="174326" y="119170"/>
                  <a:pt x="174432" y="119094"/>
                  <a:pt x="174471" y="118981"/>
                </a:cubicBezTo>
                <a:cubicBezTo>
                  <a:pt x="174837" y="117920"/>
                  <a:pt x="175186" y="116843"/>
                  <a:pt x="175510" y="115779"/>
                </a:cubicBezTo>
                <a:cubicBezTo>
                  <a:pt x="175552" y="115632"/>
                  <a:pt x="175469" y="115479"/>
                  <a:pt x="175322" y="115434"/>
                </a:cubicBezTo>
                <a:cubicBezTo>
                  <a:pt x="175295" y="115426"/>
                  <a:pt x="175268" y="115422"/>
                  <a:pt x="175241" y="115422"/>
                </a:cubicBezTo>
                <a:close/>
                <a:moveTo>
                  <a:pt x="4800" y="117552"/>
                </a:moveTo>
                <a:cubicBezTo>
                  <a:pt x="4771" y="117552"/>
                  <a:pt x="4742" y="117557"/>
                  <a:pt x="4713" y="117566"/>
                </a:cubicBezTo>
                <a:cubicBezTo>
                  <a:pt x="4566" y="117615"/>
                  <a:pt x="4487" y="117772"/>
                  <a:pt x="4536" y="117919"/>
                </a:cubicBezTo>
                <a:cubicBezTo>
                  <a:pt x="4884" y="118972"/>
                  <a:pt x="5261" y="120038"/>
                  <a:pt x="5651" y="121085"/>
                </a:cubicBezTo>
                <a:cubicBezTo>
                  <a:pt x="5691" y="121194"/>
                  <a:pt x="5796" y="121266"/>
                  <a:pt x="5912" y="121267"/>
                </a:cubicBezTo>
                <a:lnTo>
                  <a:pt x="5912" y="121267"/>
                </a:lnTo>
                <a:cubicBezTo>
                  <a:pt x="6108" y="121266"/>
                  <a:pt x="6242" y="121072"/>
                  <a:pt x="6174" y="120889"/>
                </a:cubicBezTo>
                <a:cubicBezTo>
                  <a:pt x="5785" y="119849"/>
                  <a:pt x="5412" y="118790"/>
                  <a:pt x="5065" y="117743"/>
                </a:cubicBezTo>
                <a:cubicBezTo>
                  <a:pt x="5027" y="117626"/>
                  <a:pt x="4917" y="117552"/>
                  <a:pt x="4800" y="117552"/>
                </a:cubicBezTo>
                <a:close/>
                <a:moveTo>
                  <a:pt x="5912" y="121267"/>
                </a:moveTo>
                <a:cubicBezTo>
                  <a:pt x="5912" y="121267"/>
                  <a:pt x="5912" y="121267"/>
                  <a:pt x="5912" y="121267"/>
                </a:cubicBezTo>
                <a:lnTo>
                  <a:pt x="5913" y="121267"/>
                </a:lnTo>
                <a:cubicBezTo>
                  <a:pt x="5913" y="121267"/>
                  <a:pt x="5912" y="121267"/>
                  <a:pt x="5912" y="121267"/>
                </a:cubicBezTo>
                <a:close/>
                <a:moveTo>
                  <a:pt x="171561" y="125365"/>
                </a:moveTo>
                <a:cubicBezTo>
                  <a:pt x="171453" y="125365"/>
                  <a:pt x="171351" y="125427"/>
                  <a:pt x="171305" y="125532"/>
                </a:cubicBezTo>
                <a:cubicBezTo>
                  <a:pt x="170857" y="126551"/>
                  <a:pt x="170385" y="127572"/>
                  <a:pt x="169901" y="128566"/>
                </a:cubicBezTo>
                <a:cubicBezTo>
                  <a:pt x="169811" y="128751"/>
                  <a:pt x="169946" y="128967"/>
                  <a:pt x="170151" y="128967"/>
                </a:cubicBezTo>
                <a:cubicBezTo>
                  <a:pt x="170152" y="128967"/>
                  <a:pt x="170152" y="128967"/>
                  <a:pt x="170153" y="128967"/>
                </a:cubicBezTo>
                <a:cubicBezTo>
                  <a:pt x="170259" y="128967"/>
                  <a:pt x="170357" y="128906"/>
                  <a:pt x="170403" y="128811"/>
                </a:cubicBezTo>
                <a:cubicBezTo>
                  <a:pt x="170890" y="127810"/>
                  <a:pt x="171364" y="126782"/>
                  <a:pt x="171816" y="125757"/>
                </a:cubicBezTo>
                <a:cubicBezTo>
                  <a:pt x="171878" y="125616"/>
                  <a:pt x="171814" y="125452"/>
                  <a:pt x="171673" y="125389"/>
                </a:cubicBezTo>
                <a:cubicBezTo>
                  <a:pt x="171636" y="125373"/>
                  <a:pt x="171598" y="125365"/>
                  <a:pt x="171561" y="125365"/>
                </a:cubicBezTo>
                <a:close/>
                <a:moveTo>
                  <a:pt x="8724" y="127384"/>
                </a:moveTo>
                <a:cubicBezTo>
                  <a:pt x="8685" y="127384"/>
                  <a:pt x="8644" y="127393"/>
                  <a:pt x="8606" y="127411"/>
                </a:cubicBezTo>
                <a:cubicBezTo>
                  <a:pt x="8466" y="127476"/>
                  <a:pt x="8407" y="127643"/>
                  <a:pt x="8472" y="127782"/>
                </a:cubicBezTo>
                <a:cubicBezTo>
                  <a:pt x="8947" y="128792"/>
                  <a:pt x="9446" y="129803"/>
                  <a:pt x="9954" y="130785"/>
                </a:cubicBezTo>
                <a:cubicBezTo>
                  <a:pt x="10001" y="130878"/>
                  <a:pt x="10097" y="130937"/>
                  <a:pt x="10200" y="130937"/>
                </a:cubicBezTo>
                <a:cubicBezTo>
                  <a:pt x="10245" y="130937"/>
                  <a:pt x="10289" y="130926"/>
                  <a:pt x="10329" y="130905"/>
                </a:cubicBezTo>
                <a:cubicBezTo>
                  <a:pt x="10466" y="130834"/>
                  <a:pt x="10520" y="130666"/>
                  <a:pt x="10449" y="130529"/>
                </a:cubicBezTo>
                <a:cubicBezTo>
                  <a:pt x="9944" y="129554"/>
                  <a:pt x="9449" y="128549"/>
                  <a:pt x="8977" y="127545"/>
                </a:cubicBezTo>
                <a:cubicBezTo>
                  <a:pt x="8929" y="127443"/>
                  <a:pt x="8829" y="127384"/>
                  <a:pt x="8724" y="127384"/>
                </a:cubicBezTo>
                <a:close/>
                <a:moveTo>
                  <a:pt x="166718" y="134802"/>
                </a:moveTo>
                <a:cubicBezTo>
                  <a:pt x="166625" y="134802"/>
                  <a:pt x="166534" y="134849"/>
                  <a:pt x="166482" y="134934"/>
                </a:cubicBezTo>
                <a:cubicBezTo>
                  <a:pt x="165919" y="135888"/>
                  <a:pt x="165328" y="136844"/>
                  <a:pt x="164730" y="137777"/>
                </a:cubicBezTo>
                <a:cubicBezTo>
                  <a:pt x="164610" y="137963"/>
                  <a:pt x="164744" y="138207"/>
                  <a:pt x="164965" y="138207"/>
                </a:cubicBezTo>
                <a:cubicBezTo>
                  <a:pt x="165061" y="138207"/>
                  <a:pt x="165149" y="138160"/>
                  <a:pt x="165200" y="138079"/>
                </a:cubicBezTo>
                <a:cubicBezTo>
                  <a:pt x="165802" y="137140"/>
                  <a:pt x="166395" y="136177"/>
                  <a:pt x="166961" y="135217"/>
                </a:cubicBezTo>
                <a:cubicBezTo>
                  <a:pt x="167036" y="135086"/>
                  <a:pt x="166991" y="134918"/>
                  <a:pt x="166860" y="134841"/>
                </a:cubicBezTo>
                <a:cubicBezTo>
                  <a:pt x="166816" y="134815"/>
                  <a:pt x="166767" y="134802"/>
                  <a:pt x="166718" y="134802"/>
                </a:cubicBezTo>
                <a:close/>
                <a:moveTo>
                  <a:pt x="13784" y="136675"/>
                </a:moveTo>
                <a:cubicBezTo>
                  <a:pt x="13733" y="136675"/>
                  <a:pt x="13682" y="136689"/>
                  <a:pt x="13637" y="136718"/>
                </a:cubicBezTo>
                <a:cubicBezTo>
                  <a:pt x="13505" y="136799"/>
                  <a:pt x="13465" y="136970"/>
                  <a:pt x="13547" y="137102"/>
                </a:cubicBezTo>
                <a:cubicBezTo>
                  <a:pt x="14134" y="138041"/>
                  <a:pt x="14749" y="138987"/>
                  <a:pt x="15374" y="139911"/>
                </a:cubicBezTo>
                <a:cubicBezTo>
                  <a:pt x="15427" y="139988"/>
                  <a:pt x="15513" y="140034"/>
                  <a:pt x="15605" y="140034"/>
                </a:cubicBezTo>
                <a:lnTo>
                  <a:pt x="15605" y="140035"/>
                </a:lnTo>
                <a:cubicBezTo>
                  <a:pt x="15830" y="140035"/>
                  <a:pt x="15963" y="139784"/>
                  <a:pt x="15837" y="139599"/>
                </a:cubicBezTo>
                <a:cubicBezTo>
                  <a:pt x="15214" y="138680"/>
                  <a:pt x="14602" y="137740"/>
                  <a:pt x="14020" y="136806"/>
                </a:cubicBezTo>
                <a:cubicBezTo>
                  <a:pt x="13967" y="136722"/>
                  <a:pt x="13876" y="136675"/>
                  <a:pt x="13784" y="136675"/>
                </a:cubicBezTo>
                <a:close/>
                <a:moveTo>
                  <a:pt x="160804" y="143587"/>
                </a:moveTo>
                <a:cubicBezTo>
                  <a:pt x="160720" y="143587"/>
                  <a:pt x="160637" y="143625"/>
                  <a:pt x="160582" y="143697"/>
                </a:cubicBezTo>
                <a:cubicBezTo>
                  <a:pt x="159913" y="144574"/>
                  <a:pt x="159214" y="145453"/>
                  <a:pt x="158509" y="146313"/>
                </a:cubicBezTo>
                <a:cubicBezTo>
                  <a:pt x="158359" y="146495"/>
                  <a:pt x="158489" y="146769"/>
                  <a:pt x="158724" y="146770"/>
                </a:cubicBezTo>
                <a:lnTo>
                  <a:pt x="158723" y="146769"/>
                </a:lnTo>
                <a:cubicBezTo>
                  <a:pt x="158807" y="146769"/>
                  <a:pt x="158886" y="146731"/>
                  <a:pt x="158940" y="146667"/>
                </a:cubicBezTo>
                <a:cubicBezTo>
                  <a:pt x="159650" y="145804"/>
                  <a:pt x="160352" y="144919"/>
                  <a:pt x="161026" y="144036"/>
                </a:cubicBezTo>
                <a:cubicBezTo>
                  <a:pt x="161119" y="143914"/>
                  <a:pt x="161096" y="143739"/>
                  <a:pt x="160973" y="143645"/>
                </a:cubicBezTo>
                <a:cubicBezTo>
                  <a:pt x="160923" y="143606"/>
                  <a:pt x="160863" y="143587"/>
                  <a:pt x="160804" y="143587"/>
                </a:cubicBezTo>
                <a:close/>
                <a:moveTo>
                  <a:pt x="19906" y="145306"/>
                </a:moveTo>
                <a:cubicBezTo>
                  <a:pt x="19845" y="145306"/>
                  <a:pt x="19783" y="145326"/>
                  <a:pt x="19732" y="145367"/>
                </a:cubicBezTo>
                <a:cubicBezTo>
                  <a:pt x="19611" y="145464"/>
                  <a:pt x="19592" y="145642"/>
                  <a:pt x="19691" y="145762"/>
                </a:cubicBezTo>
                <a:cubicBezTo>
                  <a:pt x="20390" y="146632"/>
                  <a:pt x="21113" y="147500"/>
                  <a:pt x="21839" y="148339"/>
                </a:cubicBezTo>
                <a:cubicBezTo>
                  <a:pt x="21893" y="148400"/>
                  <a:pt x="21969" y="148435"/>
                  <a:pt x="22050" y="148435"/>
                </a:cubicBezTo>
                <a:lnTo>
                  <a:pt x="22050" y="148434"/>
                </a:lnTo>
                <a:cubicBezTo>
                  <a:pt x="22289" y="148434"/>
                  <a:pt x="22418" y="148153"/>
                  <a:pt x="22261" y="147973"/>
                </a:cubicBezTo>
                <a:cubicBezTo>
                  <a:pt x="21539" y="147139"/>
                  <a:pt x="20821" y="146277"/>
                  <a:pt x="20127" y="145413"/>
                </a:cubicBezTo>
                <a:cubicBezTo>
                  <a:pt x="20071" y="145342"/>
                  <a:pt x="19989" y="145306"/>
                  <a:pt x="19906" y="145306"/>
                </a:cubicBezTo>
                <a:close/>
                <a:moveTo>
                  <a:pt x="153891" y="151617"/>
                </a:moveTo>
                <a:cubicBezTo>
                  <a:pt x="153818" y="151617"/>
                  <a:pt x="153746" y="151645"/>
                  <a:pt x="153691" y="151701"/>
                </a:cubicBezTo>
                <a:cubicBezTo>
                  <a:pt x="152923" y="152495"/>
                  <a:pt x="152128" y="153286"/>
                  <a:pt x="151325" y="154053"/>
                </a:cubicBezTo>
                <a:cubicBezTo>
                  <a:pt x="151144" y="154227"/>
                  <a:pt x="151267" y="154533"/>
                  <a:pt x="151519" y="154533"/>
                </a:cubicBezTo>
                <a:cubicBezTo>
                  <a:pt x="151591" y="154533"/>
                  <a:pt x="151660" y="154505"/>
                  <a:pt x="151712" y="154456"/>
                </a:cubicBezTo>
                <a:cubicBezTo>
                  <a:pt x="152519" y="153684"/>
                  <a:pt x="153319" y="152887"/>
                  <a:pt x="154092" y="152089"/>
                </a:cubicBezTo>
                <a:cubicBezTo>
                  <a:pt x="154199" y="151979"/>
                  <a:pt x="154197" y="151803"/>
                  <a:pt x="154086" y="151696"/>
                </a:cubicBezTo>
                <a:cubicBezTo>
                  <a:pt x="154032" y="151643"/>
                  <a:pt x="153961" y="151617"/>
                  <a:pt x="153891" y="151617"/>
                </a:cubicBezTo>
                <a:close/>
                <a:moveTo>
                  <a:pt x="27009" y="153162"/>
                </a:moveTo>
                <a:cubicBezTo>
                  <a:pt x="26937" y="153162"/>
                  <a:pt x="26865" y="153190"/>
                  <a:pt x="26810" y="153245"/>
                </a:cubicBezTo>
                <a:cubicBezTo>
                  <a:pt x="26702" y="153355"/>
                  <a:pt x="26704" y="153532"/>
                  <a:pt x="26815" y="153641"/>
                </a:cubicBezTo>
                <a:cubicBezTo>
                  <a:pt x="27612" y="154425"/>
                  <a:pt x="28432" y="155202"/>
                  <a:pt x="29252" y="155949"/>
                </a:cubicBezTo>
                <a:cubicBezTo>
                  <a:pt x="29302" y="155995"/>
                  <a:pt x="29368" y="156022"/>
                  <a:pt x="29436" y="156022"/>
                </a:cubicBezTo>
                <a:cubicBezTo>
                  <a:pt x="29438" y="156022"/>
                  <a:pt x="29439" y="156022"/>
                  <a:pt x="29440" y="156022"/>
                </a:cubicBezTo>
                <a:lnTo>
                  <a:pt x="29440" y="156023"/>
                </a:lnTo>
                <a:cubicBezTo>
                  <a:pt x="29694" y="156023"/>
                  <a:pt x="29816" y="155709"/>
                  <a:pt x="29628" y="155537"/>
                </a:cubicBezTo>
                <a:cubicBezTo>
                  <a:pt x="28814" y="154794"/>
                  <a:pt x="27998" y="154022"/>
                  <a:pt x="27206" y="153244"/>
                </a:cubicBezTo>
                <a:cubicBezTo>
                  <a:pt x="27152" y="153189"/>
                  <a:pt x="27080" y="153162"/>
                  <a:pt x="27009" y="153162"/>
                </a:cubicBezTo>
                <a:close/>
                <a:moveTo>
                  <a:pt x="146091" y="158771"/>
                </a:moveTo>
                <a:cubicBezTo>
                  <a:pt x="146027" y="158771"/>
                  <a:pt x="145964" y="158793"/>
                  <a:pt x="145911" y="158837"/>
                </a:cubicBezTo>
                <a:cubicBezTo>
                  <a:pt x="145047" y="159541"/>
                  <a:pt x="144164" y="160232"/>
                  <a:pt x="143287" y="160893"/>
                </a:cubicBezTo>
                <a:cubicBezTo>
                  <a:pt x="143073" y="161054"/>
                  <a:pt x="143187" y="161395"/>
                  <a:pt x="143455" y="161395"/>
                </a:cubicBezTo>
                <a:cubicBezTo>
                  <a:pt x="143515" y="161395"/>
                  <a:pt x="143575" y="161375"/>
                  <a:pt x="143623" y="161339"/>
                </a:cubicBezTo>
                <a:cubicBezTo>
                  <a:pt x="144507" y="160674"/>
                  <a:pt x="145394" y="159977"/>
                  <a:pt x="146263" y="159270"/>
                </a:cubicBezTo>
                <a:cubicBezTo>
                  <a:pt x="146385" y="159174"/>
                  <a:pt x="146405" y="158995"/>
                  <a:pt x="146307" y="158874"/>
                </a:cubicBezTo>
                <a:cubicBezTo>
                  <a:pt x="146252" y="158806"/>
                  <a:pt x="146172" y="158771"/>
                  <a:pt x="146091" y="158771"/>
                </a:cubicBezTo>
                <a:close/>
                <a:moveTo>
                  <a:pt x="34986" y="160129"/>
                </a:moveTo>
                <a:cubicBezTo>
                  <a:pt x="34903" y="160129"/>
                  <a:pt x="34820" y="160167"/>
                  <a:pt x="34765" y="160238"/>
                </a:cubicBezTo>
                <a:cubicBezTo>
                  <a:pt x="34670" y="160361"/>
                  <a:pt x="34694" y="160538"/>
                  <a:pt x="34817" y="160631"/>
                </a:cubicBezTo>
                <a:cubicBezTo>
                  <a:pt x="35697" y="161311"/>
                  <a:pt x="36603" y="161987"/>
                  <a:pt x="37511" y="162638"/>
                </a:cubicBezTo>
                <a:cubicBezTo>
                  <a:pt x="37558" y="162671"/>
                  <a:pt x="37615" y="162690"/>
                  <a:pt x="37673" y="162690"/>
                </a:cubicBezTo>
                <a:cubicBezTo>
                  <a:pt x="37794" y="162690"/>
                  <a:pt x="37901" y="162611"/>
                  <a:pt x="37939" y="162496"/>
                </a:cubicBezTo>
                <a:cubicBezTo>
                  <a:pt x="37975" y="162380"/>
                  <a:pt x="37934" y="162254"/>
                  <a:pt x="37835" y="162185"/>
                </a:cubicBezTo>
                <a:cubicBezTo>
                  <a:pt x="36932" y="161537"/>
                  <a:pt x="36032" y="160866"/>
                  <a:pt x="35158" y="160189"/>
                </a:cubicBezTo>
                <a:cubicBezTo>
                  <a:pt x="35107" y="160149"/>
                  <a:pt x="35046" y="160129"/>
                  <a:pt x="34986" y="160129"/>
                </a:cubicBezTo>
                <a:close/>
                <a:moveTo>
                  <a:pt x="137501" y="164960"/>
                </a:moveTo>
                <a:cubicBezTo>
                  <a:pt x="137448" y="164960"/>
                  <a:pt x="137395" y="164975"/>
                  <a:pt x="137348" y="165006"/>
                </a:cubicBezTo>
                <a:cubicBezTo>
                  <a:pt x="136418" y="165596"/>
                  <a:pt x="135460" y="166178"/>
                  <a:pt x="134502" y="166737"/>
                </a:cubicBezTo>
                <a:cubicBezTo>
                  <a:pt x="134394" y="166800"/>
                  <a:pt x="134341" y="166929"/>
                  <a:pt x="134374" y="167050"/>
                </a:cubicBezTo>
                <a:cubicBezTo>
                  <a:pt x="134407" y="167172"/>
                  <a:pt x="134517" y="167256"/>
                  <a:pt x="134643" y="167256"/>
                </a:cubicBezTo>
                <a:cubicBezTo>
                  <a:pt x="134693" y="167256"/>
                  <a:pt x="134741" y="167243"/>
                  <a:pt x="134784" y="167218"/>
                </a:cubicBezTo>
                <a:cubicBezTo>
                  <a:pt x="135747" y="166657"/>
                  <a:pt x="136711" y="166070"/>
                  <a:pt x="137647" y="165476"/>
                </a:cubicBezTo>
                <a:cubicBezTo>
                  <a:pt x="137779" y="165395"/>
                  <a:pt x="137820" y="165221"/>
                  <a:pt x="137737" y="165090"/>
                </a:cubicBezTo>
                <a:cubicBezTo>
                  <a:pt x="137683" y="165006"/>
                  <a:pt x="137593" y="164960"/>
                  <a:pt x="137501" y="164960"/>
                </a:cubicBezTo>
                <a:close/>
                <a:moveTo>
                  <a:pt x="43734" y="166112"/>
                </a:moveTo>
                <a:cubicBezTo>
                  <a:pt x="43640" y="166112"/>
                  <a:pt x="43547" y="166160"/>
                  <a:pt x="43495" y="166247"/>
                </a:cubicBezTo>
                <a:cubicBezTo>
                  <a:pt x="43416" y="166380"/>
                  <a:pt x="43458" y="166551"/>
                  <a:pt x="43590" y="166631"/>
                </a:cubicBezTo>
                <a:cubicBezTo>
                  <a:pt x="44547" y="167205"/>
                  <a:pt x="45527" y="167769"/>
                  <a:pt x="46503" y="168307"/>
                </a:cubicBezTo>
                <a:cubicBezTo>
                  <a:pt x="46545" y="168329"/>
                  <a:pt x="46591" y="168341"/>
                  <a:pt x="46639" y="168341"/>
                </a:cubicBezTo>
                <a:lnTo>
                  <a:pt x="46639" y="168342"/>
                </a:lnTo>
                <a:cubicBezTo>
                  <a:pt x="46766" y="168342"/>
                  <a:pt x="46877" y="168255"/>
                  <a:pt x="46910" y="168132"/>
                </a:cubicBezTo>
                <a:cubicBezTo>
                  <a:pt x="46941" y="168009"/>
                  <a:pt x="46886" y="167878"/>
                  <a:pt x="46773" y="167818"/>
                </a:cubicBezTo>
                <a:cubicBezTo>
                  <a:pt x="45802" y="167284"/>
                  <a:pt x="44829" y="166724"/>
                  <a:pt x="43878" y="166152"/>
                </a:cubicBezTo>
                <a:cubicBezTo>
                  <a:pt x="43833" y="166125"/>
                  <a:pt x="43783" y="166112"/>
                  <a:pt x="43734" y="166112"/>
                </a:cubicBezTo>
                <a:close/>
                <a:moveTo>
                  <a:pt x="128237" y="170093"/>
                </a:moveTo>
                <a:cubicBezTo>
                  <a:pt x="128198" y="170093"/>
                  <a:pt x="128159" y="170101"/>
                  <a:pt x="128122" y="170118"/>
                </a:cubicBezTo>
                <a:cubicBezTo>
                  <a:pt x="127124" y="170594"/>
                  <a:pt x="126105" y="171059"/>
                  <a:pt x="125093" y="171497"/>
                </a:cubicBezTo>
                <a:cubicBezTo>
                  <a:pt x="124972" y="171550"/>
                  <a:pt x="124904" y="171681"/>
                  <a:pt x="124931" y="171810"/>
                </a:cubicBezTo>
                <a:cubicBezTo>
                  <a:pt x="124958" y="171940"/>
                  <a:pt x="125072" y="172033"/>
                  <a:pt x="125205" y="172033"/>
                </a:cubicBezTo>
                <a:lnTo>
                  <a:pt x="125204" y="172032"/>
                </a:lnTo>
                <a:cubicBezTo>
                  <a:pt x="125242" y="172032"/>
                  <a:pt x="125281" y="172025"/>
                  <a:pt x="125317" y="172010"/>
                </a:cubicBezTo>
                <a:cubicBezTo>
                  <a:pt x="126335" y="171568"/>
                  <a:pt x="127360" y="171101"/>
                  <a:pt x="128363" y="170621"/>
                </a:cubicBezTo>
                <a:cubicBezTo>
                  <a:pt x="128498" y="170552"/>
                  <a:pt x="128555" y="170388"/>
                  <a:pt x="128488" y="170251"/>
                </a:cubicBezTo>
                <a:cubicBezTo>
                  <a:pt x="128441" y="170151"/>
                  <a:pt x="128341" y="170093"/>
                  <a:pt x="128237" y="170093"/>
                </a:cubicBezTo>
                <a:close/>
                <a:moveTo>
                  <a:pt x="53130" y="171018"/>
                </a:moveTo>
                <a:cubicBezTo>
                  <a:pt x="53023" y="171018"/>
                  <a:pt x="52921" y="171080"/>
                  <a:pt x="52875" y="171184"/>
                </a:cubicBezTo>
                <a:cubicBezTo>
                  <a:pt x="52812" y="171325"/>
                  <a:pt x="52875" y="171490"/>
                  <a:pt x="53016" y="171553"/>
                </a:cubicBezTo>
                <a:cubicBezTo>
                  <a:pt x="54029" y="172007"/>
                  <a:pt x="55071" y="172451"/>
                  <a:pt x="56111" y="172872"/>
                </a:cubicBezTo>
                <a:cubicBezTo>
                  <a:pt x="56143" y="172884"/>
                  <a:pt x="56179" y="172891"/>
                  <a:pt x="56215" y="172891"/>
                </a:cubicBezTo>
                <a:cubicBezTo>
                  <a:pt x="56348" y="172891"/>
                  <a:pt x="56464" y="172797"/>
                  <a:pt x="56489" y="172665"/>
                </a:cubicBezTo>
                <a:cubicBezTo>
                  <a:pt x="56515" y="172535"/>
                  <a:pt x="56444" y="172403"/>
                  <a:pt x="56319" y="172353"/>
                </a:cubicBezTo>
                <a:cubicBezTo>
                  <a:pt x="55286" y="171936"/>
                  <a:pt x="54250" y="171495"/>
                  <a:pt x="53243" y="171043"/>
                </a:cubicBezTo>
                <a:cubicBezTo>
                  <a:pt x="53206" y="171026"/>
                  <a:pt x="53168" y="171018"/>
                  <a:pt x="53130" y="171018"/>
                </a:cubicBezTo>
                <a:close/>
                <a:moveTo>
                  <a:pt x="118448" y="174081"/>
                </a:moveTo>
                <a:cubicBezTo>
                  <a:pt x="118418" y="174081"/>
                  <a:pt x="118387" y="174085"/>
                  <a:pt x="118357" y="174096"/>
                </a:cubicBezTo>
                <a:cubicBezTo>
                  <a:pt x="117304" y="174453"/>
                  <a:pt x="116235" y="174795"/>
                  <a:pt x="115180" y="175108"/>
                </a:cubicBezTo>
                <a:cubicBezTo>
                  <a:pt x="115047" y="175148"/>
                  <a:pt x="114964" y="175279"/>
                  <a:pt x="114984" y="175415"/>
                </a:cubicBezTo>
                <a:cubicBezTo>
                  <a:pt x="115004" y="175553"/>
                  <a:pt x="115121" y="175654"/>
                  <a:pt x="115259" y="175654"/>
                </a:cubicBezTo>
                <a:lnTo>
                  <a:pt x="115259" y="175654"/>
                </a:lnTo>
                <a:cubicBezTo>
                  <a:pt x="115286" y="175654"/>
                  <a:pt x="115314" y="175651"/>
                  <a:pt x="115339" y="175644"/>
                </a:cubicBezTo>
                <a:cubicBezTo>
                  <a:pt x="116400" y="175327"/>
                  <a:pt x="117476" y="174985"/>
                  <a:pt x="118538" y="174625"/>
                </a:cubicBezTo>
                <a:cubicBezTo>
                  <a:pt x="118683" y="174575"/>
                  <a:pt x="118761" y="174416"/>
                  <a:pt x="118711" y="174270"/>
                </a:cubicBezTo>
                <a:cubicBezTo>
                  <a:pt x="118672" y="174154"/>
                  <a:pt x="118564" y="174081"/>
                  <a:pt x="118448" y="174081"/>
                </a:cubicBezTo>
                <a:close/>
                <a:moveTo>
                  <a:pt x="115259" y="175654"/>
                </a:moveTo>
                <a:cubicBezTo>
                  <a:pt x="115259" y="175654"/>
                  <a:pt x="115259" y="175654"/>
                  <a:pt x="115259" y="175654"/>
                </a:cubicBezTo>
                <a:lnTo>
                  <a:pt x="115260" y="175654"/>
                </a:lnTo>
                <a:cubicBezTo>
                  <a:pt x="115260" y="175654"/>
                  <a:pt x="115260" y="175654"/>
                  <a:pt x="115259" y="175654"/>
                </a:cubicBezTo>
                <a:close/>
                <a:moveTo>
                  <a:pt x="63044" y="174772"/>
                </a:moveTo>
                <a:cubicBezTo>
                  <a:pt x="62925" y="174772"/>
                  <a:pt x="62815" y="174849"/>
                  <a:pt x="62778" y="174968"/>
                </a:cubicBezTo>
                <a:cubicBezTo>
                  <a:pt x="62731" y="175116"/>
                  <a:pt x="62815" y="175275"/>
                  <a:pt x="62964" y="175319"/>
                </a:cubicBezTo>
                <a:cubicBezTo>
                  <a:pt x="64025" y="175650"/>
                  <a:pt x="65109" y="175965"/>
                  <a:pt x="66186" y="176256"/>
                </a:cubicBezTo>
                <a:cubicBezTo>
                  <a:pt x="66211" y="176262"/>
                  <a:pt x="66235" y="176266"/>
                  <a:pt x="66259" y="176266"/>
                </a:cubicBezTo>
                <a:lnTo>
                  <a:pt x="66261" y="176266"/>
                </a:lnTo>
                <a:cubicBezTo>
                  <a:pt x="66400" y="176266"/>
                  <a:pt x="66518" y="176162"/>
                  <a:pt x="66537" y="176024"/>
                </a:cubicBezTo>
                <a:cubicBezTo>
                  <a:pt x="66555" y="175885"/>
                  <a:pt x="66468" y="175754"/>
                  <a:pt x="66333" y="175717"/>
                </a:cubicBezTo>
                <a:cubicBezTo>
                  <a:pt x="65261" y="175428"/>
                  <a:pt x="64185" y="175114"/>
                  <a:pt x="63130" y="174785"/>
                </a:cubicBezTo>
                <a:cubicBezTo>
                  <a:pt x="63101" y="174776"/>
                  <a:pt x="63072" y="174772"/>
                  <a:pt x="63044" y="174772"/>
                </a:cubicBezTo>
                <a:close/>
                <a:moveTo>
                  <a:pt x="108240" y="176880"/>
                </a:moveTo>
                <a:cubicBezTo>
                  <a:pt x="108219" y="176880"/>
                  <a:pt x="108198" y="176883"/>
                  <a:pt x="108177" y="176888"/>
                </a:cubicBezTo>
                <a:cubicBezTo>
                  <a:pt x="107092" y="177116"/>
                  <a:pt x="105990" y="177327"/>
                  <a:pt x="104901" y="177513"/>
                </a:cubicBezTo>
                <a:cubicBezTo>
                  <a:pt x="104758" y="177538"/>
                  <a:pt x="104658" y="177667"/>
                  <a:pt x="104670" y="177813"/>
                </a:cubicBezTo>
                <a:cubicBezTo>
                  <a:pt x="104682" y="177957"/>
                  <a:pt x="104802" y="178068"/>
                  <a:pt x="104948" y="178068"/>
                </a:cubicBezTo>
                <a:cubicBezTo>
                  <a:pt x="104964" y="178068"/>
                  <a:pt x="104981" y="178067"/>
                  <a:pt x="104997" y="178064"/>
                </a:cubicBezTo>
                <a:cubicBezTo>
                  <a:pt x="106092" y="177876"/>
                  <a:pt x="107201" y="177664"/>
                  <a:pt x="108293" y="177434"/>
                </a:cubicBezTo>
                <a:cubicBezTo>
                  <a:pt x="108444" y="177401"/>
                  <a:pt x="108540" y="177254"/>
                  <a:pt x="108508" y="177103"/>
                </a:cubicBezTo>
                <a:cubicBezTo>
                  <a:pt x="108484" y="176971"/>
                  <a:pt x="108368" y="176880"/>
                  <a:pt x="108240" y="176880"/>
                </a:cubicBezTo>
                <a:close/>
                <a:moveTo>
                  <a:pt x="73322" y="177314"/>
                </a:moveTo>
                <a:cubicBezTo>
                  <a:pt x="73194" y="177314"/>
                  <a:pt x="73076" y="177410"/>
                  <a:pt x="73051" y="177544"/>
                </a:cubicBezTo>
                <a:cubicBezTo>
                  <a:pt x="73023" y="177695"/>
                  <a:pt x="73124" y="177841"/>
                  <a:pt x="73275" y="177869"/>
                </a:cubicBezTo>
                <a:cubicBezTo>
                  <a:pt x="74363" y="178070"/>
                  <a:pt x="75476" y="178255"/>
                  <a:pt x="76587" y="178417"/>
                </a:cubicBezTo>
                <a:cubicBezTo>
                  <a:pt x="76600" y="178418"/>
                  <a:pt x="76613" y="178419"/>
                  <a:pt x="76627" y="178419"/>
                </a:cubicBezTo>
                <a:cubicBezTo>
                  <a:pt x="76774" y="178419"/>
                  <a:pt x="76895" y="178307"/>
                  <a:pt x="76906" y="178161"/>
                </a:cubicBezTo>
                <a:cubicBezTo>
                  <a:pt x="76916" y="178015"/>
                  <a:pt x="76811" y="177886"/>
                  <a:pt x="76667" y="177864"/>
                </a:cubicBezTo>
                <a:cubicBezTo>
                  <a:pt x="75565" y="177703"/>
                  <a:pt x="74457" y="177520"/>
                  <a:pt x="73376" y="177320"/>
                </a:cubicBezTo>
                <a:cubicBezTo>
                  <a:pt x="73358" y="177316"/>
                  <a:pt x="73340" y="177314"/>
                  <a:pt x="73322" y="177314"/>
                </a:cubicBezTo>
                <a:close/>
                <a:moveTo>
                  <a:pt x="97768" y="178448"/>
                </a:moveTo>
                <a:cubicBezTo>
                  <a:pt x="97758" y="178448"/>
                  <a:pt x="97747" y="178449"/>
                  <a:pt x="97737" y="178450"/>
                </a:cubicBezTo>
                <a:cubicBezTo>
                  <a:pt x="96635" y="178548"/>
                  <a:pt x="95516" y="178627"/>
                  <a:pt x="94410" y="178685"/>
                </a:cubicBezTo>
                <a:cubicBezTo>
                  <a:pt x="94260" y="178693"/>
                  <a:pt x="94143" y="178820"/>
                  <a:pt x="94147" y="178972"/>
                </a:cubicBezTo>
                <a:cubicBezTo>
                  <a:pt x="94150" y="179122"/>
                  <a:pt x="94274" y="179242"/>
                  <a:pt x="94425" y="179243"/>
                </a:cubicBezTo>
                <a:cubicBezTo>
                  <a:pt x="94430" y="179243"/>
                  <a:pt x="94435" y="179243"/>
                  <a:pt x="94439" y="179242"/>
                </a:cubicBezTo>
                <a:cubicBezTo>
                  <a:pt x="95552" y="179185"/>
                  <a:pt x="96678" y="179104"/>
                  <a:pt x="97788" y="179005"/>
                </a:cubicBezTo>
                <a:cubicBezTo>
                  <a:pt x="97943" y="178994"/>
                  <a:pt x="98059" y="178857"/>
                  <a:pt x="98045" y="178701"/>
                </a:cubicBezTo>
                <a:cubicBezTo>
                  <a:pt x="98032" y="178557"/>
                  <a:pt x="97911" y="178448"/>
                  <a:pt x="97768" y="178448"/>
                </a:cubicBezTo>
                <a:close/>
                <a:moveTo>
                  <a:pt x="83838" y="178621"/>
                </a:moveTo>
                <a:cubicBezTo>
                  <a:pt x="83700" y="178621"/>
                  <a:pt x="83566" y="178732"/>
                  <a:pt x="83555" y="178881"/>
                </a:cubicBezTo>
                <a:cubicBezTo>
                  <a:pt x="83546" y="179035"/>
                  <a:pt x="83663" y="179167"/>
                  <a:pt x="83816" y="179178"/>
                </a:cubicBezTo>
                <a:cubicBezTo>
                  <a:pt x="84922" y="179249"/>
                  <a:pt x="86050" y="179301"/>
                  <a:pt x="87169" y="179332"/>
                </a:cubicBezTo>
                <a:lnTo>
                  <a:pt x="87177" y="179332"/>
                </a:lnTo>
                <a:cubicBezTo>
                  <a:pt x="87328" y="179332"/>
                  <a:pt x="87452" y="179208"/>
                  <a:pt x="87454" y="179057"/>
                </a:cubicBezTo>
                <a:cubicBezTo>
                  <a:pt x="87456" y="178904"/>
                  <a:pt x="87336" y="178778"/>
                  <a:pt x="87184" y="178774"/>
                </a:cubicBezTo>
                <a:cubicBezTo>
                  <a:pt x="86073" y="178743"/>
                  <a:pt x="84952" y="178692"/>
                  <a:pt x="83852" y="178621"/>
                </a:cubicBezTo>
                <a:cubicBezTo>
                  <a:pt x="83848" y="178621"/>
                  <a:pt x="83843" y="178621"/>
                  <a:pt x="83838" y="17862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1" name="Google Shape;1021;p95"/>
          <p:cNvSpPr/>
          <p:nvPr/>
        </p:nvSpPr>
        <p:spPr>
          <a:xfrm>
            <a:off x="-2136987" y="882389"/>
            <a:ext cx="6186115" cy="6184964"/>
          </a:xfrm>
          <a:custGeom>
            <a:avLst/>
            <a:gdLst/>
            <a:ahLst/>
            <a:cxnLst/>
            <a:rect l="l" t="t" r="r" b="b"/>
            <a:pathLst>
              <a:path w="209539" h="209500" extrusionOk="0">
                <a:moveTo>
                  <a:pt x="102760" y="0"/>
                </a:moveTo>
                <a:cubicBezTo>
                  <a:pt x="101644" y="22"/>
                  <a:pt x="100518" y="61"/>
                  <a:pt x="99410" y="116"/>
                </a:cubicBezTo>
                <a:cubicBezTo>
                  <a:pt x="99260" y="126"/>
                  <a:pt x="99143" y="252"/>
                  <a:pt x="99147" y="403"/>
                </a:cubicBezTo>
                <a:cubicBezTo>
                  <a:pt x="99150" y="553"/>
                  <a:pt x="99274" y="674"/>
                  <a:pt x="99424" y="674"/>
                </a:cubicBezTo>
                <a:lnTo>
                  <a:pt x="99438" y="674"/>
                </a:lnTo>
                <a:cubicBezTo>
                  <a:pt x="100540" y="619"/>
                  <a:pt x="101662" y="580"/>
                  <a:pt x="102772" y="559"/>
                </a:cubicBezTo>
                <a:cubicBezTo>
                  <a:pt x="102923" y="554"/>
                  <a:pt x="103043" y="429"/>
                  <a:pt x="103042" y="277"/>
                </a:cubicBezTo>
                <a:cubicBezTo>
                  <a:pt x="103041" y="125"/>
                  <a:pt x="102919" y="2"/>
                  <a:pt x="102766" y="0"/>
                </a:cubicBezTo>
                <a:close/>
                <a:moveTo>
                  <a:pt x="109989" y="109"/>
                </a:moveTo>
                <a:cubicBezTo>
                  <a:pt x="109858" y="109"/>
                  <a:pt x="109736" y="234"/>
                  <a:pt x="109729" y="376"/>
                </a:cubicBezTo>
                <a:cubicBezTo>
                  <a:pt x="109721" y="530"/>
                  <a:pt x="109840" y="662"/>
                  <a:pt x="109994" y="669"/>
                </a:cubicBezTo>
                <a:cubicBezTo>
                  <a:pt x="111107" y="723"/>
                  <a:pt x="112228" y="797"/>
                  <a:pt x="113320" y="886"/>
                </a:cubicBezTo>
                <a:cubicBezTo>
                  <a:pt x="113328" y="888"/>
                  <a:pt x="113336" y="888"/>
                  <a:pt x="113343" y="888"/>
                </a:cubicBezTo>
                <a:cubicBezTo>
                  <a:pt x="113494" y="886"/>
                  <a:pt x="113615" y="769"/>
                  <a:pt x="113622" y="620"/>
                </a:cubicBezTo>
                <a:cubicBezTo>
                  <a:pt x="113628" y="471"/>
                  <a:pt x="113515" y="342"/>
                  <a:pt x="113367" y="330"/>
                </a:cubicBezTo>
                <a:cubicBezTo>
                  <a:pt x="112266" y="240"/>
                  <a:pt x="111142" y="167"/>
                  <a:pt x="110020" y="112"/>
                </a:cubicBezTo>
                <a:cubicBezTo>
                  <a:pt x="110010" y="110"/>
                  <a:pt x="109999" y="109"/>
                  <a:pt x="109989" y="109"/>
                </a:cubicBezTo>
                <a:close/>
                <a:moveTo>
                  <a:pt x="92219" y="728"/>
                </a:moveTo>
                <a:cubicBezTo>
                  <a:pt x="92205" y="728"/>
                  <a:pt x="92191" y="729"/>
                  <a:pt x="92177" y="731"/>
                </a:cubicBezTo>
                <a:cubicBezTo>
                  <a:pt x="91075" y="863"/>
                  <a:pt x="89957" y="1016"/>
                  <a:pt x="88855" y="1183"/>
                </a:cubicBezTo>
                <a:cubicBezTo>
                  <a:pt x="88712" y="1206"/>
                  <a:pt x="88609" y="1335"/>
                  <a:pt x="88620" y="1479"/>
                </a:cubicBezTo>
                <a:cubicBezTo>
                  <a:pt x="88630" y="1625"/>
                  <a:pt x="88751" y="1738"/>
                  <a:pt x="88897" y="1738"/>
                </a:cubicBezTo>
                <a:cubicBezTo>
                  <a:pt x="88911" y="1738"/>
                  <a:pt x="88925" y="1737"/>
                  <a:pt x="88939" y="1736"/>
                </a:cubicBezTo>
                <a:cubicBezTo>
                  <a:pt x="90036" y="1569"/>
                  <a:pt x="91147" y="1416"/>
                  <a:pt x="92243" y="1286"/>
                </a:cubicBezTo>
                <a:cubicBezTo>
                  <a:pt x="92396" y="1267"/>
                  <a:pt x="92505" y="1129"/>
                  <a:pt x="92487" y="975"/>
                </a:cubicBezTo>
                <a:cubicBezTo>
                  <a:pt x="92470" y="837"/>
                  <a:pt x="92352" y="728"/>
                  <a:pt x="92219" y="728"/>
                </a:cubicBezTo>
                <a:close/>
                <a:moveTo>
                  <a:pt x="120539" y="1164"/>
                </a:moveTo>
                <a:cubicBezTo>
                  <a:pt x="120403" y="1164"/>
                  <a:pt x="120285" y="1264"/>
                  <a:pt x="120265" y="1401"/>
                </a:cubicBezTo>
                <a:cubicBezTo>
                  <a:pt x="120241" y="1552"/>
                  <a:pt x="120344" y="1692"/>
                  <a:pt x="120494" y="1718"/>
                </a:cubicBezTo>
                <a:cubicBezTo>
                  <a:pt x="121575" y="1882"/>
                  <a:pt x="122682" y="2068"/>
                  <a:pt x="123783" y="2270"/>
                </a:cubicBezTo>
                <a:cubicBezTo>
                  <a:pt x="123800" y="2273"/>
                  <a:pt x="123816" y="2274"/>
                  <a:pt x="123834" y="2274"/>
                </a:cubicBezTo>
                <a:cubicBezTo>
                  <a:pt x="123977" y="2271"/>
                  <a:pt x="124096" y="2162"/>
                  <a:pt x="124108" y="2019"/>
                </a:cubicBezTo>
                <a:cubicBezTo>
                  <a:pt x="124121" y="1876"/>
                  <a:pt x="124023" y="1747"/>
                  <a:pt x="123882" y="1720"/>
                </a:cubicBezTo>
                <a:cubicBezTo>
                  <a:pt x="122776" y="1518"/>
                  <a:pt x="121664" y="1331"/>
                  <a:pt x="120578" y="1167"/>
                </a:cubicBezTo>
                <a:cubicBezTo>
                  <a:pt x="120565" y="1165"/>
                  <a:pt x="120552" y="1164"/>
                  <a:pt x="120539" y="1164"/>
                </a:cubicBezTo>
                <a:close/>
                <a:moveTo>
                  <a:pt x="81778" y="2519"/>
                </a:moveTo>
                <a:cubicBezTo>
                  <a:pt x="81759" y="2519"/>
                  <a:pt x="81740" y="2521"/>
                  <a:pt x="81721" y="2525"/>
                </a:cubicBezTo>
                <a:cubicBezTo>
                  <a:pt x="80631" y="2770"/>
                  <a:pt x="79535" y="3034"/>
                  <a:pt x="78461" y="3312"/>
                </a:cubicBezTo>
                <a:cubicBezTo>
                  <a:pt x="78326" y="3346"/>
                  <a:pt x="78237" y="3478"/>
                  <a:pt x="78255" y="3617"/>
                </a:cubicBezTo>
                <a:cubicBezTo>
                  <a:pt x="78273" y="3756"/>
                  <a:pt x="78392" y="3861"/>
                  <a:pt x="78531" y="3861"/>
                </a:cubicBezTo>
                <a:lnTo>
                  <a:pt x="78531" y="3860"/>
                </a:lnTo>
                <a:cubicBezTo>
                  <a:pt x="78535" y="3860"/>
                  <a:pt x="78539" y="3860"/>
                  <a:pt x="78543" y="3860"/>
                </a:cubicBezTo>
                <a:cubicBezTo>
                  <a:pt x="78563" y="3860"/>
                  <a:pt x="78583" y="3858"/>
                  <a:pt x="78601" y="3853"/>
                </a:cubicBezTo>
                <a:cubicBezTo>
                  <a:pt x="79669" y="3577"/>
                  <a:pt x="80760" y="3314"/>
                  <a:pt x="81842" y="3070"/>
                </a:cubicBezTo>
                <a:cubicBezTo>
                  <a:pt x="81991" y="3035"/>
                  <a:pt x="82084" y="2888"/>
                  <a:pt x="82050" y="2738"/>
                </a:cubicBezTo>
                <a:cubicBezTo>
                  <a:pt x="82021" y="2609"/>
                  <a:pt x="81906" y="2519"/>
                  <a:pt x="81778" y="2519"/>
                </a:cubicBezTo>
                <a:close/>
                <a:moveTo>
                  <a:pt x="130904" y="3276"/>
                </a:moveTo>
                <a:cubicBezTo>
                  <a:pt x="130780" y="3276"/>
                  <a:pt x="130667" y="3359"/>
                  <a:pt x="130634" y="3486"/>
                </a:cubicBezTo>
                <a:cubicBezTo>
                  <a:pt x="130595" y="3635"/>
                  <a:pt x="130685" y="3787"/>
                  <a:pt x="130835" y="3825"/>
                </a:cubicBezTo>
                <a:cubicBezTo>
                  <a:pt x="131904" y="4101"/>
                  <a:pt x="132986" y="4398"/>
                  <a:pt x="134050" y="4708"/>
                </a:cubicBezTo>
                <a:cubicBezTo>
                  <a:pt x="134076" y="4716"/>
                  <a:pt x="134101" y="4720"/>
                  <a:pt x="134128" y="4720"/>
                </a:cubicBezTo>
                <a:cubicBezTo>
                  <a:pt x="134267" y="4720"/>
                  <a:pt x="134384" y="4617"/>
                  <a:pt x="134404" y="4481"/>
                </a:cubicBezTo>
                <a:cubicBezTo>
                  <a:pt x="134424" y="4344"/>
                  <a:pt x="134340" y="4212"/>
                  <a:pt x="134206" y="4173"/>
                </a:cubicBezTo>
                <a:cubicBezTo>
                  <a:pt x="133137" y="3861"/>
                  <a:pt x="132050" y="3562"/>
                  <a:pt x="130974" y="3285"/>
                </a:cubicBezTo>
                <a:cubicBezTo>
                  <a:pt x="130950" y="3279"/>
                  <a:pt x="130927" y="3276"/>
                  <a:pt x="130904" y="3276"/>
                </a:cubicBezTo>
                <a:close/>
                <a:moveTo>
                  <a:pt x="71591" y="5359"/>
                </a:moveTo>
                <a:cubicBezTo>
                  <a:pt x="71561" y="5359"/>
                  <a:pt x="71530" y="5364"/>
                  <a:pt x="71500" y="5374"/>
                </a:cubicBezTo>
                <a:cubicBezTo>
                  <a:pt x="70441" y="5728"/>
                  <a:pt x="69376" y="6105"/>
                  <a:pt x="68338" y="6489"/>
                </a:cubicBezTo>
                <a:cubicBezTo>
                  <a:pt x="68212" y="6536"/>
                  <a:pt x="68137" y="6667"/>
                  <a:pt x="68161" y="6800"/>
                </a:cubicBezTo>
                <a:cubicBezTo>
                  <a:pt x="68185" y="6933"/>
                  <a:pt x="68301" y="7030"/>
                  <a:pt x="68436" y="7030"/>
                </a:cubicBezTo>
                <a:cubicBezTo>
                  <a:pt x="68469" y="7030"/>
                  <a:pt x="68501" y="7024"/>
                  <a:pt x="68533" y="7012"/>
                </a:cubicBezTo>
                <a:cubicBezTo>
                  <a:pt x="69566" y="6630"/>
                  <a:pt x="70622" y="6256"/>
                  <a:pt x="71677" y="5904"/>
                </a:cubicBezTo>
                <a:cubicBezTo>
                  <a:pt x="71824" y="5857"/>
                  <a:pt x="71905" y="5697"/>
                  <a:pt x="71855" y="5550"/>
                </a:cubicBezTo>
                <a:cubicBezTo>
                  <a:pt x="71816" y="5433"/>
                  <a:pt x="71707" y="5359"/>
                  <a:pt x="71591" y="5359"/>
                </a:cubicBezTo>
                <a:close/>
                <a:moveTo>
                  <a:pt x="141003" y="6435"/>
                </a:moveTo>
                <a:cubicBezTo>
                  <a:pt x="140890" y="6435"/>
                  <a:pt x="140783" y="6504"/>
                  <a:pt x="140742" y="6617"/>
                </a:cubicBezTo>
                <a:cubicBezTo>
                  <a:pt x="140688" y="6762"/>
                  <a:pt x="140763" y="6922"/>
                  <a:pt x="140907" y="6976"/>
                </a:cubicBezTo>
                <a:cubicBezTo>
                  <a:pt x="141953" y="7363"/>
                  <a:pt x="143001" y="7769"/>
                  <a:pt x="144024" y="8185"/>
                </a:cubicBezTo>
                <a:cubicBezTo>
                  <a:pt x="144058" y="8199"/>
                  <a:pt x="144093" y="8206"/>
                  <a:pt x="144129" y="8206"/>
                </a:cubicBezTo>
                <a:cubicBezTo>
                  <a:pt x="144263" y="8206"/>
                  <a:pt x="144377" y="8112"/>
                  <a:pt x="144403" y="7981"/>
                </a:cubicBezTo>
                <a:cubicBezTo>
                  <a:pt x="144428" y="7850"/>
                  <a:pt x="144358" y="7719"/>
                  <a:pt x="144235" y="7669"/>
                </a:cubicBezTo>
                <a:cubicBezTo>
                  <a:pt x="143206" y="7251"/>
                  <a:pt x="142152" y="6841"/>
                  <a:pt x="141102" y="6453"/>
                </a:cubicBezTo>
                <a:cubicBezTo>
                  <a:pt x="141069" y="6441"/>
                  <a:pt x="141036" y="6435"/>
                  <a:pt x="141003" y="6435"/>
                </a:cubicBezTo>
                <a:close/>
                <a:moveTo>
                  <a:pt x="61745" y="9222"/>
                </a:moveTo>
                <a:cubicBezTo>
                  <a:pt x="61707" y="9222"/>
                  <a:pt x="61668" y="9230"/>
                  <a:pt x="61630" y="9247"/>
                </a:cubicBezTo>
                <a:cubicBezTo>
                  <a:pt x="60629" y="9700"/>
                  <a:pt x="59610" y="10180"/>
                  <a:pt x="58608" y="10674"/>
                </a:cubicBezTo>
                <a:cubicBezTo>
                  <a:pt x="58491" y="10731"/>
                  <a:pt x="58429" y="10861"/>
                  <a:pt x="58459" y="10988"/>
                </a:cubicBezTo>
                <a:cubicBezTo>
                  <a:pt x="58489" y="11113"/>
                  <a:pt x="58601" y="11203"/>
                  <a:pt x="58730" y="11203"/>
                </a:cubicBezTo>
                <a:cubicBezTo>
                  <a:pt x="58773" y="11203"/>
                  <a:pt x="58815" y="11194"/>
                  <a:pt x="58853" y="11175"/>
                </a:cubicBezTo>
                <a:cubicBezTo>
                  <a:pt x="59852" y="10683"/>
                  <a:pt x="60864" y="10207"/>
                  <a:pt x="61861" y="9756"/>
                </a:cubicBezTo>
                <a:cubicBezTo>
                  <a:pt x="62002" y="9693"/>
                  <a:pt x="62064" y="9527"/>
                  <a:pt x="62001" y="9387"/>
                </a:cubicBezTo>
                <a:cubicBezTo>
                  <a:pt x="61954" y="9284"/>
                  <a:pt x="61852" y="9222"/>
                  <a:pt x="61745" y="9222"/>
                </a:cubicBezTo>
                <a:close/>
                <a:moveTo>
                  <a:pt x="150746" y="10614"/>
                </a:moveTo>
                <a:cubicBezTo>
                  <a:pt x="150642" y="10614"/>
                  <a:pt x="150543" y="10671"/>
                  <a:pt x="150494" y="10770"/>
                </a:cubicBezTo>
                <a:cubicBezTo>
                  <a:pt x="150426" y="10908"/>
                  <a:pt x="150483" y="11076"/>
                  <a:pt x="150621" y="11144"/>
                </a:cubicBezTo>
                <a:cubicBezTo>
                  <a:pt x="151623" y="11635"/>
                  <a:pt x="152624" y="12146"/>
                  <a:pt x="153596" y="12664"/>
                </a:cubicBezTo>
                <a:cubicBezTo>
                  <a:pt x="153637" y="12685"/>
                  <a:pt x="153681" y="12696"/>
                  <a:pt x="153728" y="12696"/>
                </a:cubicBezTo>
                <a:lnTo>
                  <a:pt x="153727" y="12696"/>
                </a:lnTo>
                <a:cubicBezTo>
                  <a:pt x="153728" y="12696"/>
                  <a:pt x="153728" y="12696"/>
                  <a:pt x="153729" y="12696"/>
                </a:cubicBezTo>
                <a:cubicBezTo>
                  <a:pt x="153856" y="12696"/>
                  <a:pt x="153967" y="12609"/>
                  <a:pt x="153998" y="12485"/>
                </a:cubicBezTo>
                <a:cubicBezTo>
                  <a:pt x="154028" y="12361"/>
                  <a:pt x="153971" y="12232"/>
                  <a:pt x="153858" y="12171"/>
                </a:cubicBezTo>
                <a:cubicBezTo>
                  <a:pt x="152880" y="11650"/>
                  <a:pt x="151874" y="11137"/>
                  <a:pt x="150868" y="10643"/>
                </a:cubicBezTo>
                <a:cubicBezTo>
                  <a:pt x="150829" y="10623"/>
                  <a:pt x="150787" y="10614"/>
                  <a:pt x="150746" y="10614"/>
                </a:cubicBezTo>
                <a:close/>
                <a:moveTo>
                  <a:pt x="52353" y="14059"/>
                </a:moveTo>
                <a:cubicBezTo>
                  <a:pt x="52304" y="14059"/>
                  <a:pt x="52255" y="14072"/>
                  <a:pt x="52211" y="14099"/>
                </a:cubicBezTo>
                <a:cubicBezTo>
                  <a:pt x="51247" y="14659"/>
                  <a:pt x="50283" y="15240"/>
                  <a:pt x="49345" y="15826"/>
                </a:cubicBezTo>
                <a:cubicBezTo>
                  <a:pt x="49239" y="15892"/>
                  <a:pt x="49190" y="16021"/>
                  <a:pt x="49225" y="16141"/>
                </a:cubicBezTo>
                <a:cubicBezTo>
                  <a:pt x="49259" y="16259"/>
                  <a:pt x="49368" y="16342"/>
                  <a:pt x="49493" y="16342"/>
                </a:cubicBezTo>
                <a:lnTo>
                  <a:pt x="49493" y="16341"/>
                </a:lnTo>
                <a:cubicBezTo>
                  <a:pt x="49495" y="16341"/>
                  <a:pt x="49497" y="16341"/>
                  <a:pt x="49499" y="16341"/>
                </a:cubicBezTo>
                <a:cubicBezTo>
                  <a:pt x="49549" y="16341"/>
                  <a:pt x="49598" y="16326"/>
                  <a:pt x="49640" y="16300"/>
                </a:cubicBezTo>
                <a:cubicBezTo>
                  <a:pt x="50573" y="15718"/>
                  <a:pt x="51533" y="15139"/>
                  <a:pt x="52490" y="14582"/>
                </a:cubicBezTo>
                <a:cubicBezTo>
                  <a:pt x="52626" y="14505"/>
                  <a:pt x="52673" y="14333"/>
                  <a:pt x="52595" y="14199"/>
                </a:cubicBezTo>
                <a:cubicBezTo>
                  <a:pt x="52543" y="14109"/>
                  <a:pt x="52449" y="14059"/>
                  <a:pt x="52353" y="14059"/>
                </a:cubicBezTo>
                <a:close/>
                <a:moveTo>
                  <a:pt x="160006" y="15759"/>
                </a:moveTo>
                <a:cubicBezTo>
                  <a:pt x="159913" y="15759"/>
                  <a:pt x="159823" y="15806"/>
                  <a:pt x="159770" y="15890"/>
                </a:cubicBezTo>
                <a:cubicBezTo>
                  <a:pt x="159688" y="16021"/>
                  <a:pt x="159728" y="16193"/>
                  <a:pt x="159858" y="16275"/>
                </a:cubicBezTo>
                <a:cubicBezTo>
                  <a:pt x="160796" y="16859"/>
                  <a:pt x="161739" y="17470"/>
                  <a:pt x="162662" y="18087"/>
                </a:cubicBezTo>
                <a:cubicBezTo>
                  <a:pt x="162708" y="18117"/>
                  <a:pt x="162762" y="18134"/>
                  <a:pt x="162817" y="18134"/>
                </a:cubicBezTo>
                <a:cubicBezTo>
                  <a:pt x="162940" y="18134"/>
                  <a:pt x="163049" y="18053"/>
                  <a:pt x="163085" y="17936"/>
                </a:cubicBezTo>
                <a:cubicBezTo>
                  <a:pt x="163120" y="17818"/>
                  <a:pt x="163074" y="17691"/>
                  <a:pt x="162973" y="17622"/>
                </a:cubicBezTo>
                <a:cubicBezTo>
                  <a:pt x="162045" y="17003"/>
                  <a:pt x="161096" y="16390"/>
                  <a:pt x="160154" y="15802"/>
                </a:cubicBezTo>
                <a:cubicBezTo>
                  <a:pt x="160108" y="15773"/>
                  <a:pt x="160057" y="15759"/>
                  <a:pt x="160006" y="15759"/>
                </a:cubicBezTo>
                <a:close/>
                <a:moveTo>
                  <a:pt x="43488" y="19829"/>
                </a:moveTo>
                <a:cubicBezTo>
                  <a:pt x="43432" y="19829"/>
                  <a:pt x="43375" y="19846"/>
                  <a:pt x="43326" y="19882"/>
                </a:cubicBezTo>
                <a:cubicBezTo>
                  <a:pt x="42428" y="20533"/>
                  <a:pt x="41526" y="21209"/>
                  <a:pt x="40647" y="21891"/>
                </a:cubicBezTo>
                <a:cubicBezTo>
                  <a:pt x="40436" y="22054"/>
                  <a:pt x="40551" y="22391"/>
                  <a:pt x="40818" y="22391"/>
                </a:cubicBezTo>
                <a:cubicBezTo>
                  <a:pt x="40879" y="22391"/>
                  <a:pt x="40940" y="22370"/>
                  <a:pt x="40989" y="22331"/>
                </a:cubicBezTo>
                <a:cubicBezTo>
                  <a:pt x="41863" y="21654"/>
                  <a:pt x="42761" y="20981"/>
                  <a:pt x="43653" y="20334"/>
                </a:cubicBezTo>
                <a:cubicBezTo>
                  <a:pt x="43777" y="20243"/>
                  <a:pt x="43804" y="20069"/>
                  <a:pt x="43713" y="19945"/>
                </a:cubicBezTo>
                <a:cubicBezTo>
                  <a:pt x="43659" y="19869"/>
                  <a:pt x="43574" y="19829"/>
                  <a:pt x="43488" y="19829"/>
                </a:cubicBezTo>
                <a:close/>
                <a:moveTo>
                  <a:pt x="168695" y="21812"/>
                </a:moveTo>
                <a:cubicBezTo>
                  <a:pt x="168612" y="21812"/>
                  <a:pt x="168529" y="21849"/>
                  <a:pt x="168474" y="21920"/>
                </a:cubicBezTo>
                <a:cubicBezTo>
                  <a:pt x="168380" y="22041"/>
                  <a:pt x="168402" y="22217"/>
                  <a:pt x="168524" y="22312"/>
                </a:cubicBezTo>
                <a:cubicBezTo>
                  <a:pt x="169398" y="22988"/>
                  <a:pt x="170275" y="23690"/>
                  <a:pt x="171129" y="24395"/>
                </a:cubicBezTo>
                <a:cubicBezTo>
                  <a:pt x="171179" y="24437"/>
                  <a:pt x="171242" y="24460"/>
                  <a:pt x="171307" y="24460"/>
                </a:cubicBezTo>
                <a:cubicBezTo>
                  <a:pt x="171569" y="24460"/>
                  <a:pt x="171687" y="24132"/>
                  <a:pt x="171484" y="23966"/>
                </a:cubicBezTo>
                <a:cubicBezTo>
                  <a:pt x="170626" y="23256"/>
                  <a:pt x="169745" y="22550"/>
                  <a:pt x="168866" y="21870"/>
                </a:cubicBezTo>
                <a:cubicBezTo>
                  <a:pt x="168815" y="21831"/>
                  <a:pt x="168755" y="21812"/>
                  <a:pt x="168695" y="21812"/>
                </a:cubicBezTo>
                <a:close/>
                <a:moveTo>
                  <a:pt x="35247" y="26464"/>
                </a:moveTo>
                <a:cubicBezTo>
                  <a:pt x="35182" y="26464"/>
                  <a:pt x="35117" y="26486"/>
                  <a:pt x="35064" y="26533"/>
                </a:cubicBezTo>
                <a:cubicBezTo>
                  <a:pt x="34236" y="27272"/>
                  <a:pt x="33406" y="28035"/>
                  <a:pt x="32599" y="28802"/>
                </a:cubicBezTo>
                <a:cubicBezTo>
                  <a:pt x="32416" y="28975"/>
                  <a:pt x="32539" y="29283"/>
                  <a:pt x="32790" y="29283"/>
                </a:cubicBezTo>
                <a:cubicBezTo>
                  <a:pt x="32790" y="29283"/>
                  <a:pt x="32791" y="29283"/>
                  <a:pt x="32791" y="29283"/>
                </a:cubicBezTo>
                <a:cubicBezTo>
                  <a:pt x="32863" y="29283"/>
                  <a:pt x="32932" y="29256"/>
                  <a:pt x="32985" y="29206"/>
                </a:cubicBezTo>
                <a:cubicBezTo>
                  <a:pt x="33786" y="28444"/>
                  <a:pt x="34611" y="27685"/>
                  <a:pt x="35436" y="26949"/>
                </a:cubicBezTo>
                <a:cubicBezTo>
                  <a:pt x="35548" y="26846"/>
                  <a:pt x="35558" y="26671"/>
                  <a:pt x="35456" y="26557"/>
                </a:cubicBezTo>
                <a:cubicBezTo>
                  <a:pt x="35401" y="26495"/>
                  <a:pt x="35324" y="26464"/>
                  <a:pt x="35247" y="26464"/>
                </a:cubicBezTo>
                <a:close/>
                <a:moveTo>
                  <a:pt x="176726" y="28706"/>
                </a:moveTo>
                <a:cubicBezTo>
                  <a:pt x="176652" y="28706"/>
                  <a:pt x="176579" y="28735"/>
                  <a:pt x="176524" y="28793"/>
                </a:cubicBezTo>
                <a:cubicBezTo>
                  <a:pt x="176417" y="28906"/>
                  <a:pt x="176423" y="29084"/>
                  <a:pt x="176537" y="29190"/>
                </a:cubicBezTo>
                <a:cubicBezTo>
                  <a:pt x="177339" y="29952"/>
                  <a:pt x="178140" y="30738"/>
                  <a:pt x="178917" y="31524"/>
                </a:cubicBezTo>
                <a:cubicBezTo>
                  <a:pt x="178969" y="31578"/>
                  <a:pt x="179040" y="31607"/>
                  <a:pt x="179115" y="31607"/>
                </a:cubicBezTo>
                <a:cubicBezTo>
                  <a:pt x="179363" y="31607"/>
                  <a:pt x="179488" y="31309"/>
                  <a:pt x="179314" y="31131"/>
                </a:cubicBezTo>
                <a:cubicBezTo>
                  <a:pt x="178532" y="30341"/>
                  <a:pt x="177727" y="29552"/>
                  <a:pt x="176921" y="28786"/>
                </a:cubicBezTo>
                <a:cubicBezTo>
                  <a:pt x="176867" y="28732"/>
                  <a:pt x="176796" y="28706"/>
                  <a:pt x="176726" y="28706"/>
                </a:cubicBezTo>
                <a:close/>
                <a:moveTo>
                  <a:pt x="27717" y="33894"/>
                </a:moveTo>
                <a:cubicBezTo>
                  <a:pt x="27641" y="33894"/>
                  <a:pt x="27566" y="33924"/>
                  <a:pt x="27511" y="33984"/>
                </a:cubicBezTo>
                <a:cubicBezTo>
                  <a:pt x="26760" y="34804"/>
                  <a:pt x="26011" y="35647"/>
                  <a:pt x="25285" y="36492"/>
                </a:cubicBezTo>
                <a:cubicBezTo>
                  <a:pt x="25129" y="36672"/>
                  <a:pt x="25258" y="36953"/>
                  <a:pt x="25497" y="36953"/>
                </a:cubicBezTo>
                <a:cubicBezTo>
                  <a:pt x="25578" y="36953"/>
                  <a:pt x="25656" y="36918"/>
                  <a:pt x="25709" y="36855"/>
                </a:cubicBezTo>
                <a:cubicBezTo>
                  <a:pt x="26430" y="36017"/>
                  <a:pt x="27175" y="35177"/>
                  <a:pt x="27922" y="34361"/>
                </a:cubicBezTo>
                <a:cubicBezTo>
                  <a:pt x="28026" y="34247"/>
                  <a:pt x="28018" y="34071"/>
                  <a:pt x="27905" y="33968"/>
                </a:cubicBezTo>
                <a:cubicBezTo>
                  <a:pt x="27852" y="33918"/>
                  <a:pt x="27784" y="33894"/>
                  <a:pt x="27717" y="33894"/>
                </a:cubicBezTo>
                <a:close/>
                <a:moveTo>
                  <a:pt x="184030" y="36382"/>
                </a:moveTo>
                <a:cubicBezTo>
                  <a:pt x="183966" y="36382"/>
                  <a:pt x="183901" y="36404"/>
                  <a:pt x="183848" y="36450"/>
                </a:cubicBezTo>
                <a:cubicBezTo>
                  <a:pt x="183734" y="36547"/>
                  <a:pt x="183719" y="36717"/>
                  <a:pt x="183812" y="36834"/>
                </a:cubicBezTo>
                <a:cubicBezTo>
                  <a:pt x="184531" y="37669"/>
                  <a:pt x="185247" y="38531"/>
                  <a:pt x="185944" y="39395"/>
                </a:cubicBezTo>
                <a:cubicBezTo>
                  <a:pt x="185996" y="39460"/>
                  <a:pt x="186076" y="39498"/>
                  <a:pt x="186160" y="39498"/>
                </a:cubicBezTo>
                <a:cubicBezTo>
                  <a:pt x="186394" y="39498"/>
                  <a:pt x="186525" y="39227"/>
                  <a:pt x="186378" y="39045"/>
                </a:cubicBezTo>
                <a:cubicBezTo>
                  <a:pt x="185678" y="38176"/>
                  <a:pt x="184956" y="37311"/>
                  <a:pt x="184234" y="36470"/>
                </a:cubicBezTo>
                <a:cubicBezTo>
                  <a:pt x="184179" y="36412"/>
                  <a:pt x="184105" y="36382"/>
                  <a:pt x="184030" y="36382"/>
                </a:cubicBezTo>
                <a:close/>
                <a:moveTo>
                  <a:pt x="20965" y="42050"/>
                </a:moveTo>
                <a:cubicBezTo>
                  <a:pt x="20881" y="42050"/>
                  <a:pt x="20798" y="42088"/>
                  <a:pt x="20744" y="42160"/>
                </a:cubicBezTo>
                <a:cubicBezTo>
                  <a:pt x="20077" y="43053"/>
                  <a:pt x="19417" y="43967"/>
                  <a:pt x="18780" y="44881"/>
                </a:cubicBezTo>
                <a:cubicBezTo>
                  <a:pt x="18651" y="45065"/>
                  <a:pt x="18783" y="45319"/>
                  <a:pt x="19008" y="45319"/>
                </a:cubicBezTo>
                <a:cubicBezTo>
                  <a:pt x="19008" y="45319"/>
                  <a:pt x="19009" y="45319"/>
                  <a:pt x="19009" y="45319"/>
                </a:cubicBezTo>
                <a:lnTo>
                  <a:pt x="19009" y="45320"/>
                </a:lnTo>
                <a:cubicBezTo>
                  <a:pt x="19100" y="45320"/>
                  <a:pt x="19185" y="45274"/>
                  <a:pt x="19238" y="45200"/>
                </a:cubicBezTo>
                <a:cubicBezTo>
                  <a:pt x="19871" y="44292"/>
                  <a:pt x="20528" y="43382"/>
                  <a:pt x="21190" y="42494"/>
                </a:cubicBezTo>
                <a:cubicBezTo>
                  <a:pt x="21281" y="42371"/>
                  <a:pt x="21255" y="42197"/>
                  <a:pt x="21132" y="42106"/>
                </a:cubicBezTo>
                <a:cubicBezTo>
                  <a:pt x="21082" y="42068"/>
                  <a:pt x="21023" y="42050"/>
                  <a:pt x="20965" y="42050"/>
                </a:cubicBezTo>
                <a:close/>
                <a:moveTo>
                  <a:pt x="190510" y="44735"/>
                </a:moveTo>
                <a:cubicBezTo>
                  <a:pt x="190455" y="44735"/>
                  <a:pt x="190400" y="44751"/>
                  <a:pt x="190351" y="44785"/>
                </a:cubicBezTo>
                <a:cubicBezTo>
                  <a:pt x="190227" y="44873"/>
                  <a:pt x="190194" y="45043"/>
                  <a:pt x="190279" y="45170"/>
                </a:cubicBezTo>
                <a:cubicBezTo>
                  <a:pt x="190912" y="46075"/>
                  <a:pt x="191537" y="47004"/>
                  <a:pt x="192142" y="47930"/>
                </a:cubicBezTo>
                <a:cubicBezTo>
                  <a:pt x="192192" y="48008"/>
                  <a:pt x="192279" y="48056"/>
                  <a:pt x="192372" y="48056"/>
                </a:cubicBezTo>
                <a:cubicBezTo>
                  <a:pt x="192373" y="48056"/>
                  <a:pt x="192374" y="48056"/>
                  <a:pt x="192375" y="48056"/>
                </a:cubicBezTo>
                <a:lnTo>
                  <a:pt x="192375" y="48056"/>
                </a:lnTo>
                <a:cubicBezTo>
                  <a:pt x="192376" y="48056"/>
                  <a:pt x="192376" y="48056"/>
                  <a:pt x="192376" y="48056"/>
                </a:cubicBezTo>
                <a:cubicBezTo>
                  <a:pt x="192598" y="48056"/>
                  <a:pt x="192729" y="47810"/>
                  <a:pt x="192609" y="47625"/>
                </a:cubicBezTo>
                <a:cubicBezTo>
                  <a:pt x="192002" y="46694"/>
                  <a:pt x="191373" y="45760"/>
                  <a:pt x="190737" y="44850"/>
                </a:cubicBezTo>
                <a:cubicBezTo>
                  <a:pt x="190682" y="44775"/>
                  <a:pt x="190597" y="44735"/>
                  <a:pt x="190510" y="44735"/>
                </a:cubicBezTo>
                <a:close/>
                <a:moveTo>
                  <a:pt x="15072" y="50846"/>
                </a:moveTo>
                <a:cubicBezTo>
                  <a:pt x="14977" y="50846"/>
                  <a:pt x="14885" y="50894"/>
                  <a:pt x="14832" y="50981"/>
                </a:cubicBezTo>
                <a:cubicBezTo>
                  <a:pt x="14258" y="51939"/>
                  <a:pt x="13693" y="52918"/>
                  <a:pt x="13153" y="53888"/>
                </a:cubicBezTo>
                <a:cubicBezTo>
                  <a:pt x="13050" y="54074"/>
                  <a:pt x="13184" y="54303"/>
                  <a:pt x="13397" y="54303"/>
                </a:cubicBezTo>
                <a:cubicBezTo>
                  <a:pt x="13498" y="54303"/>
                  <a:pt x="13591" y="54248"/>
                  <a:pt x="13641" y="54159"/>
                </a:cubicBezTo>
                <a:cubicBezTo>
                  <a:pt x="14178" y="53194"/>
                  <a:pt x="14740" y="52221"/>
                  <a:pt x="15311" y="51268"/>
                </a:cubicBezTo>
                <a:cubicBezTo>
                  <a:pt x="15390" y="51136"/>
                  <a:pt x="15347" y="50964"/>
                  <a:pt x="15214" y="50885"/>
                </a:cubicBezTo>
                <a:cubicBezTo>
                  <a:pt x="15170" y="50858"/>
                  <a:pt x="15120" y="50846"/>
                  <a:pt x="15072" y="50846"/>
                </a:cubicBezTo>
                <a:close/>
                <a:moveTo>
                  <a:pt x="196115" y="53695"/>
                </a:moveTo>
                <a:cubicBezTo>
                  <a:pt x="196069" y="53695"/>
                  <a:pt x="196022" y="53707"/>
                  <a:pt x="195980" y="53731"/>
                </a:cubicBezTo>
                <a:cubicBezTo>
                  <a:pt x="195844" y="53805"/>
                  <a:pt x="195797" y="53975"/>
                  <a:pt x="195871" y="54109"/>
                </a:cubicBezTo>
                <a:cubicBezTo>
                  <a:pt x="196415" y="55087"/>
                  <a:pt x="196944" y="56073"/>
                  <a:pt x="197444" y="57041"/>
                </a:cubicBezTo>
                <a:cubicBezTo>
                  <a:pt x="197490" y="57134"/>
                  <a:pt x="197586" y="57193"/>
                  <a:pt x="197691" y="57193"/>
                </a:cubicBezTo>
                <a:cubicBezTo>
                  <a:pt x="197735" y="57193"/>
                  <a:pt x="197779" y="57182"/>
                  <a:pt x="197819" y="57161"/>
                </a:cubicBezTo>
                <a:cubicBezTo>
                  <a:pt x="197956" y="57091"/>
                  <a:pt x="198010" y="56924"/>
                  <a:pt x="197939" y="56786"/>
                </a:cubicBezTo>
                <a:cubicBezTo>
                  <a:pt x="197437" y="55812"/>
                  <a:pt x="196906" y="54820"/>
                  <a:pt x="196358" y="53838"/>
                </a:cubicBezTo>
                <a:cubicBezTo>
                  <a:pt x="196307" y="53747"/>
                  <a:pt x="196213" y="53695"/>
                  <a:pt x="196115" y="53695"/>
                </a:cubicBezTo>
                <a:close/>
                <a:moveTo>
                  <a:pt x="10095" y="60200"/>
                </a:moveTo>
                <a:cubicBezTo>
                  <a:pt x="9990" y="60200"/>
                  <a:pt x="9890" y="60259"/>
                  <a:pt x="9842" y="60360"/>
                </a:cubicBezTo>
                <a:cubicBezTo>
                  <a:pt x="9367" y="61375"/>
                  <a:pt x="8904" y="62405"/>
                  <a:pt x="8467" y="63424"/>
                </a:cubicBezTo>
                <a:cubicBezTo>
                  <a:pt x="8406" y="63566"/>
                  <a:pt x="8472" y="63729"/>
                  <a:pt x="8612" y="63791"/>
                </a:cubicBezTo>
                <a:cubicBezTo>
                  <a:pt x="8647" y="63806"/>
                  <a:pt x="8685" y="63813"/>
                  <a:pt x="8723" y="63813"/>
                </a:cubicBezTo>
                <a:cubicBezTo>
                  <a:pt x="8835" y="63813"/>
                  <a:pt x="8935" y="63747"/>
                  <a:pt x="8979" y="63644"/>
                </a:cubicBezTo>
                <a:cubicBezTo>
                  <a:pt x="9415" y="62632"/>
                  <a:pt x="9875" y="61606"/>
                  <a:pt x="10348" y="60596"/>
                </a:cubicBezTo>
                <a:cubicBezTo>
                  <a:pt x="10412" y="60456"/>
                  <a:pt x="10351" y="60291"/>
                  <a:pt x="10213" y="60227"/>
                </a:cubicBezTo>
                <a:cubicBezTo>
                  <a:pt x="10175" y="60209"/>
                  <a:pt x="10134" y="60200"/>
                  <a:pt x="10095" y="60200"/>
                </a:cubicBezTo>
                <a:close/>
                <a:moveTo>
                  <a:pt x="200779" y="63171"/>
                </a:moveTo>
                <a:cubicBezTo>
                  <a:pt x="200742" y="63171"/>
                  <a:pt x="200705" y="63178"/>
                  <a:pt x="200669" y="63194"/>
                </a:cubicBezTo>
                <a:cubicBezTo>
                  <a:pt x="200526" y="63255"/>
                  <a:pt x="200460" y="63423"/>
                  <a:pt x="200526" y="63565"/>
                </a:cubicBezTo>
                <a:cubicBezTo>
                  <a:pt x="200960" y="64575"/>
                  <a:pt x="201385" y="65609"/>
                  <a:pt x="201791" y="66638"/>
                </a:cubicBezTo>
                <a:cubicBezTo>
                  <a:pt x="201833" y="66745"/>
                  <a:pt x="201935" y="66815"/>
                  <a:pt x="202050" y="66815"/>
                </a:cubicBezTo>
                <a:cubicBezTo>
                  <a:pt x="202085" y="66815"/>
                  <a:pt x="202120" y="66809"/>
                  <a:pt x="202152" y="66796"/>
                </a:cubicBezTo>
                <a:cubicBezTo>
                  <a:pt x="202296" y="66740"/>
                  <a:pt x="202366" y="66577"/>
                  <a:pt x="202310" y="66434"/>
                </a:cubicBezTo>
                <a:cubicBezTo>
                  <a:pt x="201902" y="65400"/>
                  <a:pt x="201475" y="64360"/>
                  <a:pt x="201038" y="63345"/>
                </a:cubicBezTo>
                <a:cubicBezTo>
                  <a:pt x="200994" y="63237"/>
                  <a:pt x="200889" y="63171"/>
                  <a:pt x="200779" y="63171"/>
                </a:cubicBezTo>
                <a:close/>
                <a:moveTo>
                  <a:pt x="6094" y="70014"/>
                </a:moveTo>
                <a:cubicBezTo>
                  <a:pt x="5978" y="70014"/>
                  <a:pt x="5870" y="70086"/>
                  <a:pt x="5831" y="70201"/>
                </a:cubicBezTo>
                <a:cubicBezTo>
                  <a:pt x="5463" y="71254"/>
                  <a:pt x="5106" y="72328"/>
                  <a:pt x="4773" y="73394"/>
                </a:cubicBezTo>
                <a:cubicBezTo>
                  <a:pt x="4728" y="73540"/>
                  <a:pt x="4809" y="73697"/>
                  <a:pt x="4956" y="73743"/>
                </a:cubicBezTo>
                <a:cubicBezTo>
                  <a:pt x="4980" y="73750"/>
                  <a:pt x="5005" y="73755"/>
                  <a:pt x="5031" y="73755"/>
                </a:cubicBezTo>
                <a:cubicBezTo>
                  <a:pt x="5034" y="73755"/>
                  <a:pt x="5037" y="73755"/>
                  <a:pt x="5040" y="73755"/>
                </a:cubicBezTo>
                <a:cubicBezTo>
                  <a:pt x="5161" y="73755"/>
                  <a:pt x="5270" y="73677"/>
                  <a:pt x="5307" y="73560"/>
                </a:cubicBezTo>
                <a:cubicBezTo>
                  <a:pt x="5638" y="72500"/>
                  <a:pt x="5992" y="71432"/>
                  <a:pt x="6357" y="70385"/>
                </a:cubicBezTo>
                <a:cubicBezTo>
                  <a:pt x="6408" y="70239"/>
                  <a:pt x="6331" y="70081"/>
                  <a:pt x="6186" y="70030"/>
                </a:cubicBezTo>
                <a:cubicBezTo>
                  <a:pt x="6156" y="70019"/>
                  <a:pt x="6124" y="70014"/>
                  <a:pt x="6094" y="70014"/>
                </a:cubicBezTo>
                <a:close/>
                <a:moveTo>
                  <a:pt x="204464" y="73086"/>
                </a:moveTo>
                <a:cubicBezTo>
                  <a:pt x="204436" y="73086"/>
                  <a:pt x="204408" y="73090"/>
                  <a:pt x="204380" y="73099"/>
                </a:cubicBezTo>
                <a:cubicBezTo>
                  <a:pt x="204232" y="73144"/>
                  <a:pt x="204151" y="73302"/>
                  <a:pt x="204197" y="73448"/>
                </a:cubicBezTo>
                <a:cubicBezTo>
                  <a:pt x="204530" y="74507"/>
                  <a:pt x="204849" y="75582"/>
                  <a:pt x="205145" y="76645"/>
                </a:cubicBezTo>
                <a:cubicBezTo>
                  <a:pt x="205179" y="76765"/>
                  <a:pt x="205290" y="76848"/>
                  <a:pt x="205414" y="76848"/>
                </a:cubicBezTo>
                <a:cubicBezTo>
                  <a:pt x="205600" y="76847"/>
                  <a:pt x="205732" y="76671"/>
                  <a:pt x="205683" y="76493"/>
                </a:cubicBezTo>
                <a:cubicBezTo>
                  <a:pt x="205384" y="75426"/>
                  <a:pt x="205064" y="74345"/>
                  <a:pt x="204729" y="73281"/>
                </a:cubicBezTo>
                <a:cubicBezTo>
                  <a:pt x="204692" y="73162"/>
                  <a:pt x="204582" y="73086"/>
                  <a:pt x="204464" y="73086"/>
                </a:cubicBezTo>
                <a:close/>
                <a:moveTo>
                  <a:pt x="3113" y="80178"/>
                </a:moveTo>
                <a:cubicBezTo>
                  <a:pt x="2989" y="80178"/>
                  <a:pt x="2876" y="80266"/>
                  <a:pt x="2846" y="80393"/>
                </a:cubicBezTo>
                <a:cubicBezTo>
                  <a:pt x="2587" y="81482"/>
                  <a:pt x="2344" y="82584"/>
                  <a:pt x="2122" y="83666"/>
                </a:cubicBezTo>
                <a:cubicBezTo>
                  <a:pt x="2086" y="83839"/>
                  <a:pt x="2218" y="84001"/>
                  <a:pt x="2394" y="84001"/>
                </a:cubicBezTo>
                <a:cubicBezTo>
                  <a:pt x="2395" y="84001"/>
                  <a:pt x="2395" y="84001"/>
                  <a:pt x="2396" y="84001"/>
                </a:cubicBezTo>
                <a:cubicBezTo>
                  <a:pt x="2529" y="84001"/>
                  <a:pt x="2643" y="83907"/>
                  <a:pt x="2669" y="83778"/>
                </a:cubicBezTo>
                <a:cubicBezTo>
                  <a:pt x="2889" y="82702"/>
                  <a:pt x="3131" y="81605"/>
                  <a:pt x="3388" y="80522"/>
                </a:cubicBezTo>
                <a:cubicBezTo>
                  <a:pt x="3424" y="80372"/>
                  <a:pt x="3331" y="80222"/>
                  <a:pt x="3181" y="80187"/>
                </a:cubicBezTo>
                <a:cubicBezTo>
                  <a:pt x="3158" y="80181"/>
                  <a:pt x="3136" y="80178"/>
                  <a:pt x="3113" y="80178"/>
                </a:cubicBezTo>
                <a:close/>
                <a:moveTo>
                  <a:pt x="207118" y="83329"/>
                </a:moveTo>
                <a:cubicBezTo>
                  <a:pt x="207100" y="83329"/>
                  <a:pt x="207082" y="83331"/>
                  <a:pt x="207064" y="83334"/>
                </a:cubicBezTo>
                <a:cubicBezTo>
                  <a:pt x="206913" y="83364"/>
                  <a:pt x="206816" y="83512"/>
                  <a:pt x="206847" y="83664"/>
                </a:cubicBezTo>
                <a:cubicBezTo>
                  <a:pt x="207071" y="84755"/>
                  <a:pt x="207279" y="85857"/>
                  <a:pt x="207466" y="86939"/>
                </a:cubicBezTo>
                <a:cubicBezTo>
                  <a:pt x="207489" y="87073"/>
                  <a:pt x="207604" y="87171"/>
                  <a:pt x="207739" y="87171"/>
                </a:cubicBezTo>
                <a:cubicBezTo>
                  <a:pt x="207756" y="87171"/>
                  <a:pt x="207772" y="87170"/>
                  <a:pt x="207788" y="87167"/>
                </a:cubicBezTo>
                <a:cubicBezTo>
                  <a:pt x="207940" y="87141"/>
                  <a:pt x="208041" y="86996"/>
                  <a:pt x="208015" y="86845"/>
                </a:cubicBezTo>
                <a:cubicBezTo>
                  <a:pt x="207829" y="85757"/>
                  <a:pt x="207619" y="84649"/>
                  <a:pt x="207393" y="83551"/>
                </a:cubicBezTo>
                <a:cubicBezTo>
                  <a:pt x="207365" y="83419"/>
                  <a:pt x="207248" y="83329"/>
                  <a:pt x="207118" y="83329"/>
                </a:cubicBezTo>
                <a:close/>
                <a:moveTo>
                  <a:pt x="1196" y="90585"/>
                </a:moveTo>
                <a:cubicBezTo>
                  <a:pt x="1057" y="90585"/>
                  <a:pt x="937" y="90687"/>
                  <a:pt x="917" y="90827"/>
                </a:cubicBezTo>
                <a:cubicBezTo>
                  <a:pt x="771" y="91931"/>
                  <a:pt x="639" y="93052"/>
                  <a:pt x="529" y="94156"/>
                </a:cubicBezTo>
                <a:cubicBezTo>
                  <a:pt x="513" y="94309"/>
                  <a:pt x="625" y="94446"/>
                  <a:pt x="779" y="94461"/>
                </a:cubicBezTo>
                <a:cubicBezTo>
                  <a:pt x="789" y="94462"/>
                  <a:pt x="798" y="94464"/>
                  <a:pt x="807" y="94464"/>
                </a:cubicBezTo>
                <a:cubicBezTo>
                  <a:pt x="950" y="94462"/>
                  <a:pt x="1069" y="94354"/>
                  <a:pt x="1083" y="94212"/>
                </a:cubicBezTo>
                <a:cubicBezTo>
                  <a:pt x="1194" y="93114"/>
                  <a:pt x="1324" y="91999"/>
                  <a:pt x="1470" y="90901"/>
                </a:cubicBezTo>
                <a:cubicBezTo>
                  <a:pt x="1490" y="90747"/>
                  <a:pt x="1383" y="90607"/>
                  <a:pt x="1230" y="90587"/>
                </a:cubicBezTo>
                <a:cubicBezTo>
                  <a:pt x="1218" y="90586"/>
                  <a:pt x="1207" y="90585"/>
                  <a:pt x="1196" y="90585"/>
                </a:cubicBezTo>
                <a:close/>
                <a:moveTo>
                  <a:pt x="208724" y="93787"/>
                </a:moveTo>
                <a:cubicBezTo>
                  <a:pt x="208713" y="93787"/>
                  <a:pt x="208703" y="93788"/>
                  <a:pt x="208692" y="93789"/>
                </a:cubicBezTo>
                <a:cubicBezTo>
                  <a:pt x="208539" y="93804"/>
                  <a:pt x="208428" y="93942"/>
                  <a:pt x="208444" y="94096"/>
                </a:cubicBezTo>
                <a:cubicBezTo>
                  <a:pt x="208555" y="95192"/>
                  <a:pt x="208650" y="96310"/>
                  <a:pt x="208727" y="97416"/>
                </a:cubicBezTo>
                <a:cubicBezTo>
                  <a:pt x="208737" y="97562"/>
                  <a:pt x="208859" y="97676"/>
                  <a:pt x="209005" y="97676"/>
                </a:cubicBezTo>
                <a:lnTo>
                  <a:pt x="209024" y="97676"/>
                </a:lnTo>
                <a:cubicBezTo>
                  <a:pt x="209178" y="97666"/>
                  <a:pt x="209294" y="97532"/>
                  <a:pt x="209284" y="97378"/>
                </a:cubicBezTo>
                <a:cubicBezTo>
                  <a:pt x="209207" y="96266"/>
                  <a:pt x="209110" y="95142"/>
                  <a:pt x="208998" y="94039"/>
                </a:cubicBezTo>
                <a:cubicBezTo>
                  <a:pt x="208984" y="93896"/>
                  <a:pt x="208861" y="93787"/>
                  <a:pt x="208724" y="93787"/>
                </a:cubicBezTo>
                <a:close/>
                <a:moveTo>
                  <a:pt x="341" y="101131"/>
                </a:moveTo>
                <a:cubicBezTo>
                  <a:pt x="191" y="101137"/>
                  <a:pt x="59" y="101247"/>
                  <a:pt x="54" y="101401"/>
                </a:cubicBezTo>
                <a:cubicBezTo>
                  <a:pt x="19" y="102502"/>
                  <a:pt x="1" y="103629"/>
                  <a:pt x="1" y="104753"/>
                </a:cubicBezTo>
                <a:lnTo>
                  <a:pt x="1" y="104982"/>
                </a:lnTo>
                <a:cubicBezTo>
                  <a:pt x="0" y="105137"/>
                  <a:pt x="126" y="105261"/>
                  <a:pt x="280" y="105261"/>
                </a:cubicBezTo>
                <a:cubicBezTo>
                  <a:pt x="433" y="105261"/>
                  <a:pt x="558" y="105137"/>
                  <a:pt x="558" y="104983"/>
                </a:cubicBezTo>
                <a:lnTo>
                  <a:pt x="558" y="104752"/>
                </a:lnTo>
                <a:cubicBezTo>
                  <a:pt x="558" y="103635"/>
                  <a:pt x="575" y="102514"/>
                  <a:pt x="610" y="101417"/>
                </a:cubicBezTo>
                <a:cubicBezTo>
                  <a:pt x="615" y="101264"/>
                  <a:pt x="495" y="101136"/>
                  <a:pt x="341" y="101131"/>
                </a:cubicBezTo>
                <a:close/>
                <a:moveTo>
                  <a:pt x="209260" y="104357"/>
                </a:moveTo>
                <a:cubicBezTo>
                  <a:pt x="209106" y="104357"/>
                  <a:pt x="208981" y="104482"/>
                  <a:pt x="208981" y="104637"/>
                </a:cubicBezTo>
                <a:lnTo>
                  <a:pt x="208981" y="104752"/>
                </a:lnTo>
                <a:cubicBezTo>
                  <a:pt x="208981" y="105824"/>
                  <a:pt x="208965" y="106907"/>
                  <a:pt x="208932" y="107971"/>
                </a:cubicBezTo>
                <a:cubicBezTo>
                  <a:pt x="208927" y="108124"/>
                  <a:pt x="209048" y="108254"/>
                  <a:pt x="209202" y="108258"/>
                </a:cubicBezTo>
                <a:lnTo>
                  <a:pt x="209210" y="108258"/>
                </a:lnTo>
                <a:cubicBezTo>
                  <a:pt x="209361" y="108258"/>
                  <a:pt x="209485" y="108138"/>
                  <a:pt x="209490" y="107988"/>
                </a:cubicBezTo>
                <a:cubicBezTo>
                  <a:pt x="209523" y="106919"/>
                  <a:pt x="209539" y="105830"/>
                  <a:pt x="209539" y="104752"/>
                </a:cubicBezTo>
                <a:lnTo>
                  <a:pt x="209539" y="104637"/>
                </a:lnTo>
                <a:cubicBezTo>
                  <a:pt x="209539" y="104482"/>
                  <a:pt x="209414" y="104357"/>
                  <a:pt x="209260" y="104357"/>
                </a:cubicBezTo>
                <a:close/>
                <a:moveTo>
                  <a:pt x="539" y="111941"/>
                </a:moveTo>
                <a:cubicBezTo>
                  <a:pt x="534" y="111941"/>
                  <a:pt x="528" y="111941"/>
                  <a:pt x="523" y="111941"/>
                </a:cubicBezTo>
                <a:cubicBezTo>
                  <a:pt x="369" y="111953"/>
                  <a:pt x="253" y="112086"/>
                  <a:pt x="264" y="112240"/>
                </a:cubicBezTo>
                <a:cubicBezTo>
                  <a:pt x="341" y="113341"/>
                  <a:pt x="439" y="114466"/>
                  <a:pt x="553" y="115579"/>
                </a:cubicBezTo>
                <a:cubicBezTo>
                  <a:pt x="567" y="115721"/>
                  <a:pt x="687" y="115829"/>
                  <a:pt x="830" y="115829"/>
                </a:cubicBezTo>
                <a:cubicBezTo>
                  <a:pt x="840" y="115829"/>
                  <a:pt x="849" y="115829"/>
                  <a:pt x="860" y="115828"/>
                </a:cubicBezTo>
                <a:cubicBezTo>
                  <a:pt x="1012" y="115812"/>
                  <a:pt x="1124" y="115676"/>
                  <a:pt x="1108" y="115522"/>
                </a:cubicBezTo>
                <a:cubicBezTo>
                  <a:pt x="995" y="114414"/>
                  <a:pt x="898" y="113296"/>
                  <a:pt x="821" y="112201"/>
                </a:cubicBezTo>
                <a:cubicBezTo>
                  <a:pt x="810" y="112052"/>
                  <a:pt x="672" y="111941"/>
                  <a:pt x="539" y="111941"/>
                </a:cubicBezTo>
                <a:close/>
                <a:moveTo>
                  <a:pt x="208736" y="114924"/>
                </a:moveTo>
                <a:cubicBezTo>
                  <a:pt x="208594" y="114924"/>
                  <a:pt x="208480" y="115035"/>
                  <a:pt x="208466" y="115176"/>
                </a:cubicBezTo>
                <a:cubicBezTo>
                  <a:pt x="208358" y="116269"/>
                  <a:pt x="208230" y="117383"/>
                  <a:pt x="208084" y="118489"/>
                </a:cubicBezTo>
                <a:cubicBezTo>
                  <a:pt x="208061" y="118656"/>
                  <a:pt x="208191" y="118804"/>
                  <a:pt x="208359" y="118804"/>
                </a:cubicBezTo>
                <a:cubicBezTo>
                  <a:pt x="208360" y="118804"/>
                  <a:pt x="208361" y="118804"/>
                  <a:pt x="208361" y="118804"/>
                </a:cubicBezTo>
                <a:cubicBezTo>
                  <a:pt x="208501" y="118804"/>
                  <a:pt x="208620" y="118701"/>
                  <a:pt x="208638" y="118562"/>
                </a:cubicBezTo>
                <a:cubicBezTo>
                  <a:pt x="208784" y="117451"/>
                  <a:pt x="208913" y="116330"/>
                  <a:pt x="209023" y="115232"/>
                </a:cubicBezTo>
                <a:cubicBezTo>
                  <a:pt x="209038" y="115079"/>
                  <a:pt x="208926" y="114942"/>
                  <a:pt x="208772" y="114927"/>
                </a:cubicBezTo>
                <a:cubicBezTo>
                  <a:pt x="208760" y="114925"/>
                  <a:pt x="208748" y="114924"/>
                  <a:pt x="208736" y="114924"/>
                </a:cubicBezTo>
                <a:close/>
                <a:moveTo>
                  <a:pt x="1825" y="122443"/>
                </a:moveTo>
                <a:cubicBezTo>
                  <a:pt x="1807" y="122443"/>
                  <a:pt x="1790" y="122445"/>
                  <a:pt x="1772" y="122449"/>
                </a:cubicBezTo>
                <a:cubicBezTo>
                  <a:pt x="1619" y="122476"/>
                  <a:pt x="1518" y="122619"/>
                  <a:pt x="1545" y="122772"/>
                </a:cubicBezTo>
                <a:cubicBezTo>
                  <a:pt x="1733" y="123867"/>
                  <a:pt x="1944" y="124973"/>
                  <a:pt x="2170" y="126065"/>
                </a:cubicBezTo>
                <a:cubicBezTo>
                  <a:pt x="2197" y="126194"/>
                  <a:pt x="2311" y="126287"/>
                  <a:pt x="2443" y="126287"/>
                </a:cubicBezTo>
                <a:cubicBezTo>
                  <a:pt x="2461" y="126287"/>
                  <a:pt x="2481" y="126285"/>
                  <a:pt x="2500" y="126281"/>
                </a:cubicBezTo>
                <a:cubicBezTo>
                  <a:pt x="2650" y="126250"/>
                  <a:pt x="2748" y="126102"/>
                  <a:pt x="2716" y="125952"/>
                </a:cubicBezTo>
                <a:cubicBezTo>
                  <a:pt x="2491" y="124866"/>
                  <a:pt x="2283" y="123764"/>
                  <a:pt x="2093" y="122676"/>
                </a:cubicBezTo>
                <a:cubicBezTo>
                  <a:pt x="2071" y="122542"/>
                  <a:pt x="1953" y="122443"/>
                  <a:pt x="1825" y="122443"/>
                </a:cubicBezTo>
                <a:close/>
                <a:moveTo>
                  <a:pt x="207165" y="125388"/>
                </a:moveTo>
                <a:cubicBezTo>
                  <a:pt x="207035" y="125388"/>
                  <a:pt x="206919" y="125479"/>
                  <a:pt x="206892" y="125611"/>
                </a:cubicBezTo>
                <a:cubicBezTo>
                  <a:pt x="206676" y="126682"/>
                  <a:pt x="206435" y="127777"/>
                  <a:pt x="206177" y="128867"/>
                </a:cubicBezTo>
                <a:cubicBezTo>
                  <a:pt x="206141" y="129017"/>
                  <a:pt x="206234" y="129168"/>
                  <a:pt x="206385" y="129202"/>
                </a:cubicBezTo>
                <a:cubicBezTo>
                  <a:pt x="206406" y="129208"/>
                  <a:pt x="206427" y="129211"/>
                  <a:pt x="206449" y="129211"/>
                </a:cubicBezTo>
                <a:cubicBezTo>
                  <a:pt x="206578" y="129211"/>
                  <a:pt x="206690" y="129122"/>
                  <a:pt x="206720" y="128996"/>
                </a:cubicBezTo>
                <a:cubicBezTo>
                  <a:pt x="206979" y="127900"/>
                  <a:pt x="207221" y="126798"/>
                  <a:pt x="207440" y="125722"/>
                </a:cubicBezTo>
                <a:cubicBezTo>
                  <a:pt x="207470" y="125572"/>
                  <a:pt x="207372" y="125424"/>
                  <a:pt x="207222" y="125394"/>
                </a:cubicBezTo>
                <a:cubicBezTo>
                  <a:pt x="207203" y="125390"/>
                  <a:pt x="207184" y="125388"/>
                  <a:pt x="207165" y="125388"/>
                </a:cubicBezTo>
                <a:close/>
                <a:moveTo>
                  <a:pt x="4156" y="132765"/>
                </a:moveTo>
                <a:cubicBezTo>
                  <a:pt x="4131" y="132765"/>
                  <a:pt x="4106" y="132769"/>
                  <a:pt x="4080" y="132776"/>
                </a:cubicBezTo>
                <a:cubicBezTo>
                  <a:pt x="3931" y="132817"/>
                  <a:pt x="3845" y="132972"/>
                  <a:pt x="3887" y="133120"/>
                </a:cubicBezTo>
                <a:cubicBezTo>
                  <a:pt x="4189" y="134196"/>
                  <a:pt x="4510" y="135276"/>
                  <a:pt x="4844" y="136332"/>
                </a:cubicBezTo>
                <a:cubicBezTo>
                  <a:pt x="4880" y="136448"/>
                  <a:pt x="4988" y="136527"/>
                  <a:pt x="5110" y="136527"/>
                </a:cubicBezTo>
                <a:cubicBezTo>
                  <a:pt x="5299" y="136527"/>
                  <a:pt x="5433" y="136344"/>
                  <a:pt x="5376" y="136163"/>
                </a:cubicBezTo>
                <a:cubicBezTo>
                  <a:pt x="5044" y="135114"/>
                  <a:pt x="4724" y="134039"/>
                  <a:pt x="4424" y="132969"/>
                </a:cubicBezTo>
                <a:cubicBezTo>
                  <a:pt x="4389" y="132846"/>
                  <a:pt x="4278" y="132765"/>
                  <a:pt x="4156" y="132765"/>
                </a:cubicBezTo>
                <a:close/>
                <a:moveTo>
                  <a:pt x="204532" y="135639"/>
                </a:moveTo>
                <a:cubicBezTo>
                  <a:pt x="204415" y="135639"/>
                  <a:pt x="204305" y="135714"/>
                  <a:pt x="204267" y="135833"/>
                </a:cubicBezTo>
                <a:cubicBezTo>
                  <a:pt x="203936" y="136894"/>
                  <a:pt x="203582" y="137963"/>
                  <a:pt x="203219" y="139009"/>
                </a:cubicBezTo>
                <a:cubicBezTo>
                  <a:pt x="203155" y="139190"/>
                  <a:pt x="203289" y="139379"/>
                  <a:pt x="203480" y="139379"/>
                </a:cubicBezTo>
                <a:cubicBezTo>
                  <a:pt x="203481" y="139379"/>
                  <a:pt x="203481" y="139379"/>
                  <a:pt x="203482" y="139379"/>
                </a:cubicBezTo>
                <a:lnTo>
                  <a:pt x="203483" y="139379"/>
                </a:lnTo>
                <a:cubicBezTo>
                  <a:pt x="203602" y="139379"/>
                  <a:pt x="203707" y="139305"/>
                  <a:pt x="203746" y="139192"/>
                </a:cubicBezTo>
                <a:cubicBezTo>
                  <a:pt x="204112" y="138141"/>
                  <a:pt x="204467" y="137066"/>
                  <a:pt x="204799" y="135999"/>
                </a:cubicBezTo>
                <a:cubicBezTo>
                  <a:pt x="204844" y="135852"/>
                  <a:pt x="204761" y="135697"/>
                  <a:pt x="204615" y="135652"/>
                </a:cubicBezTo>
                <a:cubicBezTo>
                  <a:pt x="204588" y="135643"/>
                  <a:pt x="204560" y="135639"/>
                  <a:pt x="204532" y="135639"/>
                </a:cubicBezTo>
                <a:close/>
                <a:moveTo>
                  <a:pt x="7527" y="142788"/>
                </a:moveTo>
                <a:cubicBezTo>
                  <a:pt x="7494" y="142788"/>
                  <a:pt x="7459" y="142794"/>
                  <a:pt x="7426" y="142807"/>
                </a:cubicBezTo>
                <a:cubicBezTo>
                  <a:pt x="7279" y="142864"/>
                  <a:pt x="7209" y="143031"/>
                  <a:pt x="7271" y="143175"/>
                </a:cubicBezTo>
                <a:cubicBezTo>
                  <a:pt x="7679" y="144211"/>
                  <a:pt x="8108" y="145249"/>
                  <a:pt x="8546" y="146263"/>
                </a:cubicBezTo>
                <a:cubicBezTo>
                  <a:pt x="8590" y="146366"/>
                  <a:pt x="8691" y="146432"/>
                  <a:pt x="8802" y="146432"/>
                </a:cubicBezTo>
                <a:cubicBezTo>
                  <a:pt x="8841" y="146432"/>
                  <a:pt x="8878" y="146425"/>
                  <a:pt x="8913" y="146410"/>
                </a:cubicBezTo>
                <a:cubicBezTo>
                  <a:pt x="9054" y="146349"/>
                  <a:pt x="9119" y="146184"/>
                  <a:pt x="9059" y="146043"/>
                </a:cubicBezTo>
                <a:cubicBezTo>
                  <a:pt x="8623" y="145033"/>
                  <a:pt x="8195" y="144000"/>
                  <a:pt x="7790" y="142972"/>
                </a:cubicBezTo>
                <a:cubicBezTo>
                  <a:pt x="7748" y="142858"/>
                  <a:pt x="7641" y="142788"/>
                  <a:pt x="7527" y="142788"/>
                </a:cubicBezTo>
                <a:close/>
                <a:moveTo>
                  <a:pt x="200862" y="145583"/>
                </a:moveTo>
                <a:cubicBezTo>
                  <a:pt x="200753" y="145583"/>
                  <a:pt x="200650" y="145646"/>
                  <a:pt x="200605" y="145752"/>
                </a:cubicBezTo>
                <a:cubicBezTo>
                  <a:pt x="200172" y="146766"/>
                  <a:pt x="199712" y="147793"/>
                  <a:pt x="199240" y="148802"/>
                </a:cubicBezTo>
                <a:cubicBezTo>
                  <a:pt x="199175" y="148942"/>
                  <a:pt x="199235" y="149108"/>
                  <a:pt x="199375" y="149173"/>
                </a:cubicBezTo>
                <a:cubicBezTo>
                  <a:pt x="199412" y="149190"/>
                  <a:pt x="199452" y="149200"/>
                  <a:pt x="199493" y="149200"/>
                </a:cubicBezTo>
                <a:cubicBezTo>
                  <a:pt x="199601" y="149200"/>
                  <a:pt x="199700" y="149137"/>
                  <a:pt x="199745" y="149039"/>
                </a:cubicBezTo>
                <a:cubicBezTo>
                  <a:pt x="200219" y="148023"/>
                  <a:pt x="200682" y="146991"/>
                  <a:pt x="201119" y="145972"/>
                </a:cubicBezTo>
                <a:cubicBezTo>
                  <a:pt x="201179" y="145830"/>
                  <a:pt x="201114" y="145666"/>
                  <a:pt x="200972" y="145605"/>
                </a:cubicBezTo>
                <a:cubicBezTo>
                  <a:pt x="200936" y="145590"/>
                  <a:pt x="200898" y="145583"/>
                  <a:pt x="200862" y="145583"/>
                </a:cubicBezTo>
                <a:close/>
                <a:moveTo>
                  <a:pt x="11899" y="152407"/>
                </a:moveTo>
                <a:cubicBezTo>
                  <a:pt x="11855" y="152407"/>
                  <a:pt x="11811" y="152418"/>
                  <a:pt x="11770" y="152439"/>
                </a:cubicBezTo>
                <a:cubicBezTo>
                  <a:pt x="11632" y="152510"/>
                  <a:pt x="11579" y="152681"/>
                  <a:pt x="11653" y="152819"/>
                </a:cubicBezTo>
                <a:cubicBezTo>
                  <a:pt x="12156" y="153792"/>
                  <a:pt x="12689" y="154784"/>
                  <a:pt x="13237" y="155766"/>
                </a:cubicBezTo>
                <a:cubicBezTo>
                  <a:pt x="13286" y="155853"/>
                  <a:pt x="13379" y="155908"/>
                  <a:pt x="13480" y="155908"/>
                </a:cubicBezTo>
                <a:cubicBezTo>
                  <a:pt x="13693" y="155908"/>
                  <a:pt x="13828" y="155678"/>
                  <a:pt x="13724" y="155493"/>
                </a:cubicBezTo>
                <a:cubicBezTo>
                  <a:pt x="13178" y="154517"/>
                  <a:pt x="12650" y="153532"/>
                  <a:pt x="12149" y="152562"/>
                </a:cubicBezTo>
                <a:cubicBezTo>
                  <a:pt x="12100" y="152464"/>
                  <a:pt x="12002" y="152407"/>
                  <a:pt x="11899" y="152407"/>
                </a:cubicBezTo>
                <a:close/>
                <a:moveTo>
                  <a:pt x="196198" y="155099"/>
                </a:moveTo>
                <a:cubicBezTo>
                  <a:pt x="196100" y="155099"/>
                  <a:pt x="196005" y="155151"/>
                  <a:pt x="195954" y="155243"/>
                </a:cubicBezTo>
                <a:cubicBezTo>
                  <a:pt x="195417" y="156208"/>
                  <a:pt x="194857" y="157182"/>
                  <a:pt x="194286" y="158136"/>
                </a:cubicBezTo>
                <a:cubicBezTo>
                  <a:pt x="194174" y="158321"/>
                  <a:pt x="194309" y="158558"/>
                  <a:pt x="194524" y="158558"/>
                </a:cubicBezTo>
                <a:cubicBezTo>
                  <a:pt x="194525" y="158558"/>
                  <a:pt x="194525" y="158558"/>
                  <a:pt x="194526" y="158558"/>
                </a:cubicBezTo>
                <a:cubicBezTo>
                  <a:pt x="194624" y="158558"/>
                  <a:pt x="194716" y="158506"/>
                  <a:pt x="194766" y="158423"/>
                </a:cubicBezTo>
                <a:cubicBezTo>
                  <a:pt x="195339" y="157463"/>
                  <a:pt x="195903" y="156485"/>
                  <a:pt x="196442" y="155514"/>
                </a:cubicBezTo>
                <a:cubicBezTo>
                  <a:pt x="196516" y="155379"/>
                  <a:pt x="196468" y="155209"/>
                  <a:pt x="196334" y="155134"/>
                </a:cubicBezTo>
                <a:cubicBezTo>
                  <a:pt x="196290" y="155110"/>
                  <a:pt x="196244" y="155099"/>
                  <a:pt x="196198" y="155099"/>
                </a:cubicBezTo>
                <a:close/>
                <a:moveTo>
                  <a:pt x="17227" y="161542"/>
                </a:moveTo>
                <a:cubicBezTo>
                  <a:pt x="17174" y="161542"/>
                  <a:pt x="17121" y="161557"/>
                  <a:pt x="17074" y="161588"/>
                </a:cubicBezTo>
                <a:cubicBezTo>
                  <a:pt x="16944" y="161672"/>
                  <a:pt x="16908" y="161846"/>
                  <a:pt x="16993" y="161975"/>
                </a:cubicBezTo>
                <a:cubicBezTo>
                  <a:pt x="17602" y="162908"/>
                  <a:pt x="18234" y="163841"/>
                  <a:pt x="18868" y="164749"/>
                </a:cubicBezTo>
                <a:cubicBezTo>
                  <a:pt x="18921" y="164823"/>
                  <a:pt x="19006" y="164867"/>
                  <a:pt x="19097" y="164867"/>
                </a:cubicBezTo>
                <a:lnTo>
                  <a:pt x="19097" y="164866"/>
                </a:lnTo>
                <a:cubicBezTo>
                  <a:pt x="19323" y="164866"/>
                  <a:pt x="19454" y="164612"/>
                  <a:pt x="19325" y="164427"/>
                </a:cubicBezTo>
                <a:cubicBezTo>
                  <a:pt x="18694" y="163525"/>
                  <a:pt x="18067" y="162597"/>
                  <a:pt x="17460" y="161669"/>
                </a:cubicBezTo>
                <a:cubicBezTo>
                  <a:pt x="17406" y="161587"/>
                  <a:pt x="17317" y="161542"/>
                  <a:pt x="17227" y="161542"/>
                </a:cubicBezTo>
                <a:close/>
                <a:moveTo>
                  <a:pt x="190598" y="164084"/>
                </a:moveTo>
                <a:cubicBezTo>
                  <a:pt x="190508" y="164084"/>
                  <a:pt x="190420" y="164128"/>
                  <a:pt x="190366" y="164208"/>
                </a:cubicBezTo>
                <a:cubicBezTo>
                  <a:pt x="189736" y="165114"/>
                  <a:pt x="189079" y="166025"/>
                  <a:pt x="188417" y="166916"/>
                </a:cubicBezTo>
                <a:cubicBezTo>
                  <a:pt x="188279" y="167100"/>
                  <a:pt x="188411" y="167362"/>
                  <a:pt x="188640" y="167362"/>
                </a:cubicBezTo>
                <a:cubicBezTo>
                  <a:pt x="188729" y="167362"/>
                  <a:pt x="188811" y="167320"/>
                  <a:pt x="188864" y="167249"/>
                </a:cubicBezTo>
                <a:cubicBezTo>
                  <a:pt x="189531" y="166354"/>
                  <a:pt x="190191" y="165437"/>
                  <a:pt x="190824" y="164527"/>
                </a:cubicBezTo>
                <a:cubicBezTo>
                  <a:pt x="190916" y="164400"/>
                  <a:pt x="190886" y="164223"/>
                  <a:pt x="190758" y="164135"/>
                </a:cubicBezTo>
                <a:cubicBezTo>
                  <a:pt x="190709" y="164101"/>
                  <a:pt x="190653" y="164084"/>
                  <a:pt x="190598" y="164084"/>
                </a:cubicBezTo>
                <a:close/>
                <a:moveTo>
                  <a:pt x="23448" y="170091"/>
                </a:moveTo>
                <a:cubicBezTo>
                  <a:pt x="23386" y="170091"/>
                  <a:pt x="23324" y="170111"/>
                  <a:pt x="23273" y="170153"/>
                </a:cubicBezTo>
                <a:cubicBezTo>
                  <a:pt x="23151" y="170251"/>
                  <a:pt x="23134" y="170428"/>
                  <a:pt x="23233" y="170548"/>
                </a:cubicBezTo>
                <a:cubicBezTo>
                  <a:pt x="23926" y="171406"/>
                  <a:pt x="24648" y="172272"/>
                  <a:pt x="25380" y="173120"/>
                </a:cubicBezTo>
                <a:cubicBezTo>
                  <a:pt x="25431" y="173181"/>
                  <a:pt x="25507" y="173217"/>
                  <a:pt x="25587" y="173217"/>
                </a:cubicBezTo>
                <a:cubicBezTo>
                  <a:pt x="25588" y="173217"/>
                  <a:pt x="25589" y="173217"/>
                  <a:pt x="25590" y="173217"/>
                </a:cubicBezTo>
                <a:cubicBezTo>
                  <a:pt x="25829" y="173217"/>
                  <a:pt x="25957" y="172937"/>
                  <a:pt x="25802" y="172756"/>
                </a:cubicBezTo>
                <a:cubicBezTo>
                  <a:pt x="25074" y="171912"/>
                  <a:pt x="24356" y="171051"/>
                  <a:pt x="23666" y="170197"/>
                </a:cubicBezTo>
                <a:cubicBezTo>
                  <a:pt x="23612" y="170127"/>
                  <a:pt x="23530" y="170091"/>
                  <a:pt x="23448" y="170091"/>
                </a:cubicBezTo>
                <a:close/>
                <a:moveTo>
                  <a:pt x="184120" y="172459"/>
                </a:moveTo>
                <a:cubicBezTo>
                  <a:pt x="184039" y="172459"/>
                  <a:pt x="183960" y="172493"/>
                  <a:pt x="183904" y="172560"/>
                </a:cubicBezTo>
                <a:cubicBezTo>
                  <a:pt x="183184" y="173399"/>
                  <a:pt x="182440" y="174240"/>
                  <a:pt x="181693" y="175056"/>
                </a:cubicBezTo>
                <a:cubicBezTo>
                  <a:pt x="181529" y="175235"/>
                  <a:pt x="181656" y="175524"/>
                  <a:pt x="181900" y="175524"/>
                </a:cubicBezTo>
                <a:cubicBezTo>
                  <a:pt x="181978" y="175524"/>
                  <a:pt x="182052" y="175491"/>
                  <a:pt x="182106" y="175433"/>
                </a:cubicBezTo>
                <a:cubicBezTo>
                  <a:pt x="182856" y="174612"/>
                  <a:pt x="183604" y="173768"/>
                  <a:pt x="184328" y="172923"/>
                </a:cubicBezTo>
                <a:cubicBezTo>
                  <a:pt x="184432" y="172807"/>
                  <a:pt x="184420" y="172627"/>
                  <a:pt x="184301" y="172526"/>
                </a:cubicBezTo>
                <a:cubicBezTo>
                  <a:pt x="184248" y="172481"/>
                  <a:pt x="184184" y="172459"/>
                  <a:pt x="184120" y="172459"/>
                </a:cubicBezTo>
                <a:close/>
                <a:moveTo>
                  <a:pt x="30504" y="177978"/>
                </a:moveTo>
                <a:cubicBezTo>
                  <a:pt x="30433" y="177978"/>
                  <a:pt x="30362" y="178005"/>
                  <a:pt x="30308" y="178059"/>
                </a:cubicBezTo>
                <a:cubicBezTo>
                  <a:pt x="30198" y="178167"/>
                  <a:pt x="30197" y="178344"/>
                  <a:pt x="30307" y="178453"/>
                </a:cubicBezTo>
                <a:cubicBezTo>
                  <a:pt x="31082" y="179239"/>
                  <a:pt x="31888" y="180026"/>
                  <a:pt x="32701" y="180798"/>
                </a:cubicBezTo>
                <a:cubicBezTo>
                  <a:pt x="32754" y="180847"/>
                  <a:pt x="32823" y="180874"/>
                  <a:pt x="32894" y="180874"/>
                </a:cubicBezTo>
                <a:cubicBezTo>
                  <a:pt x="32894" y="180874"/>
                  <a:pt x="32895" y="180874"/>
                  <a:pt x="32895" y="180874"/>
                </a:cubicBezTo>
                <a:cubicBezTo>
                  <a:pt x="33147" y="180874"/>
                  <a:pt x="33268" y="180566"/>
                  <a:pt x="33086" y="180393"/>
                </a:cubicBezTo>
                <a:cubicBezTo>
                  <a:pt x="32276" y="179626"/>
                  <a:pt x="31475" y="178841"/>
                  <a:pt x="30703" y="178061"/>
                </a:cubicBezTo>
                <a:cubicBezTo>
                  <a:pt x="30648" y="178006"/>
                  <a:pt x="30576" y="177978"/>
                  <a:pt x="30504" y="177978"/>
                </a:cubicBezTo>
                <a:close/>
                <a:moveTo>
                  <a:pt x="176827" y="180142"/>
                </a:moveTo>
                <a:cubicBezTo>
                  <a:pt x="176760" y="180142"/>
                  <a:pt x="176692" y="180166"/>
                  <a:pt x="176638" y="180216"/>
                </a:cubicBezTo>
                <a:cubicBezTo>
                  <a:pt x="175836" y="180980"/>
                  <a:pt x="175012" y="181741"/>
                  <a:pt x="174189" y="182477"/>
                </a:cubicBezTo>
                <a:cubicBezTo>
                  <a:pt x="173996" y="182648"/>
                  <a:pt x="174118" y="182964"/>
                  <a:pt x="174374" y="182964"/>
                </a:cubicBezTo>
                <a:lnTo>
                  <a:pt x="174374" y="182965"/>
                </a:lnTo>
                <a:cubicBezTo>
                  <a:pt x="174443" y="182965"/>
                  <a:pt x="174509" y="182939"/>
                  <a:pt x="174560" y="182894"/>
                </a:cubicBezTo>
                <a:cubicBezTo>
                  <a:pt x="175388" y="182153"/>
                  <a:pt x="176217" y="181388"/>
                  <a:pt x="177023" y="180621"/>
                </a:cubicBezTo>
                <a:cubicBezTo>
                  <a:pt x="177132" y="180514"/>
                  <a:pt x="177134" y="180339"/>
                  <a:pt x="177030" y="180229"/>
                </a:cubicBezTo>
                <a:cubicBezTo>
                  <a:pt x="176975" y="180171"/>
                  <a:pt x="176901" y="180142"/>
                  <a:pt x="176827" y="180142"/>
                </a:cubicBezTo>
                <a:close/>
                <a:moveTo>
                  <a:pt x="38322" y="185117"/>
                </a:moveTo>
                <a:cubicBezTo>
                  <a:pt x="38242" y="185117"/>
                  <a:pt x="38162" y="185152"/>
                  <a:pt x="38107" y="185219"/>
                </a:cubicBezTo>
                <a:cubicBezTo>
                  <a:pt x="38009" y="185337"/>
                  <a:pt x="38026" y="185511"/>
                  <a:pt x="38142" y="185610"/>
                </a:cubicBezTo>
                <a:cubicBezTo>
                  <a:pt x="39001" y="186318"/>
                  <a:pt x="39882" y="187023"/>
                  <a:pt x="40763" y="187703"/>
                </a:cubicBezTo>
                <a:cubicBezTo>
                  <a:pt x="40812" y="187740"/>
                  <a:pt x="40871" y="187761"/>
                  <a:pt x="40933" y="187761"/>
                </a:cubicBezTo>
                <a:cubicBezTo>
                  <a:pt x="41052" y="187761"/>
                  <a:pt x="41158" y="187686"/>
                  <a:pt x="41197" y="187573"/>
                </a:cubicBezTo>
                <a:cubicBezTo>
                  <a:pt x="41236" y="187460"/>
                  <a:pt x="41197" y="187334"/>
                  <a:pt x="41103" y="187262"/>
                </a:cubicBezTo>
                <a:cubicBezTo>
                  <a:pt x="40228" y="186584"/>
                  <a:pt x="39351" y="185884"/>
                  <a:pt x="38497" y="185179"/>
                </a:cubicBezTo>
                <a:cubicBezTo>
                  <a:pt x="38446" y="185138"/>
                  <a:pt x="38384" y="185117"/>
                  <a:pt x="38322" y="185117"/>
                </a:cubicBezTo>
                <a:close/>
                <a:moveTo>
                  <a:pt x="168811" y="187042"/>
                </a:moveTo>
                <a:cubicBezTo>
                  <a:pt x="168752" y="187042"/>
                  <a:pt x="168691" y="187061"/>
                  <a:pt x="168641" y="187101"/>
                </a:cubicBezTo>
                <a:cubicBezTo>
                  <a:pt x="167758" y="187787"/>
                  <a:pt x="166861" y="188460"/>
                  <a:pt x="165978" y="189102"/>
                </a:cubicBezTo>
                <a:cubicBezTo>
                  <a:pt x="165759" y="189260"/>
                  <a:pt x="165872" y="189606"/>
                  <a:pt x="166142" y="189606"/>
                </a:cubicBezTo>
                <a:cubicBezTo>
                  <a:pt x="166202" y="189606"/>
                  <a:pt x="166259" y="189588"/>
                  <a:pt x="166306" y="189553"/>
                </a:cubicBezTo>
                <a:cubicBezTo>
                  <a:pt x="167194" y="188908"/>
                  <a:pt x="168094" y="188231"/>
                  <a:pt x="168983" y="187541"/>
                </a:cubicBezTo>
                <a:cubicBezTo>
                  <a:pt x="169104" y="187447"/>
                  <a:pt x="169126" y="187271"/>
                  <a:pt x="169032" y="187150"/>
                </a:cubicBezTo>
                <a:cubicBezTo>
                  <a:pt x="168977" y="187079"/>
                  <a:pt x="168895" y="187042"/>
                  <a:pt x="168811" y="187042"/>
                </a:cubicBezTo>
                <a:close/>
                <a:moveTo>
                  <a:pt x="46817" y="191433"/>
                </a:moveTo>
                <a:cubicBezTo>
                  <a:pt x="46727" y="191433"/>
                  <a:pt x="46638" y="191477"/>
                  <a:pt x="46585" y="191557"/>
                </a:cubicBezTo>
                <a:cubicBezTo>
                  <a:pt x="46500" y="191686"/>
                  <a:pt x="46533" y="191859"/>
                  <a:pt x="46662" y="191944"/>
                </a:cubicBezTo>
                <a:cubicBezTo>
                  <a:pt x="47590" y="192564"/>
                  <a:pt x="48539" y="193175"/>
                  <a:pt x="49481" y="193762"/>
                </a:cubicBezTo>
                <a:cubicBezTo>
                  <a:pt x="49526" y="193790"/>
                  <a:pt x="49577" y="193804"/>
                  <a:pt x="49629" y="193804"/>
                </a:cubicBezTo>
                <a:cubicBezTo>
                  <a:pt x="49754" y="193804"/>
                  <a:pt x="49864" y="193723"/>
                  <a:pt x="49898" y="193603"/>
                </a:cubicBezTo>
                <a:cubicBezTo>
                  <a:pt x="49932" y="193483"/>
                  <a:pt x="49883" y="193355"/>
                  <a:pt x="49777" y="193288"/>
                </a:cubicBezTo>
                <a:cubicBezTo>
                  <a:pt x="48839" y="192705"/>
                  <a:pt x="47895" y="192097"/>
                  <a:pt x="46971" y="191479"/>
                </a:cubicBezTo>
                <a:cubicBezTo>
                  <a:pt x="46924" y="191448"/>
                  <a:pt x="46870" y="191433"/>
                  <a:pt x="46817" y="191433"/>
                </a:cubicBezTo>
                <a:close/>
                <a:moveTo>
                  <a:pt x="160143" y="193101"/>
                </a:moveTo>
                <a:cubicBezTo>
                  <a:pt x="160092" y="193101"/>
                  <a:pt x="160041" y="193115"/>
                  <a:pt x="159994" y="193144"/>
                </a:cubicBezTo>
                <a:cubicBezTo>
                  <a:pt x="159056" y="193732"/>
                  <a:pt x="158097" y="194312"/>
                  <a:pt x="157147" y="194865"/>
                </a:cubicBezTo>
                <a:cubicBezTo>
                  <a:pt x="157037" y="194928"/>
                  <a:pt x="156985" y="195058"/>
                  <a:pt x="157017" y="195179"/>
                </a:cubicBezTo>
                <a:cubicBezTo>
                  <a:pt x="157050" y="195301"/>
                  <a:pt x="157161" y="195385"/>
                  <a:pt x="157286" y="195385"/>
                </a:cubicBezTo>
                <a:lnTo>
                  <a:pt x="157288" y="195385"/>
                </a:lnTo>
                <a:cubicBezTo>
                  <a:pt x="157336" y="195385"/>
                  <a:pt x="157385" y="195372"/>
                  <a:pt x="157427" y="195347"/>
                </a:cubicBezTo>
                <a:cubicBezTo>
                  <a:pt x="158384" y="194791"/>
                  <a:pt x="159347" y="194209"/>
                  <a:pt x="160291" y="193617"/>
                </a:cubicBezTo>
                <a:cubicBezTo>
                  <a:pt x="160422" y="193535"/>
                  <a:pt x="160462" y="193363"/>
                  <a:pt x="160380" y="193232"/>
                </a:cubicBezTo>
                <a:cubicBezTo>
                  <a:pt x="160327" y="193147"/>
                  <a:pt x="160236" y="193101"/>
                  <a:pt x="160143" y="193101"/>
                </a:cubicBezTo>
                <a:close/>
                <a:moveTo>
                  <a:pt x="55913" y="196862"/>
                </a:moveTo>
                <a:cubicBezTo>
                  <a:pt x="55813" y="196862"/>
                  <a:pt x="55717" y="196915"/>
                  <a:pt x="55667" y="197010"/>
                </a:cubicBezTo>
                <a:cubicBezTo>
                  <a:pt x="55594" y="197146"/>
                  <a:pt x="55646" y="197315"/>
                  <a:pt x="55782" y="197387"/>
                </a:cubicBezTo>
                <a:cubicBezTo>
                  <a:pt x="56761" y="197906"/>
                  <a:pt x="57768" y="198419"/>
                  <a:pt x="58774" y="198912"/>
                </a:cubicBezTo>
                <a:cubicBezTo>
                  <a:pt x="58813" y="198931"/>
                  <a:pt x="58855" y="198940"/>
                  <a:pt x="58896" y="198941"/>
                </a:cubicBezTo>
                <a:lnTo>
                  <a:pt x="58898" y="198940"/>
                </a:lnTo>
                <a:cubicBezTo>
                  <a:pt x="59027" y="198940"/>
                  <a:pt x="59140" y="198851"/>
                  <a:pt x="59169" y="198724"/>
                </a:cubicBezTo>
                <a:cubicBezTo>
                  <a:pt x="59198" y="198597"/>
                  <a:pt x="59136" y="198468"/>
                  <a:pt x="59020" y="198411"/>
                </a:cubicBezTo>
                <a:cubicBezTo>
                  <a:pt x="58018" y="197921"/>
                  <a:pt x="57017" y="197411"/>
                  <a:pt x="56044" y="196895"/>
                </a:cubicBezTo>
                <a:cubicBezTo>
                  <a:pt x="56002" y="196872"/>
                  <a:pt x="55957" y="196862"/>
                  <a:pt x="55913" y="196862"/>
                </a:cubicBezTo>
                <a:close/>
                <a:moveTo>
                  <a:pt x="150912" y="198250"/>
                </a:moveTo>
                <a:cubicBezTo>
                  <a:pt x="150870" y="198250"/>
                  <a:pt x="150828" y="198260"/>
                  <a:pt x="150788" y="198279"/>
                </a:cubicBezTo>
                <a:cubicBezTo>
                  <a:pt x="149790" y="198771"/>
                  <a:pt x="148779" y="199250"/>
                  <a:pt x="147783" y="199701"/>
                </a:cubicBezTo>
                <a:cubicBezTo>
                  <a:pt x="147663" y="199755"/>
                  <a:pt x="147598" y="199886"/>
                  <a:pt x="147626" y="200014"/>
                </a:cubicBezTo>
                <a:cubicBezTo>
                  <a:pt x="147652" y="200142"/>
                  <a:pt x="147767" y="200234"/>
                  <a:pt x="147898" y="200234"/>
                </a:cubicBezTo>
                <a:lnTo>
                  <a:pt x="147898" y="200233"/>
                </a:lnTo>
                <a:cubicBezTo>
                  <a:pt x="147938" y="200233"/>
                  <a:pt x="147976" y="200225"/>
                  <a:pt x="148012" y="200208"/>
                </a:cubicBezTo>
                <a:cubicBezTo>
                  <a:pt x="149015" y="199755"/>
                  <a:pt x="150032" y="199274"/>
                  <a:pt x="151035" y="198779"/>
                </a:cubicBezTo>
                <a:cubicBezTo>
                  <a:pt x="151172" y="198712"/>
                  <a:pt x="151229" y="198544"/>
                  <a:pt x="151162" y="198406"/>
                </a:cubicBezTo>
                <a:cubicBezTo>
                  <a:pt x="151113" y="198308"/>
                  <a:pt x="151014" y="198250"/>
                  <a:pt x="150912" y="198250"/>
                </a:cubicBezTo>
                <a:close/>
                <a:moveTo>
                  <a:pt x="65516" y="201341"/>
                </a:moveTo>
                <a:cubicBezTo>
                  <a:pt x="65405" y="201341"/>
                  <a:pt x="65302" y="201407"/>
                  <a:pt x="65257" y="201515"/>
                </a:cubicBezTo>
                <a:cubicBezTo>
                  <a:pt x="65199" y="201657"/>
                  <a:pt x="65269" y="201820"/>
                  <a:pt x="65411" y="201879"/>
                </a:cubicBezTo>
                <a:cubicBezTo>
                  <a:pt x="66444" y="202298"/>
                  <a:pt x="67500" y="202706"/>
                  <a:pt x="68546" y="203091"/>
                </a:cubicBezTo>
                <a:cubicBezTo>
                  <a:pt x="68577" y="203103"/>
                  <a:pt x="68610" y="203109"/>
                  <a:pt x="68642" y="203109"/>
                </a:cubicBezTo>
                <a:cubicBezTo>
                  <a:pt x="68777" y="203109"/>
                  <a:pt x="68893" y="203011"/>
                  <a:pt x="68917" y="202878"/>
                </a:cubicBezTo>
                <a:cubicBezTo>
                  <a:pt x="68940" y="202745"/>
                  <a:pt x="68866" y="202615"/>
                  <a:pt x="68739" y="202568"/>
                </a:cubicBezTo>
                <a:cubicBezTo>
                  <a:pt x="67698" y="202184"/>
                  <a:pt x="66648" y="201778"/>
                  <a:pt x="65621" y="201362"/>
                </a:cubicBezTo>
                <a:cubicBezTo>
                  <a:pt x="65586" y="201347"/>
                  <a:pt x="65551" y="201341"/>
                  <a:pt x="65516" y="201341"/>
                </a:cubicBezTo>
                <a:close/>
                <a:moveTo>
                  <a:pt x="141207" y="202435"/>
                </a:moveTo>
                <a:cubicBezTo>
                  <a:pt x="141176" y="202435"/>
                  <a:pt x="141145" y="202440"/>
                  <a:pt x="141114" y="202451"/>
                </a:cubicBezTo>
                <a:cubicBezTo>
                  <a:pt x="140081" y="202835"/>
                  <a:pt x="139024" y="203209"/>
                  <a:pt x="137972" y="203563"/>
                </a:cubicBezTo>
                <a:cubicBezTo>
                  <a:pt x="137841" y="203606"/>
                  <a:pt x="137763" y="203738"/>
                  <a:pt x="137784" y="203873"/>
                </a:cubicBezTo>
                <a:cubicBezTo>
                  <a:pt x="137806" y="204007"/>
                  <a:pt x="137923" y="204106"/>
                  <a:pt x="138060" y="204106"/>
                </a:cubicBezTo>
                <a:cubicBezTo>
                  <a:pt x="138091" y="204106"/>
                  <a:pt x="138120" y="204101"/>
                  <a:pt x="138149" y="204092"/>
                </a:cubicBezTo>
                <a:cubicBezTo>
                  <a:pt x="139206" y="203737"/>
                  <a:pt x="140269" y="203360"/>
                  <a:pt x="141309" y="202974"/>
                </a:cubicBezTo>
                <a:cubicBezTo>
                  <a:pt x="141451" y="202918"/>
                  <a:pt x="141522" y="202759"/>
                  <a:pt x="141468" y="202617"/>
                </a:cubicBezTo>
                <a:cubicBezTo>
                  <a:pt x="141427" y="202504"/>
                  <a:pt x="141320" y="202435"/>
                  <a:pt x="141207" y="202435"/>
                </a:cubicBezTo>
                <a:close/>
                <a:moveTo>
                  <a:pt x="75515" y="204813"/>
                </a:moveTo>
                <a:cubicBezTo>
                  <a:pt x="75394" y="204813"/>
                  <a:pt x="75283" y="204892"/>
                  <a:pt x="75248" y="205014"/>
                </a:cubicBezTo>
                <a:cubicBezTo>
                  <a:pt x="75204" y="205165"/>
                  <a:pt x="75292" y="205322"/>
                  <a:pt x="75442" y="205363"/>
                </a:cubicBezTo>
                <a:cubicBezTo>
                  <a:pt x="76516" y="205674"/>
                  <a:pt x="77604" y="205972"/>
                  <a:pt x="78676" y="206247"/>
                </a:cubicBezTo>
                <a:cubicBezTo>
                  <a:pt x="78699" y="206252"/>
                  <a:pt x="78722" y="206255"/>
                  <a:pt x="78746" y="206255"/>
                </a:cubicBezTo>
                <a:cubicBezTo>
                  <a:pt x="78887" y="206255"/>
                  <a:pt x="79005" y="206150"/>
                  <a:pt x="79023" y="206011"/>
                </a:cubicBezTo>
                <a:cubicBezTo>
                  <a:pt x="79040" y="205872"/>
                  <a:pt x="78951" y="205740"/>
                  <a:pt x="78814" y="205706"/>
                </a:cubicBezTo>
                <a:cubicBezTo>
                  <a:pt x="77749" y="205432"/>
                  <a:pt x="76667" y="205137"/>
                  <a:pt x="75598" y="204826"/>
                </a:cubicBezTo>
                <a:cubicBezTo>
                  <a:pt x="75571" y="204817"/>
                  <a:pt x="75543" y="204813"/>
                  <a:pt x="75515" y="204813"/>
                </a:cubicBezTo>
                <a:close/>
                <a:moveTo>
                  <a:pt x="131120" y="205613"/>
                </a:moveTo>
                <a:cubicBezTo>
                  <a:pt x="131096" y="205613"/>
                  <a:pt x="131072" y="205616"/>
                  <a:pt x="131048" y="205622"/>
                </a:cubicBezTo>
                <a:cubicBezTo>
                  <a:pt x="129980" y="205900"/>
                  <a:pt x="128890" y="206164"/>
                  <a:pt x="127808" y="206409"/>
                </a:cubicBezTo>
                <a:cubicBezTo>
                  <a:pt x="127669" y="206440"/>
                  <a:pt x="127577" y="206570"/>
                  <a:pt x="127593" y="206711"/>
                </a:cubicBezTo>
                <a:cubicBezTo>
                  <a:pt x="127609" y="206852"/>
                  <a:pt x="127727" y="206958"/>
                  <a:pt x="127870" y="206960"/>
                </a:cubicBezTo>
                <a:cubicBezTo>
                  <a:pt x="127891" y="206960"/>
                  <a:pt x="127911" y="206957"/>
                  <a:pt x="127931" y="206953"/>
                </a:cubicBezTo>
                <a:cubicBezTo>
                  <a:pt x="129019" y="206707"/>
                  <a:pt x="130114" y="206441"/>
                  <a:pt x="131189" y="206163"/>
                </a:cubicBezTo>
                <a:cubicBezTo>
                  <a:pt x="131338" y="206123"/>
                  <a:pt x="131428" y="205971"/>
                  <a:pt x="131388" y="205822"/>
                </a:cubicBezTo>
                <a:cubicBezTo>
                  <a:pt x="131356" y="205696"/>
                  <a:pt x="131243" y="205613"/>
                  <a:pt x="131120" y="205613"/>
                </a:cubicBezTo>
                <a:close/>
                <a:moveTo>
                  <a:pt x="85813" y="207248"/>
                </a:moveTo>
                <a:cubicBezTo>
                  <a:pt x="85681" y="207248"/>
                  <a:pt x="85564" y="207343"/>
                  <a:pt x="85540" y="207478"/>
                </a:cubicBezTo>
                <a:cubicBezTo>
                  <a:pt x="85512" y="207632"/>
                  <a:pt x="85614" y="207778"/>
                  <a:pt x="85769" y="207803"/>
                </a:cubicBezTo>
                <a:cubicBezTo>
                  <a:pt x="86860" y="208003"/>
                  <a:pt x="87972" y="208188"/>
                  <a:pt x="89075" y="208354"/>
                </a:cubicBezTo>
                <a:cubicBezTo>
                  <a:pt x="89089" y="208356"/>
                  <a:pt x="89103" y="208357"/>
                  <a:pt x="89117" y="208357"/>
                </a:cubicBezTo>
                <a:cubicBezTo>
                  <a:pt x="89263" y="208356"/>
                  <a:pt x="89384" y="208243"/>
                  <a:pt x="89394" y="208099"/>
                </a:cubicBezTo>
                <a:cubicBezTo>
                  <a:pt x="89405" y="207953"/>
                  <a:pt x="89302" y="207824"/>
                  <a:pt x="89159" y="207802"/>
                </a:cubicBezTo>
                <a:cubicBezTo>
                  <a:pt x="88062" y="207637"/>
                  <a:pt x="86954" y="207453"/>
                  <a:pt x="85870" y="207254"/>
                </a:cubicBezTo>
                <a:cubicBezTo>
                  <a:pt x="85851" y="207250"/>
                  <a:pt x="85832" y="207248"/>
                  <a:pt x="85813" y="207248"/>
                </a:cubicBezTo>
                <a:close/>
                <a:moveTo>
                  <a:pt x="120751" y="207749"/>
                </a:moveTo>
                <a:cubicBezTo>
                  <a:pt x="120738" y="207749"/>
                  <a:pt x="120726" y="207750"/>
                  <a:pt x="120713" y="207752"/>
                </a:cubicBezTo>
                <a:cubicBezTo>
                  <a:pt x="119617" y="207919"/>
                  <a:pt x="118506" y="208072"/>
                  <a:pt x="117410" y="208205"/>
                </a:cubicBezTo>
                <a:cubicBezTo>
                  <a:pt x="117264" y="208222"/>
                  <a:pt x="117158" y="208350"/>
                  <a:pt x="117166" y="208497"/>
                </a:cubicBezTo>
                <a:cubicBezTo>
                  <a:pt x="117174" y="208644"/>
                  <a:pt x="117296" y="208759"/>
                  <a:pt x="117442" y="208760"/>
                </a:cubicBezTo>
                <a:cubicBezTo>
                  <a:pt x="117454" y="208760"/>
                  <a:pt x="117466" y="208759"/>
                  <a:pt x="117477" y="208758"/>
                </a:cubicBezTo>
                <a:cubicBezTo>
                  <a:pt x="118579" y="208625"/>
                  <a:pt x="119696" y="208471"/>
                  <a:pt x="120798" y="208303"/>
                </a:cubicBezTo>
                <a:cubicBezTo>
                  <a:pt x="120951" y="208279"/>
                  <a:pt x="121054" y="208137"/>
                  <a:pt x="121031" y="207985"/>
                </a:cubicBezTo>
                <a:cubicBezTo>
                  <a:pt x="121010" y="207845"/>
                  <a:pt x="120893" y="207749"/>
                  <a:pt x="120751" y="207749"/>
                </a:cubicBezTo>
                <a:close/>
                <a:moveTo>
                  <a:pt x="96308" y="208627"/>
                </a:moveTo>
                <a:cubicBezTo>
                  <a:pt x="96164" y="208627"/>
                  <a:pt x="96043" y="208737"/>
                  <a:pt x="96031" y="208883"/>
                </a:cubicBezTo>
                <a:cubicBezTo>
                  <a:pt x="96020" y="209036"/>
                  <a:pt x="96134" y="209170"/>
                  <a:pt x="96287" y="209183"/>
                </a:cubicBezTo>
                <a:cubicBezTo>
                  <a:pt x="97387" y="209272"/>
                  <a:pt x="98511" y="209344"/>
                  <a:pt x="99633" y="209399"/>
                </a:cubicBezTo>
                <a:lnTo>
                  <a:pt x="99646" y="209399"/>
                </a:lnTo>
                <a:cubicBezTo>
                  <a:pt x="99797" y="209397"/>
                  <a:pt x="99919" y="209277"/>
                  <a:pt x="99923" y="209127"/>
                </a:cubicBezTo>
                <a:cubicBezTo>
                  <a:pt x="99926" y="208976"/>
                  <a:pt x="99810" y="208850"/>
                  <a:pt x="99659" y="208842"/>
                </a:cubicBezTo>
                <a:cubicBezTo>
                  <a:pt x="98545" y="208787"/>
                  <a:pt x="97425" y="208715"/>
                  <a:pt x="96332" y="208627"/>
                </a:cubicBezTo>
                <a:cubicBezTo>
                  <a:pt x="96324" y="208627"/>
                  <a:pt x="96316" y="208627"/>
                  <a:pt x="96308" y="208627"/>
                </a:cubicBezTo>
                <a:close/>
                <a:moveTo>
                  <a:pt x="110255" y="208820"/>
                </a:moveTo>
                <a:cubicBezTo>
                  <a:pt x="110242" y="208820"/>
                  <a:pt x="110229" y="208821"/>
                  <a:pt x="110215" y="208823"/>
                </a:cubicBezTo>
                <a:cubicBezTo>
                  <a:pt x="109113" y="208880"/>
                  <a:pt x="107991" y="208920"/>
                  <a:pt x="106881" y="208942"/>
                </a:cubicBezTo>
                <a:cubicBezTo>
                  <a:pt x="106730" y="208947"/>
                  <a:pt x="106610" y="209072"/>
                  <a:pt x="106611" y="209224"/>
                </a:cubicBezTo>
                <a:cubicBezTo>
                  <a:pt x="106612" y="209375"/>
                  <a:pt x="106734" y="209499"/>
                  <a:pt x="106887" y="209500"/>
                </a:cubicBezTo>
                <a:lnTo>
                  <a:pt x="106893" y="209500"/>
                </a:lnTo>
                <a:cubicBezTo>
                  <a:pt x="108009" y="209478"/>
                  <a:pt x="109136" y="209437"/>
                  <a:pt x="110243" y="209380"/>
                </a:cubicBezTo>
                <a:cubicBezTo>
                  <a:pt x="110397" y="209373"/>
                  <a:pt x="110515" y="209241"/>
                  <a:pt x="110507" y="209088"/>
                </a:cubicBezTo>
                <a:cubicBezTo>
                  <a:pt x="110500" y="208946"/>
                  <a:pt x="110401" y="208820"/>
                  <a:pt x="110255" y="20882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022" name="Google Shape;1022;p95"/>
          <p:cNvPicPr preferRelativeResize="0"/>
          <p:nvPr/>
        </p:nvPicPr>
        <p:blipFill>
          <a:blip r:embed="rId4">
            <a:alphaModFix/>
          </a:blip>
          <a:stretch>
            <a:fillRect/>
          </a:stretch>
        </p:blipFill>
        <p:spPr>
          <a:xfrm>
            <a:off x="2518841" y="1740663"/>
            <a:ext cx="445801" cy="433575"/>
          </a:xfrm>
          <a:prstGeom prst="rect">
            <a:avLst/>
          </a:prstGeom>
          <a:noFill/>
          <a:ln>
            <a:noFill/>
          </a:ln>
        </p:spPr>
      </p:pic>
      <p:pic>
        <p:nvPicPr>
          <p:cNvPr id="1023" name="Google Shape;1023;p95"/>
          <p:cNvPicPr preferRelativeResize="0"/>
          <p:nvPr/>
        </p:nvPicPr>
        <p:blipFill>
          <a:blip r:embed="rId5">
            <a:alphaModFix/>
          </a:blip>
          <a:stretch>
            <a:fillRect/>
          </a:stretch>
        </p:blipFill>
        <p:spPr>
          <a:xfrm>
            <a:off x="2410533" y="2458435"/>
            <a:ext cx="920699" cy="730298"/>
          </a:xfrm>
          <a:prstGeom prst="rect">
            <a:avLst/>
          </a:prstGeom>
          <a:noFill/>
          <a:ln>
            <a:noFill/>
          </a:ln>
        </p:spPr>
      </p:pic>
      <p:pic>
        <p:nvPicPr>
          <p:cNvPr id="1024" name="Google Shape;1024;p95"/>
          <p:cNvPicPr preferRelativeResize="0"/>
          <p:nvPr/>
        </p:nvPicPr>
        <p:blipFill>
          <a:blip r:embed="rId6">
            <a:alphaModFix/>
          </a:blip>
          <a:stretch>
            <a:fillRect/>
          </a:stretch>
        </p:blipFill>
        <p:spPr>
          <a:xfrm>
            <a:off x="3341176" y="3410659"/>
            <a:ext cx="555034" cy="571799"/>
          </a:xfrm>
          <a:prstGeom prst="rect">
            <a:avLst/>
          </a:prstGeom>
          <a:noFill/>
          <a:ln>
            <a:noFill/>
          </a:ln>
        </p:spPr>
      </p:pic>
      <p:pic>
        <p:nvPicPr>
          <p:cNvPr id="1025" name="Google Shape;1025;p95"/>
          <p:cNvPicPr preferRelativeResize="0"/>
          <p:nvPr/>
        </p:nvPicPr>
        <p:blipFill>
          <a:blip r:embed="rId7">
            <a:alphaModFix/>
          </a:blip>
          <a:stretch>
            <a:fillRect/>
          </a:stretch>
        </p:blipFill>
        <p:spPr>
          <a:xfrm>
            <a:off x="3631461" y="4146819"/>
            <a:ext cx="752001" cy="774701"/>
          </a:xfrm>
          <a:prstGeom prst="rect">
            <a:avLst/>
          </a:prstGeom>
          <a:noFill/>
          <a:ln>
            <a:noFill/>
          </a:ln>
        </p:spPr>
      </p:pic>
      <p:sp>
        <p:nvSpPr>
          <p:cNvPr id="9" name="Google Shape;1020;p95">
            <a:extLst>
              <a:ext uri="{FF2B5EF4-FFF2-40B4-BE49-F238E27FC236}">
                <a16:creationId xmlns:a16="http://schemas.microsoft.com/office/drawing/2014/main" xmlns="" id="{2F521D49-8608-6D07-3C42-4D4220899FB4}"/>
              </a:ext>
            </a:extLst>
          </p:cNvPr>
          <p:cNvSpPr/>
          <p:nvPr/>
        </p:nvSpPr>
        <p:spPr>
          <a:xfrm>
            <a:off x="-2459517" y="575551"/>
            <a:ext cx="6946547" cy="6945966"/>
          </a:xfrm>
          <a:custGeom>
            <a:avLst/>
            <a:gdLst/>
            <a:ahLst/>
            <a:cxnLst/>
            <a:rect l="l" t="t" r="r" b="b"/>
            <a:pathLst>
              <a:path w="179347" h="179332" extrusionOk="0">
                <a:moveTo>
                  <a:pt x="89632" y="1"/>
                </a:moveTo>
                <a:cubicBezTo>
                  <a:pt x="88760" y="1"/>
                  <a:pt x="87866" y="15"/>
                  <a:pt x="86979" y="41"/>
                </a:cubicBezTo>
                <a:cubicBezTo>
                  <a:pt x="86826" y="45"/>
                  <a:pt x="86706" y="171"/>
                  <a:pt x="86709" y="324"/>
                </a:cubicBezTo>
                <a:cubicBezTo>
                  <a:pt x="86711" y="476"/>
                  <a:pt x="86834" y="598"/>
                  <a:pt x="86987" y="598"/>
                </a:cubicBezTo>
                <a:lnTo>
                  <a:pt x="86995" y="598"/>
                </a:lnTo>
                <a:cubicBezTo>
                  <a:pt x="87797" y="575"/>
                  <a:pt x="88605" y="558"/>
                  <a:pt x="89395" y="558"/>
                </a:cubicBezTo>
                <a:cubicBezTo>
                  <a:pt x="89492" y="558"/>
                  <a:pt x="89588" y="558"/>
                  <a:pt x="89683" y="559"/>
                </a:cubicBezTo>
                <a:lnTo>
                  <a:pt x="90331" y="561"/>
                </a:lnTo>
                <a:lnTo>
                  <a:pt x="90333" y="561"/>
                </a:lnTo>
                <a:cubicBezTo>
                  <a:pt x="90334" y="561"/>
                  <a:pt x="90335" y="561"/>
                  <a:pt x="90336" y="561"/>
                </a:cubicBezTo>
                <a:cubicBezTo>
                  <a:pt x="90488" y="561"/>
                  <a:pt x="90613" y="437"/>
                  <a:pt x="90613" y="283"/>
                </a:cubicBezTo>
                <a:cubicBezTo>
                  <a:pt x="90614" y="129"/>
                  <a:pt x="90489" y="3"/>
                  <a:pt x="90336" y="3"/>
                </a:cubicBezTo>
                <a:lnTo>
                  <a:pt x="89683" y="1"/>
                </a:lnTo>
                <a:close/>
                <a:moveTo>
                  <a:pt x="97571" y="345"/>
                </a:moveTo>
                <a:cubicBezTo>
                  <a:pt x="97428" y="345"/>
                  <a:pt x="97307" y="453"/>
                  <a:pt x="97294" y="598"/>
                </a:cubicBezTo>
                <a:cubicBezTo>
                  <a:pt x="97281" y="752"/>
                  <a:pt x="97394" y="887"/>
                  <a:pt x="97548" y="901"/>
                </a:cubicBezTo>
                <a:cubicBezTo>
                  <a:pt x="98659" y="998"/>
                  <a:pt x="99775" y="1117"/>
                  <a:pt x="100864" y="1254"/>
                </a:cubicBezTo>
                <a:cubicBezTo>
                  <a:pt x="100872" y="1255"/>
                  <a:pt x="100881" y="1256"/>
                  <a:pt x="100889" y="1256"/>
                </a:cubicBezTo>
                <a:cubicBezTo>
                  <a:pt x="100893" y="1256"/>
                  <a:pt x="100897" y="1256"/>
                  <a:pt x="100900" y="1255"/>
                </a:cubicBezTo>
                <a:cubicBezTo>
                  <a:pt x="100901" y="1255"/>
                  <a:pt x="100902" y="1255"/>
                  <a:pt x="100903" y="1255"/>
                </a:cubicBezTo>
                <a:cubicBezTo>
                  <a:pt x="101048" y="1255"/>
                  <a:pt x="101169" y="1141"/>
                  <a:pt x="101179" y="995"/>
                </a:cubicBezTo>
                <a:cubicBezTo>
                  <a:pt x="101188" y="847"/>
                  <a:pt x="101081" y="718"/>
                  <a:pt x="100934" y="700"/>
                </a:cubicBezTo>
                <a:cubicBezTo>
                  <a:pt x="99838" y="562"/>
                  <a:pt x="98715" y="442"/>
                  <a:pt x="97597" y="346"/>
                </a:cubicBezTo>
                <a:cubicBezTo>
                  <a:pt x="97588" y="345"/>
                  <a:pt x="97580" y="345"/>
                  <a:pt x="97571" y="345"/>
                </a:cubicBezTo>
                <a:close/>
                <a:moveTo>
                  <a:pt x="79756" y="546"/>
                </a:moveTo>
                <a:cubicBezTo>
                  <a:pt x="79747" y="546"/>
                  <a:pt x="79737" y="546"/>
                  <a:pt x="79728" y="547"/>
                </a:cubicBezTo>
                <a:cubicBezTo>
                  <a:pt x="78620" y="670"/>
                  <a:pt x="77501" y="814"/>
                  <a:pt x="76399" y="978"/>
                </a:cubicBezTo>
                <a:cubicBezTo>
                  <a:pt x="76255" y="1000"/>
                  <a:pt x="76152" y="1130"/>
                  <a:pt x="76163" y="1274"/>
                </a:cubicBezTo>
                <a:cubicBezTo>
                  <a:pt x="76173" y="1420"/>
                  <a:pt x="76294" y="1533"/>
                  <a:pt x="76440" y="1534"/>
                </a:cubicBezTo>
                <a:lnTo>
                  <a:pt x="76440" y="1534"/>
                </a:lnTo>
                <a:cubicBezTo>
                  <a:pt x="76453" y="1534"/>
                  <a:pt x="76467" y="1533"/>
                  <a:pt x="76479" y="1530"/>
                </a:cubicBezTo>
                <a:cubicBezTo>
                  <a:pt x="77574" y="1368"/>
                  <a:pt x="78688" y="1224"/>
                  <a:pt x="79787" y="1103"/>
                </a:cubicBezTo>
                <a:cubicBezTo>
                  <a:pt x="79941" y="1087"/>
                  <a:pt x="80052" y="948"/>
                  <a:pt x="80035" y="795"/>
                </a:cubicBezTo>
                <a:cubicBezTo>
                  <a:pt x="80018" y="652"/>
                  <a:pt x="79897" y="546"/>
                  <a:pt x="79756" y="546"/>
                </a:cubicBezTo>
                <a:close/>
                <a:moveTo>
                  <a:pt x="76440" y="1534"/>
                </a:moveTo>
                <a:lnTo>
                  <a:pt x="76440" y="1534"/>
                </a:lnTo>
                <a:cubicBezTo>
                  <a:pt x="76439" y="1534"/>
                  <a:pt x="76439" y="1534"/>
                  <a:pt x="76439" y="1534"/>
                </a:cubicBezTo>
                <a:lnTo>
                  <a:pt x="76440" y="1534"/>
                </a:lnTo>
                <a:cubicBezTo>
                  <a:pt x="76440" y="1534"/>
                  <a:pt x="76440" y="1534"/>
                  <a:pt x="76440" y="1534"/>
                </a:cubicBezTo>
                <a:close/>
                <a:moveTo>
                  <a:pt x="108052" y="1890"/>
                </a:moveTo>
                <a:cubicBezTo>
                  <a:pt x="107922" y="1890"/>
                  <a:pt x="107807" y="1980"/>
                  <a:pt x="107780" y="2112"/>
                </a:cubicBezTo>
                <a:cubicBezTo>
                  <a:pt x="107748" y="2261"/>
                  <a:pt x="107843" y="2407"/>
                  <a:pt x="107990" y="2441"/>
                </a:cubicBezTo>
                <a:cubicBezTo>
                  <a:pt x="109071" y="2666"/>
                  <a:pt x="110166" y="2916"/>
                  <a:pt x="111244" y="3183"/>
                </a:cubicBezTo>
                <a:cubicBezTo>
                  <a:pt x="111265" y="3189"/>
                  <a:pt x="111288" y="3191"/>
                  <a:pt x="111310" y="3191"/>
                </a:cubicBezTo>
                <a:lnTo>
                  <a:pt x="111310" y="3192"/>
                </a:lnTo>
                <a:cubicBezTo>
                  <a:pt x="111451" y="3192"/>
                  <a:pt x="111571" y="3088"/>
                  <a:pt x="111587" y="2947"/>
                </a:cubicBezTo>
                <a:cubicBezTo>
                  <a:pt x="111605" y="2807"/>
                  <a:pt x="111514" y="2675"/>
                  <a:pt x="111378" y="2643"/>
                </a:cubicBezTo>
                <a:cubicBezTo>
                  <a:pt x="110293" y="2372"/>
                  <a:pt x="109193" y="2122"/>
                  <a:pt x="108106" y="1895"/>
                </a:cubicBezTo>
                <a:cubicBezTo>
                  <a:pt x="108088" y="1891"/>
                  <a:pt x="108070" y="1890"/>
                  <a:pt x="108052" y="1890"/>
                </a:cubicBezTo>
                <a:close/>
                <a:moveTo>
                  <a:pt x="69328" y="2328"/>
                </a:moveTo>
                <a:cubicBezTo>
                  <a:pt x="69304" y="2328"/>
                  <a:pt x="69280" y="2331"/>
                  <a:pt x="69256" y="2338"/>
                </a:cubicBezTo>
                <a:cubicBezTo>
                  <a:pt x="68174" y="2589"/>
                  <a:pt x="67079" y="2866"/>
                  <a:pt x="66003" y="3160"/>
                </a:cubicBezTo>
                <a:cubicBezTo>
                  <a:pt x="65868" y="3197"/>
                  <a:pt x="65782" y="3328"/>
                  <a:pt x="65801" y="3466"/>
                </a:cubicBezTo>
                <a:cubicBezTo>
                  <a:pt x="65819" y="3605"/>
                  <a:pt x="65937" y="3708"/>
                  <a:pt x="66077" y="3708"/>
                </a:cubicBezTo>
                <a:cubicBezTo>
                  <a:pt x="66101" y="3708"/>
                  <a:pt x="66126" y="3705"/>
                  <a:pt x="66150" y="3698"/>
                </a:cubicBezTo>
                <a:cubicBezTo>
                  <a:pt x="67219" y="3407"/>
                  <a:pt x="68307" y="3131"/>
                  <a:pt x="69383" y="2881"/>
                </a:cubicBezTo>
                <a:cubicBezTo>
                  <a:pt x="69537" y="2850"/>
                  <a:pt x="69635" y="2697"/>
                  <a:pt x="69599" y="2544"/>
                </a:cubicBezTo>
                <a:cubicBezTo>
                  <a:pt x="69569" y="2415"/>
                  <a:pt x="69454" y="2328"/>
                  <a:pt x="69328" y="2328"/>
                </a:cubicBezTo>
                <a:close/>
                <a:moveTo>
                  <a:pt x="118266" y="4667"/>
                </a:moveTo>
                <a:cubicBezTo>
                  <a:pt x="118150" y="4667"/>
                  <a:pt x="118042" y="4741"/>
                  <a:pt x="118002" y="4857"/>
                </a:cubicBezTo>
                <a:cubicBezTo>
                  <a:pt x="117953" y="5003"/>
                  <a:pt x="118031" y="5161"/>
                  <a:pt x="118178" y="5211"/>
                </a:cubicBezTo>
                <a:cubicBezTo>
                  <a:pt x="119224" y="5564"/>
                  <a:pt x="120282" y="5943"/>
                  <a:pt x="121326" y="6340"/>
                </a:cubicBezTo>
                <a:cubicBezTo>
                  <a:pt x="121358" y="6351"/>
                  <a:pt x="121391" y="6357"/>
                  <a:pt x="121425" y="6357"/>
                </a:cubicBezTo>
                <a:lnTo>
                  <a:pt x="121425" y="6358"/>
                </a:lnTo>
                <a:cubicBezTo>
                  <a:pt x="121560" y="6358"/>
                  <a:pt x="121676" y="6262"/>
                  <a:pt x="121700" y="6129"/>
                </a:cubicBezTo>
                <a:cubicBezTo>
                  <a:pt x="121724" y="5996"/>
                  <a:pt x="121650" y="5866"/>
                  <a:pt x="121524" y="5818"/>
                </a:cubicBezTo>
                <a:cubicBezTo>
                  <a:pt x="120474" y="5418"/>
                  <a:pt x="119408" y="5038"/>
                  <a:pt x="118356" y="4682"/>
                </a:cubicBezTo>
                <a:cubicBezTo>
                  <a:pt x="118326" y="4672"/>
                  <a:pt x="118296" y="4667"/>
                  <a:pt x="118266" y="4667"/>
                </a:cubicBezTo>
                <a:close/>
                <a:moveTo>
                  <a:pt x="59174" y="5341"/>
                </a:moveTo>
                <a:cubicBezTo>
                  <a:pt x="59141" y="5341"/>
                  <a:pt x="59106" y="5347"/>
                  <a:pt x="59073" y="5360"/>
                </a:cubicBezTo>
                <a:cubicBezTo>
                  <a:pt x="58026" y="5741"/>
                  <a:pt x="56971" y="6146"/>
                  <a:pt x="55941" y="6566"/>
                </a:cubicBezTo>
                <a:cubicBezTo>
                  <a:pt x="55816" y="6616"/>
                  <a:pt x="55746" y="6746"/>
                  <a:pt x="55772" y="6878"/>
                </a:cubicBezTo>
                <a:cubicBezTo>
                  <a:pt x="55797" y="7008"/>
                  <a:pt x="55911" y="7103"/>
                  <a:pt x="56045" y="7103"/>
                </a:cubicBezTo>
                <a:cubicBezTo>
                  <a:pt x="56082" y="7103"/>
                  <a:pt x="56116" y="7096"/>
                  <a:pt x="56150" y="7082"/>
                </a:cubicBezTo>
                <a:cubicBezTo>
                  <a:pt x="57175" y="6666"/>
                  <a:pt x="58222" y="6263"/>
                  <a:pt x="59264" y="5884"/>
                </a:cubicBezTo>
                <a:cubicBezTo>
                  <a:pt x="59412" y="5834"/>
                  <a:pt x="59490" y="5672"/>
                  <a:pt x="59436" y="5526"/>
                </a:cubicBezTo>
                <a:cubicBezTo>
                  <a:pt x="59395" y="5411"/>
                  <a:pt x="59288" y="5341"/>
                  <a:pt x="59174" y="5341"/>
                </a:cubicBezTo>
                <a:close/>
                <a:moveTo>
                  <a:pt x="128095" y="8650"/>
                </a:moveTo>
                <a:cubicBezTo>
                  <a:pt x="127991" y="8650"/>
                  <a:pt x="127891" y="8709"/>
                  <a:pt x="127843" y="8809"/>
                </a:cubicBezTo>
                <a:cubicBezTo>
                  <a:pt x="127777" y="8948"/>
                  <a:pt x="127836" y="9114"/>
                  <a:pt x="127975" y="9181"/>
                </a:cubicBezTo>
                <a:cubicBezTo>
                  <a:pt x="128973" y="9656"/>
                  <a:pt x="129979" y="10159"/>
                  <a:pt x="130964" y="10675"/>
                </a:cubicBezTo>
                <a:cubicBezTo>
                  <a:pt x="131003" y="10696"/>
                  <a:pt x="131047" y="10707"/>
                  <a:pt x="131093" y="10707"/>
                </a:cubicBezTo>
                <a:cubicBezTo>
                  <a:pt x="131221" y="10707"/>
                  <a:pt x="131334" y="10619"/>
                  <a:pt x="131364" y="10495"/>
                </a:cubicBezTo>
                <a:cubicBezTo>
                  <a:pt x="131395" y="10370"/>
                  <a:pt x="131336" y="10239"/>
                  <a:pt x="131222" y="10180"/>
                </a:cubicBezTo>
                <a:cubicBezTo>
                  <a:pt x="130231" y="9662"/>
                  <a:pt x="129219" y="9156"/>
                  <a:pt x="128215" y="8677"/>
                </a:cubicBezTo>
                <a:cubicBezTo>
                  <a:pt x="128176" y="8659"/>
                  <a:pt x="128135" y="8650"/>
                  <a:pt x="128095" y="8650"/>
                </a:cubicBezTo>
                <a:close/>
                <a:moveTo>
                  <a:pt x="49445" y="9546"/>
                </a:moveTo>
                <a:cubicBezTo>
                  <a:pt x="49405" y="9546"/>
                  <a:pt x="49364" y="9555"/>
                  <a:pt x="49325" y="9573"/>
                </a:cubicBezTo>
                <a:cubicBezTo>
                  <a:pt x="48337" y="10072"/>
                  <a:pt x="47341" y="10598"/>
                  <a:pt x="46364" y="11139"/>
                </a:cubicBezTo>
                <a:cubicBezTo>
                  <a:pt x="46252" y="11199"/>
                  <a:pt x="46196" y="11329"/>
                  <a:pt x="46229" y="11452"/>
                </a:cubicBezTo>
                <a:cubicBezTo>
                  <a:pt x="46260" y="11576"/>
                  <a:pt x="46371" y="11662"/>
                  <a:pt x="46499" y="11662"/>
                </a:cubicBezTo>
                <a:cubicBezTo>
                  <a:pt x="46545" y="11662"/>
                  <a:pt x="46592" y="11649"/>
                  <a:pt x="46634" y="11627"/>
                </a:cubicBezTo>
                <a:cubicBezTo>
                  <a:pt x="47604" y="11091"/>
                  <a:pt x="48595" y="10567"/>
                  <a:pt x="49576" y="10072"/>
                </a:cubicBezTo>
                <a:cubicBezTo>
                  <a:pt x="49710" y="10000"/>
                  <a:pt x="49763" y="9834"/>
                  <a:pt x="49694" y="9699"/>
                </a:cubicBezTo>
                <a:cubicBezTo>
                  <a:pt x="49645" y="9602"/>
                  <a:pt x="49547" y="9546"/>
                  <a:pt x="49445" y="9546"/>
                </a:cubicBezTo>
                <a:close/>
                <a:moveTo>
                  <a:pt x="137379" y="13773"/>
                </a:moveTo>
                <a:cubicBezTo>
                  <a:pt x="137286" y="13773"/>
                  <a:pt x="137196" y="13819"/>
                  <a:pt x="137143" y="13903"/>
                </a:cubicBezTo>
                <a:cubicBezTo>
                  <a:pt x="137061" y="14032"/>
                  <a:pt x="137099" y="14202"/>
                  <a:pt x="137227" y="14286"/>
                </a:cubicBezTo>
                <a:cubicBezTo>
                  <a:pt x="138166" y="14879"/>
                  <a:pt x="139104" y="15496"/>
                  <a:pt x="140015" y="16122"/>
                </a:cubicBezTo>
                <a:cubicBezTo>
                  <a:pt x="140062" y="16153"/>
                  <a:pt x="140118" y="16171"/>
                  <a:pt x="140174" y="16171"/>
                </a:cubicBezTo>
                <a:lnTo>
                  <a:pt x="140174" y="16172"/>
                </a:lnTo>
                <a:cubicBezTo>
                  <a:pt x="140296" y="16172"/>
                  <a:pt x="140405" y="16093"/>
                  <a:pt x="140442" y="15975"/>
                </a:cubicBezTo>
                <a:cubicBezTo>
                  <a:pt x="140478" y="15857"/>
                  <a:pt x="140433" y="15730"/>
                  <a:pt x="140332" y="15662"/>
                </a:cubicBezTo>
                <a:cubicBezTo>
                  <a:pt x="139414" y="15033"/>
                  <a:pt x="138470" y="14411"/>
                  <a:pt x="137525" y="13814"/>
                </a:cubicBezTo>
                <a:cubicBezTo>
                  <a:pt x="137479" y="13786"/>
                  <a:pt x="137429" y="13773"/>
                  <a:pt x="137379" y="13773"/>
                </a:cubicBezTo>
                <a:close/>
                <a:moveTo>
                  <a:pt x="40305" y="14864"/>
                </a:moveTo>
                <a:cubicBezTo>
                  <a:pt x="40252" y="14864"/>
                  <a:pt x="40198" y="14879"/>
                  <a:pt x="40151" y="14910"/>
                </a:cubicBezTo>
                <a:cubicBezTo>
                  <a:pt x="39222" y="15525"/>
                  <a:pt x="38294" y="16166"/>
                  <a:pt x="37391" y="16816"/>
                </a:cubicBezTo>
                <a:cubicBezTo>
                  <a:pt x="37172" y="16974"/>
                  <a:pt x="37284" y="17320"/>
                  <a:pt x="37554" y="17321"/>
                </a:cubicBezTo>
                <a:cubicBezTo>
                  <a:pt x="37613" y="17321"/>
                  <a:pt x="37670" y="17303"/>
                  <a:pt x="37717" y="17270"/>
                </a:cubicBezTo>
                <a:cubicBezTo>
                  <a:pt x="38614" y="16625"/>
                  <a:pt x="39537" y="15988"/>
                  <a:pt x="40458" y="15376"/>
                </a:cubicBezTo>
                <a:cubicBezTo>
                  <a:pt x="40587" y="15291"/>
                  <a:pt x="40622" y="15118"/>
                  <a:pt x="40537" y="14988"/>
                </a:cubicBezTo>
                <a:cubicBezTo>
                  <a:pt x="40484" y="14908"/>
                  <a:pt x="40395" y="14864"/>
                  <a:pt x="40305" y="14864"/>
                </a:cubicBezTo>
                <a:close/>
                <a:moveTo>
                  <a:pt x="145987" y="19954"/>
                </a:moveTo>
                <a:cubicBezTo>
                  <a:pt x="145906" y="19954"/>
                  <a:pt x="145825" y="19989"/>
                  <a:pt x="145770" y="20058"/>
                </a:cubicBezTo>
                <a:cubicBezTo>
                  <a:pt x="145675" y="20175"/>
                  <a:pt x="145691" y="20349"/>
                  <a:pt x="145807" y="20447"/>
                </a:cubicBezTo>
                <a:cubicBezTo>
                  <a:pt x="146670" y="21147"/>
                  <a:pt x="147527" y="21870"/>
                  <a:pt x="148359" y="22597"/>
                </a:cubicBezTo>
                <a:cubicBezTo>
                  <a:pt x="148409" y="22642"/>
                  <a:pt x="148474" y="22667"/>
                  <a:pt x="148543" y="22667"/>
                </a:cubicBezTo>
                <a:cubicBezTo>
                  <a:pt x="148800" y="22667"/>
                  <a:pt x="148919" y="22348"/>
                  <a:pt x="148725" y="22177"/>
                </a:cubicBezTo>
                <a:cubicBezTo>
                  <a:pt x="147890" y="21446"/>
                  <a:pt x="147026" y="20718"/>
                  <a:pt x="146159" y="20013"/>
                </a:cubicBezTo>
                <a:cubicBezTo>
                  <a:pt x="146108" y="19974"/>
                  <a:pt x="146047" y="19954"/>
                  <a:pt x="145987" y="19954"/>
                </a:cubicBezTo>
                <a:close/>
                <a:moveTo>
                  <a:pt x="31839" y="21232"/>
                </a:moveTo>
                <a:cubicBezTo>
                  <a:pt x="31778" y="21232"/>
                  <a:pt x="31716" y="21253"/>
                  <a:pt x="31664" y="21295"/>
                </a:cubicBezTo>
                <a:cubicBezTo>
                  <a:pt x="30813" y="22018"/>
                  <a:pt x="29966" y="22763"/>
                  <a:pt x="29147" y="23513"/>
                </a:cubicBezTo>
                <a:cubicBezTo>
                  <a:pt x="28959" y="23686"/>
                  <a:pt x="29080" y="23998"/>
                  <a:pt x="29334" y="23998"/>
                </a:cubicBezTo>
                <a:cubicBezTo>
                  <a:pt x="29335" y="23998"/>
                  <a:pt x="29335" y="23998"/>
                  <a:pt x="29336" y="23998"/>
                </a:cubicBezTo>
                <a:lnTo>
                  <a:pt x="29337" y="23998"/>
                </a:lnTo>
                <a:cubicBezTo>
                  <a:pt x="29406" y="23998"/>
                  <a:pt x="29473" y="23972"/>
                  <a:pt x="29524" y="23926"/>
                </a:cubicBezTo>
                <a:cubicBezTo>
                  <a:pt x="30337" y="23180"/>
                  <a:pt x="31179" y="22438"/>
                  <a:pt x="32025" y="21720"/>
                </a:cubicBezTo>
                <a:cubicBezTo>
                  <a:pt x="32138" y="21620"/>
                  <a:pt x="32150" y="21446"/>
                  <a:pt x="32052" y="21331"/>
                </a:cubicBezTo>
                <a:cubicBezTo>
                  <a:pt x="31997" y="21266"/>
                  <a:pt x="31918" y="21232"/>
                  <a:pt x="31839" y="21232"/>
                </a:cubicBezTo>
                <a:close/>
                <a:moveTo>
                  <a:pt x="153800" y="27099"/>
                </a:moveTo>
                <a:cubicBezTo>
                  <a:pt x="153730" y="27099"/>
                  <a:pt x="153660" y="27125"/>
                  <a:pt x="153606" y="27178"/>
                </a:cubicBezTo>
                <a:cubicBezTo>
                  <a:pt x="153495" y="27285"/>
                  <a:pt x="153493" y="27462"/>
                  <a:pt x="153600" y="27573"/>
                </a:cubicBezTo>
                <a:cubicBezTo>
                  <a:pt x="154375" y="28368"/>
                  <a:pt x="155141" y="29187"/>
                  <a:pt x="155880" y="30007"/>
                </a:cubicBezTo>
                <a:cubicBezTo>
                  <a:pt x="155932" y="30065"/>
                  <a:pt x="156008" y="30099"/>
                  <a:pt x="156087" y="30099"/>
                </a:cubicBezTo>
                <a:cubicBezTo>
                  <a:pt x="156328" y="30099"/>
                  <a:pt x="156455" y="29813"/>
                  <a:pt x="156293" y="29633"/>
                </a:cubicBezTo>
                <a:cubicBezTo>
                  <a:pt x="155551" y="28809"/>
                  <a:pt x="154779" y="27984"/>
                  <a:pt x="154001" y="27184"/>
                </a:cubicBezTo>
                <a:cubicBezTo>
                  <a:pt x="153946" y="27127"/>
                  <a:pt x="153873" y="27099"/>
                  <a:pt x="153800" y="27099"/>
                </a:cubicBezTo>
                <a:close/>
                <a:moveTo>
                  <a:pt x="24192" y="28545"/>
                </a:moveTo>
                <a:cubicBezTo>
                  <a:pt x="24117" y="28545"/>
                  <a:pt x="24042" y="28575"/>
                  <a:pt x="23987" y="28634"/>
                </a:cubicBezTo>
                <a:cubicBezTo>
                  <a:pt x="23229" y="29450"/>
                  <a:pt x="22475" y="30291"/>
                  <a:pt x="21747" y="31136"/>
                </a:cubicBezTo>
                <a:cubicBezTo>
                  <a:pt x="21591" y="31316"/>
                  <a:pt x="21719" y="31597"/>
                  <a:pt x="21958" y="31597"/>
                </a:cubicBezTo>
                <a:cubicBezTo>
                  <a:pt x="22039" y="31597"/>
                  <a:pt x="22116" y="31562"/>
                  <a:pt x="22170" y="31500"/>
                </a:cubicBezTo>
                <a:cubicBezTo>
                  <a:pt x="22893" y="30661"/>
                  <a:pt x="23642" y="29826"/>
                  <a:pt x="24396" y="29015"/>
                </a:cubicBezTo>
                <a:cubicBezTo>
                  <a:pt x="24501" y="28902"/>
                  <a:pt x="24495" y="28726"/>
                  <a:pt x="24382" y="28620"/>
                </a:cubicBezTo>
                <a:cubicBezTo>
                  <a:pt x="24328" y="28570"/>
                  <a:pt x="24260" y="28545"/>
                  <a:pt x="24192" y="28545"/>
                </a:cubicBezTo>
                <a:close/>
                <a:moveTo>
                  <a:pt x="160721" y="35114"/>
                </a:moveTo>
                <a:cubicBezTo>
                  <a:pt x="160662" y="35114"/>
                  <a:pt x="160602" y="35133"/>
                  <a:pt x="160552" y="35172"/>
                </a:cubicBezTo>
                <a:cubicBezTo>
                  <a:pt x="160429" y="35265"/>
                  <a:pt x="160406" y="35440"/>
                  <a:pt x="160499" y="35562"/>
                </a:cubicBezTo>
                <a:cubicBezTo>
                  <a:pt x="161174" y="36445"/>
                  <a:pt x="161839" y="37348"/>
                  <a:pt x="162475" y="38247"/>
                </a:cubicBezTo>
                <a:cubicBezTo>
                  <a:pt x="162527" y="38320"/>
                  <a:pt x="162612" y="38365"/>
                  <a:pt x="162703" y="38365"/>
                </a:cubicBezTo>
                <a:cubicBezTo>
                  <a:pt x="162929" y="38365"/>
                  <a:pt x="163062" y="38108"/>
                  <a:pt x="162931" y="37924"/>
                </a:cubicBezTo>
                <a:cubicBezTo>
                  <a:pt x="162291" y="37019"/>
                  <a:pt x="161621" y="36111"/>
                  <a:pt x="160943" y="35224"/>
                </a:cubicBezTo>
                <a:cubicBezTo>
                  <a:pt x="160888" y="35152"/>
                  <a:pt x="160805" y="35114"/>
                  <a:pt x="160721" y="35114"/>
                </a:cubicBezTo>
                <a:close/>
                <a:moveTo>
                  <a:pt x="17448" y="36715"/>
                </a:moveTo>
                <a:cubicBezTo>
                  <a:pt x="17361" y="36715"/>
                  <a:pt x="17276" y="36755"/>
                  <a:pt x="17222" y="36831"/>
                </a:cubicBezTo>
                <a:cubicBezTo>
                  <a:pt x="16564" y="37731"/>
                  <a:pt x="15915" y="38657"/>
                  <a:pt x="15292" y="39579"/>
                </a:cubicBezTo>
                <a:cubicBezTo>
                  <a:pt x="15204" y="39706"/>
                  <a:pt x="15238" y="39880"/>
                  <a:pt x="15366" y="39966"/>
                </a:cubicBezTo>
                <a:cubicBezTo>
                  <a:pt x="15413" y="39998"/>
                  <a:pt x="15466" y="40014"/>
                  <a:pt x="15522" y="40014"/>
                </a:cubicBezTo>
                <a:cubicBezTo>
                  <a:pt x="15616" y="40014"/>
                  <a:pt x="15703" y="39969"/>
                  <a:pt x="15754" y="39892"/>
                </a:cubicBezTo>
                <a:cubicBezTo>
                  <a:pt x="16374" y="38975"/>
                  <a:pt x="17019" y="38055"/>
                  <a:pt x="17673" y="37159"/>
                </a:cubicBezTo>
                <a:cubicBezTo>
                  <a:pt x="17763" y="37034"/>
                  <a:pt x="17737" y="36860"/>
                  <a:pt x="17612" y="36769"/>
                </a:cubicBezTo>
                <a:cubicBezTo>
                  <a:pt x="17562" y="36733"/>
                  <a:pt x="17505" y="36715"/>
                  <a:pt x="17448" y="36715"/>
                </a:cubicBezTo>
                <a:close/>
                <a:moveTo>
                  <a:pt x="166649" y="43887"/>
                </a:moveTo>
                <a:cubicBezTo>
                  <a:pt x="166600" y="43887"/>
                  <a:pt x="166551" y="43900"/>
                  <a:pt x="166506" y="43927"/>
                </a:cubicBezTo>
                <a:cubicBezTo>
                  <a:pt x="166374" y="44005"/>
                  <a:pt x="166330" y="44175"/>
                  <a:pt x="166408" y="44307"/>
                </a:cubicBezTo>
                <a:cubicBezTo>
                  <a:pt x="166972" y="45258"/>
                  <a:pt x="167524" y="46233"/>
                  <a:pt x="168052" y="47202"/>
                </a:cubicBezTo>
                <a:cubicBezTo>
                  <a:pt x="168101" y="47292"/>
                  <a:pt x="168194" y="47348"/>
                  <a:pt x="168296" y="47348"/>
                </a:cubicBezTo>
                <a:lnTo>
                  <a:pt x="168296" y="47349"/>
                </a:lnTo>
                <a:cubicBezTo>
                  <a:pt x="168508" y="47348"/>
                  <a:pt x="168642" y="47122"/>
                  <a:pt x="168542" y="46936"/>
                </a:cubicBezTo>
                <a:cubicBezTo>
                  <a:pt x="168012" y="45960"/>
                  <a:pt x="167455" y="44979"/>
                  <a:pt x="166887" y="44022"/>
                </a:cubicBezTo>
                <a:cubicBezTo>
                  <a:pt x="166835" y="43935"/>
                  <a:pt x="166743" y="43887"/>
                  <a:pt x="166649" y="43887"/>
                </a:cubicBezTo>
                <a:close/>
                <a:moveTo>
                  <a:pt x="11716" y="45622"/>
                </a:moveTo>
                <a:cubicBezTo>
                  <a:pt x="11617" y="45622"/>
                  <a:pt x="11521" y="45676"/>
                  <a:pt x="11470" y="45769"/>
                </a:cubicBezTo>
                <a:cubicBezTo>
                  <a:pt x="10921" y="46744"/>
                  <a:pt x="10387" y="47740"/>
                  <a:pt x="9877" y="48729"/>
                </a:cubicBezTo>
                <a:cubicBezTo>
                  <a:pt x="9807" y="48866"/>
                  <a:pt x="9860" y="49034"/>
                  <a:pt x="9998" y="49105"/>
                </a:cubicBezTo>
                <a:cubicBezTo>
                  <a:pt x="10037" y="49125"/>
                  <a:pt x="10080" y="49135"/>
                  <a:pt x="10125" y="49135"/>
                </a:cubicBezTo>
                <a:cubicBezTo>
                  <a:pt x="10230" y="49135"/>
                  <a:pt x="10325" y="49077"/>
                  <a:pt x="10373" y="48984"/>
                </a:cubicBezTo>
                <a:cubicBezTo>
                  <a:pt x="10880" y="48001"/>
                  <a:pt x="11412" y="47012"/>
                  <a:pt x="11957" y="46043"/>
                </a:cubicBezTo>
                <a:cubicBezTo>
                  <a:pt x="12036" y="45908"/>
                  <a:pt x="11988" y="45734"/>
                  <a:pt x="11853" y="45659"/>
                </a:cubicBezTo>
                <a:cubicBezTo>
                  <a:pt x="11810" y="45634"/>
                  <a:pt x="11763" y="45622"/>
                  <a:pt x="11716" y="45622"/>
                </a:cubicBezTo>
                <a:close/>
                <a:moveTo>
                  <a:pt x="171489" y="53282"/>
                </a:moveTo>
                <a:cubicBezTo>
                  <a:pt x="171451" y="53282"/>
                  <a:pt x="171413" y="53290"/>
                  <a:pt x="171376" y="53307"/>
                </a:cubicBezTo>
                <a:cubicBezTo>
                  <a:pt x="171232" y="53369"/>
                  <a:pt x="171169" y="53541"/>
                  <a:pt x="171237" y="53683"/>
                </a:cubicBezTo>
                <a:cubicBezTo>
                  <a:pt x="171682" y="54690"/>
                  <a:pt x="172116" y="55722"/>
                  <a:pt x="172524" y="56750"/>
                </a:cubicBezTo>
                <a:cubicBezTo>
                  <a:pt x="172568" y="56856"/>
                  <a:pt x="172670" y="56926"/>
                  <a:pt x="172784" y="56926"/>
                </a:cubicBezTo>
                <a:cubicBezTo>
                  <a:pt x="172819" y="56926"/>
                  <a:pt x="172854" y="56919"/>
                  <a:pt x="172887" y="56906"/>
                </a:cubicBezTo>
                <a:cubicBezTo>
                  <a:pt x="173030" y="56849"/>
                  <a:pt x="173100" y="56687"/>
                  <a:pt x="173043" y="56544"/>
                </a:cubicBezTo>
                <a:cubicBezTo>
                  <a:pt x="172632" y="55509"/>
                  <a:pt x="172196" y="54471"/>
                  <a:pt x="171748" y="53457"/>
                </a:cubicBezTo>
                <a:cubicBezTo>
                  <a:pt x="171703" y="53348"/>
                  <a:pt x="171599" y="53282"/>
                  <a:pt x="171489" y="53282"/>
                </a:cubicBezTo>
                <a:close/>
                <a:moveTo>
                  <a:pt x="7073" y="55157"/>
                </a:moveTo>
                <a:cubicBezTo>
                  <a:pt x="6964" y="55157"/>
                  <a:pt x="6861" y="55222"/>
                  <a:pt x="6817" y="55329"/>
                </a:cubicBezTo>
                <a:cubicBezTo>
                  <a:pt x="6388" y="56362"/>
                  <a:pt x="5973" y="57415"/>
                  <a:pt x="5586" y="58461"/>
                </a:cubicBezTo>
                <a:cubicBezTo>
                  <a:pt x="5532" y="58605"/>
                  <a:pt x="5605" y="58766"/>
                  <a:pt x="5750" y="58820"/>
                </a:cubicBezTo>
                <a:cubicBezTo>
                  <a:pt x="5780" y="58831"/>
                  <a:pt x="5814" y="58837"/>
                  <a:pt x="5846" y="58837"/>
                </a:cubicBezTo>
                <a:cubicBezTo>
                  <a:pt x="5963" y="58837"/>
                  <a:pt x="6068" y="58765"/>
                  <a:pt x="6109" y="58655"/>
                </a:cubicBezTo>
                <a:cubicBezTo>
                  <a:pt x="6495" y="57616"/>
                  <a:pt x="6906" y="56568"/>
                  <a:pt x="7332" y="55543"/>
                </a:cubicBezTo>
                <a:cubicBezTo>
                  <a:pt x="7391" y="55401"/>
                  <a:pt x="7323" y="55237"/>
                  <a:pt x="7180" y="55178"/>
                </a:cubicBezTo>
                <a:cubicBezTo>
                  <a:pt x="7145" y="55164"/>
                  <a:pt x="7109" y="55157"/>
                  <a:pt x="7073" y="55157"/>
                </a:cubicBezTo>
                <a:close/>
                <a:moveTo>
                  <a:pt x="175187" y="63205"/>
                </a:moveTo>
                <a:cubicBezTo>
                  <a:pt x="175160" y="63205"/>
                  <a:pt x="175132" y="63209"/>
                  <a:pt x="175105" y="63218"/>
                </a:cubicBezTo>
                <a:cubicBezTo>
                  <a:pt x="174958" y="63262"/>
                  <a:pt x="174874" y="63418"/>
                  <a:pt x="174919" y="63566"/>
                </a:cubicBezTo>
                <a:cubicBezTo>
                  <a:pt x="175243" y="64620"/>
                  <a:pt x="175551" y="65700"/>
                  <a:pt x="175836" y="66773"/>
                </a:cubicBezTo>
                <a:cubicBezTo>
                  <a:pt x="175867" y="66895"/>
                  <a:pt x="175979" y="66980"/>
                  <a:pt x="176105" y="66980"/>
                </a:cubicBezTo>
                <a:cubicBezTo>
                  <a:pt x="176130" y="66980"/>
                  <a:pt x="176154" y="66978"/>
                  <a:pt x="176177" y="66971"/>
                </a:cubicBezTo>
                <a:cubicBezTo>
                  <a:pt x="176325" y="66931"/>
                  <a:pt x="176415" y="66779"/>
                  <a:pt x="176375" y="66630"/>
                </a:cubicBezTo>
                <a:cubicBezTo>
                  <a:pt x="176089" y="65550"/>
                  <a:pt x="175779" y="64464"/>
                  <a:pt x="175454" y="63403"/>
                </a:cubicBezTo>
                <a:cubicBezTo>
                  <a:pt x="175417" y="63283"/>
                  <a:pt x="175307" y="63205"/>
                  <a:pt x="175187" y="63205"/>
                </a:cubicBezTo>
                <a:close/>
                <a:moveTo>
                  <a:pt x="3602" y="65172"/>
                </a:moveTo>
                <a:cubicBezTo>
                  <a:pt x="3481" y="65172"/>
                  <a:pt x="3369" y="65253"/>
                  <a:pt x="3334" y="65376"/>
                </a:cubicBezTo>
                <a:cubicBezTo>
                  <a:pt x="3031" y="66457"/>
                  <a:pt x="2747" y="67550"/>
                  <a:pt x="2487" y="68624"/>
                </a:cubicBezTo>
                <a:cubicBezTo>
                  <a:pt x="2451" y="68773"/>
                  <a:pt x="2543" y="68924"/>
                  <a:pt x="2693" y="68960"/>
                </a:cubicBezTo>
                <a:cubicBezTo>
                  <a:pt x="2715" y="68965"/>
                  <a:pt x="2736" y="68967"/>
                  <a:pt x="2759" y="68967"/>
                </a:cubicBezTo>
                <a:cubicBezTo>
                  <a:pt x="2888" y="68967"/>
                  <a:pt x="3000" y="68880"/>
                  <a:pt x="3030" y="68754"/>
                </a:cubicBezTo>
                <a:cubicBezTo>
                  <a:pt x="3287" y="67687"/>
                  <a:pt x="3570" y="66602"/>
                  <a:pt x="3871" y="65526"/>
                </a:cubicBezTo>
                <a:cubicBezTo>
                  <a:pt x="3913" y="65379"/>
                  <a:pt x="3827" y="65225"/>
                  <a:pt x="3678" y="65183"/>
                </a:cubicBezTo>
                <a:cubicBezTo>
                  <a:pt x="3652" y="65176"/>
                  <a:pt x="3627" y="65172"/>
                  <a:pt x="3602" y="65172"/>
                </a:cubicBezTo>
                <a:close/>
                <a:moveTo>
                  <a:pt x="177675" y="73499"/>
                </a:moveTo>
                <a:cubicBezTo>
                  <a:pt x="177659" y="73499"/>
                  <a:pt x="177643" y="73500"/>
                  <a:pt x="177626" y="73503"/>
                </a:cubicBezTo>
                <a:cubicBezTo>
                  <a:pt x="177475" y="73531"/>
                  <a:pt x="177375" y="73675"/>
                  <a:pt x="177401" y="73827"/>
                </a:cubicBezTo>
                <a:cubicBezTo>
                  <a:pt x="177597" y="74916"/>
                  <a:pt x="177774" y="76024"/>
                  <a:pt x="177929" y="77120"/>
                </a:cubicBezTo>
                <a:cubicBezTo>
                  <a:pt x="177948" y="77257"/>
                  <a:pt x="178065" y="77360"/>
                  <a:pt x="178204" y="77360"/>
                </a:cubicBezTo>
                <a:lnTo>
                  <a:pt x="178205" y="77360"/>
                </a:lnTo>
                <a:cubicBezTo>
                  <a:pt x="178218" y="77360"/>
                  <a:pt x="178231" y="77358"/>
                  <a:pt x="178244" y="77357"/>
                </a:cubicBezTo>
                <a:cubicBezTo>
                  <a:pt x="178396" y="77335"/>
                  <a:pt x="178502" y="77194"/>
                  <a:pt x="178481" y="77042"/>
                </a:cubicBezTo>
                <a:cubicBezTo>
                  <a:pt x="178326" y="75940"/>
                  <a:pt x="178148" y="74825"/>
                  <a:pt x="177950" y="73728"/>
                </a:cubicBezTo>
                <a:cubicBezTo>
                  <a:pt x="177925" y="73593"/>
                  <a:pt x="177808" y="73499"/>
                  <a:pt x="177675" y="73499"/>
                </a:cubicBezTo>
                <a:close/>
                <a:moveTo>
                  <a:pt x="1350" y="75521"/>
                </a:moveTo>
                <a:cubicBezTo>
                  <a:pt x="1216" y="75521"/>
                  <a:pt x="1099" y="75618"/>
                  <a:pt x="1075" y="75755"/>
                </a:cubicBezTo>
                <a:cubicBezTo>
                  <a:pt x="904" y="76860"/>
                  <a:pt x="750" y="77979"/>
                  <a:pt x="621" y="79080"/>
                </a:cubicBezTo>
                <a:cubicBezTo>
                  <a:pt x="603" y="79234"/>
                  <a:pt x="712" y="79372"/>
                  <a:pt x="866" y="79390"/>
                </a:cubicBezTo>
                <a:cubicBezTo>
                  <a:pt x="876" y="79392"/>
                  <a:pt x="888" y="79392"/>
                  <a:pt x="898" y="79392"/>
                </a:cubicBezTo>
                <a:cubicBezTo>
                  <a:pt x="1039" y="79391"/>
                  <a:pt x="1158" y="79286"/>
                  <a:pt x="1176" y="79145"/>
                </a:cubicBezTo>
                <a:cubicBezTo>
                  <a:pt x="1304" y="78051"/>
                  <a:pt x="1456" y="76940"/>
                  <a:pt x="1628" y="75841"/>
                </a:cubicBezTo>
                <a:cubicBezTo>
                  <a:pt x="1650" y="75689"/>
                  <a:pt x="1546" y="75548"/>
                  <a:pt x="1395" y="75525"/>
                </a:cubicBezTo>
                <a:cubicBezTo>
                  <a:pt x="1380" y="75523"/>
                  <a:pt x="1365" y="75521"/>
                  <a:pt x="1350" y="75521"/>
                </a:cubicBezTo>
                <a:close/>
                <a:moveTo>
                  <a:pt x="178938" y="84013"/>
                </a:moveTo>
                <a:cubicBezTo>
                  <a:pt x="178929" y="84013"/>
                  <a:pt x="178920" y="84013"/>
                  <a:pt x="178911" y="84014"/>
                </a:cubicBezTo>
                <a:cubicBezTo>
                  <a:pt x="178757" y="84022"/>
                  <a:pt x="178640" y="84155"/>
                  <a:pt x="178649" y="84309"/>
                </a:cubicBezTo>
                <a:cubicBezTo>
                  <a:pt x="178714" y="85414"/>
                  <a:pt x="178761" y="86535"/>
                  <a:pt x="178785" y="87641"/>
                </a:cubicBezTo>
                <a:cubicBezTo>
                  <a:pt x="178789" y="87793"/>
                  <a:pt x="178912" y="87915"/>
                  <a:pt x="179064" y="87915"/>
                </a:cubicBezTo>
                <a:lnTo>
                  <a:pt x="179069" y="87915"/>
                </a:lnTo>
                <a:cubicBezTo>
                  <a:pt x="179224" y="87911"/>
                  <a:pt x="179347" y="87783"/>
                  <a:pt x="179343" y="87630"/>
                </a:cubicBezTo>
                <a:cubicBezTo>
                  <a:pt x="179318" y="86516"/>
                  <a:pt x="179272" y="85387"/>
                  <a:pt x="179206" y="84276"/>
                </a:cubicBezTo>
                <a:cubicBezTo>
                  <a:pt x="179197" y="84132"/>
                  <a:pt x="179078" y="84013"/>
                  <a:pt x="178938" y="84013"/>
                </a:cubicBezTo>
                <a:close/>
                <a:moveTo>
                  <a:pt x="348" y="86059"/>
                </a:moveTo>
                <a:cubicBezTo>
                  <a:pt x="168" y="86059"/>
                  <a:pt x="67" y="86176"/>
                  <a:pt x="62" y="86329"/>
                </a:cubicBezTo>
                <a:cubicBezTo>
                  <a:pt x="21" y="87447"/>
                  <a:pt x="0" y="88577"/>
                  <a:pt x="0" y="89684"/>
                </a:cubicBezTo>
                <a:lnTo>
                  <a:pt x="0" y="89873"/>
                </a:lnTo>
                <a:cubicBezTo>
                  <a:pt x="0" y="90027"/>
                  <a:pt x="126" y="90153"/>
                  <a:pt x="280" y="90153"/>
                </a:cubicBezTo>
                <a:cubicBezTo>
                  <a:pt x="434" y="90153"/>
                  <a:pt x="558" y="90027"/>
                  <a:pt x="558" y="89873"/>
                </a:cubicBezTo>
                <a:lnTo>
                  <a:pt x="558" y="89684"/>
                </a:lnTo>
                <a:cubicBezTo>
                  <a:pt x="558" y="88582"/>
                  <a:pt x="579" y="87461"/>
                  <a:pt x="620" y="86348"/>
                </a:cubicBezTo>
                <a:cubicBezTo>
                  <a:pt x="625" y="86195"/>
                  <a:pt x="505" y="86065"/>
                  <a:pt x="351" y="86059"/>
                </a:cubicBezTo>
                <a:cubicBezTo>
                  <a:pt x="350" y="86059"/>
                  <a:pt x="349" y="86059"/>
                  <a:pt x="348" y="86059"/>
                </a:cubicBezTo>
                <a:close/>
                <a:moveTo>
                  <a:pt x="178936" y="94604"/>
                </a:moveTo>
                <a:cubicBezTo>
                  <a:pt x="178780" y="94604"/>
                  <a:pt x="178668" y="94718"/>
                  <a:pt x="178659" y="94866"/>
                </a:cubicBezTo>
                <a:cubicBezTo>
                  <a:pt x="178597" y="95977"/>
                  <a:pt x="178512" y="97095"/>
                  <a:pt x="178407" y="98193"/>
                </a:cubicBezTo>
                <a:cubicBezTo>
                  <a:pt x="178393" y="98346"/>
                  <a:pt x="178506" y="98482"/>
                  <a:pt x="178658" y="98497"/>
                </a:cubicBezTo>
                <a:cubicBezTo>
                  <a:pt x="178668" y="98498"/>
                  <a:pt x="178676" y="98498"/>
                  <a:pt x="178685" y="98498"/>
                </a:cubicBezTo>
                <a:cubicBezTo>
                  <a:pt x="178828" y="98497"/>
                  <a:pt x="178948" y="98389"/>
                  <a:pt x="178962" y="98246"/>
                </a:cubicBezTo>
                <a:cubicBezTo>
                  <a:pt x="179066" y="97141"/>
                  <a:pt x="179152" y="96016"/>
                  <a:pt x="179216" y="94899"/>
                </a:cubicBezTo>
                <a:cubicBezTo>
                  <a:pt x="179226" y="94745"/>
                  <a:pt x="179108" y="94614"/>
                  <a:pt x="178954" y="94604"/>
                </a:cubicBezTo>
                <a:cubicBezTo>
                  <a:pt x="178948" y="94604"/>
                  <a:pt x="178942" y="94604"/>
                  <a:pt x="178936" y="94604"/>
                </a:cubicBezTo>
                <a:close/>
                <a:moveTo>
                  <a:pt x="584" y="96836"/>
                </a:moveTo>
                <a:cubicBezTo>
                  <a:pt x="576" y="96836"/>
                  <a:pt x="569" y="96837"/>
                  <a:pt x="561" y="96837"/>
                </a:cubicBezTo>
                <a:cubicBezTo>
                  <a:pt x="407" y="96850"/>
                  <a:pt x="293" y="96984"/>
                  <a:pt x="306" y="97138"/>
                </a:cubicBezTo>
                <a:cubicBezTo>
                  <a:pt x="396" y="98247"/>
                  <a:pt x="511" y="99371"/>
                  <a:pt x="643" y="100477"/>
                </a:cubicBezTo>
                <a:cubicBezTo>
                  <a:pt x="660" y="100617"/>
                  <a:pt x="778" y="100723"/>
                  <a:pt x="919" y="100723"/>
                </a:cubicBezTo>
                <a:cubicBezTo>
                  <a:pt x="931" y="100723"/>
                  <a:pt x="942" y="100722"/>
                  <a:pt x="953" y="100721"/>
                </a:cubicBezTo>
                <a:cubicBezTo>
                  <a:pt x="1106" y="100703"/>
                  <a:pt x="1215" y="100563"/>
                  <a:pt x="1197" y="100411"/>
                </a:cubicBezTo>
                <a:cubicBezTo>
                  <a:pt x="1065" y="99311"/>
                  <a:pt x="952" y="98194"/>
                  <a:pt x="861" y="97092"/>
                </a:cubicBezTo>
                <a:cubicBezTo>
                  <a:pt x="850" y="96947"/>
                  <a:pt x="728" y="96836"/>
                  <a:pt x="584" y="96836"/>
                </a:cubicBezTo>
                <a:close/>
                <a:moveTo>
                  <a:pt x="177707" y="105120"/>
                </a:moveTo>
                <a:cubicBezTo>
                  <a:pt x="177579" y="105120"/>
                  <a:pt x="177460" y="105216"/>
                  <a:pt x="177435" y="105351"/>
                </a:cubicBezTo>
                <a:cubicBezTo>
                  <a:pt x="177242" y="106443"/>
                  <a:pt x="177025" y="107544"/>
                  <a:pt x="176792" y="108624"/>
                </a:cubicBezTo>
                <a:cubicBezTo>
                  <a:pt x="176760" y="108774"/>
                  <a:pt x="176855" y="108923"/>
                  <a:pt x="177005" y="108955"/>
                </a:cubicBezTo>
                <a:cubicBezTo>
                  <a:pt x="177025" y="108959"/>
                  <a:pt x="177044" y="108962"/>
                  <a:pt x="177064" y="108962"/>
                </a:cubicBezTo>
                <a:cubicBezTo>
                  <a:pt x="177195" y="108962"/>
                  <a:pt x="177309" y="108870"/>
                  <a:pt x="177337" y="108741"/>
                </a:cubicBezTo>
                <a:cubicBezTo>
                  <a:pt x="177573" y="107656"/>
                  <a:pt x="177791" y="106548"/>
                  <a:pt x="177985" y="105449"/>
                </a:cubicBezTo>
                <a:cubicBezTo>
                  <a:pt x="178012" y="105297"/>
                  <a:pt x="177910" y="105152"/>
                  <a:pt x="177759" y="105125"/>
                </a:cubicBezTo>
                <a:cubicBezTo>
                  <a:pt x="177742" y="105121"/>
                  <a:pt x="177725" y="105120"/>
                  <a:pt x="177707" y="105120"/>
                </a:cubicBezTo>
                <a:close/>
                <a:moveTo>
                  <a:pt x="2076" y="107320"/>
                </a:moveTo>
                <a:cubicBezTo>
                  <a:pt x="2057" y="107320"/>
                  <a:pt x="2039" y="107321"/>
                  <a:pt x="2020" y="107325"/>
                </a:cubicBezTo>
                <a:cubicBezTo>
                  <a:pt x="1869" y="107355"/>
                  <a:pt x="1771" y="107503"/>
                  <a:pt x="1802" y="107655"/>
                </a:cubicBezTo>
                <a:cubicBezTo>
                  <a:pt x="2025" y="108746"/>
                  <a:pt x="2271" y="109848"/>
                  <a:pt x="2533" y="110930"/>
                </a:cubicBezTo>
                <a:cubicBezTo>
                  <a:pt x="2563" y="111055"/>
                  <a:pt x="2676" y="111143"/>
                  <a:pt x="2804" y="111143"/>
                </a:cubicBezTo>
                <a:cubicBezTo>
                  <a:pt x="2826" y="111143"/>
                  <a:pt x="2848" y="111140"/>
                  <a:pt x="2870" y="111135"/>
                </a:cubicBezTo>
                <a:cubicBezTo>
                  <a:pt x="3020" y="111098"/>
                  <a:pt x="3112" y="110948"/>
                  <a:pt x="3075" y="110799"/>
                </a:cubicBezTo>
                <a:cubicBezTo>
                  <a:pt x="2815" y="109723"/>
                  <a:pt x="2570" y="108627"/>
                  <a:pt x="2350" y="107543"/>
                </a:cubicBezTo>
                <a:cubicBezTo>
                  <a:pt x="2322" y="107410"/>
                  <a:pt x="2206" y="107320"/>
                  <a:pt x="2076" y="107320"/>
                </a:cubicBezTo>
                <a:close/>
                <a:moveTo>
                  <a:pt x="175241" y="115422"/>
                </a:moveTo>
                <a:cubicBezTo>
                  <a:pt x="175123" y="115422"/>
                  <a:pt x="175013" y="115498"/>
                  <a:pt x="174975" y="115617"/>
                </a:cubicBezTo>
                <a:cubicBezTo>
                  <a:pt x="174655" y="116675"/>
                  <a:pt x="174308" y="117744"/>
                  <a:pt x="173943" y="118799"/>
                </a:cubicBezTo>
                <a:cubicBezTo>
                  <a:pt x="173880" y="118980"/>
                  <a:pt x="174015" y="119170"/>
                  <a:pt x="174208" y="119170"/>
                </a:cubicBezTo>
                <a:cubicBezTo>
                  <a:pt x="174326" y="119170"/>
                  <a:pt x="174432" y="119094"/>
                  <a:pt x="174471" y="118981"/>
                </a:cubicBezTo>
                <a:cubicBezTo>
                  <a:pt x="174837" y="117920"/>
                  <a:pt x="175186" y="116843"/>
                  <a:pt x="175510" y="115779"/>
                </a:cubicBezTo>
                <a:cubicBezTo>
                  <a:pt x="175552" y="115632"/>
                  <a:pt x="175469" y="115479"/>
                  <a:pt x="175322" y="115434"/>
                </a:cubicBezTo>
                <a:cubicBezTo>
                  <a:pt x="175295" y="115426"/>
                  <a:pt x="175268" y="115422"/>
                  <a:pt x="175241" y="115422"/>
                </a:cubicBezTo>
                <a:close/>
                <a:moveTo>
                  <a:pt x="4800" y="117552"/>
                </a:moveTo>
                <a:cubicBezTo>
                  <a:pt x="4771" y="117552"/>
                  <a:pt x="4742" y="117557"/>
                  <a:pt x="4713" y="117566"/>
                </a:cubicBezTo>
                <a:cubicBezTo>
                  <a:pt x="4566" y="117615"/>
                  <a:pt x="4487" y="117772"/>
                  <a:pt x="4536" y="117919"/>
                </a:cubicBezTo>
                <a:cubicBezTo>
                  <a:pt x="4884" y="118972"/>
                  <a:pt x="5261" y="120038"/>
                  <a:pt x="5651" y="121085"/>
                </a:cubicBezTo>
                <a:cubicBezTo>
                  <a:pt x="5691" y="121194"/>
                  <a:pt x="5796" y="121266"/>
                  <a:pt x="5912" y="121267"/>
                </a:cubicBezTo>
                <a:lnTo>
                  <a:pt x="5912" y="121267"/>
                </a:lnTo>
                <a:cubicBezTo>
                  <a:pt x="6108" y="121266"/>
                  <a:pt x="6242" y="121072"/>
                  <a:pt x="6174" y="120889"/>
                </a:cubicBezTo>
                <a:cubicBezTo>
                  <a:pt x="5785" y="119849"/>
                  <a:pt x="5412" y="118790"/>
                  <a:pt x="5065" y="117743"/>
                </a:cubicBezTo>
                <a:cubicBezTo>
                  <a:pt x="5027" y="117626"/>
                  <a:pt x="4917" y="117552"/>
                  <a:pt x="4800" y="117552"/>
                </a:cubicBezTo>
                <a:close/>
                <a:moveTo>
                  <a:pt x="5912" y="121267"/>
                </a:moveTo>
                <a:cubicBezTo>
                  <a:pt x="5912" y="121267"/>
                  <a:pt x="5912" y="121267"/>
                  <a:pt x="5912" y="121267"/>
                </a:cubicBezTo>
                <a:lnTo>
                  <a:pt x="5913" y="121267"/>
                </a:lnTo>
                <a:cubicBezTo>
                  <a:pt x="5913" y="121267"/>
                  <a:pt x="5912" y="121267"/>
                  <a:pt x="5912" y="121267"/>
                </a:cubicBezTo>
                <a:close/>
                <a:moveTo>
                  <a:pt x="171561" y="125365"/>
                </a:moveTo>
                <a:cubicBezTo>
                  <a:pt x="171453" y="125365"/>
                  <a:pt x="171351" y="125427"/>
                  <a:pt x="171305" y="125532"/>
                </a:cubicBezTo>
                <a:cubicBezTo>
                  <a:pt x="170857" y="126551"/>
                  <a:pt x="170385" y="127572"/>
                  <a:pt x="169901" y="128566"/>
                </a:cubicBezTo>
                <a:cubicBezTo>
                  <a:pt x="169811" y="128751"/>
                  <a:pt x="169946" y="128967"/>
                  <a:pt x="170151" y="128967"/>
                </a:cubicBezTo>
                <a:cubicBezTo>
                  <a:pt x="170152" y="128967"/>
                  <a:pt x="170152" y="128967"/>
                  <a:pt x="170153" y="128967"/>
                </a:cubicBezTo>
                <a:cubicBezTo>
                  <a:pt x="170259" y="128967"/>
                  <a:pt x="170357" y="128906"/>
                  <a:pt x="170403" y="128811"/>
                </a:cubicBezTo>
                <a:cubicBezTo>
                  <a:pt x="170890" y="127810"/>
                  <a:pt x="171364" y="126782"/>
                  <a:pt x="171816" y="125757"/>
                </a:cubicBezTo>
                <a:cubicBezTo>
                  <a:pt x="171878" y="125616"/>
                  <a:pt x="171814" y="125452"/>
                  <a:pt x="171673" y="125389"/>
                </a:cubicBezTo>
                <a:cubicBezTo>
                  <a:pt x="171636" y="125373"/>
                  <a:pt x="171598" y="125365"/>
                  <a:pt x="171561" y="125365"/>
                </a:cubicBezTo>
                <a:close/>
                <a:moveTo>
                  <a:pt x="8724" y="127384"/>
                </a:moveTo>
                <a:cubicBezTo>
                  <a:pt x="8685" y="127384"/>
                  <a:pt x="8644" y="127393"/>
                  <a:pt x="8606" y="127411"/>
                </a:cubicBezTo>
                <a:cubicBezTo>
                  <a:pt x="8466" y="127476"/>
                  <a:pt x="8407" y="127643"/>
                  <a:pt x="8472" y="127782"/>
                </a:cubicBezTo>
                <a:cubicBezTo>
                  <a:pt x="8947" y="128792"/>
                  <a:pt x="9446" y="129803"/>
                  <a:pt x="9954" y="130785"/>
                </a:cubicBezTo>
                <a:cubicBezTo>
                  <a:pt x="10001" y="130878"/>
                  <a:pt x="10097" y="130937"/>
                  <a:pt x="10200" y="130937"/>
                </a:cubicBezTo>
                <a:cubicBezTo>
                  <a:pt x="10245" y="130937"/>
                  <a:pt x="10289" y="130926"/>
                  <a:pt x="10329" y="130905"/>
                </a:cubicBezTo>
                <a:cubicBezTo>
                  <a:pt x="10466" y="130834"/>
                  <a:pt x="10520" y="130666"/>
                  <a:pt x="10449" y="130529"/>
                </a:cubicBezTo>
                <a:cubicBezTo>
                  <a:pt x="9944" y="129554"/>
                  <a:pt x="9449" y="128549"/>
                  <a:pt x="8977" y="127545"/>
                </a:cubicBezTo>
                <a:cubicBezTo>
                  <a:pt x="8929" y="127443"/>
                  <a:pt x="8829" y="127384"/>
                  <a:pt x="8724" y="127384"/>
                </a:cubicBezTo>
                <a:close/>
                <a:moveTo>
                  <a:pt x="166718" y="134802"/>
                </a:moveTo>
                <a:cubicBezTo>
                  <a:pt x="166625" y="134802"/>
                  <a:pt x="166534" y="134849"/>
                  <a:pt x="166482" y="134934"/>
                </a:cubicBezTo>
                <a:cubicBezTo>
                  <a:pt x="165919" y="135888"/>
                  <a:pt x="165328" y="136844"/>
                  <a:pt x="164730" y="137777"/>
                </a:cubicBezTo>
                <a:cubicBezTo>
                  <a:pt x="164610" y="137963"/>
                  <a:pt x="164744" y="138207"/>
                  <a:pt x="164965" y="138207"/>
                </a:cubicBezTo>
                <a:cubicBezTo>
                  <a:pt x="165061" y="138207"/>
                  <a:pt x="165149" y="138160"/>
                  <a:pt x="165200" y="138079"/>
                </a:cubicBezTo>
                <a:cubicBezTo>
                  <a:pt x="165802" y="137140"/>
                  <a:pt x="166395" y="136177"/>
                  <a:pt x="166961" y="135217"/>
                </a:cubicBezTo>
                <a:cubicBezTo>
                  <a:pt x="167036" y="135086"/>
                  <a:pt x="166991" y="134918"/>
                  <a:pt x="166860" y="134841"/>
                </a:cubicBezTo>
                <a:cubicBezTo>
                  <a:pt x="166816" y="134815"/>
                  <a:pt x="166767" y="134802"/>
                  <a:pt x="166718" y="134802"/>
                </a:cubicBezTo>
                <a:close/>
                <a:moveTo>
                  <a:pt x="13784" y="136675"/>
                </a:moveTo>
                <a:cubicBezTo>
                  <a:pt x="13733" y="136675"/>
                  <a:pt x="13682" y="136689"/>
                  <a:pt x="13637" y="136718"/>
                </a:cubicBezTo>
                <a:cubicBezTo>
                  <a:pt x="13505" y="136799"/>
                  <a:pt x="13465" y="136970"/>
                  <a:pt x="13547" y="137102"/>
                </a:cubicBezTo>
                <a:cubicBezTo>
                  <a:pt x="14134" y="138041"/>
                  <a:pt x="14749" y="138987"/>
                  <a:pt x="15374" y="139911"/>
                </a:cubicBezTo>
                <a:cubicBezTo>
                  <a:pt x="15427" y="139988"/>
                  <a:pt x="15513" y="140034"/>
                  <a:pt x="15605" y="140034"/>
                </a:cubicBezTo>
                <a:lnTo>
                  <a:pt x="15605" y="140035"/>
                </a:lnTo>
                <a:cubicBezTo>
                  <a:pt x="15830" y="140035"/>
                  <a:pt x="15963" y="139784"/>
                  <a:pt x="15837" y="139599"/>
                </a:cubicBezTo>
                <a:cubicBezTo>
                  <a:pt x="15214" y="138680"/>
                  <a:pt x="14602" y="137740"/>
                  <a:pt x="14020" y="136806"/>
                </a:cubicBezTo>
                <a:cubicBezTo>
                  <a:pt x="13967" y="136722"/>
                  <a:pt x="13876" y="136675"/>
                  <a:pt x="13784" y="136675"/>
                </a:cubicBezTo>
                <a:close/>
                <a:moveTo>
                  <a:pt x="160804" y="143587"/>
                </a:moveTo>
                <a:cubicBezTo>
                  <a:pt x="160720" y="143587"/>
                  <a:pt x="160637" y="143625"/>
                  <a:pt x="160582" y="143697"/>
                </a:cubicBezTo>
                <a:cubicBezTo>
                  <a:pt x="159913" y="144574"/>
                  <a:pt x="159214" y="145453"/>
                  <a:pt x="158509" y="146313"/>
                </a:cubicBezTo>
                <a:cubicBezTo>
                  <a:pt x="158359" y="146495"/>
                  <a:pt x="158489" y="146769"/>
                  <a:pt x="158724" y="146770"/>
                </a:cubicBezTo>
                <a:lnTo>
                  <a:pt x="158723" y="146769"/>
                </a:lnTo>
                <a:cubicBezTo>
                  <a:pt x="158807" y="146769"/>
                  <a:pt x="158886" y="146731"/>
                  <a:pt x="158940" y="146667"/>
                </a:cubicBezTo>
                <a:cubicBezTo>
                  <a:pt x="159650" y="145804"/>
                  <a:pt x="160352" y="144919"/>
                  <a:pt x="161026" y="144036"/>
                </a:cubicBezTo>
                <a:cubicBezTo>
                  <a:pt x="161119" y="143914"/>
                  <a:pt x="161096" y="143739"/>
                  <a:pt x="160973" y="143645"/>
                </a:cubicBezTo>
                <a:cubicBezTo>
                  <a:pt x="160923" y="143606"/>
                  <a:pt x="160863" y="143587"/>
                  <a:pt x="160804" y="143587"/>
                </a:cubicBezTo>
                <a:close/>
                <a:moveTo>
                  <a:pt x="19906" y="145306"/>
                </a:moveTo>
                <a:cubicBezTo>
                  <a:pt x="19845" y="145306"/>
                  <a:pt x="19783" y="145326"/>
                  <a:pt x="19732" y="145367"/>
                </a:cubicBezTo>
                <a:cubicBezTo>
                  <a:pt x="19611" y="145464"/>
                  <a:pt x="19592" y="145642"/>
                  <a:pt x="19691" y="145762"/>
                </a:cubicBezTo>
                <a:cubicBezTo>
                  <a:pt x="20390" y="146632"/>
                  <a:pt x="21113" y="147500"/>
                  <a:pt x="21839" y="148339"/>
                </a:cubicBezTo>
                <a:cubicBezTo>
                  <a:pt x="21893" y="148400"/>
                  <a:pt x="21969" y="148435"/>
                  <a:pt x="22050" y="148435"/>
                </a:cubicBezTo>
                <a:lnTo>
                  <a:pt x="22050" y="148434"/>
                </a:lnTo>
                <a:cubicBezTo>
                  <a:pt x="22289" y="148434"/>
                  <a:pt x="22418" y="148153"/>
                  <a:pt x="22261" y="147973"/>
                </a:cubicBezTo>
                <a:cubicBezTo>
                  <a:pt x="21539" y="147139"/>
                  <a:pt x="20821" y="146277"/>
                  <a:pt x="20127" y="145413"/>
                </a:cubicBezTo>
                <a:cubicBezTo>
                  <a:pt x="20071" y="145342"/>
                  <a:pt x="19989" y="145306"/>
                  <a:pt x="19906" y="145306"/>
                </a:cubicBezTo>
                <a:close/>
                <a:moveTo>
                  <a:pt x="153891" y="151617"/>
                </a:moveTo>
                <a:cubicBezTo>
                  <a:pt x="153818" y="151617"/>
                  <a:pt x="153746" y="151645"/>
                  <a:pt x="153691" y="151701"/>
                </a:cubicBezTo>
                <a:cubicBezTo>
                  <a:pt x="152923" y="152495"/>
                  <a:pt x="152128" y="153286"/>
                  <a:pt x="151325" y="154053"/>
                </a:cubicBezTo>
                <a:cubicBezTo>
                  <a:pt x="151144" y="154227"/>
                  <a:pt x="151267" y="154533"/>
                  <a:pt x="151519" y="154533"/>
                </a:cubicBezTo>
                <a:cubicBezTo>
                  <a:pt x="151591" y="154533"/>
                  <a:pt x="151660" y="154505"/>
                  <a:pt x="151712" y="154456"/>
                </a:cubicBezTo>
                <a:cubicBezTo>
                  <a:pt x="152519" y="153684"/>
                  <a:pt x="153319" y="152887"/>
                  <a:pt x="154092" y="152089"/>
                </a:cubicBezTo>
                <a:cubicBezTo>
                  <a:pt x="154199" y="151979"/>
                  <a:pt x="154197" y="151803"/>
                  <a:pt x="154086" y="151696"/>
                </a:cubicBezTo>
                <a:cubicBezTo>
                  <a:pt x="154032" y="151643"/>
                  <a:pt x="153961" y="151617"/>
                  <a:pt x="153891" y="151617"/>
                </a:cubicBezTo>
                <a:close/>
                <a:moveTo>
                  <a:pt x="27009" y="153162"/>
                </a:moveTo>
                <a:cubicBezTo>
                  <a:pt x="26937" y="153162"/>
                  <a:pt x="26865" y="153190"/>
                  <a:pt x="26810" y="153245"/>
                </a:cubicBezTo>
                <a:cubicBezTo>
                  <a:pt x="26702" y="153355"/>
                  <a:pt x="26704" y="153532"/>
                  <a:pt x="26815" y="153641"/>
                </a:cubicBezTo>
                <a:cubicBezTo>
                  <a:pt x="27612" y="154425"/>
                  <a:pt x="28432" y="155202"/>
                  <a:pt x="29252" y="155949"/>
                </a:cubicBezTo>
                <a:cubicBezTo>
                  <a:pt x="29302" y="155995"/>
                  <a:pt x="29368" y="156022"/>
                  <a:pt x="29436" y="156022"/>
                </a:cubicBezTo>
                <a:cubicBezTo>
                  <a:pt x="29438" y="156022"/>
                  <a:pt x="29439" y="156022"/>
                  <a:pt x="29440" y="156022"/>
                </a:cubicBezTo>
                <a:lnTo>
                  <a:pt x="29440" y="156023"/>
                </a:lnTo>
                <a:cubicBezTo>
                  <a:pt x="29694" y="156023"/>
                  <a:pt x="29816" y="155709"/>
                  <a:pt x="29628" y="155537"/>
                </a:cubicBezTo>
                <a:cubicBezTo>
                  <a:pt x="28814" y="154794"/>
                  <a:pt x="27998" y="154022"/>
                  <a:pt x="27206" y="153244"/>
                </a:cubicBezTo>
                <a:cubicBezTo>
                  <a:pt x="27152" y="153189"/>
                  <a:pt x="27080" y="153162"/>
                  <a:pt x="27009" y="153162"/>
                </a:cubicBezTo>
                <a:close/>
                <a:moveTo>
                  <a:pt x="146091" y="158771"/>
                </a:moveTo>
                <a:cubicBezTo>
                  <a:pt x="146027" y="158771"/>
                  <a:pt x="145964" y="158793"/>
                  <a:pt x="145911" y="158837"/>
                </a:cubicBezTo>
                <a:cubicBezTo>
                  <a:pt x="145047" y="159541"/>
                  <a:pt x="144164" y="160232"/>
                  <a:pt x="143287" y="160893"/>
                </a:cubicBezTo>
                <a:cubicBezTo>
                  <a:pt x="143073" y="161054"/>
                  <a:pt x="143187" y="161395"/>
                  <a:pt x="143455" y="161395"/>
                </a:cubicBezTo>
                <a:cubicBezTo>
                  <a:pt x="143515" y="161395"/>
                  <a:pt x="143575" y="161375"/>
                  <a:pt x="143623" y="161339"/>
                </a:cubicBezTo>
                <a:cubicBezTo>
                  <a:pt x="144507" y="160674"/>
                  <a:pt x="145394" y="159977"/>
                  <a:pt x="146263" y="159270"/>
                </a:cubicBezTo>
                <a:cubicBezTo>
                  <a:pt x="146385" y="159174"/>
                  <a:pt x="146405" y="158995"/>
                  <a:pt x="146307" y="158874"/>
                </a:cubicBezTo>
                <a:cubicBezTo>
                  <a:pt x="146252" y="158806"/>
                  <a:pt x="146172" y="158771"/>
                  <a:pt x="146091" y="158771"/>
                </a:cubicBezTo>
                <a:close/>
                <a:moveTo>
                  <a:pt x="34986" y="160129"/>
                </a:moveTo>
                <a:cubicBezTo>
                  <a:pt x="34903" y="160129"/>
                  <a:pt x="34820" y="160167"/>
                  <a:pt x="34765" y="160238"/>
                </a:cubicBezTo>
                <a:cubicBezTo>
                  <a:pt x="34670" y="160361"/>
                  <a:pt x="34694" y="160538"/>
                  <a:pt x="34817" y="160631"/>
                </a:cubicBezTo>
                <a:cubicBezTo>
                  <a:pt x="35697" y="161311"/>
                  <a:pt x="36603" y="161987"/>
                  <a:pt x="37511" y="162638"/>
                </a:cubicBezTo>
                <a:cubicBezTo>
                  <a:pt x="37558" y="162671"/>
                  <a:pt x="37615" y="162690"/>
                  <a:pt x="37673" y="162690"/>
                </a:cubicBezTo>
                <a:cubicBezTo>
                  <a:pt x="37794" y="162690"/>
                  <a:pt x="37901" y="162611"/>
                  <a:pt x="37939" y="162496"/>
                </a:cubicBezTo>
                <a:cubicBezTo>
                  <a:pt x="37975" y="162380"/>
                  <a:pt x="37934" y="162254"/>
                  <a:pt x="37835" y="162185"/>
                </a:cubicBezTo>
                <a:cubicBezTo>
                  <a:pt x="36932" y="161537"/>
                  <a:pt x="36032" y="160866"/>
                  <a:pt x="35158" y="160189"/>
                </a:cubicBezTo>
                <a:cubicBezTo>
                  <a:pt x="35107" y="160149"/>
                  <a:pt x="35046" y="160129"/>
                  <a:pt x="34986" y="160129"/>
                </a:cubicBezTo>
                <a:close/>
                <a:moveTo>
                  <a:pt x="137501" y="164960"/>
                </a:moveTo>
                <a:cubicBezTo>
                  <a:pt x="137448" y="164960"/>
                  <a:pt x="137395" y="164975"/>
                  <a:pt x="137348" y="165006"/>
                </a:cubicBezTo>
                <a:cubicBezTo>
                  <a:pt x="136418" y="165596"/>
                  <a:pt x="135460" y="166178"/>
                  <a:pt x="134502" y="166737"/>
                </a:cubicBezTo>
                <a:cubicBezTo>
                  <a:pt x="134394" y="166800"/>
                  <a:pt x="134341" y="166929"/>
                  <a:pt x="134374" y="167050"/>
                </a:cubicBezTo>
                <a:cubicBezTo>
                  <a:pt x="134407" y="167172"/>
                  <a:pt x="134517" y="167256"/>
                  <a:pt x="134643" y="167256"/>
                </a:cubicBezTo>
                <a:cubicBezTo>
                  <a:pt x="134693" y="167256"/>
                  <a:pt x="134741" y="167243"/>
                  <a:pt x="134784" y="167218"/>
                </a:cubicBezTo>
                <a:cubicBezTo>
                  <a:pt x="135747" y="166657"/>
                  <a:pt x="136711" y="166070"/>
                  <a:pt x="137647" y="165476"/>
                </a:cubicBezTo>
                <a:cubicBezTo>
                  <a:pt x="137779" y="165395"/>
                  <a:pt x="137820" y="165221"/>
                  <a:pt x="137737" y="165090"/>
                </a:cubicBezTo>
                <a:cubicBezTo>
                  <a:pt x="137683" y="165006"/>
                  <a:pt x="137593" y="164960"/>
                  <a:pt x="137501" y="164960"/>
                </a:cubicBezTo>
                <a:close/>
                <a:moveTo>
                  <a:pt x="43734" y="166112"/>
                </a:moveTo>
                <a:cubicBezTo>
                  <a:pt x="43640" y="166112"/>
                  <a:pt x="43547" y="166160"/>
                  <a:pt x="43495" y="166247"/>
                </a:cubicBezTo>
                <a:cubicBezTo>
                  <a:pt x="43416" y="166380"/>
                  <a:pt x="43458" y="166551"/>
                  <a:pt x="43590" y="166631"/>
                </a:cubicBezTo>
                <a:cubicBezTo>
                  <a:pt x="44547" y="167205"/>
                  <a:pt x="45527" y="167769"/>
                  <a:pt x="46503" y="168307"/>
                </a:cubicBezTo>
                <a:cubicBezTo>
                  <a:pt x="46545" y="168329"/>
                  <a:pt x="46591" y="168341"/>
                  <a:pt x="46639" y="168341"/>
                </a:cubicBezTo>
                <a:lnTo>
                  <a:pt x="46639" y="168342"/>
                </a:lnTo>
                <a:cubicBezTo>
                  <a:pt x="46766" y="168342"/>
                  <a:pt x="46877" y="168255"/>
                  <a:pt x="46910" y="168132"/>
                </a:cubicBezTo>
                <a:cubicBezTo>
                  <a:pt x="46941" y="168009"/>
                  <a:pt x="46886" y="167878"/>
                  <a:pt x="46773" y="167818"/>
                </a:cubicBezTo>
                <a:cubicBezTo>
                  <a:pt x="45802" y="167284"/>
                  <a:pt x="44829" y="166724"/>
                  <a:pt x="43878" y="166152"/>
                </a:cubicBezTo>
                <a:cubicBezTo>
                  <a:pt x="43833" y="166125"/>
                  <a:pt x="43783" y="166112"/>
                  <a:pt x="43734" y="166112"/>
                </a:cubicBezTo>
                <a:close/>
                <a:moveTo>
                  <a:pt x="128237" y="170093"/>
                </a:moveTo>
                <a:cubicBezTo>
                  <a:pt x="128198" y="170093"/>
                  <a:pt x="128159" y="170101"/>
                  <a:pt x="128122" y="170118"/>
                </a:cubicBezTo>
                <a:cubicBezTo>
                  <a:pt x="127124" y="170594"/>
                  <a:pt x="126105" y="171059"/>
                  <a:pt x="125093" y="171497"/>
                </a:cubicBezTo>
                <a:cubicBezTo>
                  <a:pt x="124972" y="171550"/>
                  <a:pt x="124904" y="171681"/>
                  <a:pt x="124931" y="171810"/>
                </a:cubicBezTo>
                <a:cubicBezTo>
                  <a:pt x="124958" y="171940"/>
                  <a:pt x="125072" y="172033"/>
                  <a:pt x="125205" y="172033"/>
                </a:cubicBezTo>
                <a:lnTo>
                  <a:pt x="125204" y="172032"/>
                </a:lnTo>
                <a:cubicBezTo>
                  <a:pt x="125242" y="172032"/>
                  <a:pt x="125281" y="172025"/>
                  <a:pt x="125317" y="172010"/>
                </a:cubicBezTo>
                <a:cubicBezTo>
                  <a:pt x="126335" y="171568"/>
                  <a:pt x="127360" y="171101"/>
                  <a:pt x="128363" y="170621"/>
                </a:cubicBezTo>
                <a:cubicBezTo>
                  <a:pt x="128498" y="170552"/>
                  <a:pt x="128555" y="170388"/>
                  <a:pt x="128488" y="170251"/>
                </a:cubicBezTo>
                <a:cubicBezTo>
                  <a:pt x="128441" y="170151"/>
                  <a:pt x="128341" y="170093"/>
                  <a:pt x="128237" y="170093"/>
                </a:cubicBezTo>
                <a:close/>
                <a:moveTo>
                  <a:pt x="53130" y="171018"/>
                </a:moveTo>
                <a:cubicBezTo>
                  <a:pt x="53023" y="171018"/>
                  <a:pt x="52921" y="171080"/>
                  <a:pt x="52875" y="171184"/>
                </a:cubicBezTo>
                <a:cubicBezTo>
                  <a:pt x="52812" y="171325"/>
                  <a:pt x="52875" y="171490"/>
                  <a:pt x="53016" y="171553"/>
                </a:cubicBezTo>
                <a:cubicBezTo>
                  <a:pt x="54029" y="172007"/>
                  <a:pt x="55071" y="172451"/>
                  <a:pt x="56111" y="172872"/>
                </a:cubicBezTo>
                <a:cubicBezTo>
                  <a:pt x="56143" y="172884"/>
                  <a:pt x="56179" y="172891"/>
                  <a:pt x="56215" y="172891"/>
                </a:cubicBezTo>
                <a:cubicBezTo>
                  <a:pt x="56348" y="172891"/>
                  <a:pt x="56464" y="172797"/>
                  <a:pt x="56489" y="172665"/>
                </a:cubicBezTo>
                <a:cubicBezTo>
                  <a:pt x="56515" y="172535"/>
                  <a:pt x="56444" y="172403"/>
                  <a:pt x="56319" y="172353"/>
                </a:cubicBezTo>
                <a:cubicBezTo>
                  <a:pt x="55286" y="171936"/>
                  <a:pt x="54250" y="171495"/>
                  <a:pt x="53243" y="171043"/>
                </a:cubicBezTo>
                <a:cubicBezTo>
                  <a:pt x="53206" y="171026"/>
                  <a:pt x="53168" y="171018"/>
                  <a:pt x="53130" y="171018"/>
                </a:cubicBezTo>
                <a:close/>
                <a:moveTo>
                  <a:pt x="118448" y="174081"/>
                </a:moveTo>
                <a:cubicBezTo>
                  <a:pt x="118418" y="174081"/>
                  <a:pt x="118387" y="174085"/>
                  <a:pt x="118357" y="174096"/>
                </a:cubicBezTo>
                <a:cubicBezTo>
                  <a:pt x="117304" y="174453"/>
                  <a:pt x="116235" y="174795"/>
                  <a:pt x="115180" y="175108"/>
                </a:cubicBezTo>
                <a:cubicBezTo>
                  <a:pt x="115047" y="175148"/>
                  <a:pt x="114964" y="175279"/>
                  <a:pt x="114984" y="175415"/>
                </a:cubicBezTo>
                <a:cubicBezTo>
                  <a:pt x="115004" y="175553"/>
                  <a:pt x="115121" y="175654"/>
                  <a:pt x="115259" y="175654"/>
                </a:cubicBezTo>
                <a:lnTo>
                  <a:pt x="115259" y="175654"/>
                </a:lnTo>
                <a:cubicBezTo>
                  <a:pt x="115286" y="175654"/>
                  <a:pt x="115314" y="175651"/>
                  <a:pt x="115339" y="175644"/>
                </a:cubicBezTo>
                <a:cubicBezTo>
                  <a:pt x="116400" y="175327"/>
                  <a:pt x="117476" y="174985"/>
                  <a:pt x="118538" y="174625"/>
                </a:cubicBezTo>
                <a:cubicBezTo>
                  <a:pt x="118683" y="174575"/>
                  <a:pt x="118761" y="174416"/>
                  <a:pt x="118711" y="174270"/>
                </a:cubicBezTo>
                <a:cubicBezTo>
                  <a:pt x="118672" y="174154"/>
                  <a:pt x="118564" y="174081"/>
                  <a:pt x="118448" y="174081"/>
                </a:cubicBezTo>
                <a:close/>
                <a:moveTo>
                  <a:pt x="115259" y="175654"/>
                </a:moveTo>
                <a:cubicBezTo>
                  <a:pt x="115259" y="175654"/>
                  <a:pt x="115259" y="175654"/>
                  <a:pt x="115259" y="175654"/>
                </a:cubicBezTo>
                <a:lnTo>
                  <a:pt x="115260" y="175654"/>
                </a:lnTo>
                <a:cubicBezTo>
                  <a:pt x="115260" y="175654"/>
                  <a:pt x="115260" y="175654"/>
                  <a:pt x="115259" y="175654"/>
                </a:cubicBezTo>
                <a:close/>
                <a:moveTo>
                  <a:pt x="63044" y="174772"/>
                </a:moveTo>
                <a:cubicBezTo>
                  <a:pt x="62925" y="174772"/>
                  <a:pt x="62815" y="174849"/>
                  <a:pt x="62778" y="174968"/>
                </a:cubicBezTo>
                <a:cubicBezTo>
                  <a:pt x="62731" y="175116"/>
                  <a:pt x="62815" y="175275"/>
                  <a:pt x="62964" y="175319"/>
                </a:cubicBezTo>
                <a:cubicBezTo>
                  <a:pt x="64025" y="175650"/>
                  <a:pt x="65109" y="175965"/>
                  <a:pt x="66186" y="176256"/>
                </a:cubicBezTo>
                <a:cubicBezTo>
                  <a:pt x="66211" y="176262"/>
                  <a:pt x="66235" y="176266"/>
                  <a:pt x="66259" y="176266"/>
                </a:cubicBezTo>
                <a:lnTo>
                  <a:pt x="66261" y="176266"/>
                </a:lnTo>
                <a:cubicBezTo>
                  <a:pt x="66400" y="176266"/>
                  <a:pt x="66518" y="176162"/>
                  <a:pt x="66537" y="176024"/>
                </a:cubicBezTo>
                <a:cubicBezTo>
                  <a:pt x="66555" y="175885"/>
                  <a:pt x="66468" y="175754"/>
                  <a:pt x="66333" y="175717"/>
                </a:cubicBezTo>
                <a:cubicBezTo>
                  <a:pt x="65261" y="175428"/>
                  <a:pt x="64185" y="175114"/>
                  <a:pt x="63130" y="174785"/>
                </a:cubicBezTo>
                <a:cubicBezTo>
                  <a:pt x="63101" y="174776"/>
                  <a:pt x="63072" y="174772"/>
                  <a:pt x="63044" y="174772"/>
                </a:cubicBezTo>
                <a:close/>
                <a:moveTo>
                  <a:pt x="108240" y="176880"/>
                </a:moveTo>
                <a:cubicBezTo>
                  <a:pt x="108219" y="176880"/>
                  <a:pt x="108198" y="176883"/>
                  <a:pt x="108177" y="176888"/>
                </a:cubicBezTo>
                <a:cubicBezTo>
                  <a:pt x="107092" y="177116"/>
                  <a:pt x="105990" y="177327"/>
                  <a:pt x="104901" y="177513"/>
                </a:cubicBezTo>
                <a:cubicBezTo>
                  <a:pt x="104758" y="177538"/>
                  <a:pt x="104658" y="177667"/>
                  <a:pt x="104670" y="177813"/>
                </a:cubicBezTo>
                <a:cubicBezTo>
                  <a:pt x="104682" y="177957"/>
                  <a:pt x="104802" y="178068"/>
                  <a:pt x="104948" y="178068"/>
                </a:cubicBezTo>
                <a:cubicBezTo>
                  <a:pt x="104964" y="178068"/>
                  <a:pt x="104981" y="178067"/>
                  <a:pt x="104997" y="178064"/>
                </a:cubicBezTo>
                <a:cubicBezTo>
                  <a:pt x="106092" y="177876"/>
                  <a:pt x="107201" y="177664"/>
                  <a:pt x="108293" y="177434"/>
                </a:cubicBezTo>
                <a:cubicBezTo>
                  <a:pt x="108444" y="177401"/>
                  <a:pt x="108540" y="177254"/>
                  <a:pt x="108508" y="177103"/>
                </a:cubicBezTo>
                <a:cubicBezTo>
                  <a:pt x="108484" y="176971"/>
                  <a:pt x="108368" y="176880"/>
                  <a:pt x="108240" y="176880"/>
                </a:cubicBezTo>
                <a:close/>
                <a:moveTo>
                  <a:pt x="73322" y="177314"/>
                </a:moveTo>
                <a:cubicBezTo>
                  <a:pt x="73194" y="177314"/>
                  <a:pt x="73076" y="177410"/>
                  <a:pt x="73051" y="177544"/>
                </a:cubicBezTo>
                <a:cubicBezTo>
                  <a:pt x="73023" y="177695"/>
                  <a:pt x="73124" y="177841"/>
                  <a:pt x="73275" y="177869"/>
                </a:cubicBezTo>
                <a:cubicBezTo>
                  <a:pt x="74363" y="178070"/>
                  <a:pt x="75476" y="178255"/>
                  <a:pt x="76587" y="178417"/>
                </a:cubicBezTo>
                <a:cubicBezTo>
                  <a:pt x="76600" y="178418"/>
                  <a:pt x="76613" y="178419"/>
                  <a:pt x="76627" y="178419"/>
                </a:cubicBezTo>
                <a:cubicBezTo>
                  <a:pt x="76774" y="178419"/>
                  <a:pt x="76895" y="178307"/>
                  <a:pt x="76906" y="178161"/>
                </a:cubicBezTo>
                <a:cubicBezTo>
                  <a:pt x="76916" y="178015"/>
                  <a:pt x="76811" y="177886"/>
                  <a:pt x="76667" y="177864"/>
                </a:cubicBezTo>
                <a:cubicBezTo>
                  <a:pt x="75565" y="177703"/>
                  <a:pt x="74457" y="177520"/>
                  <a:pt x="73376" y="177320"/>
                </a:cubicBezTo>
                <a:cubicBezTo>
                  <a:pt x="73358" y="177316"/>
                  <a:pt x="73340" y="177314"/>
                  <a:pt x="73322" y="177314"/>
                </a:cubicBezTo>
                <a:close/>
                <a:moveTo>
                  <a:pt x="97768" y="178448"/>
                </a:moveTo>
                <a:cubicBezTo>
                  <a:pt x="97758" y="178448"/>
                  <a:pt x="97747" y="178449"/>
                  <a:pt x="97737" y="178450"/>
                </a:cubicBezTo>
                <a:cubicBezTo>
                  <a:pt x="96635" y="178548"/>
                  <a:pt x="95516" y="178627"/>
                  <a:pt x="94410" y="178685"/>
                </a:cubicBezTo>
                <a:cubicBezTo>
                  <a:pt x="94260" y="178693"/>
                  <a:pt x="94143" y="178820"/>
                  <a:pt x="94147" y="178972"/>
                </a:cubicBezTo>
                <a:cubicBezTo>
                  <a:pt x="94150" y="179122"/>
                  <a:pt x="94274" y="179242"/>
                  <a:pt x="94425" y="179243"/>
                </a:cubicBezTo>
                <a:cubicBezTo>
                  <a:pt x="94430" y="179243"/>
                  <a:pt x="94435" y="179243"/>
                  <a:pt x="94439" y="179242"/>
                </a:cubicBezTo>
                <a:cubicBezTo>
                  <a:pt x="95552" y="179185"/>
                  <a:pt x="96678" y="179104"/>
                  <a:pt x="97788" y="179005"/>
                </a:cubicBezTo>
                <a:cubicBezTo>
                  <a:pt x="97943" y="178994"/>
                  <a:pt x="98059" y="178857"/>
                  <a:pt x="98045" y="178701"/>
                </a:cubicBezTo>
                <a:cubicBezTo>
                  <a:pt x="98032" y="178557"/>
                  <a:pt x="97911" y="178448"/>
                  <a:pt x="97768" y="178448"/>
                </a:cubicBezTo>
                <a:close/>
                <a:moveTo>
                  <a:pt x="83838" y="178621"/>
                </a:moveTo>
                <a:cubicBezTo>
                  <a:pt x="83700" y="178621"/>
                  <a:pt x="83566" y="178732"/>
                  <a:pt x="83555" y="178881"/>
                </a:cubicBezTo>
                <a:cubicBezTo>
                  <a:pt x="83546" y="179035"/>
                  <a:pt x="83663" y="179167"/>
                  <a:pt x="83816" y="179178"/>
                </a:cubicBezTo>
                <a:cubicBezTo>
                  <a:pt x="84922" y="179249"/>
                  <a:pt x="86050" y="179301"/>
                  <a:pt x="87169" y="179332"/>
                </a:cubicBezTo>
                <a:lnTo>
                  <a:pt x="87177" y="179332"/>
                </a:lnTo>
                <a:cubicBezTo>
                  <a:pt x="87328" y="179332"/>
                  <a:pt x="87452" y="179208"/>
                  <a:pt x="87454" y="179057"/>
                </a:cubicBezTo>
                <a:cubicBezTo>
                  <a:pt x="87456" y="178904"/>
                  <a:pt x="87336" y="178778"/>
                  <a:pt x="87184" y="178774"/>
                </a:cubicBezTo>
                <a:cubicBezTo>
                  <a:pt x="86073" y="178743"/>
                  <a:pt x="84952" y="178692"/>
                  <a:pt x="83852" y="178621"/>
                </a:cubicBezTo>
                <a:cubicBezTo>
                  <a:pt x="83848" y="178621"/>
                  <a:pt x="83843" y="178621"/>
                  <a:pt x="83838" y="17862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20;p95">
            <a:extLst>
              <a:ext uri="{FF2B5EF4-FFF2-40B4-BE49-F238E27FC236}">
                <a16:creationId xmlns:a16="http://schemas.microsoft.com/office/drawing/2014/main" xmlns="" id="{4861193C-4A53-11B6-8A2B-3F9AB0878F5F}"/>
              </a:ext>
            </a:extLst>
          </p:cNvPr>
          <p:cNvSpPr/>
          <p:nvPr/>
        </p:nvSpPr>
        <p:spPr>
          <a:xfrm>
            <a:off x="-2736622" y="217075"/>
            <a:ext cx="7531347" cy="7530717"/>
          </a:xfrm>
          <a:custGeom>
            <a:avLst/>
            <a:gdLst/>
            <a:ahLst/>
            <a:cxnLst/>
            <a:rect l="l" t="t" r="r" b="b"/>
            <a:pathLst>
              <a:path w="179347" h="179332" extrusionOk="0">
                <a:moveTo>
                  <a:pt x="89632" y="1"/>
                </a:moveTo>
                <a:cubicBezTo>
                  <a:pt x="88760" y="1"/>
                  <a:pt x="87866" y="15"/>
                  <a:pt x="86979" y="41"/>
                </a:cubicBezTo>
                <a:cubicBezTo>
                  <a:pt x="86826" y="45"/>
                  <a:pt x="86706" y="171"/>
                  <a:pt x="86709" y="324"/>
                </a:cubicBezTo>
                <a:cubicBezTo>
                  <a:pt x="86711" y="476"/>
                  <a:pt x="86834" y="598"/>
                  <a:pt x="86987" y="598"/>
                </a:cubicBezTo>
                <a:lnTo>
                  <a:pt x="86995" y="598"/>
                </a:lnTo>
                <a:cubicBezTo>
                  <a:pt x="87797" y="575"/>
                  <a:pt x="88605" y="558"/>
                  <a:pt x="89395" y="558"/>
                </a:cubicBezTo>
                <a:cubicBezTo>
                  <a:pt x="89492" y="558"/>
                  <a:pt x="89588" y="558"/>
                  <a:pt x="89683" y="559"/>
                </a:cubicBezTo>
                <a:lnTo>
                  <a:pt x="90331" y="561"/>
                </a:lnTo>
                <a:lnTo>
                  <a:pt x="90333" y="561"/>
                </a:lnTo>
                <a:cubicBezTo>
                  <a:pt x="90334" y="561"/>
                  <a:pt x="90335" y="561"/>
                  <a:pt x="90336" y="561"/>
                </a:cubicBezTo>
                <a:cubicBezTo>
                  <a:pt x="90488" y="561"/>
                  <a:pt x="90613" y="437"/>
                  <a:pt x="90613" y="283"/>
                </a:cubicBezTo>
                <a:cubicBezTo>
                  <a:pt x="90614" y="129"/>
                  <a:pt x="90489" y="3"/>
                  <a:pt x="90336" y="3"/>
                </a:cubicBezTo>
                <a:lnTo>
                  <a:pt x="89683" y="1"/>
                </a:lnTo>
                <a:close/>
                <a:moveTo>
                  <a:pt x="97571" y="345"/>
                </a:moveTo>
                <a:cubicBezTo>
                  <a:pt x="97428" y="345"/>
                  <a:pt x="97307" y="453"/>
                  <a:pt x="97294" y="598"/>
                </a:cubicBezTo>
                <a:cubicBezTo>
                  <a:pt x="97281" y="752"/>
                  <a:pt x="97394" y="887"/>
                  <a:pt x="97548" y="901"/>
                </a:cubicBezTo>
                <a:cubicBezTo>
                  <a:pt x="98659" y="998"/>
                  <a:pt x="99775" y="1117"/>
                  <a:pt x="100864" y="1254"/>
                </a:cubicBezTo>
                <a:cubicBezTo>
                  <a:pt x="100872" y="1255"/>
                  <a:pt x="100881" y="1256"/>
                  <a:pt x="100889" y="1256"/>
                </a:cubicBezTo>
                <a:cubicBezTo>
                  <a:pt x="100893" y="1256"/>
                  <a:pt x="100897" y="1256"/>
                  <a:pt x="100900" y="1255"/>
                </a:cubicBezTo>
                <a:cubicBezTo>
                  <a:pt x="100901" y="1255"/>
                  <a:pt x="100902" y="1255"/>
                  <a:pt x="100903" y="1255"/>
                </a:cubicBezTo>
                <a:cubicBezTo>
                  <a:pt x="101048" y="1255"/>
                  <a:pt x="101169" y="1141"/>
                  <a:pt x="101179" y="995"/>
                </a:cubicBezTo>
                <a:cubicBezTo>
                  <a:pt x="101188" y="847"/>
                  <a:pt x="101081" y="718"/>
                  <a:pt x="100934" y="700"/>
                </a:cubicBezTo>
                <a:cubicBezTo>
                  <a:pt x="99838" y="562"/>
                  <a:pt x="98715" y="442"/>
                  <a:pt x="97597" y="346"/>
                </a:cubicBezTo>
                <a:cubicBezTo>
                  <a:pt x="97588" y="345"/>
                  <a:pt x="97580" y="345"/>
                  <a:pt x="97571" y="345"/>
                </a:cubicBezTo>
                <a:close/>
                <a:moveTo>
                  <a:pt x="79756" y="546"/>
                </a:moveTo>
                <a:cubicBezTo>
                  <a:pt x="79747" y="546"/>
                  <a:pt x="79737" y="546"/>
                  <a:pt x="79728" y="547"/>
                </a:cubicBezTo>
                <a:cubicBezTo>
                  <a:pt x="78620" y="670"/>
                  <a:pt x="77501" y="814"/>
                  <a:pt x="76399" y="978"/>
                </a:cubicBezTo>
                <a:cubicBezTo>
                  <a:pt x="76255" y="1000"/>
                  <a:pt x="76152" y="1130"/>
                  <a:pt x="76163" y="1274"/>
                </a:cubicBezTo>
                <a:cubicBezTo>
                  <a:pt x="76173" y="1420"/>
                  <a:pt x="76294" y="1533"/>
                  <a:pt x="76440" y="1534"/>
                </a:cubicBezTo>
                <a:lnTo>
                  <a:pt x="76440" y="1534"/>
                </a:lnTo>
                <a:cubicBezTo>
                  <a:pt x="76453" y="1534"/>
                  <a:pt x="76467" y="1533"/>
                  <a:pt x="76479" y="1530"/>
                </a:cubicBezTo>
                <a:cubicBezTo>
                  <a:pt x="77574" y="1368"/>
                  <a:pt x="78688" y="1224"/>
                  <a:pt x="79787" y="1103"/>
                </a:cubicBezTo>
                <a:cubicBezTo>
                  <a:pt x="79941" y="1087"/>
                  <a:pt x="80052" y="948"/>
                  <a:pt x="80035" y="795"/>
                </a:cubicBezTo>
                <a:cubicBezTo>
                  <a:pt x="80018" y="652"/>
                  <a:pt x="79897" y="546"/>
                  <a:pt x="79756" y="546"/>
                </a:cubicBezTo>
                <a:close/>
                <a:moveTo>
                  <a:pt x="76440" y="1534"/>
                </a:moveTo>
                <a:lnTo>
                  <a:pt x="76440" y="1534"/>
                </a:lnTo>
                <a:cubicBezTo>
                  <a:pt x="76439" y="1534"/>
                  <a:pt x="76439" y="1534"/>
                  <a:pt x="76439" y="1534"/>
                </a:cubicBezTo>
                <a:lnTo>
                  <a:pt x="76440" y="1534"/>
                </a:lnTo>
                <a:cubicBezTo>
                  <a:pt x="76440" y="1534"/>
                  <a:pt x="76440" y="1534"/>
                  <a:pt x="76440" y="1534"/>
                </a:cubicBezTo>
                <a:close/>
                <a:moveTo>
                  <a:pt x="108052" y="1890"/>
                </a:moveTo>
                <a:cubicBezTo>
                  <a:pt x="107922" y="1890"/>
                  <a:pt x="107807" y="1980"/>
                  <a:pt x="107780" y="2112"/>
                </a:cubicBezTo>
                <a:cubicBezTo>
                  <a:pt x="107748" y="2261"/>
                  <a:pt x="107843" y="2407"/>
                  <a:pt x="107990" y="2441"/>
                </a:cubicBezTo>
                <a:cubicBezTo>
                  <a:pt x="109071" y="2666"/>
                  <a:pt x="110166" y="2916"/>
                  <a:pt x="111244" y="3183"/>
                </a:cubicBezTo>
                <a:cubicBezTo>
                  <a:pt x="111265" y="3189"/>
                  <a:pt x="111288" y="3191"/>
                  <a:pt x="111310" y="3191"/>
                </a:cubicBezTo>
                <a:lnTo>
                  <a:pt x="111310" y="3192"/>
                </a:lnTo>
                <a:cubicBezTo>
                  <a:pt x="111451" y="3192"/>
                  <a:pt x="111571" y="3088"/>
                  <a:pt x="111587" y="2947"/>
                </a:cubicBezTo>
                <a:cubicBezTo>
                  <a:pt x="111605" y="2807"/>
                  <a:pt x="111514" y="2675"/>
                  <a:pt x="111378" y="2643"/>
                </a:cubicBezTo>
                <a:cubicBezTo>
                  <a:pt x="110293" y="2372"/>
                  <a:pt x="109193" y="2122"/>
                  <a:pt x="108106" y="1895"/>
                </a:cubicBezTo>
                <a:cubicBezTo>
                  <a:pt x="108088" y="1891"/>
                  <a:pt x="108070" y="1890"/>
                  <a:pt x="108052" y="1890"/>
                </a:cubicBezTo>
                <a:close/>
                <a:moveTo>
                  <a:pt x="69328" y="2328"/>
                </a:moveTo>
                <a:cubicBezTo>
                  <a:pt x="69304" y="2328"/>
                  <a:pt x="69280" y="2331"/>
                  <a:pt x="69256" y="2338"/>
                </a:cubicBezTo>
                <a:cubicBezTo>
                  <a:pt x="68174" y="2589"/>
                  <a:pt x="67079" y="2866"/>
                  <a:pt x="66003" y="3160"/>
                </a:cubicBezTo>
                <a:cubicBezTo>
                  <a:pt x="65868" y="3197"/>
                  <a:pt x="65782" y="3328"/>
                  <a:pt x="65801" y="3466"/>
                </a:cubicBezTo>
                <a:cubicBezTo>
                  <a:pt x="65819" y="3605"/>
                  <a:pt x="65937" y="3708"/>
                  <a:pt x="66077" y="3708"/>
                </a:cubicBezTo>
                <a:cubicBezTo>
                  <a:pt x="66101" y="3708"/>
                  <a:pt x="66126" y="3705"/>
                  <a:pt x="66150" y="3698"/>
                </a:cubicBezTo>
                <a:cubicBezTo>
                  <a:pt x="67219" y="3407"/>
                  <a:pt x="68307" y="3131"/>
                  <a:pt x="69383" y="2881"/>
                </a:cubicBezTo>
                <a:cubicBezTo>
                  <a:pt x="69537" y="2850"/>
                  <a:pt x="69635" y="2697"/>
                  <a:pt x="69599" y="2544"/>
                </a:cubicBezTo>
                <a:cubicBezTo>
                  <a:pt x="69569" y="2415"/>
                  <a:pt x="69454" y="2328"/>
                  <a:pt x="69328" y="2328"/>
                </a:cubicBezTo>
                <a:close/>
                <a:moveTo>
                  <a:pt x="118266" y="4667"/>
                </a:moveTo>
                <a:cubicBezTo>
                  <a:pt x="118150" y="4667"/>
                  <a:pt x="118042" y="4741"/>
                  <a:pt x="118002" y="4857"/>
                </a:cubicBezTo>
                <a:cubicBezTo>
                  <a:pt x="117953" y="5003"/>
                  <a:pt x="118031" y="5161"/>
                  <a:pt x="118178" y="5211"/>
                </a:cubicBezTo>
                <a:cubicBezTo>
                  <a:pt x="119224" y="5564"/>
                  <a:pt x="120282" y="5943"/>
                  <a:pt x="121326" y="6340"/>
                </a:cubicBezTo>
                <a:cubicBezTo>
                  <a:pt x="121358" y="6351"/>
                  <a:pt x="121391" y="6357"/>
                  <a:pt x="121425" y="6357"/>
                </a:cubicBezTo>
                <a:lnTo>
                  <a:pt x="121425" y="6358"/>
                </a:lnTo>
                <a:cubicBezTo>
                  <a:pt x="121560" y="6358"/>
                  <a:pt x="121676" y="6262"/>
                  <a:pt x="121700" y="6129"/>
                </a:cubicBezTo>
                <a:cubicBezTo>
                  <a:pt x="121724" y="5996"/>
                  <a:pt x="121650" y="5866"/>
                  <a:pt x="121524" y="5818"/>
                </a:cubicBezTo>
                <a:cubicBezTo>
                  <a:pt x="120474" y="5418"/>
                  <a:pt x="119408" y="5038"/>
                  <a:pt x="118356" y="4682"/>
                </a:cubicBezTo>
                <a:cubicBezTo>
                  <a:pt x="118326" y="4672"/>
                  <a:pt x="118296" y="4667"/>
                  <a:pt x="118266" y="4667"/>
                </a:cubicBezTo>
                <a:close/>
                <a:moveTo>
                  <a:pt x="59174" y="5341"/>
                </a:moveTo>
                <a:cubicBezTo>
                  <a:pt x="59141" y="5341"/>
                  <a:pt x="59106" y="5347"/>
                  <a:pt x="59073" y="5360"/>
                </a:cubicBezTo>
                <a:cubicBezTo>
                  <a:pt x="58026" y="5741"/>
                  <a:pt x="56971" y="6146"/>
                  <a:pt x="55941" y="6566"/>
                </a:cubicBezTo>
                <a:cubicBezTo>
                  <a:pt x="55816" y="6616"/>
                  <a:pt x="55746" y="6746"/>
                  <a:pt x="55772" y="6878"/>
                </a:cubicBezTo>
                <a:cubicBezTo>
                  <a:pt x="55797" y="7008"/>
                  <a:pt x="55911" y="7103"/>
                  <a:pt x="56045" y="7103"/>
                </a:cubicBezTo>
                <a:cubicBezTo>
                  <a:pt x="56082" y="7103"/>
                  <a:pt x="56116" y="7096"/>
                  <a:pt x="56150" y="7082"/>
                </a:cubicBezTo>
                <a:cubicBezTo>
                  <a:pt x="57175" y="6666"/>
                  <a:pt x="58222" y="6263"/>
                  <a:pt x="59264" y="5884"/>
                </a:cubicBezTo>
                <a:cubicBezTo>
                  <a:pt x="59412" y="5834"/>
                  <a:pt x="59490" y="5672"/>
                  <a:pt x="59436" y="5526"/>
                </a:cubicBezTo>
                <a:cubicBezTo>
                  <a:pt x="59395" y="5411"/>
                  <a:pt x="59288" y="5341"/>
                  <a:pt x="59174" y="5341"/>
                </a:cubicBezTo>
                <a:close/>
                <a:moveTo>
                  <a:pt x="128095" y="8650"/>
                </a:moveTo>
                <a:cubicBezTo>
                  <a:pt x="127991" y="8650"/>
                  <a:pt x="127891" y="8709"/>
                  <a:pt x="127843" y="8809"/>
                </a:cubicBezTo>
                <a:cubicBezTo>
                  <a:pt x="127777" y="8948"/>
                  <a:pt x="127836" y="9114"/>
                  <a:pt x="127975" y="9181"/>
                </a:cubicBezTo>
                <a:cubicBezTo>
                  <a:pt x="128973" y="9656"/>
                  <a:pt x="129979" y="10159"/>
                  <a:pt x="130964" y="10675"/>
                </a:cubicBezTo>
                <a:cubicBezTo>
                  <a:pt x="131003" y="10696"/>
                  <a:pt x="131047" y="10707"/>
                  <a:pt x="131093" y="10707"/>
                </a:cubicBezTo>
                <a:cubicBezTo>
                  <a:pt x="131221" y="10707"/>
                  <a:pt x="131334" y="10619"/>
                  <a:pt x="131364" y="10495"/>
                </a:cubicBezTo>
                <a:cubicBezTo>
                  <a:pt x="131395" y="10370"/>
                  <a:pt x="131336" y="10239"/>
                  <a:pt x="131222" y="10180"/>
                </a:cubicBezTo>
                <a:cubicBezTo>
                  <a:pt x="130231" y="9662"/>
                  <a:pt x="129219" y="9156"/>
                  <a:pt x="128215" y="8677"/>
                </a:cubicBezTo>
                <a:cubicBezTo>
                  <a:pt x="128176" y="8659"/>
                  <a:pt x="128135" y="8650"/>
                  <a:pt x="128095" y="8650"/>
                </a:cubicBezTo>
                <a:close/>
                <a:moveTo>
                  <a:pt x="49445" y="9546"/>
                </a:moveTo>
                <a:cubicBezTo>
                  <a:pt x="49405" y="9546"/>
                  <a:pt x="49364" y="9555"/>
                  <a:pt x="49325" y="9573"/>
                </a:cubicBezTo>
                <a:cubicBezTo>
                  <a:pt x="48337" y="10072"/>
                  <a:pt x="47341" y="10598"/>
                  <a:pt x="46364" y="11139"/>
                </a:cubicBezTo>
                <a:cubicBezTo>
                  <a:pt x="46252" y="11199"/>
                  <a:pt x="46196" y="11329"/>
                  <a:pt x="46229" y="11452"/>
                </a:cubicBezTo>
                <a:cubicBezTo>
                  <a:pt x="46260" y="11576"/>
                  <a:pt x="46371" y="11662"/>
                  <a:pt x="46499" y="11662"/>
                </a:cubicBezTo>
                <a:cubicBezTo>
                  <a:pt x="46545" y="11662"/>
                  <a:pt x="46592" y="11649"/>
                  <a:pt x="46634" y="11627"/>
                </a:cubicBezTo>
                <a:cubicBezTo>
                  <a:pt x="47604" y="11091"/>
                  <a:pt x="48595" y="10567"/>
                  <a:pt x="49576" y="10072"/>
                </a:cubicBezTo>
                <a:cubicBezTo>
                  <a:pt x="49710" y="10000"/>
                  <a:pt x="49763" y="9834"/>
                  <a:pt x="49694" y="9699"/>
                </a:cubicBezTo>
                <a:cubicBezTo>
                  <a:pt x="49645" y="9602"/>
                  <a:pt x="49547" y="9546"/>
                  <a:pt x="49445" y="9546"/>
                </a:cubicBezTo>
                <a:close/>
                <a:moveTo>
                  <a:pt x="137379" y="13773"/>
                </a:moveTo>
                <a:cubicBezTo>
                  <a:pt x="137286" y="13773"/>
                  <a:pt x="137196" y="13819"/>
                  <a:pt x="137143" y="13903"/>
                </a:cubicBezTo>
                <a:cubicBezTo>
                  <a:pt x="137061" y="14032"/>
                  <a:pt x="137099" y="14202"/>
                  <a:pt x="137227" y="14286"/>
                </a:cubicBezTo>
                <a:cubicBezTo>
                  <a:pt x="138166" y="14879"/>
                  <a:pt x="139104" y="15496"/>
                  <a:pt x="140015" y="16122"/>
                </a:cubicBezTo>
                <a:cubicBezTo>
                  <a:pt x="140062" y="16153"/>
                  <a:pt x="140118" y="16171"/>
                  <a:pt x="140174" y="16171"/>
                </a:cubicBezTo>
                <a:lnTo>
                  <a:pt x="140174" y="16172"/>
                </a:lnTo>
                <a:cubicBezTo>
                  <a:pt x="140296" y="16172"/>
                  <a:pt x="140405" y="16093"/>
                  <a:pt x="140442" y="15975"/>
                </a:cubicBezTo>
                <a:cubicBezTo>
                  <a:pt x="140478" y="15857"/>
                  <a:pt x="140433" y="15730"/>
                  <a:pt x="140332" y="15662"/>
                </a:cubicBezTo>
                <a:cubicBezTo>
                  <a:pt x="139414" y="15033"/>
                  <a:pt x="138470" y="14411"/>
                  <a:pt x="137525" y="13814"/>
                </a:cubicBezTo>
                <a:cubicBezTo>
                  <a:pt x="137479" y="13786"/>
                  <a:pt x="137429" y="13773"/>
                  <a:pt x="137379" y="13773"/>
                </a:cubicBezTo>
                <a:close/>
                <a:moveTo>
                  <a:pt x="40305" y="14864"/>
                </a:moveTo>
                <a:cubicBezTo>
                  <a:pt x="40252" y="14864"/>
                  <a:pt x="40198" y="14879"/>
                  <a:pt x="40151" y="14910"/>
                </a:cubicBezTo>
                <a:cubicBezTo>
                  <a:pt x="39222" y="15525"/>
                  <a:pt x="38294" y="16166"/>
                  <a:pt x="37391" y="16816"/>
                </a:cubicBezTo>
                <a:cubicBezTo>
                  <a:pt x="37172" y="16974"/>
                  <a:pt x="37284" y="17320"/>
                  <a:pt x="37554" y="17321"/>
                </a:cubicBezTo>
                <a:cubicBezTo>
                  <a:pt x="37613" y="17321"/>
                  <a:pt x="37670" y="17303"/>
                  <a:pt x="37717" y="17270"/>
                </a:cubicBezTo>
                <a:cubicBezTo>
                  <a:pt x="38614" y="16625"/>
                  <a:pt x="39537" y="15988"/>
                  <a:pt x="40458" y="15376"/>
                </a:cubicBezTo>
                <a:cubicBezTo>
                  <a:pt x="40587" y="15291"/>
                  <a:pt x="40622" y="15118"/>
                  <a:pt x="40537" y="14988"/>
                </a:cubicBezTo>
                <a:cubicBezTo>
                  <a:pt x="40484" y="14908"/>
                  <a:pt x="40395" y="14864"/>
                  <a:pt x="40305" y="14864"/>
                </a:cubicBezTo>
                <a:close/>
                <a:moveTo>
                  <a:pt x="145987" y="19954"/>
                </a:moveTo>
                <a:cubicBezTo>
                  <a:pt x="145906" y="19954"/>
                  <a:pt x="145825" y="19989"/>
                  <a:pt x="145770" y="20058"/>
                </a:cubicBezTo>
                <a:cubicBezTo>
                  <a:pt x="145675" y="20175"/>
                  <a:pt x="145691" y="20349"/>
                  <a:pt x="145807" y="20447"/>
                </a:cubicBezTo>
                <a:cubicBezTo>
                  <a:pt x="146670" y="21147"/>
                  <a:pt x="147527" y="21870"/>
                  <a:pt x="148359" y="22597"/>
                </a:cubicBezTo>
                <a:cubicBezTo>
                  <a:pt x="148409" y="22642"/>
                  <a:pt x="148474" y="22667"/>
                  <a:pt x="148543" y="22667"/>
                </a:cubicBezTo>
                <a:cubicBezTo>
                  <a:pt x="148800" y="22667"/>
                  <a:pt x="148919" y="22348"/>
                  <a:pt x="148725" y="22177"/>
                </a:cubicBezTo>
                <a:cubicBezTo>
                  <a:pt x="147890" y="21446"/>
                  <a:pt x="147026" y="20718"/>
                  <a:pt x="146159" y="20013"/>
                </a:cubicBezTo>
                <a:cubicBezTo>
                  <a:pt x="146108" y="19974"/>
                  <a:pt x="146047" y="19954"/>
                  <a:pt x="145987" y="19954"/>
                </a:cubicBezTo>
                <a:close/>
                <a:moveTo>
                  <a:pt x="31839" y="21232"/>
                </a:moveTo>
                <a:cubicBezTo>
                  <a:pt x="31778" y="21232"/>
                  <a:pt x="31716" y="21253"/>
                  <a:pt x="31664" y="21295"/>
                </a:cubicBezTo>
                <a:cubicBezTo>
                  <a:pt x="30813" y="22018"/>
                  <a:pt x="29966" y="22763"/>
                  <a:pt x="29147" y="23513"/>
                </a:cubicBezTo>
                <a:cubicBezTo>
                  <a:pt x="28959" y="23686"/>
                  <a:pt x="29080" y="23998"/>
                  <a:pt x="29334" y="23998"/>
                </a:cubicBezTo>
                <a:cubicBezTo>
                  <a:pt x="29335" y="23998"/>
                  <a:pt x="29335" y="23998"/>
                  <a:pt x="29336" y="23998"/>
                </a:cubicBezTo>
                <a:lnTo>
                  <a:pt x="29337" y="23998"/>
                </a:lnTo>
                <a:cubicBezTo>
                  <a:pt x="29406" y="23998"/>
                  <a:pt x="29473" y="23972"/>
                  <a:pt x="29524" y="23926"/>
                </a:cubicBezTo>
                <a:cubicBezTo>
                  <a:pt x="30337" y="23180"/>
                  <a:pt x="31179" y="22438"/>
                  <a:pt x="32025" y="21720"/>
                </a:cubicBezTo>
                <a:cubicBezTo>
                  <a:pt x="32138" y="21620"/>
                  <a:pt x="32150" y="21446"/>
                  <a:pt x="32052" y="21331"/>
                </a:cubicBezTo>
                <a:cubicBezTo>
                  <a:pt x="31997" y="21266"/>
                  <a:pt x="31918" y="21232"/>
                  <a:pt x="31839" y="21232"/>
                </a:cubicBezTo>
                <a:close/>
                <a:moveTo>
                  <a:pt x="153800" y="27099"/>
                </a:moveTo>
                <a:cubicBezTo>
                  <a:pt x="153730" y="27099"/>
                  <a:pt x="153660" y="27125"/>
                  <a:pt x="153606" y="27178"/>
                </a:cubicBezTo>
                <a:cubicBezTo>
                  <a:pt x="153495" y="27285"/>
                  <a:pt x="153493" y="27462"/>
                  <a:pt x="153600" y="27573"/>
                </a:cubicBezTo>
                <a:cubicBezTo>
                  <a:pt x="154375" y="28368"/>
                  <a:pt x="155141" y="29187"/>
                  <a:pt x="155880" y="30007"/>
                </a:cubicBezTo>
                <a:cubicBezTo>
                  <a:pt x="155932" y="30065"/>
                  <a:pt x="156008" y="30099"/>
                  <a:pt x="156087" y="30099"/>
                </a:cubicBezTo>
                <a:cubicBezTo>
                  <a:pt x="156328" y="30099"/>
                  <a:pt x="156455" y="29813"/>
                  <a:pt x="156293" y="29633"/>
                </a:cubicBezTo>
                <a:cubicBezTo>
                  <a:pt x="155551" y="28809"/>
                  <a:pt x="154779" y="27984"/>
                  <a:pt x="154001" y="27184"/>
                </a:cubicBezTo>
                <a:cubicBezTo>
                  <a:pt x="153946" y="27127"/>
                  <a:pt x="153873" y="27099"/>
                  <a:pt x="153800" y="27099"/>
                </a:cubicBezTo>
                <a:close/>
                <a:moveTo>
                  <a:pt x="24192" y="28545"/>
                </a:moveTo>
                <a:cubicBezTo>
                  <a:pt x="24117" y="28545"/>
                  <a:pt x="24042" y="28575"/>
                  <a:pt x="23987" y="28634"/>
                </a:cubicBezTo>
                <a:cubicBezTo>
                  <a:pt x="23229" y="29450"/>
                  <a:pt x="22475" y="30291"/>
                  <a:pt x="21747" y="31136"/>
                </a:cubicBezTo>
                <a:cubicBezTo>
                  <a:pt x="21591" y="31316"/>
                  <a:pt x="21719" y="31597"/>
                  <a:pt x="21958" y="31597"/>
                </a:cubicBezTo>
                <a:cubicBezTo>
                  <a:pt x="22039" y="31597"/>
                  <a:pt x="22116" y="31562"/>
                  <a:pt x="22170" y="31500"/>
                </a:cubicBezTo>
                <a:cubicBezTo>
                  <a:pt x="22893" y="30661"/>
                  <a:pt x="23642" y="29826"/>
                  <a:pt x="24396" y="29015"/>
                </a:cubicBezTo>
                <a:cubicBezTo>
                  <a:pt x="24501" y="28902"/>
                  <a:pt x="24495" y="28726"/>
                  <a:pt x="24382" y="28620"/>
                </a:cubicBezTo>
                <a:cubicBezTo>
                  <a:pt x="24328" y="28570"/>
                  <a:pt x="24260" y="28545"/>
                  <a:pt x="24192" y="28545"/>
                </a:cubicBezTo>
                <a:close/>
                <a:moveTo>
                  <a:pt x="160721" y="35114"/>
                </a:moveTo>
                <a:cubicBezTo>
                  <a:pt x="160662" y="35114"/>
                  <a:pt x="160602" y="35133"/>
                  <a:pt x="160552" y="35172"/>
                </a:cubicBezTo>
                <a:cubicBezTo>
                  <a:pt x="160429" y="35265"/>
                  <a:pt x="160406" y="35440"/>
                  <a:pt x="160499" y="35562"/>
                </a:cubicBezTo>
                <a:cubicBezTo>
                  <a:pt x="161174" y="36445"/>
                  <a:pt x="161839" y="37348"/>
                  <a:pt x="162475" y="38247"/>
                </a:cubicBezTo>
                <a:cubicBezTo>
                  <a:pt x="162527" y="38320"/>
                  <a:pt x="162612" y="38365"/>
                  <a:pt x="162703" y="38365"/>
                </a:cubicBezTo>
                <a:cubicBezTo>
                  <a:pt x="162929" y="38365"/>
                  <a:pt x="163062" y="38108"/>
                  <a:pt x="162931" y="37924"/>
                </a:cubicBezTo>
                <a:cubicBezTo>
                  <a:pt x="162291" y="37019"/>
                  <a:pt x="161621" y="36111"/>
                  <a:pt x="160943" y="35224"/>
                </a:cubicBezTo>
                <a:cubicBezTo>
                  <a:pt x="160888" y="35152"/>
                  <a:pt x="160805" y="35114"/>
                  <a:pt x="160721" y="35114"/>
                </a:cubicBezTo>
                <a:close/>
                <a:moveTo>
                  <a:pt x="17448" y="36715"/>
                </a:moveTo>
                <a:cubicBezTo>
                  <a:pt x="17361" y="36715"/>
                  <a:pt x="17276" y="36755"/>
                  <a:pt x="17222" y="36831"/>
                </a:cubicBezTo>
                <a:cubicBezTo>
                  <a:pt x="16564" y="37731"/>
                  <a:pt x="15915" y="38657"/>
                  <a:pt x="15292" y="39579"/>
                </a:cubicBezTo>
                <a:cubicBezTo>
                  <a:pt x="15204" y="39706"/>
                  <a:pt x="15238" y="39880"/>
                  <a:pt x="15366" y="39966"/>
                </a:cubicBezTo>
                <a:cubicBezTo>
                  <a:pt x="15413" y="39998"/>
                  <a:pt x="15466" y="40014"/>
                  <a:pt x="15522" y="40014"/>
                </a:cubicBezTo>
                <a:cubicBezTo>
                  <a:pt x="15616" y="40014"/>
                  <a:pt x="15703" y="39969"/>
                  <a:pt x="15754" y="39892"/>
                </a:cubicBezTo>
                <a:cubicBezTo>
                  <a:pt x="16374" y="38975"/>
                  <a:pt x="17019" y="38055"/>
                  <a:pt x="17673" y="37159"/>
                </a:cubicBezTo>
                <a:cubicBezTo>
                  <a:pt x="17763" y="37034"/>
                  <a:pt x="17737" y="36860"/>
                  <a:pt x="17612" y="36769"/>
                </a:cubicBezTo>
                <a:cubicBezTo>
                  <a:pt x="17562" y="36733"/>
                  <a:pt x="17505" y="36715"/>
                  <a:pt x="17448" y="36715"/>
                </a:cubicBezTo>
                <a:close/>
                <a:moveTo>
                  <a:pt x="166649" y="43887"/>
                </a:moveTo>
                <a:cubicBezTo>
                  <a:pt x="166600" y="43887"/>
                  <a:pt x="166551" y="43900"/>
                  <a:pt x="166506" y="43927"/>
                </a:cubicBezTo>
                <a:cubicBezTo>
                  <a:pt x="166374" y="44005"/>
                  <a:pt x="166330" y="44175"/>
                  <a:pt x="166408" y="44307"/>
                </a:cubicBezTo>
                <a:cubicBezTo>
                  <a:pt x="166972" y="45258"/>
                  <a:pt x="167524" y="46233"/>
                  <a:pt x="168052" y="47202"/>
                </a:cubicBezTo>
                <a:cubicBezTo>
                  <a:pt x="168101" y="47292"/>
                  <a:pt x="168194" y="47348"/>
                  <a:pt x="168296" y="47348"/>
                </a:cubicBezTo>
                <a:lnTo>
                  <a:pt x="168296" y="47349"/>
                </a:lnTo>
                <a:cubicBezTo>
                  <a:pt x="168508" y="47348"/>
                  <a:pt x="168642" y="47122"/>
                  <a:pt x="168542" y="46936"/>
                </a:cubicBezTo>
                <a:cubicBezTo>
                  <a:pt x="168012" y="45960"/>
                  <a:pt x="167455" y="44979"/>
                  <a:pt x="166887" y="44022"/>
                </a:cubicBezTo>
                <a:cubicBezTo>
                  <a:pt x="166835" y="43935"/>
                  <a:pt x="166743" y="43887"/>
                  <a:pt x="166649" y="43887"/>
                </a:cubicBezTo>
                <a:close/>
                <a:moveTo>
                  <a:pt x="11716" y="45622"/>
                </a:moveTo>
                <a:cubicBezTo>
                  <a:pt x="11617" y="45622"/>
                  <a:pt x="11521" y="45676"/>
                  <a:pt x="11470" y="45769"/>
                </a:cubicBezTo>
                <a:cubicBezTo>
                  <a:pt x="10921" y="46744"/>
                  <a:pt x="10387" y="47740"/>
                  <a:pt x="9877" y="48729"/>
                </a:cubicBezTo>
                <a:cubicBezTo>
                  <a:pt x="9807" y="48866"/>
                  <a:pt x="9860" y="49034"/>
                  <a:pt x="9998" y="49105"/>
                </a:cubicBezTo>
                <a:cubicBezTo>
                  <a:pt x="10037" y="49125"/>
                  <a:pt x="10080" y="49135"/>
                  <a:pt x="10125" y="49135"/>
                </a:cubicBezTo>
                <a:cubicBezTo>
                  <a:pt x="10230" y="49135"/>
                  <a:pt x="10325" y="49077"/>
                  <a:pt x="10373" y="48984"/>
                </a:cubicBezTo>
                <a:cubicBezTo>
                  <a:pt x="10880" y="48001"/>
                  <a:pt x="11412" y="47012"/>
                  <a:pt x="11957" y="46043"/>
                </a:cubicBezTo>
                <a:cubicBezTo>
                  <a:pt x="12036" y="45908"/>
                  <a:pt x="11988" y="45734"/>
                  <a:pt x="11853" y="45659"/>
                </a:cubicBezTo>
                <a:cubicBezTo>
                  <a:pt x="11810" y="45634"/>
                  <a:pt x="11763" y="45622"/>
                  <a:pt x="11716" y="45622"/>
                </a:cubicBezTo>
                <a:close/>
                <a:moveTo>
                  <a:pt x="171489" y="53282"/>
                </a:moveTo>
                <a:cubicBezTo>
                  <a:pt x="171451" y="53282"/>
                  <a:pt x="171413" y="53290"/>
                  <a:pt x="171376" y="53307"/>
                </a:cubicBezTo>
                <a:cubicBezTo>
                  <a:pt x="171232" y="53369"/>
                  <a:pt x="171169" y="53541"/>
                  <a:pt x="171237" y="53683"/>
                </a:cubicBezTo>
                <a:cubicBezTo>
                  <a:pt x="171682" y="54690"/>
                  <a:pt x="172116" y="55722"/>
                  <a:pt x="172524" y="56750"/>
                </a:cubicBezTo>
                <a:cubicBezTo>
                  <a:pt x="172568" y="56856"/>
                  <a:pt x="172670" y="56926"/>
                  <a:pt x="172784" y="56926"/>
                </a:cubicBezTo>
                <a:cubicBezTo>
                  <a:pt x="172819" y="56926"/>
                  <a:pt x="172854" y="56919"/>
                  <a:pt x="172887" y="56906"/>
                </a:cubicBezTo>
                <a:cubicBezTo>
                  <a:pt x="173030" y="56849"/>
                  <a:pt x="173100" y="56687"/>
                  <a:pt x="173043" y="56544"/>
                </a:cubicBezTo>
                <a:cubicBezTo>
                  <a:pt x="172632" y="55509"/>
                  <a:pt x="172196" y="54471"/>
                  <a:pt x="171748" y="53457"/>
                </a:cubicBezTo>
                <a:cubicBezTo>
                  <a:pt x="171703" y="53348"/>
                  <a:pt x="171599" y="53282"/>
                  <a:pt x="171489" y="53282"/>
                </a:cubicBezTo>
                <a:close/>
                <a:moveTo>
                  <a:pt x="7073" y="55157"/>
                </a:moveTo>
                <a:cubicBezTo>
                  <a:pt x="6964" y="55157"/>
                  <a:pt x="6861" y="55222"/>
                  <a:pt x="6817" y="55329"/>
                </a:cubicBezTo>
                <a:cubicBezTo>
                  <a:pt x="6388" y="56362"/>
                  <a:pt x="5973" y="57415"/>
                  <a:pt x="5586" y="58461"/>
                </a:cubicBezTo>
                <a:cubicBezTo>
                  <a:pt x="5532" y="58605"/>
                  <a:pt x="5605" y="58766"/>
                  <a:pt x="5750" y="58820"/>
                </a:cubicBezTo>
                <a:cubicBezTo>
                  <a:pt x="5780" y="58831"/>
                  <a:pt x="5814" y="58837"/>
                  <a:pt x="5846" y="58837"/>
                </a:cubicBezTo>
                <a:cubicBezTo>
                  <a:pt x="5963" y="58837"/>
                  <a:pt x="6068" y="58765"/>
                  <a:pt x="6109" y="58655"/>
                </a:cubicBezTo>
                <a:cubicBezTo>
                  <a:pt x="6495" y="57616"/>
                  <a:pt x="6906" y="56568"/>
                  <a:pt x="7332" y="55543"/>
                </a:cubicBezTo>
                <a:cubicBezTo>
                  <a:pt x="7391" y="55401"/>
                  <a:pt x="7323" y="55237"/>
                  <a:pt x="7180" y="55178"/>
                </a:cubicBezTo>
                <a:cubicBezTo>
                  <a:pt x="7145" y="55164"/>
                  <a:pt x="7109" y="55157"/>
                  <a:pt x="7073" y="55157"/>
                </a:cubicBezTo>
                <a:close/>
                <a:moveTo>
                  <a:pt x="175187" y="63205"/>
                </a:moveTo>
                <a:cubicBezTo>
                  <a:pt x="175160" y="63205"/>
                  <a:pt x="175132" y="63209"/>
                  <a:pt x="175105" y="63218"/>
                </a:cubicBezTo>
                <a:cubicBezTo>
                  <a:pt x="174958" y="63262"/>
                  <a:pt x="174874" y="63418"/>
                  <a:pt x="174919" y="63566"/>
                </a:cubicBezTo>
                <a:cubicBezTo>
                  <a:pt x="175243" y="64620"/>
                  <a:pt x="175551" y="65700"/>
                  <a:pt x="175836" y="66773"/>
                </a:cubicBezTo>
                <a:cubicBezTo>
                  <a:pt x="175867" y="66895"/>
                  <a:pt x="175979" y="66980"/>
                  <a:pt x="176105" y="66980"/>
                </a:cubicBezTo>
                <a:cubicBezTo>
                  <a:pt x="176130" y="66980"/>
                  <a:pt x="176154" y="66978"/>
                  <a:pt x="176177" y="66971"/>
                </a:cubicBezTo>
                <a:cubicBezTo>
                  <a:pt x="176325" y="66931"/>
                  <a:pt x="176415" y="66779"/>
                  <a:pt x="176375" y="66630"/>
                </a:cubicBezTo>
                <a:cubicBezTo>
                  <a:pt x="176089" y="65550"/>
                  <a:pt x="175779" y="64464"/>
                  <a:pt x="175454" y="63403"/>
                </a:cubicBezTo>
                <a:cubicBezTo>
                  <a:pt x="175417" y="63283"/>
                  <a:pt x="175307" y="63205"/>
                  <a:pt x="175187" y="63205"/>
                </a:cubicBezTo>
                <a:close/>
                <a:moveTo>
                  <a:pt x="3602" y="65172"/>
                </a:moveTo>
                <a:cubicBezTo>
                  <a:pt x="3481" y="65172"/>
                  <a:pt x="3369" y="65253"/>
                  <a:pt x="3334" y="65376"/>
                </a:cubicBezTo>
                <a:cubicBezTo>
                  <a:pt x="3031" y="66457"/>
                  <a:pt x="2747" y="67550"/>
                  <a:pt x="2487" y="68624"/>
                </a:cubicBezTo>
                <a:cubicBezTo>
                  <a:pt x="2451" y="68773"/>
                  <a:pt x="2543" y="68924"/>
                  <a:pt x="2693" y="68960"/>
                </a:cubicBezTo>
                <a:cubicBezTo>
                  <a:pt x="2715" y="68965"/>
                  <a:pt x="2736" y="68967"/>
                  <a:pt x="2759" y="68967"/>
                </a:cubicBezTo>
                <a:cubicBezTo>
                  <a:pt x="2888" y="68967"/>
                  <a:pt x="3000" y="68880"/>
                  <a:pt x="3030" y="68754"/>
                </a:cubicBezTo>
                <a:cubicBezTo>
                  <a:pt x="3287" y="67687"/>
                  <a:pt x="3570" y="66602"/>
                  <a:pt x="3871" y="65526"/>
                </a:cubicBezTo>
                <a:cubicBezTo>
                  <a:pt x="3913" y="65379"/>
                  <a:pt x="3827" y="65225"/>
                  <a:pt x="3678" y="65183"/>
                </a:cubicBezTo>
                <a:cubicBezTo>
                  <a:pt x="3652" y="65176"/>
                  <a:pt x="3627" y="65172"/>
                  <a:pt x="3602" y="65172"/>
                </a:cubicBezTo>
                <a:close/>
                <a:moveTo>
                  <a:pt x="177675" y="73499"/>
                </a:moveTo>
                <a:cubicBezTo>
                  <a:pt x="177659" y="73499"/>
                  <a:pt x="177643" y="73500"/>
                  <a:pt x="177626" y="73503"/>
                </a:cubicBezTo>
                <a:cubicBezTo>
                  <a:pt x="177475" y="73531"/>
                  <a:pt x="177375" y="73675"/>
                  <a:pt x="177401" y="73827"/>
                </a:cubicBezTo>
                <a:cubicBezTo>
                  <a:pt x="177597" y="74916"/>
                  <a:pt x="177774" y="76024"/>
                  <a:pt x="177929" y="77120"/>
                </a:cubicBezTo>
                <a:cubicBezTo>
                  <a:pt x="177948" y="77257"/>
                  <a:pt x="178065" y="77360"/>
                  <a:pt x="178204" y="77360"/>
                </a:cubicBezTo>
                <a:lnTo>
                  <a:pt x="178205" y="77360"/>
                </a:lnTo>
                <a:cubicBezTo>
                  <a:pt x="178218" y="77360"/>
                  <a:pt x="178231" y="77358"/>
                  <a:pt x="178244" y="77357"/>
                </a:cubicBezTo>
                <a:cubicBezTo>
                  <a:pt x="178396" y="77335"/>
                  <a:pt x="178502" y="77194"/>
                  <a:pt x="178481" y="77042"/>
                </a:cubicBezTo>
                <a:cubicBezTo>
                  <a:pt x="178326" y="75940"/>
                  <a:pt x="178148" y="74825"/>
                  <a:pt x="177950" y="73728"/>
                </a:cubicBezTo>
                <a:cubicBezTo>
                  <a:pt x="177925" y="73593"/>
                  <a:pt x="177808" y="73499"/>
                  <a:pt x="177675" y="73499"/>
                </a:cubicBezTo>
                <a:close/>
                <a:moveTo>
                  <a:pt x="1350" y="75521"/>
                </a:moveTo>
                <a:cubicBezTo>
                  <a:pt x="1216" y="75521"/>
                  <a:pt x="1099" y="75618"/>
                  <a:pt x="1075" y="75755"/>
                </a:cubicBezTo>
                <a:cubicBezTo>
                  <a:pt x="904" y="76860"/>
                  <a:pt x="750" y="77979"/>
                  <a:pt x="621" y="79080"/>
                </a:cubicBezTo>
                <a:cubicBezTo>
                  <a:pt x="603" y="79234"/>
                  <a:pt x="712" y="79372"/>
                  <a:pt x="866" y="79390"/>
                </a:cubicBezTo>
                <a:cubicBezTo>
                  <a:pt x="876" y="79392"/>
                  <a:pt x="888" y="79392"/>
                  <a:pt x="898" y="79392"/>
                </a:cubicBezTo>
                <a:cubicBezTo>
                  <a:pt x="1039" y="79391"/>
                  <a:pt x="1158" y="79286"/>
                  <a:pt x="1176" y="79145"/>
                </a:cubicBezTo>
                <a:cubicBezTo>
                  <a:pt x="1304" y="78051"/>
                  <a:pt x="1456" y="76940"/>
                  <a:pt x="1628" y="75841"/>
                </a:cubicBezTo>
                <a:cubicBezTo>
                  <a:pt x="1650" y="75689"/>
                  <a:pt x="1546" y="75548"/>
                  <a:pt x="1395" y="75525"/>
                </a:cubicBezTo>
                <a:cubicBezTo>
                  <a:pt x="1380" y="75523"/>
                  <a:pt x="1365" y="75521"/>
                  <a:pt x="1350" y="75521"/>
                </a:cubicBezTo>
                <a:close/>
                <a:moveTo>
                  <a:pt x="178938" y="84013"/>
                </a:moveTo>
                <a:cubicBezTo>
                  <a:pt x="178929" y="84013"/>
                  <a:pt x="178920" y="84013"/>
                  <a:pt x="178911" y="84014"/>
                </a:cubicBezTo>
                <a:cubicBezTo>
                  <a:pt x="178757" y="84022"/>
                  <a:pt x="178640" y="84155"/>
                  <a:pt x="178649" y="84309"/>
                </a:cubicBezTo>
                <a:cubicBezTo>
                  <a:pt x="178714" y="85414"/>
                  <a:pt x="178761" y="86535"/>
                  <a:pt x="178785" y="87641"/>
                </a:cubicBezTo>
                <a:cubicBezTo>
                  <a:pt x="178789" y="87793"/>
                  <a:pt x="178912" y="87915"/>
                  <a:pt x="179064" y="87915"/>
                </a:cubicBezTo>
                <a:lnTo>
                  <a:pt x="179069" y="87915"/>
                </a:lnTo>
                <a:cubicBezTo>
                  <a:pt x="179224" y="87911"/>
                  <a:pt x="179347" y="87783"/>
                  <a:pt x="179343" y="87630"/>
                </a:cubicBezTo>
                <a:cubicBezTo>
                  <a:pt x="179318" y="86516"/>
                  <a:pt x="179272" y="85387"/>
                  <a:pt x="179206" y="84276"/>
                </a:cubicBezTo>
                <a:cubicBezTo>
                  <a:pt x="179197" y="84132"/>
                  <a:pt x="179078" y="84013"/>
                  <a:pt x="178938" y="84013"/>
                </a:cubicBezTo>
                <a:close/>
                <a:moveTo>
                  <a:pt x="348" y="86059"/>
                </a:moveTo>
                <a:cubicBezTo>
                  <a:pt x="168" y="86059"/>
                  <a:pt x="67" y="86176"/>
                  <a:pt x="62" y="86329"/>
                </a:cubicBezTo>
                <a:cubicBezTo>
                  <a:pt x="21" y="87447"/>
                  <a:pt x="0" y="88577"/>
                  <a:pt x="0" y="89684"/>
                </a:cubicBezTo>
                <a:lnTo>
                  <a:pt x="0" y="89873"/>
                </a:lnTo>
                <a:cubicBezTo>
                  <a:pt x="0" y="90027"/>
                  <a:pt x="126" y="90153"/>
                  <a:pt x="280" y="90153"/>
                </a:cubicBezTo>
                <a:cubicBezTo>
                  <a:pt x="434" y="90153"/>
                  <a:pt x="558" y="90027"/>
                  <a:pt x="558" y="89873"/>
                </a:cubicBezTo>
                <a:lnTo>
                  <a:pt x="558" y="89684"/>
                </a:lnTo>
                <a:cubicBezTo>
                  <a:pt x="558" y="88582"/>
                  <a:pt x="579" y="87461"/>
                  <a:pt x="620" y="86348"/>
                </a:cubicBezTo>
                <a:cubicBezTo>
                  <a:pt x="625" y="86195"/>
                  <a:pt x="505" y="86065"/>
                  <a:pt x="351" y="86059"/>
                </a:cubicBezTo>
                <a:cubicBezTo>
                  <a:pt x="350" y="86059"/>
                  <a:pt x="349" y="86059"/>
                  <a:pt x="348" y="86059"/>
                </a:cubicBezTo>
                <a:close/>
                <a:moveTo>
                  <a:pt x="178936" y="94604"/>
                </a:moveTo>
                <a:cubicBezTo>
                  <a:pt x="178780" y="94604"/>
                  <a:pt x="178668" y="94718"/>
                  <a:pt x="178659" y="94866"/>
                </a:cubicBezTo>
                <a:cubicBezTo>
                  <a:pt x="178597" y="95977"/>
                  <a:pt x="178512" y="97095"/>
                  <a:pt x="178407" y="98193"/>
                </a:cubicBezTo>
                <a:cubicBezTo>
                  <a:pt x="178393" y="98346"/>
                  <a:pt x="178506" y="98482"/>
                  <a:pt x="178658" y="98497"/>
                </a:cubicBezTo>
                <a:cubicBezTo>
                  <a:pt x="178668" y="98498"/>
                  <a:pt x="178676" y="98498"/>
                  <a:pt x="178685" y="98498"/>
                </a:cubicBezTo>
                <a:cubicBezTo>
                  <a:pt x="178828" y="98497"/>
                  <a:pt x="178948" y="98389"/>
                  <a:pt x="178962" y="98246"/>
                </a:cubicBezTo>
                <a:cubicBezTo>
                  <a:pt x="179066" y="97141"/>
                  <a:pt x="179152" y="96016"/>
                  <a:pt x="179216" y="94899"/>
                </a:cubicBezTo>
                <a:cubicBezTo>
                  <a:pt x="179226" y="94745"/>
                  <a:pt x="179108" y="94614"/>
                  <a:pt x="178954" y="94604"/>
                </a:cubicBezTo>
                <a:cubicBezTo>
                  <a:pt x="178948" y="94604"/>
                  <a:pt x="178942" y="94604"/>
                  <a:pt x="178936" y="94604"/>
                </a:cubicBezTo>
                <a:close/>
                <a:moveTo>
                  <a:pt x="584" y="96836"/>
                </a:moveTo>
                <a:cubicBezTo>
                  <a:pt x="576" y="96836"/>
                  <a:pt x="569" y="96837"/>
                  <a:pt x="561" y="96837"/>
                </a:cubicBezTo>
                <a:cubicBezTo>
                  <a:pt x="407" y="96850"/>
                  <a:pt x="293" y="96984"/>
                  <a:pt x="306" y="97138"/>
                </a:cubicBezTo>
                <a:cubicBezTo>
                  <a:pt x="396" y="98247"/>
                  <a:pt x="511" y="99371"/>
                  <a:pt x="643" y="100477"/>
                </a:cubicBezTo>
                <a:cubicBezTo>
                  <a:pt x="660" y="100617"/>
                  <a:pt x="778" y="100723"/>
                  <a:pt x="919" y="100723"/>
                </a:cubicBezTo>
                <a:cubicBezTo>
                  <a:pt x="931" y="100723"/>
                  <a:pt x="942" y="100722"/>
                  <a:pt x="953" y="100721"/>
                </a:cubicBezTo>
                <a:cubicBezTo>
                  <a:pt x="1106" y="100703"/>
                  <a:pt x="1215" y="100563"/>
                  <a:pt x="1197" y="100411"/>
                </a:cubicBezTo>
                <a:cubicBezTo>
                  <a:pt x="1065" y="99311"/>
                  <a:pt x="952" y="98194"/>
                  <a:pt x="861" y="97092"/>
                </a:cubicBezTo>
                <a:cubicBezTo>
                  <a:pt x="850" y="96947"/>
                  <a:pt x="728" y="96836"/>
                  <a:pt x="584" y="96836"/>
                </a:cubicBezTo>
                <a:close/>
                <a:moveTo>
                  <a:pt x="177707" y="105120"/>
                </a:moveTo>
                <a:cubicBezTo>
                  <a:pt x="177579" y="105120"/>
                  <a:pt x="177460" y="105216"/>
                  <a:pt x="177435" y="105351"/>
                </a:cubicBezTo>
                <a:cubicBezTo>
                  <a:pt x="177242" y="106443"/>
                  <a:pt x="177025" y="107544"/>
                  <a:pt x="176792" y="108624"/>
                </a:cubicBezTo>
                <a:cubicBezTo>
                  <a:pt x="176760" y="108774"/>
                  <a:pt x="176855" y="108923"/>
                  <a:pt x="177005" y="108955"/>
                </a:cubicBezTo>
                <a:cubicBezTo>
                  <a:pt x="177025" y="108959"/>
                  <a:pt x="177044" y="108962"/>
                  <a:pt x="177064" y="108962"/>
                </a:cubicBezTo>
                <a:cubicBezTo>
                  <a:pt x="177195" y="108962"/>
                  <a:pt x="177309" y="108870"/>
                  <a:pt x="177337" y="108741"/>
                </a:cubicBezTo>
                <a:cubicBezTo>
                  <a:pt x="177573" y="107656"/>
                  <a:pt x="177791" y="106548"/>
                  <a:pt x="177985" y="105449"/>
                </a:cubicBezTo>
                <a:cubicBezTo>
                  <a:pt x="178012" y="105297"/>
                  <a:pt x="177910" y="105152"/>
                  <a:pt x="177759" y="105125"/>
                </a:cubicBezTo>
                <a:cubicBezTo>
                  <a:pt x="177742" y="105121"/>
                  <a:pt x="177725" y="105120"/>
                  <a:pt x="177707" y="105120"/>
                </a:cubicBezTo>
                <a:close/>
                <a:moveTo>
                  <a:pt x="2076" y="107320"/>
                </a:moveTo>
                <a:cubicBezTo>
                  <a:pt x="2057" y="107320"/>
                  <a:pt x="2039" y="107321"/>
                  <a:pt x="2020" y="107325"/>
                </a:cubicBezTo>
                <a:cubicBezTo>
                  <a:pt x="1869" y="107355"/>
                  <a:pt x="1771" y="107503"/>
                  <a:pt x="1802" y="107655"/>
                </a:cubicBezTo>
                <a:cubicBezTo>
                  <a:pt x="2025" y="108746"/>
                  <a:pt x="2271" y="109848"/>
                  <a:pt x="2533" y="110930"/>
                </a:cubicBezTo>
                <a:cubicBezTo>
                  <a:pt x="2563" y="111055"/>
                  <a:pt x="2676" y="111143"/>
                  <a:pt x="2804" y="111143"/>
                </a:cubicBezTo>
                <a:cubicBezTo>
                  <a:pt x="2826" y="111143"/>
                  <a:pt x="2848" y="111140"/>
                  <a:pt x="2870" y="111135"/>
                </a:cubicBezTo>
                <a:cubicBezTo>
                  <a:pt x="3020" y="111098"/>
                  <a:pt x="3112" y="110948"/>
                  <a:pt x="3075" y="110799"/>
                </a:cubicBezTo>
                <a:cubicBezTo>
                  <a:pt x="2815" y="109723"/>
                  <a:pt x="2570" y="108627"/>
                  <a:pt x="2350" y="107543"/>
                </a:cubicBezTo>
                <a:cubicBezTo>
                  <a:pt x="2322" y="107410"/>
                  <a:pt x="2206" y="107320"/>
                  <a:pt x="2076" y="107320"/>
                </a:cubicBezTo>
                <a:close/>
                <a:moveTo>
                  <a:pt x="175241" y="115422"/>
                </a:moveTo>
                <a:cubicBezTo>
                  <a:pt x="175123" y="115422"/>
                  <a:pt x="175013" y="115498"/>
                  <a:pt x="174975" y="115617"/>
                </a:cubicBezTo>
                <a:cubicBezTo>
                  <a:pt x="174655" y="116675"/>
                  <a:pt x="174308" y="117744"/>
                  <a:pt x="173943" y="118799"/>
                </a:cubicBezTo>
                <a:cubicBezTo>
                  <a:pt x="173880" y="118980"/>
                  <a:pt x="174015" y="119170"/>
                  <a:pt x="174208" y="119170"/>
                </a:cubicBezTo>
                <a:cubicBezTo>
                  <a:pt x="174326" y="119170"/>
                  <a:pt x="174432" y="119094"/>
                  <a:pt x="174471" y="118981"/>
                </a:cubicBezTo>
                <a:cubicBezTo>
                  <a:pt x="174837" y="117920"/>
                  <a:pt x="175186" y="116843"/>
                  <a:pt x="175510" y="115779"/>
                </a:cubicBezTo>
                <a:cubicBezTo>
                  <a:pt x="175552" y="115632"/>
                  <a:pt x="175469" y="115479"/>
                  <a:pt x="175322" y="115434"/>
                </a:cubicBezTo>
                <a:cubicBezTo>
                  <a:pt x="175295" y="115426"/>
                  <a:pt x="175268" y="115422"/>
                  <a:pt x="175241" y="115422"/>
                </a:cubicBezTo>
                <a:close/>
                <a:moveTo>
                  <a:pt x="4800" y="117552"/>
                </a:moveTo>
                <a:cubicBezTo>
                  <a:pt x="4771" y="117552"/>
                  <a:pt x="4742" y="117557"/>
                  <a:pt x="4713" y="117566"/>
                </a:cubicBezTo>
                <a:cubicBezTo>
                  <a:pt x="4566" y="117615"/>
                  <a:pt x="4487" y="117772"/>
                  <a:pt x="4536" y="117919"/>
                </a:cubicBezTo>
                <a:cubicBezTo>
                  <a:pt x="4884" y="118972"/>
                  <a:pt x="5261" y="120038"/>
                  <a:pt x="5651" y="121085"/>
                </a:cubicBezTo>
                <a:cubicBezTo>
                  <a:pt x="5691" y="121194"/>
                  <a:pt x="5796" y="121266"/>
                  <a:pt x="5912" y="121267"/>
                </a:cubicBezTo>
                <a:lnTo>
                  <a:pt x="5912" y="121267"/>
                </a:lnTo>
                <a:cubicBezTo>
                  <a:pt x="6108" y="121266"/>
                  <a:pt x="6242" y="121072"/>
                  <a:pt x="6174" y="120889"/>
                </a:cubicBezTo>
                <a:cubicBezTo>
                  <a:pt x="5785" y="119849"/>
                  <a:pt x="5412" y="118790"/>
                  <a:pt x="5065" y="117743"/>
                </a:cubicBezTo>
                <a:cubicBezTo>
                  <a:pt x="5027" y="117626"/>
                  <a:pt x="4917" y="117552"/>
                  <a:pt x="4800" y="117552"/>
                </a:cubicBezTo>
                <a:close/>
                <a:moveTo>
                  <a:pt x="5912" y="121267"/>
                </a:moveTo>
                <a:cubicBezTo>
                  <a:pt x="5912" y="121267"/>
                  <a:pt x="5912" y="121267"/>
                  <a:pt x="5912" y="121267"/>
                </a:cubicBezTo>
                <a:lnTo>
                  <a:pt x="5913" y="121267"/>
                </a:lnTo>
                <a:cubicBezTo>
                  <a:pt x="5913" y="121267"/>
                  <a:pt x="5912" y="121267"/>
                  <a:pt x="5912" y="121267"/>
                </a:cubicBezTo>
                <a:close/>
                <a:moveTo>
                  <a:pt x="171561" y="125365"/>
                </a:moveTo>
                <a:cubicBezTo>
                  <a:pt x="171453" y="125365"/>
                  <a:pt x="171351" y="125427"/>
                  <a:pt x="171305" y="125532"/>
                </a:cubicBezTo>
                <a:cubicBezTo>
                  <a:pt x="170857" y="126551"/>
                  <a:pt x="170385" y="127572"/>
                  <a:pt x="169901" y="128566"/>
                </a:cubicBezTo>
                <a:cubicBezTo>
                  <a:pt x="169811" y="128751"/>
                  <a:pt x="169946" y="128967"/>
                  <a:pt x="170151" y="128967"/>
                </a:cubicBezTo>
                <a:cubicBezTo>
                  <a:pt x="170152" y="128967"/>
                  <a:pt x="170152" y="128967"/>
                  <a:pt x="170153" y="128967"/>
                </a:cubicBezTo>
                <a:cubicBezTo>
                  <a:pt x="170259" y="128967"/>
                  <a:pt x="170357" y="128906"/>
                  <a:pt x="170403" y="128811"/>
                </a:cubicBezTo>
                <a:cubicBezTo>
                  <a:pt x="170890" y="127810"/>
                  <a:pt x="171364" y="126782"/>
                  <a:pt x="171816" y="125757"/>
                </a:cubicBezTo>
                <a:cubicBezTo>
                  <a:pt x="171878" y="125616"/>
                  <a:pt x="171814" y="125452"/>
                  <a:pt x="171673" y="125389"/>
                </a:cubicBezTo>
                <a:cubicBezTo>
                  <a:pt x="171636" y="125373"/>
                  <a:pt x="171598" y="125365"/>
                  <a:pt x="171561" y="125365"/>
                </a:cubicBezTo>
                <a:close/>
                <a:moveTo>
                  <a:pt x="8724" y="127384"/>
                </a:moveTo>
                <a:cubicBezTo>
                  <a:pt x="8685" y="127384"/>
                  <a:pt x="8644" y="127393"/>
                  <a:pt x="8606" y="127411"/>
                </a:cubicBezTo>
                <a:cubicBezTo>
                  <a:pt x="8466" y="127476"/>
                  <a:pt x="8407" y="127643"/>
                  <a:pt x="8472" y="127782"/>
                </a:cubicBezTo>
                <a:cubicBezTo>
                  <a:pt x="8947" y="128792"/>
                  <a:pt x="9446" y="129803"/>
                  <a:pt x="9954" y="130785"/>
                </a:cubicBezTo>
                <a:cubicBezTo>
                  <a:pt x="10001" y="130878"/>
                  <a:pt x="10097" y="130937"/>
                  <a:pt x="10200" y="130937"/>
                </a:cubicBezTo>
                <a:cubicBezTo>
                  <a:pt x="10245" y="130937"/>
                  <a:pt x="10289" y="130926"/>
                  <a:pt x="10329" y="130905"/>
                </a:cubicBezTo>
                <a:cubicBezTo>
                  <a:pt x="10466" y="130834"/>
                  <a:pt x="10520" y="130666"/>
                  <a:pt x="10449" y="130529"/>
                </a:cubicBezTo>
                <a:cubicBezTo>
                  <a:pt x="9944" y="129554"/>
                  <a:pt x="9449" y="128549"/>
                  <a:pt x="8977" y="127545"/>
                </a:cubicBezTo>
                <a:cubicBezTo>
                  <a:pt x="8929" y="127443"/>
                  <a:pt x="8829" y="127384"/>
                  <a:pt x="8724" y="127384"/>
                </a:cubicBezTo>
                <a:close/>
                <a:moveTo>
                  <a:pt x="166718" y="134802"/>
                </a:moveTo>
                <a:cubicBezTo>
                  <a:pt x="166625" y="134802"/>
                  <a:pt x="166534" y="134849"/>
                  <a:pt x="166482" y="134934"/>
                </a:cubicBezTo>
                <a:cubicBezTo>
                  <a:pt x="165919" y="135888"/>
                  <a:pt x="165328" y="136844"/>
                  <a:pt x="164730" y="137777"/>
                </a:cubicBezTo>
                <a:cubicBezTo>
                  <a:pt x="164610" y="137963"/>
                  <a:pt x="164744" y="138207"/>
                  <a:pt x="164965" y="138207"/>
                </a:cubicBezTo>
                <a:cubicBezTo>
                  <a:pt x="165061" y="138207"/>
                  <a:pt x="165149" y="138160"/>
                  <a:pt x="165200" y="138079"/>
                </a:cubicBezTo>
                <a:cubicBezTo>
                  <a:pt x="165802" y="137140"/>
                  <a:pt x="166395" y="136177"/>
                  <a:pt x="166961" y="135217"/>
                </a:cubicBezTo>
                <a:cubicBezTo>
                  <a:pt x="167036" y="135086"/>
                  <a:pt x="166991" y="134918"/>
                  <a:pt x="166860" y="134841"/>
                </a:cubicBezTo>
                <a:cubicBezTo>
                  <a:pt x="166816" y="134815"/>
                  <a:pt x="166767" y="134802"/>
                  <a:pt x="166718" y="134802"/>
                </a:cubicBezTo>
                <a:close/>
                <a:moveTo>
                  <a:pt x="13784" y="136675"/>
                </a:moveTo>
                <a:cubicBezTo>
                  <a:pt x="13733" y="136675"/>
                  <a:pt x="13682" y="136689"/>
                  <a:pt x="13637" y="136718"/>
                </a:cubicBezTo>
                <a:cubicBezTo>
                  <a:pt x="13505" y="136799"/>
                  <a:pt x="13465" y="136970"/>
                  <a:pt x="13547" y="137102"/>
                </a:cubicBezTo>
                <a:cubicBezTo>
                  <a:pt x="14134" y="138041"/>
                  <a:pt x="14749" y="138987"/>
                  <a:pt x="15374" y="139911"/>
                </a:cubicBezTo>
                <a:cubicBezTo>
                  <a:pt x="15427" y="139988"/>
                  <a:pt x="15513" y="140034"/>
                  <a:pt x="15605" y="140034"/>
                </a:cubicBezTo>
                <a:lnTo>
                  <a:pt x="15605" y="140035"/>
                </a:lnTo>
                <a:cubicBezTo>
                  <a:pt x="15830" y="140035"/>
                  <a:pt x="15963" y="139784"/>
                  <a:pt x="15837" y="139599"/>
                </a:cubicBezTo>
                <a:cubicBezTo>
                  <a:pt x="15214" y="138680"/>
                  <a:pt x="14602" y="137740"/>
                  <a:pt x="14020" y="136806"/>
                </a:cubicBezTo>
                <a:cubicBezTo>
                  <a:pt x="13967" y="136722"/>
                  <a:pt x="13876" y="136675"/>
                  <a:pt x="13784" y="136675"/>
                </a:cubicBezTo>
                <a:close/>
                <a:moveTo>
                  <a:pt x="160804" y="143587"/>
                </a:moveTo>
                <a:cubicBezTo>
                  <a:pt x="160720" y="143587"/>
                  <a:pt x="160637" y="143625"/>
                  <a:pt x="160582" y="143697"/>
                </a:cubicBezTo>
                <a:cubicBezTo>
                  <a:pt x="159913" y="144574"/>
                  <a:pt x="159214" y="145453"/>
                  <a:pt x="158509" y="146313"/>
                </a:cubicBezTo>
                <a:cubicBezTo>
                  <a:pt x="158359" y="146495"/>
                  <a:pt x="158489" y="146769"/>
                  <a:pt x="158724" y="146770"/>
                </a:cubicBezTo>
                <a:lnTo>
                  <a:pt x="158723" y="146769"/>
                </a:lnTo>
                <a:cubicBezTo>
                  <a:pt x="158807" y="146769"/>
                  <a:pt x="158886" y="146731"/>
                  <a:pt x="158940" y="146667"/>
                </a:cubicBezTo>
                <a:cubicBezTo>
                  <a:pt x="159650" y="145804"/>
                  <a:pt x="160352" y="144919"/>
                  <a:pt x="161026" y="144036"/>
                </a:cubicBezTo>
                <a:cubicBezTo>
                  <a:pt x="161119" y="143914"/>
                  <a:pt x="161096" y="143739"/>
                  <a:pt x="160973" y="143645"/>
                </a:cubicBezTo>
                <a:cubicBezTo>
                  <a:pt x="160923" y="143606"/>
                  <a:pt x="160863" y="143587"/>
                  <a:pt x="160804" y="143587"/>
                </a:cubicBezTo>
                <a:close/>
                <a:moveTo>
                  <a:pt x="19906" y="145306"/>
                </a:moveTo>
                <a:cubicBezTo>
                  <a:pt x="19845" y="145306"/>
                  <a:pt x="19783" y="145326"/>
                  <a:pt x="19732" y="145367"/>
                </a:cubicBezTo>
                <a:cubicBezTo>
                  <a:pt x="19611" y="145464"/>
                  <a:pt x="19592" y="145642"/>
                  <a:pt x="19691" y="145762"/>
                </a:cubicBezTo>
                <a:cubicBezTo>
                  <a:pt x="20390" y="146632"/>
                  <a:pt x="21113" y="147500"/>
                  <a:pt x="21839" y="148339"/>
                </a:cubicBezTo>
                <a:cubicBezTo>
                  <a:pt x="21893" y="148400"/>
                  <a:pt x="21969" y="148435"/>
                  <a:pt x="22050" y="148435"/>
                </a:cubicBezTo>
                <a:lnTo>
                  <a:pt x="22050" y="148434"/>
                </a:lnTo>
                <a:cubicBezTo>
                  <a:pt x="22289" y="148434"/>
                  <a:pt x="22418" y="148153"/>
                  <a:pt x="22261" y="147973"/>
                </a:cubicBezTo>
                <a:cubicBezTo>
                  <a:pt x="21539" y="147139"/>
                  <a:pt x="20821" y="146277"/>
                  <a:pt x="20127" y="145413"/>
                </a:cubicBezTo>
                <a:cubicBezTo>
                  <a:pt x="20071" y="145342"/>
                  <a:pt x="19989" y="145306"/>
                  <a:pt x="19906" y="145306"/>
                </a:cubicBezTo>
                <a:close/>
                <a:moveTo>
                  <a:pt x="153891" y="151617"/>
                </a:moveTo>
                <a:cubicBezTo>
                  <a:pt x="153818" y="151617"/>
                  <a:pt x="153746" y="151645"/>
                  <a:pt x="153691" y="151701"/>
                </a:cubicBezTo>
                <a:cubicBezTo>
                  <a:pt x="152923" y="152495"/>
                  <a:pt x="152128" y="153286"/>
                  <a:pt x="151325" y="154053"/>
                </a:cubicBezTo>
                <a:cubicBezTo>
                  <a:pt x="151144" y="154227"/>
                  <a:pt x="151267" y="154533"/>
                  <a:pt x="151519" y="154533"/>
                </a:cubicBezTo>
                <a:cubicBezTo>
                  <a:pt x="151591" y="154533"/>
                  <a:pt x="151660" y="154505"/>
                  <a:pt x="151712" y="154456"/>
                </a:cubicBezTo>
                <a:cubicBezTo>
                  <a:pt x="152519" y="153684"/>
                  <a:pt x="153319" y="152887"/>
                  <a:pt x="154092" y="152089"/>
                </a:cubicBezTo>
                <a:cubicBezTo>
                  <a:pt x="154199" y="151979"/>
                  <a:pt x="154197" y="151803"/>
                  <a:pt x="154086" y="151696"/>
                </a:cubicBezTo>
                <a:cubicBezTo>
                  <a:pt x="154032" y="151643"/>
                  <a:pt x="153961" y="151617"/>
                  <a:pt x="153891" y="151617"/>
                </a:cubicBezTo>
                <a:close/>
                <a:moveTo>
                  <a:pt x="27009" y="153162"/>
                </a:moveTo>
                <a:cubicBezTo>
                  <a:pt x="26937" y="153162"/>
                  <a:pt x="26865" y="153190"/>
                  <a:pt x="26810" y="153245"/>
                </a:cubicBezTo>
                <a:cubicBezTo>
                  <a:pt x="26702" y="153355"/>
                  <a:pt x="26704" y="153532"/>
                  <a:pt x="26815" y="153641"/>
                </a:cubicBezTo>
                <a:cubicBezTo>
                  <a:pt x="27612" y="154425"/>
                  <a:pt x="28432" y="155202"/>
                  <a:pt x="29252" y="155949"/>
                </a:cubicBezTo>
                <a:cubicBezTo>
                  <a:pt x="29302" y="155995"/>
                  <a:pt x="29368" y="156022"/>
                  <a:pt x="29436" y="156022"/>
                </a:cubicBezTo>
                <a:cubicBezTo>
                  <a:pt x="29438" y="156022"/>
                  <a:pt x="29439" y="156022"/>
                  <a:pt x="29440" y="156022"/>
                </a:cubicBezTo>
                <a:lnTo>
                  <a:pt x="29440" y="156023"/>
                </a:lnTo>
                <a:cubicBezTo>
                  <a:pt x="29694" y="156023"/>
                  <a:pt x="29816" y="155709"/>
                  <a:pt x="29628" y="155537"/>
                </a:cubicBezTo>
                <a:cubicBezTo>
                  <a:pt x="28814" y="154794"/>
                  <a:pt x="27998" y="154022"/>
                  <a:pt x="27206" y="153244"/>
                </a:cubicBezTo>
                <a:cubicBezTo>
                  <a:pt x="27152" y="153189"/>
                  <a:pt x="27080" y="153162"/>
                  <a:pt x="27009" y="153162"/>
                </a:cubicBezTo>
                <a:close/>
                <a:moveTo>
                  <a:pt x="146091" y="158771"/>
                </a:moveTo>
                <a:cubicBezTo>
                  <a:pt x="146027" y="158771"/>
                  <a:pt x="145964" y="158793"/>
                  <a:pt x="145911" y="158837"/>
                </a:cubicBezTo>
                <a:cubicBezTo>
                  <a:pt x="145047" y="159541"/>
                  <a:pt x="144164" y="160232"/>
                  <a:pt x="143287" y="160893"/>
                </a:cubicBezTo>
                <a:cubicBezTo>
                  <a:pt x="143073" y="161054"/>
                  <a:pt x="143187" y="161395"/>
                  <a:pt x="143455" y="161395"/>
                </a:cubicBezTo>
                <a:cubicBezTo>
                  <a:pt x="143515" y="161395"/>
                  <a:pt x="143575" y="161375"/>
                  <a:pt x="143623" y="161339"/>
                </a:cubicBezTo>
                <a:cubicBezTo>
                  <a:pt x="144507" y="160674"/>
                  <a:pt x="145394" y="159977"/>
                  <a:pt x="146263" y="159270"/>
                </a:cubicBezTo>
                <a:cubicBezTo>
                  <a:pt x="146385" y="159174"/>
                  <a:pt x="146405" y="158995"/>
                  <a:pt x="146307" y="158874"/>
                </a:cubicBezTo>
                <a:cubicBezTo>
                  <a:pt x="146252" y="158806"/>
                  <a:pt x="146172" y="158771"/>
                  <a:pt x="146091" y="158771"/>
                </a:cubicBezTo>
                <a:close/>
                <a:moveTo>
                  <a:pt x="34986" y="160129"/>
                </a:moveTo>
                <a:cubicBezTo>
                  <a:pt x="34903" y="160129"/>
                  <a:pt x="34820" y="160167"/>
                  <a:pt x="34765" y="160238"/>
                </a:cubicBezTo>
                <a:cubicBezTo>
                  <a:pt x="34670" y="160361"/>
                  <a:pt x="34694" y="160538"/>
                  <a:pt x="34817" y="160631"/>
                </a:cubicBezTo>
                <a:cubicBezTo>
                  <a:pt x="35697" y="161311"/>
                  <a:pt x="36603" y="161987"/>
                  <a:pt x="37511" y="162638"/>
                </a:cubicBezTo>
                <a:cubicBezTo>
                  <a:pt x="37558" y="162671"/>
                  <a:pt x="37615" y="162690"/>
                  <a:pt x="37673" y="162690"/>
                </a:cubicBezTo>
                <a:cubicBezTo>
                  <a:pt x="37794" y="162690"/>
                  <a:pt x="37901" y="162611"/>
                  <a:pt x="37939" y="162496"/>
                </a:cubicBezTo>
                <a:cubicBezTo>
                  <a:pt x="37975" y="162380"/>
                  <a:pt x="37934" y="162254"/>
                  <a:pt x="37835" y="162185"/>
                </a:cubicBezTo>
                <a:cubicBezTo>
                  <a:pt x="36932" y="161537"/>
                  <a:pt x="36032" y="160866"/>
                  <a:pt x="35158" y="160189"/>
                </a:cubicBezTo>
                <a:cubicBezTo>
                  <a:pt x="35107" y="160149"/>
                  <a:pt x="35046" y="160129"/>
                  <a:pt x="34986" y="160129"/>
                </a:cubicBezTo>
                <a:close/>
                <a:moveTo>
                  <a:pt x="137501" y="164960"/>
                </a:moveTo>
                <a:cubicBezTo>
                  <a:pt x="137448" y="164960"/>
                  <a:pt x="137395" y="164975"/>
                  <a:pt x="137348" y="165006"/>
                </a:cubicBezTo>
                <a:cubicBezTo>
                  <a:pt x="136418" y="165596"/>
                  <a:pt x="135460" y="166178"/>
                  <a:pt x="134502" y="166737"/>
                </a:cubicBezTo>
                <a:cubicBezTo>
                  <a:pt x="134394" y="166800"/>
                  <a:pt x="134341" y="166929"/>
                  <a:pt x="134374" y="167050"/>
                </a:cubicBezTo>
                <a:cubicBezTo>
                  <a:pt x="134407" y="167172"/>
                  <a:pt x="134517" y="167256"/>
                  <a:pt x="134643" y="167256"/>
                </a:cubicBezTo>
                <a:cubicBezTo>
                  <a:pt x="134693" y="167256"/>
                  <a:pt x="134741" y="167243"/>
                  <a:pt x="134784" y="167218"/>
                </a:cubicBezTo>
                <a:cubicBezTo>
                  <a:pt x="135747" y="166657"/>
                  <a:pt x="136711" y="166070"/>
                  <a:pt x="137647" y="165476"/>
                </a:cubicBezTo>
                <a:cubicBezTo>
                  <a:pt x="137779" y="165395"/>
                  <a:pt x="137820" y="165221"/>
                  <a:pt x="137737" y="165090"/>
                </a:cubicBezTo>
                <a:cubicBezTo>
                  <a:pt x="137683" y="165006"/>
                  <a:pt x="137593" y="164960"/>
                  <a:pt x="137501" y="164960"/>
                </a:cubicBezTo>
                <a:close/>
                <a:moveTo>
                  <a:pt x="43734" y="166112"/>
                </a:moveTo>
                <a:cubicBezTo>
                  <a:pt x="43640" y="166112"/>
                  <a:pt x="43547" y="166160"/>
                  <a:pt x="43495" y="166247"/>
                </a:cubicBezTo>
                <a:cubicBezTo>
                  <a:pt x="43416" y="166380"/>
                  <a:pt x="43458" y="166551"/>
                  <a:pt x="43590" y="166631"/>
                </a:cubicBezTo>
                <a:cubicBezTo>
                  <a:pt x="44547" y="167205"/>
                  <a:pt x="45527" y="167769"/>
                  <a:pt x="46503" y="168307"/>
                </a:cubicBezTo>
                <a:cubicBezTo>
                  <a:pt x="46545" y="168329"/>
                  <a:pt x="46591" y="168341"/>
                  <a:pt x="46639" y="168341"/>
                </a:cubicBezTo>
                <a:lnTo>
                  <a:pt x="46639" y="168342"/>
                </a:lnTo>
                <a:cubicBezTo>
                  <a:pt x="46766" y="168342"/>
                  <a:pt x="46877" y="168255"/>
                  <a:pt x="46910" y="168132"/>
                </a:cubicBezTo>
                <a:cubicBezTo>
                  <a:pt x="46941" y="168009"/>
                  <a:pt x="46886" y="167878"/>
                  <a:pt x="46773" y="167818"/>
                </a:cubicBezTo>
                <a:cubicBezTo>
                  <a:pt x="45802" y="167284"/>
                  <a:pt x="44829" y="166724"/>
                  <a:pt x="43878" y="166152"/>
                </a:cubicBezTo>
                <a:cubicBezTo>
                  <a:pt x="43833" y="166125"/>
                  <a:pt x="43783" y="166112"/>
                  <a:pt x="43734" y="166112"/>
                </a:cubicBezTo>
                <a:close/>
                <a:moveTo>
                  <a:pt x="128237" y="170093"/>
                </a:moveTo>
                <a:cubicBezTo>
                  <a:pt x="128198" y="170093"/>
                  <a:pt x="128159" y="170101"/>
                  <a:pt x="128122" y="170118"/>
                </a:cubicBezTo>
                <a:cubicBezTo>
                  <a:pt x="127124" y="170594"/>
                  <a:pt x="126105" y="171059"/>
                  <a:pt x="125093" y="171497"/>
                </a:cubicBezTo>
                <a:cubicBezTo>
                  <a:pt x="124972" y="171550"/>
                  <a:pt x="124904" y="171681"/>
                  <a:pt x="124931" y="171810"/>
                </a:cubicBezTo>
                <a:cubicBezTo>
                  <a:pt x="124958" y="171940"/>
                  <a:pt x="125072" y="172033"/>
                  <a:pt x="125205" y="172033"/>
                </a:cubicBezTo>
                <a:lnTo>
                  <a:pt x="125204" y="172032"/>
                </a:lnTo>
                <a:cubicBezTo>
                  <a:pt x="125242" y="172032"/>
                  <a:pt x="125281" y="172025"/>
                  <a:pt x="125317" y="172010"/>
                </a:cubicBezTo>
                <a:cubicBezTo>
                  <a:pt x="126335" y="171568"/>
                  <a:pt x="127360" y="171101"/>
                  <a:pt x="128363" y="170621"/>
                </a:cubicBezTo>
                <a:cubicBezTo>
                  <a:pt x="128498" y="170552"/>
                  <a:pt x="128555" y="170388"/>
                  <a:pt x="128488" y="170251"/>
                </a:cubicBezTo>
                <a:cubicBezTo>
                  <a:pt x="128441" y="170151"/>
                  <a:pt x="128341" y="170093"/>
                  <a:pt x="128237" y="170093"/>
                </a:cubicBezTo>
                <a:close/>
                <a:moveTo>
                  <a:pt x="53130" y="171018"/>
                </a:moveTo>
                <a:cubicBezTo>
                  <a:pt x="53023" y="171018"/>
                  <a:pt x="52921" y="171080"/>
                  <a:pt x="52875" y="171184"/>
                </a:cubicBezTo>
                <a:cubicBezTo>
                  <a:pt x="52812" y="171325"/>
                  <a:pt x="52875" y="171490"/>
                  <a:pt x="53016" y="171553"/>
                </a:cubicBezTo>
                <a:cubicBezTo>
                  <a:pt x="54029" y="172007"/>
                  <a:pt x="55071" y="172451"/>
                  <a:pt x="56111" y="172872"/>
                </a:cubicBezTo>
                <a:cubicBezTo>
                  <a:pt x="56143" y="172884"/>
                  <a:pt x="56179" y="172891"/>
                  <a:pt x="56215" y="172891"/>
                </a:cubicBezTo>
                <a:cubicBezTo>
                  <a:pt x="56348" y="172891"/>
                  <a:pt x="56464" y="172797"/>
                  <a:pt x="56489" y="172665"/>
                </a:cubicBezTo>
                <a:cubicBezTo>
                  <a:pt x="56515" y="172535"/>
                  <a:pt x="56444" y="172403"/>
                  <a:pt x="56319" y="172353"/>
                </a:cubicBezTo>
                <a:cubicBezTo>
                  <a:pt x="55286" y="171936"/>
                  <a:pt x="54250" y="171495"/>
                  <a:pt x="53243" y="171043"/>
                </a:cubicBezTo>
                <a:cubicBezTo>
                  <a:pt x="53206" y="171026"/>
                  <a:pt x="53168" y="171018"/>
                  <a:pt x="53130" y="171018"/>
                </a:cubicBezTo>
                <a:close/>
                <a:moveTo>
                  <a:pt x="118448" y="174081"/>
                </a:moveTo>
                <a:cubicBezTo>
                  <a:pt x="118418" y="174081"/>
                  <a:pt x="118387" y="174085"/>
                  <a:pt x="118357" y="174096"/>
                </a:cubicBezTo>
                <a:cubicBezTo>
                  <a:pt x="117304" y="174453"/>
                  <a:pt x="116235" y="174795"/>
                  <a:pt x="115180" y="175108"/>
                </a:cubicBezTo>
                <a:cubicBezTo>
                  <a:pt x="115047" y="175148"/>
                  <a:pt x="114964" y="175279"/>
                  <a:pt x="114984" y="175415"/>
                </a:cubicBezTo>
                <a:cubicBezTo>
                  <a:pt x="115004" y="175553"/>
                  <a:pt x="115121" y="175654"/>
                  <a:pt x="115259" y="175654"/>
                </a:cubicBezTo>
                <a:lnTo>
                  <a:pt x="115259" y="175654"/>
                </a:lnTo>
                <a:cubicBezTo>
                  <a:pt x="115286" y="175654"/>
                  <a:pt x="115314" y="175651"/>
                  <a:pt x="115339" y="175644"/>
                </a:cubicBezTo>
                <a:cubicBezTo>
                  <a:pt x="116400" y="175327"/>
                  <a:pt x="117476" y="174985"/>
                  <a:pt x="118538" y="174625"/>
                </a:cubicBezTo>
                <a:cubicBezTo>
                  <a:pt x="118683" y="174575"/>
                  <a:pt x="118761" y="174416"/>
                  <a:pt x="118711" y="174270"/>
                </a:cubicBezTo>
                <a:cubicBezTo>
                  <a:pt x="118672" y="174154"/>
                  <a:pt x="118564" y="174081"/>
                  <a:pt x="118448" y="174081"/>
                </a:cubicBezTo>
                <a:close/>
                <a:moveTo>
                  <a:pt x="115259" y="175654"/>
                </a:moveTo>
                <a:cubicBezTo>
                  <a:pt x="115259" y="175654"/>
                  <a:pt x="115259" y="175654"/>
                  <a:pt x="115259" y="175654"/>
                </a:cubicBezTo>
                <a:lnTo>
                  <a:pt x="115260" y="175654"/>
                </a:lnTo>
                <a:cubicBezTo>
                  <a:pt x="115260" y="175654"/>
                  <a:pt x="115260" y="175654"/>
                  <a:pt x="115259" y="175654"/>
                </a:cubicBezTo>
                <a:close/>
                <a:moveTo>
                  <a:pt x="63044" y="174772"/>
                </a:moveTo>
                <a:cubicBezTo>
                  <a:pt x="62925" y="174772"/>
                  <a:pt x="62815" y="174849"/>
                  <a:pt x="62778" y="174968"/>
                </a:cubicBezTo>
                <a:cubicBezTo>
                  <a:pt x="62731" y="175116"/>
                  <a:pt x="62815" y="175275"/>
                  <a:pt x="62964" y="175319"/>
                </a:cubicBezTo>
                <a:cubicBezTo>
                  <a:pt x="64025" y="175650"/>
                  <a:pt x="65109" y="175965"/>
                  <a:pt x="66186" y="176256"/>
                </a:cubicBezTo>
                <a:cubicBezTo>
                  <a:pt x="66211" y="176262"/>
                  <a:pt x="66235" y="176266"/>
                  <a:pt x="66259" y="176266"/>
                </a:cubicBezTo>
                <a:lnTo>
                  <a:pt x="66261" y="176266"/>
                </a:lnTo>
                <a:cubicBezTo>
                  <a:pt x="66400" y="176266"/>
                  <a:pt x="66518" y="176162"/>
                  <a:pt x="66537" y="176024"/>
                </a:cubicBezTo>
                <a:cubicBezTo>
                  <a:pt x="66555" y="175885"/>
                  <a:pt x="66468" y="175754"/>
                  <a:pt x="66333" y="175717"/>
                </a:cubicBezTo>
                <a:cubicBezTo>
                  <a:pt x="65261" y="175428"/>
                  <a:pt x="64185" y="175114"/>
                  <a:pt x="63130" y="174785"/>
                </a:cubicBezTo>
                <a:cubicBezTo>
                  <a:pt x="63101" y="174776"/>
                  <a:pt x="63072" y="174772"/>
                  <a:pt x="63044" y="174772"/>
                </a:cubicBezTo>
                <a:close/>
                <a:moveTo>
                  <a:pt x="108240" y="176880"/>
                </a:moveTo>
                <a:cubicBezTo>
                  <a:pt x="108219" y="176880"/>
                  <a:pt x="108198" y="176883"/>
                  <a:pt x="108177" y="176888"/>
                </a:cubicBezTo>
                <a:cubicBezTo>
                  <a:pt x="107092" y="177116"/>
                  <a:pt x="105990" y="177327"/>
                  <a:pt x="104901" y="177513"/>
                </a:cubicBezTo>
                <a:cubicBezTo>
                  <a:pt x="104758" y="177538"/>
                  <a:pt x="104658" y="177667"/>
                  <a:pt x="104670" y="177813"/>
                </a:cubicBezTo>
                <a:cubicBezTo>
                  <a:pt x="104682" y="177957"/>
                  <a:pt x="104802" y="178068"/>
                  <a:pt x="104948" y="178068"/>
                </a:cubicBezTo>
                <a:cubicBezTo>
                  <a:pt x="104964" y="178068"/>
                  <a:pt x="104981" y="178067"/>
                  <a:pt x="104997" y="178064"/>
                </a:cubicBezTo>
                <a:cubicBezTo>
                  <a:pt x="106092" y="177876"/>
                  <a:pt x="107201" y="177664"/>
                  <a:pt x="108293" y="177434"/>
                </a:cubicBezTo>
                <a:cubicBezTo>
                  <a:pt x="108444" y="177401"/>
                  <a:pt x="108540" y="177254"/>
                  <a:pt x="108508" y="177103"/>
                </a:cubicBezTo>
                <a:cubicBezTo>
                  <a:pt x="108484" y="176971"/>
                  <a:pt x="108368" y="176880"/>
                  <a:pt x="108240" y="176880"/>
                </a:cubicBezTo>
                <a:close/>
                <a:moveTo>
                  <a:pt x="73322" y="177314"/>
                </a:moveTo>
                <a:cubicBezTo>
                  <a:pt x="73194" y="177314"/>
                  <a:pt x="73076" y="177410"/>
                  <a:pt x="73051" y="177544"/>
                </a:cubicBezTo>
                <a:cubicBezTo>
                  <a:pt x="73023" y="177695"/>
                  <a:pt x="73124" y="177841"/>
                  <a:pt x="73275" y="177869"/>
                </a:cubicBezTo>
                <a:cubicBezTo>
                  <a:pt x="74363" y="178070"/>
                  <a:pt x="75476" y="178255"/>
                  <a:pt x="76587" y="178417"/>
                </a:cubicBezTo>
                <a:cubicBezTo>
                  <a:pt x="76600" y="178418"/>
                  <a:pt x="76613" y="178419"/>
                  <a:pt x="76627" y="178419"/>
                </a:cubicBezTo>
                <a:cubicBezTo>
                  <a:pt x="76774" y="178419"/>
                  <a:pt x="76895" y="178307"/>
                  <a:pt x="76906" y="178161"/>
                </a:cubicBezTo>
                <a:cubicBezTo>
                  <a:pt x="76916" y="178015"/>
                  <a:pt x="76811" y="177886"/>
                  <a:pt x="76667" y="177864"/>
                </a:cubicBezTo>
                <a:cubicBezTo>
                  <a:pt x="75565" y="177703"/>
                  <a:pt x="74457" y="177520"/>
                  <a:pt x="73376" y="177320"/>
                </a:cubicBezTo>
                <a:cubicBezTo>
                  <a:pt x="73358" y="177316"/>
                  <a:pt x="73340" y="177314"/>
                  <a:pt x="73322" y="177314"/>
                </a:cubicBezTo>
                <a:close/>
                <a:moveTo>
                  <a:pt x="97768" y="178448"/>
                </a:moveTo>
                <a:cubicBezTo>
                  <a:pt x="97758" y="178448"/>
                  <a:pt x="97747" y="178449"/>
                  <a:pt x="97737" y="178450"/>
                </a:cubicBezTo>
                <a:cubicBezTo>
                  <a:pt x="96635" y="178548"/>
                  <a:pt x="95516" y="178627"/>
                  <a:pt x="94410" y="178685"/>
                </a:cubicBezTo>
                <a:cubicBezTo>
                  <a:pt x="94260" y="178693"/>
                  <a:pt x="94143" y="178820"/>
                  <a:pt x="94147" y="178972"/>
                </a:cubicBezTo>
                <a:cubicBezTo>
                  <a:pt x="94150" y="179122"/>
                  <a:pt x="94274" y="179242"/>
                  <a:pt x="94425" y="179243"/>
                </a:cubicBezTo>
                <a:cubicBezTo>
                  <a:pt x="94430" y="179243"/>
                  <a:pt x="94435" y="179243"/>
                  <a:pt x="94439" y="179242"/>
                </a:cubicBezTo>
                <a:cubicBezTo>
                  <a:pt x="95552" y="179185"/>
                  <a:pt x="96678" y="179104"/>
                  <a:pt x="97788" y="179005"/>
                </a:cubicBezTo>
                <a:cubicBezTo>
                  <a:pt x="97943" y="178994"/>
                  <a:pt x="98059" y="178857"/>
                  <a:pt x="98045" y="178701"/>
                </a:cubicBezTo>
                <a:cubicBezTo>
                  <a:pt x="98032" y="178557"/>
                  <a:pt x="97911" y="178448"/>
                  <a:pt x="97768" y="178448"/>
                </a:cubicBezTo>
                <a:close/>
                <a:moveTo>
                  <a:pt x="83838" y="178621"/>
                </a:moveTo>
                <a:cubicBezTo>
                  <a:pt x="83700" y="178621"/>
                  <a:pt x="83566" y="178732"/>
                  <a:pt x="83555" y="178881"/>
                </a:cubicBezTo>
                <a:cubicBezTo>
                  <a:pt x="83546" y="179035"/>
                  <a:pt x="83663" y="179167"/>
                  <a:pt x="83816" y="179178"/>
                </a:cubicBezTo>
                <a:cubicBezTo>
                  <a:pt x="84922" y="179249"/>
                  <a:pt x="86050" y="179301"/>
                  <a:pt x="87169" y="179332"/>
                </a:cubicBezTo>
                <a:lnTo>
                  <a:pt x="87177" y="179332"/>
                </a:lnTo>
                <a:cubicBezTo>
                  <a:pt x="87328" y="179332"/>
                  <a:pt x="87452" y="179208"/>
                  <a:pt x="87454" y="179057"/>
                </a:cubicBezTo>
                <a:cubicBezTo>
                  <a:pt x="87456" y="178904"/>
                  <a:pt x="87336" y="178778"/>
                  <a:pt x="87184" y="178774"/>
                </a:cubicBezTo>
                <a:cubicBezTo>
                  <a:pt x="86073" y="178743"/>
                  <a:pt x="84952" y="178692"/>
                  <a:pt x="83852" y="178621"/>
                </a:cubicBezTo>
                <a:cubicBezTo>
                  <a:pt x="83848" y="178621"/>
                  <a:pt x="83843" y="178621"/>
                  <a:pt x="83838" y="17862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1" name="Google Shape;956;p95">
            <a:extLst>
              <a:ext uri="{FF2B5EF4-FFF2-40B4-BE49-F238E27FC236}">
                <a16:creationId xmlns:a16="http://schemas.microsoft.com/office/drawing/2014/main" xmlns="" id="{BFCFBE23-3212-EA06-FBC1-A6FF939328D1}"/>
              </a:ext>
            </a:extLst>
          </p:cNvPr>
          <p:cNvCxnSpPr>
            <a:cxnSpLocks/>
          </p:cNvCxnSpPr>
          <p:nvPr/>
        </p:nvCxnSpPr>
        <p:spPr>
          <a:xfrm>
            <a:off x="3930525" y="1293169"/>
            <a:ext cx="1373325" cy="0"/>
          </a:xfrm>
          <a:prstGeom prst="straightConnector1">
            <a:avLst/>
          </a:prstGeom>
          <a:noFill/>
          <a:ln w="9525" cap="flat" cmpd="sng">
            <a:solidFill>
              <a:schemeClr val="dk2"/>
            </a:solidFill>
            <a:prstDash val="solid"/>
            <a:round/>
            <a:headEnd type="none" w="med" len="med"/>
            <a:tailEnd type="none" w="med" len="med"/>
          </a:ln>
        </p:spPr>
      </p:cxnSp>
      <p:cxnSp>
        <p:nvCxnSpPr>
          <p:cNvPr id="12" name="Google Shape;956;p95">
            <a:extLst>
              <a:ext uri="{FF2B5EF4-FFF2-40B4-BE49-F238E27FC236}">
                <a16:creationId xmlns:a16="http://schemas.microsoft.com/office/drawing/2014/main" xmlns="" id="{9BA2ADCC-1EC2-F681-4C3B-71D3E0BF9BC1}"/>
              </a:ext>
            </a:extLst>
          </p:cNvPr>
          <p:cNvCxnSpPr>
            <a:cxnSpLocks/>
          </p:cNvCxnSpPr>
          <p:nvPr/>
        </p:nvCxnSpPr>
        <p:spPr>
          <a:xfrm>
            <a:off x="1581953" y="469636"/>
            <a:ext cx="3721897" cy="0"/>
          </a:xfrm>
          <a:prstGeom prst="straightConnector1">
            <a:avLst/>
          </a:prstGeom>
          <a:noFill/>
          <a:ln w="9525" cap="flat" cmpd="sng">
            <a:solidFill>
              <a:schemeClr val="dk2"/>
            </a:solidFill>
            <a:prstDash val="solid"/>
            <a:round/>
            <a:headEnd type="none" w="med" len="med"/>
            <a:tailEnd type="none" w="med" len="med"/>
          </a:ln>
        </p:spPr>
      </p:cxnSp>
      <p:pic>
        <p:nvPicPr>
          <p:cNvPr id="7" name="Google Shape;575;p73">
            <a:extLst>
              <a:ext uri="{FF2B5EF4-FFF2-40B4-BE49-F238E27FC236}">
                <a16:creationId xmlns:a16="http://schemas.microsoft.com/office/drawing/2014/main" xmlns="" id="{7DAEB672-C8CF-35FB-B086-3FD8C8F4BC0B}"/>
              </a:ext>
            </a:extLst>
          </p:cNvPr>
          <p:cNvPicPr preferRelativeResize="0"/>
          <p:nvPr/>
        </p:nvPicPr>
        <p:blipFill rotWithShape="1">
          <a:blip r:embed="rId8">
            <a:alphaModFix/>
          </a:blip>
          <a:srcRect/>
          <a:stretch/>
        </p:blipFill>
        <p:spPr>
          <a:xfrm rot="212070">
            <a:off x="3244577" y="822747"/>
            <a:ext cx="740214" cy="758290"/>
          </a:xfrm>
          <a:prstGeom prst="rect">
            <a:avLst/>
          </a:prstGeom>
          <a:noFill/>
          <a:ln>
            <a:noFill/>
          </a:ln>
        </p:spPr>
      </p:pic>
      <p:pic>
        <p:nvPicPr>
          <p:cNvPr id="8" name="Google Shape;375;p61">
            <a:extLst>
              <a:ext uri="{FF2B5EF4-FFF2-40B4-BE49-F238E27FC236}">
                <a16:creationId xmlns:a16="http://schemas.microsoft.com/office/drawing/2014/main" xmlns="" id="{5CBDE3B0-EA19-819A-D134-80E8D2253461}"/>
              </a:ext>
            </a:extLst>
          </p:cNvPr>
          <p:cNvPicPr preferRelativeResize="0"/>
          <p:nvPr/>
        </p:nvPicPr>
        <p:blipFill>
          <a:blip r:embed="rId9">
            <a:alphaModFix/>
          </a:blip>
          <a:stretch>
            <a:fillRect/>
          </a:stretch>
        </p:blipFill>
        <p:spPr>
          <a:xfrm>
            <a:off x="672240" y="121113"/>
            <a:ext cx="909713" cy="849600"/>
          </a:xfrm>
          <a:prstGeom prst="rect">
            <a:avLst/>
          </a:prstGeom>
          <a:noFill/>
          <a:ln>
            <a:noFill/>
          </a:ln>
        </p:spPr>
      </p:pic>
      <p:pic>
        <p:nvPicPr>
          <p:cNvPr id="18" name="Picture 17" descr="A picture containing black, darkness&#10;&#10;Description automatically generated">
            <a:extLst>
              <a:ext uri="{FF2B5EF4-FFF2-40B4-BE49-F238E27FC236}">
                <a16:creationId xmlns:a16="http://schemas.microsoft.com/office/drawing/2014/main" xmlns="" id="{0C045D68-19E7-9503-7E84-2E09085E5916}"/>
              </a:ext>
            </a:extLst>
          </p:cNvPr>
          <p:cNvPicPr>
            <a:picLocks noChangeAspect="1"/>
          </p:cNvPicPr>
          <p:nvPr/>
        </p:nvPicPr>
        <p:blipFill>
          <a:blip r:embed="rId10">
            <a:duotone>
              <a:schemeClr val="accent1">
                <a:shade val="45000"/>
                <a:satMod val="135000"/>
              </a:schemeClr>
              <a:prstClr val="white"/>
            </a:duotone>
            <a:extLst>
              <a:ext uri="{BEBA8EAE-BF5A-486C-A8C5-ECC9F3942E4B}">
                <a14:imgProps xmlns:a14="http://schemas.microsoft.com/office/drawing/2010/main">
                  <a14:imgLayer r:embed="rId11">
                    <a14:imgEffect>
                      <a14:colorTemperature colorTemp="3168"/>
                    </a14:imgEffect>
                    <a14:imgEffect>
                      <a14:saturation sat="5000"/>
                    </a14:imgEffect>
                    <a14:imgEffect>
                      <a14:brightnessContrast bright="79000" contrast="-71000"/>
                    </a14:imgEffect>
                  </a14:imgLayer>
                </a14:imgProps>
              </a:ext>
              <a:ext uri="{28A0092B-C50C-407E-A947-70E740481C1C}">
                <a14:useLocalDpi xmlns:a14="http://schemas.microsoft.com/office/drawing/2010/main" val="0"/>
              </a:ext>
            </a:extLst>
          </a:blip>
          <a:stretch>
            <a:fillRect/>
          </a:stretch>
        </p:blipFill>
        <p:spPr>
          <a:xfrm>
            <a:off x="5442137" y="258989"/>
            <a:ext cx="462133" cy="453106"/>
          </a:xfrm>
          <a:prstGeom prst="rect">
            <a:avLst/>
          </a:prstGeom>
        </p:spPr>
      </p:pic>
      <p:sp>
        <p:nvSpPr>
          <p:cNvPr id="22" name="Google Shape;1014;p95">
            <a:extLst>
              <a:ext uri="{FF2B5EF4-FFF2-40B4-BE49-F238E27FC236}">
                <a16:creationId xmlns:a16="http://schemas.microsoft.com/office/drawing/2014/main" xmlns="" id="{3B103034-D8C3-0CB2-14A5-6B19EEB21FFF}"/>
              </a:ext>
            </a:extLst>
          </p:cNvPr>
          <p:cNvSpPr txBox="1"/>
          <p:nvPr/>
        </p:nvSpPr>
        <p:spPr>
          <a:xfrm>
            <a:off x="5934075" y="4315275"/>
            <a:ext cx="1473300" cy="577800"/>
          </a:xfrm>
          <a:prstGeom prst="rect">
            <a:avLst/>
          </a:prstGeom>
          <a:noFill/>
          <a:ln>
            <a:noFill/>
          </a:ln>
        </p:spPr>
        <p:txBody>
          <a:bodyPr spcFirstLastPara="1" wrap="square" lIns="91425" tIns="91425" rIns="91425" bIns="91425" anchor="b" anchorCtr="0">
            <a:noAutofit/>
          </a:bodyPr>
          <a:lstStyle/>
          <a:p>
            <a:pPr marL="0" lvl="0" indent="0" algn="l" rtl="0">
              <a:spcBef>
                <a:spcPts val="0"/>
              </a:spcBef>
              <a:spcAft>
                <a:spcPts val="0"/>
              </a:spcAft>
              <a:buNone/>
            </a:pPr>
            <a:r>
              <a:rPr lang="en-GB" sz="2400">
                <a:solidFill>
                  <a:schemeClr val="dk2"/>
                </a:solidFill>
                <a:latin typeface="Pathway Gothic One"/>
                <a:ea typeface="Pathway Gothic One"/>
                <a:cs typeface="Pathway Gothic One"/>
                <a:sym typeface="Pathway Gothic One"/>
              </a:rPr>
              <a:t>ECONOMY</a:t>
            </a:r>
            <a:endParaRPr sz="2400">
              <a:solidFill>
                <a:schemeClr val="dk2"/>
              </a:solidFill>
              <a:latin typeface="Pathway Gothic One"/>
              <a:ea typeface="Pathway Gothic One"/>
              <a:cs typeface="Pathway Gothic One"/>
              <a:sym typeface="Pathway Gothic One"/>
            </a:endParaRPr>
          </a:p>
        </p:txBody>
      </p:sp>
      <p:sp>
        <p:nvSpPr>
          <p:cNvPr id="24" name="Google Shape;1014;p95">
            <a:extLst>
              <a:ext uri="{FF2B5EF4-FFF2-40B4-BE49-F238E27FC236}">
                <a16:creationId xmlns:a16="http://schemas.microsoft.com/office/drawing/2014/main" xmlns="" id="{D4AB39C6-808C-B615-88DA-5E88B04A320B}"/>
              </a:ext>
            </a:extLst>
          </p:cNvPr>
          <p:cNvSpPr txBox="1"/>
          <p:nvPr/>
        </p:nvSpPr>
        <p:spPr>
          <a:xfrm>
            <a:off x="5941125" y="3516754"/>
            <a:ext cx="1473300" cy="577800"/>
          </a:xfrm>
          <a:prstGeom prst="rect">
            <a:avLst/>
          </a:prstGeom>
          <a:noFill/>
          <a:ln>
            <a:noFill/>
          </a:ln>
        </p:spPr>
        <p:txBody>
          <a:bodyPr spcFirstLastPara="1" wrap="square" lIns="91425" tIns="91425" rIns="91425" bIns="91425" anchor="b" anchorCtr="0">
            <a:noAutofit/>
          </a:bodyPr>
          <a:lstStyle/>
          <a:p>
            <a:pPr marL="0" lvl="0" indent="0" algn="l" rtl="0">
              <a:spcBef>
                <a:spcPts val="0"/>
              </a:spcBef>
              <a:spcAft>
                <a:spcPts val="0"/>
              </a:spcAft>
              <a:buNone/>
            </a:pPr>
            <a:r>
              <a:rPr lang="en-GB" sz="2400" dirty="0">
                <a:solidFill>
                  <a:schemeClr val="dk2"/>
                </a:solidFill>
                <a:latin typeface="Pathway Gothic One"/>
                <a:ea typeface="Pathway Gothic One"/>
                <a:cs typeface="Pathway Gothic One"/>
                <a:sym typeface="Pathway Gothic One"/>
              </a:rPr>
              <a:t>EDUCATION</a:t>
            </a:r>
            <a:endParaRPr sz="2400" dirty="0">
              <a:solidFill>
                <a:schemeClr val="dk2"/>
              </a:solidFill>
              <a:latin typeface="Pathway Gothic One"/>
              <a:ea typeface="Pathway Gothic One"/>
              <a:cs typeface="Pathway Gothic One"/>
              <a:sym typeface="Pathway Gothic One"/>
            </a:endParaRPr>
          </a:p>
        </p:txBody>
      </p:sp>
      <p:sp>
        <p:nvSpPr>
          <p:cNvPr id="26" name="Google Shape;1014;p95">
            <a:extLst>
              <a:ext uri="{FF2B5EF4-FFF2-40B4-BE49-F238E27FC236}">
                <a16:creationId xmlns:a16="http://schemas.microsoft.com/office/drawing/2014/main" xmlns="" id="{BBB91E83-4B91-1CCB-3567-ECF9B53029FF}"/>
              </a:ext>
            </a:extLst>
          </p:cNvPr>
          <p:cNvSpPr txBox="1"/>
          <p:nvPr/>
        </p:nvSpPr>
        <p:spPr>
          <a:xfrm>
            <a:off x="5934075" y="2641130"/>
            <a:ext cx="1473300" cy="577800"/>
          </a:xfrm>
          <a:prstGeom prst="rect">
            <a:avLst/>
          </a:prstGeom>
          <a:noFill/>
          <a:ln>
            <a:noFill/>
          </a:ln>
        </p:spPr>
        <p:txBody>
          <a:bodyPr spcFirstLastPara="1" wrap="square" lIns="91425" tIns="91425" rIns="91425" bIns="91425" anchor="b" anchorCtr="0">
            <a:noAutofit/>
          </a:bodyPr>
          <a:lstStyle/>
          <a:p>
            <a:pPr marL="0" lvl="0" indent="0" algn="l" rtl="0">
              <a:spcBef>
                <a:spcPts val="0"/>
              </a:spcBef>
              <a:spcAft>
                <a:spcPts val="0"/>
              </a:spcAft>
              <a:buNone/>
            </a:pPr>
            <a:r>
              <a:rPr lang="en-GB" sz="2400">
                <a:solidFill>
                  <a:schemeClr val="dk2"/>
                </a:solidFill>
                <a:latin typeface="Pathway Gothic One"/>
                <a:ea typeface="Pathway Gothic One"/>
                <a:cs typeface="Pathway Gothic One"/>
                <a:sym typeface="Pathway Gothic One"/>
              </a:rPr>
              <a:t>FAMILIES</a:t>
            </a:r>
            <a:endParaRPr sz="2400">
              <a:solidFill>
                <a:schemeClr val="dk2"/>
              </a:solidFill>
              <a:latin typeface="Pathway Gothic One"/>
              <a:ea typeface="Pathway Gothic One"/>
              <a:cs typeface="Pathway Gothic One"/>
              <a:sym typeface="Pathway Gothic One"/>
            </a:endParaRPr>
          </a:p>
        </p:txBody>
      </p:sp>
      <p:sp>
        <p:nvSpPr>
          <p:cNvPr id="28" name="Google Shape;1014;p95">
            <a:extLst>
              <a:ext uri="{FF2B5EF4-FFF2-40B4-BE49-F238E27FC236}">
                <a16:creationId xmlns:a16="http://schemas.microsoft.com/office/drawing/2014/main" xmlns="" id="{E15286B3-BB36-1CD8-BF6A-B6CDF1720555}"/>
              </a:ext>
            </a:extLst>
          </p:cNvPr>
          <p:cNvSpPr txBox="1"/>
          <p:nvPr/>
        </p:nvSpPr>
        <p:spPr>
          <a:xfrm>
            <a:off x="5934075" y="1795043"/>
            <a:ext cx="1473300" cy="577800"/>
          </a:xfrm>
          <a:prstGeom prst="rect">
            <a:avLst/>
          </a:prstGeom>
          <a:noFill/>
          <a:ln>
            <a:noFill/>
          </a:ln>
        </p:spPr>
        <p:txBody>
          <a:bodyPr spcFirstLastPara="1" wrap="square" lIns="91425" tIns="91425" rIns="91425" bIns="91425" anchor="b" anchorCtr="0">
            <a:noAutofit/>
          </a:bodyPr>
          <a:lstStyle/>
          <a:p>
            <a:pPr marL="0" lvl="0" indent="0" algn="l" rtl="0">
              <a:spcBef>
                <a:spcPts val="0"/>
              </a:spcBef>
              <a:spcAft>
                <a:spcPts val="0"/>
              </a:spcAft>
              <a:buNone/>
            </a:pPr>
            <a:r>
              <a:rPr lang="en-GB" sz="2400">
                <a:solidFill>
                  <a:schemeClr val="dk2"/>
                </a:solidFill>
                <a:latin typeface="Pathway Gothic One"/>
                <a:ea typeface="Pathway Gothic One"/>
                <a:cs typeface="Pathway Gothic One"/>
                <a:sym typeface="Pathway Gothic One"/>
              </a:rPr>
              <a:t>STUDENTS</a:t>
            </a:r>
            <a:endParaRPr sz="2400">
              <a:solidFill>
                <a:schemeClr val="dk2"/>
              </a:solidFill>
              <a:latin typeface="Pathway Gothic One"/>
              <a:ea typeface="Pathway Gothic One"/>
              <a:cs typeface="Pathway Gothic One"/>
              <a:sym typeface="Pathway Gothic One"/>
            </a:endParaRPr>
          </a:p>
        </p:txBody>
      </p:sp>
      <p:sp>
        <p:nvSpPr>
          <p:cNvPr id="30" name="Google Shape;1014;p95">
            <a:extLst>
              <a:ext uri="{FF2B5EF4-FFF2-40B4-BE49-F238E27FC236}">
                <a16:creationId xmlns:a16="http://schemas.microsoft.com/office/drawing/2014/main" xmlns="" id="{B545A194-F932-4D3D-AE31-7E01FA8D404C}"/>
              </a:ext>
            </a:extLst>
          </p:cNvPr>
          <p:cNvSpPr txBox="1"/>
          <p:nvPr/>
        </p:nvSpPr>
        <p:spPr>
          <a:xfrm>
            <a:off x="5934075" y="1004269"/>
            <a:ext cx="1473300" cy="577800"/>
          </a:xfrm>
          <a:prstGeom prst="rect">
            <a:avLst/>
          </a:prstGeom>
          <a:noFill/>
          <a:ln>
            <a:noFill/>
          </a:ln>
        </p:spPr>
        <p:txBody>
          <a:bodyPr spcFirstLastPara="1" wrap="square" lIns="91425" tIns="91425" rIns="91425" bIns="91425" anchor="b" anchorCtr="0">
            <a:noAutofit/>
          </a:bodyPr>
          <a:lstStyle/>
          <a:p>
            <a:pPr marL="0" lvl="0" indent="0" algn="l" rtl="0">
              <a:spcBef>
                <a:spcPts val="0"/>
              </a:spcBef>
              <a:spcAft>
                <a:spcPts val="0"/>
              </a:spcAft>
              <a:buNone/>
            </a:pPr>
            <a:r>
              <a:rPr lang="en-GB" sz="2400" dirty="0">
                <a:solidFill>
                  <a:schemeClr val="dk2"/>
                </a:solidFill>
                <a:latin typeface="Pathway Gothic One"/>
                <a:ea typeface="Pathway Gothic One"/>
                <a:cs typeface="Pathway Gothic One"/>
                <a:sym typeface="Pathway Gothic One"/>
              </a:rPr>
              <a:t>SOCIETY</a:t>
            </a:r>
          </a:p>
        </p:txBody>
      </p:sp>
      <p:sp>
        <p:nvSpPr>
          <p:cNvPr id="32" name="Google Shape;1014;p95">
            <a:extLst>
              <a:ext uri="{FF2B5EF4-FFF2-40B4-BE49-F238E27FC236}">
                <a16:creationId xmlns:a16="http://schemas.microsoft.com/office/drawing/2014/main" xmlns="" id="{160DE409-278F-264B-249D-A16F166D9A36}"/>
              </a:ext>
            </a:extLst>
          </p:cNvPr>
          <p:cNvSpPr txBox="1"/>
          <p:nvPr/>
        </p:nvSpPr>
        <p:spPr>
          <a:xfrm>
            <a:off x="5934075" y="180736"/>
            <a:ext cx="1473300" cy="577800"/>
          </a:xfrm>
          <a:prstGeom prst="rect">
            <a:avLst/>
          </a:prstGeom>
          <a:noFill/>
          <a:ln>
            <a:noFill/>
          </a:ln>
        </p:spPr>
        <p:txBody>
          <a:bodyPr spcFirstLastPara="1" wrap="square" lIns="91425" tIns="91425" rIns="91425" bIns="91425" anchor="b" anchorCtr="0">
            <a:noAutofit/>
          </a:bodyPr>
          <a:lstStyle/>
          <a:p>
            <a:pPr marL="0" lvl="0" indent="0" algn="l" rtl="0">
              <a:spcBef>
                <a:spcPts val="0"/>
              </a:spcBef>
              <a:spcAft>
                <a:spcPts val="0"/>
              </a:spcAft>
              <a:buNone/>
            </a:pPr>
            <a:r>
              <a:rPr lang="en-GB" sz="2400" dirty="0">
                <a:solidFill>
                  <a:schemeClr val="dk2"/>
                </a:solidFill>
                <a:latin typeface="Pathway Gothic One"/>
                <a:ea typeface="Pathway Gothic One"/>
                <a:cs typeface="Pathway Gothic One"/>
                <a:sym typeface="Pathway Gothic One"/>
              </a:rPr>
              <a:t>TEACHERS</a:t>
            </a:r>
            <a:endParaRPr sz="2400" dirty="0">
              <a:solidFill>
                <a:schemeClr val="dk2"/>
              </a:solidFill>
              <a:latin typeface="Pathway Gothic One"/>
              <a:ea typeface="Pathway Gothic One"/>
              <a:cs typeface="Pathway Gothic One"/>
              <a:sym typeface="Pathway Gothic One"/>
            </a:endParaRPr>
          </a:p>
        </p:txBody>
      </p:sp>
      <p:pic>
        <p:nvPicPr>
          <p:cNvPr id="49" name="Picture 48" descr="A picture containing black, darkness&#10;&#10;Description automatically generated">
            <a:extLst>
              <a:ext uri="{FF2B5EF4-FFF2-40B4-BE49-F238E27FC236}">
                <a16:creationId xmlns:a16="http://schemas.microsoft.com/office/drawing/2014/main" xmlns="" id="{2E8FC674-F4A5-672F-CA27-B920BD0B4F0B}"/>
              </a:ext>
            </a:extLst>
          </p:cNvPr>
          <p:cNvPicPr>
            <a:picLocks noChangeAspect="1"/>
          </p:cNvPicPr>
          <p:nvPr/>
        </p:nvPicPr>
        <p:blipFill>
          <a:blip r:embed="rId12">
            <a:duotone>
              <a:schemeClr val="accent1">
                <a:shade val="45000"/>
                <a:satMod val="135000"/>
              </a:schemeClr>
              <a:prstClr val="white"/>
            </a:duotone>
            <a:extLst>
              <a:ext uri="{BEBA8EAE-BF5A-486C-A8C5-ECC9F3942E4B}">
                <a14:imgProps xmlns:a14="http://schemas.microsoft.com/office/drawing/2010/main">
                  <a14:imgLayer r:embed="rId13">
                    <a14:imgEffect>
                      <a14:brightnessContrast bright="79000" contrast="-71000"/>
                    </a14:imgEffect>
                  </a14:imgLayer>
                </a14:imgProps>
              </a:ext>
              <a:ext uri="{28A0092B-C50C-407E-A947-70E740481C1C}">
                <a14:useLocalDpi xmlns:a14="http://schemas.microsoft.com/office/drawing/2010/main" val="0"/>
              </a:ext>
            </a:extLst>
          </a:blip>
          <a:stretch>
            <a:fillRect/>
          </a:stretch>
        </p:blipFill>
        <p:spPr>
          <a:xfrm>
            <a:off x="5424950" y="1087541"/>
            <a:ext cx="479320" cy="469957"/>
          </a:xfrm>
          <a:prstGeom prst="rect">
            <a:avLst/>
          </a:prstGeom>
        </p:spPr>
      </p:pic>
      <p:pic>
        <p:nvPicPr>
          <p:cNvPr id="50" name="Picture 49" descr="A picture containing black, darkness&#10;&#10;Description automatically generated">
            <a:extLst>
              <a:ext uri="{FF2B5EF4-FFF2-40B4-BE49-F238E27FC236}">
                <a16:creationId xmlns:a16="http://schemas.microsoft.com/office/drawing/2014/main" xmlns="" id="{42D642EF-DEC4-AB50-DF98-C45248E63EBB}"/>
              </a:ext>
            </a:extLst>
          </p:cNvPr>
          <p:cNvPicPr>
            <a:picLocks noChangeAspect="1"/>
          </p:cNvPicPr>
          <p:nvPr/>
        </p:nvPicPr>
        <p:blipFill>
          <a:blip r:embed="rId14">
            <a:duotone>
              <a:schemeClr val="accent1">
                <a:shade val="45000"/>
                <a:satMod val="135000"/>
              </a:schemeClr>
              <a:prstClr val="white"/>
            </a:duotone>
            <a:extLst>
              <a:ext uri="{BEBA8EAE-BF5A-486C-A8C5-ECC9F3942E4B}">
                <a14:imgProps xmlns:a14="http://schemas.microsoft.com/office/drawing/2010/main">
                  <a14:imgLayer r:embed="rId15">
                    <a14:imgEffect>
                      <a14:brightnessContrast bright="79000" contrast="-71000"/>
                    </a14:imgEffect>
                  </a14:imgLayer>
                </a14:imgProps>
              </a:ext>
              <a:ext uri="{28A0092B-C50C-407E-A947-70E740481C1C}">
                <a14:useLocalDpi xmlns:a14="http://schemas.microsoft.com/office/drawing/2010/main" val="0"/>
              </a:ext>
            </a:extLst>
          </a:blip>
          <a:stretch>
            <a:fillRect/>
          </a:stretch>
        </p:blipFill>
        <p:spPr>
          <a:xfrm>
            <a:off x="5448300" y="3685934"/>
            <a:ext cx="409805" cy="401800"/>
          </a:xfrm>
          <a:prstGeom prst="rect">
            <a:avLst/>
          </a:prstGeom>
        </p:spPr>
      </p:pic>
      <p:pic>
        <p:nvPicPr>
          <p:cNvPr id="51" name="Picture 50">
            <a:extLst>
              <a:ext uri="{FF2B5EF4-FFF2-40B4-BE49-F238E27FC236}">
                <a16:creationId xmlns:a16="http://schemas.microsoft.com/office/drawing/2014/main" xmlns="" id="{7B4701CA-1B01-3760-1CDC-4026B1D2B55F}"/>
              </a:ext>
            </a:extLst>
          </p:cNvPr>
          <p:cNvPicPr>
            <a:picLocks noChangeAspect="1"/>
          </p:cNvPicPr>
          <p:nvPr/>
        </p:nvPicPr>
        <p:blipFill>
          <a:blip r:embed="rId16">
            <a:duotone>
              <a:schemeClr val="accent1">
                <a:shade val="45000"/>
                <a:satMod val="135000"/>
              </a:schemeClr>
              <a:prstClr val="white"/>
            </a:duotone>
            <a:extLst>
              <a:ext uri="{BEBA8EAE-BF5A-486C-A8C5-ECC9F3942E4B}">
                <a14:imgProps xmlns:a14="http://schemas.microsoft.com/office/drawing/2010/main">
                  <a14:imgLayer r:embed="rId17">
                    <a14:imgEffect>
                      <a14:brightnessContrast bright="79000" contrast="-71000"/>
                    </a14:imgEffect>
                  </a14:imgLayer>
                </a14:imgProps>
              </a:ext>
              <a:ext uri="{28A0092B-C50C-407E-A947-70E740481C1C}">
                <a14:useLocalDpi xmlns:a14="http://schemas.microsoft.com/office/drawing/2010/main" val="0"/>
              </a:ext>
            </a:extLst>
          </a:blip>
          <a:srcRect/>
          <a:stretch/>
        </p:blipFill>
        <p:spPr>
          <a:xfrm>
            <a:off x="5488301" y="2729479"/>
            <a:ext cx="369804" cy="362581"/>
          </a:xfrm>
          <a:prstGeom prst="rect">
            <a:avLst/>
          </a:prstGeom>
        </p:spPr>
      </p:pic>
      <p:pic>
        <p:nvPicPr>
          <p:cNvPr id="52" name="Picture 51">
            <a:extLst>
              <a:ext uri="{FF2B5EF4-FFF2-40B4-BE49-F238E27FC236}">
                <a16:creationId xmlns:a16="http://schemas.microsoft.com/office/drawing/2014/main" xmlns="" id="{0BB5EC4C-98B9-9B0D-F9DE-F15D0F51BBAC}"/>
              </a:ext>
            </a:extLst>
          </p:cNvPr>
          <p:cNvPicPr>
            <a:picLocks noChangeAspect="1"/>
          </p:cNvPicPr>
          <p:nvPr/>
        </p:nvPicPr>
        <p:blipFill>
          <a:blip r:embed="rId18">
            <a:duotone>
              <a:schemeClr val="accent1">
                <a:shade val="45000"/>
                <a:satMod val="135000"/>
              </a:schemeClr>
              <a:prstClr val="white"/>
            </a:duotone>
            <a:extLst>
              <a:ext uri="{BEBA8EAE-BF5A-486C-A8C5-ECC9F3942E4B}">
                <a14:imgProps xmlns:a14="http://schemas.microsoft.com/office/drawing/2010/main">
                  <a14:imgLayer r:embed="rId19">
                    <a14:imgEffect>
                      <a14:brightnessContrast bright="79000" contrast="-71000"/>
                    </a14:imgEffect>
                  </a14:imgLayer>
                </a14:imgProps>
              </a:ext>
              <a:ext uri="{28A0092B-C50C-407E-A947-70E740481C1C}">
                <a14:useLocalDpi xmlns:a14="http://schemas.microsoft.com/office/drawing/2010/main" val="0"/>
              </a:ext>
            </a:extLst>
          </a:blip>
          <a:srcRect/>
          <a:stretch/>
        </p:blipFill>
        <p:spPr>
          <a:xfrm>
            <a:off x="5528188" y="4461993"/>
            <a:ext cx="290030" cy="284365"/>
          </a:xfrm>
          <a:prstGeom prst="rect">
            <a:avLst/>
          </a:prstGeom>
        </p:spPr>
      </p:pic>
      <p:pic>
        <p:nvPicPr>
          <p:cNvPr id="53" name="Picture 52">
            <a:extLst>
              <a:ext uri="{FF2B5EF4-FFF2-40B4-BE49-F238E27FC236}">
                <a16:creationId xmlns:a16="http://schemas.microsoft.com/office/drawing/2014/main" xmlns="" id="{E99C1B63-2CDB-B7C7-0D34-4DBC80487A66}"/>
              </a:ext>
            </a:extLst>
          </p:cNvPr>
          <p:cNvPicPr>
            <a:picLocks noChangeAspect="1"/>
          </p:cNvPicPr>
          <p:nvPr/>
        </p:nvPicPr>
        <p:blipFill>
          <a:blip r:embed="rId20">
            <a:duotone>
              <a:schemeClr val="accent1">
                <a:shade val="45000"/>
                <a:satMod val="135000"/>
              </a:schemeClr>
              <a:prstClr val="white"/>
            </a:duotone>
            <a:extLst>
              <a:ext uri="{BEBA8EAE-BF5A-486C-A8C5-ECC9F3942E4B}">
                <a14:imgProps xmlns:a14="http://schemas.microsoft.com/office/drawing/2010/main">
                  <a14:imgLayer r:embed="rId21">
                    <a14:imgEffect>
                      <a14:brightnessContrast bright="79000" contrast="-71000"/>
                    </a14:imgEffect>
                  </a14:imgLayer>
                </a14:imgProps>
              </a:ext>
              <a:ext uri="{28A0092B-C50C-407E-A947-70E740481C1C}">
                <a14:useLocalDpi xmlns:a14="http://schemas.microsoft.com/office/drawing/2010/main" val="0"/>
              </a:ext>
            </a:extLst>
          </a:blip>
          <a:srcRect/>
          <a:stretch/>
        </p:blipFill>
        <p:spPr>
          <a:xfrm>
            <a:off x="5488301" y="1892649"/>
            <a:ext cx="369804" cy="362581"/>
          </a:xfrm>
          <a:prstGeom prst="rect">
            <a:avLst/>
          </a:prstGeom>
        </p:spPr>
      </p:pic>
    </p:spTree>
    <p:extLst>
      <p:ext uri="{BB962C8B-B14F-4D97-AF65-F5344CB8AC3E}">
        <p14:creationId xmlns:p14="http://schemas.microsoft.com/office/powerpoint/2010/main" val="39919645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45"/>
        <p:cNvGrpSpPr/>
        <p:nvPr/>
      </p:nvGrpSpPr>
      <p:grpSpPr>
        <a:xfrm>
          <a:off x="0" y="0"/>
          <a:ext cx="0" cy="0"/>
          <a:chOff x="0" y="0"/>
          <a:chExt cx="0" cy="0"/>
        </a:xfrm>
      </p:grpSpPr>
      <p:pic>
        <p:nvPicPr>
          <p:cNvPr id="746" name="Google Shape;746;p85"/>
          <p:cNvPicPr preferRelativeResize="0"/>
          <p:nvPr/>
        </p:nvPicPr>
        <p:blipFill rotWithShape="1">
          <a:blip r:embed="rId3">
            <a:alphaModFix/>
          </a:blip>
          <a:srcRect t="5087" r="6576"/>
          <a:stretch/>
        </p:blipFill>
        <p:spPr>
          <a:xfrm>
            <a:off x="0" y="0"/>
            <a:ext cx="10940995" cy="5502303"/>
          </a:xfrm>
          <a:prstGeom prst="rect">
            <a:avLst/>
          </a:prstGeom>
          <a:noFill/>
          <a:ln>
            <a:noFill/>
          </a:ln>
        </p:spPr>
      </p:pic>
      <p:sp>
        <p:nvSpPr>
          <p:cNvPr id="2" name="TextBox 1">
            <a:extLst>
              <a:ext uri="{FF2B5EF4-FFF2-40B4-BE49-F238E27FC236}">
                <a16:creationId xmlns:a16="http://schemas.microsoft.com/office/drawing/2014/main" xmlns="" id="{6E1D394C-18D3-F6CE-AEAD-C449395A013A}"/>
              </a:ext>
            </a:extLst>
          </p:cNvPr>
          <p:cNvSpPr txBox="1"/>
          <p:nvPr/>
        </p:nvSpPr>
        <p:spPr>
          <a:xfrm>
            <a:off x="117818" y="459519"/>
            <a:ext cx="3701017" cy="1200329"/>
          </a:xfrm>
          <a:prstGeom prst="rect">
            <a:avLst/>
          </a:prstGeom>
          <a:noFill/>
        </p:spPr>
        <p:txBody>
          <a:bodyPr wrap="square">
            <a:spAutoFit/>
          </a:bodyPr>
          <a:lstStyle/>
          <a:p>
            <a:r>
              <a:rPr lang="en-GB" sz="3600" b="1" dirty="0">
                <a:solidFill>
                  <a:srgbClr val="4E7D7D"/>
                </a:solidFill>
                <a:latin typeface="Pathway Gothic One"/>
                <a:sym typeface="Pathway Gothic One"/>
              </a:rPr>
              <a:t>Nothing we have done </a:t>
            </a:r>
          </a:p>
          <a:p>
            <a:r>
              <a:rPr lang="en-GB" sz="3600" b="1" dirty="0">
                <a:solidFill>
                  <a:srgbClr val="4E7D7D"/>
                </a:solidFill>
                <a:latin typeface="Pathway Gothic One"/>
                <a:sym typeface="Pathway Gothic One"/>
              </a:rPr>
              <a:t>had an IMPACT!​</a:t>
            </a:r>
          </a:p>
        </p:txBody>
      </p:sp>
      <p:grpSp>
        <p:nvGrpSpPr>
          <p:cNvPr id="4" name="Google Shape;638;p77">
            <a:extLst>
              <a:ext uri="{FF2B5EF4-FFF2-40B4-BE49-F238E27FC236}">
                <a16:creationId xmlns:a16="http://schemas.microsoft.com/office/drawing/2014/main" xmlns="" id="{398D2505-7620-E091-6E30-472E60AFFB9A}"/>
              </a:ext>
            </a:extLst>
          </p:cNvPr>
          <p:cNvGrpSpPr/>
          <p:nvPr/>
        </p:nvGrpSpPr>
        <p:grpSpPr>
          <a:xfrm>
            <a:off x="4701540" y="2308860"/>
            <a:ext cx="3375660" cy="2332997"/>
            <a:chOff x="5116130" y="1366503"/>
            <a:chExt cx="5596537" cy="1583546"/>
          </a:xfrm>
        </p:grpSpPr>
        <p:sp>
          <p:nvSpPr>
            <p:cNvPr id="5" name="Google Shape;639;p77">
              <a:extLst>
                <a:ext uri="{FF2B5EF4-FFF2-40B4-BE49-F238E27FC236}">
                  <a16:creationId xmlns:a16="http://schemas.microsoft.com/office/drawing/2014/main" xmlns="" id="{6826A975-A187-B309-1BCF-57A4CAB486D2}"/>
                </a:ext>
              </a:extLst>
            </p:cNvPr>
            <p:cNvSpPr/>
            <p:nvPr/>
          </p:nvSpPr>
          <p:spPr>
            <a:xfrm>
              <a:off x="5163536" y="1366503"/>
              <a:ext cx="5549131" cy="1353600"/>
            </a:xfrm>
            <a:prstGeom prst="roundRect">
              <a:avLst>
                <a:gd name="adj" fmla="val 16667"/>
              </a:avLst>
            </a:pr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GB" sz="2400" dirty="0">
                  <a:solidFill>
                    <a:schemeClr val="dk1"/>
                  </a:solidFill>
                  <a:latin typeface="Pathway Gothic One"/>
                  <a:sym typeface="Pathway Gothic One"/>
                </a:rPr>
                <a:t>But someone was out there:</a:t>
              </a:r>
            </a:p>
            <a:p>
              <a:pPr marL="0" lvl="0" indent="0" algn="ctr" rtl="0">
                <a:spcBef>
                  <a:spcPts val="0"/>
                </a:spcBef>
                <a:spcAft>
                  <a:spcPts val="0"/>
                </a:spcAft>
                <a:buNone/>
              </a:pPr>
              <a:r>
                <a:rPr lang="en-GB" sz="3600" b="1" dirty="0">
                  <a:solidFill>
                    <a:schemeClr val="tx1"/>
                  </a:solidFill>
                  <a:latin typeface="Pathway Gothic One"/>
                </a:rPr>
                <a:t>Associations </a:t>
              </a:r>
              <a:br>
                <a:rPr lang="en-GB" sz="3600" b="1" dirty="0">
                  <a:solidFill>
                    <a:schemeClr val="tx1"/>
                  </a:solidFill>
                  <a:latin typeface="Pathway Gothic One"/>
                </a:rPr>
              </a:br>
              <a:r>
                <a:rPr lang="en-GB" sz="3600" b="1" dirty="0">
                  <a:solidFill>
                    <a:schemeClr val="tx1"/>
                  </a:solidFill>
                  <a:latin typeface="Pathway Gothic One"/>
                </a:rPr>
                <a:t>Foundations </a:t>
              </a:r>
              <a:br>
                <a:rPr lang="en-GB" sz="3600" b="1" dirty="0">
                  <a:solidFill>
                    <a:schemeClr val="tx1"/>
                  </a:solidFill>
                  <a:latin typeface="Pathway Gothic One"/>
                </a:rPr>
              </a:br>
              <a:r>
                <a:rPr lang="en-GB" sz="3600" b="1" dirty="0">
                  <a:solidFill>
                    <a:schemeClr val="tx1"/>
                  </a:solidFill>
                  <a:latin typeface="Pathway Gothic One"/>
                </a:rPr>
                <a:t>Cooperatives</a:t>
              </a:r>
              <a:endParaRPr sz="3600" b="1" dirty="0">
                <a:solidFill>
                  <a:schemeClr val="tx1"/>
                </a:solidFill>
                <a:latin typeface="Pathway Gothic One"/>
                <a:sym typeface="Pathway Gothic One"/>
              </a:endParaRPr>
            </a:p>
          </p:txBody>
        </p:sp>
        <p:sp>
          <p:nvSpPr>
            <p:cNvPr id="6" name="Google Shape;640;p77">
              <a:extLst>
                <a:ext uri="{FF2B5EF4-FFF2-40B4-BE49-F238E27FC236}">
                  <a16:creationId xmlns:a16="http://schemas.microsoft.com/office/drawing/2014/main" xmlns="" id="{733E0849-2E61-4F52-3BE6-56B16D1A90C0}"/>
                </a:ext>
              </a:extLst>
            </p:cNvPr>
            <p:cNvSpPr/>
            <p:nvPr/>
          </p:nvSpPr>
          <p:spPr>
            <a:xfrm rot="1527581">
              <a:off x="5116130" y="2490156"/>
              <a:ext cx="673383" cy="459893"/>
            </a:xfrm>
            <a:prstGeom prst="flowChartMerg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Tree>
    <p:extLst>
      <p:ext uri="{BB962C8B-B14F-4D97-AF65-F5344CB8AC3E}">
        <p14:creationId xmlns:p14="http://schemas.microsoft.com/office/powerpoint/2010/main" val="34930637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80"/>
        <p:cNvGrpSpPr/>
        <p:nvPr/>
      </p:nvGrpSpPr>
      <p:grpSpPr>
        <a:xfrm>
          <a:off x="0" y="0"/>
          <a:ext cx="0" cy="0"/>
          <a:chOff x="0" y="0"/>
          <a:chExt cx="0" cy="0"/>
        </a:xfrm>
      </p:grpSpPr>
      <p:pic>
        <p:nvPicPr>
          <p:cNvPr id="19" name="Google Shape;762;p88">
            <a:extLst>
              <a:ext uri="{FF2B5EF4-FFF2-40B4-BE49-F238E27FC236}">
                <a16:creationId xmlns:a16="http://schemas.microsoft.com/office/drawing/2014/main" xmlns="" id="{814A6EEB-5940-E807-F4C0-BE2AE7988AE7}"/>
              </a:ext>
            </a:extLst>
          </p:cNvPr>
          <p:cNvPicPr preferRelativeResize="0"/>
          <p:nvPr/>
        </p:nvPicPr>
        <p:blipFill>
          <a:blip r:embed="rId3">
            <a:alphaModFix/>
          </a:blip>
          <a:stretch>
            <a:fillRect/>
          </a:stretch>
        </p:blipFill>
        <p:spPr>
          <a:xfrm>
            <a:off x="5490575" y="1469550"/>
            <a:ext cx="5143500" cy="5143500"/>
          </a:xfrm>
          <a:prstGeom prst="rect">
            <a:avLst/>
          </a:prstGeom>
          <a:noFill/>
          <a:ln>
            <a:noFill/>
          </a:ln>
        </p:spPr>
      </p:pic>
      <p:pic>
        <p:nvPicPr>
          <p:cNvPr id="20" name="Google Shape;764;p88">
            <a:extLst>
              <a:ext uri="{FF2B5EF4-FFF2-40B4-BE49-F238E27FC236}">
                <a16:creationId xmlns:a16="http://schemas.microsoft.com/office/drawing/2014/main" xmlns="" id="{A30F1DA0-5533-F7E7-F85B-6DE277BADA4A}"/>
              </a:ext>
            </a:extLst>
          </p:cNvPr>
          <p:cNvPicPr preferRelativeResize="0"/>
          <p:nvPr/>
        </p:nvPicPr>
        <p:blipFill>
          <a:blip r:embed="rId4">
            <a:alphaModFix/>
          </a:blip>
          <a:stretch>
            <a:fillRect/>
          </a:stretch>
        </p:blipFill>
        <p:spPr>
          <a:xfrm rot="19697583" flipH="1">
            <a:off x="196719" y="43311"/>
            <a:ext cx="2617871" cy="1370812"/>
          </a:xfrm>
          <a:prstGeom prst="rect">
            <a:avLst/>
          </a:prstGeom>
          <a:noFill/>
          <a:ln>
            <a:noFill/>
          </a:ln>
        </p:spPr>
      </p:pic>
      <p:sp>
        <p:nvSpPr>
          <p:cNvPr id="481" name="Google Shape;481;p67"/>
          <p:cNvSpPr txBox="1">
            <a:spLocks noGrp="1"/>
          </p:cNvSpPr>
          <p:nvPr>
            <p:ph type="subTitle" idx="4294967295"/>
          </p:nvPr>
        </p:nvSpPr>
        <p:spPr>
          <a:xfrm flipH="1">
            <a:off x="264566" y="2651125"/>
            <a:ext cx="4518572" cy="2219325"/>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GB" sz="2800" dirty="0"/>
              <a:t>A </a:t>
            </a:r>
            <a:r>
              <a:rPr lang="en-GB" sz="2800" b="1" dirty="0"/>
              <a:t>NETWORK</a:t>
            </a:r>
            <a:r>
              <a:rPr lang="en-GB" sz="2800" dirty="0"/>
              <a:t> </a:t>
            </a:r>
          </a:p>
          <a:p>
            <a:pPr marL="0" lvl="0" indent="0" algn="l" rtl="0">
              <a:spcBef>
                <a:spcPts val="0"/>
              </a:spcBef>
              <a:spcAft>
                <a:spcPts val="0"/>
              </a:spcAft>
              <a:buNone/>
            </a:pPr>
            <a:r>
              <a:rPr lang="en-GB" sz="2800" dirty="0"/>
              <a:t>to be CONNECTED</a:t>
            </a:r>
          </a:p>
          <a:p>
            <a:pPr marL="0" lvl="0" indent="0" algn="l" rtl="0">
              <a:spcBef>
                <a:spcPts val="0"/>
              </a:spcBef>
              <a:spcAft>
                <a:spcPts val="0"/>
              </a:spcAft>
              <a:buNone/>
            </a:pPr>
            <a:r>
              <a:rPr lang="en-GB" sz="2800" dirty="0"/>
              <a:t>and VISIBLE</a:t>
            </a:r>
          </a:p>
        </p:txBody>
      </p:sp>
      <p:sp>
        <p:nvSpPr>
          <p:cNvPr id="6" name="Google Shape;747;p85">
            <a:extLst>
              <a:ext uri="{FF2B5EF4-FFF2-40B4-BE49-F238E27FC236}">
                <a16:creationId xmlns:a16="http://schemas.microsoft.com/office/drawing/2014/main" xmlns="" id="{2CFED59B-CEBD-F755-28EF-8F6AF108D230}"/>
              </a:ext>
            </a:extLst>
          </p:cNvPr>
          <p:cNvSpPr txBox="1">
            <a:spLocks noGrp="1"/>
          </p:cNvSpPr>
          <p:nvPr>
            <p:ph type="ctrTitle" idx="4294967295"/>
          </p:nvPr>
        </p:nvSpPr>
        <p:spPr>
          <a:xfrm flipH="1">
            <a:off x="6894513" y="1679575"/>
            <a:ext cx="2249487" cy="1603375"/>
          </a:xfrm>
          <a:prstGeom prst="rect">
            <a:avLst/>
          </a:prstGeom>
          <a:effectLst/>
        </p:spPr>
        <p:txBody>
          <a:bodyPr spcFirstLastPara="1" wrap="square" lIns="91425" tIns="91425" rIns="91425" bIns="91425" anchor="b" anchorCtr="0">
            <a:noAutofit/>
          </a:bodyPr>
          <a:lstStyle/>
          <a:p>
            <a:pPr marL="0" lvl="0" indent="0" rtl="0">
              <a:spcBef>
                <a:spcPts val="0"/>
              </a:spcBef>
              <a:spcAft>
                <a:spcPts val="0"/>
              </a:spcAft>
              <a:buClr>
                <a:schemeClr val="dk2"/>
              </a:buClr>
              <a:buSzPts val="1100"/>
              <a:buFont typeface="Arial"/>
              <a:buNone/>
            </a:pPr>
            <a:r>
              <a:rPr lang="en-GB" sz="3600" b="1" dirty="0">
                <a:solidFill>
                  <a:schemeClr val="accent1"/>
                </a:solidFill>
                <a:latin typeface="Pathway Gothic One"/>
                <a:cs typeface="Arial"/>
                <a:sym typeface="Arial"/>
              </a:rPr>
              <a:t>ASSOCIATIONS </a:t>
            </a:r>
            <a:br>
              <a:rPr lang="en-GB" sz="3600" b="1" dirty="0">
                <a:solidFill>
                  <a:schemeClr val="accent1"/>
                </a:solidFill>
                <a:latin typeface="Pathway Gothic One"/>
                <a:cs typeface="Arial"/>
                <a:sym typeface="Arial"/>
              </a:rPr>
            </a:br>
            <a:r>
              <a:rPr lang="en-GB" sz="3600" b="1" dirty="0">
                <a:solidFill>
                  <a:schemeClr val="accent1"/>
                </a:solidFill>
                <a:latin typeface="Pathway Gothic One"/>
                <a:cs typeface="Arial"/>
                <a:sym typeface="Arial"/>
              </a:rPr>
              <a:t>FOUNDATIONS </a:t>
            </a:r>
            <a:br>
              <a:rPr lang="en-GB" sz="3600" b="1" dirty="0">
                <a:solidFill>
                  <a:schemeClr val="accent1"/>
                </a:solidFill>
                <a:latin typeface="Pathway Gothic One"/>
                <a:cs typeface="Arial"/>
                <a:sym typeface="Arial"/>
              </a:rPr>
            </a:br>
            <a:r>
              <a:rPr lang="en-GB" sz="3600" b="1" dirty="0">
                <a:solidFill>
                  <a:schemeClr val="accent1"/>
                </a:solidFill>
                <a:latin typeface="Pathway Gothic One"/>
                <a:cs typeface="Arial"/>
                <a:sym typeface="Arial"/>
              </a:rPr>
              <a:t>COOPERATIVES</a:t>
            </a:r>
          </a:p>
        </p:txBody>
      </p:sp>
      <p:pic>
        <p:nvPicPr>
          <p:cNvPr id="7" name="Picture 6" descr="A yellow telescope on a black background&#10;&#10;Description automatically generated with medium confidence">
            <a:extLst>
              <a:ext uri="{FF2B5EF4-FFF2-40B4-BE49-F238E27FC236}">
                <a16:creationId xmlns:a16="http://schemas.microsoft.com/office/drawing/2014/main" xmlns="" id="{ACBDDF64-038F-1BFA-4407-7A8C06157834}"/>
              </a:ext>
            </a:extLst>
          </p:cNvPr>
          <p:cNvPicPr>
            <a:picLocks noChangeAspect="1"/>
          </p:cNvPicPr>
          <p:nvPr/>
        </p:nvPicPr>
        <p:blipFill rotWithShape="1">
          <a:blip r:embed="rId5">
            <a:extLst>
              <a:ext uri="{BEBA8EAE-BF5A-486C-A8C5-ECC9F3942E4B}">
                <a14:imgProps xmlns:a14="http://schemas.microsoft.com/office/drawing/2010/main">
                  <a14:imgLayer r:embed="rId6">
                    <a14:imgEffect>
                      <a14:colorTemperature colorTemp="11500"/>
                    </a14:imgEffect>
                    <a14:imgEffect>
                      <a14:saturation sat="400000"/>
                    </a14:imgEffect>
                  </a14:imgLayer>
                </a14:imgProps>
              </a:ext>
              <a:ext uri="{28A0092B-C50C-407E-A947-70E740481C1C}">
                <a14:useLocalDpi xmlns:a14="http://schemas.microsoft.com/office/drawing/2010/main" val="0"/>
              </a:ext>
            </a:extLst>
          </a:blip>
          <a:srcRect b="32242"/>
          <a:stretch/>
        </p:blipFill>
        <p:spPr>
          <a:xfrm>
            <a:off x="3561521" y="1189045"/>
            <a:ext cx="2168868" cy="1970806"/>
          </a:xfrm>
          <a:prstGeom prst="rect">
            <a:avLst/>
          </a:prstGeom>
        </p:spPr>
      </p:pic>
      <p:sp>
        <p:nvSpPr>
          <p:cNvPr id="5" name="CasellaDiTesto 6">
            <a:extLst>
              <a:ext uri="{FF2B5EF4-FFF2-40B4-BE49-F238E27FC236}">
                <a16:creationId xmlns:a16="http://schemas.microsoft.com/office/drawing/2014/main" xmlns="" id="{42DDA97F-2AF6-F9EE-C3B0-5D3A545FF479}"/>
              </a:ext>
            </a:extLst>
          </p:cNvPr>
          <p:cNvSpPr txBox="1"/>
          <p:nvPr/>
        </p:nvSpPr>
        <p:spPr>
          <a:xfrm>
            <a:off x="3788699" y="3000348"/>
            <a:ext cx="1532792"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it-IT" sz="2800" b="1" spc="300" dirty="0">
                <a:solidFill>
                  <a:srgbClr val="FFC000"/>
                </a:solidFill>
                <a:latin typeface="Pathway Gothic One" panose="020B0604020202020204" charset="0"/>
                <a:cs typeface="Poppins Medium"/>
                <a:sym typeface="Poppins ExtraBold"/>
              </a:rPr>
              <a:t>Progetto</a:t>
            </a:r>
          </a:p>
          <a:p>
            <a:pPr algn="ctr"/>
            <a:r>
              <a:rPr lang="it-IT" sz="2800" b="1" spc="300" dirty="0">
                <a:solidFill>
                  <a:srgbClr val="FFC000"/>
                </a:solidFill>
                <a:latin typeface="Pathway Gothic One" panose="020B0604020202020204" charset="0"/>
                <a:cs typeface="Poppins Medium"/>
                <a:sym typeface="Poppins ExtraBold"/>
              </a:rPr>
              <a:t>GALASSIA</a:t>
            </a:r>
          </a:p>
        </p:txBody>
      </p:sp>
      <p:sp>
        <p:nvSpPr>
          <p:cNvPr id="8" name="Google Shape;355;p59">
            <a:extLst>
              <a:ext uri="{FF2B5EF4-FFF2-40B4-BE49-F238E27FC236}">
                <a16:creationId xmlns:a16="http://schemas.microsoft.com/office/drawing/2014/main" xmlns="" id="{CA14E052-1129-BA0B-FBE9-219AACC70CD8}"/>
              </a:ext>
            </a:extLst>
          </p:cNvPr>
          <p:cNvSpPr txBox="1">
            <a:spLocks/>
          </p:cNvSpPr>
          <p:nvPr/>
        </p:nvSpPr>
        <p:spPr>
          <a:xfrm>
            <a:off x="264566" y="1035264"/>
            <a:ext cx="5100000" cy="1139184"/>
          </a:xfrm>
          <a:prstGeom prst="rect">
            <a:avLst/>
          </a:prstGeom>
        </p:spPr>
        <p:txBody>
          <a:bodyPr spcFirstLastPara="1" wrap="square" lIns="91425" tIns="234000"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GB" sz="8000" dirty="0">
                <a:solidFill>
                  <a:schemeClr val="accent1"/>
                </a:solidFill>
                <a:latin typeface="Pathway Gothic One"/>
                <a:sym typeface="Pathway Gothic One"/>
              </a:rPr>
              <a:t>The NEED</a:t>
            </a:r>
          </a:p>
        </p:txBody>
      </p:sp>
      <p:cxnSp>
        <p:nvCxnSpPr>
          <p:cNvPr id="13" name="Google Shape;1412;p100">
            <a:extLst>
              <a:ext uri="{FF2B5EF4-FFF2-40B4-BE49-F238E27FC236}">
                <a16:creationId xmlns:a16="http://schemas.microsoft.com/office/drawing/2014/main" xmlns="" id="{E18C0D3F-2550-16E2-15CC-D67A460E8825}"/>
              </a:ext>
            </a:extLst>
          </p:cNvPr>
          <p:cNvCxnSpPr>
            <a:cxnSpLocks/>
          </p:cNvCxnSpPr>
          <p:nvPr/>
        </p:nvCxnSpPr>
        <p:spPr>
          <a:xfrm>
            <a:off x="264566" y="2480996"/>
            <a:ext cx="3332733" cy="0"/>
          </a:xfrm>
          <a:prstGeom prst="straightConnector1">
            <a:avLst/>
          </a:prstGeom>
          <a:noFill/>
          <a:ln w="38100" cap="flat" cmpd="sng">
            <a:solidFill>
              <a:schemeClr val="dk2"/>
            </a:solidFill>
            <a:prstDash val="solid"/>
            <a:round/>
            <a:headEnd type="none" w="med" len="med"/>
            <a:tailEnd type="oval" w="med" len="med"/>
          </a:ln>
        </p:spPr>
      </p:cxnSp>
      <p:cxnSp>
        <p:nvCxnSpPr>
          <p:cNvPr id="15" name="Google Shape;1412;p100">
            <a:extLst>
              <a:ext uri="{FF2B5EF4-FFF2-40B4-BE49-F238E27FC236}">
                <a16:creationId xmlns:a16="http://schemas.microsoft.com/office/drawing/2014/main" xmlns="" id="{D97131A1-5A2F-0A90-AF51-CE52FEAC2E4E}"/>
              </a:ext>
            </a:extLst>
          </p:cNvPr>
          <p:cNvCxnSpPr>
            <a:cxnSpLocks/>
            <a:endCxn id="6" idx="3"/>
          </p:cNvCxnSpPr>
          <p:nvPr/>
        </p:nvCxnSpPr>
        <p:spPr>
          <a:xfrm>
            <a:off x="5377022" y="2480996"/>
            <a:ext cx="1517491" cy="267"/>
          </a:xfrm>
          <a:prstGeom prst="straightConnector1">
            <a:avLst/>
          </a:prstGeom>
          <a:noFill/>
          <a:ln w="38100" cap="flat" cmpd="sng">
            <a:solidFill>
              <a:schemeClr val="dk2"/>
            </a:solidFill>
            <a:prstDash val="solid"/>
            <a:round/>
            <a:headEnd type="none" w="med" len="med"/>
            <a:tailEnd type="oval" w="med" len="med"/>
          </a:ln>
        </p:spPr>
      </p:cxnSp>
    </p:spTree>
    <p:extLst>
      <p:ext uri="{BB962C8B-B14F-4D97-AF65-F5344CB8AC3E}">
        <p14:creationId xmlns:p14="http://schemas.microsoft.com/office/powerpoint/2010/main" val="8775683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480"/>
        <p:cNvGrpSpPr/>
        <p:nvPr/>
      </p:nvGrpSpPr>
      <p:grpSpPr>
        <a:xfrm>
          <a:off x="0" y="0"/>
          <a:ext cx="0" cy="0"/>
          <a:chOff x="0" y="0"/>
          <a:chExt cx="0" cy="0"/>
        </a:xfrm>
      </p:grpSpPr>
      <p:pic>
        <p:nvPicPr>
          <p:cNvPr id="65" name="Google Shape;1640;p107">
            <a:extLst>
              <a:ext uri="{FF2B5EF4-FFF2-40B4-BE49-F238E27FC236}">
                <a16:creationId xmlns:a16="http://schemas.microsoft.com/office/drawing/2014/main" xmlns="" id="{9AAC380C-218F-FE26-F657-A1EA0F06B342}"/>
              </a:ext>
            </a:extLst>
          </p:cNvPr>
          <p:cNvPicPr preferRelativeResize="0"/>
          <p:nvPr/>
        </p:nvPicPr>
        <p:blipFill>
          <a:blip r:embed="rId3">
            <a:alphaModFix/>
          </a:blip>
          <a:stretch>
            <a:fillRect/>
          </a:stretch>
        </p:blipFill>
        <p:spPr>
          <a:xfrm>
            <a:off x="8327475" y="299575"/>
            <a:ext cx="1407074" cy="1477024"/>
          </a:xfrm>
          <a:prstGeom prst="rect">
            <a:avLst/>
          </a:prstGeom>
          <a:noFill/>
          <a:ln>
            <a:noFill/>
          </a:ln>
        </p:spPr>
      </p:pic>
      <p:pic>
        <p:nvPicPr>
          <p:cNvPr id="66" name="Google Shape;1641;p107">
            <a:extLst>
              <a:ext uri="{FF2B5EF4-FFF2-40B4-BE49-F238E27FC236}">
                <a16:creationId xmlns:a16="http://schemas.microsoft.com/office/drawing/2014/main" xmlns="" id="{D51BD13D-1086-73DB-8F65-E46047CBC57C}"/>
              </a:ext>
            </a:extLst>
          </p:cNvPr>
          <p:cNvPicPr preferRelativeResize="0"/>
          <p:nvPr/>
        </p:nvPicPr>
        <p:blipFill>
          <a:blip r:embed="rId4">
            <a:alphaModFix/>
          </a:blip>
          <a:stretch>
            <a:fillRect/>
          </a:stretch>
        </p:blipFill>
        <p:spPr>
          <a:xfrm rot="8989959">
            <a:off x="-813791" y="4348562"/>
            <a:ext cx="2478766" cy="693099"/>
          </a:xfrm>
          <a:prstGeom prst="rect">
            <a:avLst/>
          </a:prstGeom>
          <a:noFill/>
          <a:ln>
            <a:noFill/>
          </a:ln>
        </p:spPr>
      </p:pic>
      <p:pic>
        <p:nvPicPr>
          <p:cNvPr id="68" name="Google Shape;1643;p107">
            <a:extLst>
              <a:ext uri="{FF2B5EF4-FFF2-40B4-BE49-F238E27FC236}">
                <a16:creationId xmlns:a16="http://schemas.microsoft.com/office/drawing/2014/main" xmlns="" id="{9B9C68FA-834F-4116-F9B2-58B0435F4280}"/>
              </a:ext>
            </a:extLst>
          </p:cNvPr>
          <p:cNvPicPr preferRelativeResize="0"/>
          <p:nvPr/>
        </p:nvPicPr>
        <p:blipFill>
          <a:blip r:embed="rId5">
            <a:alphaModFix/>
          </a:blip>
          <a:stretch>
            <a:fillRect/>
          </a:stretch>
        </p:blipFill>
        <p:spPr>
          <a:xfrm rot="19935965">
            <a:off x="5972060" y="3695537"/>
            <a:ext cx="2083254" cy="545265"/>
          </a:xfrm>
          <a:prstGeom prst="rect">
            <a:avLst/>
          </a:prstGeom>
          <a:noFill/>
          <a:ln>
            <a:noFill/>
          </a:ln>
        </p:spPr>
      </p:pic>
      <p:pic>
        <p:nvPicPr>
          <p:cNvPr id="69" name="Google Shape;1644;p107">
            <a:extLst>
              <a:ext uri="{FF2B5EF4-FFF2-40B4-BE49-F238E27FC236}">
                <a16:creationId xmlns:a16="http://schemas.microsoft.com/office/drawing/2014/main" xmlns="" id="{4A94CA68-806F-DB92-3811-45C52F8536C0}"/>
              </a:ext>
            </a:extLst>
          </p:cNvPr>
          <p:cNvPicPr preferRelativeResize="0"/>
          <p:nvPr/>
        </p:nvPicPr>
        <p:blipFill>
          <a:blip r:embed="rId6">
            <a:alphaModFix amt="78000"/>
          </a:blip>
          <a:stretch>
            <a:fillRect/>
          </a:stretch>
        </p:blipFill>
        <p:spPr>
          <a:xfrm rot="20227999" flipH="1">
            <a:off x="7805651" y="206986"/>
            <a:ext cx="1077060" cy="259946"/>
          </a:xfrm>
          <a:prstGeom prst="rect">
            <a:avLst/>
          </a:prstGeom>
          <a:noFill/>
          <a:ln>
            <a:noFill/>
          </a:ln>
        </p:spPr>
      </p:pic>
      <p:pic>
        <p:nvPicPr>
          <p:cNvPr id="70" name="Google Shape;1645;p107">
            <a:extLst>
              <a:ext uri="{FF2B5EF4-FFF2-40B4-BE49-F238E27FC236}">
                <a16:creationId xmlns:a16="http://schemas.microsoft.com/office/drawing/2014/main" xmlns="" id="{D2E30EF8-D520-5FC4-644A-A2E8E5644E9F}"/>
              </a:ext>
            </a:extLst>
          </p:cNvPr>
          <p:cNvPicPr preferRelativeResize="0"/>
          <p:nvPr/>
        </p:nvPicPr>
        <p:blipFill>
          <a:blip r:embed="rId7">
            <a:alphaModFix amt="83000"/>
          </a:blip>
          <a:stretch>
            <a:fillRect/>
          </a:stretch>
        </p:blipFill>
        <p:spPr>
          <a:xfrm>
            <a:off x="8357928" y="3313226"/>
            <a:ext cx="1549526" cy="1447102"/>
          </a:xfrm>
          <a:prstGeom prst="rect">
            <a:avLst/>
          </a:prstGeom>
          <a:noFill/>
          <a:ln>
            <a:noFill/>
          </a:ln>
        </p:spPr>
      </p:pic>
      <p:pic>
        <p:nvPicPr>
          <p:cNvPr id="56" name="Immagine 2" descr="Immagine che contiene cerchio, Elementi grafici, cartone animato, arte&#10;&#10;Descrizione generata automaticamente">
            <a:extLst>
              <a:ext uri="{FF2B5EF4-FFF2-40B4-BE49-F238E27FC236}">
                <a16:creationId xmlns:a16="http://schemas.microsoft.com/office/drawing/2014/main" xmlns="" id="{750FC2C5-7C51-EAB0-6EB7-E1610C1B0A86}"/>
              </a:ext>
            </a:extLst>
          </p:cNvPr>
          <p:cNvPicPr>
            <a:picLocks noChangeAspect="1"/>
          </p:cNvPicPr>
          <p:nvPr/>
        </p:nvPicPr>
        <p:blipFill>
          <a:blip r:embed="rId8"/>
          <a:stretch>
            <a:fillRect/>
          </a:stretch>
        </p:blipFill>
        <p:spPr>
          <a:xfrm rot="1980000">
            <a:off x="3256397" y="1296571"/>
            <a:ext cx="2743200" cy="2743200"/>
          </a:xfrm>
          <a:prstGeom prst="rect">
            <a:avLst/>
          </a:prstGeom>
        </p:spPr>
      </p:pic>
      <p:sp>
        <p:nvSpPr>
          <p:cNvPr id="43" name="Google Shape;934;p93">
            <a:extLst>
              <a:ext uri="{FF2B5EF4-FFF2-40B4-BE49-F238E27FC236}">
                <a16:creationId xmlns:a16="http://schemas.microsoft.com/office/drawing/2014/main" xmlns="" id="{4FDBF29C-B8C0-191E-C304-A0F3E3680B38}"/>
              </a:ext>
            </a:extLst>
          </p:cNvPr>
          <p:cNvSpPr txBox="1"/>
          <p:nvPr/>
        </p:nvSpPr>
        <p:spPr>
          <a:xfrm>
            <a:off x="6376207" y="2756336"/>
            <a:ext cx="2091329" cy="588839"/>
          </a:xfrm>
          <a:prstGeom prst="rect">
            <a:avLst/>
          </a:prstGeom>
          <a:noFill/>
          <a:ln>
            <a:noFill/>
          </a:ln>
        </p:spPr>
        <p:txBody>
          <a:bodyPr spcFirstLastPara="1" wrap="square" lIns="91425" tIns="91425" rIns="91425" bIns="91425" anchor="b" anchorCtr="0">
            <a:noAutofit/>
          </a:bodyPr>
          <a:lstStyle/>
          <a:p>
            <a:pPr marL="0" lvl="0" indent="0" rtl="0">
              <a:spcBef>
                <a:spcPts val="0"/>
              </a:spcBef>
              <a:spcAft>
                <a:spcPts val="0"/>
              </a:spcAft>
              <a:buNone/>
            </a:pPr>
            <a:r>
              <a:rPr lang="en" sz="3200" dirty="0">
                <a:solidFill>
                  <a:schemeClr val="accent1"/>
                </a:solidFill>
                <a:latin typeface="Pathway Gothic One"/>
                <a:sym typeface="Pathway Gothic One"/>
              </a:rPr>
              <a:t>FOUNDATIONS</a:t>
            </a:r>
            <a:endParaRPr sz="3200" dirty="0">
              <a:solidFill>
                <a:schemeClr val="accent1"/>
              </a:solidFill>
              <a:latin typeface="Pathway Gothic One"/>
              <a:sym typeface="Pathway Gothic One"/>
            </a:endParaRPr>
          </a:p>
        </p:txBody>
      </p:sp>
      <p:sp>
        <p:nvSpPr>
          <p:cNvPr id="44" name="Google Shape;935;p93">
            <a:extLst>
              <a:ext uri="{FF2B5EF4-FFF2-40B4-BE49-F238E27FC236}">
                <a16:creationId xmlns:a16="http://schemas.microsoft.com/office/drawing/2014/main" xmlns="" id="{202E580E-0ED9-A72B-7505-A3F467B26858}"/>
              </a:ext>
            </a:extLst>
          </p:cNvPr>
          <p:cNvSpPr txBox="1"/>
          <p:nvPr/>
        </p:nvSpPr>
        <p:spPr>
          <a:xfrm>
            <a:off x="6376207" y="3308980"/>
            <a:ext cx="2062204" cy="588839"/>
          </a:xfrm>
          <a:prstGeom prst="rect">
            <a:avLst/>
          </a:prstGeom>
          <a:noFill/>
          <a:ln>
            <a:noFill/>
          </a:ln>
        </p:spPr>
        <p:txBody>
          <a:bodyPr spcFirstLastPara="1" wrap="square" lIns="91425" tIns="91425" rIns="91425" bIns="91425" anchor="b" anchorCtr="0">
            <a:noAutofit/>
          </a:bodyPr>
          <a:lstStyle/>
          <a:p>
            <a:pPr marL="0" lvl="0" indent="0" algn="l" rtl="0">
              <a:spcBef>
                <a:spcPts val="0"/>
              </a:spcBef>
              <a:spcAft>
                <a:spcPts val="0"/>
              </a:spcAft>
              <a:buNone/>
            </a:pPr>
            <a:r>
              <a:rPr lang="en-GB" sz="3200" dirty="0">
                <a:solidFill>
                  <a:schemeClr val="accent1"/>
                </a:solidFill>
                <a:latin typeface="Pathway Gothic One"/>
                <a:sym typeface="Pathway Gothic One"/>
              </a:rPr>
              <a:t>COOPERATIVES</a:t>
            </a:r>
            <a:endParaRPr sz="3200" dirty="0">
              <a:solidFill>
                <a:schemeClr val="accent1"/>
              </a:solidFill>
              <a:latin typeface="Pathway Gothic One"/>
              <a:sym typeface="Pathway Gothic One"/>
            </a:endParaRPr>
          </a:p>
        </p:txBody>
      </p:sp>
      <p:sp>
        <p:nvSpPr>
          <p:cNvPr id="45" name="Google Shape;936;p93">
            <a:extLst>
              <a:ext uri="{FF2B5EF4-FFF2-40B4-BE49-F238E27FC236}">
                <a16:creationId xmlns:a16="http://schemas.microsoft.com/office/drawing/2014/main" xmlns="" id="{61134F7C-7EEC-901B-F3E1-71B442E5A66C}"/>
              </a:ext>
            </a:extLst>
          </p:cNvPr>
          <p:cNvSpPr txBox="1"/>
          <p:nvPr/>
        </p:nvSpPr>
        <p:spPr>
          <a:xfrm>
            <a:off x="6387048" y="2203692"/>
            <a:ext cx="2178369" cy="588839"/>
          </a:xfrm>
          <a:prstGeom prst="rect">
            <a:avLst/>
          </a:prstGeom>
          <a:noFill/>
          <a:ln>
            <a:noFill/>
          </a:ln>
        </p:spPr>
        <p:txBody>
          <a:bodyPr spcFirstLastPara="1" wrap="square" lIns="91425" tIns="91425" rIns="91425" bIns="91425" anchor="b" anchorCtr="0">
            <a:noAutofit/>
          </a:bodyPr>
          <a:lstStyle/>
          <a:p>
            <a:r>
              <a:rPr lang="en-GB" sz="3200" dirty="0">
                <a:solidFill>
                  <a:schemeClr val="accent1"/>
                </a:solidFill>
                <a:latin typeface="Pathway Gothic One"/>
                <a:sym typeface="Pathway Gothic One"/>
              </a:rPr>
              <a:t>ASSOCIATIONS</a:t>
            </a:r>
            <a:endParaRPr sz="3200" dirty="0">
              <a:solidFill>
                <a:schemeClr val="accent1"/>
              </a:solidFill>
              <a:latin typeface="Pathway Gothic One"/>
              <a:sym typeface="Pathway Gothic One"/>
            </a:endParaRPr>
          </a:p>
        </p:txBody>
      </p:sp>
      <p:sp>
        <p:nvSpPr>
          <p:cNvPr id="51" name="Google Shape;355;p59">
            <a:extLst>
              <a:ext uri="{FF2B5EF4-FFF2-40B4-BE49-F238E27FC236}">
                <a16:creationId xmlns:a16="http://schemas.microsoft.com/office/drawing/2014/main" xmlns="" id="{12A46639-42AD-1FBD-098E-6F8ECD991530}"/>
              </a:ext>
            </a:extLst>
          </p:cNvPr>
          <p:cNvSpPr txBox="1">
            <a:spLocks/>
          </p:cNvSpPr>
          <p:nvPr/>
        </p:nvSpPr>
        <p:spPr>
          <a:xfrm>
            <a:off x="928521" y="2102935"/>
            <a:ext cx="2660988" cy="1139184"/>
          </a:xfrm>
          <a:prstGeom prst="rect">
            <a:avLst/>
          </a:prstGeom>
        </p:spPr>
        <p:txBody>
          <a:bodyPr spcFirstLastPara="1" wrap="square" lIns="91425" tIns="234000"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it-IT" sz="4800" dirty="0">
                <a:solidFill>
                  <a:schemeClr val="accent1"/>
                </a:solidFill>
                <a:latin typeface="Pathway Gothic One"/>
                <a:sym typeface="Pathway Gothic One"/>
              </a:rPr>
              <a:t>GLOBAL APPROACH</a:t>
            </a:r>
            <a:endParaRPr lang="en-GB" sz="4800" dirty="0">
              <a:solidFill>
                <a:schemeClr val="accent1"/>
              </a:solidFill>
              <a:latin typeface="Pathway Gothic One"/>
              <a:sym typeface="Pathway Gothic One"/>
            </a:endParaRPr>
          </a:p>
        </p:txBody>
      </p:sp>
      <p:pic>
        <p:nvPicPr>
          <p:cNvPr id="67" name="Google Shape;1642;p107">
            <a:extLst>
              <a:ext uri="{FF2B5EF4-FFF2-40B4-BE49-F238E27FC236}">
                <a16:creationId xmlns:a16="http://schemas.microsoft.com/office/drawing/2014/main" xmlns="" id="{99C31009-7B7A-CD74-8CE1-082F2FCB348A}"/>
              </a:ext>
            </a:extLst>
          </p:cNvPr>
          <p:cNvPicPr preferRelativeResize="0"/>
          <p:nvPr/>
        </p:nvPicPr>
        <p:blipFill>
          <a:blip r:embed="rId9">
            <a:alphaModFix amt="88000"/>
          </a:blip>
          <a:stretch>
            <a:fillRect/>
          </a:stretch>
        </p:blipFill>
        <p:spPr>
          <a:xfrm>
            <a:off x="-638174" y="1159175"/>
            <a:ext cx="1549527" cy="1521652"/>
          </a:xfrm>
          <a:prstGeom prst="rect">
            <a:avLst/>
          </a:prstGeom>
          <a:noFill/>
          <a:ln>
            <a:noFill/>
          </a:ln>
        </p:spPr>
      </p:pic>
      <p:cxnSp>
        <p:nvCxnSpPr>
          <p:cNvPr id="21" name="Connettore 4 20"/>
          <p:cNvCxnSpPr>
            <a:stCxn id="43" idx="1"/>
          </p:cNvCxnSpPr>
          <p:nvPr/>
        </p:nvCxnSpPr>
        <p:spPr>
          <a:xfrm rot="10800000">
            <a:off x="5268825" y="2732232"/>
            <a:ext cx="1107382" cy="318524"/>
          </a:xfrm>
          <a:prstGeom prst="bentConnector3">
            <a:avLst>
              <a:gd name="adj1" fmla="val 75849"/>
            </a:avLst>
          </a:prstGeom>
          <a:ln w="19050">
            <a:solidFill>
              <a:schemeClr val="bg1"/>
            </a:solidFill>
            <a:tailEnd type="oval" w="med" len="med"/>
          </a:ln>
        </p:spPr>
        <p:style>
          <a:lnRef idx="1">
            <a:schemeClr val="accent1"/>
          </a:lnRef>
          <a:fillRef idx="0">
            <a:schemeClr val="accent1"/>
          </a:fillRef>
          <a:effectRef idx="0">
            <a:schemeClr val="accent1"/>
          </a:effectRef>
          <a:fontRef idx="minor">
            <a:schemeClr val="tx1"/>
          </a:fontRef>
        </p:style>
      </p:cxnSp>
      <p:cxnSp>
        <p:nvCxnSpPr>
          <p:cNvPr id="24" name="Connettore 4 23"/>
          <p:cNvCxnSpPr>
            <a:cxnSpLocks/>
            <a:stCxn id="44" idx="1"/>
          </p:cNvCxnSpPr>
          <p:nvPr/>
        </p:nvCxnSpPr>
        <p:spPr>
          <a:xfrm rot="10800000">
            <a:off x="4615985" y="3417566"/>
            <a:ext cx="1760222" cy="185834"/>
          </a:xfrm>
          <a:prstGeom prst="bentConnector3">
            <a:avLst>
              <a:gd name="adj1" fmla="val 50000"/>
            </a:avLst>
          </a:prstGeom>
          <a:ln w="19050">
            <a:solidFill>
              <a:schemeClr val="bg1"/>
            </a:solidFill>
            <a:tailEnd type="oval" w="med" len="med"/>
          </a:ln>
        </p:spPr>
        <p:style>
          <a:lnRef idx="1">
            <a:schemeClr val="accent1"/>
          </a:lnRef>
          <a:fillRef idx="0">
            <a:schemeClr val="accent1"/>
          </a:fillRef>
          <a:effectRef idx="0">
            <a:schemeClr val="accent1"/>
          </a:effectRef>
          <a:fontRef idx="minor">
            <a:schemeClr val="tx1"/>
          </a:fontRef>
        </p:style>
      </p:cxnSp>
      <p:cxnSp>
        <p:nvCxnSpPr>
          <p:cNvPr id="27" name="Connettore 4 26"/>
          <p:cNvCxnSpPr>
            <a:cxnSpLocks/>
            <a:stCxn id="45" idx="1"/>
          </p:cNvCxnSpPr>
          <p:nvPr/>
        </p:nvCxnSpPr>
        <p:spPr>
          <a:xfrm rot="10800000">
            <a:off x="4627998" y="2280002"/>
            <a:ext cx="1759051" cy="218111"/>
          </a:xfrm>
          <a:prstGeom prst="bentConnector3">
            <a:avLst/>
          </a:prstGeom>
          <a:ln w="19050">
            <a:solidFill>
              <a:schemeClr val="bg1"/>
            </a:solidFill>
            <a:tailEnd type="oval" w="med" len="med"/>
          </a:ln>
        </p:spPr>
        <p:style>
          <a:lnRef idx="1">
            <a:schemeClr val="accent1"/>
          </a:lnRef>
          <a:fillRef idx="0">
            <a:schemeClr val="accent1"/>
          </a:fillRef>
          <a:effectRef idx="0">
            <a:schemeClr val="accent1"/>
          </a:effectRef>
          <a:fontRef idx="minor">
            <a:schemeClr val="tx1"/>
          </a:fontRef>
        </p:style>
      </p:cxnSp>
      <p:sp>
        <p:nvSpPr>
          <p:cNvPr id="18" name="Google Shape;355;p59">
            <a:extLst>
              <a:ext uri="{FF2B5EF4-FFF2-40B4-BE49-F238E27FC236}">
                <a16:creationId xmlns:a16="http://schemas.microsoft.com/office/drawing/2014/main" xmlns="" id="{12A46639-42AD-1FBD-098E-6F8ECD991530}"/>
              </a:ext>
            </a:extLst>
          </p:cNvPr>
          <p:cNvSpPr txBox="1">
            <a:spLocks/>
          </p:cNvSpPr>
          <p:nvPr/>
        </p:nvSpPr>
        <p:spPr>
          <a:xfrm>
            <a:off x="6173241" y="354618"/>
            <a:ext cx="2265170" cy="1139184"/>
          </a:xfrm>
          <a:prstGeom prst="rect">
            <a:avLst/>
          </a:prstGeom>
        </p:spPr>
        <p:txBody>
          <a:bodyPr spcFirstLastPara="1" wrap="square" lIns="91425" tIns="234000"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it-IT" sz="4800" dirty="0">
                <a:solidFill>
                  <a:schemeClr val="accent1"/>
                </a:solidFill>
                <a:latin typeface="Pathway Gothic One"/>
                <a:sym typeface="Pathway Gothic One"/>
              </a:rPr>
              <a:t>With LOCAL SOLUTIONS</a:t>
            </a:r>
            <a:endParaRPr lang="en-GB" sz="4800" dirty="0">
              <a:solidFill>
                <a:schemeClr val="accent1"/>
              </a:solidFill>
              <a:latin typeface="Pathway Gothic One"/>
              <a:sym typeface="Pathway Gothic One"/>
            </a:endParaRPr>
          </a:p>
        </p:txBody>
      </p:sp>
      <p:sp>
        <p:nvSpPr>
          <p:cNvPr id="5" name="Ovale 4"/>
          <p:cNvSpPr/>
          <p:nvPr/>
        </p:nvSpPr>
        <p:spPr>
          <a:xfrm>
            <a:off x="3247570" y="513905"/>
            <a:ext cx="2604590" cy="4180315"/>
          </a:xfrm>
          <a:prstGeom prst="ellipse">
            <a:avLst/>
          </a:prstGeom>
          <a:noFill/>
          <a:ln>
            <a:solidFill>
              <a:schemeClr val="bg1">
                <a:lumMod val="85000"/>
                <a:alpha val="57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Connettore 4 21"/>
          <p:cNvCxnSpPr>
            <a:cxnSpLocks/>
            <a:stCxn id="51" idx="0"/>
          </p:cNvCxnSpPr>
          <p:nvPr/>
        </p:nvCxnSpPr>
        <p:spPr>
          <a:xfrm rot="5400000" flipH="1" flipV="1">
            <a:off x="2521705" y="1200879"/>
            <a:ext cx="639367" cy="1164746"/>
          </a:xfrm>
          <a:prstGeom prst="bentConnector2">
            <a:avLst/>
          </a:prstGeom>
          <a:noFill/>
          <a:ln>
            <a:solidFill>
              <a:schemeClr val="bg1">
                <a:lumMod val="85000"/>
                <a:alpha val="57000"/>
              </a:schemeClr>
            </a:solidFill>
            <a:prstDash val="lgDash"/>
          </a:ln>
        </p:spPr>
        <p:style>
          <a:lnRef idx="2">
            <a:schemeClr val="accent1">
              <a:shade val="50000"/>
            </a:schemeClr>
          </a:lnRef>
          <a:fillRef idx="1">
            <a:schemeClr val="accent1"/>
          </a:fillRef>
          <a:effectRef idx="0">
            <a:schemeClr val="accent1"/>
          </a:effectRef>
          <a:fontRef idx="minor">
            <a:schemeClr val="lt1"/>
          </a:fontRef>
        </p:style>
      </p:cxnSp>
      <p:cxnSp>
        <p:nvCxnSpPr>
          <p:cNvPr id="46" name="Connettore 4 45"/>
          <p:cNvCxnSpPr/>
          <p:nvPr/>
        </p:nvCxnSpPr>
        <p:spPr>
          <a:xfrm rot="5400000">
            <a:off x="7043953" y="1969841"/>
            <a:ext cx="514876" cy="2"/>
          </a:xfrm>
          <a:prstGeom prst="bentConnector3">
            <a:avLst>
              <a:gd name="adj1" fmla="val 50000"/>
            </a:avLst>
          </a:prstGeom>
          <a:noFill/>
          <a:ln>
            <a:solidFill>
              <a:schemeClr val="bg1">
                <a:lumMod val="85000"/>
                <a:alpha val="57000"/>
              </a:schemeClr>
            </a:solidFill>
            <a:prstDash val="lgDash"/>
          </a:ln>
        </p:spPr>
        <p:style>
          <a:lnRef idx="2">
            <a:schemeClr val="accent1">
              <a:shade val="50000"/>
            </a:schemeClr>
          </a:lnRef>
          <a:fillRef idx="1">
            <a:schemeClr val="accent1"/>
          </a:fillRef>
          <a:effectRef idx="0">
            <a:schemeClr val="accent1"/>
          </a:effectRef>
          <a:fontRef idx="minor">
            <a:schemeClr val="lt1"/>
          </a:fontRef>
        </p:style>
      </p:cxnSp>
    </p:spTree>
    <p:extLst>
      <p:ext uri="{BB962C8B-B14F-4D97-AF65-F5344CB8AC3E}">
        <p14:creationId xmlns:p14="http://schemas.microsoft.com/office/powerpoint/2010/main" val="22965773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78"/>
        <p:cNvGrpSpPr/>
        <p:nvPr/>
      </p:nvGrpSpPr>
      <p:grpSpPr>
        <a:xfrm>
          <a:off x="0" y="0"/>
          <a:ext cx="0" cy="0"/>
          <a:chOff x="0" y="0"/>
          <a:chExt cx="0" cy="0"/>
        </a:xfrm>
      </p:grpSpPr>
      <p:pic>
        <p:nvPicPr>
          <p:cNvPr id="11" name="Google Shape;1618;p105">
            <a:extLst>
              <a:ext uri="{FF2B5EF4-FFF2-40B4-BE49-F238E27FC236}">
                <a16:creationId xmlns:a16="http://schemas.microsoft.com/office/drawing/2014/main" xmlns="" id="{EA3E2096-0C2F-02E8-FA0E-CF5567DFAFF7}"/>
              </a:ext>
            </a:extLst>
          </p:cNvPr>
          <p:cNvPicPr preferRelativeResize="0"/>
          <p:nvPr/>
        </p:nvPicPr>
        <p:blipFill>
          <a:blip r:embed="rId3">
            <a:alphaModFix amt="80000"/>
          </a:blip>
          <a:stretch>
            <a:fillRect/>
          </a:stretch>
        </p:blipFill>
        <p:spPr>
          <a:xfrm>
            <a:off x="6368181" y="2089422"/>
            <a:ext cx="8891688" cy="5143500"/>
          </a:xfrm>
          <a:prstGeom prst="rect">
            <a:avLst/>
          </a:prstGeom>
          <a:noFill/>
          <a:ln>
            <a:noFill/>
          </a:ln>
        </p:spPr>
      </p:pic>
      <p:pic>
        <p:nvPicPr>
          <p:cNvPr id="12" name="Google Shape;1621;p105">
            <a:extLst>
              <a:ext uri="{FF2B5EF4-FFF2-40B4-BE49-F238E27FC236}">
                <a16:creationId xmlns:a16="http://schemas.microsoft.com/office/drawing/2014/main" xmlns="" id="{82BC1991-934E-4849-02F2-AC88CA81382D}"/>
              </a:ext>
            </a:extLst>
          </p:cNvPr>
          <p:cNvPicPr preferRelativeResize="0"/>
          <p:nvPr/>
        </p:nvPicPr>
        <p:blipFill>
          <a:blip r:embed="rId4">
            <a:alphaModFix/>
          </a:blip>
          <a:stretch>
            <a:fillRect/>
          </a:stretch>
        </p:blipFill>
        <p:spPr>
          <a:xfrm rot="19219408">
            <a:off x="1426447" y="1457392"/>
            <a:ext cx="1215106" cy="915385"/>
          </a:xfrm>
          <a:prstGeom prst="rect">
            <a:avLst/>
          </a:prstGeom>
          <a:noFill/>
          <a:ln>
            <a:noFill/>
          </a:ln>
        </p:spPr>
      </p:pic>
      <p:pic>
        <p:nvPicPr>
          <p:cNvPr id="13" name="Google Shape;1624;p105">
            <a:extLst>
              <a:ext uri="{FF2B5EF4-FFF2-40B4-BE49-F238E27FC236}">
                <a16:creationId xmlns:a16="http://schemas.microsoft.com/office/drawing/2014/main" xmlns="" id="{3400B30E-9472-EDB1-C7EF-88FA52E7101B}"/>
              </a:ext>
            </a:extLst>
          </p:cNvPr>
          <p:cNvPicPr preferRelativeResize="0"/>
          <p:nvPr/>
        </p:nvPicPr>
        <p:blipFill>
          <a:blip r:embed="rId5">
            <a:alphaModFix/>
          </a:blip>
          <a:stretch>
            <a:fillRect/>
          </a:stretch>
        </p:blipFill>
        <p:spPr>
          <a:xfrm>
            <a:off x="6979951" y="1812160"/>
            <a:ext cx="889874" cy="934126"/>
          </a:xfrm>
          <a:prstGeom prst="rect">
            <a:avLst/>
          </a:prstGeom>
          <a:noFill/>
          <a:ln>
            <a:noFill/>
          </a:ln>
        </p:spPr>
      </p:pic>
      <p:pic>
        <p:nvPicPr>
          <p:cNvPr id="14" name="Google Shape;1625;p105">
            <a:extLst>
              <a:ext uri="{FF2B5EF4-FFF2-40B4-BE49-F238E27FC236}">
                <a16:creationId xmlns:a16="http://schemas.microsoft.com/office/drawing/2014/main" xmlns="" id="{8295AD85-62CE-0011-4684-8A0EF07A8CE1}"/>
              </a:ext>
            </a:extLst>
          </p:cNvPr>
          <p:cNvPicPr preferRelativeResize="0"/>
          <p:nvPr/>
        </p:nvPicPr>
        <p:blipFill>
          <a:blip r:embed="rId6">
            <a:alphaModFix/>
          </a:blip>
          <a:stretch>
            <a:fillRect/>
          </a:stretch>
        </p:blipFill>
        <p:spPr>
          <a:xfrm>
            <a:off x="-543450" y="154172"/>
            <a:ext cx="1937500" cy="1902647"/>
          </a:xfrm>
          <a:prstGeom prst="rect">
            <a:avLst/>
          </a:prstGeom>
          <a:noFill/>
          <a:ln>
            <a:noFill/>
          </a:ln>
        </p:spPr>
      </p:pic>
      <p:grpSp>
        <p:nvGrpSpPr>
          <p:cNvPr id="1380" name="Google Shape;1380;p100"/>
          <p:cNvGrpSpPr/>
          <p:nvPr/>
        </p:nvGrpSpPr>
        <p:grpSpPr>
          <a:xfrm>
            <a:off x="4425877" y="-520736"/>
            <a:ext cx="7682328" cy="6184964"/>
            <a:chOff x="5160575" y="-520736"/>
            <a:chExt cx="7682328" cy="6184964"/>
          </a:xfrm>
        </p:grpSpPr>
        <p:sp>
          <p:nvSpPr>
            <p:cNvPr id="1381" name="Google Shape;1381;p100"/>
            <p:cNvSpPr/>
            <p:nvPr/>
          </p:nvSpPr>
          <p:spPr>
            <a:xfrm>
              <a:off x="6656788" y="-520736"/>
              <a:ext cx="6186115" cy="6184964"/>
            </a:xfrm>
            <a:custGeom>
              <a:avLst/>
              <a:gdLst/>
              <a:ahLst/>
              <a:cxnLst/>
              <a:rect l="l" t="t" r="r" b="b"/>
              <a:pathLst>
                <a:path w="209539" h="209500" extrusionOk="0">
                  <a:moveTo>
                    <a:pt x="102760" y="0"/>
                  </a:moveTo>
                  <a:cubicBezTo>
                    <a:pt x="101644" y="22"/>
                    <a:pt x="100518" y="61"/>
                    <a:pt x="99410" y="116"/>
                  </a:cubicBezTo>
                  <a:cubicBezTo>
                    <a:pt x="99260" y="126"/>
                    <a:pt x="99143" y="252"/>
                    <a:pt x="99147" y="403"/>
                  </a:cubicBezTo>
                  <a:cubicBezTo>
                    <a:pt x="99150" y="553"/>
                    <a:pt x="99274" y="674"/>
                    <a:pt x="99424" y="674"/>
                  </a:cubicBezTo>
                  <a:lnTo>
                    <a:pt x="99438" y="674"/>
                  </a:lnTo>
                  <a:cubicBezTo>
                    <a:pt x="100540" y="619"/>
                    <a:pt x="101662" y="580"/>
                    <a:pt x="102772" y="559"/>
                  </a:cubicBezTo>
                  <a:cubicBezTo>
                    <a:pt x="102923" y="554"/>
                    <a:pt x="103043" y="429"/>
                    <a:pt x="103042" y="277"/>
                  </a:cubicBezTo>
                  <a:cubicBezTo>
                    <a:pt x="103041" y="125"/>
                    <a:pt x="102919" y="2"/>
                    <a:pt x="102766" y="0"/>
                  </a:cubicBezTo>
                  <a:close/>
                  <a:moveTo>
                    <a:pt x="109989" y="109"/>
                  </a:moveTo>
                  <a:cubicBezTo>
                    <a:pt x="109858" y="109"/>
                    <a:pt x="109736" y="234"/>
                    <a:pt x="109729" y="376"/>
                  </a:cubicBezTo>
                  <a:cubicBezTo>
                    <a:pt x="109721" y="530"/>
                    <a:pt x="109840" y="662"/>
                    <a:pt x="109994" y="669"/>
                  </a:cubicBezTo>
                  <a:cubicBezTo>
                    <a:pt x="111107" y="723"/>
                    <a:pt x="112228" y="797"/>
                    <a:pt x="113320" y="886"/>
                  </a:cubicBezTo>
                  <a:cubicBezTo>
                    <a:pt x="113328" y="888"/>
                    <a:pt x="113336" y="888"/>
                    <a:pt x="113343" y="888"/>
                  </a:cubicBezTo>
                  <a:cubicBezTo>
                    <a:pt x="113494" y="886"/>
                    <a:pt x="113615" y="769"/>
                    <a:pt x="113622" y="620"/>
                  </a:cubicBezTo>
                  <a:cubicBezTo>
                    <a:pt x="113628" y="471"/>
                    <a:pt x="113515" y="342"/>
                    <a:pt x="113367" y="330"/>
                  </a:cubicBezTo>
                  <a:cubicBezTo>
                    <a:pt x="112266" y="240"/>
                    <a:pt x="111142" y="167"/>
                    <a:pt x="110020" y="112"/>
                  </a:cubicBezTo>
                  <a:cubicBezTo>
                    <a:pt x="110010" y="110"/>
                    <a:pt x="109999" y="109"/>
                    <a:pt x="109989" y="109"/>
                  </a:cubicBezTo>
                  <a:close/>
                  <a:moveTo>
                    <a:pt x="92219" y="728"/>
                  </a:moveTo>
                  <a:cubicBezTo>
                    <a:pt x="92205" y="728"/>
                    <a:pt x="92191" y="729"/>
                    <a:pt x="92177" y="731"/>
                  </a:cubicBezTo>
                  <a:cubicBezTo>
                    <a:pt x="91075" y="863"/>
                    <a:pt x="89957" y="1016"/>
                    <a:pt x="88855" y="1183"/>
                  </a:cubicBezTo>
                  <a:cubicBezTo>
                    <a:pt x="88712" y="1206"/>
                    <a:pt x="88609" y="1335"/>
                    <a:pt x="88620" y="1479"/>
                  </a:cubicBezTo>
                  <a:cubicBezTo>
                    <a:pt x="88630" y="1625"/>
                    <a:pt x="88751" y="1738"/>
                    <a:pt x="88897" y="1738"/>
                  </a:cubicBezTo>
                  <a:cubicBezTo>
                    <a:pt x="88911" y="1738"/>
                    <a:pt x="88925" y="1737"/>
                    <a:pt x="88939" y="1736"/>
                  </a:cubicBezTo>
                  <a:cubicBezTo>
                    <a:pt x="90036" y="1569"/>
                    <a:pt x="91147" y="1416"/>
                    <a:pt x="92243" y="1286"/>
                  </a:cubicBezTo>
                  <a:cubicBezTo>
                    <a:pt x="92396" y="1267"/>
                    <a:pt x="92505" y="1129"/>
                    <a:pt x="92487" y="975"/>
                  </a:cubicBezTo>
                  <a:cubicBezTo>
                    <a:pt x="92470" y="837"/>
                    <a:pt x="92352" y="728"/>
                    <a:pt x="92219" y="728"/>
                  </a:cubicBezTo>
                  <a:close/>
                  <a:moveTo>
                    <a:pt x="120539" y="1164"/>
                  </a:moveTo>
                  <a:cubicBezTo>
                    <a:pt x="120403" y="1164"/>
                    <a:pt x="120285" y="1264"/>
                    <a:pt x="120265" y="1401"/>
                  </a:cubicBezTo>
                  <a:cubicBezTo>
                    <a:pt x="120241" y="1552"/>
                    <a:pt x="120344" y="1692"/>
                    <a:pt x="120494" y="1718"/>
                  </a:cubicBezTo>
                  <a:cubicBezTo>
                    <a:pt x="121575" y="1882"/>
                    <a:pt x="122682" y="2068"/>
                    <a:pt x="123783" y="2270"/>
                  </a:cubicBezTo>
                  <a:cubicBezTo>
                    <a:pt x="123800" y="2273"/>
                    <a:pt x="123816" y="2274"/>
                    <a:pt x="123834" y="2274"/>
                  </a:cubicBezTo>
                  <a:cubicBezTo>
                    <a:pt x="123977" y="2271"/>
                    <a:pt x="124096" y="2162"/>
                    <a:pt x="124108" y="2019"/>
                  </a:cubicBezTo>
                  <a:cubicBezTo>
                    <a:pt x="124121" y="1876"/>
                    <a:pt x="124023" y="1747"/>
                    <a:pt x="123882" y="1720"/>
                  </a:cubicBezTo>
                  <a:cubicBezTo>
                    <a:pt x="122776" y="1518"/>
                    <a:pt x="121664" y="1331"/>
                    <a:pt x="120578" y="1167"/>
                  </a:cubicBezTo>
                  <a:cubicBezTo>
                    <a:pt x="120565" y="1165"/>
                    <a:pt x="120552" y="1164"/>
                    <a:pt x="120539" y="1164"/>
                  </a:cubicBezTo>
                  <a:close/>
                  <a:moveTo>
                    <a:pt x="81778" y="2519"/>
                  </a:moveTo>
                  <a:cubicBezTo>
                    <a:pt x="81759" y="2519"/>
                    <a:pt x="81740" y="2521"/>
                    <a:pt x="81721" y="2525"/>
                  </a:cubicBezTo>
                  <a:cubicBezTo>
                    <a:pt x="80631" y="2770"/>
                    <a:pt x="79535" y="3034"/>
                    <a:pt x="78461" y="3312"/>
                  </a:cubicBezTo>
                  <a:cubicBezTo>
                    <a:pt x="78326" y="3346"/>
                    <a:pt x="78237" y="3478"/>
                    <a:pt x="78255" y="3617"/>
                  </a:cubicBezTo>
                  <a:cubicBezTo>
                    <a:pt x="78273" y="3756"/>
                    <a:pt x="78392" y="3861"/>
                    <a:pt x="78531" y="3861"/>
                  </a:cubicBezTo>
                  <a:lnTo>
                    <a:pt x="78531" y="3860"/>
                  </a:lnTo>
                  <a:cubicBezTo>
                    <a:pt x="78535" y="3860"/>
                    <a:pt x="78539" y="3860"/>
                    <a:pt x="78543" y="3860"/>
                  </a:cubicBezTo>
                  <a:cubicBezTo>
                    <a:pt x="78563" y="3860"/>
                    <a:pt x="78583" y="3858"/>
                    <a:pt x="78601" y="3853"/>
                  </a:cubicBezTo>
                  <a:cubicBezTo>
                    <a:pt x="79669" y="3577"/>
                    <a:pt x="80760" y="3314"/>
                    <a:pt x="81842" y="3070"/>
                  </a:cubicBezTo>
                  <a:cubicBezTo>
                    <a:pt x="81991" y="3035"/>
                    <a:pt x="82084" y="2888"/>
                    <a:pt x="82050" y="2738"/>
                  </a:cubicBezTo>
                  <a:cubicBezTo>
                    <a:pt x="82021" y="2609"/>
                    <a:pt x="81906" y="2519"/>
                    <a:pt x="81778" y="2519"/>
                  </a:cubicBezTo>
                  <a:close/>
                  <a:moveTo>
                    <a:pt x="130904" y="3276"/>
                  </a:moveTo>
                  <a:cubicBezTo>
                    <a:pt x="130780" y="3276"/>
                    <a:pt x="130667" y="3359"/>
                    <a:pt x="130634" y="3486"/>
                  </a:cubicBezTo>
                  <a:cubicBezTo>
                    <a:pt x="130595" y="3635"/>
                    <a:pt x="130685" y="3787"/>
                    <a:pt x="130835" y="3825"/>
                  </a:cubicBezTo>
                  <a:cubicBezTo>
                    <a:pt x="131904" y="4101"/>
                    <a:pt x="132986" y="4398"/>
                    <a:pt x="134050" y="4708"/>
                  </a:cubicBezTo>
                  <a:cubicBezTo>
                    <a:pt x="134076" y="4716"/>
                    <a:pt x="134101" y="4720"/>
                    <a:pt x="134128" y="4720"/>
                  </a:cubicBezTo>
                  <a:cubicBezTo>
                    <a:pt x="134267" y="4720"/>
                    <a:pt x="134384" y="4617"/>
                    <a:pt x="134404" y="4481"/>
                  </a:cubicBezTo>
                  <a:cubicBezTo>
                    <a:pt x="134424" y="4344"/>
                    <a:pt x="134340" y="4212"/>
                    <a:pt x="134206" y="4173"/>
                  </a:cubicBezTo>
                  <a:cubicBezTo>
                    <a:pt x="133137" y="3861"/>
                    <a:pt x="132050" y="3562"/>
                    <a:pt x="130974" y="3285"/>
                  </a:cubicBezTo>
                  <a:cubicBezTo>
                    <a:pt x="130950" y="3279"/>
                    <a:pt x="130927" y="3276"/>
                    <a:pt x="130904" y="3276"/>
                  </a:cubicBezTo>
                  <a:close/>
                  <a:moveTo>
                    <a:pt x="71591" y="5359"/>
                  </a:moveTo>
                  <a:cubicBezTo>
                    <a:pt x="71561" y="5359"/>
                    <a:pt x="71530" y="5364"/>
                    <a:pt x="71500" y="5374"/>
                  </a:cubicBezTo>
                  <a:cubicBezTo>
                    <a:pt x="70441" y="5728"/>
                    <a:pt x="69376" y="6105"/>
                    <a:pt x="68338" y="6489"/>
                  </a:cubicBezTo>
                  <a:cubicBezTo>
                    <a:pt x="68212" y="6536"/>
                    <a:pt x="68137" y="6667"/>
                    <a:pt x="68161" y="6800"/>
                  </a:cubicBezTo>
                  <a:cubicBezTo>
                    <a:pt x="68185" y="6933"/>
                    <a:pt x="68301" y="7030"/>
                    <a:pt x="68436" y="7030"/>
                  </a:cubicBezTo>
                  <a:cubicBezTo>
                    <a:pt x="68469" y="7030"/>
                    <a:pt x="68501" y="7024"/>
                    <a:pt x="68533" y="7012"/>
                  </a:cubicBezTo>
                  <a:cubicBezTo>
                    <a:pt x="69566" y="6630"/>
                    <a:pt x="70622" y="6256"/>
                    <a:pt x="71677" y="5904"/>
                  </a:cubicBezTo>
                  <a:cubicBezTo>
                    <a:pt x="71824" y="5857"/>
                    <a:pt x="71905" y="5697"/>
                    <a:pt x="71855" y="5550"/>
                  </a:cubicBezTo>
                  <a:cubicBezTo>
                    <a:pt x="71816" y="5433"/>
                    <a:pt x="71707" y="5359"/>
                    <a:pt x="71591" y="5359"/>
                  </a:cubicBezTo>
                  <a:close/>
                  <a:moveTo>
                    <a:pt x="141003" y="6435"/>
                  </a:moveTo>
                  <a:cubicBezTo>
                    <a:pt x="140890" y="6435"/>
                    <a:pt x="140783" y="6504"/>
                    <a:pt x="140742" y="6617"/>
                  </a:cubicBezTo>
                  <a:cubicBezTo>
                    <a:pt x="140688" y="6762"/>
                    <a:pt x="140763" y="6922"/>
                    <a:pt x="140907" y="6976"/>
                  </a:cubicBezTo>
                  <a:cubicBezTo>
                    <a:pt x="141953" y="7363"/>
                    <a:pt x="143001" y="7769"/>
                    <a:pt x="144024" y="8185"/>
                  </a:cubicBezTo>
                  <a:cubicBezTo>
                    <a:pt x="144058" y="8199"/>
                    <a:pt x="144093" y="8206"/>
                    <a:pt x="144129" y="8206"/>
                  </a:cubicBezTo>
                  <a:cubicBezTo>
                    <a:pt x="144263" y="8206"/>
                    <a:pt x="144377" y="8112"/>
                    <a:pt x="144403" y="7981"/>
                  </a:cubicBezTo>
                  <a:cubicBezTo>
                    <a:pt x="144428" y="7850"/>
                    <a:pt x="144358" y="7719"/>
                    <a:pt x="144235" y="7669"/>
                  </a:cubicBezTo>
                  <a:cubicBezTo>
                    <a:pt x="143206" y="7251"/>
                    <a:pt x="142152" y="6841"/>
                    <a:pt x="141102" y="6453"/>
                  </a:cubicBezTo>
                  <a:cubicBezTo>
                    <a:pt x="141069" y="6441"/>
                    <a:pt x="141036" y="6435"/>
                    <a:pt x="141003" y="6435"/>
                  </a:cubicBezTo>
                  <a:close/>
                  <a:moveTo>
                    <a:pt x="61745" y="9222"/>
                  </a:moveTo>
                  <a:cubicBezTo>
                    <a:pt x="61707" y="9222"/>
                    <a:pt x="61668" y="9230"/>
                    <a:pt x="61630" y="9247"/>
                  </a:cubicBezTo>
                  <a:cubicBezTo>
                    <a:pt x="60629" y="9700"/>
                    <a:pt x="59610" y="10180"/>
                    <a:pt x="58608" y="10674"/>
                  </a:cubicBezTo>
                  <a:cubicBezTo>
                    <a:pt x="58491" y="10731"/>
                    <a:pt x="58429" y="10861"/>
                    <a:pt x="58459" y="10988"/>
                  </a:cubicBezTo>
                  <a:cubicBezTo>
                    <a:pt x="58489" y="11113"/>
                    <a:pt x="58601" y="11203"/>
                    <a:pt x="58730" y="11203"/>
                  </a:cubicBezTo>
                  <a:cubicBezTo>
                    <a:pt x="58773" y="11203"/>
                    <a:pt x="58815" y="11194"/>
                    <a:pt x="58853" y="11175"/>
                  </a:cubicBezTo>
                  <a:cubicBezTo>
                    <a:pt x="59852" y="10683"/>
                    <a:pt x="60864" y="10207"/>
                    <a:pt x="61861" y="9756"/>
                  </a:cubicBezTo>
                  <a:cubicBezTo>
                    <a:pt x="62002" y="9693"/>
                    <a:pt x="62064" y="9527"/>
                    <a:pt x="62001" y="9387"/>
                  </a:cubicBezTo>
                  <a:cubicBezTo>
                    <a:pt x="61954" y="9284"/>
                    <a:pt x="61852" y="9222"/>
                    <a:pt x="61745" y="9222"/>
                  </a:cubicBezTo>
                  <a:close/>
                  <a:moveTo>
                    <a:pt x="150746" y="10614"/>
                  </a:moveTo>
                  <a:cubicBezTo>
                    <a:pt x="150642" y="10614"/>
                    <a:pt x="150543" y="10671"/>
                    <a:pt x="150494" y="10770"/>
                  </a:cubicBezTo>
                  <a:cubicBezTo>
                    <a:pt x="150426" y="10908"/>
                    <a:pt x="150483" y="11076"/>
                    <a:pt x="150621" y="11144"/>
                  </a:cubicBezTo>
                  <a:cubicBezTo>
                    <a:pt x="151623" y="11635"/>
                    <a:pt x="152624" y="12146"/>
                    <a:pt x="153596" y="12664"/>
                  </a:cubicBezTo>
                  <a:cubicBezTo>
                    <a:pt x="153637" y="12685"/>
                    <a:pt x="153681" y="12696"/>
                    <a:pt x="153728" y="12696"/>
                  </a:cubicBezTo>
                  <a:lnTo>
                    <a:pt x="153727" y="12696"/>
                  </a:lnTo>
                  <a:cubicBezTo>
                    <a:pt x="153728" y="12696"/>
                    <a:pt x="153728" y="12696"/>
                    <a:pt x="153729" y="12696"/>
                  </a:cubicBezTo>
                  <a:cubicBezTo>
                    <a:pt x="153856" y="12696"/>
                    <a:pt x="153967" y="12609"/>
                    <a:pt x="153998" y="12485"/>
                  </a:cubicBezTo>
                  <a:cubicBezTo>
                    <a:pt x="154028" y="12361"/>
                    <a:pt x="153971" y="12232"/>
                    <a:pt x="153858" y="12171"/>
                  </a:cubicBezTo>
                  <a:cubicBezTo>
                    <a:pt x="152880" y="11650"/>
                    <a:pt x="151874" y="11137"/>
                    <a:pt x="150868" y="10643"/>
                  </a:cubicBezTo>
                  <a:cubicBezTo>
                    <a:pt x="150829" y="10623"/>
                    <a:pt x="150787" y="10614"/>
                    <a:pt x="150746" y="10614"/>
                  </a:cubicBezTo>
                  <a:close/>
                  <a:moveTo>
                    <a:pt x="52353" y="14059"/>
                  </a:moveTo>
                  <a:cubicBezTo>
                    <a:pt x="52304" y="14059"/>
                    <a:pt x="52255" y="14072"/>
                    <a:pt x="52211" y="14099"/>
                  </a:cubicBezTo>
                  <a:cubicBezTo>
                    <a:pt x="51247" y="14659"/>
                    <a:pt x="50283" y="15240"/>
                    <a:pt x="49345" y="15826"/>
                  </a:cubicBezTo>
                  <a:cubicBezTo>
                    <a:pt x="49239" y="15892"/>
                    <a:pt x="49190" y="16021"/>
                    <a:pt x="49225" y="16141"/>
                  </a:cubicBezTo>
                  <a:cubicBezTo>
                    <a:pt x="49259" y="16259"/>
                    <a:pt x="49368" y="16342"/>
                    <a:pt x="49493" y="16342"/>
                  </a:cubicBezTo>
                  <a:lnTo>
                    <a:pt x="49493" y="16341"/>
                  </a:lnTo>
                  <a:cubicBezTo>
                    <a:pt x="49495" y="16341"/>
                    <a:pt x="49497" y="16341"/>
                    <a:pt x="49499" y="16341"/>
                  </a:cubicBezTo>
                  <a:cubicBezTo>
                    <a:pt x="49549" y="16341"/>
                    <a:pt x="49598" y="16326"/>
                    <a:pt x="49640" y="16300"/>
                  </a:cubicBezTo>
                  <a:cubicBezTo>
                    <a:pt x="50573" y="15718"/>
                    <a:pt x="51533" y="15139"/>
                    <a:pt x="52490" y="14582"/>
                  </a:cubicBezTo>
                  <a:cubicBezTo>
                    <a:pt x="52626" y="14505"/>
                    <a:pt x="52673" y="14333"/>
                    <a:pt x="52595" y="14199"/>
                  </a:cubicBezTo>
                  <a:cubicBezTo>
                    <a:pt x="52543" y="14109"/>
                    <a:pt x="52449" y="14059"/>
                    <a:pt x="52353" y="14059"/>
                  </a:cubicBezTo>
                  <a:close/>
                  <a:moveTo>
                    <a:pt x="160006" y="15759"/>
                  </a:moveTo>
                  <a:cubicBezTo>
                    <a:pt x="159913" y="15759"/>
                    <a:pt x="159823" y="15806"/>
                    <a:pt x="159770" y="15890"/>
                  </a:cubicBezTo>
                  <a:cubicBezTo>
                    <a:pt x="159688" y="16021"/>
                    <a:pt x="159728" y="16193"/>
                    <a:pt x="159858" y="16275"/>
                  </a:cubicBezTo>
                  <a:cubicBezTo>
                    <a:pt x="160796" y="16859"/>
                    <a:pt x="161739" y="17470"/>
                    <a:pt x="162662" y="18087"/>
                  </a:cubicBezTo>
                  <a:cubicBezTo>
                    <a:pt x="162708" y="18117"/>
                    <a:pt x="162762" y="18134"/>
                    <a:pt x="162817" y="18134"/>
                  </a:cubicBezTo>
                  <a:cubicBezTo>
                    <a:pt x="162940" y="18134"/>
                    <a:pt x="163049" y="18053"/>
                    <a:pt x="163085" y="17936"/>
                  </a:cubicBezTo>
                  <a:cubicBezTo>
                    <a:pt x="163120" y="17818"/>
                    <a:pt x="163074" y="17691"/>
                    <a:pt x="162973" y="17622"/>
                  </a:cubicBezTo>
                  <a:cubicBezTo>
                    <a:pt x="162045" y="17003"/>
                    <a:pt x="161096" y="16390"/>
                    <a:pt x="160154" y="15802"/>
                  </a:cubicBezTo>
                  <a:cubicBezTo>
                    <a:pt x="160108" y="15773"/>
                    <a:pt x="160057" y="15759"/>
                    <a:pt x="160006" y="15759"/>
                  </a:cubicBezTo>
                  <a:close/>
                  <a:moveTo>
                    <a:pt x="43488" y="19829"/>
                  </a:moveTo>
                  <a:cubicBezTo>
                    <a:pt x="43432" y="19829"/>
                    <a:pt x="43375" y="19846"/>
                    <a:pt x="43326" y="19882"/>
                  </a:cubicBezTo>
                  <a:cubicBezTo>
                    <a:pt x="42428" y="20533"/>
                    <a:pt x="41526" y="21209"/>
                    <a:pt x="40647" y="21891"/>
                  </a:cubicBezTo>
                  <a:cubicBezTo>
                    <a:pt x="40436" y="22054"/>
                    <a:pt x="40551" y="22391"/>
                    <a:pt x="40818" y="22391"/>
                  </a:cubicBezTo>
                  <a:cubicBezTo>
                    <a:pt x="40879" y="22391"/>
                    <a:pt x="40940" y="22370"/>
                    <a:pt x="40989" y="22331"/>
                  </a:cubicBezTo>
                  <a:cubicBezTo>
                    <a:pt x="41863" y="21654"/>
                    <a:pt x="42761" y="20981"/>
                    <a:pt x="43653" y="20334"/>
                  </a:cubicBezTo>
                  <a:cubicBezTo>
                    <a:pt x="43777" y="20243"/>
                    <a:pt x="43804" y="20069"/>
                    <a:pt x="43713" y="19945"/>
                  </a:cubicBezTo>
                  <a:cubicBezTo>
                    <a:pt x="43659" y="19869"/>
                    <a:pt x="43574" y="19829"/>
                    <a:pt x="43488" y="19829"/>
                  </a:cubicBezTo>
                  <a:close/>
                  <a:moveTo>
                    <a:pt x="168695" y="21812"/>
                  </a:moveTo>
                  <a:cubicBezTo>
                    <a:pt x="168612" y="21812"/>
                    <a:pt x="168529" y="21849"/>
                    <a:pt x="168474" y="21920"/>
                  </a:cubicBezTo>
                  <a:cubicBezTo>
                    <a:pt x="168380" y="22041"/>
                    <a:pt x="168402" y="22217"/>
                    <a:pt x="168524" y="22312"/>
                  </a:cubicBezTo>
                  <a:cubicBezTo>
                    <a:pt x="169398" y="22988"/>
                    <a:pt x="170275" y="23690"/>
                    <a:pt x="171129" y="24395"/>
                  </a:cubicBezTo>
                  <a:cubicBezTo>
                    <a:pt x="171179" y="24437"/>
                    <a:pt x="171242" y="24460"/>
                    <a:pt x="171307" y="24460"/>
                  </a:cubicBezTo>
                  <a:cubicBezTo>
                    <a:pt x="171569" y="24460"/>
                    <a:pt x="171687" y="24132"/>
                    <a:pt x="171484" y="23966"/>
                  </a:cubicBezTo>
                  <a:cubicBezTo>
                    <a:pt x="170626" y="23256"/>
                    <a:pt x="169745" y="22550"/>
                    <a:pt x="168866" y="21870"/>
                  </a:cubicBezTo>
                  <a:cubicBezTo>
                    <a:pt x="168815" y="21831"/>
                    <a:pt x="168755" y="21812"/>
                    <a:pt x="168695" y="21812"/>
                  </a:cubicBezTo>
                  <a:close/>
                  <a:moveTo>
                    <a:pt x="35247" y="26464"/>
                  </a:moveTo>
                  <a:cubicBezTo>
                    <a:pt x="35182" y="26464"/>
                    <a:pt x="35117" y="26486"/>
                    <a:pt x="35064" y="26533"/>
                  </a:cubicBezTo>
                  <a:cubicBezTo>
                    <a:pt x="34236" y="27272"/>
                    <a:pt x="33406" y="28035"/>
                    <a:pt x="32599" y="28802"/>
                  </a:cubicBezTo>
                  <a:cubicBezTo>
                    <a:pt x="32416" y="28975"/>
                    <a:pt x="32539" y="29283"/>
                    <a:pt x="32790" y="29283"/>
                  </a:cubicBezTo>
                  <a:cubicBezTo>
                    <a:pt x="32790" y="29283"/>
                    <a:pt x="32791" y="29283"/>
                    <a:pt x="32791" y="29283"/>
                  </a:cubicBezTo>
                  <a:cubicBezTo>
                    <a:pt x="32863" y="29283"/>
                    <a:pt x="32932" y="29256"/>
                    <a:pt x="32985" y="29206"/>
                  </a:cubicBezTo>
                  <a:cubicBezTo>
                    <a:pt x="33786" y="28444"/>
                    <a:pt x="34611" y="27685"/>
                    <a:pt x="35436" y="26949"/>
                  </a:cubicBezTo>
                  <a:cubicBezTo>
                    <a:pt x="35548" y="26846"/>
                    <a:pt x="35558" y="26671"/>
                    <a:pt x="35456" y="26557"/>
                  </a:cubicBezTo>
                  <a:cubicBezTo>
                    <a:pt x="35401" y="26495"/>
                    <a:pt x="35324" y="26464"/>
                    <a:pt x="35247" y="26464"/>
                  </a:cubicBezTo>
                  <a:close/>
                  <a:moveTo>
                    <a:pt x="176726" y="28706"/>
                  </a:moveTo>
                  <a:cubicBezTo>
                    <a:pt x="176652" y="28706"/>
                    <a:pt x="176579" y="28735"/>
                    <a:pt x="176524" y="28793"/>
                  </a:cubicBezTo>
                  <a:cubicBezTo>
                    <a:pt x="176417" y="28906"/>
                    <a:pt x="176423" y="29084"/>
                    <a:pt x="176537" y="29190"/>
                  </a:cubicBezTo>
                  <a:cubicBezTo>
                    <a:pt x="177339" y="29952"/>
                    <a:pt x="178140" y="30738"/>
                    <a:pt x="178917" y="31524"/>
                  </a:cubicBezTo>
                  <a:cubicBezTo>
                    <a:pt x="178969" y="31578"/>
                    <a:pt x="179040" y="31607"/>
                    <a:pt x="179115" y="31607"/>
                  </a:cubicBezTo>
                  <a:cubicBezTo>
                    <a:pt x="179363" y="31607"/>
                    <a:pt x="179488" y="31309"/>
                    <a:pt x="179314" y="31131"/>
                  </a:cubicBezTo>
                  <a:cubicBezTo>
                    <a:pt x="178532" y="30341"/>
                    <a:pt x="177727" y="29552"/>
                    <a:pt x="176921" y="28786"/>
                  </a:cubicBezTo>
                  <a:cubicBezTo>
                    <a:pt x="176867" y="28732"/>
                    <a:pt x="176796" y="28706"/>
                    <a:pt x="176726" y="28706"/>
                  </a:cubicBezTo>
                  <a:close/>
                  <a:moveTo>
                    <a:pt x="27717" y="33894"/>
                  </a:moveTo>
                  <a:cubicBezTo>
                    <a:pt x="27641" y="33894"/>
                    <a:pt x="27566" y="33924"/>
                    <a:pt x="27511" y="33984"/>
                  </a:cubicBezTo>
                  <a:cubicBezTo>
                    <a:pt x="26760" y="34804"/>
                    <a:pt x="26011" y="35647"/>
                    <a:pt x="25285" y="36492"/>
                  </a:cubicBezTo>
                  <a:cubicBezTo>
                    <a:pt x="25129" y="36672"/>
                    <a:pt x="25258" y="36953"/>
                    <a:pt x="25497" y="36953"/>
                  </a:cubicBezTo>
                  <a:cubicBezTo>
                    <a:pt x="25578" y="36953"/>
                    <a:pt x="25656" y="36918"/>
                    <a:pt x="25709" y="36855"/>
                  </a:cubicBezTo>
                  <a:cubicBezTo>
                    <a:pt x="26430" y="36017"/>
                    <a:pt x="27175" y="35177"/>
                    <a:pt x="27922" y="34361"/>
                  </a:cubicBezTo>
                  <a:cubicBezTo>
                    <a:pt x="28026" y="34247"/>
                    <a:pt x="28018" y="34071"/>
                    <a:pt x="27905" y="33968"/>
                  </a:cubicBezTo>
                  <a:cubicBezTo>
                    <a:pt x="27852" y="33918"/>
                    <a:pt x="27784" y="33894"/>
                    <a:pt x="27717" y="33894"/>
                  </a:cubicBezTo>
                  <a:close/>
                  <a:moveTo>
                    <a:pt x="184030" y="36382"/>
                  </a:moveTo>
                  <a:cubicBezTo>
                    <a:pt x="183966" y="36382"/>
                    <a:pt x="183901" y="36404"/>
                    <a:pt x="183848" y="36450"/>
                  </a:cubicBezTo>
                  <a:cubicBezTo>
                    <a:pt x="183734" y="36547"/>
                    <a:pt x="183719" y="36717"/>
                    <a:pt x="183812" y="36834"/>
                  </a:cubicBezTo>
                  <a:cubicBezTo>
                    <a:pt x="184531" y="37669"/>
                    <a:pt x="185247" y="38531"/>
                    <a:pt x="185944" y="39395"/>
                  </a:cubicBezTo>
                  <a:cubicBezTo>
                    <a:pt x="185996" y="39460"/>
                    <a:pt x="186076" y="39498"/>
                    <a:pt x="186160" y="39498"/>
                  </a:cubicBezTo>
                  <a:cubicBezTo>
                    <a:pt x="186394" y="39498"/>
                    <a:pt x="186525" y="39227"/>
                    <a:pt x="186378" y="39045"/>
                  </a:cubicBezTo>
                  <a:cubicBezTo>
                    <a:pt x="185678" y="38176"/>
                    <a:pt x="184956" y="37311"/>
                    <a:pt x="184234" y="36470"/>
                  </a:cubicBezTo>
                  <a:cubicBezTo>
                    <a:pt x="184179" y="36412"/>
                    <a:pt x="184105" y="36382"/>
                    <a:pt x="184030" y="36382"/>
                  </a:cubicBezTo>
                  <a:close/>
                  <a:moveTo>
                    <a:pt x="20965" y="42050"/>
                  </a:moveTo>
                  <a:cubicBezTo>
                    <a:pt x="20881" y="42050"/>
                    <a:pt x="20798" y="42088"/>
                    <a:pt x="20744" y="42160"/>
                  </a:cubicBezTo>
                  <a:cubicBezTo>
                    <a:pt x="20077" y="43053"/>
                    <a:pt x="19417" y="43967"/>
                    <a:pt x="18780" y="44881"/>
                  </a:cubicBezTo>
                  <a:cubicBezTo>
                    <a:pt x="18651" y="45065"/>
                    <a:pt x="18783" y="45319"/>
                    <a:pt x="19008" y="45319"/>
                  </a:cubicBezTo>
                  <a:cubicBezTo>
                    <a:pt x="19008" y="45319"/>
                    <a:pt x="19009" y="45319"/>
                    <a:pt x="19009" y="45319"/>
                  </a:cubicBezTo>
                  <a:lnTo>
                    <a:pt x="19009" y="45320"/>
                  </a:lnTo>
                  <a:cubicBezTo>
                    <a:pt x="19100" y="45320"/>
                    <a:pt x="19185" y="45274"/>
                    <a:pt x="19238" y="45200"/>
                  </a:cubicBezTo>
                  <a:cubicBezTo>
                    <a:pt x="19871" y="44292"/>
                    <a:pt x="20528" y="43382"/>
                    <a:pt x="21190" y="42494"/>
                  </a:cubicBezTo>
                  <a:cubicBezTo>
                    <a:pt x="21281" y="42371"/>
                    <a:pt x="21255" y="42197"/>
                    <a:pt x="21132" y="42106"/>
                  </a:cubicBezTo>
                  <a:cubicBezTo>
                    <a:pt x="21082" y="42068"/>
                    <a:pt x="21023" y="42050"/>
                    <a:pt x="20965" y="42050"/>
                  </a:cubicBezTo>
                  <a:close/>
                  <a:moveTo>
                    <a:pt x="190510" y="44735"/>
                  </a:moveTo>
                  <a:cubicBezTo>
                    <a:pt x="190455" y="44735"/>
                    <a:pt x="190400" y="44751"/>
                    <a:pt x="190351" y="44785"/>
                  </a:cubicBezTo>
                  <a:cubicBezTo>
                    <a:pt x="190227" y="44873"/>
                    <a:pt x="190194" y="45043"/>
                    <a:pt x="190279" y="45170"/>
                  </a:cubicBezTo>
                  <a:cubicBezTo>
                    <a:pt x="190912" y="46075"/>
                    <a:pt x="191537" y="47004"/>
                    <a:pt x="192142" y="47930"/>
                  </a:cubicBezTo>
                  <a:cubicBezTo>
                    <a:pt x="192192" y="48008"/>
                    <a:pt x="192279" y="48056"/>
                    <a:pt x="192372" y="48056"/>
                  </a:cubicBezTo>
                  <a:cubicBezTo>
                    <a:pt x="192373" y="48056"/>
                    <a:pt x="192374" y="48056"/>
                    <a:pt x="192375" y="48056"/>
                  </a:cubicBezTo>
                  <a:lnTo>
                    <a:pt x="192375" y="48056"/>
                  </a:lnTo>
                  <a:cubicBezTo>
                    <a:pt x="192376" y="48056"/>
                    <a:pt x="192376" y="48056"/>
                    <a:pt x="192376" y="48056"/>
                  </a:cubicBezTo>
                  <a:cubicBezTo>
                    <a:pt x="192598" y="48056"/>
                    <a:pt x="192729" y="47810"/>
                    <a:pt x="192609" y="47625"/>
                  </a:cubicBezTo>
                  <a:cubicBezTo>
                    <a:pt x="192002" y="46694"/>
                    <a:pt x="191373" y="45760"/>
                    <a:pt x="190737" y="44850"/>
                  </a:cubicBezTo>
                  <a:cubicBezTo>
                    <a:pt x="190682" y="44775"/>
                    <a:pt x="190597" y="44735"/>
                    <a:pt x="190510" y="44735"/>
                  </a:cubicBezTo>
                  <a:close/>
                  <a:moveTo>
                    <a:pt x="15072" y="50846"/>
                  </a:moveTo>
                  <a:cubicBezTo>
                    <a:pt x="14977" y="50846"/>
                    <a:pt x="14885" y="50894"/>
                    <a:pt x="14832" y="50981"/>
                  </a:cubicBezTo>
                  <a:cubicBezTo>
                    <a:pt x="14258" y="51939"/>
                    <a:pt x="13693" y="52918"/>
                    <a:pt x="13153" y="53888"/>
                  </a:cubicBezTo>
                  <a:cubicBezTo>
                    <a:pt x="13050" y="54074"/>
                    <a:pt x="13184" y="54303"/>
                    <a:pt x="13397" y="54303"/>
                  </a:cubicBezTo>
                  <a:cubicBezTo>
                    <a:pt x="13498" y="54303"/>
                    <a:pt x="13591" y="54248"/>
                    <a:pt x="13641" y="54159"/>
                  </a:cubicBezTo>
                  <a:cubicBezTo>
                    <a:pt x="14178" y="53194"/>
                    <a:pt x="14740" y="52221"/>
                    <a:pt x="15311" y="51268"/>
                  </a:cubicBezTo>
                  <a:cubicBezTo>
                    <a:pt x="15390" y="51136"/>
                    <a:pt x="15347" y="50964"/>
                    <a:pt x="15214" y="50885"/>
                  </a:cubicBezTo>
                  <a:cubicBezTo>
                    <a:pt x="15170" y="50858"/>
                    <a:pt x="15120" y="50846"/>
                    <a:pt x="15072" y="50846"/>
                  </a:cubicBezTo>
                  <a:close/>
                  <a:moveTo>
                    <a:pt x="196115" y="53695"/>
                  </a:moveTo>
                  <a:cubicBezTo>
                    <a:pt x="196069" y="53695"/>
                    <a:pt x="196022" y="53707"/>
                    <a:pt x="195980" y="53731"/>
                  </a:cubicBezTo>
                  <a:cubicBezTo>
                    <a:pt x="195844" y="53805"/>
                    <a:pt x="195797" y="53975"/>
                    <a:pt x="195871" y="54109"/>
                  </a:cubicBezTo>
                  <a:cubicBezTo>
                    <a:pt x="196415" y="55087"/>
                    <a:pt x="196944" y="56073"/>
                    <a:pt x="197444" y="57041"/>
                  </a:cubicBezTo>
                  <a:cubicBezTo>
                    <a:pt x="197490" y="57134"/>
                    <a:pt x="197586" y="57193"/>
                    <a:pt x="197691" y="57193"/>
                  </a:cubicBezTo>
                  <a:cubicBezTo>
                    <a:pt x="197735" y="57193"/>
                    <a:pt x="197779" y="57182"/>
                    <a:pt x="197819" y="57161"/>
                  </a:cubicBezTo>
                  <a:cubicBezTo>
                    <a:pt x="197956" y="57091"/>
                    <a:pt x="198010" y="56924"/>
                    <a:pt x="197939" y="56786"/>
                  </a:cubicBezTo>
                  <a:cubicBezTo>
                    <a:pt x="197437" y="55812"/>
                    <a:pt x="196906" y="54820"/>
                    <a:pt x="196358" y="53838"/>
                  </a:cubicBezTo>
                  <a:cubicBezTo>
                    <a:pt x="196307" y="53747"/>
                    <a:pt x="196213" y="53695"/>
                    <a:pt x="196115" y="53695"/>
                  </a:cubicBezTo>
                  <a:close/>
                  <a:moveTo>
                    <a:pt x="10095" y="60200"/>
                  </a:moveTo>
                  <a:cubicBezTo>
                    <a:pt x="9990" y="60200"/>
                    <a:pt x="9890" y="60259"/>
                    <a:pt x="9842" y="60360"/>
                  </a:cubicBezTo>
                  <a:cubicBezTo>
                    <a:pt x="9367" y="61375"/>
                    <a:pt x="8904" y="62405"/>
                    <a:pt x="8467" y="63424"/>
                  </a:cubicBezTo>
                  <a:cubicBezTo>
                    <a:pt x="8406" y="63566"/>
                    <a:pt x="8472" y="63729"/>
                    <a:pt x="8612" y="63791"/>
                  </a:cubicBezTo>
                  <a:cubicBezTo>
                    <a:pt x="8647" y="63806"/>
                    <a:pt x="8685" y="63813"/>
                    <a:pt x="8723" y="63813"/>
                  </a:cubicBezTo>
                  <a:cubicBezTo>
                    <a:pt x="8835" y="63813"/>
                    <a:pt x="8935" y="63747"/>
                    <a:pt x="8979" y="63644"/>
                  </a:cubicBezTo>
                  <a:cubicBezTo>
                    <a:pt x="9415" y="62632"/>
                    <a:pt x="9875" y="61606"/>
                    <a:pt x="10348" y="60596"/>
                  </a:cubicBezTo>
                  <a:cubicBezTo>
                    <a:pt x="10412" y="60456"/>
                    <a:pt x="10351" y="60291"/>
                    <a:pt x="10213" y="60227"/>
                  </a:cubicBezTo>
                  <a:cubicBezTo>
                    <a:pt x="10175" y="60209"/>
                    <a:pt x="10134" y="60200"/>
                    <a:pt x="10095" y="60200"/>
                  </a:cubicBezTo>
                  <a:close/>
                  <a:moveTo>
                    <a:pt x="200779" y="63171"/>
                  </a:moveTo>
                  <a:cubicBezTo>
                    <a:pt x="200742" y="63171"/>
                    <a:pt x="200705" y="63178"/>
                    <a:pt x="200669" y="63194"/>
                  </a:cubicBezTo>
                  <a:cubicBezTo>
                    <a:pt x="200526" y="63255"/>
                    <a:pt x="200460" y="63423"/>
                    <a:pt x="200526" y="63565"/>
                  </a:cubicBezTo>
                  <a:cubicBezTo>
                    <a:pt x="200960" y="64575"/>
                    <a:pt x="201385" y="65609"/>
                    <a:pt x="201791" y="66638"/>
                  </a:cubicBezTo>
                  <a:cubicBezTo>
                    <a:pt x="201833" y="66745"/>
                    <a:pt x="201935" y="66815"/>
                    <a:pt x="202050" y="66815"/>
                  </a:cubicBezTo>
                  <a:cubicBezTo>
                    <a:pt x="202085" y="66815"/>
                    <a:pt x="202120" y="66809"/>
                    <a:pt x="202152" y="66796"/>
                  </a:cubicBezTo>
                  <a:cubicBezTo>
                    <a:pt x="202296" y="66740"/>
                    <a:pt x="202366" y="66577"/>
                    <a:pt x="202310" y="66434"/>
                  </a:cubicBezTo>
                  <a:cubicBezTo>
                    <a:pt x="201902" y="65400"/>
                    <a:pt x="201475" y="64360"/>
                    <a:pt x="201038" y="63345"/>
                  </a:cubicBezTo>
                  <a:cubicBezTo>
                    <a:pt x="200994" y="63237"/>
                    <a:pt x="200889" y="63171"/>
                    <a:pt x="200779" y="63171"/>
                  </a:cubicBezTo>
                  <a:close/>
                  <a:moveTo>
                    <a:pt x="6094" y="70014"/>
                  </a:moveTo>
                  <a:cubicBezTo>
                    <a:pt x="5978" y="70014"/>
                    <a:pt x="5870" y="70086"/>
                    <a:pt x="5831" y="70201"/>
                  </a:cubicBezTo>
                  <a:cubicBezTo>
                    <a:pt x="5463" y="71254"/>
                    <a:pt x="5106" y="72328"/>
                    <a:pt x="4773" y="73394"/>
                  </a:cubicBezTo>
                  <a:cubicBezTo>
                    <a:pt x="4728" y="73540"/>
                    <a:pt x="4809" y="73697"/>
                    <a:pt x="4956" y="73743"/>
                  </a:cubicBezTo>
                  <a:cubicBezTo>
                    <a:pt x="4980" y="73750"/>
                    <a:pt x="5005" y="73755"/>
                    <a:pt x="5031" y="73755"/>
                  </a:cubicBezTo>
                  <a:cubicBezTo>
                    <a:pt x="5034" y="73755"/>
                    <a:pt x="5037" y="73755"/>
                    <a:pt x="5040" y="73755"/>
                  </a:cubicBezTo>
                  <a:cubicBezTo>
                    <a:pt x="5161" y="73755"/>
                    <a:pt x="5270" y="73677"/>
                    <a:pt x="5307" y="73560"/>
                  </a:cubicBezTo>
                  <a:cubicBezTo>
                    <a:pt x="5638" y="72500"/>
                    <a:pt x="5992" y="71432"/>
                    <a:pt x="6357" y="70385"/>
                  </a:cubicBezTo>
                  <a:cubicBezTo>
                    <a:pt x="6408" y="70239"/>
                    <a:pt x="6331" y="70081"/>
                    <a:pt x="6186" y="70030"/>
                  </a:cubicBezTo>
                  <a:cubicBezTo>
                    <a:pt x="6156" y="70019"/>
                    <a:pt x="6124" y="70014"/>
                    <a:pt x="6094" y="70014"/>
                  </a:cubicBezTo>
                  <a:close/>
                  <a:moveTo>
                    <a:pt x="204464" y="73086"/>
                  </a:moveTo>
                  <a:cubicBezTo>
                    <a:pt x="204436" y="73086"/>
                    <a:pt x="204408" y="73090"/>
                    <a:pt x="204380" y="73099"/>
                  </a:cubicBezTo>
                  <a:cubicBezTo>
                    <a:pt x="204232" y="73144"/>
                    <a:pt x="204151" y="73302"/>
                    <a:pt x="204197" y="73448"/>
                  </a:cubicBezTo>
                  <a:cubicBezTo>
                    <a:pt x="204530" y="74507"/>
                    <a:pt x="204849" y="75582"/>
                    <a:pt x="205145" y="76645"/>
                  </a:cubicBezTo>
                  <a:cubicBezTo>
                    <a:pt x="205179" y="76765"/>
                    <a:pt x="205290" y="76848"/>
                    <a:pt x="205414" y="76848"/>
                  </a:cubicBezTo>
                  <a:cubicBezTo>
                    <a:pt x="205600" y="76847"/>
                    <a:pt x="205732" y="76671"/>
                    <a:pt x="205683" y="76493"/>
                  </a:cubicBezTo>
                  <a:cubicBezTo>
                    <a:pt x="205384" y="75426"/>
                    <a:pt x="205064" y="74345"/>
                    <a:pt x="204729" y="73281"/>
                  </a:cubicBezTo>
                  <a:cubicBezTo>
                    <a:pt x="204692" y="73162"/>
                    <a:pt x="204582" y="73086"/>
                    <a:pt x="204464" y="73086"/>
                  </a:cubicBezTo>
                  <a:close/>
                  <a:moveTo>
                    <a:pt x="3113" y="80178"/>
                  </a:moveTo>
                  <a:cubicBezTo>
                    <a:pt x="2989" y="80178"/>
                    <a:pt x="2876" y="80266"/>
                    <a:pt x="2846" y="80393"/>
                  </a:cubicBezTo>
                  <a:cubicBezTo>
                    <a:pt x="2587" y="81482"/>
                    <a:pt x="2344" y="82584"/>
                    <a:pt x="2122" y="83666"/>
                  </a:cubicBezTo>
                  <a:cubicBezTo>
                    <a:pt x="2086" y="83839"/>
                    <a:pt x="2218" y="84001"/>
                    <a:pt x="2394" y="84001"/>
                  </a:cubicBezTo>
                  <a:cubicBezTo>
                    <a:pt x="2395" y="84001"/>
                    <a:pt x="2395" y="84001"/>
                    <a:pt x="2396" y="84001"/>
                  </a:cubicBezTo>
                  <a:cubicBezTo>
                    <a:pt x="2529" y="84001"/>
                    <a:pt x="2643" y="83907"/>
                    <a:pt x="2669" y="83778"/>
                  </a:cubicBezTo>
                  <a:cubicBezTo>
                    <a:pt x="2889" y="82702"/>
                    <a:pt x="3131" y="81605"/>
                    <a:pt x="3388" y="80522"/>
                  </a:cubicBezTo>
                  <a:cubicBezTo>
                    <a:pt x="3424" y="80372"/>
                    <a:pt x="3331" y="80222"/>
                    <a:pt x="3181" y="80187"/>
                  </a:cubicBezTo>
                  <a:cubicBezTo>
                    <a:pt x="3158" y="80181"/>
                    <a:pt x="3136" y="80178"/>
                    <a:pt x="3113" y="80178"/>
                  </a:cubicBezTo>
                  <a:close/>
                  <a:moveTo>
                    <a:pt x="207118" y="83329"/>
                  </a:moveTo>
                  <a:cubicBezTo>
                    <a:pt x="207100" y="83329"/>
                    <a:pt x="207082" y="83331"/>
                    <a:pt x="207064" y="83334"/>
                  </a:cubicBezTo>
                  <a:cubicBezTo>
                    <a:pt x="206913" y="83364"/>
                    <a:pt x="206816" y="83512"/>
                    <a:pt x="206847" y="83664"/>
                  </a:cubicBezTo>
                  <a:cubicBezTo>
                    <a:pt x="207071" y="84755"/>
                    <a:pt x="207279" y="85857"/>
                    <a:pt x="207466" y="86939"/>
                  </a:cubicBezTo>
                  <a:cubicBezTo>
                    <a:pt x="207489" y="87073"/>
                    <a:pt x="207604" y="87171"/>
                    <a:pt x="207739" y="87171"/>
                  </a:cubicBezTo>
                  <a:cubicBezTo>
                    <a:pt x="207756" y="87171"/>
                    <a:pt x="207772" y="87170"/>
                    <a:pt x="207788" y="87167"/>
                  </a:cubicBezTo>
                  <a:cubicBezTo>
                    <a:pt x="207940" y="87141"/>
                    <a:pt x="208041" y="86996"/>
                    <a:pt x="208015" y="86845"/>
                  </a:cubicBezTo>
                  <a:cubicBezTo>
                    <a:pt x="207829" y="85757"/>
                    <a:pt x="207619" y="84649"/>
                    <a:pt x="207393" y="83551"/>
                  </a:cubicBezTo>
                  <a:cubicBezTo>
                    <a:pt x="207365" y="83419"/>
                    <a:pt x="207248" y="83329"/>
                    <a:pt x="207118" y="83329"/>
                  </a:cubicBezTo>
                  <a:close/>
                  <a:moveTo>
                    <a:pt x="1196" y="90585"/>
                  </a:moveTo>
                  <a:cubicBezTo>
                    <a:pt x="1057" y="90585"/>
                    <a:pt x="937" y="90687"/>
                    <a:pt x="917" y="90827"/>
                  </a:cubicBezTo>
                  <a:cubicBezTo>
                    <a:pt x="771" y="91931"/>
                    <a:pt x="639" y="93052"/>
                    <a:pt x="529" y="94156"/>
                  </a:cubicBezTo>
                  <a:cubicBezTo>
                    <a:pt x="513" y="94309"/>
                    <a:pt x="625" y="94446"/>
                    <a:pt x="779" y="94461"/>
                  </a:cubicBezTo>
                  <a:cubicBezTo>
                    <a:pt x="789" y="94462"/>
                    <a:pt x="798" y="94464"/>
                    <a:pt x="807" y="94464"/>
                  </a:cubicBezTo>
                  <a:cubicBezTo>
                    <a:pt x="950" y="94462"/>
                    <a:pt x="1069" y="94354"/>
                    <a:pt x="1083" y="94212"/>
                  </a:cubicBezTo>
                  <a:cubicBezTo>
                    <a:pt x="1194" y="93114"/>
                    <a:pt x="1324" y="91999"/>
                    <a:pt x="1470" y="90901"/>
                  </a:cubicBezTo>
                  <a:cubicBezTo>
                    <a:pt x="1490" y="90747"/>
                    <a:pt x="1383" y="90607"/>
                    <a:pt x="1230" y="90587"/>
                  </a:cubicBezTo>
                  <a:cubicBezTo>
                    <a:pt x="1218" y="90586"/>
                    <a:pt x="1207" y="90585"/>
                    <a:pt x="1196" y="90585"/>
                  </a:cubicBezTo>
                  <a:close/>
                  <a:moveTo>
                    <a:pt x="208724" y="93787"/>
                  </a:moveTo>
                  <a:cubicBezTo>
                    <a:pt x="208713" y="93787"/>
                    <a:pt x="208703" y="93788"/>
                    <a:pt x="208692" y="93789"/>
                  </a:cubicBezTo>
                  <a:cubicBezTo>
                    <a:pt x="208539" y="93804"/>
                    <a:pt x="208428" y="93942"/>
                    <a:pt x="208444" y="94096"/>
                  </a:cubicBezTo>
                  <a:cubicBezTo>
                    <a:pt x="208555" y="95192"/>
                    <a:pt x="208650" y="96310"/>
                    <a:pt x="208727" y="97416"/>
                  </a:cubicBezTo>
                  <a:cubicBezTo>
                    <a:pt x="208737" y="97562"/>
                    <a:pt x="208859" y="97676"/>
                    <a:pt x="209005" y="97676"/>
                  </a:cubicBezTo>
                  <a:lnTo>
                    <a:pt x="209024" y="97676"/>
                  </a:lnTo>
                  <a:cubicBezTo>
                    <a:pt x="209178" y="97666"/>
                    <a:pt x="209294" y="97532"/>
                    <a:pt x="209284" y="97378"/>
                  </a:cubicBezTo>
                  <a:cubicBezTo>
                    <a:pt x="209207" y="96266"/>
                    <a:pt x="209110" y="95142"/>
                    <a:pt x="208998" y="94039"/>
                  </a:cubicBezTo>
                  <a:cubicBezTo>
                    <a:pt x="208984" y="93896"/>
                    <a:pt x="208861" y="93787"/>
                    <a:pt x="208724" y="93787"/>
                  </a:cubicBezTo>
                  <a:close/>
                  <a:moveTo>
                    <a:pt x="341" y="101131"/>
                  </a:moveTo>
                  <a:cubicBezTo>
                    <a:pt x="191" y="101137"/>
                    <a:pt x="59" y="101247"/>
                    <a:pt x="54" y="101401"/>
                  </a:cubicBezTo>
                  <a:cubicBezTo>
                    <a:pt x="19" y="102502"/>
                    <a:pt x="1" y="103629"/>
                    <a:pt x="1" y="104753"/>
                  </a:cubicBezTo>
                  <a:lnTo>
                    <a:pt x="1" y="104982"/>
                  </a:lnTo>
                  <a:cubicBezTo>
                    <a:pt x="0" y="105137"/>
                    <a:pt x="126" y="105261"/>
                    <a:pt x="280" y="105261"/>
                  </a:cubicBezTo>
                  <a:cubicBezTo>
                    <a:pt x="433" y="105261"/>
                    <a:pt x="558" y="105137"/>
                    <a:pt x="558" y="104983"/>
                  </a:cubicBezTo>
                  <a:lnTo>
                    <a:pt x="558" y="104752"/>
                  </a:lnTo>
                  <a:cubicBezTo>
                    <a:pt x="558" y="103635"/>
                    <a:pt x="575" y="102514"/>
                    <a:pt x="610" y="101417"/>
                  </a:cubicBezTo>
                  <a:cubicBezTo>
                    <a:pt x="615" y="101264"/>
                    <a:pt x="495" y="101136"/>
                    <a:pt x="341" y="101131"/>
                  </a:cubicBezTo>
                  <a:close/>
                  <a:moveTo>
                    <a:pt x="209260" y="104357"/>
                  </a:moveTo>
                  <a:cubicBezTo>
                    <a:pt x="209106" y="104357"/>
                    <a:pt x="208981" y="104482"/>
                    <a:pt x="208981" y="104637"/>
                  </a:cubicBezTo>
                  <a:lnTo>
                    <a:pt x="208981" y="104752"/>
                  </a:lnTo>
                  <a:cubicBezTo>
                    <a:pt x="208981" y="105824"/>
                    <a:pt x="208965" y="106907"/>
                    <a:pt x="208932" y="107971"/>
                  </a:cubicBezTo>
                  <a:cubicBezTo>
                    <a:pt x="208927" y="108124"/>
                    <a:pt x="209048" y="108254"/>
                    <a:pt x="209202" y="108258"/>
                  </a:cubicBezTo>
                  <a:lnTo>
                    <a:pt x="209210" y="108258"/>
                  </a:lnTo>
                  <a:cubicBezTo>
                    <a:pt x="209361" y="108258"/>
                    <a:pt x="209485" y="108138"/>
                    <a:pt x="209490" y="107988"/>
                  </a:cubicBezTo>
                  <a:cubicBezTo>
                    <a:pt x="209523" y="106919"/>
                    <a:pt x="209539" y="105830"/>
                    <a:pt x="209539" y="104752"/>
                  </a:cubicBezTo>
                  <a:lnTo>
                    <a:pt x="209539" y="104637"/>
                  </a:lnTo>
                  <a:cubicBezTo>
                    <a:pt x="209539" y="104482"/>
                    <a:pt x="209414" y="104357"/>
                    <a:pt x="209260" y="104357"/>
                  </a:cubicBezTo>
                  <a:close/>
                  <a:moveTo>
                    <a:pt x="539" y="111941"/>
                  </a:moveTo>
                  <a:cubicBezTo>
                    <a:pt x="534" y="111941"/>
                    <a:pt x="528" y="111941"/>
                    <a:pt x="523" y="111941"/>
                  </a:cubicBezTo>
                  <a:cubicBezTo>
                    <a:pt x="369" y="111953"/>
                    <a:pt x="253" y="112086"/>
                    <a:pt x="264" y="112240"/>
                  </a:cubicBezTo>
                  <a:cubicBezTo>
                    <a:pt x="341" y="113341"/>
                    <a:pt x="439" y="114466"/>
                    <a:pt x="553" y="115579"/>
                  </a:cubicBezTo>
                  <a:cubicBezTo>
                    <a:pt x="567" y="115721"/>
                    <a:pt x="687" y="115829"/>
                    <a:pt x="830" y="115829"/>
                  </a:cubicBezTo>
                  <a:cubicBezTo>
                    <a:pt x="840" y="115829"/>
                    <a:pt x="849" y="115829"/>
                    <a:pt x="860" y="115828"/>
                  </a:cubicBezTo>
                  <a:cubicBezTo>
                    <a:pt x="1012" y="115812"/>
                    <a:pt x="1124" y="115676"/>
                    <a:pt x="1108" y="115522"/>
                  </a:cubicBezTo>
                  <a:cubicBezTo>
                    <a:pt x="995" y="114414"/>
                    <a:pt x="898" y="113296"/>
                    <a:pt x="821" y="112201"/>
                  </a:cubicBezTo>
                  <a:cubicBezTo>
                    <a:pt x="810" y="112052"/>
                    <a:pt x="672" y="111941"/>
                    <a:pt x="539" y="111941"/>
                  </a:cubicBezTo>
                  <a:close/>
                  <a:moveTo>
                    <a:pt x="208736" y="114924"/>
                  </a:moveTo>
                  <a:cubicBezTo>
                    <a:pt x="208594" y="114924"/>
                    <a:pt x="208480" y="115035"/>
                    <a:pt x="208466" y="115176"/>
                  </a:cubicBezTo>
                  <a:cubicBezTo>
                    <a:pt x="208358" y="116269"/>
                    <a:pt x="208230" y="117383"/>
                    <a:pt x="208084" y="118489"/>
                  </a:cubicBezTo>
                  <a:cubicBezTo>
                    <a:pt x="208061" y="118656"/>
                    <a:pt x="208191" y="118804"/>
                    <a:pt x="208359" y="118804"/>
                  </a:cubicBezTo>
                  <a:cubicBezTo>
                    <a:pt x="208360" y="118804"/>
                    <a:pt x="208361" y="118804"/>
                    <a:pt x="208361" y="118804"/>
                  </a:cubicBezTo>
                  <a:cubicBezTo>
                    <a:pt x="208501" y="118804"/>
                    <a:pt x="208620" y="118701"/>
                    <a:pt x="208638" y="118562"/>
                  </a:cubicBezTo>
                  <a:cubicBezTo>
                    <a:pt x="208784" y="117451"/>
                    <a:pt x="208913" y="116330"/>
                    <a:pt x="209023" y="115232"/>
                  </a:cubicBezTo>
                  <a:cubicBezTo>
                    <a:pt x="209038" y="115079"/>
                    <a:pt x="208926" y="114942"/>
                    <a:pt x="208772" y="114927"/>
                  </a:cubicBezTo>
                  <a:cubicBezTo>
                    <a:pt x="208760" y="114925"/>
                    <a:pt x="208748" y="114924"/>
                    <a:pt x="208736" y="114924"/>
                  </a:cubicBezTo>
                  <a:close/>
                  <a:moveTo>
                    <a:pt x="1825" y="122443"/>
                  </a:moveTo>
                  <a:cubicBezTo>
                    <a:pt x="1807" y="122443"/>
                    <a:pt x="1790" y="122445"/>
                    <a:pt x="1772" y="122449"/>
                  </a:cubicBezTo>
                  <a:cubicBezTo>
                    <a:pt x="1619" y="122476"/>
                    <a:pt x="1518" y="122619"/>
                    <a:pt x="1545" y="122772"/>
                  </a:cubicBezTo>
                  <a:cubicBezTo>
                    <a:pt x="1733" y="123867"/>
                    <a:pt x="1944" y="124973"/>
                    <a:pt x="2170" y="126065"/>
                  </a:cubicBezTo>
                  <a:cubicBezTo>
                    <a:pt x="2197" y="126194"/>
                    <a:pt x="2311" y="126287"/>
                    <a:pt x="2443" y="126287"/>
                  </a:cubicBezTo>
                  <a:cubicBezTo>
                    <a:pt x="2461" y="126287"/>
                    <a:pt x="2481" y="126285"/>
                    <a:pt x="2500" y="126281"/>
                  </a:cubicBezTo>
                  <a:cubicBezTo>
                    <a:pt x="2650" y="126250"/>
                    <a:pt x="2748" y="126102"/>
                    <a:pt x="2716" y="125952"/>
                  </a:cubicBezTo>
                  <a:cubicBezTo>
                    <a:pt x="2491" y="124866"/>
                    <a:pt x="2283" y="123764"/>
                    <a:pt x="2093" y="122676"/>
                  </a:cubicBezTo>
                  <a:cubicBezTo>
                    <a:pt x="2071" y="122542"/>
                    <a:pt x="1953" y="122443"/>
                    <a:pt x="1825" y="122443"/>
                  </a:cubicBezTo>
                  <a:close/>
                  <a:moveTo>
                    <a:pt x="207165" y="125388"/>
                  </a:moveTo>
                  <a:cubicBezTo>
                    <a:pt x="207035" y="125388"/>
                    <a:pt x="206919" y="125479"/>
                    <a:pt x="206892" y="125611"/>
                  </a:cubicBezTo>
                  <a:cubicBezTo>
                    <a:pt x="206676" y="126682"/>
                    <a:pt x="206435" y="127777"/>
                    <a:pt x="206177" y="128867"/>
                  </a:cubicBezTo>
                  <a:cubicBezTo>
                    <a:pt x="206141" y="129017"/>
                    <a:pt x="206234" y="129168"/>
                    <a:pt x="206385" y="129202"/>
                  </a:cubicBezTo>
                  <a:cubicBezTo>
                    <a:pt x="206406" y="129208"/>
                    <a:pt x="206427" y="129211"/>
                    <a:pt x="206449" y="129211"/>
                  </a:cubicBezTo>
                  <a:cubicBezTo>
                    <a:pt x="206578" y="129211"/>
                    <a:pt x="206690" y="129122"/>
                    <a:pt x="206720" y="128996"/>
                  </a:cubicBezTo>
                  <a:cubicBezTo>
                    <a:pt x="206979" y="127900"/>
                    <a:pt x="207221" y="126798"/>
                    <a:pt x="207440" y="125722"/>
                  </a:cubicBezTo>
                  <a:cubicBezTo>
                    <a:pt x="207470" y="125572"/>
                    <a:pt x="207372" y="125424"/>
                    <a:pt x="207222" y="125394"/>
                  </a:cubicBezTo>
                  <a:cubicBezTo>
                    <a:pt x="207203" y="125390"/>
                    <a:pt x="207184" y="125388"/>
                    <a:pt x="207165" y="125388"/>
                  </a:cubicBezTo>
                  <a:close/>
                  <a:moveTo>
                    <a:pt x="4156" y="132765"/>
                  </a:moveTo>
                  <a:cubicBezTo>
                    <a:pt x="4131" y="132765"/>
                    <a:pt x="4106" y="132769"/>
                    <a:pt x="4080" y="132776"/>
                  </a:cubicBezTo>
                  <a:cubicBezTo>
                    <a:pt x="3931" y="132817"/>
                    <a:pt x="3845" y="132972"/>
                    <a:pt x="3887" y="133120"/>
                  </a:cubicBezTo>
                  <a:cubicBezTo>
                    <a:pt x="4189" y="134196"/>
                    <a:pt x="4510" y="135276"/>
                    <a:pt x="4844" y="136332"/>
                  </a:cubicBezTo>
                  <a:cubicBezTo>
                    <a:pt x="4880" y="136448"/>
                    <a:pt x="4988" y="136527"/>
                    <a:pt x="5110" y="136527"/>
                  </a:cubicBezTo>
                  <a:cubicBezTo>
                    <a:pt x="5299" y="136527"/>
                    <a:pt x="5433" y="136344"/>
                    <a:pt x="5376" y="136163"/>
                  </a:cubicBezTo>
                  <a:cubicBezTo>
                    <a:pt x="5044" y="135114"/>
                    <a:pt x="4724" y="134039"/>
                    <a:pt x="4424" y="132969"/>
                  </a:cubicBezTo>
                  <a:cubicBezTo>
                    <a:pt x="4389" y="132846"/>
                    <a:pt x="4278" y="132765"/>
                    <a:pt x="4156" y="132765"/>
                  </a:cubicBezTo>
                  <a:close/>
                  <a:moveTo>
                    <a:pt x="204532" y="135639"/>
                  </a:moveTo>
                  <a:cubicBezTo>
                    <a:pt x="204415" y="135639"/>
                    <a:pt x="204305" y="135714"/>
                    <a:pt x="204267" y="135833"/>
                  </a:cubicBezTo>
                  <a:cubicBezTo>
                    <a:pt x="203936" y="136894"/>
                    <a:pt x="203582" y="137963"/>
                    <a:pt x="203219" y="139009"/>
                  </a:cubicBezTo>
                  <a:cubicBezTo>
                    <a:pt x="203155" y="139190"/>
                    <a:pt x="203289" y="139379"/>
                    <a:pt x="203480" y="139379"/>
                  </a:cubicBezTo>
                  <a:cubicBezTo>
                    <a:pt x="203481" y="139379"/>
                    <a:pt x="203481" y="139379"/>
                    <a:pt x="203482" y="139379"/>
                  </a:cubicBezTo>
                  <a:lnTo>
                    <a:pt x="203483" y="139379"/>
                  </a:lnTo>
                  <a:cubicBezTo>
                    <a:pt x="203602" y="139379"/>
                    <a:pt x="203707" y="139305"/>
                    <a:pt x="203746" y="139192"/>
                  </a:cubicBezTo>
                  <a:cubicBezTo>
                    <a:pt x="204112" y="138141"/>
                    <a:pt x="204467" y="137066"/>
                    <a:pt x="204799" y="135999"/>
                  </a:cubicBezTo>
                  <a:cubicBezTo>
                    <a:pt x="204844" y="135852"/>
                    <a:pt x="204761" y="135697"/>
                    <a:pt x="204615" y="135652"/>
                  </a:cubicBezTo>
                  <a:cubicBezTo>
                    <a:pt x="204588" y="135643"/>
                    <a:pt x="204560" y="135639"/>
                    <a:pt x="204532" y="135639"/>
                  </a:cubicBezTo>
                  <a:close/>
                  <a:moveTo>
                    <a:pt x="7527" y="142788"/>
                  </a:moveTo>
                  <a:cubicBezTo>
                    <a:pt x="7494" y="142788"/>
                    <a:pt x="7459" y="142794"/>
                    <a:pt x="7426" y="142807"/>
                  </a:cubicBezTo>
                  <a:cubicBezTo>
                    <a:pt x="7279" y="142864"/>
                    <a:pt x="7209" y="143031"/>
                    <a:pt x="7271" y="143175"/>
                  </a:cubicBezTo>
                  <a:cubicBezTo>
                    <a:pt x="7679" y="144211"/>
                    <a:pt x="8108" y="145249"/>
                    <a:pt x="8546" y="146263"/>
                  </a:cubicBezTo>
                  <a:cubicBezTo>
                    <a:pt x="8590" y="146366"/>
                    <a:pt x="8691" y="146432"/>
                    <a:pt x="8802" y="146432"/>
                  </a:cubicBezTo>
                  <a:cubicBezTo>
                    <a:pt x="8841" y="146432"/>
                    <a:pt x="8878" y="146425"/>
                    <a:pt x="8913" y="146410"/>
                  </a:cubicBezTo>
                  <a:cubicBezTo>
                    <a:pt x="9054" y="146349"/>
                    <a:pt x="9119" y="146184"/>
                    <a:pt x="9059" y="146043"/>
                  </a:cubicBezTo>
                  <a:cubicBezTo>
                    <a:pt x="8623" y="145033"/>
                    <a:pt x="8195" y="144000"/>
                    <a:pt x="7790" y="142972"/>
                  </a:cubicBezTo>
                  <a:cubicBezTo>
                    <a:pt x="7748" y="142858"/>
                    <a:pt x="7641" y="142788"/>
                    <a:pt x="7527" y="142788"/>
                  </a:cubicBezTo>
                  <a:close/>
                  <a:moveTo>
                    <a:pt x="200862" y="145583"/>
                  </a:moveTo>
                  <a:cubicBezTo>
                    <a:pt x="200753" y="145583"/>
                    <a:pt x="200650" y="145646"/>
                    <a:pt x="200605" y="145752"/>
                  </a:cubicBezTo>
                  <a:cubicBezTo>
                    <a:pt x="200172" y="146766"/>
                    <a:pt x="199712" y="147793"/>
                    <a:pt x="199240" y="148802"/>
                  </a:cubicBezTo>
                  <a:cubicBezTo>
                    <a:pt x="199175" y="148942"/>
                    <a:pt x="199235" y="149108"/>
                    <a:pt x="199375" y="149173"/>
                  </a:cubicBezTo>
                  <a:cubicBezTo>
                    <a:pt x="199412" y="149190"/>
                    <a:pt x="199452" y="149200"/>
                    <a:pt x="199493" y="149200"/>
                  </a:cubicBezTo>
                  <a:cubicBezTo>
                    <a:pt x="199601" y="149200"/>
                    <a:pt x="199700" y="149137"/>
                    <a:pt x="199745" y="149039"/>
                  </a:cubicBezTo>
                  <a:cubicBezTo>
                    <a:pt x="200219" y="148023"/>
                    <a:pt x="200682" y="146991"/>
                    <a:pt x="201119" y="145972"/>
                  </a:cubicBezTo>
                  <a:cubicBezTo>
                    <a:pt x="201179" y="145830"/>
                    <a:pt x="201114" y="145666"/>
                    <a:pt x="200972" y="145605"/>
                  </a:cubicBezTo>
                  <a:cubicBezTo>
                    <a:pt x="200936" y="145590"/>
                    <a:pt x="200898" y="145583"/>
                    <a:pt x="200862" y="145583"/>
                  </a:cubicBezTo>
                  <a:close/>
                  <a:moveTo>
                    <a:pt x="11899" y="152407"/>
                  </a:moveTo>
                  <a:cubicBezTo>
                    <a:pt x="11855" y="152407"/>
                    <a:pt x="11811" y="152418"/>
                    <a:pt x="11770" y="152439"/>
                  </a:cubicBezTo>
                  <a:cubicBezTo>
                    <a:pt x="11632" y="152510"/>
                    <a:pt x="11579" y="152681"/>
                    <a:pt x="11653" y="152819"/>
                  </a:cubicBezTo>
                  <a:cubicBezTo>
                    <a:pt x="12156" y="153792"/>
                    <a:pt x="12689" y="154784"/>
                    <a:pt x="13237" y="155766"/>
                  </a:cubicBezTo>
                  <a:cubicBezTo>
                    <a:pt x="13286" y="155853"/>
                    <a:pt x="13379" y="155908"/>
                    <a:pt x="13480" y="155908"/>
                  </a:cubicBezTo>
                  <a:cubicBezTo>
                    <a:pt x="13693" y="155908"/>
                    <a:pt x="13828" y="155678"/>
                    <a:pt x="13724" y="155493"/>
                  </a:cubicBezTo>
                  <a:cubicBezTo>
                    <a:pt x="13178" y="154517"/>
                    <a:pt x="12650" y="153532"/>
                    <a:pt x="12149" y="152562"/>
                  </a:cubicBezTo>
                  <a:cubicBezTo>
                    <a:pt x="12100" y="152464"/>
                    <a:pt x="12002" y="152407"/>
                    <a:pt x="11899" y="152407"/>
                  </a:cubicBezTo>
                  <a:close/>
                  <a:moveTo>
                    <a:pt x="196198" y="155099"/>
                  </a:moveTo>
                  <a:cubicBezTo>
                    <a:pt x="196100" y="155099"/>
                    <a:pt x="196005" y="155151"/>
                    <a:pt x="195954" y="155243"/>
                  </a:cubicBezTo>
                  <a:cubicBezTo>
                    <a:pt x="195417" y="156208"/>
                    <a:pt x="194857" y="157182"/>
                    <a:pt x="194286" y="158136"/>
                  </a:cubicBezTo>
                  <a:cubicBezTo>
                    <a:pt x="194174" y="158321"/>
                    <a:pt x="194309" y="158558"/>
                    <a:pt x="194524" y="158558"/>
                  </a:cubicBezTo>
                  <a:cubicBezTo>
                    <a:pt x="194525" y="158558"/>
                    <a:pt x="194525" y="158558"/>
                    <a:pt x="194526" y="158558"/>
                  </a:cubicBezTo>
                  <a:cubicBezTo>
                    <a:pt x="194624" y="158558"/>
                    <a:pt x="194716" y="158506"/>
                    <a:pt x="194766" y="158423"/>
                  </a:cubicBezTo>
                  <a:cubicBezTo>
                    <a:pt x="195339" y="157463"/>
                    <a:pt x="195903" y="156485"/>
                    <a:pt x="196442" y="155514"/>
                  </a:cubicBezTo>
                  <a:cubicBezTo>
                    <a:pt x="196516" y="155379"/>
                    <a:pt x="196468" y="155209"/>
                    <a:pt x="196334" y="155134"/>
                  </a:cubicBezTo>
                  <a:cubicBezTo>
                    <a:pt x="196290" y="155110"/>
                    <a:pt x="196244" y="155099"/>
                    <a:pt x="196198" y="155099"/>
                  </a:cubicBezTo>
                  <a:close/>
                  <a:moveTo>
                    <a:pt x="17227" y="161542"/>
                  </a:moveTo>
                  <a:cubicBezTo>
                    <a:pt x="17174" y="161542"/>
                    <a:pt x="17121" y="161557"/>
                    <a:pt x="17074" y="161588"/>
                  </a:cubicBezTo>
                  <a:cubicBezTo>
                    <a:pt x="16944" y="161672"/>
                    <a:pt x="16908" y="161846"/>
                    <a:pt x="16993" y="161975"/>
                  </a:cubicBezTo>
                  <a:cubicBezTo>
                    <a:pt x="17602" y="162908"/>
                    <a:pt x="18234" y="163841"/>
                    <a:pt x="18868" y="164749"/>
                  </a:cubicBezTo>
                  <a:cubicBezTo>
                    <a:pt x="18921" y="164823"/>
                    <a:pt x="19006" y="164867"/>
                    <a:pt x="19097" y="164867"/>
                  </a:cubicBezTo>
                  <a:lnTo>
                    <a:pt x="19097" y="164866"/>
                  </a:lnTo>
                  <a:cubicBezTo>
                    <a:pt x="19323" y="164866"/>
                    <a:pt x="19454" y="164612"/>
                    <a:pt x="19325" y="164427"/>
                  </a:cubicBezTo>
                  <a:cubicBezTo>
                    <a:pt x="18694" y="163525"/>
                    <a:pt x="18067" y="162597"/>
                    <a:pt x="17460" y="161669"/>
                  </a:cubicBezTo>
                  <a:cubicBezTo>
                    <a:pt x="17406" y="161587"/>
                    <a:pt x="17317" y="161542"/>
                    <a:pt x="17227" y="161542"/>
                  </a:cubicBezTo>
                  <a:close/>
                  <a:moveTo>
                    <a:pt x="190598" y="164084"/>
                  </a:moveTo>
                  <a:cubicBezTo>
                    <a:pt x="190508" y="164084"/>
                    <a:pt x="190420" y="164128"/>
                    <a:pt x="190366" y="164208"/>
                  </a:cubicBezTo>
                  <a:cubicBezTo>
                    <a:pt x="189736" y="165114"/>
                    <a:pt x="189079" y="166025"/>
                    <a:pt x="188417" y="166916"/>
                  </a:cubicBezTo>
                  <a:cubicBezTo>
                    <a:pt x="188279" y="167100"/>
                    <a:pt x="188411" y="167362"/>
                    <a:pt x="188640" y="167362"/>
                  </a:cubicBezTo>
                  <a:cubicBezTo>
                    <a:pt x="188729" y="167362"/>
                    <a:pt x="188811" y="167320"/>
                    <a:pt x="188864" y="167249"/>
                  </a:cubicBezTo>
                  <a:cubicBezTo>
                    <a:pt x="189531" y="166354"/>
                    <a:pt x="190191" y="165437"/>
                    <a:pt x="190824" y="164527"/>
                  </a:cubicBezTo>
                  <a:cubicBezTo>
                    <a:pt x="190916" y="164400"/>
                    <a:pt x="190886" y="164223"/>
                    <a:pt x="190758" y="164135"/>
                  </a:cubicBezTo>
                  <a:cubicBezTo>
                    <a:pt x="190709" y="164101"/>
                    <a:pt x="190653" y="164084"/>
                    <a:pt x="190598" y="164084"/>
                  </a:cubicBezTo>
                  <a:close/>
                  <a:moveTo>
                    <a:pt x="23448" y="170091"/>
                  </a:moveTo>
                  <a:cubicBezTo>
                    <a:pt x="23386" y="170091"/>
                    <a:pt x="23324" y="170111"/>
                    <a:pt x="23273" y="170153"/>
                  </a:cubicBezTo>
                  <a:cubicBezTo>
                    <a:pt x="23151" y="170251"/>
                    <a:pt x="23134" y="170428"/>
                    <a:pt x="23233" y="170548"/>
                  </a:cubicBezTo>
                  <a:cubicBezTo>
                    <a:pt x="23926" y="171406"/>
                    <a:pt x="24648" y="172272"/>
                    <a:pt x="25380" y="173120"/>
                  </a:cubicBezTo>
                  <a:cubicBezTo>
                    <a:pt x="25431" y="173181"/>
                    <a:pt x="25507" y="173217"/>
                    <a:pt x="25587" y="173217"/>
                  </a:cubicBezTo>
                  <a:cubicBezTo>
                    <a:pt x="25588" y="173217"/>
                    <a:pt x="25589" y="173217"/>
                    <a:pt x="25590" y="173217"/>
                  </a:cubicBezTo>
                  <a:cubicBezTo>
                    <a:pt x="25829" y="173217"/>
                    <a:pt x="25957" y="172937"/>
                    <a:pt x="25802" y="172756"/>
                  </a:cubicBezTo>
                  <a:cubicBezTo>
                    <a:pt x="25074" y="171912"/>
                    <a:pt x="24356" y="171051"/>
                    <a:pt x="23666" y="170197"/>
                  </a:cubicBezTo>
                  <a:cubicBezTo>
                    <a:pt x="23612" y="170127"/>
                    <a:pt x="23530" y="170091"/>
                    <a:pt x="23448" y="170091"/>
                  </a:cubicBezTo>
                  <a:close/>
                  <a:moveTo>
                    <a:pt x="184120" y="172459"/>
                  </a:moveTo>
                  <a:cubicBezTo>
                    <a:pt x="184039" y="172459"/>
                    <a:pt x="183960" y="172493"/>
                    <a:pt x="183904" y="172560"/>
                  </a:cubicBezTo>
                  <a:cubicBezTo>
                    <a:pt x="183184" y="173399"/>
                    <a:pt x="182440" y="174240"/>
                    <a:pt x="181693" y="175056"/>
                  </a:cubicBezTo>
                  <a:cubicBezTo>
                    <a:pt x="181529" y="175235"/>
                    <a:pt x="181656" y="175524"/>
                    <a:pt x="181900" y="175524"/>
                  </a:cubicBezTo>
                  <a:cubicBezTo>
                    <a:pt x="181978" y="175524"/>
                    <a:pt x="182052" y="175491"/>
                    <a:pt x="182106" y="175433"/>
                  </a:cubicBezTo>
                  <a:cubicBezTo>
                    <a:pt x="182856" y="174612"/>
                    <a:pt x="183604" y="173768"/>
                    <a:pt x="184328" y="172923"/>
                  </a:cubicBezTo>
                  <a:cubicBezTo>
                    <a:pt x="184432" y="172807"/>
                    <a:pt x="184420" y="172627"/>
                    <a:pt x="184301" y="172526"/>
                  </a:cubicBezTo>
                  <a:cubicBezTo>
                    <a:pt x="184248" y="172481"/>
                    <a:pt x="184184" y="172459"/>
                    <a:pt x="184120" y="172459"/>
                  </a:cubicBezTo>
                  <a:close/>
                  <a:moveTo>
                    <a:pt x="30504" y="177978"/>
                  </a:moveTo>
                  <a:cubicBezTo>
                    <a:pt x="30433" y="177978"/>
                    <a:pt x="30362" y="178005"/>
                    <a:pt x="30308" y="178059"/>
                  </a:cubicBezTo>
                  <a:cubicBezTo>
                    <a:pt x="30198" y="178167"/>
                    <a:pt x="30197" y="178344"/>
                    <a:pt x="30307" y="178453"/>
                  </a:cubicBezTo>
                  <a:cubicBezTo>
                    <a:pt x="31082" y="179239"/>
                    <a:pt x="31888" y="180026"/>
                    <a:pt x="32701" y="180798"/>
                  </a:cubicBezTo>
                  <a:cubicBezTo>
                    <a:pt x="32754" y="180847"/>
                    <a:pt x="32823" y="180874"/>
                    <a:pt x="32894" y="180874"/>
                  </a:cubicBezTo>
                  <a:cubicBezTo>
                    <a:pt x="32894" y="180874"/>
                    <a:pt x="32895" y="180874"/>
                    <a:pt x="32895" y="180874"/>
                  </a:cubicBezTo>
                  <a:cubicBezTo>
                    <a:pt x="33147" y="180874"/>
                    <a:pt x="33268" y="180566"/>
                    <a:pt x="33086" y="180393"/>
                  </a:cubicBezTo>
                  <a:cubicBezTo>
                    <a:pt x="32276" y="179626"/>
                    <a:pt x="31475" y="178841"/>
                    <a:pt x="30703" y="178061"/>
                  </a:cubicBezTo>
                  <a:cubicBezTo>
                    <a:pt x="30648" y="178006"/>
                    <a:pt x="30576" y="177978"/>
                    <a:pt x="30504" y="177978"/>
                  </a:cubicBezTo>
                  <a:close/>
                  <a:moveTo>
                    <a:pt x="176827" y="180142"/>
                  </a:moveTo>
                  <a:cubicBezTo>
                    <a:pt x="176760" y="180142"/>
                    <a:pt x="176692" y="180166"/>
                    <a:pt x="176638" y="180216"/>
                  </a:cubicBezTo>
                  <a:cubicBezTo>
                    <a:pt x="175836" y="180980"/>
                    <a:pt x="175012" y="181741"/>
                    <a:pt x="174189" y="182477"/>
                  </a:cubicBezTo>
                  <a:cubicBezTo>
                    <a:pt x="173996" y="182648"/>
                    <a:pt x="174118" y="182964"/>
                    <a:pt x="174374" y="182964"/>
                  </a:cubicBezTo>
                  <a:lnTo>
                    <a:pt x="174374" y="182965"/>
                  </a:lnTo>
                  <a:cubicBezTo>
                    <a:pt x="174443" y="182965"/>
                    <a:pt x="174509" y="182939"/>
                    <a:pt x="174560" y="182894"/>
                  </a:cubicBezTo>
                  <a:cubicBezTo>
                    <a:pt x="175388" y="182153"/>
                    <a:pt x="176217" y="181388"/>
                    <a:pt x="177023" y="180621"/>
                  </a:cubicBezTo>
                  <a:cubicBezTo>
                    <a:pt x="177132" y="180514"/>
                    <a:pt x="177134" y="180339"/>
                    <a:pt x="177030" y="180229"/>
                  </a:cubicBezTo>
                  <a:cubicBezTo>
                    <a:pt x="176975" y="180171"/>
                    <a:pt x="176901" y="180142"/>
                    <a:pt x="176827" y="180142"/>
                  </a:cubicBezTo>
                  <a:close/>
                  <a:moveTo>
                    <a:pt x="38322" y="185117"/>
                  </a:moveTo>
                  <a:cubicBezTo>
                    <a:pt x="38242" y="185117"/>
                    <a:pt x="38162" y="185152"/>
                    <a:pt x="38107" y="185219"/>
                  </a:cubicBezTo>
                  <a:cubicBezTo>
                    <a:pt x="38009" y="185337"/>
                    <a:pt x="38026" y="185511"/>
                    <a:pt x="38142" y="185610"/>
                  </a:cubicBezTo>
                  <a:cubicBezTo>
                    <a:pt x="39001" y="186318"/>
                    <a:pt x="39882" y="187023"/>
                    <a:pt x="40763" y="187703"/>
                  </a:cubicBezTo>
                  <a:cubicBezTo>
                    <a:pt x="40812" y="187740"/>
                    <a:pt x="40871" y="187761"/>
                    <a:pt x="40933" y="187761"/>
                  </a:cubicBezTo>
                  <a:cubicBezTo>
                    <a:pt x="41052" y="187761"/>
                    <a:pt x="41158" y="187686"/>
                    <a:pt x="41197" y="187573"/>
                  </a:cubicBezTo>
                  <a:cubicBezTo>
                    <a:pt x="41236" y="187460"/>
                    <a:pt x="41197" y="187334"/>
                    <a:pt x="41103" y="187262"/>
                  </a:cubicBezTo>
                  <a:cubicBezTo>
                    <a:pt x="40228" y="186584"/>
                    <a:pt x="39351" y="185884"/>
                    <a:pt x="38497" y="185179"/>
                  </a:cubicBezTo>
                  <a:cubicBezTo>
                    <a:pt x="38446" y="185138"/>
                    <a:pt x="38384" y="185117"/>
                    <a:pt x="38322" y="185117"/>
                  </a:cubicBezTo>
                  <a:close/>
                  <a:moveTo>
                    <a:pt x="168811" y="187042"/>
                  </a:moveTo>
                  <a:cubicBezTo>
                    <a:pt x="168752" y="187042"/>
                    <a:pt x="168691" y="187061"/>
                    <a:pt x="168641" y="187101"/>
                  </a:cubicBezTo>
                  <a:cubicBezTo>
                    <a:pt x="167758" y="187787"/>
                    <a:pt x="166861" y="188460"/>
                    <a:pt x="165978" y="189102"/>
                  </a:cubicBezTo>
                  <a:cubicBezTo>
                    <a:pt x="165759" y="189260"/>
                    <a:pt x="165872" y="189606"/>
                    <a:pt x="166142" y="189606"/>
                  </a:cubicBezTo>
                  <a:cubicBezTo>
                    <a:pt x="166202" y="189606"/>
                    <a:pt x="166259" y="189588"/>
                    <a:pt x="166306" y="189553"/>
                  </a:cubicBezTo>
                  <a:cubicBezTo>
                    <a:pt x="167194" y="188908"/>
                    <a:pt x="168094" y="188231"/>
                    <a:pt x="168983" y="187541"/>
                  </a:cubicBezTo>
                  <a:cubicBezTo>
                    <a:pt x="169104" y="187447"/>
                    <a:pt x="169126" y="187271"/>
                    <a:pt x="169032" y="187150"/>
                  </a:cubicBezTo>
                  <a:cubicBezTo>
                    <a:pt x="168977" y="187079"/>
                    <a:pt x="168895" y="187042"/>
                    <a:pt x="168811" y="187042"/>
                  </a:cubicBezTo>
                  <a:close/>
                  <a:moveTo>
                    <a:pt x="46817" y="191433"/>
                  </a:moveTo>
                  <a:cubicBezTo>
                    <a:pt x="46727" y="191433"/>
                    <a:pt x="46638" y="191477"/>
                    <a:pt x="46585" y="191557"/>
                  </a:cubicBezTo>
                  <a:cubicBezTo>
                    <a:pt x="46500" y="191686"/>
                    <a:pt x="46533" y="191859"/>
                    <a:pt x="46662" y="191944"/>
                  </a:cubicBezTo>
                  <a:cubicBezTo>
                    <a:pt x="47590" y="192564"/>
                    <a:pt x="48539" y="193175"/>
                    <a:pt x="49481" y="193762"/>
                  </a:cubicBezTo>
                  <a:cubicBezTo>
                    <a:pt x="49526" y="193790"/>
                    <a:pt x="49577" y="193804"/>
                    <a:pt x="49629" y="193804"/>
                  </a:cubicBezTo>
                  <a:cubicBezTo>
                    <a:pt x="49754" y="193804"/>
                    <a:pt x="49864" y="193723"/>
                    <a:pt x="49898" y="193603"/>
                  </a:cubicBezTo>
                  <a:cubicBezTo>
                    <a:pt x="49932" y="193483"/>
                    <a:pt x="49883" y="193355"/>
                    <a:pt x="49777" y="193288"/>
                  </a:cubicBezTo>
                  <a:cubicBezTo>
                    <a:pt x="48839" y="192705"/>
                    <a:pt x="47895" y="192097"/>
                    <a:pt x="46971" y="191479"/>
                  </a:cubicBezTo>
                  <a:cubicBezTo>
                    <a:pt x="46924" y="191448"/>
                    <a:pt x="46870" y="191433"/>
                    <a:pt x="46817" y="191433"/>
                  </a:cubicBezTo>
                  <a:close/>
                  <a:moveTo>
                    <a:pt x="160143" y="193101"/>
                  </a:moveTo>
                  <a:cubicBezTo>
                    <a:pt x="160092" y="193101"/>
                    <a:pt x="160041" y="193115"/>
                    <a:pt x="159994" y="193144"/>
                  </a:cubicBezTo>
                  <a:cubicBezTo>
                    <a:pt x="159056" y="193732"/>
                    <a:pt x="158097" y="194312"/>
                    <a:pt x="157147" y="194865"/>
                  </a:cubicBezTo>
                  <a:cubicBezTo>
                    <a:pt x="157037" y="194928"/>
                    <a:pt x="156985" y="195058"/>
                    <a:pt x="157017" y="195179"/>
                  </a:cubicBezTo>
                  <a:cubicBezTo>
                    <a:pt x="157050" y="195301"/>
                    <a:pt x="157161" y="195385"/>
                    <a:pt x="157286" y="195385"/>
                  </a:cubicBezTo>
                  <a:lnTo>
                    <a:pt x="157288" y="195385"/>
                  </a:lnTo>
                  <a:cubicBezTo>
                    <a:pt x="157336" y="195385"/>
                    <a:pt x="157385" y="195372"/>
                    <a:pt x="157427" y="195347"/>
                  </a:cubicBezTo>
                  <a:cubicBezTo>
                    <a:pt x="158384" y="194791"/>
                    <a:pt x="159347" y="194209"/>
                    <a:pt x="160291" y="193617"/>
                  </a:cubicBezTo>
                  <a:cubicBezTo>
                    <a:pt x="160422" y="193535"/>
                    <a:pt x="160462" y="193363"/>
                    <a:pt x="160380" y="193232"/>
                  </a:cubicBezTo>
                  <a:cubicBezTo>
                    <a:pt x="160327" y="193147"/>
                    <a:pt x="160236" y="193101"/>
                    <a:pt x="160143" y="193101"/>
                  </a:cubicBezTo>
                  <a:close/>
                  <a:moveTo>
                    <a:pt x="55913" y="196862"/>
                  </a:moveTo>
                  <a:cubicBezTo>
                    <a:pt x="55813" y="196862"/>
                    <a:pt x="55717" y="196915"/>
                    <a:pt x="55667" y="197010"/>
                  </a:cubicBezTo>
                  <a:cubicBezTo>
                    <a:pt x="55594" y="197146"/>
                    <a:pt x="55646" y="197315"/>
                    <a:pt x="55782" y="197387"/>
                  </a:cubicBezTo>
                  <a:cubicBezTo>
                    <a:pt x="56761" y="197906"/>
                    <a:pt x="57768" y="198419"/>
                    <a:pt x="58774" y="198912"/>
                  </a:cubicBezTo>
                  <a:cubicBezTo>
                    <a:pt x="58813" y="198931"/>
                    <a:pt x="58855" y="198940"/>
                    <a:pt x="58896" y="198941"/>
                  </a:cubicBezTo>
                  <a:lnTo>
                    <a:pt x="58898" y="198940"/>
                  </a:lnTo>
                  <a:cubicBezTo>
                    <a:pt x="59027" y="198940"/>
                    <a:pt x="59140" y="198851"/>
                    <a:pt x="59169" y="198724"/>
                  </a:cubicBezTo>
                  <a:cubicBezTo>
                    <a:pt x="59198" y="198597"/>
                    <a:pt x="59136" y="198468"/>
                    <a:pt x="59020" y="198411"/>
                  </a:cubicBezTo>
                  <a:cubicBezTo>
                    <a:pt x="58018" y="197921"/>
                    <a:pt x="57017" y="197411"/>
                    <a:pt x="56044" y="196895"/>
                  </a:cubicBezTo>
                  <a:cubicBezTo>
                    <a:pt x="56002" y="196872"/>
                    <a:pt x="55957" y="196862"/>
                    <a:pt x="55913" y="196862"/>
                  </a:cubicBezTo>
                  <a:close/>
                  <a:moveTo>
                    <a:pt x="150912" y="198250"/>
                  </a:moveTo>
                  <a:cubicBezTo>
                    <a:pt x="150870" y="198250"/>
                    <a:pt x="150828" y="198260"/>
                    <a:pt x="150788" y="198279"/>
                  </a:cubicBezTo>
                  <a:cubicBezTo>
                    <a:pt x="149790" y="198771"/>
                    <a:pt x="148779" y="199250"/>
                    <a:pt x="147783" y="199701"/>
                  </a:cubicBezTo>
                  <a:cubicBezTo>
                    <a:pt x="147663" y="199755"/>
                    <a:pt x="147598" y="199886"/>
                    <a:pt x="147626" y="200014"/>
                  </a:cubicBezTo>
                  <a:cubicBezTo>
                    <a:pt x="147652" y="200142"/>
                    <a:pt x="147767" y="200234"/>
                    <a:pt x="147898" y="200234"/>
                  </a:cubicBezTo>
                  <a:lnTo>
                    <a:pt x="147898" y="200233"/>
                  </a:lnTo>
                  <a:cubicBezTo>
                    <a:pt x="147938" y="200233"/>
                    <a:pt x="147976" y="200225"/>
                    <a:pt x="148012" y="200208"/>
                  </a:cubicBezTo>
                  <a:cubicBezTo>
                    <a:pt x="149015" y="199755"/>
                    <a:pt x="150032" y="199274"/>
                    <a:pt x="151035" y="198779"/>
                  </a:cubicBezTo>
                  <a:cubicBezTo>
                    <a:pt x="151172" y="198712"/>
                    <a:pt x="151229" y="198544"/>
                    <a:pt x="151162" y="198406"/>
                  </a:cubicBezTo>
                  <a:cubicBezTo>
                    <a:pt x="151113" y="198308"/>
                    <a:pt x="151014" y="198250"/>
                    <a:pt x="150912" y="198250"/>
                  </a:cubicBezTo>
                  <a:close/>
                  <a:moveTo>
                    <a:pt x="65516" y="201341"/>
                  </a:moveTo>
                  <a:cubicBezTo>
                    <a:pt x="65405" y="201341"/>
                    <a:pt x="65302" y="201407"/>
                    <a:pt x="65257" y="201515"/>
                  </a:cubicBezTo>
                  <a:cubicBezTo>
                    <a:pt x="65199" y="201657"/>
                    <a:pt x="65269" y="201820"/>
                    <a:pt x="65411" y="201879"/>
                  </a:cubicBezTo>
                  <a:cubicBezTo>
                    <a:pt x="66444" y="202298"/>
                    <a:pt x="67500" y="202706"/>
                    <a:pt x="68546" y="203091"/>
                  </a:cubicBezTo>
                  <a:cubicBezTo>
                    <a:pt x="68577" y="203103"/>
                    <a:pt x="68610" y="203109"/>
                    <a:pt x="68642" y="203109"/>
                  </a:cubicBezTo>
                  <a:cubicBezTo>
                    <a:pt x="68777" y="203109"/>
                    <a:pt x="68893" y="203011"/>
                    <a:pt x="68917" y="202878"/>
                  </a:cubicBezTo>
                  <a:cubicBezTo>
                    <a:pt x="68940" y="202745"/>
                    <a:pt x="68866" y="202615"/>
                    <a:pt x="68739" y="202568"/>
                  </a:cubicBezTo>
                  <a:cubicBezTo>
                    <a:pt x="67698" y="202184"/>
                    <a:pt x="66648" y="201778"/>
                    <a:pt x="65621" y="201362"/>
                  </a:cubicBezTo>
                  <a:cubicBezTo>
                    <a:pt x="65586" y="201347"/>
                    <a:pt x="65551" y="201341"/>
                    <a:pt x="65516" y="201341"/>
                  </a:cubicBezTo>
                  <a:close/>
                  <a:moveTo>
                    <a:pt x="141207" y="202435"/>
                  </a:moveTo>
                  <a:cubicBezTo>
                    <a:pt x="141176" y="202435"/>
                    <a:pt x="141145" y="202440"/>
                    <a:pt x="141114" y="202451"/>
                  </a:cubicBezTo>
                  <a:cubicBezTo>
                    <a:pt x="140081" y="202835"/>
                    <a:pt x="139024" y="203209"/>
                    <a:pt x="137972" y="203563"/>
                  </a:cubicBezTo>
                  <a:cubicBezTo>
                    <a:pt x="137841" y="203606"/>
                    <a:pt x="137763" y="203738"/>
                    <a:pt x="137784" y="203873"/>
                  </a:cubicBezTo>
                  <a:cubicBezTo>
                    <a:pt x="137806" y="204007"/>
                    <a:pt x="137923" y="204106"/>
                    <a:pt x="138060" y="204106"/>
                  </a:cubicBezTo>
                  <a:cubicBezTo>
                    <a:pt x="138091" y="204106"/>
                    <a:pt x="138120" y="204101"/>
                    <a:pt x="138149" y="204092"/>
                  </a:cubicBezTo>
                  <a:cubicBezTo>
                    <a:pt x="139206" y="203737"/>
                    <a:pt x="140269" y="203360"/>
                    <a:pt x="141309" y="202974"/>
                  </a:cubicBezTo>
                  <a:cubicBezTo>
                    <a:pt x="141451" y="202918"/>
                    <a:pt x="141522" y="202759"/>
                    <a:pt x="141468" y="202617"/>
                  </a:cubicBezTo>
                  <a:cubicBezTo>
                    <a:pt x="141427" y="202504"/>
                    <a:pt x="141320" y="202435"/>
                    <a:pt x="141207" y="202435"/>
                  </a:cubicBezTo>
                  <a:close/>
                  <a:moveTo>
                    <a:pt x="75515" y="204813"/>
                  </a:moveTo>
                  <a:cubicBezTo>
                    <a:pt x="75394" y="204813"/>
                    <a:pt x="75283" y="204892"/>
                    <a:pt x="75248" y="205014"/>
                  </a:cubicBezTo>
                  <a:cubicBezTo>
                    <a:pt x="75204" y="205165"/>
                    <a:pt x="75292" y="205322"/>
                    <a:pt x="75442" y="205363"/>
                  </a:cubicBezTo>
                  <a:cubicBezTo>
                    <a:pt x="76516" y="205674"/>
                    <a:pt x="77604" y="205972"/>
                    <a:pt x="78676" y="206247"/>
                  </a:cubicBezTo>
                  <a:cubicBezTo>
                    <a:pt x="78699" y="206252"/>
                    <a:pt x="78722" y="206255"/>
                    <a:pt x="78746" y="206255"/>
                  </a:cubicBezTo>
                  <a:cubicBezTo>
                    <a:pt x="78887" y="206255"/>
                    <a:pt x="79005" y="206150"/>
                    <a:pt x="79023" y="206011"/>
                  </a:cubicBezTo>
                  <a:cubicBezTo>
                    <a:pt x="79040" y="205872"/>
                    <a:pt x="78951" y="205740"/>
                    <a:pt x="78814" y="205706"/>
                  </a:cubicBezTo>
                  <a:cubicBezTo>
                    <a:pt x="77749" y="205432"/>
                    <a:pt x="76667" y="205137"/>
                    <a:pt x="75598" y="204826"/>
                  </a:cubicBezTo>
                  <a:cubicBezTo>
                    <a:pt x="75571" y="204817"/>
                    <a:pt x="75543" y="204813"/>
                    <a:pt x="75515" y="204813"/>
                  </a:cubicBezTo>
                  <a:close/>
                  <a:moveTo>
                    <a:pt x="131120" y="205613"/>
                  </a:moveTo>
                  <a:cubicBezTo>
                    <a:pt x="131096" y="205613"/>
                    <a:pt x="131072" y="205616"/>
                    <a:pt x="131048" y="205622"/>
                  </a:cubicBezTo>
                  <a:cubicBezTo>
                    <a:pt x="129980" y="205900"/>
                    <a:pt x="128890" y="206164"/>
                    <a:pt x="127808" y="206409"/>
                  </a:cubicBezTo>
                  <a:cubicBezTo>
                    <a:pt x="127669" y="206440"/>
                    <a:pt x="127577" y="206570"/>
                    <a:pt x="127593" y="206711"/>
                  </a:cubicBezTo>
                  <a:cubicBezTo>
                    <a:pt x="127609" y="206852"/>
                    <a:pt x="127727" y="206958"/>
                    <a:pt x="127870" y="206960"/>
                  </a:cubicBezTo>
                  <a:cubicBezTo>
                    <a:pt x="127891" y="206960"/>
                    <a:pt x="127911" y="206957"/>
                    <a:pt x="127931" y="206953"/>
                  </a:cubicBezTo>
                  <a:cubicBezTo>
                    <a:pt x="129019" y="206707"/>
                    <a:pt x="130114" y="206441"/>
                    <a:pt x="131189" y="206163"/>
                  </a:cubicBezTo>
                  <a:cubicBezTo>
                    <a:pt x="131338" y="206123"/>
                    <a:pt x="131428" y="205971"/>
                    <a:pt x="131388" y="205822"/>
                  </a:cubicBezTo>
                  <a:cubicBezTo>
                    <a:pt x="131356" y="205696"/>
                    <a:pt x="131243" y="205613"/>
                    <a:pt x="131120" y="205613"/>
                  </a:cubicBezTo>
                  <a:close/>
                  <a:moveTo>
                    <a:pt x="85813" y="207248"/>
                  </a:moveTo>
                  <a:cubicBezTo>
                    <a:pt x="85681" y="207248"/>
                    <a:pt x="85564" y="207343"/>
                    <a:pt x="85540" y="207478"/>
                  </a:cubicBezTo>
                  <a:cubicBezTo>
                    <a:pt x="85512" y="207632"/>
                    <a:pt x="85614" y="207778"/>
                    <a:pt x="85769" y="207803"/>
                  </a:cubicBezTo>
                  <a:cubicBezTo>
                    <a:pt x="86860" y="208003"/>
                    <a:pt x="87972" y="208188"/>
                    <a:pt x="89075" y="208354"/>
                  </a:cubicBezTo>
                  <a:cubicBezTo>
                    <a:pt x="89089" y="208356"/>
                    <a:pt x="89103" y="208357"/>
                    <a:pt x="89117" y="208357"/>
                  </a:cubicBezTo>
                  <a:cubicBezTo>
                    <a:pt x="89263" y="208356"/>
                    <a:pt x="89384" y="208243"/>
                    <a:pt x="89394" y="208099"/>
                  </a:cubicBezTo>
                  <a:cubicBezTo>
                    <a:pt x="89405" y="207953"/>
                    <a:pt x="89302" y="207824"/>
                    <a:pt x="89159" y="207802"/>
                  </a:cubicBezTo>
                  <a:cubicBezTo>
                    <a:pt x="88062" y="207637"/>
                    <a:pt x="86954" y="207453"/>
                    <a:pt x="85870" y="207254"/>
                  </a:cubicBezTo>
                  <a:cubicBezTo>
                    <a:pt x="85851" y="207250"/>
                    <a:pt x="85832" y="207248"/>
                    <a:pt x="85813" y="207248"/>
                  </a:cubicBezTo>
                  <a:close/>
                  <a:moveTo>
                    <a:pt x="120751" y="207749"/>
                  </a:moveTo>
                  <a:cubicBezTo>
                    <a:pt x="120738" y="207749"/>
                    <a:pt x="120726" y="207750"/>
                    <a:pt x="120713" y="207752"/>
                  </a:cubicBezTo>
                  <a:cubicBezTo>
                    <a:pt x="119617" y="207919"/>
                    <a:pt x="118506" y="208072"/>
                    <a:pt x="117410" y="208205"/>
                  </a:cubicBezTo>
                  <a:cubicBezTo>
                    <a:pt x="117264" y="208222"/>
                    <a:pt x="117158" y="208350"/>
                    <a:pt x="117166" y="208497"/>
                  </a:cubicBezTo>
                  <a:cubicBezTo>
                    <a:pt x="117174" y="208644"/>
                    <a:pt x="117296" y="208759"/>
                    <a:pt x="117442" y="208760"/>
                  </a:cubicBezTo>
                  <a:cubicBezTo>
                    <a:pt x="117454" y="208760"/>
                    <a:pt x="117466" y="208759"/>
                    <a:pt x="117477" y="208758"/>
                  </a:cubicBezTo>
                  <a:cubicBezTo>
                    <a:pt x="118579" y="208625"/>
                    <a:pt x="119696" y="208471"/>
                    <a:pt x="120798" y="208303"/>
                  </a:cubicBezTo>
                  <a:cubicBezTo>
                    <a:pt x="120951" y="208279"/>
                    <a:pt x="121054" y="208137"/>
                    <a:pt x="121031" y="207985"/>
                  </a:cubicBezTo>
                  <a:cubicBezTo>
                    <a:pt x="121010" y="207845"/>
                    <a:pt x="120893" y="207749"/>
                    <a:pt x="120751" y="207749"/>
                  </a:cubicBezTo>
                  <a:close/>
                  <a:moveTo>
                    <a:pt x="96308" y="208627"/>
                  </a:moveTo>
                  <a:cubicBezTo>
                    <a:pt x="96164" y="208627"/>
                    <a:pt x="96043" y="208737"/>
                    <a:pt x="96031" y="208883"/>
                  </a:cubicBezTo>
                  <a:cubicBezTo>
                    <a:pt x="96020" y="209036"/>
                    <a:pt x="96134" y="209170"/>
                    <a:pt x="96287" y="209183"/>
                  </a:cubicBezTo>
                  <a:cubicBezTo>
                    <a:pt x="97387" y="209272"/>
                    <a:pt x="98511" y="209344"/>
                    <a:pt x="99633" y="209399"/>
                  </a:cubicBezTo>
                  <a:lnTo>
                    <a:pt x="99646" y="209399"/>
                  </a:lnTo>
                  <a:cubicBezTo>
                    <a:pt x="99797" y="209397"/>
                    <a:pt x="99919" y="209277"/>
                    <a:pt x="99923" y="209127"/>
                  </a:cubicBezTo>
                  <a:cubicBezTo>
                    <a:pt x="99926" y="208976"/>
                    <a:pt x="99810" y="208850"/>
                    <a:pt x="99659" y="208842"/>
                  </a:cubicBezTo>
                  <a:cubicBezTo>
                    <a:pt x="98545" y="208787"/>
                    <a:pt x="97425" y="208715"/>
                    <a:pt x="96332" y="208627"/>
                  </a:cubicBezTo>
                  <a:cubicBezTo>
                    <a:pt x="96324" y="208627"/>
                    <a:pt x="96316" y="208627"/>
                    <a:pt x="96308" y="208627"/>
                  </a:cubicBezTo>
                  <a:close/>
                  <a:moveTo>
                    <a:pt x="110255" y="208820"/>
                  </a:moveTo>
                  <a:cubicBezTo>
                    <a:pt x="110242" y="208820"/>
                    <a:pt x="110229" y="208821"/>
                    <a:pt x="110215" y="208823"/>
                  </a:cubicBezTo>
                  <a:cubicBezTo>
                    <a:pt x="109113" y="208880"/>
                    <a:pt x="107991" y="208920"/>
                    <a:pt x="106881" y="208942"/>
                  </a:cubicBezTo>
                  <a:cubicBezTo>
                    <a:pt x="106730" y="208947"/>
                    <a:pt x="106610" y="209072"/>
                    <a:pt x="106611" y="209224"/>
                  </a:cubicBezTo>
                  <a:cubicBezTo>
                    <a:pt x="106612" y="209375"/>
                    <a:pt x="106734" y="209499"/>
                    <a:pt x="106887" y="209500"/>
                  </a:cubicBezTo>
                  <a:lnTo>
                    <a:pt x="106893" y="209500"/>
                  </a:lnTo>
                  <a:cubicBezTo>
                    <a:pt x="108009" y="209478"/>
                    <a:pt x="109136" y="209437"/>
                    <a:pt x="110243" y="209380"/>
                  </a:cubicBezTo>
                  <a:cubicBezTo>
                    <a:pt x="110397" y="209373"/>
                    <a:pt x="110515" y="209241"/>
                    <a:pt x="110507" y="209088"/>
                  </a:cubicBezTo>
                  <a:cubicBezTo>
                    <a:pt x="110500" y="208946"/>
                    <a:pt x="110401" y="208820"/>
                    <a:pt x="110255" y="20882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 name="Google Shape;1382;p100"/>
            <p:cNvSpPr/>
            <p:nvPr/>
          </p:nvSpPr>
          <p:spPr>
            <a:xfrm>
              <a:off x="5231350" y="1310175"/>
              <a:ext cx="2880300" cy="28062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83" name="Google Shape;1383;p100"/>
            <p:cNvGrpSpPr/>
            <p:nvPr/>
          </p:nvGrpSpPr>
          <p:grpSpPr>
            <a:xfrm>
              <a:off x="5160585" y="1310185"/>
              <a:ext cx="3030183" cy="2806100"/>
              <a:chOff x="6015523" y="3714217"/>
              <a:chExt cx="557665" cy="516387"/>
            </a:xfrm>
          </p:grpSpPr>
          <p:grpSp>
            <p:nvGrpSpPr>
              <p:cNvPr id="1384" name="Google Shape;1384;p100"/>
              <p:cNvGrpSpPr/>
              <p:nvPr/>
            </p:nvGrpSpPr>
            <p:grpSpPr>
              <a:xfrm>
                <a:off x="6036094" y="3716980"/>
                <a:ext cx="529822" cy="510480"/>
                <a:chOff x="3148311" y="-545634"/>
                <a:chExt cx="1006118" cy="969572"/>
              </a:xfrm>
            </p:grpSpPr>
            <p:sp>
              <p:nvSpPr>
                <p:cNvPr id="1385" name="Google Shape;1385;p100"/>
                <p:cNvSpPr/>
                <p:nvPr/>
              </p:nvSpPr>
              <p:spPr>
                <a:xfrm>
                  <a:off x="3497808" y="-545634"/>
                  <a:ext cx="152012" cy="122083"/>
                </a:xfrm>
                <a:custGeom>
                  <a:avLst/>
                  <a:gdLst/>
                  <a:ahLst/>
                  <a:cxnLst/>
                  <a:rect l="l" t="t" r="r" b="b"/>
                  <a:pathLst>
                    <a:path w="13876" h="11144" extrusionOk="0">
                      <a:moveTo>
                        <a:pt x="11055" y="0"/>
                      </a:moveTo>
                      <a:cubicBezTo>
                        <a:pt x="9600" y="71"/>
                        <a:pt x="8127" y="213"/>
                        <a:pt x="6654" y="426"/>
                      </a:cubicBezTo>
                      <a:cubicBezTo>
                        <a:pt x="4401" y="746"/>
                        <a:pt x="2165" y="1225"/>
                        <a:pt x="1" y="1863"/>
                      </a:cubicBezTo>
                      <a:lnTo>
                        <a:pt x="54" y="2307"/>
                      </a:lnTo>
                      <a:lnTo>
                        <a:pt x="2165" y="2396"/>
                      </a:lnTo>
                      <a:lnTo>
                        <a:pt x="1739" y="4117"/>
                      </a:lnTo>
                      <a:lnTo>
                        <a:pt x="3194" y="4401"/>
                      </a:lnTo>
                      <a:lnTo>
                        <a:pt x="1828" y="5146"/>
                      </a:lnTo>
                      <a:cubicBezTo>
                        <a:pt x="2893" y="6015"/>
                        <a:pt x="1207" y="7417"/>
                        <a:pt x="2538" y="8393"/>
                      </a:cubicBezTo>
                      <a:cubicBezTo>
                        <a:pt x="3088" y="8783"/>
                        <a:pt x="3088" y="9937"/>
                        <a:pt x="3301" y="10611"/>
                      </a:cubicBezTo>
                      <a:lnTo>
                        <a:pt x="6335" y="11143"/>
                      </a:lnTo>
                      <a:cubicBezTo>
                        <a:pt x="6583" y="10611"/>
                        <a:pt x="6832" y="10061"/>
                        <a:pt x="7098" y="9493"/>
                      </a:cubicBezTo>
                      <a:cubicBezTo>
                        <a:pt x="7670" y="8245"/>
                        <a:pt x="7649" y="6456"/>
                        <a:pt x="9632" y="6456"/>
                      </a:cubicBezTo>
                      <a:cubicBezTo>
                        <a:pt x="9679" y="6456"/>
                        <a:pt x="9728" y="6457"/>
                        <a:pt x="9777" y="6459"/>
                      </a:cubicBezTo>
                      <a:cubicBezTo>
                        <a:pt x="10380" y="5217"/>
                        <a:pt x="11410" y="4791"/>
                        <a:pt x="12723" y="4685"/>
                      </a:cubicBezTo>
                      <a:cubicBezTo>
                        <a:pt x="13113" y="4649"/>
                        <a:pt x="13450" y="3939"/>
                        <a:pt x="13876" y="3443"/>
                      </a:cubicBezTo>
                      <a:cubicBezTo>
                        <a:pt x="13166" y="2378"/>
                        <a:pt x="12687" y="1012"/>
                        <a:pt x="11729" y="391"/>
                      </a:cubicBezTo>
                      <a:cubicBezTo>
                        <a:pt x="11516" y="249"/>
                        <a:pt x="11285" y="125"/>
                        <a:pt x="11055" y="0"/>
                      </a:cubicBezTo>
                      <a:close/>
                    </a:path>
                  </a:pathLst>
                </a:custGeom>
                <a:solidFill>
                  <a:schemeClr val="accent4"/>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 name="Google Shape;1386;p100"/>
                <p:cNvSpPr/>
                <p:nvPr/>
              </p:nvSpPr>
              <p:spPr>
                <a:xfrm>
                  <a:off x="3779659" y="-441254"/>
                  <a:ext cx="74264" cy="69794"/>
                </a:xfrm>
                <a:custGeom>
                  <a:avLst/>
                  <a:gdLst/>
                  <a:ahLst/>
                  <a:cxnLst/>
                  <a:rect l="l" t="t" r="r" b="b"/>
                  <a:pathLst>
                    <a:path w="6779" h="6371" extrusionOk="0">
                      <a:moveTo>
                        <a:pt x="870" y="1"/>
                      </a:moveTo>
                      <a:lnTo>
                        <a:pt x="1" y="1154"/>
                      </a:lnTo>
                      <a:lnTo>
                        <a:pt x="1509" y="2698"/>
                      </a:lnTo>
                      <a:lnTo>
                        <a:pt x="2272" y="3283"/>
                      </a:lnTo>
                      <a:cubicBezTo>
                        <a:pt x="3567" y="3922"/>
                        <a:pt x="3301" y="5625"/>
                        <a:pt x="4436" y="6370"/>
                      </a:cubicBezTo>
                      <a:cubicBezTo>
                        <a:pt x="4880" y="5341"/>
                        <a:pt x="5838" y="5554"/>
                        <a:pt x="6654" y="5377"/>
                      </a:cubicBezTo>
                      <a:cubicBezTo>
                        <a:pt x="6778" y="4117"/>
                        <a:pt x="5732" y="3549"/>
                        <a:pt x="4933" y="3265"/>
                      </a:cubicBezTo>
                      <a:cubicBezTo>
                        <a:pt x="3762" y="2875"/>
                        <a:pt x="2928" y="2360"/>
                        <a:pt x="2325" y="1278"/>
                      </a:cubicBezTo>
                      <a:cubicBezTo>
                        <a:pt x="2023" y="746"/>
                        <a:pt x="1367" y="426"/>
                        <a:pt x="870" y="1"/>
                      </a:cubicBezTo>
                      <a:close/>
                    </a:path>
                  </a:pathLst>
                </a:custGeom>
                <a:solidFill>
                  <a:schemeClr val="accent4"/>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 name="Google Shape;1387;p100"/>
                <p:cNvSpPr/>
                <p:nvPr/>
              </p:nvSpPr>
              <p:spPr>
                <a:xfrm>
                  <a:off x="3658562" y="-488295"/>
                  <a:ext cx="47632" cy="25284"/>
                </a:xfrm>
                <a:custGeom>
                  <a:avLst/>
                  <a:gdLst/>
                  <a:ahLst/>
                  <a:cxnLst/>
                  <a:rect l="l" t="t" r="r" b="b"/>
                  <a:pathLst>
                    <a:path w="4348" h="2308" extrusionOk="0">
                      <a:moveTo>
                        <a:pt x="3957" y="1"/>
                      </a:moveTo>
                      <a:cubicBezTo>
                        <a:pt x="2680" y="355"/>
                        <a:pt x="1296" y="143"/>
                        <a:pt x="0" y="906"/>
                      </a:cubicBezTo>
                      <a:cubicBezTo>
                        <a:pt x="728" y="1651"/>
                        <a:pt x="728" y="1615"/>
                        <a:pt x="1544" y="1757"/>
                      </a:cubicBezTo>
                      <a:cubicBezTo>
                        <a:pt x="2147" y="1917"/>
                        <a:pt x="2733" y="2094"/>
                        <a:pt x="3318" y="2307"/>
                      </a:cubicBezTo>
                      <a:lnTo>
                        <a:pt x="4348" y="639"/>
                      </a:lnTo>
                      <a:lnTo>
                        <a:pt x="3957" y="1"/>
                      </a:lnTo>
                      <a:close/>
                    </a:path>
                  </a:pathLst>
                </a:custGeom>
                <a:solidFill>
                  <a:schemeClr val="accent4"/>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 name="Google Shape;1388;p100"/>
                <p:cNvSpPr/>
                <p:nvPr/>
              </p:nvSpPr>
              <p:spPr>
                <a:xfrm>
                  <a:off x="3773239" y="-411709"/>
                  <a:ext cx="34223" cy="31496"/>
                </a:xfrm>
                <a:custGeom>
                  <a:avLst/>
                  <a:gdLst/>
                  <a:ahLst/>
                  <a:cxnLst/>
                  <a:rect l="l" t="t" r="r" b="b"/>
                  <a:pathLst>
                    <a:path w="3124" h="2875" extrusionOk="0">
                      <a:moveTo>
                        <a:pt x="2095" y="1"/>
                      </a:moveTo>
                      <a:lnTo>
                        <a:pt x="1" y="1030"/>
                      </a:lnTo>
                      <a:cubicBezTo>
                        <a:pt x="498" y="1455"/>
                        <a:pt x="782" y="1615"/>
                        <a:pt x="941" y="1864"/>
                      </a:cubicBezTo>
                      <a:cubicBezTo>
                        <a:pt x="1119" y="2112"/>
                        <a:pt x="1154" y="2449"/>
                        <a:pt x="1279" y="2875"/>
                      </a:cubicBezTo>
                      <a:lnTo>
                        <a:pt x="3124" y="2467"/>
                      </a:lnTo>
                      <a:lnTo>
                        <a:pt x="2858" y="586"/>
                      </a:lnTo>
                      <a:lnTo>
                        <a:pt x="2095" y="1"/>
                      </a:lnTo>
                      <a:close/>
                    </a:path>
                  </a:pathLst>
                </a:custGeom>
                <a:solidFill>
                  <a:schemeClr val="accent4"/>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 name="Google Shape;1389;p100"/>
                <p:cNvSpPr/>
                <p:nvPr/>
              </p:nvSpPr>
              <p:spPr>
                <a:xfrm>
                  <a:off x="3776942" y="-526397"/>
                  <a:ext cx="377487" cy="831956"/>
                </a:xfrm>
                <a:custGeom>
                  <a:avLst/>
                  <a:gdLst/>
                  <a:ahLst/>
                  <a:cxnLst/>
                  <a:rect l="l" t="t" r="r" b="b"/>
                  <a:pathLst>
                    <a:path w="34458" h="75943" extrusionOk="0">
                      <a:moveTo>
                        <a:pt x="8836" y="6211"/>
                      </a:moveTo>
                      <a:cubicBezTo>
                        <a:pt x="10061" y="6371"/>
                        <a:pt x="10061" y="6371"/>
                        <a:pt x="12438" y="9352"/>
                      </a:cubicBezTo>
                      <a:lnTo>
                        <a:pt x="10930" y="10416"/>
                      </a:lnTo>
                      <a:cubicBezTo>
                        <a:pt x="10646" y="10044"/>
                        <a:pt x="9244" y="10079"/>
                        <a:pt x="10309" y="8997"/>
                      </a:cubicBezTo>
                      <a:lnTo>
                        <a:pt x="8836" y="6211"/>
                      </a:lnTo>
                      <a:close/>
                      <a:moveTo>
                        <a:pt x="13237" y="17585"/>
                      </a:moveTo>
                      <a:cubicBezTo>
                        <a:pt x="14213" y="18330"/>
                        <a:pt x="14976" y="19235"/>
                        <a:pt x="15951" y="19572"/>
                      </a:cubicBezTo>
                      <a:cubicBezTo>
                        <a:pt x="17034" y="19945"/>
                        <a:pt x="17548" y="20761"/>
                        <a:pt x="18294" y="21506"/>
                      </a:cubicBezTo>
                      <a:lnTo>
                        <a:pt x="16892" y="22216"/>
                      </a:lnTo>
                      <a:lnTo>
                        <a:pt x="19092" y="23440"/>
                      </a:lnTo>
                      <a:lnTo>
                        <a:pt x="18826" y="19359"/>
                      </a:lnTo>
                      <a:lnTo>
                        <a:pt x="18826" y="19359"/>
                      </a:lnTo>
                      <a:cubicBezTo>
                        <a:pt x="19500" y="20264"/>
                        <a:pt x="19890" y="20867"/>
                        <a:pt x="20352" y="21382"/>
                      </a:cubicBezTo>
                      <a:cubicBezTo>
                        <a:pt x="20813" y="21914"/>
                        <a:pt x="21328" y="22340"/>
                        <a:pt x="22091" y="23050"/>
                      </a:cubicBezTo>
                      <a:lnTo>
                        <a:pt x="22587" y="21346"/>
                      </a:lnTo>
                      <a:lnTo>
                        <a:pt x="25267" y="23742"/>
                      </a:lnTo>
                      <a:lnTo>
                        <a:pt x="26402" y="22713"/>
                      </a:lnTo>
                      <a:lnTo>
                        <a:pt x="27999" y="26261"/>
                      </a:lnTo>
                      <a:cubicBezTo>
                        <a:pt x="27384" y="26597"/>
                        <a:pt x="26823" y="26720"/>
                        <a:pt x="26292" y="26720"/>
                      </a:cubicBezTo>
                      <a:cubicBezTo>
                        <a:pt x="24969" y="26720"/>
                        <a:pt x="23833" y="25957"/>
                        <a:pt x="22516" y="25818"/>
                      </a:cubicBezTo>
                      <a:cubicBezTo>
                        <a:pt x="22516" y="26527"/>
                        <a:pt x="22499" y="27131"/>
                        <a:pt x="22499" y="27787"/>
                      </a:cubicBezTo>
                      <a:cubicBezTo>
                        <a:pt x="22392" y="27787"/>
                        <a:pt x="22270" y="27819"/>
                        <a:pt x="22169" y="27819"/>
                      </a:cubicBezTo>
                      <a:cubicBezTo>
                        <a:pt x="22118" y="27819"/>
                        <a:pt x="22073" y="27811"/>
                        <a:pt x="22037" y="27787"/>
                      </a:cubicBezTo>
                      <a:cubicBezTo>
                        <a:pt x="21133" y="27288"/>
                        <a:pt x="20502" y="26308"/>
                        <a:pt x="19338" y="26308"/>
                      </a:cubicBezTo>
                      <a:cubicBezTo>
                        <a:pt x="19178" y="26308"/>
                        <a:pt x="19008" y="26327"/>
                        <a:pt x="18826" y="26368"/>
                      </a:cubicBezTo>
                      <a:cubicBezTo>
                        <a:pt x="18808" y="26372"/>
                        <a:pt x="18788" y="26375"/>
                        <a:pt x="18768" y="26375"/>
                      </a:cubicBezTo>
                      <a:cubicBezTo>
                        <a:pt x="18417" y="26375"/>
                        <a:pt x="17797" y="25667"/>
                        <a:pt x="17495" y="25197"/>
                      </a:cubicBezTo>
                      <a:cubicBezTo>
                        <a:pt x="16998" y="24416"/>
                        <a:pt x="16661" y="23529"/>
                        <a:pt x="16360" y="22925"/>
                      </a:cubicBezTo>
                      <a:cubicBezTo>
                        <a:pt x="16129" y="22764"/>
                        <a:pt x="15928" y="22701"/>
                        <a:pt x="15748" y="22701"/>
                      </a:cubicBezTo>
                      <a:cubicBezTo>
                        <a:pt x="15114" y="22701"/>
                        <a:pt x="14724" y="23479"/>
                        <a:pt x="14110" y="23479"/>
                      </a:cubicBezTo>
                      <a:cubicBezTo>
                        <a:pt x="13959" y="23479"/>
                        <a:pt x="13794" y="23432"/>
                        <a:pt x="13609" y="23316"/>
                      </a:cubicBezTo>
                      <a:cubicBezTo>
                        <a:pt x="13398" y="23182"/>
                        <a:pt x="13213" y="23127"/>
                        <a:pt x="13048" y="23127"/>
                      </a:cubicBezTo>
                      <a:cubicBezTo>
                        <a:pt x="12310" y="23127"/>
                        <a:pt x="11952" y="24236"/>
                        <a:pt x="11285" y="24540"/>
                      </a:cubicBezTo>
                      <a:cubicBezTo>
                        <a:pt x="10309" y="24984"/>
                        <a:pt x="9475" y="24913"/>
                        <a:pt x="8357" y="25126"/>
                      </a:cubicBezTo>
                      <a:cubicBezTo>
                        <a:pt x="8712" y="23440"/>
                        <a:pt x="10007" y="23263"/>
                        <a:pt x="10877" y="22588"/>
                      </a:cubicBezTo>
                      <a:cubicBezTo>
                        <a:pt x="9333" y="21453"/>
                        <a:pt x="11161" y="20583"/>
                        <a:pt x="11107" y="19732"/>
                      </a:cubicBezTo>
                      <a:cubicBezTo>
                        <a:pt x="10966" y="17815"/>
                        <a:pt x="13183" y="19075"/>
                        <a:pt x="13237" y="17585"/>
                      </a:cubicBezTo>
                      <a:close/>
                      <a:moveTo>
                        <a:pt x="444" y="1"/>
                      </a:moveTo>
                      <a:lnTo>
                        <a:pt x="444" y="1"/>
                      </a:lnTo>
                      <a:cubicBezTo>
                        <a:pt x="373" y="746"/>
                        <a:pt x="0" y="1438"/>
                        <a:pt x="1278" y="1758"/>
                      </a:cubicBezTo>
                      <a:cubicBezTo>
                        <a:pt x="2147" y="1953"/>
                        <a:pt x="2662" y="2929"/>
                        <a:pt x="2857" y="3869"/>
                      </a:cubicBezTo>
                      <a:cubicBezTo>
                        <a:pt x="3034" y="4756"/>
                        <a:pt x="3123" y="5643"/>
                        <a:pt x="3247" y="6530"/>
                      </a:cubicBezTo>
                      <a:lnTo>
                        <a:pt x="3549" y="6140"/>
                      </a:lnTo>
                      <a:lnTo>
                        <a:pt x="5412" y="8145"/>
                      </a:lnTo>
                      <a:lnTo>
                        <a:pt x="6654" y="6903"/>
                      </a:lnTo>
                      <a:lnTo>
                        <a:pt x="8393" y="10505"/>
                      </a:lnTo>
                      <a:lnTo>
                        <a:pt x="6654" y="14426"/>
                      </a:lnTo>
                      <a:lnTo>
                        <a:pt x="5944" y="14036"/>
                      </a:lnTo>
                      <a:cubicBezTo>
                        <a:pt x="5678" y="14338"/>
                        <a:pt x="5447" y="14657"/>
                        <a:pt x="5252" y="14976"/>
                      </a:cubicBezTo>
                      <a:cubicBezTo>
                        <a:pt x="5163" y="15154"/>
                        <a:pt x="5217" y="15402"/>
                        <a:pt x="5199" y="15615"/>
                      </a:cubicBezTo>
                      <a:cubicBezTo>
                        <a:pt x="7346" y="16591"/>
                        <a:pt x="7701" y="17017"/>
                        <a:pt x="8162" y="19004"/>
                      </a:cubicBezTo>
                      <a:lnTo>
                        <a:pt x="4471" y="18827"/>
                      </a:lnTo>
                      <a:lnTo>
                        <a:pt x="4471" y="18827"/>
                      </a:lnTo>
                      <a:cubicBezTo>
                        <a:pt x="4755" y="21754"/>
                        <a:pt x="5057" y="22606"/>
                        <a:pt x="6193" y="24114"/>
                      </a:cubicBezTo>
                      <a:lnTo>
                        <a:pt x="7754" y="24061"/>
                      </a:lnTo>
                      <a:lnTo>
                        <a:pt x="7754" y="24061"/>
                      </a:lnTo>
                      <a:cubicBezTo>
                        <a:pt x="8073" y="25480"/>
                        <a:pt x="7914" y="26740"/>
                        <a:pt x="6920" y="27379"/>
                      </a:cubicBezTo>
                      <a:cubicBezTo>
                        <a:pt x="5518" y="28319"/>
                        <a:pt x="7026" y="29703"/>
                        <a:pt x="5962" y="30857"/>
                      </a:cubicBezTo>
                      <a:cubicBezTo>
                        <a:pt x="4241" y="32720"/>
                        <a:pt x="3850" y="35399"/>
                        <a:pt x="2644" y="37812"/>
                      </a:cubicBezTo>
                      <a:lnTo>
                        <a:pt x="4471" y="38380"/>
                      </a:lnTo>
                      <a:cubicBezTo>
                        <a:pt x="4400" y="39161"/>
                        <a:pt x="4436" y="40012"/>
                        <a:pt x="4259" y="40829"/>
                      </a:cubicBezTo>
                      <a:cubicBezTo>
                        <a:pt x="3939" y="42319"/>
                        <a:pt x="4329" y="43579"/>
                        <a:pt x="5252" y="44732"/>
                      </a:cubicBezTo>
                      <a:cubicBezTo>
                        <a:pt x="5838" y="45460"/>
                        <a:pt x="6370" y="46240"/>
                        <a:pt x="7026" y="46932"/>
                      </a:cubicBezTo>
                      <a:cubicBezTo>
                        <a:pt x="7789" y="47731"/>
                        <a:pt x="9209" y="47678"/>
                        <a:pt x="9670" y="48920"/>
                      </a:cubicBezTo>
                      <a:cubicBezTo>
                        <a:pt x="9723" y="49026"/>
                        <a:pt x="9812" y="49097"/>
                        <a:pt x="9919" y="49132"/>
                      </a:cubicBezTo>
                      <a:cubicBezTo>
                        <a:pt x="10191" y="49213"/>
                        <a:pt x="10478" y="49350"/>
                        <a:pt x="10740" y="49350"/>
                      </a:cubicBezTo>
                      <a:cubicBezTo>
                        <a:pt x="10768" y="49350"/>
                        <a:pt x="10796" y="49349"/>
                        <a:pt x="10824" y="49345"/>
                      </a:cubicBezTo>
                      <a:cubicBezTo>
                        <a:pt x="11569" y="49257"/>
                        <a:pt x="12279" y="49257"/>
                        <a:pt x="12917" y="48547"/>
                      </a:cubicBezTo>
                      <a:cubicBezTo>
                        <a:pt x="12958" y="48500"/>
                        <a:pt x="13033" y="48481"/>
                        <a:pt x="13131" y="48481"/>
                      </a:cubicBezTo>
                      <a:cubicBezTo>
                        <a:pt x="13526" y="48481"/>
                        <a:pt x="14291" y="48790"/>
                        <a:pt x="14670" y="48790"/>
                      </a:cubicBezTo>
                      <a:cubicBezTo>
                        <a:pt x="14764" y="48790"/>
                        <a:pt x="14834" y="48771"/>
                        <a:pt x="14869" y="48724"/>
                      </a:cubicBezTo>
                      <a:cubicBezTo>
                        <a:pt x="15721" y="47642"/>
                        <a:pt x="16892" y="47944"/>
                        <a:pt x="17921" y="47695"/>
                      </a:cubicBezTo>
                      <a:cubicBezTo>
                        <a:pt x="17948" y="47687"/>
                        <a:pt x="17976" y="47684"/>
                        <a:pt x="18005" y="47684"/>
                      </a:cubicBezTo>
                      <a:cubicBezTo>
                        <a:pt x="18165" y="47684"/>
                        <a:pt x="18357" y="47795"/>
                        <a:pt x="18613" y="47855"/>
                      </a:cubicBezTo>
                      <a:cubicBezTo>
                        <a:pt x="18550" y="48716"/>
                        <a:pt x="18847" y="48890"/>
                        <a:pt x="19260" y="48890"/>
                      </a:cubicBezTo>
                      <a:cubicBezTo>
                        <a:pt x="19540" y="48890"/>
                        <a:pt x="19874" y="48810"/>
                        <a:pt x="20185" y="48810"/>
                      </a:cubicBezTo>
                      <a:cubicBezTo>
                        <a:pt x="20457" y="48810"/>
                        <a:pt x="20713" y="48871"/>
                        <a:pt x="20902" y="49097"/>
                      </a:cubicBezTo>
                      <a:cubicBezTo>
                        <a:pt x="20831" y="49558"/>
                        <a:pt x="20902" y="50233"/>
                        <a:pt x="20636" y="50765"/>
                      </a:cubicBezTo>
                      <a:cubicBezTo>
                        <a:pt x="20228" y="51546"/>
                        <a:pt x="21150" y="52592"/>
                        <a:pt x="20068" y="53178"/>
                      </a:cubicBezTo>
                      <a:cubicBezTo>
                        <a:pt x="21771" y="55112"/>
                        <a:pt x="20955" y="57649"/>
                        <a:pt x="21594" y="59424"/>
                      </a:cubicBezTo>
                      <a:cubicBezTo>
                        <a:pt x="20742" y="61713"/>
                        <a:pt x="19589" y="63327"/>
                        <a:pt x="19624" y="65776"/>
                      </a:cubicBezTo>
                      <a:cubicBezTo>
                        <a:pt x="19678" y="68597"/>
                        <a:pt x="18453" y="71436"/>
                        <a:pt x="17406" y="74168"/>
                      </a:cubicBezTo>
                      <a:cubicBezTo>
                        <a:pt x="17247" y="74577"/>
                        <a:pt x="17158" y="75002"/>
                        <a:pt x="16910" y="75943"/>
                      </a:cubicBezTo>
                      <a:cubicBezTo>
                        <a:pt x="28177" y="66379"/>
                        <a:pt x="34458" y="51617"/>
                        <a:pt x="32258" y="36144"/>
                      </a:cubicBezTo>
                      <a:cubicBezTo>
                        <a:pt x="29756" y="18472"/>
                        <a:pt x="16874" y="4756"/>
                        <a:pt x="444" y="1"/>
                      </a:cubicBezTo>
                      <a:close/>
                    </a:path>
                  </a:pathLst>
                </a:custGeom>
                <a:solidFill>
                  <a:schemeClr val="accent4"/>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 name="Google Shape;1390;p100"/>
                <p:cNvSpPr/>
                <p:nvPr/>
              </p:nvSpPr>
              <p:spPr>
                <a:xfrm>
                  <a:off x="3352414" y="12491"/>
                  <a:ext cx="353584" cy="411448"/>
                </a:xfrm>
                <a:custGeom>
                  <a:avLst/>
                  <a:gdLst/>
                  <a:ahLst/>
                  <a:cxnLst/>
                  <a:rect l="l" t="t" r="r" b="b"/>
                  <a:pathLst>
                    <a:path w="32276" h="37558" extrusionOk="0">
                      <a:moveTo>
                        <a:pt x="3376" y="1"/>
                      </a:moveTo>
                      <a:cubicBezTo>
                        <a:pt x="3358" y="1"/>
                        <a:pt x="3345" y="4"/>
                        <a:pt x="3336" y="12"/>
                      </a:cubicBezTo>
                      <a:cubicBezTo>
                        <a:pt x="905" y="2621"/>
                        <a:pt x="905" y="2621"/>
                        <a:pt x="1243" y="6400"/>
                      </a:cubicBezTo>
                      <a:cubicBezTo>
                        <a:pt x="1260" y="6595"/>
                        <a:pt x="1118" y="6790"/>
                        <a:pt x="1065" y="7003"/>
                      </a:cubicBezTo>
                      <a:cubicBezTo>
                        <a:pt x="693" y="8405"/>
                        <a:pt x="338" y="9807"/>
                        <a:pt x="1" y="11155"/>
                      </a:cubicBezTo>
                      <a:lnTo>
                        <a:pt x="1118" y="14012"/>
                      </a:lnTo>
                      <a:cubicBezTo>
                        <a:pt x="2147" y="15148"/>
                        <a:pt x="3106" y="16283"/>
                        <a:pt x="4188" y="17330"/>
                      </a:cubicBezTo>
                      <a:cubicBezTo>
                        <a:pt x="5271" y="18413"/>
                        <a:pt x="5677" y="20424"/>
                        <a:pt x="7592" y="20424"/>
                      </a:cubicBezTo>
                      <a:cubicBezTo>
                        <a:pt x="7779" y="20424"/>
                        <a:pt x="7980" y="20405"/>
                        <a:pt x="8198" y="20364"/>
                      </a:cubicBezTo>
                      <a:cubicBezTo>
                        <a:pt x="9263" y="21234"/>
                        <a:pt x="10735" y="21553"/>
                        <a:pt x="11179" y="23221"/>
                      </a:cubicBezTo>
                      <a:cubicBezTo>
                        <a:pt x="11587" y="24711"/>
                        <a:pt x="12669" y="26024"/>
                        <a:pt x="13024" y="27515"/>
                      </a:cubicBezTo>
                      <a:cubicBezTo>
                        <a:pt x="13361" y="28863"/>
                        <a:pt x="14461" y="29662"/>
                        <a:pt x="14834" y="30780"/>
                      </a:cubicBezTo>
                      <a:cubicBezTo>
                        <a:pt x="15278" y="32128"/>
                        <a:pt x="15970" y="33246"/>
                        <a:pt x="16573" y="34470"/>
                      </a:cubicBezTo>
                      <a:cubicBezTo>
                        <a:pt x="17070" y="35428"/>
                        <a:pt x="18223" y="35038"/>
                        <a:pt x="18525" y="36191"/>
                      </a:cubicBezTo>
                      <a:cubicBezTo>
                        <a:pt x="18631" y="36564"/>
                        <a:pt x="18844" y="36901"/>
                        <a:pt x="19146" y="37185"/>
                      </a:cubicBezTo>
                      <a:cubicBezTo>
                        <a:pt x="20299" y="37345"/>
                        <a:pt x="21470" y="37469"/>
                        <a:pt x="22659" y="37558"/>
                      </a:cubicBezTo>
                      <a:cubicBezTo>
                        <a:pt x="22559" y="37158"/>
                        <a:pt x="22490" y="36790"/>
                        <a:pt x="21808" y="36790"/>
                      </a:cubicBezTo>
                      <a:cubicBezTo>
                        <a:pt x="21763" y="36790"/>
                        <a:pt x="21716" y="36791"/>
                        <a:pt x="21665" y="36795"/>
                      </a:cubicBezTo>
                      <a:cubicBezTo>
                        <a:pt x="21645" y="36796"/>
                        <a:pt x="21626" y="36796"/>
                        <a:pt x="21608" y="36796"/>
                      </a:cubicBezTo>
                      <a:cubicBezTo>
                        <a:pt x="20725" y="36796"/>
                        <a:pt x="22437" y="35547"/>
                        <a:pt x="21115" y="35251"/>
                      </a:cubicBezTo>
                      <a:cubicBezTo>
                        <a:pt x="20388" y="35073"/>
                        <a:pt x="22109" y="33707"/>
                        <a:pt x="20725" y="33246"/>
                      </a:cubicBezTo>
                      <a:lnTo>
                        <a:pt x="20920" y="32980"/>
                      </a:lnTo>
                      <a:lnTo>
                        <a:pt x="22783" y="32394"/>
                      </a:lnTo>
                      <a:lnTo>
                        <a:pt x="21860" y="30017"/>
                      </a:lnTo>
                      <a:lnTo>
                        <a:pt x="23191" y="29839"/>
                      </a:lnTo>
                      <a:cubicBezTo>
                        <a:pt x="23599" y="29041"/>
                        <a:pt x="24007" y="28313"/>
                        <a:pt x="24380" y="27550"/>
                      </a:cubicBezTo>
                      <a:cubicBezTo>
                        <a:pt x="24646" y="26982"/>
                        <a:pt x="25178" y="26308"/>
                        <a:pt x="25036" y="25829"/>
                      </a:cubicBezTo>
                      <a:cubicBezTo>
                        <a:pt x="24451" y="23718"/>
                        <a:pt x="26083" y="22972"/>
                        <a:pt x="27343" y="22529"/>
                      </a:cubicBezTo>
                      <a:cubicBezTo>
                        <a:pt x="28603" y="22068"/>
                        <a:pt x="29082" y="21482"/>
                        <a:pt x="29242" y="20311"/>
                      </a:cubicBezTo>
                      <a:cubicBezTo>
                        <a:pt x="29419" y="19069"/>
                        <a:pt x="29809" y="17862"/>
                        <a:pt x="29898" y="16620"/>
                      </a:cubicBezTo>
                      <a:cubicBezTo>
                        <a:pt x="29987" y="15467"/>
                        <a:pt x="30005" y="14438"/>
                        <a:pt x="31087" y="13675"/>
                      </a:cubicBezTo>
                      <a:cubicBezTo>
                        <a:pt x="31442" y="13444"/>
                        <a:pt x="31531" y="12788"/>
                        <a:pt x="31655" y="12309"/>
                      </a:cubicBezTo>
                      <a:cubicBezTo>
                        <a:pt x="32276" y="10144"/>
                        <a:pt x="31868" y="9612"/>
                        <a:pt x="29490" y="9133"/>
                      </a:cubicBezTo>
                      <a:cubicBezTo>
                        <a:pt x="29100" y="9062"/>
                        <a:pt x="28816" y="8494"/>
                        <a:pt x="28266" y="7926"/>
                      </a:cubicBezTo>
                      <a:lnTo>
                        <a:pt x="24895" y="8778"/>
                      </a:lnTo>
                      <a:cubicBezTo>
                        <a:pt x="24522" y="7678"/>
                        <a:pt x="23315" y="7678"/>
                        <a:pt x="22215" y="7465"/>
                      </a:cubicBezTo>
                      <a:lnTo>
                        <a:pt x="21647" y="8157"/>
                      </a:lnTo>
                      <a:lnTo>
                        <a:pt x="18063" y="3597"/>
                      </a:lnTo>
                      <a:cubicBezTo>
                        <a:pt x="16840" y="3528"/>
                        <a:pt x="15905" y="3374"/>
                        <a:pt x="15067" y="3374"/>
                      </a:cubicBezTo>
                      <a:cubicBezTo>
                        <a:pt x="14823" y="3374"/>
                        <a:pt x="14587" y="3387"/>
                        <a:pt x="14355" y="3419"/>
                      </a:cubicBezTo>
                      <a:cubicBezTo>
                        <a:pt x="14295" y="3427"/>
                        <a:pt x="14238" y="3430"/>
                        <a:pt x="14183" y="3430"/>
                      </a:cubicBezTo>
                      <a:cubicBezTo>
                        <a:pt x="13092" y="3430"/>
                        <a:pt x="13035" y="1981"/>
                        <a:pt x="11835" y="1964"/>
                      </a:cubicBezTo>
                      <a:cubicBezTo>
                        <a:pt x="11108" y="1964"/>
                        <a:pt x="9901" y="1467"/>
                        <a:pt x="9582" y="438"/>
                      </a:cubicBezTo>
                      <a:cubicBezTo>
                        <a:pt x="8677" y="793"/>
                        <a:pt x="7914" y="1361"/>
                        <a:pt x="7133" y="1361"/>
                      </a:cubicBezTo>
                      <a:cubicBezTo>
                        <a:pt x="7119" y="1361"/>
                        <a:pt x="7105" y="1361"/>
                        <a:pt x="7091" y="1361"/>
                      </a:cubicBezTo>
                      <a:cubicBezTo>
                        <a:pt x="6288" y="1361"/>
                        <a:pt x="5470" y="877"/>
                        <a:pt x="4703" y="616"/>
                      </a:cubicBezTo>
                      <a:lnTo>
                        <a:pt x="4170" y="1184"/>
                      </a:lnTo>
                      <a:lnTo>
                        <a:pt x="3585" y="48"/>
                      </a:lnTo>
                      <a:cubicBezTo>
                        <a:pt x="3517" y="34"/>
                        <a:pt x="3429" y="1"/>
                        <a:pt x="3376" y="1"/>
                      </a:cubicBezTo>
                      <a:close/>
                    </a:path>
                  </a:pathLst>
                </a:custGeom>
                <a:solidFill>
                  <a:schemeClr val="accent4"/>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 name="Google Shape;1391;p100"/>
                <p:cNvSpPr/>
                <p:nvPr/>
              </p:nvSpPr>
              <p:spPr>
                <a:xfrm>
                  <a:off x="3289631" y="-66747"/>
                  <a:ext cx="64547" cy="26511"/>
                </a:xfrm>
                <a:custGeom>
                  <a:avLst/>
                  <a:gdLst/>
                  <a:ahLst/>
                  <a:cxnLst/>
                  <a:rect l="l" t="t" r="r" b="b"/>
                  <a:pathLst>
                    <a:path w="5892" h="2420" extrusionOk="0">
                      <a:moveTo>
                        <a:pt x="2076" y="1"/>
                      </a:moveTo>
                      <a:cubicBezTo>
                        <a:pt x="1454" y="1"/>
                        <a:pt x="791" y="230"/>
                        <a:pt x="0" y="592"/>
                      </a:cubicBezTo>
                      <a:cubicBezTo>
                        <a:pt x="564" y="957"/>
                        <a:pt x="1113" y="1415"/>
                        <a:pt x="1254" y="1415"/>
                      </a:cubicBezTo>
                      <a:cubicBezTo>
                        <a:pt x="1264" y="1415"/>
                        <a:pt x="1272" y="1412"/>
                        <a:pt x="1278" y="1408"/>
                      </a:cubicBezTo>
                      <a:cubicBezTo>
                        <a:pt x="1606" y="1108"/>
                        <a:pt x="1874" y="952"/>
                        <a:pt x="2167" y="952"/>
                      </a:cubicBezTo>
                      <a:cubicBezTo>
                        <a:pt x="2429" y="952"/>
                        <a:pt x="2710" y="1077"/>
                        <a:pt x="3070" y="1337"/>
                      </a:cubicBezTo>
                      <a:cubicBezTo>
                        <a:pt x="3815" y="1869"/>
                        <a:pt x="4773" y="2011"/>
                        <a:pt x="5838" y="2419"/>
                      </a:cubicBezTo>
                      <a:lnTo>
                        <a:pt x="5891" y="1071"/>
                      </a:lnTo>
                      <a:cubicBezTo>
                        <a:pt x="5040" y="893"/>
                        <a:pt x="4170" y="964"/>
                        <a:pt x="3656" y="574"/>
                      </a:cubicBezTo>
                      <a:cubicBezTo>
                        <a:pt x="3121" y="171"/>
                        <a:pt x="2614" y="1"/>
                        <a:pt x="2076" y="1"/>
                      </a:cubicBezTo>
                      <a:close/>
                    </a:path>
                  </a:pathLst>
                </a:custGeom>
                <a:solidFill>
                  <a:schemeClr val="accent4"/>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 name="Google Shape;1392;p100"/>
                <p:cNvSpPr/>
                <p:nvPr/>
              </p:nvSpPr>
              <p:spPr>
                <a:xfrm>
                  <a:off x="3368156" y="-47247"/>
                  <a:ext cx="67855" cy="22556"/>
                </a:xfrm>
                <a:custGeom>
                  <a:avLst/>
                  <a:gdLst/>
                  <a:ahLst/>
                  <a:cxnLst/>
                  <a:rect l="l" t="t" r="r" b="b"/>
                  <a:pathLst>
                    <a:path w="6194" h="2059" extrusionOk="0">
                      <a:moveTo>
                        <a:pt x="6193" y="0"/>
                      </a:moveTo>
                      <a:lnTo>
                        <a:pt x="6193" y="0"/>
                      </a:lnTo>
                      <a:cubicBezTo>
                        <a:pt x="4801" y="195"/>
                        <a:pt x="3970" y="433"/>
                        <a:pt x="3202" y="433"/>
                      </a:cubicBezTo>
                      <a:cubicBezTo>
                        <a:pt x="3128" y="433"/>
                        <a:pt x="3055" y="431"/>
                        <a:pt x="2982" y="426"/>
                      </a:cubicBezTo>
                      <a:cubicBezTo>
                        <a:pt x="2453" y="395"/>
                        <a:pt x="1944" y="74"/>
                        <a:pt x="1353" y="74"/>
                      </a:cubicBezTo>
                      <a:cubicBezTo>
                        <a:pt x="951" y="74"/>
                        <a:pt x="511" y="222"/>
                        <a:pt x="1" y="710"/>
                      </a:cubicBezTo>
                      <a:lnTo>
                        <a:pt x="1473" y="2059"/>
                      </a:lnTo>
                      <a:cubicBezTo>
                        <a:pt x="2432" y="409"/>
                        <a:pt x="4472" y="1526"/>
                        <a:pt x="6193" y="0"/>
                      </a:cubicBezTo>
                      <a:close/>
                    </a:path>
                  </a:pathLst>
                </a:custGeom>
                <a:solidFill>
                  <a:schemeClr val="accent4"/>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 name="Google Shape;1393;p100"/>
                <p:cNvSpPr/>
                <p:nvPr/>
              </p:nvSpPr>
              <p:spPr>
                <a:xfrm>
                  <a:off x="3466707" y="-328516"/>
                  <a:ext cx="37532" cy="23334"/>
                </a:xfrm>
                <a:custGeom>
                  <a:avLst/>
                  <a:gdLst/>
                  <a:ahLst/>
                  <a:cxnLst/>
                  <a:rect l="l" t="t" r="r" b="b"/>
                  <a:pathLst>
                    <a:path w="3426" h="2130" extrusionOk="0">
                      <a:moveTo>
                        <a:pt x="1473" y="1"/>
                      </a:moveTo>
                      <a:lnTo>
                        <a:pt x="1" y="1828"/>
                      </a:lnTo>
                      <a:lnTo>
                        <a:pt x="3372" y="2130"/>
                      </a:lnTo>
                      <a:cubicBezTo>
                        <a:pt x="3407" y="1917"/>
                        <a:pt x="3425" y="1704"/>
                        <a:pt x="3425" y="1509"/>
                      </a:cubicBezTo>
                      <a:cubicBezTo>
                        <a:pt x="3390" y="1172"/>
                        <a:pt x="3301" y="870"/>
                        <a:pt x="3248" y="586"/>
                      </a:cubicBezTo>
                      <a:lnTo>
                        <a:pt x="1473" y="1"/>
                      </a:lnTo>
                      <a:close/>
                    </a:path>
                  </a:pathLst>
                </a:custGeom>
                <a:solidFill>
                  <a:schemeClr val="accent4"/>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 name="Google Shape;1394;p100"/>
                <p:cNvSpPr/>
                <p:nvPr/>
              </p:nvSpPr>
              <p:spPr>
                <a:xfrm>
                  <a:off x="3148311" y="-512013"/>
                  <a:ext cx="344841" cy="575576"/>
                </a:xfrm>
                <a:custGeom>
                  <a:avLst/>
                  <a:gdLst/>
                  <a:ahLst/>
                  <a:cxnLst/>
                  <a:rect l="l" t="t" r="r" b="b"/>
                  <a:pathLst>
                    <a:path w="31478" h="52540" extrusionOk="0">
                      <a:moveTo>
                        <a:pt x="28337" y="1"/>
                      </a:moveTo>
                      <a:cubicBezTo>
                        <a:pt x="13326" y="5785"/>
                        <a:pt x="2556" y="18986"/>
                        <a:pt x="1" y="34405"/>
                      </a:cubicBezTo>
                      <a:cubicBezTo>
                        <a:pt x="516" y="36961"/>
                        <a:pt x="764" y="39569"/>
                        <a:pt x="1154" y="42159"/>
                      </a:cubicBezTo>
                      <a:cubicBezTo>
                        <a:pt x="1172" y="42266"/>
                        <a:pt x="1438" y="42355"/>
                        <a:pt x="1687" y="42496"/>
                      </a:cubicBezTo>
                      <a:cubicBezTo>
                        <a:pt x="1687" y="41574"/>
                        <a:pt x="1704" y="40704"/>
                        <a:pt x="1704" y="39835"/>
                      </a:cubicBezTo>
                      <a:lnTo>
                        <a:pt x="2112" y="39817"/>
                      </a:lnTo>
                      <a:lnTo>
                        <a:pt x="3905" y="45513"/>
                      </a:lnTo>
                      <a:cubicBezTo>
                        <a:pt x="4490" y="45956"/>
                        <a:pt x="5289" y="46595"/>
                        <a:pt x="6122" y="47145"/>
                      </a:cubicBezTo>
                      <a:cubicBezTo>
                        <a:pt x="6548" y="47465"/>
                        <a:pt x="7045" y="47678"/>
                        <a:pt x="7560" y="47784"/>
                      </a:cubicBezTo>
                      <a:cubicBezTo>
                        <a:pt x="9813" y="48068"/>
                        <a:pt x="12492" y="48884"/>
                        <a:pt x="13557" y="50481"/>
                      </a:cubicBezTo>
                      <a:cubicBezTo>
                        <a:pt x="14515" y="51971"/>
                        <a:pt x="15810" y="52202"/>
                        <a:pt x="16751" y="52539"/>
                      </a:cubicBezTo>
                      <a:lnTo>
                        <a:pt x="18827" y="51652"/>
                      </a:lnTo>
                      <a:cubicBezTo>
                        <a:pt x="18720" y="51475"/>
                        <a:pt x="18632" y="51155"/>
                        <a:pt x="18525" y="51138"/>
                      </a:cubicBezTo>
                      <a:cubicBezTo>
                        <a:pt x="15367" y="50960"/>
                        <a:pt x="15367" y="50978"/>
                        <a:pt x="14905" y="48015"/>
                      </a:cubicBezTo>
                      <a:cubicBezTo>
                        <a:pt x="14870" y="47695"/>
                        <a:pt x="14799" y="47376"/>
                        <a:pt x="14675" y="46755"/>
                      </a:cubicBezTo>
                      <a:lnTo>
                        <a:pt x="11818" y="46152"/>
                      </a:lnTo>
                      <a:lnTo>
                        <a:pt x="12031" y="42461"/>
                      </a:lnTo>
                      <a:cubicBezTo>
                        <a:pt x="12009" y="42460"/>
                        <a:pt x="11988" y="42460"/>
                        <a:pt x="11967" y="42460"/>
                      </a:cubicBezTo>
                      <a:cubicBezTo>
                        <a:pt x="9761" y="42460"/>
                        <a:pt x="10756" y="45214"/>
                        <a:pt x="9157" y="45531"/>
                      </a:cubicBezTo>
                      <a:cubicBezTo>
                        <a:pt x="7577" y="44537"/>
                        <a:pt x="7577" y="44537"/>
                        <a:pt x="6832" y="39036"/>
                      </a:cubicBezTo>
                      <a:cubicBezTo>
                        <a:pt x="7471" y="36162"/>
                        <a:pt x="10807" y="37120"/>
                        <a:pt x="11570" y="34867"/>
                      </a:cubicBezTo>
                      <a:lnTo>
                        <a:pt x="13876" y="35683"/>
                      </a:lnTo>
                      <a:cubicBezTo>
                        <a:pt x="13930" y="37014"/>
                        <a:pt x="14213" y="38274"/>
                        <a:pt x="15651" y="39090"/>
                      </a:cubicBezTo>
                      <a:lnTo>
                        <a:pt x="14870" y="33554"/>
                      </a:lnTo>
                      <a:cubicBezTo>
                        <a:pt x="15012" y="33305"/>
                        <a:pt x="15189" y="33092"/>
                        <a:pt x="15367" y="32880"/>
                      </a:cubicBezTo>
                      <a:cubicBezTo>
                        <a:pt x="16733" y="31584"/>
                        <a:pt x="18720" y="30662"/>
                        <a:pt x="18277" y="28231"/>
                      </a:cubicBezTo>
                      <a:cubicBezTo>
                        <a:pt x="19217" y="27148"/>
                        <a:pt x="19501" y="25569"/>
                        <a:pt x="20903" y="24824"/>
                      </a:cubicBezTo>
                      <a:cubicBezTo>
                        <a:pt x="21169" y="24664"/>
                        <a:pt x="21701" y="24540"/>
                        <a:pt x="21701" y="24416"/>
                      </a:cubicBezTo>
                      <a:cubicBezTo>
                        <a:pt x="21701" y="22606"/>
                        <a:pt x="23298" y="22375"/>
                        <a:pt x="24345" y="21453"/>
                      </a:cubicBezTo>
                      <a:cubicBezTo>
                        <a:pt x="24698" y="21969"/>
                        <a:pt x="25002" y="22149"/>
                        <a:pt x="25280" y="22149"/>
                      </a:cubicBezTo>
                      <a:cubicBezTo>
                        <a:pt x="25925" y="22149"/>
                        <a:pt x="26432" y="21185"/>
                        <a:pt x="27082" y="21185"/>
                      </a:cubicBezTo>
                      <a:cubicBezTo>
                        <a:pt x="27098" y="21185"/>
                        <a:pt x="27114" y="21185"/>
                        <a:pt x="27131" y="21187"/>
                      </a:cubicBezTo>
                      <a:cubicBezTo>
                        <a:pt x="27184" y="21187"/>
                        <a:pt x="27237" y="20867"/>
                        <a:pt x="27255" y="20832"/>
                      </a:cubicBezTo>
                      <a:lnTo>
                        <a:pt x="25250" y="19909"/>
                      </a:lnTo>
                      <a:lnTo>
                        <a:pt x="25835" y="18348"/>
                      </a:lnTo>
                      <a:lnTo>
                        <a:pt x="24274" y="17851"/>
                      </a:lnTo>
                      <a:cubicBezTo>
                        <a:pt x="25161" y="17514"/>
                        <a:pt x="26048" y="17727"/>
                        <a:pt x="26829" y="17531"/>
                      </a:cubicBezTo>
                      <a:cubicBezTo>
                        <a:pt x="27610" y="17336"/>
                        <a:pt x="28266" y="16751"/>
                        <a:pt x="28976" y="16325"/>
                      </a:cubicBezTo>
                      <a:cubicBezTo>
                        <a:pt x="29774" y="15846"/>
                        <a:pt x="30573" y="15349"/>
                        <a:pt x="31478" y="14781"/>
                      </a:cubicBezTo>
                      <a:cubicBezTo>
                        <a:pt x="30466" y="12723"/>
                        <a:pt x="27769" y="12049"/>
                        <a:pt x="27698" y="9565"/>
                      </a:cubicBezTo>
                      <a:lnTo>
                        <a:pt x="25143" y="11836"/>
                      </a:lnTo>
                      <a:cubicBezTo>
                        <a:pt x="25764" y="8571"/>
                        <a:pt x="23600" y="8908"/>
                        <a:pt x="22269" y="8465"/>
                      </a:cubicBezTo>
                      <a:cubicBezTo>
                        <a:pt x="21932" y="8855"/>
                        <a:pt x="21559" y="9032"/>
                        <a:pt x="21027" y="9316"/>
                      </a:cubicBezTo>
                      <a:lnTo>
                        <a:pt x="21825" y="10132"/>
                      </a:lnTo>
                      <a:lnTo>
                        <a:pt x="20353" y="11197"/>
                      </a:lnTo>
                      <a:cubicBezTo>
                        <a:pt x="21772" y="12244"/>
                        <a:pt x="20956" y="13628"/>
                        <a:pt x="20690" y="13734"/>
                      </a:cubicBezTo>
                      <a:cubicBezTo>
                        <a:pt x="18756" y="14444"/>
                        <a:pt x="19217" y="16396"/>
                        <a:pt x="18401" y="17620"/>
                      </a:cubicBezTo>
                      <a:lnTo>
                        <a:pt x="17460" y="16910"/>
                      </a:lnTo>
                      <a:cubicBezTo>
                        <a:pt x="17052" y="16502"/>
                        <a:pt x="17886" y="16360"/>
                        <a:pt x="17851" y="16023"/>
                      </a:cubicBezTo>
                      <a:cubicBezTo>
                        <a:pt x="17833" y="15580"/>
                        <a:pt x="17744" y="15136"/>
                        <a:pt x="17673" y="14639"/>
                      </a:cubicBezTo>
                      <a:lnTo>
                        <a:pt x="14781" y="13805"/>
                      </a:lnTo>
                      <a:cubicBezTo>
                        <a:pt x="14391" y="10558"/>
                        <a:pt x="17727" y="10026"/>
                        <a:pt x="19075" y="8056"/>
                      </a:cubicBezTo>
                      <a:cubicBezTo>
                        <a:pt x="19476" y="8451"/>
                        <a:pt x="19895" y="8555"/>
                        <a:pt x="20323" y="8555"/>
                      </a:cubicBezTo>
                      <a:cubicBezTo>
                        <a:pt x="20808" y="8555"/>
                        <a:pt x="21305" y="8420"/>
                        <a:pt x="21802" y="8420"/>
                      </a:cubicBezTo>
                      <a:cubicBezTo>
                        <a:pt x="21952" y="8420"/>
                        <a:pt x="22102" y="8433"/>
                        <a:pt x="22251" y="8465"/>
                      </a:cubicBezTo>
                      <a:cubicBezTo>
                        <a:pt x="22127" y="7702"/>
                        <a:pt x="22056" y="7152"/>
                        <a:pt x="21967" y="6495"/>
                      </a:cubicBezTo>
                      <a:cubicBezTo>
                        <a:pt x="23198" y="6481"/>
                        <a:pt x="23566" y="4540"/>
                        <a:pt x="24952" y="4540"/>
                      </a:cubicBezTo>
                      <a:cubicBezTo>
                        <a:pt x="25264" y="4540"/>
                        <a:pt x="25629" y="4639"/>
                        <a:pt x="26066" y="4880"/>
                      </a:cubicBezTo>
                      <a:cubicBezTo>
                        <a:pt x="25374" y="5963"/>
                        <a:pt x="24274" y="6335"/>
                        <a:pt x="23458" y="7010"/>
                      </a:cubicBezTo>
                      <a:lnTo>
                        <a:pt x="26243" y="8376"/>
                      </a:lnTo>
                      <a:lnTo>
                        <a:pt x="28089" y="7205"/>
                      </a:lnTo>
                      <a:lnTo>
                        <a:pt x="28160" y="5324"/>
                      </a:lnTo>
                      <a:cubicBezTo>
                        <a:pt x="28332" y="5383"/>
                        <a:pt x="28506" y="5414"/>
                        <a:pt x="28690" y="5414"/>
                      </a:cubicBezTo>
                      <a:cubicBezTo>
                        <a:pt x="29226" y="5414"/>
                        <a:pt x="29853" y="5151"/>
                        <a:pt x="30804" y="4543"/>
                      </a:cubicBezTo>
                      <a:lnTo>
                        <a:pt x="29029" y="3621"/>
                      </a:lnTo>
                      <a:lnTo>
                        <a:pt x="29561" y="2733"/>
                      </a:lnTo>
                      <a:lnTo>
                        <a:pt x="28231" y="1722"/>
                      </a:lnTo>
                      <a:cubicBezTo>
                        <a:pt x="28355" y="1190"/>
                        <a:pt x="28692" y="586"/>
                        <a:pt x="28515" y="232"/>
                      </a:cubicBezTo>
                      <a:cubicBezTo>
                        <a:pt x="28479" y="161"/>
                        <a:pt x="28408" y="72"/>
                        <a:pt x="28337" y="1"/>
                      </a:cubicBezTo>
                      <a:close/>
                    </a:path>
                  </a:pathLst>
                </a:custGeom>
                <a:solidFill>
                  <a:schemeClr val="accent4"/>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95" name="Google Shape;1395;p100"/>
              <p:cNvSpPr/>
              <p:nvPr/>
            </p:nvSpPr>
            <p:spPr>
              <a:xfrm>
                <a:off x="6015523" y="3714217"/>
                <a:ext cx="557665" cy="516387"/>
              </a:xfrm>
              <a:custGeom>
                <a:avLst/>
                <a:gdLst/>
                <a:ahLst/>
                <a:cxnLst/>
                <a:rect l="l" t="t" r="r" b="b"/>
                <a:pathLst>
                  <a:path w="96649" h="89534" extrusionOk="0">
                    <a:moveTo>
                      <a:pt x="48671" y="444"/>
                    </a:moveTo>
                    <a:cubicBezTo>
                      <a:pt x="70814" y="444"/>
                      <a:pt x="90084" y="16342"/>
                      <a:pt x="93207" y="38415"/>
                    </a:cubicBezTo>
                    <a:cubicBezTo>
                      <a:pt x="96649" y="62635"/>
                      <a:pt x="79314" y="85116"/>
                      <a:pt x="54526" y="88629"/>
                    </a:cubicBezTo>
                    <a:cubicBezTo>
                      <a:pt x="52344" y="88930"/>
                      <a:pt x="50161" y="89090"/>
                      <a:pt x="47961" y="89090"/>
                    </a:cubicBezTo>
                    <a:cubicBezTo>
                      <a:pt x="25817" y="89090"/>
                      <a:pt x="6548" y="73192"/>
                      <a:pt x="3425" y="51119"/>
                    </a:cubicBezTo>
                    <a:cubicBezTo>
                      <a:pt x="1" y="26899"/>
                      <a:pt x="17318" y="4418"/>
                      <a:pt x="42123" y="905"/>
                    </a:cubicBezTo>
                    <a:cubicBezTo>
                      <a:pt x="44288" y="586"/>
                      <a:pt x="46470" y="444"/>
                      <a:pt x="48671" y="444"/>
                    </a:cubicBezTo>
                    <a:close/>
                    <a:moveTo>
                      <a:pt x="48746" y="0"/>
                    </a:moveTo>
                    <a:cubicBezTo>
                      <a:pt x="48721" y="0"/>
                      <a:pt x="48696" y="0"/>
                      <a:pt x="48671" y="0"/>
                    </a:cubicBezTo>
                    <a:cubicBezTo>
                      <a:pt x="46453" y="0"/>
                      <a:pt x="44253" y="160"/>
                      <a:pt x="42052" y="462"/>
                    </a:cubicBezTo>
                    <a:cubicBezTo>
                      <a:pt x="36002" y="1313"/>
                      <a:pt x="30164" y="3336"/>
                      <a:pt x="24895" y="6441"/>
                    </a:cubicBezTo>
                    <a:cubicBezTo>
                      <a:pt x="19838" y="9404"/>
                      <a:pt x="15402" y="13326"/>
                      <a:pt x="11835" y="17974"/>
                    </a:cubicBezTo>
                    <a:cubicBezTo>
                      <a:pt x="8269" y="22570"/>
                      <a:pt x="5643" y="27822"/>
                      <a:pt x="4099" y="33447"/>
                    </a:cubicBezTo>
                    <a:cubicBezTo>
                      <a:pt x="2520" y="39213"/>
                      <a:pt x="2130" y="45246"/>
                      <a:pt x="2981" y="51190"/>
                    </a:cubicBezTo>
                    <a:cubicBezTo>
                      <a:pt x="4507" y="61925"/>
                      <a:pt x="9955" y="71737"/>
                      <a:pt x="18276" y="78728"/>
                    </a:cubicBezTo>
                    <a:cubicBezTo>
                      <a:pt x="26561" y="85703"/>
                      <a:pt x="37054" y="89534"/>
                      <a:pt x="47886" y="89534"/>
                    </a:cubicBezTo>
                    <a:cubicBezTo>
                      <a:pt x="47911" y="89534"/>
                      <a:pt x="47936" y="89534"/>
                      <a:pt x="47961" y="89534"/>
                    </a:cubicBezTo>
                    <a:cubicBezTo>
                      <a:pt x="50179" y="89534"/>
                      <a:pt x="52397" y="89374"/>
                      <a:pt x="54579" y="89072"/>
                    </a:cubicBezTo>
                    <a:cubicBezTo>
                      <a:pt x="60647" y="88221"/>
                      <a:pt x="66467" y="86198"/>
                      <a:pt x="71737" y="83093"/>
                    </a:cubicBezTo>
                    <a:cubicBezTo>
                      <a:pt x="76794" y="80112"/>
                      <a:pt x="81230" y="76208"/>
                      <a:pt x="84796" y="71560"/>
                    </a:cubicBezTo>
                    <a:cubicBezTo>
                      <a:pt x="88363" y="66964"/>
                      <a:pt x="90989" y="61712"/>
                      <a:pt x="92532" y="56105"/>
                    </a:cubicBezTo>
                    <a:cubicBezTo>
                      <a:pt x="94112" y="50321"/>
                      <a:pt x="94502" y="44288"/>
                      <a:pt x="93650" y="38362"/>
                    </a:cubicBezTo>
                    <a:cubicBezTo>
                      <a:pt x="92124" y="27609"/>
                      <a:pt x="86677" y="17797"/>
                      <a:pt x="78355" y="10824"/>
                    </a:cubicBezTo>
                    <a:cubicBezTo>
                      <a:pt x="70071" y="3831"/>
                      <a:pt x="59578" y="0"/>
                      <a:pt x="48746" y="0"/>
                    </a:cubicBezTo>
                    <a:close/>
                  </a:path>
                </a:pathLst>
              </a:cu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396" name="Google Shape;1396;p100"/>
            <p:cNvPicPr preferRelativeResize="0"/>
            <p:nvPr/>
          </p:nvPicPr>
          <p:blipFill rotWithShape="1">
            <a:blip r:embed="rId7">
              <a:alphaModFix/>
            </a:blip>
            <a:srcRect/>
            <a:stretch/>
          </p:blipFill>
          <p:spPr>
            <a:xfrm>
              <a:off x="5160575" y="1198125"/>
              <a:ext cx="3030191" cy="3030200"/>
            </a:xfrm>
            <a:prstGeom prst="rect">
              <a:avLst/>
            </a:prstGeom>
            <a:noFill/>
            <a:ln>
              <a:noFill/>
            </a:ln>
            <a:effectLst>
              <a:outerShdw blurRad="628650" dist="19050" dir="600000" algn="bl" rotWithShape="0">
                <a:schemeClr val="lt1">
                  <a:alpha val="60000"/>
                </a:schemeClr>
              </a:outerShdw>
            </a:effectLst>
          </p:spPr>
        </p:pic>
      </p:grpSp>
      <p:sp>
        <p:nvSpPr>
          <p:cNvPr id="3" name="TextBox 2">
            <a:extLst>
              <a:ext uri="{FF2B5EF4-FFF2-40B4-BE49-F238E27FC236}">
                <a16:creationId xmlns:a16="http://schemas.microsoft.com/office/drawing/2014/main" xmlns="" id="{53475F54-81B8-9CBE-9DED-9E5101B59C84}"/>
              </a:ext>
            </a:extLst>
          </p:cNvPr>
          <p:cNvSpPr txBox="1"/>
          <p:nvPr/>
        </p:nvSpPr>
        <p:spPr>
          <a:xfrm>
            <a:off x="1116330" y="3173924"/>
            <a:ext cx="2739815" cy="954107"/>
          </a:xfrm>
          <a:prstGeom prst="rect">
            <a:avLst/>
          </a:prstGeom>
          <a:noFill/>
        </p:spPr>
        <p:txBody>
          <a:bodyPr wrap="square">
            <a:spAutoFit/>
          </a:bodyPr>
          <a:lstStyle/>
          <a:p>
            <a:r>
              <a:rPr lang="en-GB" sz="2800" b="1" dirty="0">
                <a:solidFill>
                  <a:schemeClr val="accent1"/>
                </a:solidFill>
                <a:latin typeface="Pathway Gothic One" panose="020B0604020202020204" charset="0"/>
                <a:ea typeface="Lato" panose="020F0502020204030203" pitchFamily="34" charset="0"/>
                <a:cs typeface="Lato" panose="020F0502020204030203" pitchFamily="34" charset="0"/>
              </a:rPr>
              <a:t>An interactive map </a:t>
            </a:r>
            <a:r>
              <a:rPr lang="en-GB" sz="2000" dirty="0">
                <a:solidFill>
                  <a:schemeClr val="bg2"/>
                </a:solidFill>
                <a:latin typeface="Pathway Gothic One" panose="020B0604020202020204" charset="0"/>
                <a:ea typeface="Lato" panose="020F0502020204030203" pitchFamily="34" charset="0"/>
                <a:cs typeface="Lato" panose="020F0502020204030203" pitchFamily="34" charset="0"/>
              </a:rPr>
              <a:t>listing all the </a:t>
            </a:r>
            <a:r>
              <a:rPr lang="en-GB" sz="2800" b="1" dirty="0">
                <a:solidFill>
                  <a:schemeClr val="accent1"/>
                </a:solidFill>
                <a:latin typeface="Pathway Gothic One" panose="020B0604020202020204" charset="0"/>
                <a:ea typeface="Lato" panose="020F0502020204030203" pitchFamily="34" charset="0"/>
                <a:cs typeface="Lato" panose="020F0502020204030203" pitchFamily="34" charset="0"/>
              </a:rPr>
              <a:t>associations</a:t>
            </a:r>
            <a:endParaRPr lang="en-GB" sz="2000" dirty="0">
              <a:solidFill>
                <a:schemeClr val="bg2"/>
              </a:solidFill>
              <a:latin typeface="Pathway Gothic One" panose="020B0604020202020204" charset="0"/>
              <a:ea typeface="Lato" panose="020F0502020204030203" pitchFamily="34" charset="0"/>
              <a:cs typeface="Lato" panose="020F0502020204030203" pitchFamily="34" charset="0"/>
            </a:endParaRPr>
          </a:p>
        </p:txBody>
      </p:sp>
      <p:sp>
        <p:nvSpPr>
          <p:cNvPr id="4" name="Star: 5 Points 3">
            <a:extLst>
              <a:ext uri="{FF2B5EF4-FFF2-40B4-BE49-F238E27FC236}">
                <a16:creationId xmlns:a16="http://schemas.microsoft.com/office/drawing/2014/main" xmlns="" id="{52C75438-77A5-DD7A-1C35-2AEE67A56F5E}"/>
              </a:ext>
            </a:extLst>
          </p:cNvPr>
          <p:cNvSpPr/>
          <p:nvPr/>
        </p:nvSpPr>
        <p:spPr>
          <a:xfrm>
            <a:off x="4819555" y="2109602"/>
            <a:ext cx="309840" cy="309840"/>
          </a:xfrm>
          <a:prstGeom prst="star5">
            <a:avLst>
              <a:gd name="adj" fmla="val 14649"/>
              <a:gd name="hf" fmla="val 105146"/>
              <a:gd name="vf" fmla="val 110557"/>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Star: 5 Points 4">
            <a:extLst>
              <a:ext uri="{FF2B5EF4-FFF2-40B4-BE49-F238E27FC236}">
                <a16:creationId xmlns:a16="http://schemas.microsoft.com/office/drawing/2014/main" xmlns="" id="{E625ACC1-2936-3668-A5E0-3654600E4FCD}"/>
              </a:ext>
            </a:extLst>
          </p:cNvPr>
          <p:cNvSpPr/>
          <p:nvPr/>
        </p:nvSpPr>
        <p:spPr>
          <a:xfrm>
            <a:off x="5708221" y="3125601"/>
            <a:ext cx="309840" cy="309840"/>
          </a:xfrm>
          <a:prstGeom prst="star5">
            <a:avLst>
              <a:gd name="adj" fmla="val 14649"/>
              <a:gd name="hf" fmla="val 105146"/>
              <a:gd name="vf" fmla="val 110557"/>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Star: 5 Points 5">
            <a:extLst>
              <a:ext uri="{FF2B5EF4-FFF2-40B4-BE49-F238E27FC236}">
                <a16:creationId xmlns:a16="http://schemas.microsoft.com/office/drawing/2014/main" xmlns="" id="{6CD3B714-BE4A-0AC4-C59A-0E3C17D9221A}"/>
              </a:ext>
            </a:extLst>
          </p:cNvPr>
          <p:cNvSpPr/>
          <p:nvPr/>
        </p:nvSpPr>
        <p:spPr>
          <a:xfrm>
            <a:off x="6653210" y="1678712"/>
            <a:ext cx="309840" cy="309840"/>
          </a:xfrm>
          <a:prstGeom prst="star5">
            <a:avLst>
              <a:gd name="adj" fmla="val 14649"/>
              <a:gd name="hf" fmla="val 105146"/>
              <a:gd name="vf" fmla="val 110557"/>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Google Shape;355;p59">
            <a:extLst>
              <a:ext uri="{FF2B5EF4-FFF2-40B4-BE49-F238E27FC236}">
                <a16:creationId xmlns:a16="http://schemas.microsoft.com/office/drawing/2014/main" xmlns="" id="{CA14E052-1129-BA0B-FBE9-219AACC70CD8}"/>
              </a:ext>
            </a:extLst>
          </p:cNvPr>
          <p:cNvSpPr txBox="1">
            <a:spLocks/>
          </p:cNvSpPr>
          <p:nvPr/>
        </p:nvSpPr>
        <p:spPr>
          <a:xfrm>
            <a:off x="1075991" y="1959312"/>
            <a:ext cx="5100000" cy="1139184"/>
          </a:xfrm>
          <a:prstGeom prst="rect">
            <a:avLst/>
          </a:prstGeom>
        </p:spPr>
        <p:txBody>
          <a:bodyPr spcFirstLastPara="1" wrap="square" lIns="91425" tIns="234000"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it-IT" sz="5400" dirty="0">
                <a:solidFill>
                  <a:schemeClr val="accent1"/>
                </a:solidFill>
                <a:latin typeface="Pathway Gothic One"/>
                <a:sym typeface="Pathway Gothic One"/>
              </a:rPr>
              <a:t>CONNECTION</a:t>
            </a:r>
            <a:endParaRPr lang="en-GB" sz="5400" dirty="0">
              <a:solidFill>
                <a:schemeClr val="accent1"/>
              </a:solidFill>
              <a:latin typeface="Pathway Gothic One"/>
              <a:sym typeface="Pathway Gothic One"/>
            </a:endParaRPr>
          </a:p>
        </p:txBody>
      </p:sp>
      <p:sp>
        <p:nvSpPr>
          <p:cNvPr id="8" name="Google Shape;355;p59">
            <a:extLst>
              <a:ext uri="{FF2B5EF4-FFF2-40B4-BE49-F238E27FC236}">
                <a16:creationId xmlns:a16="http://schemas.microsoft.com/office/drawing/2014/main" xmlns="" id="{1A481F8A-A177-724B-E140-C48D2E51D951}"/>
              </a:ext>
            </a:extLst>
          </p:cNvPr>
          <p:cNvSpPr txBox="1">
            <a:spLocks/>
          </p:cNvSpPr>
          <p:nvPr/>
        </p:nvSpPr>
        <p:spPr>
          <a:xfrm>
            <a:off x="1070922" y="816352"/>
            <a:ext cx="2521245" cy="736749"/>
          </a:xfrm>
          <a:prstGeom prst="rect">
            <a:avLst/>
          </a:prstGeom>
          <a:noFill/>
          <a:ln>
            <a:noFill/>
          </a:ln>
        </p:spPr>
        <p:txBody>
          <a:bodyPr spcFirstLastPara="1" wrap="square" lIns="91425" tIns="234000"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2"/>
              </a:buClr>
              <a:buSzPts val="2800"/>
              <a:buFont typeface="Pathway Gothic One"/>
              <a:buNone/>
              <a:defRPr sz="2800" b="0" i="0" u="none" strike="noStrike" cap="none">
                <a:solidFill>
                  <a:schemeClr val="dk2"/>
                </a:solidFill>
                <a:latin typeface="Pathway Gothic One"/>
                <a:ea typeface="Pathway Gothic One"/>
                <a:cs typeface="Pathway Gothic One"/>
                <a:sym typeface="Pathway Gothic One"/>
              </a:defRPr>
            </a:lvl1pPr>
            <a:lvl2pPr marR="0" lvl="1" algn="ctr" rtl="0">
              <a:lnSpc>
                <a:spcPct val="100000"/>
              </a:lnSpc>
              <a:spcBef>
                <a:spcPts val="0"/>
              </a:spcBef>
              <a:spcAft>
                <a:spcPts val="0"/>
              </a:spcAft>
              <a:buClr>
                <a:schemeClr val="dk1"/>
              </a:buClr>
              <a:buSzPts val="3000"/>
              <a:buFont typeface="Pathway Gothic One"/>
              <a:buNone/>
              <a:defRPr sz="3000" b="0" i="0" u="none" strike="noStrike" cap="none">
                <a:solidFill>
                  <a:schemeClr val="dk1"/>
                </a:solidFill>
                <a:latin typeface="Pathway Gothic One"/>
                <a:ea typeface="Pathway Gothic One"/>
                <a:cs typeface="Pathway Gothic One"/>
                <a:sym typeface="Pathway Gothic One"/>
              </a:defRPr>
            </a:lvl2pPr>
            <a:lvl3pPr marR="0" lvl="2" algn="ctr" rtl="0">
              <a:lnSpc>
                <a:spcPct val="100000"/>
              </a:lnSpc>
              <a:spcBef>
                <a:spcPts val="0"/>
              </a:spcBef>
              <a:spcAft>
                <a:spcPts val="0"/>
              </a:spcAft>
              <a:buClr>
                <a:schemeClr val="dk1"/>
              </a:buClr>
              <a:buSzPts val="3000"/>
              <a:buFont typeface="Pathway Gothic One"/>
              <a:buNone/>
              <a:defRPr sz="3000" b="0" i="0" u="none" strike="noStrike" cap="none">
                <a:solidFill>
                  <a:schemeClr val="dk1"/>
                </a:solidFill>
                <a:latin typeface="Pathway Gothic One"/>
                <a:ea typeface="Pathway Gothic One"/>
                <a:cs typeface="Pathway Gothic One"/>
                <a:sym typeface="Pathway Gothic One"/>
              </a:defRPr>
            </a:lvl3pPr>
            <a:lvl4pPr marR="0" lvl="3" algn="ctr" rtl="0">
              <a:lnSpc>
                <a:spcPct val="100000"/>
              </a:lnSpc>
              <a:spcBef>
                <a:spcPts val="0"/>
              </a:spcBef>
              <a:spcAft>
                <a:spcPts val="0"/>
              </a:spcAft>
              <a:buClr>
                <a:schemeClr val="dk1"/>
              </a:buClr>
              <a:buSzPts val="3000"/>
              <a:buFont typeface="Pathway Gothic One"/>
              <a:buNone/>
              <a:defRPr sz="3000" b="0" i="0" u="none" strike="noStrike" cap="none">
                <a:solidFill>
                  <a:schemeClr val="dk1"/>
                </a:solidFill>
                <a:latin typeface="Pathway Gothic One"/>
                <a:ea typeface="Pathway Gothic One"/>
                <a:cs typeface="Pathway Gothic One"/>
                <a:sym typeface="Pathway Gothic One"/>
              </a:defRPr>
            </a:lvl4pPr>
            <a:lvl5pPr marR="0" lvl="4" algn="ctr" rtl="0">
              <a:lnSpc>
                <a:spcPct val="100000"/>
              </a:lnSpc>
              <a:spcBef>
                <a:spcPts val="0"/>
              </a:spcBef>
              <a:spcAft>
                <a:spcPts val="0"/>
              </a:spcAft>
              <a:buClr>
                <a:schemeClr val="dk1"/>
              </a:buClr>
              <a:buSzPts val="3000"/>
              <a:buFont typeface="Pathway Gothic One"/>
              <a:buNone/>
              <a:defRPr sz="3000" b="0" i="0" u="none" strike="noStrike" cap="none">
                <a:solidFill>
                  <a:schemeClr val="dk1"/>
                </a:solidFill>
                <a:latin typeface="Pathway Gothic One"/>
                <a:ea typeface="Pathway Gothic One"/>
                <a:cs typeface="Pathway Gothic One"/>
                <a:sym typeface="Pathway Gothic One"/>
              </a:defRPr>
            </a:lvl5pPr>
            <a:lvl6pPr marR="0" lvl="5" algn="ctr" rtl="0">
              <a:lnSpc>
                <a:spcPct val="100000"/>
              </a:lnSpc>
              <a:spcBef>
                <a:spcPts val="0"/>
              </a:spcBef>
              <a:spcAft>
                <a:spcPts val="0"/>
              </a:spcAft>
              <a:buClr>
                <a:schemeClr val="dk1"/>
              </a:buClr>
              <a:buSzPts val="3000"/>
              <a:buFont typeface="Pathway Gothic One"/>
              <a:buNone/>
              <a:defRPr sz="3000" b="0" i="0" u="none" strike="noStrike" cap="none">
                <a:solidFill>
                  <a:schemeClr val="dk1"/>
                </a:solidFill>
                <a:latin typeface="Pathway Gothic One"/>
                <a:ea typeface="Pathway Gothic One"/>
                <a:cs typeface="Pathway Gothic One"/>
                <a:sym typeface="Pathway Gothic One"/>
              </a:defRPr>
            </a:lvl6pPr>
            <a:lvl7pPr marR="0" lvl="6" algn="ctr" rtl="0">
              <a:lnSpc>
                <a:spcPct val="100000"/>
              </a:lnSpc>
              <a:spcBef>
                <a:spcPts val="0"/>
              </a:spcBef>
              <a:spcAft>
                <a:spcPts val="0"/>
              </a:spcAft>
              <a:buClr>
                <a:schemeClr val="dk1"/>
              </a:buClr>
              <a:buSzPts val="3000"/>
              <a:buFont typeface="Pathway Gothic One"/>
              <a:buNone/>
              <a:defRPr sz="3000" b="0" i="0" u="none" strike="noStrike" cap="none">
                <a:solidFill>
                  <a:schemeClr val="dk1"/>
                </a:solidFill>
                <a:latin typeface="Pathway Gothic One"/>
                <a:ea typeface="Pathway Gothic One"/>
                <a:cs typeface="Pathway Gothic One"/>
                <a:sym typeface="Pathway Gothic One"/>
              </a:defRPr>
            </a:lvl7pPr>
            <a:lvl8pPr marR="0" lvl="7" algn="ctr" rtl="0">
              <a:lnSpc>
                <a:spcPct val="100000"/>
              </a:lnSpc>
              <a:spcBef>
                <a:spcPts val="0"/>
              </a:spcBef>
              <a:spcAft>
                <a:spcPts val="0"/>
              </a:spcAft>
              <a:buClr>
                <a:schemeClr val="dk1"/>
              </a:buClr>
              <a:buSzPts val="3000"/>
              <a:buFont typeface="Pathway Gothic One"/>
              <a:buNone/>
              <a:defRPr sz="3000" b="0" i="0" u="none" strike="noStrike" cap="none">
                <a:solidFill>
                  <a:schemeClr val="dk1"/>
                </a:solidFill>
                <a:latin typeface="Pathway Gothic One"/>
                <a:ea typeface="Pathway Gothic One"/>
                <a:cs typeface="Pathway Gothic One"/>
                <a:sym typeface="Pathway Gothic One"/>
              </a:defRPr>
            </a:lvl8pPr>
            <a:lvl9pPr marR="0" lvl="8" algn="ctr" rtl="0">
              <a:lnSpc>
                <a:spcPct val="100000"/>
              </a:lnSpc>
              <a:spcBef>
                <a:spcPts val="0"/>
              </a:spcBef>
              <a:spcAft>
                <a:spcPts val="0"/>
              </a:spcAft>
              <a:buClr>
                <a:schemeClr val="dk1"/>
              </a:buClr>
              <a:buSzPts val="3000"/>
              <a:buFont typeface="Pathway Gothic One"/>
              <a:buNone/>
              <a:defRPr sz="3000" b="0" i="0" u="none" strike="noStrike" cap="none">
                <a:solidFill>
                  <a:schemeClr val="dk1"/>
                </a:solidFill>
                <a:latin typeface="Pathway Gothic One"/>
                <a:ea typeface="Pathway Gothic One"/>
                <a:cs typeface="Pathway Gothic One"/>
                <a:sym typeface="Pathway Gothic One"/>
              </a:defRPr>
            </a:lvl9pPr>
          </a:lstStyle>
          <a:p>
            <a:pPr algn="l"/>
            <a:r>
              <a:rPr lang="it-IT" sz="8000" dirty="0">
                <a:solidFill>
                  <a:schemeClr val="accent1"/>
                </a:solidFill>
              </a:rPr>
              <a:t>WHAT?</a:t>
            </a:r>
            <a:endParaRPr lang="en-GB" sz="8000" dirty="0">
              <a:solidFill>
                <a:schemeClr val="accent1"/>
              </a:solidFill>
            </a:endParaRPr>
          </a:p>
        </p:txBody>
      </p:sp>
    </p:spTree>
    <p:extLst>
      <p:ext uri="{BB962C8B-B14F-4D97-AF65-F5344CB8AC3E}">
        <p14:creationId xmlns:p14="http://schemas.microsoft.com/office/powerpoint/2010/main" val="41250557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550"/>
        <p:cNvGrpSpPr/>
        <p:nvPr/>
      </p:nvGrpSpPr>
      <p:grpSpPr>
        <a:xfrm>
          <a:off x="0" y="0"/>
          <a:ext cx="0" cy="0"/>
          <a:chOff x="0" y="0"/>
          <a:chExt cx="0" cy="0"/>
        </a:xfrm>
      </p:grpSpPr>
      <p:pic>
        <p:nvPicPr>
          <p:cNvPr id="10" name="Google Shape;636;p77">
            <a:extLst>
              <a:ext uri="{FF2B5EF4-FFF2-40B4-BE49-F238E27FC236}">
                <a16:creationId xmlns:a16="http://schemas.microsoft.com/office/drawing/2014/main" xmlns="" id="{A8AA65BC-09D0-226D-76AA-8C15FC8C6B51}"/>
              </a:ext>
            </a:extLst>
          </p:cNvPr>
          <p:cNvPicPr preferRelativeResize="0"/>
          <p:nvPr/>
        </p:nvPicPr>
        <p:blipFill>
          <a:blip r:embed="rId3">
            <a:alphaModFix/>
          </a:blip>
          <a:stretch>
            <a:fillRect/>
          </a:stretch>
        </p:blipFill>
        <p:spPr>
          <a:xfrm rot="1404494" flipH="1">
            <a:off x="6762200" y="278398"/>
            <a:ext cx="2617873" cy="1370813"/>
          </a:xfrm>
          <a:prstGeom prst="rect">
            <a:avLst/>
          </a:prstGeom>
          <a:noFill/>
          <a:ln>
            <a:noFill/>
          </a:ln>
        </p:spPr>
      </p:pic>
      <p:sp>
        <p:nvSpPr>
          <p:cNvPr id="551" name="Google Shape;551;p73"/>
          <p:cNvSpPr/>
          <p:nvPr/>
        </p:nvSpPr>
        <p:spPr>
          <a:xfrm>
            <a:off x="5582600" y="1896303"/>
            <a:ext cx="4576800" cy="2953800"/>
          </a:xfrm>
          <a:prstGeom prst="roundRect">
            <a:avLst>
              <a:gd name="adj" fmla="val 16667"/>
            </a:avLst>
          </a:prstGeom>
          <a:no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73"/>
          <p:cNvSpPr/>
          <p:nvPr/>
        </p:nvSpPr>
        <p:spPr>
          <a:xfrm>
            <a:off x="-939300" y="1896303"/>
            <a:ext cx="4576800" cy="2953800"/>
          </a:xfrm>
          <a:prstGeom prst="roundRect">
            <a:avLst>
              <a:gd name="adj" fmla="val 16667"/>
            </a:avLst>
          </a:prstGeom>
          <a:no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73"/>
          <p:cNvSpPr txBox="1">
            <a:spLocks noGrp="1"/>
          </p:cNvSpPr>
          <p:nvPr>
            <p:ph type="ctrTitle"/>
          </p:nvPr>
        </p:nvSpPr>
        <p:spPr>
          <a:xfrm>
            <a:off x="-154007" y="3447358"/>
            <a:ext cx="3520616" cy="1060485"/>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it-IT" sz="4000" b="1" dirty="0"/>
              <a:t>S</a:t>
            </a:r>
            <a:r>
              <a:rPr lang="en-GB" sz="4000" b="1" dirty="0" err="1"/>
              <a:t>ervices</a:t>
            </a:r>
            <a:endParaRPr sz="4000" b="1" dirty="0"/>
          </a:p>
        </p:txBody>
      </p:sp>
      <p:sp>
        <p:nvSpPr>
          <p:cNvPr id="556" name="Google Shape;556;p73"/>
          <p:cNvSpPr txBox="1">
            <a:spLocks noGrp="1"/>
          </p:cNvSpPr>
          <p:nvPr>
            <p:ph type="ctrTitle" idx="3"/>
          </p:nvPr>
        </p:nvSpPr>
        <p:spPr>
          <a:xfrm>
            <a:off x="5942967" y="3826649"/>
            <a:ext cx="2618400" cy="681194"/>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GB" sz="4000" b="1" dirty="0"/>
              <a:t>Best </a:t>
            </a:r>
            <a:r>
              <a:rPr lang="en-GB" sz="4000" b="1" dirty="0" err="1"/>
              <a:t>Practicies</a:t>
            </a:r>
            <a:endParaRPr sz="4000" b="1" dirty="0"/>
          </a:p>
        </p:txBody>
      </p:sp>
      <p:grpSp>
        <p:nvGrpSpPr>
          <p:cNvPr id="558" name="Google Shape;558;p73"/>
          <p:cNvGrpSpPr/>
          <p:nvPr/>
        </p:nvGrpSpPr>
        <p:grpSpPr>
          <a:xfrm>
            <a:off x="6775716" y="2601127"/>
            <a:ext cx="1080000" cy="1080000"/>
            <a:chOff x="1190625" y="238125"/>
            <a:chExt cx="5219200" cy="5219200"/>
          </a:xfrm>
        </p:grpSpPr>
        <p:sp>
          <p:nvSpPr>
            <p:cNvPr id="559" name="Google Shape;559;p73"/>
            <p:cNvSpPr/>
            <p:nvPr/>
          </p:nvSpPr>
          <p:spPr>
            <a:xfrm>
              <a:off x="2882775" y="1930275"/>
              <a:ext cx="1834875" cy="1834875"/>
            </a:xfrm>
            <a:custGeom>
              <a:avLst/>
              <a:gdLst/>
              <a:ahLst/>
              <a:cxnLst/>
              <a:rect l="l" t="t" r="r" b="b"/>
              <a:pathLst>
                <a:path w="73395" h="73395" extrusionOk="0">
                  <a:moveTo>
                    <a:pt x="53366" y="16310"/>
                  </a:moveTo>
                  <a:cubicBezTo>
                    <a:pt x="55258" y="16310"/>
                    <a:pt x="57150" y="17028"/>
                    <a:pt x="58585" y="18463"/>
                  </a:cubicBezTo>
                  <a:cubicBezTo>
                    <a:pt x="58749" y="18594"/>
                    <a:pt x="58846" y="18757"/>
                    <a:pt x="58977" y="18887"/>
                  </a:cubicBezTo>
                  <a:cubicBezTo>
                    <a:pt x="59107" y="19018"/>
                    <a:pt x="59205" y="19181"/>
                    <a:pt x="59303" y="19311"/>
                  </a:cubicBezTo>
                  <a:cubicBezTo>
                    <a:pt x="61423" y="22182"/>
                    <a:pt x="61195" y="26292"/>
                    <a:pt x="58585" y="28901"/>
                  </a:cubicBezTo>
                  <a:cubicBezTo>
                    <a:pt x="57150" y="30337"/>
                    <a:pt x="55266" y="31054"/>
                    <a:pt x="53379" y="31054"/>
                  </a:cubicBezTo>
                  <a:cubicBezTo>
                    <a:pt x="51491" y="31054"/>
                    <a:pt x="49599" y="30337"/>
                    <a:pt x="48147" y="28901"/>
                  </a:cubicBezTo>
                  <a:cubicBezTo>
                    <a:pt x="45277" y="26031"/>
                    <a:pt x="45277" y="21334"/>
                    <a:pt x="48147" y="18463"/>
                  </a:cubicBezTo>
                  <a:cubicBezTo>
                    <a:pt x="49582" y="17028"/>
                    <a:pt x="51474" y="16310"/>
                    <a:pt x="53366" y="16310"/>
                  </a:cubicBezTo>
                  <a:close/>
                  <a:moveTo>
                    <a:pt x="36698" y="8155"/>
                  </a:moveTo>
                  <a:cubicBezTo>
                    <a:pt x="40090" y="8155"/>
                    <a:pt x="43319" y="8742"/>
                    <a:pt x="46353" y="9819"/>
                  </a:cubicBezTo>
                  <a:cubicBezTo>
                    <a:pt x="44918" y="10569"/>
                    <a:pt x="43580" y="11515"/>
                    <a:pt x="42406" y="12689"/>
                  </a:cubicBezTo>
                  <a:cubicBezTo>
                    <a:pt x="39470" y="15625"/>
                    <a:pt x="37839" y="19540"/>
                    <a:pt x="37839" y="23682"/>
                  </a:cubicBezTo>
                  <a:cubicBezTo>
                    <a:pt x="37839" y="27825"/>
                    <a:pt x="39470" y="31739"/>
                    <a:pt x="42406" y="34675"/>
                  </a:cubicBezTo>
                  <a:cubicBezTo>
                    <a:pt x="45407" y="37709"/>
                    <a:pt x="49387" y="39209"/>
                    <a:pt x="53366" y="39209"/>
                  </a:cubicBezTo>
                  <a:cubicBezTo>
                    <a:pt x="57346" y="39209"/>
                    <a:pt x="61326" y="37709"/>
                    <a:pt x="64359" y="34675"/>
                  </a:cubicBezTo>
                  <a:cubicBezTo>
                    <a:pt x="64620" y="34414"/>
                    <a:pt x="64849" y="34153"/>
                    <a:pt x="65109" y="33860"/>
                  </a:cubicBezTo>
                  <a:cubicBezTo>
                    <a:pt x="65207" y="34806"/>
                    <a:pt x="65240" y="35752"/>
                    <a:pt x="65240" y="36698"/>
                  </a:cubicBezTo>
                  <a:cubicBezTo>
                    <a:pt x="65240" y="52420"/>
                    <a:pt x="52420" y="65240"/>
                    <a:pt x="36698" y="65240"/>
                  </a:cubicBezTo>
                  <a:cubicBezTo>
                    <a:pt x="25411" y="65240"/>
                    <a:pt x="15658" y="58683"/>
                    <a:pt x="11026" y="49158"/>
                  </a:cubicBezTo>
                  <a:cubicBezTo>
                    <a:pt x="10993" y="49028"/>
                    <a:pt x="10993" y="48897"/>
                    <a:pt x="10960" y="48767"/>
                  </a:cubicBezTo>
                  <a:cubicBezTo>
                    <a:pt x="10504" y="46842"/>
                    <a:pt x="10863" y="44885"/>
                    <a:pt x="11906" y="43189"/>
                  </a:cubicBezTo>
                  <a:cubicBezTo>
                    <a:pt x="12950" y="41525"/>
                    <a:pt x="14581" y="40384"/>
                    <a:pt x="16506" y="39927"/>
                  </a:cubicBezTo>
                  <a:cubicBezTo>
                    <a:pt x="17053" y="39806"/>
                    <a:pt x="17603" y="39746"/>
                    <a:pt x="18149" y="39746"/>
                  </a:cubicBezTo>
                  <a:cubicBezTo>
                    <a:pt x="19522" y="39746"/>
                    <a:pt x="20870" y="40126"/>
                    <a:pt x="22084" y="40873"/>
                  </a:cubicBezTo>
                  <a:cubicBezTo>
                    <a:pt x="23747" y="41917"/>
                    <a:pt x="24889" y="43548"/>
                    <a:pt x="25346" y="45472"/>
                  </a:cubicBezTo>
                  <a:cubicBezTo>
                    <a:pt x="25765" y="47372"/>
                    <a:pt x="27428" y="48649"/>
                    <a:pt x="29290" y="48649"/>
                  </a:cubicBezTo>
                  <a:cubicBezTo>
                    <a:pt x="29602" y="48649"/>
                    <a:pt x="29920" y="48614"/>
                    <a:pt x="30239" y="48539"/>
                  </a:cubicBezTo>
                  <a:cubicBezTo>
                    <a:pt x="32424" y="48049"/>
                    <a:pt x="33794" y="45864"/>
                    <a:pt x="33305" y="43678"/>
                  </a:cubicBezTo>
                  <a:cubicBezTo>
                    <a:pt x="32359" y="39633"/>
                    <a:pt x="29913" y="36176"/>
                    <a:pt x="26422" y="33957"/>
                  </a:cubicBezTo>
                  <a:cubicBezTo>
                    <a:pt x="23918" y="32404"/>
                    <a:pt x="21085" y="31592"/>
                    <a:pt x="18203" y="31592"/>
                  </a:cubicBezTo>
                  <a:cubicBezTo>
                    <a:pt x="17030" y="31592"/>
                    <a:pt x="15849" y="31727"/>
                    <a:pt x="14679" y="32000"/>
                  </a:cubicBezTo>
                  <a:cubicBezTo>
                    <a:pt x="12265" y="32555"/>
                    <a:pt x="10047" y="33631"/>
                    <a:pt x="8188" y="35197"/>
                  </a:cubicBezTo>
                  <a:lnTo>
                    <a:pt x="8188" y="35197"/>
                  </a:lnTo>
                  <a:cubicBezTo>
                    <a:pt x="8971" y="20159"/>
                    <a:pt x="21464" y="8155"/>
                    <a:pt x="36698" y="8155"/>
                  </a:cubicBezTo>
                  <a:close/>
                  <a:moveTo>
                    <a:pt x="36698" y="0"/>
                  </a:moveTo>
                  <a:cubicBezTo>
                    <a:pt x="16473" y="0"/>
                    <a:pt x="0" y="16473"/>
                    <a:pt x="0" y="36698"/>
                  </a:cubicBezTo>
                  <a:cubicBezTo>
                    <a:pt x="0" y="56922"/>
                    <a:pt x="16473" y="73395"/>
                    <a:pt x="36698" y="73395"/>
                  </a:cubicBezTo>
                  <a:cubicBezTo>
                    <a:pt x="56922" y="73395"/>
                    <a:pt x="73395" y="56922"/>
                    <a:pt x="73395" y="36698"/>
                  </a:cubicBezTo>
                  <a:cubicBezTo>
                    <a:pt x="73395" y="28412"/>
                    <a:pt x="70622" y="20746"/>
                    <a:pt x="65990" y="14614"/>
                  </a:cubicBezTo>
                  <a:cubicBezTo>
                    <a:pt x="65762" y="14288"/>
                    <a:pt x="65501" y="13962"/>
                    <a:pt x="65240" y="13668"/>
                  </a:cubicBezTo>
                  <a:cubicBezTo>
                    <a:pt x="58520" y="5350"/>
                    <a:pt x="48212" y="0"/>
                    <a:pt x="3669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73"/>
            <p:cNvSpPr/>
            <p:nvPr/>
          </p:nvSpPr>
          <p:spPr>
            <a:xfrm>
              <a:off x="1546175" y="788575"/>
              <a:ext cx="4313175" cy="4314000"/>
            </a:xfrm>
            <a:custGeom>
              <a:avLst/>
              <a:gdLst/>
              <a:ahLst/>
              <a:cxnLst/>
              <a:rect l="l" t="t" r="r" b="b"/>
              <a:pathLst>
                <a:path w="172527" h="172560" extrusionOk="0">
                  <a:moveTo>
                    <a:pt x="19148" y="142419"/>
                  </a:moveTo>
                  <a:cubicBezTo>
                    <a:pt x="25215" y="142419"/>
                    <a:pt x="30141" y="147344"/>
                    <a:pt x="30141" y="153412"/>
                  </a:cubicBezTo>
                  <a:cubicBezTo>
                    <a:pt x="30141" y="159479"/>
                    <a:pt x="25215" y="164405"/>
                    <a:pt x="19148" y="164405"/>
                  </a:cubicBezTo>
                  <a:cubicBezTo>
                    <a:pt x="13081" y="164405"/>
                    <a:pt x="8155" y="159479"/>
                    <a:pt x="8155" y="153412"/>
                  </a:cubicBezTo>
                  <a:cubicBezTo>
                    <a:pt x="8155" y="147344"/>
                    <a:pt x="13081" y="142419"/>
                    <a:pt x="19148" y="142419"/>
                  </a:cubicBezTo>
                  <a:close/>
                  <a:moveTo>
                    <a:pt x="90162" y="0"/>
                  </a:moveTo>
                  <a:cubicBezTo>
                    <a:pt x="44755" y="0"/>
                    <a:pt x="7796" y="36959"/>
                    <a:pt x="7796" y="82366"/>
                  </a:cubicBezTo>
                  <a:cubicBezTo>
                    <a:pt x="7796" y="103079"/>
                    <a:pt x="15462" y="121999"/>
                    <a:pt x="28151" y="136515"/>
                  </a:cubicBezTo>
                  <a:cubicBezTo>
                    <a:pt x="25444" y="135079"/>
                    <a:pt x="22410" y="134264"/>
                    <a:pt x="19148" y="134264"/>
                  </a:cubicBezTo>
                  <a:cubicBezTo>
                    <a:pt x="8579" y="134264"/>
                    <a:pt x="0" y="142843"/>
                    <a:pt x="0" y="153412"/>
                  </a:cubicBezTo>
                  <a:cubicBezTo>
                    <a:pt x="0" y="163980"/>
                    <a:pt x="8579" y="172559"/>
                    <a:pt x="19148" y="172559"/>
                  </a:cubicBezTo>
                  <a:cubicBezTo>
                    <a:pt x="29717" y="172559"/>
                    <a:pt x="38296" y="163980"/>
                    <a:pt x="38296" y="153412"/>
                  </a:cubicBezTo>
                  <a:cubicBezTo>
                    <a:pt x="38296" y="150150"/>
                    <a:pt x="37480" y="147083"/>
                    <a:pt x="36045" y="144409"/>
                  </a:cubicBezTo>
                  <a:lnTo>
                    <a:pt x="36045" y="144409"/>
                  </a:lnTo>
                  <a:cubicBezTo>
                    <a:pt x="50528" y="157065"/>
                    <a:pt x="69481" y="164731"/>
                    <a:pt x="90162" y="164731"/>
                  </a:cubicBezTo>
                  <a:cubicBezTo>
                    <a:pt x="135568" y="164731"/>
                    <a:pt x="172527" y="127772"/>
                    <a:pt x="172527" y="82366"/>
                  </a:cubicBezTo>
                  <a:cubicBezTo>
                    <a:pt x="172527" y="70916"/>
                    <a:pt x="170211" y="59858"/>
                    <a:pt x="165677" y="49452"/>
                  </a:cubicBezTo>
                  <a:cubicBezTo>
                    <a:pt x="165022" y="47901"/>
                    <a:pt x="163521" y="46998"/>
                    <a:pt x="161949" y="46998"/>
                  </a:cubicBezTo>
                  <a:cubicBezTo>
                    <a:pt x="161406" y="46998"/>
                    <a:pt x="160855" y="47106"/>
                    <a:pt x="160327" y="47332"/>
                  </a:cubicBezTo>
                  <a:cubicBezTo>
                    <a:pt x="158239" y="48245"/>
                    <a:pt x="157293" y="50626"/>
                    <a:pt x="158207" y="52714"/>
                  </a:cubicBezTo>
                  <a:cubicBezTo>
                    <a:pt x="162284" y="62076"/>
                    <a:pt x="164372" y="72058"/>
                    <a:pt x="164372" y="82366"/>
                  </a:cubicBezTo>
                  <a:cubicBezTo>
                    <a:pt x="164372" y="123271"/>
                    <a:pt x="131067" y="156576"/>
                    <a:pt x="90162" y="156576"/>
                  </a:cubicBezTo>
                  <a:cubicBezTo>
                    <a:pt x="49256" y="156576"/>
                    <a:pt x="15951" y="123271"/>
                    <a:pt x="15951" y="82366"/>
                  </a:cubicBezTo>
                  <a:cubicBezTo>
                    <a:pt x="15951" y="41460"/>
                    <a:pt x="49256" y="8155"/>
                    <a:pt x="90162" y="8155"/>
                  </a:cubicBezTo>
                  <a:cubicBezTo>
                    <a:pt x="95870" y="8155"/>
                    <a:pt x="101546" y="8808"/>
                    <a:pt x="107059" y="10080"/>
                  </a:cubicBezTo>
                  <a:cubicBezTo>
                    <a:pt x="107373" y="10155"/>
                    <a:pt x="107687" y="10191"/>
                    <a:pt x="107997" y="10191"/>
                  </a:cubicBezTo>
                  <a:cubicBezTo>
                    <a:pt x="109838" y="10191"/>
                    <a:pt x="111505" y="8918"/>
                    <a:pt x="111952" y="7046"/>
                  </a:cubicBezTo>
                  <a:cubicBezTo>
                    <a:pt x="112441" y="4828"/>
                    <a:pt x="111071" y="2643"/>
                    <a:pt x="108885" y="2153"/>
                  </a:cubicBezTo>
                  <a:cubicBezTo>
                    <a:pt x="102785" y="718"/>
                    <a:pt x="96490" y="0"/>
                    <a:pt x="9016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73"/>
            <p:cNvSpPr/>
            <p:nvPr/>
          </p:nvSpPr>
          <p:spPr>
            <a:xfrm>
              <a:off x="4495825" y="964350"/>
              <a:ext cx="235700" cy="205900"/>
            </a:xfrm>
            <a:custGeom>
              <a:avLst/>
              <a:gdLst/>
              <a:ahLst/>
              <a:cxnLst/>
              <a:rect l="l" t="t" r="r" b="b"/>
              <a:pathLst>
                <a:path w="9428" h="8236" extrusionOk="0">
                  <a:moveTo>
                    <a:pt x="4633" y="0"/>
                  </a:moveTo>
                  <a:cubicBezTo>
                    <a:pt x="3086" y="0"/>
                    <a:pt x="1615" y="893"/>
                    <a:pt x="946" y="2397"/>
                  </a:cubicBezTo>
                  <a:cubicBezTo>
                    <a:pt x="0" y="4452"/>
                    <a:pt x="914" y="6865"/>
                    <a:pt x="2969" y="7811"/>
                  </a:cubicBezTo>
                  <a:lnTo>
                    <a:pt x="3099" y="7844"/>
                  </a:lnTo>
                  <a:cubicBezTo>
                    <a:pt x="3654" y="8105"/>
                    <a:pt x="4208" y="8236"/>
                    <a:pt x="4795" y="8236"/>
                  </a:cubicBezTo>
                  <a:cubicBezTo>
                    <a:pt x="6329" y="8236"/>
                    <a:pt x="7796" y="7322"/>
                    <a:pt x="8481" y="5822"/>
                  </a:cubicBezTo>
                  <a:cubicBezTo>
                    <a:pt x="9427" y="3799"/>
                    <a:pt x="8514" y="1353"/>
                    <a:pt x="6459" y="407"/>
                  </a:cubicBezTo>
                  <a:lnTo>
                    <a:pt x="6329" y="374"/>
                  </a:lnTo>
                  <a:cubicBezTo>
                    <a:pt x="5777" y="120"/>
                    <a:pt x="5200" y="0"/>
                    <a:pt x="46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73"/>
            <p:cNvSpPr/>
            <p:nvPr/>
          </p:nvSpPr>
          <p:spPr>
            <a:xfrm>
              <a:off x="2167575" y="1360225"/>
              <a:ext cx="3265275" cy="2843675"/>
            </a:xfrm>
            <a:custGeom>
              <a:avLst/>
              <a:gdLst/>
              <a:ahLst/>
              <a:cxnLst/>
              <a:rect l="l" t="t" r="r" b="b"/>
              <a:pathLst>
                <a:path w="130611" h="113747" extrusionOk="0">
                  <a:moveTo>
                    <a:pt x="65306" y="1"/>
                  </a:moveTo>
                  <a:cubicBezTo>
                    <a:pt x="50064" y="1"/>
                    <a:pt x="34822" y="5807"/>
                    <a:pt x="23226" y="17420"/>
                  </a:cubicBezTo>
                  <a:cubicBezTo>
                    <a:pt x="1" y="40613"/>
                    <a:pt x="1" y="78386"/>
                    <a:pt x="23226" y="101579"/>
                  </a:cubicBezTo>
                  <a:cubicBezTo>
                    <a:pt x="28086" y="106472"/>
                    <a:pt x="33697" y="110419"/>
                    <a:pt x="39862" y="113355"/>
                  </a:cubicBezTo>
                  <a:cubicBezTo>
                    <a:pt x="40417" y="113616"/>
                    <a:pt x="41036" y="113746"/>
                    <a:pt x="41591" y="113746"/>
                  </a:cubicBezTo>
                  <a:cubicBezTo>
                    <a:pt x="43124" y="113746"/>
                    <a:pt x="44592" y="112866"/>
                    <a:pt x="45310" y="111398"/>
                  </a:cubicBezTo>
                  <a:cubicBezTo>
                    <a:pt x="46256" y="109343"/>
                    <a:pt x="45375" y="106929"/>
                    <a:pt x="43352" y="105950"/>
                  </a:cubicBezTo>
                  <a:cubicBezTo>
                    <a:pt x="38035" y="103439"/>
                    <a:pt x="33175" y="100046"/>
                    <a:pt x="28967" y="95838"/>
                  </a:cubicBezTo>
                  <a:cubicBezTo>
                    <a:pt x="8938" y="75809"/>
                    <a:pt x="8938" y="43190"/>
                    <a:pt x="28967" y="23161"/>
                  </a:cubicBezTo>
                  <a:cubicBezTo>
                    <a:pt x="38981" y="13147"/>
                    <a:pt x="52143" y="8140"/>
                    <a:pt x="65306" y="8140"/>
                  </a:cubicBezTo>
                  <a:cubicBezTo>
                    <a:pt x="78468" y="8140"/>
                    <a:pt x="91630" y="13147"/>
                    <a:pt x="101644" y="23161"/>
                  </a:cubicBezTo>
                  <a:cubicBezTo>
                    <a:pt x="121673" y="43190"/>
                    <a:pt x="121673" y="75809"/>
                    <a:pt x="101644" y="95838"/>
                  </a:cubicBezTo>
                  <a:cubicBezTo>
                    <a:pt x="100274" y="97176"/>
                    <a:pt x="98839" y="98480"/>
                    <a:pt x="97338" y="99655"/>
                  </a:cubicBezTo>
                  <a:cubicBezTo>
                    <a:pt x="95609" y="101057"/>
                    <a:pt x="95316" y="103634"/>
                    <a:pt x="96718" y="105396"/>
                  </a:cubicBezTo>
                  <a:cubicBezTo>
                    <a:pt x="97519" y="106402"/>
                    <a:pt x="98703" y="106929"/>
                    <a:pt x="99900" y="106929"/>
                  </a:cubicBezTo>
                  <a:cubicBezTo>
                    <a:pt x="100798" y="106929"/>
                    <a:pt x="101704" y="106631"/>
                    <a:pt x="102460" y="106015"/>
                  </a:cubicBezTo>
                  <a:cubicBezTo>
                    <a:pt x="104156" y="104645"/>
                    <a:pt x="105819" y="103145"/>
                    <a:pt x="107385" y="101579"/>
                  </a:cubicBezTo>
                  <a:cubicBezTo>
                    <a:pt x="130611" y="78386"/>
                    <a:pt x="130611" y="40613"/>
                    <a:pt x="107385" y="17420"/>
                  </a:cubicBezTo>
                  <a:cubicBezTo>
                    <a:pt x="95789" y="5807"/>
                    <a:pt x="80547" y="1"/>
                    <a:pt x="653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73"/>
            <p:cNvSpPr/>
            <p:nvPr/>
          </p:nvSpPr>
          <p:spPr>
            <a:xfrm>
              <a:off x="4247900" y="4009400"/>
              <a:ext cx="239800" cy="207550"/>
            </a:xfrm>
            <a:custGeom>
              <a:avLst/>
              <a:gdLst/>
              <a:ahLst/>
              <a:cxnLst/>
              <a:rect l="l" t="t" r="r" b="b"/>
              <a:pathLst>
                <a:path w="9592" h="8302" extrusionOk="0">
                  <a:moveTo>
                    <a:pt x="4958" y="1"/>
                  </a:moveTo>
                  <a:cubicBezTo>
                    <a:pt x="4391" y="1"/>
                    <a:pt x="3814" y="121"/>
                    <a:pt x="3263" y="375"/>
                  </a:cubicBezTo>
                  <a:lnTo>
                    <a:pt x="2969" y="473"/>
                  </a:lnTo>
                  <a:cubicBezTo>
                    <a:pt x="914" y="1386"/>
                    <a:pt x="1" y="3800"/>
                    <a:pt x="914" y="5855"/>
                  </a:cubicBezTo>
                  <a:cubicBezTo>
                    <a:pt x="1599" y="7388"/>
                    <a:pt x="3067" y="8301"/>
                    <a:pt x="4633" y="8301"/>
                  </a:cubicBezTo>
                  <a:cubicBezTo>
                    <a:pt x="5187" y="8301"/>
                    <a:pt x="5742" y="8171"/>
                    <a:pt x="6297" y="7943"/>
                  </a:cubicBezTo>
                  <a:lnTo>
                    <a:pt x="6623" y="7779"/>
                  </a:lnTo>
                  <a:cubicBezTo>
                    <a:pt x="8678" y="6866"/>
                    <a:pt x="9591" y="4452"/>
                    <a:pt x="8645" y="2397"/>
                  </a:cubicBezTo>
                  <a:cubicBezTo>
                    <a:pt x="7977" y="893"/>
                    <a:pt x="6505" y="1"/>
                    <a:pt x="49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73"/>
            <p:cNvSpPr/>
            <p:nvPr/>
          </p:nvSpPr>
          <p:spPr>
            <a:xfrm>
              <a:off x="1190625" y="238125"/>
              <a:ext cx="5219200" cy="5219200"/>
            </a:xfrm>
            <a:custGeom>
              <a:avLst/>
              <a:gdLst/>
              <a:ahLst/>
              <a:cxnLst/>
              <a:rect l="l" t="t" r="r" b="b"/>
              <a:pathLst>
                <a:path w="208768" h="208768" extrusionOk="0">
                  <a:moveTo>
                    <a:pt x="104384" y="0"/>
                  </a:moveTo>
                  <a:cubicBezTo>
                    <a:pt x="76494" y="0"/>
                    <a:pt x="50300" y="10862"/>
                    <a:pt x="30565" y="30565"/>
                  </a:cubicBezTo>
                  <a:cubicBezTo>
                    <a:pt x="10862" y="50300"/>
                    <a:pt x="0" y="76494"/>
                    <a:pt x="0" y="104384"/>
                  </a:cubicBezTo>
                  <a:cubicBezTo>
                    <a:pt x="0" y="122324"/>
                    <a:pt x="4632" y="140004"/>
                    <a:pt x="13374" y="155532"/>
                  </a:cubicBezTo>
                  <a:cubicBezTo>
                    <a:pt x="14125" y="156878"/>
                    <a:pt x="15502" y="157627"/>
                    <a:pt x="16921" y="157627"/>
                  </a:cubicBezTo>
                  <a:cubicBezTo>
                    <a:pt x="17599" y="157627"/>
                    <a:pt x="18287" y="157456"/>
                    <a:pt x="18920" y="157097"/>
                  </a:cubicBezTo>
                  <a:cubicBezTo>
                    <a:pt x="20877" y="155988"/>
                    <a:pt x="21594" y="153509"/>
                    <a:pt x="20485" y="151552"/>
                  </a:cubicBezTo>
                  <a:cubicBezTo>
                    <a:pt x="12428" y="137232"/>
                    <a:pt x="8155" y="120922"/>
                    <a:pt x="8155" y="104384"/>
                  </a:cubicBezTo>
                  <a:cubicBezTo>
                    <a:pt x="8155" y="51311"/>
                    <a:pt x="51311" y="8155"/>
                    <a:pt x="104384" y="8155"/>
                  </a:cubicBezTo>
                  <a:cubicBezTo>
                    <a:pt x="157456" y="8155"/>
                    <a:pt x="200612" y="51311"/>
                    <a:pt x="200612" y="104384"/>
                  </a:cubicBezTo>
                  <a:cubicBezTo>
                    <a:pt x="200612" y="157456"/>
                    <a:pt x="157456" y="200612"/>
                    <a:pt x="104384" y="200612"/>
                  </a:cubicBezTo>
                  <a:cubicBezTo>
                    <a:pt x="88432" y="200612"/>
                    <a:pt x="72644" y="196633"/>
                    <a:pt x="58716" y="189097"/>
                  </a:cubicBezTo>
                  <a:cubicBezTo>
                    <a:pt x="58099" y="188764"/>
                    <a:pt x="57435" y="188605"/>
                    <a:pt x="56780" y="188605"/>
                  </a:cubicBezTo>
                  <a:cubicBezTo>
                    <a:pt x="55323" y="188605"/>
                    <a:pt x="53913" y="189388"/>
                    <a:pt x="53170" y="190761"/>
                  </a:cubicBezTo>
                  <a:cubicBezTo>
                    <a:pt x="52127" y="192751"/>
                    <a:pt x="52844" y="195197"/>
                    <a:pt x="54834" y="196274"/>
                  </a:cubicBezTo>
                  <a:cubicBezTo>
                    <a:pt x="69970" y="204461"/>
                    <a:pt x="87095" y="208767"/>
                    <a:pt x="104384" y="208767"/>
                  </a:cubicBezTo>
                  <a:cubicBezTo>
                    <a:pt x="132274" y="208767"/>
                    <a:pt x="158467" y="197905"/>
                    <a:pt x="178202" y="178202"/>
                  </a:cubicBezTo>
                  <a:cubicBezTo>
                    <a:pt x="197905" y="158467"/>
                    <a:pt x="208767" y="132274"/>
                    <a:pt x="208767" y="104384"/>
                  </a:cubicBezTo>
                  <a:cubicBezTo>
                    <a:pt x="208767" y="76494"/>
                    <a:pt x="197905" y="50300"/>
                    <a:pt x="178202" y="30565"/>
                  </a:cubicBezTo>
                  <a:cubicBezTo>
                    <a:pt x="158467" y="10862"/>
                    <a:pt x="132274" y="0"/>
                    <a:pt x="10438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73"/>
            <p:cNvSpPr/>
            <p:nvPr/>
          </p:nvSpPr>
          <p:spPr>
            <a:xfrm>
              <a:off x="4817125" y="1096825"/>
              <a:ext cx="733975" cy="733975"/>
            </a:xfrm>
            <a:custGeom>
              <a:avLst/>
              <a:gdLst/>
              <a:ahLst/>
              <a:cxnLst/>
              <a:rect l="l" t="t" r="r" b="b"/>
              <a:pathLst>
                <a:path w="29359" h="29359" extrusionOk="0">
                  <a:moveTo>
                    <a:pt x="14679" y="8156"/>
                  </a:moveTo>
                  <a:cubicBezTo>
                    <a:pt x="18268" y="8156"/>
                    <a:pt x="21203" y="11091"/>
                    <a:pt x="21203" y="14680"/>
                  </a:cubicBezTo>
                  <a:cubicBezTo>
                    <a:pt x="21203" y="18268"/>
                    <a:pt x="18268" y="21204"/>
                    <a:pt x="14679" y="21204"/>
                  </a:cubicBezTo>
                  <a:cubicBezTo>
                    <a:pt x="11091" y="21204"/>
                    <a:pt x="8156" y="18268"/>
                    <a:pt x="8156" y="14680"/>
                  </a:cubicBezTo>
                  <a:cubicBezTo>
                    <a:pt x="8156" y="11091"/>
                    <a:pt x="11091" y="8156"/>
                    <a:pt x="14679" y="8156"/>
                  </a:cubicBezTo>
                  <a:close/>
                  <a:moveTo>
                    <a:pt x="14679" y="1"/>
                  </a:moveTo>
                  <a:cubicBezTo>
                    <a:pt x="6590" y="1"/>
                    <a:pt x="1" y="6590"/>
                    <a:pt x="1" y="14680"/>
                  </a:cubicBezTo>
                  <a:cubicBezTo>
                    <a:pt x="1" y="22769"/>
                    <a:pt x="6590" y="29359"/>
                    <a:pt x="14679" y="29359"/>
                  </a:cubicBezTo>
                  <a:cubicBezTo>
                    <a:pt x="22769" y="29359"/>
                    <a:pt x="29358" y="22769"/>
                    <a:pt x="29358" y="14680"/>
                  </a:cubicBezTo>
                  <a:cubicBezTo>
                    <a:pt x="29358" y="6590"/>
                    <a:pt x="22769" y="1"/>
                    <a:pt x="1467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73"/>
            <p:cNvSpPr/>
            <p:nvPr/>
          </p:nvSpPr>
          <p:spPr>
            <a:xfrm>
              <a:off x="3494400" y="3928225"/>
              <a:ext cx="611650" cy="611650"/>
            </a:xfrm>
            <a:custGeom>
              <a:avLst/>
              <a:gdLst/>
              <a:ahLst/>
              <a:cxnLst/>
              <a:rect l="l" t="t" r="r" b="b"/>
              <a:pathLst>
                <a:path w="24466" h="24466" extrusionOk="0">
                  <a:moveTo>
                    <a:pt x="12233" y="8156"/>
                  </a:moveTo>
                  <a:cubicBezTo>
                    <a:pt x="14483" y="8156"/>
                    <a:pt x="16310" y="9983"/>
                    <a:pt x="16310" y="12233"/>
                  </a:cubicBezTo>
                  <a:cubicBezTo>
                    <a:pt x="16310" y="14484"/>
                    <a:pt x="14483" y="16311"/>
                    <a:pt x="12233" y="16311"/>
                  </a:cubicBezTo>
                  <a:cubicBezTo>
                    <a:pt x="9982" y="16311"/>
                    <a:pt x="8155" y="14484"/>
                    <a:pt x="8155" y="12233"/>
                  </a:cubicBezTo>
                  <a:cubicBezTo>
                    <a:pt x="8155" y="9983"/>
                    <a:pt x="9982" y="8156"/>
                    <a:pt x="12233" y="8156"/>
                  </a:cubicBezTo>
                  <a:close/>
                  <a:moveTo>
                    <a:pt x="12233" y="1"/>
                  </a:moveTo>
                  <a:cubicBezTo>
                    <a:pt x="5480" y="1"/>
                    <a:pt x="0" y="5481"/>
                    <a:pt x="0" y="12233"/>
                  </a:cubicBezTo>
                  <a:cubicBezTo>
                    <a:pt x="0" y="18986"/>
                    <a:pt x="5480" y="24466"/>
                    <a:pt x="12233" y="24466"/>
                  </a:cubicBezTo>
                  <a:cubicBezTo>
                    <a:pt x="18985" y="24466"/>
                    <a:pt x="24465" y="18986"/>
                    <a:pt x="24465" y="12233"/>
                  </a:cubicBezTo>
                  <a:cubicBezTo>
                    <a:pt x="24465" y="5481"/>
                    <a:pt x="18985" y="1"/>
                    <a:pt x="122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73"/>
            <p:cNvSpPr/>
            <p:nvPr/>
          </p:nvSpPr>
          <p:spPr>
            <a:xfrm>
              <a:off x="4044850" y="3133125"/>
              <a:ext cx="203900" cy="203900"/>
            </a:xfrm>
            <a:custGeom>
              <a:avLst/>
              <a:gdLst/>
              <a:ahLst/>
              <a:cxnLst/>
              <a:rect l="l" t="t" r="r" b="b"/>
              <a:pathLst>
                <a:path w="8156" h="8156" extrusionOk="0">
                  <a:moveTo>
                    <a:pt x="4078" y="1"/>
                  </a:moveTo>
                  <a:cubicBezTo>
                    <a:pt x="3002" y="1"/>
                    <a:pt x="1958" y="425"/>
                    <a:pt x="1207" y="1207"/>
                  </a:cubicBezTo>
                  <a:cubicBezTo>
                    <a:pt x="425" y="1958"/>
                    <a:pt x="1" y="3002"/>
                    <a:pt x="1" y="4078"/>
                  </a:cubicBezTo>
                  <a:cubicBezTo>
                    <a:pt x="1" y="5154"/>
                    <a:pt x="425" y="6198"/>
                    <a:pt x="1207" y="6949"/>
                  </a:cubicBezTo>
                  <a:cubicBezTo>
                    <a:pt x="1958" y="7731"/>
                    <a:pt x="3002" y="8155"/>
                    <a:pt x="4078" y="8155"/>
                  </a:cubicBezTo>
                  <a:cubicBezTo>
                    <a:pt x="5154" y="8155"/>
                    <a:pt x="6198" y="7731"/>
                    <a:pt x="6949" y="6949"/>
                  </a:cubicBezTo>
                  <a:cubicBezTo>
                    <a:pt x="7731" y="6198"/>
                    <a:pt x="8155" y="5154"/>
                    <a:pt x="8155" y="4078"/>
                  </a:cubicBezTo>
                  <a:cubicBezTo>
                    <a:pt x="8155" y="3002"/>
                    <a:pt x="7731" y="1958"/>
                    <a:pt x="6949" y="1207"/>
                  </a:cubicBezTo>
                  <a:cubicBezTo>
                    <a:pt x="6198" y="425"/>
                    <a:pt x="5154" y="1"/>
                    <a:pt x="407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73"/>
            <p:cNvSpPr/>
            <p:nvPr/>
          </p:nvSpPr>
          <p:spPr>
            <a:xfrm>
              <a:off x="3366350" y="2389400"/>
              <a:ext cx="203900" cy="203900"/>
            </a:xfrm>
            <a:custGeom>
              <a:avLst/>
              <a:gdLst/>
              <a:ahLst/>
              <a:cxnLst/>
              <a:rect l="l" t="t" r="r" b="b"/>
              <a:pathLst>
                <a:path w="8156" h="8156" extrusionOk="0">
                  <a:moveTo>
                    <a:pt x="4078" y="0"/>
                  </a:moveTo>
                  <a:cubicBezTo>
                    <a:pt x="3002" y="0"/>
                    <a:pt x="1958" y="424"/>
                    <a:pt x="1175" y="1175"/>
                  </a:cubicBezTo>
                  <a:cubicBezTo>
                    <a:pt x="425" y="1925"/>
                    <a:pt x="1" y="3001"/>
                    <a:pt x="1" y="4078"/>
                  </a:cubicBezTo>
                  <a:cubicBezTo>
                    <a:pt x="1" y="5122"/>
                    <a:pt x="425" y="6198"/>
                    <a:pt x="1175" y="6948"/>
                  </a:cubicBezTo>
                  <a:cubicBezTo>
                    <a:pt x="1958" y="7698"/>
                    <a:pt x="3002" y="8155"/>
                    <a:pt x="4078" y="8155"/>
                  </a:cubicBezTo>
                  <a:cubicBezTo>
                    <a:pt x="5155" y="8155"/>
                    <a:pt x="6199" y="7698"/>
                    <a:pt x="6949" y="6948"/>
                  </a:cubicBezTo>
                  <a:cubicBezTo>
                    <a:pt x="7699" y="6198"/>
                    <a:pt x="8156" y="5122"/>
                    <a:pt x="8156" y="4078"/>
                  </a:cubicBezTo>
                  <a:cubicBezTo>
                    <a:pt x="8156" y="3001"/>
                    <a:pt x="7699" y="1925"/>
                    <a:pt x="6949" y="1175"/>
                  </a:cubicBezTo>
                  <a:cubicBezTo>
                    <a:pt x="6199" y="424"/>
                    <a:pt x="5155" y="0"/>
                    <a:pt x="407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69" name="Google Shape;569;p73"/>
          <p:cNvGrpSpPr/>
          <p:nvPr/>
        </p:nvGrpSpPr>
        <p:grpSpPr>
          <a:xfrm>
            <a:off x="1304269" y="2584809"/>
            <a:ext cx="999731" cy="1080000"/>
            <a:chOff x="1466250" y="238125"/>
            <a:chExt cx="4668750" cy="5219200"/>
          </a:xfrm>
        </p:grpSpPr>
        <p:sp>
          <p:nvSpPr>
            <p:cNvPr id="570" name="Google Shape;570;p73"/>
            <p:cNvSpPr/>
            <p:nvPr/>
          </p:nvSpPr>
          <p:spPr>
            <a:xfrm>
              <a:off x="1466250" y="1087850"/>
              <a:ext cx="3818175" cy="4369475"/>
            </a:xfrm>
            <a:custGeom>
              <a:avLst/>
              <a:gdLst/>
              <a:ahLst/>
              <a:cxnLst/>
              <a:rect l="l" t="t" r="r" b="b"/>
              <a:pathLst>
                <a:path w="152727" h="174779" extrusionOk="0">
                  <a:moveTo>
                    <a:pt x="140494" y="8156"/>
                  </a:moveTo>
                  <a:cubicBezTo>
                    <a:pt x="142745" y="8156"/>
                    <a:pt x="144572" y="9983"/>
                    <a:pt x="144572" y="12233"/>
                  </a:cubicBezTo>
                  <a:cubicBezTo>
                    <a:pt x="144572" y="14484"/>
                    <a:pt x="142745" y="16311"/>
                    <a:pt x="140494" y="16311"/>
                  </a:cubicBezTo>
                  <a:cubicBezTo>
                    <a:pt x="138244" y="16311"/>
                    <a:pt x="136417" y="14484"/>
                    <a:pt x="136417" y="12233"/>
                  </a:cubicBezTo>
                  <a:cubicBezTo>
                    <a:pt x="136417" y="9983"/>
                    <a:pt x="138244" y="8156"/>
                    <a:pt x="140494" y="8156"/>
                  </a:cubicBezTo>
                  <a:close/>
                  <a:moveTo>
                    <a:pt x="129371" y="17322"/>
                  </a:moveTo>
                  <a:cubicBezTo>
                    <a:pt x="130610" y="19997"/>
                    <a:pt x="132763" y="22150"/>
                    <a:pt x="135438" y="23357"/>
                  </a:cubicBezTo>
                  <a:lnTo>
                    <a:pt x="119291" y="81094"/>
                  </a:lnTo>
                  <a:lnTo>
                    <a:pt x="98349" y="60152"/>
                  </a:lnTo>
                  <a:lnTo>
                    <a:pt x="118117" y="40384"/>
                  </a:lnTo>
                  <a:cubicBezTo>
                    <a:pt x="119715" y="38819"/>
                    <a:pt x="119715" y="36242"/>
                    <a:pt x="118117" y="34643"/>
                  </a:cubicBezTo>
                  <a:cubicBezTo>
                    <a:pt x="117318" y="33844"/>
                    <a:pt x="116274" y="33444"/>
                    <a:pt x="115230" y="33444"/>
                  </a:cubicBezTo>
                  <a:cubicBezTo>
                    <a:pt x="114186" y="33444"/>
                    <a:pt x="113143" y="33844"/>
                    <a:pt x="112343" y="34643"/>
                  </a:cubicBezTo>
                  <a:lnTo>
                    <a:pt x="92576" y="54411"/>
                  </a:lnTo>
                  <a:lnTo>
                    <a:pt x="71634" y="33469"/>
                  </a:lnTo>
                  <a:lnTo>
                    <a:pt x="129371" y="17322"/>
                  </a:lnTo>
                  <a:close/>
                  <a:moveTo>
                    <a:pt x="43287" y="16637"/>
                  </a:moveTo>
                  <a:lnTo>
                    <a:pt x="50529" y="23879"/>
                  </a:lnTo>
                  <a:cubicBezTo>
                    <a:pt x="41787" y="33991"/>
                    <a:pt x="37024" y="46745"/>
                    <a:pt x="37024" y="60217"/>
                  </a:cubicBezTo>
                  <a:cubicBezTo>
                    <a:pt x="37024" y="62468"/>
                    <a:pt x="38851" y="64295"/>
                    <a:pt x="41102" y="64295"/>
                  </a:cubicBezTo>
                  <a:cubicBezTo>
                    <a:pt x="43352" y="64295"/>
                    <a:pt x="45179" y="62468"/>
                    <a:pt x="45179" y="60217"/>
                  </a:cubicBezTo>
                  <a:cubicBezTo>
                    <a:pt x="45179" y="48898"/>
                    <a:pt x="49093" y="38199"/>
                    <a:pt x="56302" y="29685"/>
                  </a:cubicBezTo>
                  <a:lnTo>
                    <a:pt x="60902" y="34252"/>
                  </a:lnTo>
                  <a:lnTo>
                    <a:pt x="118476" y="91826"/>
                  </a:lnTo>
                  <a:cubicBezTo>
                    <a:pt x="118476" y="91826"/>
                    <a:pt x="118476" y="91826"/>
                    <a:pt x="118476" y="91858"/>
                  </a:cubicBezTo>
                  <a:lnTo>
                    <a:pt x="136221" y="109571"/>
                  </a:lnTo>
                  <a:cubicBezTo>
                    <a:pt x="124151" y="120219"/>
                    <a:pt x="108556" y="126032"/>
                    <a:pt x="92569" y="126032"/>
                  </a:cubicBezTo>
                  <a:cubicBezTo>
                    <a:pt x="89848" y="126032"/>
                    <a:pt x="87116" y="125864"/>
                    <a:pt x="84388" y="125522"/>
                  </a:cubicBezTo>
                  <a:lnTo>
                    <a:pt x="84388" y="116878"/>
                  </a:lnTo>
                  <a:cubicBezTo>
                    <a:pt x="84388" y="115410"/>
                    <a:pt x="83605" y="114073"/>
                    <a:pt x="82333" y="113355"/>
                  </a:cubicBezTo>
                  <a:lnTo>
                    <a:pt x="57738" y="99198"/>
                  </a:lnTo>
                  <a:cubicBezTo>
                    <a:pt x="57107" y="98852"/>
                    <a:pt x="56412" y="98671"/>
                    <a:pt x="55710" y="98671"/>
                  </a:cubicBezTo>
                  <a:cubicBezTo>
                    <a:pt x="55287" y="98671"/>
                    <a:pt x="54860" y="98737"/>
                    <a:pt x="54443" y="98872"/>
                  </a:cubicBezTo>
                  <a:cubicBezTo>
                    <a:pt x="53334" y="99231"/>
                    <a:pt x="52453" y="100046"/>
                    <a:pt x="51964" y="101090"/>
                  </a:cubicBezTo>
                  <a:lnTo>
                    <a:pt x="48474" y="109049"/>
                  </a:lnTo>
                  <a:cubicBezTo>
                    <a:pt x="47658" y="108299"/>
                    <a:pt x="46843" y="107549"/>
                    <a:pt x="46060" y="106766"/>
                  </a:cubicBezTo>
                  <a:cubicBezTo>
                    <a:pt x="33632" y="94338"/>
                    <a:pt x="26781" y="77799"/>
                    <a:pt x="26781" y="60217"/>
                  </a:cubicBezTo>
                  <a:cubicBezTo>
                    <a:pt x="26781" y="44005"/>
                    <a:pt x="32620" y="28674"/>
                    <a:pt x="43287" y="16637"/>
                  </a:cubicBezTo>
                  <a:close/>
                  <a:moveTo>
                    <a:pt x="57607" y="108527"/>
                  </a:moveTo>
                  <a:lnTo>
                    <a:pt x="76233" y="119227"/>
                  </a:lnTo>
                  <a:lnTo>
                    <a:pt x="76233" y="144605"/>
                  </a:lnTo>
                  <a:lnTo>
                    <a:pt x="41721" y="144605"/>
                  </a:lnTo>
                  <a:lnTo>
                    <a:pt x="57607" y="108527"/>
                  </a:lnTo>
                  <a:close/>
                  <a:moveTo>
                    <a:pt x="87096" y="152760"/>
                  </a:moveTo>
                  <a:cubicBezTo>
                    <a:pt x="95577" y="152760"/>
                    <a:pt x="102688" y="158697"/>
                    <a:pt x="104547" y="166623"/>
                  </a:cubicBezTo>
                  <a:lnTo>
                    <a:pt x="8612" y="166623"/>
                  </a:lnTo>
                  <a:cubicBezTo>
                    <a:pt x="10471" y="158697"/>
                    <a:pt x="17583" y="152760"/>
                    <a:pt x="26096" y="152760"/>
                  </a:cubicBezTo>
                  <a:close/>
                  <a:moveTo>
                    <a:pt x="140494" y="1"/>
                  </a:moveTo>
                  <a:cubicBezTo>
                    <a:pt x="134884" y="1"/>
                    <a:pt x="130121" y="3850"/>
                    <a:pt x="128719" y="9037"/>
                  </a:cubicBezTo>
                  <a:lnTo>
                    <a:pt x="65045" y="26847"/>
                  </a:lnTo>
                  <a:lnTo>
                    <a:pt x="46060" y="7895"/>
                  </a:lnTo>
                  <a:cubicBezTo>
                    <a:pt x="45277" y="7096"/>
                    <a:pt x="44233" y="6696"/>
                    <a:pt x="43189" y="6696"/>
                  </a:cubicBezTo>
                  <a:cubicBezTo>
                    <a:pt x="42145" y="6696"/>
                    <a:pt x="41102" y="7096"/>
                    <a:pt x="40319" y="7895"/>
                  </a:cubicBezTo>
                  <a:cubicBezTo>
                    <a:pt x="26325" y="21856"/>
                    <a:pt x="18626" y="40450"/>
                    <a:pt x="18626" y="60217"/>
                  </a:cubicBezTo>
                  <a:cubicBezTo>
                    <a:pt x="18626" y="79985"/>
                    <a:pt x="26325" y="98578"/>
                    <a:pt x="40319" y="112539"/>
                  </a:cubicBezTo>
                  <a:cubicBezTo>
                    <a:pt x="41819" y="114040"/>
                    <a:pt x="43385" y="115508"/>
                    <a:pt x="45016" y="116878"/>
                  </a:cubicBezTo>
                  <a:lnTo>
                    <a:pt x="32816" y="144605"/>
                  </a:lnTo>
                  <a:lnTo>
                    <a:pt x="26096" y="144605"/>
                  </a:lnTo>
                  <a:cubicBezTo>
                    <a:pt x="11678" y="144605"/>
                    <a:pt x="1" y="156315"/>
                    <a:pt x="1" y="170701"/>
                  </a:cubicBezTo>
                  <a:cubicBezTo>
                    <a:pt x="1" y="172951"/>
                    <a:pt x="1795" y="174778"/>
                    <a:pt x="4078" y="174778"/>
                  </a:cubicBezTo>
                  <a:lnTo>
                    <a:pt x="109114" y="174778"/>
                  </a:lnTo>
                  <a:cubicBezTo>
                    <a:pt x="111365" y="174778"/>
                    <a:pt x="113191" y="172951"/>
                    <a:pt x="113191" y="170701"/>
                  </a:cubicBezTo>
                  <a:cubicBezTo>
                    <a:pt x="113191" y="156315"/>
                    <a:pt x="101481" y="144605"/>
                    <a:pt x="87096" y="144605"/>
                  </a:cubicBezTo>
                  <a:lnTo>
                    <a:pt x="84388" y="144605"/>
                  </a:lnTo>
                  <a:lnTo>
                    <a:pt x="84388" y="133742"/>
                  </a:lnTo>
                  <a:cubicBezTo>
                    <a:pt x="87096" y="134069"/>
                    <a:pt x="89836" y="134199"/>
                    <a:pt x="92543" y="134199"/>
                  </a:cubicBezTo>
                  <a:cubicBezTo>
                    <a:pt x="112017" y="134199"/>
                    <a:pt x="130969" y="126501"/>
                    <a:pt x="144963" y="112539"/>
                  </a:cubicBezTo>
                  <a:cubicBezTo>
                    <a:pt x="146529" y="110941"/>
                    <a:pt x="146529" y="108364"/>
                    <a:pt x="144963" y="106766"/>
                  </a:cubicBezTo>
                  <a:lnTo>
                    <a:pt x="125881" y="87716"/>
                  </a:lnTo>
                  <a:lnTo>
                    <a:pt x="143724" y="24042"/>
                  </a:lnTo>
                  <a:cubicBezTo>
                    <a:pt x="148910" y="22639"/>
                    <a:pt x="152727" y="17877"/>
                    <a:pt x="152727" y="12233"/>
                  </a:cubicBezTo>
                  <a:cubicBezTo>
                    <a:pt x="152727" y="5481"/>
                    <a:pt x="147247" y="1"/>
                    <a:pt x="14049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73"/>
            <p:cNvSpPr/>
            <p:nvPr/>
          </p:nvSpPr>
          <p:spPr>
            <a:xfrm>
              <a:off x="4876650" y="666250"/>
              <a:ext cx="830200" cy="829375"/>
            </a:xfrm>
            <a:custGeom>
              <a:avLst/>
              <a:gdLst/>
              <a:ahLst/>
              <a:cxnLst/>
              <a:rect l="l" t="t" r="r" b="b"/>
              <a:pathLst>
                <a:path w="33208" h="33175" extrusionOk="0">
                  <a:moveTo>
                    <a:pt x="4078" y="0"/>
                  </a:moveTo>
                  <a:cubicBezTo>
                    <a:pt x="1828" y="0"/>
                    <a:pt x="1" y="1827"/>
                    <a:pt x="1" y="4078"/>
                  </a:cubicBezTo>
                  <a:cubicBezTo>
                    <a:pt x="1" y="6329"/>
                    <a:pt x="1828" y="8155"/>
                    <a:pt x="4078" y="8155"/>
                  </a:cubicBezTo>
                  <a:cubicBezTo>
                    <a:pt x="15626" y="8155"/>
                    <a:pt x="25053" y="17550"/>
                    <a:pt x="25053" y="29097"/>
                  </a:cubicBezTo>
                  <a:cubicBezTo>
                    <a:pt x="25053" y="31348"/>
                    <a:pt x="26847" y="33175"/>
                    <a:pt x="29130" y="33175"/>
                  </a:cubicBezTo>
                  <a:cubicBezTo>
                    <a:pt x="31381" y="33175"/>
                    <a:pt x="33208" y="31348"/>
                    <a:pt x="33208" y="29097"/>
                  </a:cubicBezTo>
                  <a:cubicBezTo>
                    <a:pt x="33208" y="13048"/>
                    <a:pt x="20127" y="0"/>
                    <a:pt x="407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73"/>
            <p:cNvSpPr/>
            <p:nvPr/>
          </p:nvSpPr>
          <p:spPr>
            <a:xfrm>
              <a:off x="4876650" y="238125"/>
              <a:ext cx="1258350" cy="1257500"/>
            </a:xfrm>
            <a:custGeom>
              <a:avLst/>
              <a:gdLst/>
              <a:ahLst/>
              <a:cxnLst/>
              <a:rect l="l" t="t" r="r" b="b"/>
              <a:pathLst>
                <a:path w="50334" h="50300" extrusionOk="0">
                  <a:moveTo>
                    <a:pt x="4078" y="0"/>
                  </a:moveTo>
                  <a:cubicBezTo>
                    <a:pt x="1828" y="0"/>
                    <a:pt x="1" y="1827"/>
                    <a:pt x="1" y="4077"/>
                  </a:cubicBezTo>
                  <a:cubicBezTo>
                    <a:pt x="1" y="6328"/>
                    <a:pt x="1828" y="8155"/>
                    <a:pt x="4078" y="8155"/>
                  </a:cubicBezTo>
                  <a:cubicBezTo>
                    <a:pt x="25085" y="8155"/>
                    <a:pt x="42178" y="25248"/>
                    <a:pt x="42178" y="46222"/>
                  </a:cubicBezTo>
                  <a:cubicBezTo>
                    <a:pt x="42178" y="48473"/>
                    <a:pt x="43972" y="50300"/>
                    <a:pt x="46256" y="50300"/>
                  </a:cubicBezTo>
                  <a:cubicBezTo>
                    <a:pt x="48507" y="50300"/>
                    <a:pt x="50333" y="48473"/>
                    <a:pt x="50333" y="46222"/>
                  </a:cubicBezTo>
                  <a:cubicBezTo>
                    <a:pt x="50333" y="20746"/>
                    <a:pt x="29587" y="0"/>
                    <a:pt x="407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73"/>
            <p:cNvSpPr/>
            <p:nvPr/>
          </p:nvSpPr>
          <p:spPr>
            <a:xfrm>
              <a:off x="4477875" y="1691325"/>
              <a:ext cx="203900" cy="203900"/>
            </a:xfrm>
            <a:custGeom>
              <a:avLst/>
              <a:gdLst/>
              <a:ahLst/>
              <a:cxnLst/>
              <a:rect l="l" t="t" r="r" b="b"/>
              <a:pathLst>
                <a:path w="8156" h="8156" extrusionOk="0">
                  <a:moveTo>
                    <a:pt x="4078" y="1"/>
                  </a:moveTo>
                  <a:cubicBezTo>
                    <a:pt x="3002" y="1"/>
                    <a:pt x="1958" y="425"/>
                    <a:pt x="1208" y="1175"/>
                  </a:cubicBezTo>
                  <a:cubicBezTo>
                    <a:pt x="425" y="1958"/>
                    <a:pt x="1" y="3002"/>
                    <a:pt x="1" y="4078"/>
                  </a:cubicBezTo>
                  <a:cubicBezTo>
                    <a:pt x="1" y="5155"/>
                    <a:pt x="425" y="6198"/>
                    <a:pt x="1208" y="6949"/>
                  </a:cubicBezTo>
                  <a:cubicBezTo>
                    <a:pt x="1958" y="7699"/>
                    <a:pt x="3002" y="8156"/>
                    <a:pt x="4078" y="8156"/>
                  </a:cubicBezTo>
                  <a:cubicBezTo>
                    <a:pt x="5155" y="8156"/>
                    <a:pt x="6198" y="7699"/>
                    <a:pt x="6949" y="6949"/>
                  </a:cubicBezTo>
                  <a:cubicBezTo>
                    <a:pt x="7732" y="6198"/>
                    <a:pt x="8156" y="5155"/>
                    <a:pt x="8156" y="4078"/>
                  </a:cubicBezTo>
                  <a:cubicBezTo>
                    <a:pt x="8156" y="3002"/>
                    <a:pt x="7732" y="1958"/>
                    <a:pt x="6949" y="1175"/>
                  </a:cubicBezTo>
                  <a:cubicBezTo>
                    <a:pt x="6198" y="425"/>
                    <a:pt x="5155" y="1"/>
                    <a:pt x="407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73"/>
            <p:cNvSpPr/>
            <p:nvPr/>
          </p:nvSpPr>
          <p:spPr>
            <a:xfrm>
              <a:off x="2456275" y="2895000"/>
              <a:ext cx="203875" cy="203900"/>
            </a:xfrm>
            <a:custGeom>
              <a:avLst/>
              <a:gdLst/>
              <a:ahLst/>
              <a:cxnLst/>
              <a:rect l="l" t="t" r="r" b="b"/>
              <a:pathLst>
                <a:path w="8155" h="8156" extrusionOk="0">
                  <a:moveTo>
                    <a:pt x="4078" y="1"/>
                  </a:moveTo>
                  <a:cubicBezTo>
                    <a:pt x="1827" y="1"/>
                    <a:pt x="0" y="1827"/>
                    <a:pt x="0" y="4078"/>
                  </a:cubicBezTo>
                  <a:cubicBezTo>
                    <a:pt x="0" y="6329"/>
                    <a:pt x="1827" y="8155"/>
                    <a:pt x="4078" y="8155"/>
                  </a:cubicBezTo>
                  <a:cubicBezTo>
                    <a:pt x="6328" y="8155"/>
                    <a:pt x="8155" y="6329"/>
                    <a:pt x="8155" y="4078"/>
                  </a:cubicBezTo>
                  <a:cubicBezTo>
                    <a:pt x="8155" y="1827"/>
                    <a:pt x="6328" y="1"/>
                    <a:pt x="407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575" name="Google Shape;575;p73"/>
          <p:cNvPicPr preferRelativeResize="0"/>
          <p:nvPr/>
        </p:nvPicPr>
        <p:blipFill rotWithShape="1">
          <a:blip r:embed="rId4">
            <a:alphaModFix/>
          </a:blip>
          <a:srcRect/>
          <a:stretch/>
        </p:blipFill>
        <p:spPr>
          <a:xfrm rot="212070">
            <a:off x="3051732" y="1852935"/>
            <a:ext cx="3040536" cy="3040536"/>
          </a:xfrm>
          <a:prstGeom prst="rect">
            <a:avLst/>
          </a:prstGeom>
          <a:noFill/>
          <a:ln>
            <a:noFill/>
          </a:ln>
        </p:spPr>
      </p:pic>
      <p:sp>
        <p:nvSpPr>
          <p:cNvPr id="2" name="Google Shape;355;p59">
            <a:extLst>
              <a:ext uri="{FF2B5EF4-FFF2-40B4-BE49-F238E27FC236}">
                <a16:creationId xmlns:a16="http://schemas.microsoft.com/office/drawing/2014/main" xmlns="" id="{674109FC-74E8-3154-DD0A-6B8A67A9D527}"/>
              </a:ext>
            </a:extLst>
          </p:cNvPr>
          <p:cNvSpPr txBox="1">
            <a:spLocks/>
          </p:cNvSpPr>
          <p:nvPr/>
        </p:nvSpPr>
        <p:spPr>
          <a:xfrm>
            <a:off x="1070922" y="816352"/>
            <a:ext cx="2611062" cy="736749"/>
          </a:xfrm>
          <a:prstGeom prst="rect">
            <a:avLst/>
          </a:prstGeom>
          <a:noFill/>
          <a:ln>
            <a:noFill/>
          </a:ln>
        </p:spPr>
        <p:txBody>
          <a:bodyPr spcFirstLastPara="1" wrap="square" lIns="91425" tIns="234000"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2"/>
              </a:buClr>
              <a:buSzPts val="2800"/>
              <a:buFont typeface="Pathway Gothic One"/>
              <a:buNone/>
              <a:defRPr sz="2800" b="0" i="0" u="none" strike="noStrike" cap="none">
                <a:solidFill>
                  <a:schemeClr val="dk2"/>
                </a:solidFill>
                <a:latin typeface="Pathway Gothic One"/>
                <a:ea typeface="Pathway Gothic One"/>
                <a:cs typeface="Pathway Gothic One"/>
                <a:sym typeface="Pathway Gothic One"/>
              </a:defRPr>
            </a:lvl1pPr>
            <a:lvl2pPr marR="0" lvl="1" algn="ctr" rtl="0">
              <a:lnSpc>
                <a:spcPct val="100000"/>
              </a:lnSpc>
              <a:spcBef>
                <a:spcPts val="0"/>
              </a:spcBef>
              <a:spcAft>
                <a:spcPts val="0"/>
              </a:spcAft>
              <a:buClr>
                <a:schemeClr val="dk1"/>
              </a:buClr>
              <a:buSzPts val="3000"/>
              <a:buFont typeface="Pathway Gothic One"/>
              <a:buNone/>
              <a:defRPr sz="3000" b="0" i="0" u="none" strike="noStrike" cap="none">
                <a:solidFill>
                  <a:schemeClr val="dk1"/>
                </a:solidFill>
                <a:latin typeface="Pathway Gothic One"/>
                <a:ea typeface="Pathway Gothic One"/>
                <a:cs typeface="Pathway Gothic One"/>
                <a:sym typeface="Pathway Gothic One"/>
              </a:defRPr>
            </a:lvl2pPr>
            <a:lvl3pPr marR="0" lvl="2" algn="ctr" rtl="0">
              <a:lnSpc>
                <a:spcPct val="100000"/>
              </a:lnSpc>
              <a:spcBef>
                <a:spcPts val="0"/>
              </a:spcBef>
              <a:spcAft>
                <a:spcPts val="0"/>
              </a:spcAft>
              <a:buClr>
                <a:schemeClr val="dk1"/>
              </a:buClr>
              <a:buSzPts val="3000"/>
              <a:buFont typeface="Pathway Gothic One"/>
              <a:buNone/>
              <a:defRPr sz="3000" b="0" i="0" u="none" strike="noStrike" cap="none">
                <a:solidFill>
                  <a:schemeClr val="dk1"/>
                </a:solidFill>
                <a:latin typeface="Pathway Gothic One"/>
                <a:ea typeface="Pathway Gothic One"/>
                <a:cs typeface="Pathway Gothic One"/>
                <a:sym typeface="Pathway Gothic One"/>
              </a:defRPr>
            </a:lvl3pPr>
            <a:lvl4pPr marR="0" lvl="3" algn="ctr" rtl="0">
              <a:lnSpc>
                <a:spcPct val="100000"/>
              </a:lnSpc>
              <a:spcBef>
                <a:spcPts val="0"/>
              </a:spcBef>
              <a:spcAft>
                <a:spcPts val="0"/>
              </a:spcAft>
              <a:buClr>
                <a:schemeClr val="dk1"/>
              </a:buClr>
              <a:buSzPts val="3000"/>
              <a:buFont typeface="Pathway Gothic One"/>
              <a:buNone/>
              <a:defRPr sz="3000" b="0" i="0" u="none" strike="noStrike" cap="none">
                <a:solidFill>
                  <a:schemeClr val="dk1"/>
                </a:solidFill>
                <a:latin typeface="Pathway Gothic One"/>
                <a:ea typeface="Pathway Gothic One"/>
                <a:cs typeface="Pathway Gothic One"/>
                <a:sym typeface="Pathway Gothic One"/>
              </a:defRPr>
            </a:lvl4pPr>
            <a:lvl5pPr marR="0" lvl="4" algn="ctr" rtl="0">
              <a:lnSpc>
                <a:spcPct val="100000"/>
              </a:lnSpc>
              <a:spcBef>
                <a:spcPts val="0"/>
              </a:spcBef>
              <a:spcAft>
                <a:spcPts val="0"/>
              </a:spcAft>
              <a:buClr>
                <a:schemeClr val="dk1"/>
              </a:buClr>
              <a:buSzPts val="3000"/>
              <a:buFont typeface="Pathway Gothic One"/>
              <a:buNone/>
              <a:defRPr sz="3000" b="0" i="0" u="none" strike="noStrike" cap="none">
                <a:solidFill>
                  <a:schemeClr val="dk1"/>
                </a:solidFill>
                <a:latin typeface="Pathway Gothic One"/>
                <a:ea typeface="Pathway Gothic One"/>
                <a:cs typeface="Pathway Gothic One"/>
                <a:sym typeface="Pathway Gothic One"/>
              </a:defRPr>
            </a:lvl5pPr>
            <a:lvl6pPr marR="0" lvl="5" algn="ctr" rtl="0">
              <a:lnSpc>
                <a:spcPct val="100000"/>
              </a:lnSpc>
              <a:spcBef>
                <a:spcPts val="0"/>
              </a:spcBef>
              <a:spcAft>
                <a:spcPts val="0"/>
              </a:spcAft>
              <a:buClr>
                <a:schemeClr val="dk1"/>
              </a:buClr>
              <a:buSzPts val="3000"/>
              <a:buFont typeface="Pathway Gothic One"/>
              <a:buNone/>
              <a:defRPr sz="3000" b="0" i="0" u="none" strike="noStrike" cap="none">
                <a:solidFill>
                  <a:schemeClr val="dk1"/>
                </a:solidFill>
                <a:latin typeface="Pathway Gothic One"/>
                <a:ea typeface="Pathway Gothic One"/>
                <a:cs typeface="Pathway Gothic One"/>
                <a:sym typeface="Pathway Gothic One"/>
              </a:defRPr>
            </a:lvl6pPr>
            <a:lvl7pPr marR="0" lvl="6" algn="ctr" rtl="0">
              <a:lnSpc>
                <a:spcPct val="100000"/>
              </a:lnSpc>
              <a:spcBef>
                <a:spcPts val="0"/>
              </a:spcBef>
              <a:spcAft>
                <a:spcPts val="0"/>
              </a:spcAft>
              <a:buClr>
                <a:schemeClr val="dk1"/>
              </a:buClr>
              <a:buSzPts val="3000"/>
              <a:buFont typeface="Pathway Gothic One"/>
              <a:buNone/>
              <a:defRPr sz="3000" b="0" i="0" u="none" strike="noStrike" cap="none">
                <a:solidFill>
                  <a:schemeClr val="dk1"/>
                </a:solidFill>
                <a:latin typeface="Pathway Gothic One"/>
                <a:ea typeface="Pathway Gothic One"/>
                <a:cs typeface="Pathway Gothic One"/>
                <a:sym typeface="Pathway Gothic One"/>
              </a:defRPr>
            </a:lvl7pPr>
            <a:lvl8pPr marR="0" lvl="7" algn="ctr" rtl="0">
              <a:lnSpc>
                <a:spcPct val="100000"/>
              </a:lnSpc>
              <a:spcBef>
                <a:spcPts val="0"/>
              </a:spcBef>
              <a:spcAft>
                <a:spcPts val="0"/>
              </a:spcAft>
              <a:buClr>
                <a:schemeClr val="dk1"/>
              </a:buClr>
              <a:buSzPts val="3000"/>
              <a:buFont typeface="Pathway Gothic One"/>
              <a:buNone/>
              <a:defRPr sz="3000" b="0" i="0" u="none" strike="noStrike" cap="none">
                <a:solidFill>
                  <a:schemeClr val="dk1"/>
                </a:solidFill>
                <a:latin typeface="Pathway Gothic One"/>
                <a:ea typeface="Pathway Gothic One"/>
                <a:cs typeface="Pathway Gothic One"/>
                <a:sym typeface="Pathway Gothic One"/>
              </a:defRPr>
            </a:lvl8pPr>
            <a:lvl9pPr marR="0" lvl="8" algn="ctr" rtl="0">
              <a:lnSpc>
                <a:spcPct val="100000"/>
              </a:lnSpc>
              <a:spcBef>
                <a:spcPts val="0"/>
              </a:spcBef>
              <a:spcAft>
                <a:spcPts val="0"/>
              </a:spcAft>
              <a:buClr>
                <a:schemeClr val="dk1"/>
              </a:buClr>
              <a:buSzPts val="3000"/>
              <a:buFont typeface="Pathway Gothic One"/>
              <a:buNone/>
              <a:defRPr sz="3000" b="0" i="0" u="none" strike="noStrike" cap="none">
                <a:solidFill>
                  <a:schemeClr val="dk1"/>
                </a:solidFill>
                <a:latin typeface="Pathway Gothic One"/>
                <a:ea typeface="Pathway Gothic One"/>
                <a:cs typeface="Pathway Gothic One"/>
                <a:sym typeface="Pathway Gothic One"/>
              </a:defRPr>
            </a:lvl9pPr>
          </a:lstStyle>
          <a:p>
            <a:pPr algn="l"/>
            <a:r>
              <a:rPr lang="en-GB" sz="8000" dirty="0">
                <a:solidFill>
                  <a:schemeClr val="accent1"/>
                </a:solidFill>
              </a:rPr>
              <a:t>WHAT?</a:t>
            </a:r>
          </a:p>
        </p:txBody>
      </p:sp>
      <p:pic>
        <p:nvPicPr>
          <p:cNvPr id="5" name="Google Shape;622;p76">
            <a:extLst>
              <a:ext uri="{FF2B5EF4-FFF2-40B4-BE49-F238E27FC236}">
                <a16:creationId xmlns:a16="http://schemas.microsoft.com/office/drawing/2014/main" xmlns="" id="{4008CB4D-ADCD-A88B-2F36-2C0B3BD684B4}"/>
              </a:ext>
            </a:extLst>
          </p:cNvPr>
          <p:cNvPicPr preferRelativeResize="0"/>
          <p:nvPr/>
        </p:nvPicPr>
        <p:blipFill>
          <a:blip r:embed="rId5">
            <a:alphaModFix/>
          </a:blip>
          <a:stretch>
            <a:fillRect/>
          </a:stretch>
        </p:blipFill>
        <p:spPr>
          <a:xfrm rot="1670056">
            <a:off x="272325" y="611375"/>
            <a:ext cx="895350" cy="674499"/>
          </a:xfrm>
          <a:prstGeom prst="rect">
            <a:avLst/>
          </a:prstGeom>
          <a:noFill/>
          <a:ln>
            <a:noFill/>
          </a:ln>
        </p:spPr>
      </p:pic>
      <p:pic>
        <p:nvPicPr>
          <p:cNvPr id="9" name="Google Shape;633;p77">
            <a:extLst>
              <a:ext uri="{FF2B5EF4-FFF2-40B4-BE49-F238E27FC236}">
                <a16:creationId xmlns:a16="http://schemas.microsoft.com/office/drawing/2014/main" xmlns="" id="{50F8A129-F1C8-57A1-9718-DBACD16300BC}"/>
              </a:ext>
            </a:extLst>
          </p:cNvPr>
          <p:cNvPicPr preferRelativeResize="0"/>
          <p:nvPr/>
        </p:nvPicPr>
        <p:blipFill>
          <a:blip r:embed="rId6">
            <a:alphaModFix/>
          </a:blip>
          <a:stretch>
            <a:fillRect/>
          </a:stretch>
        </p:blipFill>
        <p:spPr>
          <a:xfrm rot="20057972">
            <a:off x="6505773" y="-189169"/>
            <a:ext cx="2562555" cy="1441447"/>
          </a:xfrm>
          <a:prstGeom prst="rect">
            <a:avLst/>
          </a:prstGeom>
          <a:noFill/>
          <a:ln>
            <a:noFill/>
          </a:ln>
        </p:spPr>
      </p:pic>
    </p:spTree>
    <p:extLst>
      <p:ext uri="{BB962C8B-B14F-4D97-AF65-F5344CB8AC3E}">
        <p14:creationId xmlns:p14="http://schemas.microsoft.com/office/powerpoint/2010/main" val="14486110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Google Shape;357;p59">
            <a:extLst>
              <a:ext uri="{FF2B5EF4-FFF2-40B4-BE49-F238E27FC236}">
                <a16:creationId xmlns:a16="http://schemas.microsoft.com/office/drawing/2014/main" xmlns="" id="{6614BED5-9E28-937E-02C3-ECDF06CE4BE6}"/>
              </a:ext>
            </a:extLst>
          </p:cNvPr>
          <p:cNvPicPr preferRelativeResize="0"/>
          <p:nvPr/>
        </p:nvPicPr>
        <p:blipFill>
          <a:blip r:embed="rId3">
            <a:alphaModFix/>
          </a:blip>
          <a:stretch>
            <a:fillRect/>
          </a:stretch>
        </p:blipFill>
        <p:spPr>
          <a:xfrm>
            <a:off x="8371182" y="-240823"/>
            <a:ext cx="932475" cy="932475"/>
          </a:xfrm>
          <a:prstGeom prst="rect">
            <a:avLst/>
          </a:prstGeom>
          <a:noFill/>
          <a:ln>
            <a:noFill/>
          </a:ln>
        </p:spPr>
      </p:pic>
      <p:pic>
        <p:nvPicPr>
          <p:cNvPr id="14" name="Google Shape;353;p59">
            <a:extLst>
              <a:ext uri="{FF2B5EF4-FFF2-40B4-BE49-F238E27FC236}">
                <a16:creationId xmlns:a16="http://schemas.microsoft.com/office/drawing/2014/main" xmlns="" id="{242309C4-BA98-98CF-B64A-1BB06F19011B}"/>
              </a:ext>
            </a:extLst>
          </p:cNvPr>
          <p:cNvPicPr preferRelativeResize="0"/>
          <p:nvPr/>
        </p:nvPicPr>
        <p:blipFill>
          <a:blip r:embed="rId4">
            <a:alphaModFix/>
          </a:blip>
          <a:stretch>
            <a:fillRect/>
          </a:stretch>
        </p:blipFill>
        <p:spPr>
          <a:xfrm rot="6405307">
            <a:off x="6320788" y="2697328"/>
            <a:ext cx="3466573" cy="3221135"/>
          </a:xfrm>
          <a:prstGeom prst="rect">
            <a:avLst/>
          </a:prstGeom>
          <a:noFill/>
          <a:ln>
            <a:noFill/>
          </a:ln>
        </p:spPr>
      </p:pic>
      <p:grpSp>
        <p:nvGrpSpPr>
          <p:cNvPr id="13" name="Group 12">
            <a:extLst>
              <a:ext uri="{FF2B5EF4-FFF2-40B4-BE49-F238E27FC236}">
                <a16:creationId xmlns:a16="http://schemas.microsoft.com/office/drawing/2014/main" xmlns="" id="{7B2A012E-33AA-A58A-158D-C68FFD4E0FCC}"/>
              </a:ext>
            </a:extLst>
          </p:cNvPr>
          <p:cNvGrpSpPr/>
          <p:nvPr/>
        </p:nvGrpSpPr>
        <p:grpSpPr>
          <a:xfrm flipH="1">
            <a:off x="-1130018" y="1312613"/>
            <a:ext cx="4401879" cy="5185354"/>
            <a:chOff x="5991350" y="88490"/>
            <a:chExt cx="4785636" cy="5417422"/>
          </a:xfrm>
        </p:grpSpPr>
        <p:pic>
          <p:nvPicPr>
            <p:cNvPr id="11" name="Google Shape;424;p64">
              <a:extLst>
                <a:ext uri="{FF2B5EF4-FFF2-40B4-BE49-F238E27FC236}">
                  <a16:creationId xmlns:a16="http://schemas.microsoft.com/office/drawing/2014/main" xmlns="" id="{C6F727B4-C878-3B54-6C87-A802B4FAA3BE}"/>
                </a:ext>
              </a:extLst>
            </p:cNvPr>
            <p:cNvPicPr preferRelativeResize="0"/>
            <p:nvPr/>
          </p:nvPicPr>
          <p:blipFill>
            <a:blip r:embed="rId5">
              <a:alphaModFix/>
            </a:blip>
            <a:stretch>
              <a:fillRect/>
            </a:stretch>
          </p:blipFill>
          <p:spPr>
            <a:xfrm>
              <a:off x="5991350" y="1668488"/>
              <a:ext cx="2084600" cy="1971675"/>
            </a:xfrm>
            <a:prstGeom prst="rect">
              <a:avLst/>
            </a:prstGeom>
            <a:noFill/>
            <a:ln>
              <a:noFill/>
            </a:ln>
          </p:spPr>
        </p:pic>
        <p:pic>
          <p:nvPicPr>
            <p:cNvPr id="12" name="Google Shape;425;p64">
              <a:extLst>
                <a:ext uri="{FF2B5EF4-FFF2-40B4-BE49-F238E27FC236}">
                  <a16:creationId xmlns:a16="http://schemas.microsoft.com/office/drawing/2014/main" xmlns="" id="{F03CC35C-A166-C0C0-F4DD-A6048779782C}"/>
                </a:ext>
              </a:extLst>
            </p:cNvPr>
            <p:cNvPicPr preferRelativeResize="0"/>
            <p:nvPr/>
          </p:nvPicPr>
          <p:blipFill>
            <a:blip r:embed="rId6">
              <a:alphaModFix/>
            </a:blip>
            <a:stretch>
              <a:fillRect/>
            </a:stretch>
          </p:blipFill>
          <p:spPr>
            <a:xfrm rot="4252572" flipH="1">
              <a:off x="6033074" y="762000"/>
              <a:ext cx="5417422" cy="4070402"/>
            </a:xfrm>
            <a:prstGeom prst="rect">
              <a:avLst/>
            </a:prstGeom>
            <a:noFill/>
            <a:ln>
              <a:noFill/>
            </a:ln>
          </p:spPr>
        </p:pic>
      </p:grpSp>
      <p:pic>
        <p:nvPicPr>
          <p:cNvPr id="2" name="Google Shape;943;p94">
            <a:extLst>
              <a:ext uri="{FF2B5EF4-FFF2-40B4-BE49-F238E27FC236}">
                <a16:creationId xmlns:a16="http://schemas.microsoft.com/office/drawing/2014/main" xmlns="" id="{D8396950-9485-AF93-8D07-E593858D4E53}"/>
              </a:ext>
            </a:extLst>
          </p:cNvPr>
          <p:cNvPicPr preferRelativeResize="0"/>
          <p:nvPr/>
        </p:nvPicPr>
        <p:blipFill>
          <a:blip r:embed="rId7">
            <a:alphaModFix/>
          </a:blip>
          <a:stretch>
            <a:fillRect/>
          </a:stretch>
        </p:blipFill>
        <p:spPr>
          <a:xfrm rot="162522">
            <a:off x="4609611" y="986358"/>
            <a:ext cx="2653515" cy="2653515"/>
          </a:xfrm>
          <a:prstGeom prst="rect">
            <a:avLst/>
          </a:prstGeom>
          <a:noFill/>
          <a:ln>
            <a:noFill/>
          </a:ln>
        </p:spPr>
      </p:pic>
      <p:sp>
        <p:nvSpPr>
          <p:cNvPr id="4" name="TextBox 3">
            <a:extLst>
              <a:ext uri="{FF2B5EF4-FFF2-40B4-BE49-F238E27FC236}">
                <a16:creationId xmlns:a16="http://schemas.microsoft.com/office/drawing/2014/main" xmlns="" id="{274B2261-EDBF-6562-83FF-329F4C071FE5}"/>
              </a:ext>
            </a:extLst>
          </p:cNvPr>
          <p:cNvSpPr txBox="1"/>
          <p:nvPr/>
        </p:nvSpPr>
        <p:spPr>
          <a:xfrm>
            <a:off x="3650343" y="3391528"/>
            <a:ext cx="4572000" cy="1323439"/>
          </a:xfrm>
          <a:prstGeom prst="rect">
            <a:avLst/>
          </a:prstGeom>
          <a:noFill/>
        </p:spPr>
        <p:txBody>
          <a:bodyPr wrap="square">
            <a:spAutoFit/>
          </a:bodyPr>
          <a:lstStyle/>
          <a:p>
            <a:pPr algn="ctr"/>
            <a:r>
              <a:rPr lang="en-GB" sz="4000" dirty="0">
                <a:solidFill>
                  <a:schemeClr val="accent1"/>
                </a:solidFill>
                <a:latin typeface="Pathway Gothic One" panose="020B0604020202020204" charset="0"/>
              </a:rPr>
              <a:t>AI </a:t>
            </a:r>
            <a:r>
              <a:rPr lang="en-GB" sz="4000" dirty="0">
                <a:solidFill>
                  <a:schemeClr val="bg1"/>
                </a:solidFill>
                <a:latin typeface="Pathway Gothic One" panose="020B0604020202020204" charset="0"/>
              </a:rPr>
              <a:t>for​</a:t>
            </a:r>
            <a:br>
              <a:rPr lang="en-GB" sz="4000" dirty="0">
                <a:solidFill>
                  <a:schemeClr val="bg1"/>
                </a:solidFill>
                <a:latin typeface="Pathway Gothic One" panose="020B0604020202020204" charset="0"/>
              </a:rPr>
            </a:br>
            <a:r>
              <a:rPr lang="en-GB" sz="4000" dirty="0">
                <a:solidFill>
                  <a:schemeClr val="bg1"/>
                </a:solidFill>
                <a:latin typeface="Pathway Gothic One" panose="020B0604020202020204" charset="0"/>
              </a:rPr>
              <a:t>impact </a:t>
            </a:r>
            <a:r>
              <a:rPr lang="en-GB" sz="4000" dirty="0">
                <a:solidFill>
                  <a:schemeClr val="accent1"/>
                </a:solidFill>
                <a:latin typeface="Pathway Gothic One" panose="020B0604020202020204" charset="0"/>
              </a:rPr>
              <a:t>evaluation</a:t>
            </a:r>
          </a:p>
        </p:txBody>
      </p:sp>
      <p:sp>
        <p:nvSpPr>
          <p:cNvPr id="5" name="Google Shape;356;p59">
            <a:extLst>
              <a:ext uri="{FF2B5EF4-FFF2-40B4-BE49-F238E27FC236}">
                <a16:creationId xmlns:a16="http://schemas.microsoft.com/office/drawing/2014/main" xmlns="" id="{B0C33896-11D5-1935-974D-FFDACC01D175}"/>
              </a:ext>
            </a:extLst>
          </p:cNvPr>
          <p:cNvSpPr txBox="1">
            <a:spLocks/>
          </p:cNvSpPr>
          <p:nvPr/>
        </p:nvSpPr>
        <p:spPr>
          <a:xfrm>
            <a:off x="3031269" y="1312613"/>
            <a:ext cx="2456049" cy="1059588"/>
          </a:xfrm>
          <a:prstGeom prst="rect">
            <a:avLst/>
          </a:prstGeom>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4000" dirty="0">
                <a:solidFill>
                  <a:schemeClr val="bg1"/>
                </a:solidFill>
                <a:latin typeface="Pathway Gothic One" panose="020B0604020202020204" charset="0"/>
              </a:rPr>
              <a:t>Proprietary</a:t>
            </a:r>
            <a:r>
              <a:rPr lang="en-GB" sz="4000" dirty="0">
                <a:latin typeface="Pathway Gothic One" panose="020B0604020202020204" charset="0"/>
              </a:rPr>
              <a:t> </a:t>
            </a:r>
            <a:r>
              <a:rPr lang="en-GB" sz="4000" dirty="0">
                <a:solidFill>
                  <a:schemeClr val="accent1"/>
                </a:solidFill>
                <a:latin typeface="Pathway Gothic One" panose="020B0604020202020204" charset="0"/>
              </a:rPr>
              <a:t>web scraper​</a:t>
            </a:r>
          </a:p>
        </p:txBody>
      </p:sp>
      <p:sp>
        <p:nvSpPr>
          <p:cNvPr id="7" name="TextBox 6">
            <a:extLst>
              <a:ext uri="{FF2B5EF4-FFF2-40B4-BE49-F238E27FC236}">
                <a16:creationId xmlns:a16="http://schemas.microsoft.com/office/drawing/2014/main" xmlns="" id="{DD25F5BF-633D-A227-655F-BFD95E6DCD91}"/>
              </a:ext>
            </a:extLst>
          </p:cNvPr>
          <p:cNvSpPr txBox="1"/>
          <p:nvPr/>
        </p:nvSpPr>
        <p:spPr>
          <a:xfrm>
            <a:off x="5936343" y="1248311"/>
            <a:ext cx="3367314" cy="1323439"/>
          </a:xfrm>
          <a:prstGeom prst="rect">
            <a:avLst/>
          </a:prstGeom>
          <a:noFill/>
        </p:spPr>
        <p:txBody>
          <a:bodyPr wrap="square">
            <a:spAutoFit/>
          </a:bodyPr>
          <a:lstStyle/>
          <a:p>
            <a:pPr marL="0" lvl="0" indent="0" algn="ctr" rtl="0">
              <a:spcBef>
                <a:spcPts val="0"/>
              </a:spcBef>
              <a:spcAft>
                <a:spcPts val="0"/>
              </a:spcAft>
              <a:buNone/>
            </a:pPr>
            <a:r>
              <a:rPr lang="en-GB" sz="4000" dirty="0">
                <a:solidFill>
                  <a:schemeClr val="bg1"/>
                </a:solidFill>
                <a:latin typeface="Pathway Gothic One" panose="020B0604020202020204" charset="0"/>
              </a:rPr>
              <a:t>Continuous</a:t>
            </a:r>
            <a:r>
              <a:rPr lang="en-GB" sz="4000" dirty="0">
                <a:solidFill>
                  <a:schemeClr val="accent1"/>
                </a:solidFill>
                <a:latin typeface="Pathway Gothic One" panose="020B0604020202020204" charset="0"/>
              </a:rPr>
              <a:t> ​</a:t>
            </a:r>
            <a:br>
              <a:rPr lang="en-GB" sz="4000" dirty="0">
                <a:solidFill>
                  <a:schemeClr val="accent1"/>
                </a:solidFill>
                <a:latin typeface="Pathway Gothic One" panose="020B0604020202020204" charset="0"/>
              </a:rPr>
            </a:br>
            <a:r>
              <a:rPr lang="en-GB" sz="4000" dirty="0">
                <a:solidFill>
                  <a:schemeClr val="accent1"/>
                </a:solidFill>
                <a:latin typeface="Pathway Gothic One" panose="020B0604020202020204" charset="0"/>
              </a:rPr>
              <a:t>collaboration ​</a:t>
            </a:r>
          </a:p>
        </p:txBody>
      </p:sp>
      <p:sp>
        <p:nvSpPr>
          <p:cNvPr id="8" name="Google Shape;355;p59">
            <a:extLst>
              <a:ext uri="{FF2B5EF4-FFF2-40B4-BE49-F238E27FC236}">
                <a16:creationId xmlns:a16="http://schemas.microsoft.com/office/drawing/2014/main" xmlns="" id="{BDA91D6F-29F6-602A-122A-BB2F96EF6FA8}"/>
              </a:ext>
            </a:extLst>
          </p:cNvPr>
          <p:cNvSpPr txBox="1">
            <a:spLocks/>
          </p:cNvSpPr>
          <p:nvPr/>
        </p:nvSpPr>
        <p:spPr>
          <a:xfrm>
            <a:off x="1070922" y="816352"/>
            <a:ext cx="2611062" cy="736749"/>
          </a:xfrm>
          <a:prstGeom prst="rect">
            <a:avLst/>
          </a:prstGeom>
          <a:noFill/>
          <a:ln>
            <a:noFill/>
          </a:ln>
        </p:spPr>
        <p:txBody>
          <a:bodyPr spcFirstLastPara="1" wrap="square" lIns="91425" tIns="234000"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2"/>
              </a:buClr>
              <a:buSzPts val="2800"/>
              <a:buFont typeface="Pathway Gothic One"/>
              <a:buNone/>
              <a:defRPr sz="2800" b="0" i="0" u="none" strike="noStrike" cap="none">
                <a:solidFill>
                  <a:schemeClr val="dk2"/>
                </a:solidFill>
                <a:latin typeface="Pathway Gothic One"/>
                <a:ea typeface="Pathway Gothic One"/>
                <a:cs typeface="Pathway Gothic One"/>
                <a:sym typeface="Pathway Gothic One"/>
              </a:defRPr>
            </a:lvl1pPr>
            <a:lvl2pPr marR="0" lvl="1" algn="ctr" rtl="0">
              <a:lnSpc>
                <a:spcPct val="100000"/>
              </a:lnSpc>
              <a:spcBef>
                <a:spcPts val="0"/>
              </a:spcBef>
              <a:spcAft>
                <a:spcPts val="0"/>
              </a:spcAft>
              <a:buClr>
                <a:schemeClr val="dk1"/>
              </a:buClr>
              <a:buSzPts val="3000"/>
              <a:buFont typeface="Pathway Gothic One"/>
              <a:buNone/>
              <a:defRPr sz="3000" b="0" i="0" u="none" strike="noStrike" cap="none">
                <a:solidFill>
                  <a:schemeClr val="dk1"/>
                </a:solidFill>
                <a:latin typeface="Pathway Gothic One"/>
                <a:ea typeface="Pathway Gothic One"/>
                <a:cs typeface="Pathway Gothic One"/>
                <a:sym typeface="Pathway Gothic One"/>
              </a:defRPr>
            </a:lvl2pPr>
            <a:lvl3pPr marR="0" lvl="2" algn="ctr" rtl="0">
              <a:lnSpc>
                <a:spcPct val="100000"/>
              </a:lnSpc>
              <a:spcBef>
                <a:spcPts val="0"/>
              </a:spcBef>
              <a:spcAft>
                <a:spcPts val="0"/>
              </a:spcAft>
              <a:buClr>
                <a:schemeClr val="dk1"/>
              </a:buClr>
              <a:buSzPts val="3000"/>
              <a:buFont typeface="Pathway Gothic One"/>
              <a:buNone/>
              <a:defRPr sz="3000" b="0" i="0" u="none" strike="noStrike" cap="none">
                <a:solidFill>
                  <a:schemeClr val="dk1"/>
                </a:solidFill>
                <a:latin typeface="Pathway Gothic One"/>
                <a:ea typeface="Pathway Gothic One"/>
                <a:cs typeface="Pathway Gothic One"/>
                <a:sym typeface="Pathway Gothic One"/>
              </a:defRPr>
            </a:lvl3pPr>
            <a:lvl4pPr marR="0" lvl="3" algn="ctr" rtl="0">
              <a:lnSpc>
                <a:spcPct val="100000"/>
              </a:lnSpc>
              <a:spcBef>
                <a:spcPts val="0"/>
              </a:spcBef>
              <a:spcAft>
                <a:spcPts val="0"/>
              </a:spcAft>
              <a:buClr>
                <a:schemeClr val="dk1"/>
              </a:buClr>
              <a:buSzPts val="3000"/>
              <a:buFont typeface="Pathway Gothic One"/>
              <a:buNone/>
              <a:defRPr sz="3000" b="0" i="0" u="none" strike="noStrike" cap="none">
                <a:solidFill>
                  <a:schemeClr val="dk1"/>
                </a:solidFill>
                <a:latin typeface="Pathway Gothic One"/>
                <a:ea typeface="Pathway Gothic One"/>
                <a:cs typeface="Pathway Gothic One"/>
                <a:sym typeface="Pathway Gothic One"/>
              </a:defRPr>
            </a:lvl4pPr>
            <a:lvl5pPr marR="0" lvl="4" algn="ctr" rtl="0">
              <a:lnSpc>
                <a:spcPct val="100000"/>
              </a:lnSpc>
              <a:spcBef>
                <a:spcPts val="0"/>
              </a:spcBef>
              <a:spcAft>
                <a:spcPts val="0"/>
              </a:spcAft>
              <a:buClr>
                <a:schemeClr val="dk1"/>
              </a:buClr>
              <a:buSzPts val="3000"/>
              <a:buFont typeface="Pathway Gothic One"/>
              <a:buNone/>
              <a:defRPr sz="3000" b="0" i="0" u="none" strike="noStrike" cap="none">
                <a:solidFill>
                  <a:schemeClr val="dk1"/>
                </a:solidFill>
                <a:latin typeface="Pathway Gothic One"/>
                <a:ea typeface="Pathway Gothic One"/>
                <a:cs typeface="Pathway Gothic One"/>
                <a:sym typeface="Pathway Gothic One"/>
              </a:defRPr>
            </a:lvl5pPr>
            <a:lvl6pPr marR="0" lvl="5" algn="ctr" rtl="0">
              <a:lnSpc>
                <a:spcPct val="100000"/>
              </a:lnSpc>
              <a:spcBef>
                <a:spcPts val="0"/>
              </a:spcBef>
              <a:spcAft>
                <a:spcPts val="0"/>
              </a:spcAft>
              <a:buClr>
                <a:schemeClr val="dk1"/>
              </a:buClr>
              <a:buSzPts val="3000"/>
              <a:buFont typeface="Pathway Gothic One"/>
              <a:buNone/>
              <a:defRPr sz="3000" b="0" i="0" u="none" strike="noStrike" cap="none">
                <a:solidFill>
                  <a:schemeClr val="dk1"/>
                </a:solidFill>
                <a:latin typeface="Pathway Gothic One"/>
                <a:ea typeface="Pathway Gothic One"/>
                <a:cs typeface="Pathway Gothic One"/>
                <a:sym typeface="Pathway Gothic One"/>
              </a:defRPr>
            </a:lvl6pPr>
            <a:lvl7pPr marR="0" lvl="6" algn="ctr" rtl="0">
              <a:lnSpc>
                <a:spcPct val="100000"/>
              </a:lnSpc>
              <a:spcBef>
                <a:spcPts val="0"/>
              </a:spcBef>
              <a:spcAft>
                <a:spcPts val="0"/>
              </a:spcAft>
              <a:buClr>
                <a:schemeClr val="dk1"/>
              </a:buClr>
              <a:buSzPts val="3000"/>
              <a:buFont typeface="Pathway Gothic One"/>
              <a:buNone/>
              <a:defRPr sz="3000" b="0" i="0" u="none" strike="noStrike" cap="none">
                <a:solidFill>
                  <a:schemeClr val="dk1"/>
                </a:solidFill>
                <a:latin typeface="Pathway Gothic One"/>
                <a:ea typeface="Pathway Gothic One"/>
                <a:cs typeface="Pathway Gothic One"/>
                <a:sym typeface="Pathway Gothic One"/>
              </a:defRPr>
            </a:lvl7pPr>
            <a:lvl8pPr marR="0" lvl="7" algn="ctr" rtl="0">
              <a:lnSpc>
                <a:spcPct val="100000"/>
              </a:lnSpc>
              <a:spcBef>
                <a:spcPts val="0"/>
              </a:spcBef>
              <a:spcAft>
                <a:spcPts val="0"/>
              </a:spcAft>
              <a:buClr>
                <a:schemeClr val="dk1"/>
              </a:buClr>
              <a:buSzPts val="3000"/>
              <a:buFont typeface="Pathway Gothic One"/>
              <a:buNone/>
              <a:defRPr sz="3000" b="0" i="0" u="none" strike="noStrike" cap="none">
                <a:solidFill>
                  <a:schemeClr val="dk1"/>
                </a:solidFill>
                <a:latin typeface="Pathway Gothic One"/>
                <a:ea typeface="Pathway Gothic One"/>
                <a:cs typeface="Pathway Gothic One"/>
                <a:sym typeface="Pathway Gothic One"/>
              </a:defRPr>
            </a:lvl8pPr>
            <a:lvl9pPr marR="0" lvl="8" algn="ctr" rtl="0">
              <a:lnSpc>
                <a:spcPct val="100000"/>
              </a:lnSpc>
              <a:spcBef>
                <a:spcPts val="0"/>
              </a:spcBef>
              <a:spcAft>
                <a:spcPts val="0"/>
              </a:spcAft>
              <a:buClr>
                <a:schemeClr val="dk1"/>
              </a:buClr>
              <a:buSzPts val="3000"/>
              <a:buFont typeface="Pathway Gothic One"/>
              <a:buNone/>
              <a:defRPr sz="3000" b="0" i="0" u="none" strike="noStrike" cap="none">
                <a:solidFill>
                  <a:schemeClr val="dk1"/>
                </a:solidFill>
                <a:latin typeface="Pathway Gothic One"/>
                <a:ea typeface="Pathway Gothic One"/>
                <a:cs typeface="Pathway Gothic One"/>
                <a:sym typeface="Pathway Gothic One"/>
              </a:defRPr>
            </a:lvl9pPr>
          </a:lstStyle>
          <a:p>
            <a:pPr algn="l"/>
            <a:r>
              <a:rPr lang="en-GB" sz="8000" dirty="0">
                <a:solidFill>
                  <a:schemeClr val="accent1"/>
                </a:solidFill>
              </a:rPr>
              <a:t>HOW?</a:t>
            </a:r>
          </a:p>
        </p:txBody>
      </p:sp>
    </p:spTree>
    <p:extLst>
      <p:ext uri="{BB962C8B-B14F-4D97-AF65-F5344CB8AC3E}">
        <p14:creationId xmlns:p14="http://schemas.microsoft.com/office/powerpoint/2010/main" val="881722226"/>
      </p:ext>
    </p:extLst>
  </p:cSld>
  <p:clrMapOvr>
    <a:masterClrMapping/>
  </p:clrMapOvr>
</p:sld>
</file>

<file path=ppt/theme/theme1.xml><?xml version="1.0" encoding="utf-8"?>
<a:theme xmlns:a="http://schemas.openxmlformats.org/drawingml/2006/main" name="Colorful Galaxy XL by Slidesgo">
  <a:themeElements>
    <a:clrScheme name="Simple Light">
      <a:dk1>
        <a:srgbClr val="BB4592"/>
      </a:dk1>
      <a:lt1>
        <a:srgbClr val="FFFFFF"/>
      </a:lt1>
      <a:dk2>
        <a:srgbClr val="E1DAF2"/>
      </a:dk2>
      <a:lt2>
        <a:srgbClr val="6B3B8F"/>
      </a:lt2>
      <a:accent1>
        <a:srgbClr val="E4A947"/>
      </a:accent1>
      <a:accent2>
        <a:srgbClr val="D6C8E0"/>
      </a:accent2>
      <a:accent3>
        <a:srgbClr val="BB4592"/>
      </a:accent3>
      <a:accent4>
        <a:srgbClr val="65C8D0"/>
      </a:accent4>
      <a:accent5>
        <a:srgbClr val="6B3B8F"/>
      </a:accent5>
      <a:accent6>
        <a:srgbClr val="E4A947"/>
      </a:accent6>
      <a:hlink>
        <a:srgbClr val="D6C8E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beecf30e-db04-4dd4-b5cd-2656fb2ee250">
      <Terms xmlns="http://schemas.microsoft.com/office/infopath/2007/PartnerControls"/>
    </lcf76f155ced4ddcb4097134ff3c332f>
    <TaxCatchAll xmlns="8bbdecad-f4be-4ac7-be22-3826f55eb627"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o" ma:contentTypeID="0x0101008D840D0B6CBD5540A37FDC6BD0328CAB" ma:contentTypeVersion="13" ma:contentTypeDescription="Creare un nuovo documento." ma:contentTypeScope="" ma:versionID="5aebba4c717d8503400131c0927200b8">
  <xsd:schema xmlns:xsd="http://www.w3.org/2001/XMLSchema" xmlns:xs="http://www.w3.org/2001/XMLSchema" xmlns:p="http://schemas.microsoft.com/office/2006/metadata/properties" xmlns:ns2="beecf30e-db04-4dd4-b5cd-2656fb2ee250" xmlns:ns3="8bbdecad-f4be-4ac7-be22-3826f55eb627" targetNamespace="http://schemas.microsoft.com/office/2006/metadata/properties" ma:root="true" ma:fieldsID="2bf9825712a935157e6f0f934524da39" ns2:_="" ns3:_="">
    <xsd:import namespace="beecf30e-db04-4dd4-b5cd-2656fb2ee250"/>
    <xsd:import namespace="8bbdecad-f4be-4ac7-be22-3826f55eb627"/>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DateTaken" minOccurs="0"/>
                <xsd:element ref="ns2:MediaLengthInSeconds" minOccurs="0"/>
                <xsd:element ref="ns2:MediaServiceObjectDetectorVersions"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eecf30e-db04-4dd4-b5cd-2656fb2ee25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Tag immagine" ma:readOnly="false" ma:fieldId="{5cf76f15-5ced-4ddc-b409-7134ff3c332f}" ma:taxonomyMulti="true" ma:sspId="c272c9ec-0b81-4572-a611-83e8570dc3ac"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MediaServiceObjectDetectorVersions" ma:index="17" nillable="true" ma:displayName="MediaServiceObjectDetectorVersions" ma:hidden="true" ma:indexed="true" ma:internalName="MediaServiceObjectDetectorVersions"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bbdecad-f4be-4ac7-be22-3826f55eb627" elementFormDefault="qualified">
    <xsd:import namespace="http://schemas.microsoft.com/office/2006/documentManagement/types"/>
    <xsd:import namespace="http://schemas.microsoft.com/office/infopath/2007/PartnerControls"/>
    <xsd:element name="SharedWithUsers" ma:index="10" nillable="true" ma:displayName="Condivis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Condiviso con dettagli" ma:internalName="SharedWithDetails" ma:readOnly="true">
      <xsd:simpleType>
        <xsd:restriction base="dms:Note">
          <xsd:maxLength value="255"/>
        </xsd:restriction>
      </xsd:simpleType>
    </xsd:element>
    <xsd:element name="TaxCatchAll" ma:index="14" nillable="true" ma:displayName="Taxonomy Catch All Column" ma:hidden="true" ma:list="{7b5bab15-65fe-4aaf-884b-1c9d42c54517}" ma:internalName="TaxCatchAll" ma:showField="CatchAllData" ma:web="8bbdecad-f4be-4ac7-be22-3826f55eb62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xsd:element ref="dc:title" minOccurs="0" maxOccurs="1" ma:index="4"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3B7997E-EA35-4DA9-82DE-0690F30D017B}">
  <ds:schemaRefs>
    <ds:schemaRef ds:uri="http://schemas.microsoft.com/office/infopath/2007/PartnerControls"/>
    <ds:schemaRef ds:uri="http://purl.org/dc/elements/1.1/"/>
    <ds:schemaRef ds:uri="http://www.w3.org/XML/1998/namespace"/>
    <ds:schemaRef ds:uri="http://schemas.microsoft.com/office/2006/documentManagement/types"/>
    <ds:schemaRef ds:uri="http://schemas.microsoft.com/office/2006/metadata/properties"/>
    <ds:schemaRef ds:uri="http://purl.org/dc/terms/"/>
    <ds:schemaRef ds:uri="8bbdecad-f4be-4ac7-be22-3826f55eb627"/>
    <ds:schemaRef ds:uri="http://schemas.openxmlformats.org/package/2006/metadata/core-properties"/>
    <ds:schemaRef ds:uri="beecf30e-db04-4dd4-b5cd-2656fb2ee250"/>
    <ds:schemaRef ds:uri="http://purl.org/dc/dcmitype/"/>
  </ds:schemaRefs>
</ds:datastoreItem>
</file>

<file path=customXml/itemProps2.xml><?xml version="1.0" encoding="utf-8"?>
<ds:datastoreItem xmlns:ds="http://schemas.openxmlformats.org/officeDocument/2006/customXml" ds:itemID="{05F82477-279D-454B-AFC7-019F773D8DD5}">
  <ds:schemaRefs>
    <ds:schemaRef ds:uri="http://schemas.microsoft.com/sharepoint/v3/contenttype/forms"/>
  </ds:schemaRefs>
</ds:datastoreItem>
</file>

<file path=customXml/itemProps3.xml><?xml version="1.0" encoding="utf-8"?>
<ds:datastoreItem xmlns:ds="http://schemas.openxmlformats.org/officeDocument/2006/customXml" ds:itemID="{B358C92B-AF92-4DC8-A58F-D718B675DE19}">
  <ds:schemaRefs>
    <ds:schemaRef ds:uri="8bbdecad-f4be-4ac7-be22-3826f55eb627"/>
    <ds:schemaRef ds:uri="beecf30e-db04-4dd4-b5cd-2656fb2ee25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9</TotalTime>
  <Words>1010</Words>
  <Application>Microsoft Office PowerPoint</Application>
  <PresentationFormat>Presentazione su schermo (16:9)</PresentationFormat>
  <Paragraphs>77</Paragraphs>
  <Slides>13</Slides>
  <Notes>13</Notes>
  <HiddenSlides>0</HiddenSlides>
  <MMClips>0</MMClips>
  <ScaleCrop>false</ScaleCrop>
  <HeadingPairs>
    <vt:vector size="6" baseType="variant">
      <vt:variant>
        <vt:lpstr>Caratteri utilizzati</vt:lpstr>
      </vt:variant>
      <vt:variant>
        <vt:i4>7</vt:i4>
      </vt:variant>
      <vt:variant>
        <vt:lpstr>Tema</vt:lpstr>
      </vt:variant>
      <vt:variant>
        <vt:i4>1</vt:i4>
      </vt:variant>
      <vt:variant>
        <vt:lpstr>Titoli diapositive</vt:lpstr>
      </vt:variant>
      <vt:variant>
        <vt:i4>13</vt:i4>
      </vt:variant>
    </vt:vector>
  </HeadingPairs>
  <TitlesOfParts>
    <vt:vector size="21" baseType="lpstr">
      <vt:lpstr>Poppins ExtraBold</vt:lpstr>
      <vt:lpstr>Pathway Gothic One</vt:lpstr>
      <vt:lpstr>Arial</vt:lpstr>
      <vt:lpstr>Lato</vt:lpstr>
      <vt:lpstr>Poppins Medium</vt:lpstr>
      <vt:lpstr>Lato Light</vt:lpstr>
      <vt:lpstr>Calibri</vt:lpstr>
      <vt:lpstr>Colorful Galaxy XL by Slidesgo</vt:lpstr>
      <vt:lpstr>Galaxy Project</vt:lpstr>
      <vt:lpstr>Presentazione standard di PowerPoint</vt:lpstr>
      <vt:lpstr>A MULTIFACTORIAL PROBLEM</vt:lpstr>
      <vt:lpstr>Presentazione standard di PowerPoint</vt:lpstr>
      <vt:lpstr>ASSOCIATIONS  FOUNDATIONS  COOPERATIVES</vt:lpstr>
      <vt:lpstr>Presentazione standard di PowerPoint</vt:lpstr>
      <vt:lpstr>Presentazione standard di PowerPoint</vt:lpstr>
      <vt:lpstr>Services</vt:lpstr>
      <vt:lpstr>Presentazione standard di PowerPoint</vt:lpstr>
      <vt:lpstr>Presentazione standard di PowerPoint</vt:lpstr>
      <vt:lpstr>Presentazione standard di PowerPoint</vt:lpstr>
      <vt:lpstr>Presentazione standard di PowerPoint</vt:lpstr>
      <vt:lpstr>THANKS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Hello Stars!</dc:title>
  <dc:creator>Lorenzo</dc:creator>
  <cp:lastModifiedBy>Account Microsoft</cp:lastModifiedBy>
  <cp:revision>69</cp:revision>
  <dcterms:modified xsi:type="dcterms:W3CDTF">2023-07-04T16:25:54Z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0x0101008D840D0B6CBD5540A37FDC6BD0328CAB</vt:lpwstr>
  </property>
  <property fmtid="{D5CDD505-2E9C-101B-9397-08002B2CF9AE}" pid="3" name="MediaServiceImageTags">
    <vt:lpwstr/>
  </property>
</Properties>
</file>