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embeddedFontLst>
    <p:embeddedFont>
      <p:font typeface="Lato"/>
      <p:regular r:id="rId17"/>
      <p:bold r:id="rId18"/>
      <p:italic r:id="rId19"/>
      <p:boldItalic r:id="rId20"/>
    </p:embeddedFont>
    <p:embeddedFont>
      <p:font typeface="Montserrat Alternates"/>
      <p:regular r:id="rId21"/>
      <p:bold r:id="rId22"/>
      <p:italic r:id="rId23"/>
      <p:boldItalic r:id="rId24"/>
    </p:embeddedFont>
    <p:embeddedFont>
      <p:font typeface="Rubik"/>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Lato-boldItalic.fntdata"/><Relationship Id="rId22" Type="http://schemas.openxmlformats.org/officeDocument/2006/relationships/font" Target="fonts/MontserratAlternates-bold.fntdata"/><Relationship Id="rId21" Type="http://schemas.openxmlformats.org/officeDocument/2006/relationships/font" Target="fonts/MontserratAlternates-regular.fntdata"/><Relationship Id="rId24" Type="http://schemas.openxmlformats.org/officeDocument/2006/relationships/font" Target="fonts/MontserratAlternates-boldItalic.fntdata"/><Relationship Id="rId23" Type="http://schemas.openxmlformats.org/officeDocument/2006/relationships/font" Target="fonts/MontserratAlternate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ubik-bold.fntdata"/><Relationship Id="rId25" Type="http://schemas.openxmlformats.org/officeDocument/2006/relationships/font" Target="fonts/Rubik-regular.fntdata"/><Relationship Id="rId28" Type="http://schemas.openxmlformats.org/officeDocument/2006/relationships/font" Target="fonts/Rubik-boldItalic.fntdata"/><Relationship Id="rId27" Type="http://schemas.openxmlformats.org/officeDocument/2006/relationships/font" Target="fonts/Rubik-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Lato-regular.fntdata"/><Relationship Id="rId16" Type="http://schemas.openxmlformats.org/officeDocument/2006/relationships/slide" Target="slides/slide12.xml"/><Relationship Id="rId19" Type="http://schemas.openxmlformats.org/officeDocument/2006/relationships/font" Target="fonts/Lato-italic.fntdata"/><Relationship Id="rId18" Type="http://schemas.openxmlformats.org/officeDocument/2006/relationships/font" Target="fonts/La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[Mariagrazia]: 2050. That's the year EU is aiming for climate neutrality, which means having zero net greenhouse gas emissions. This doesn't mean we won't produce any more CO2 emissions, but rather that we'll be able to absorb them from the atmosphere in equal measure.​</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[Francesco]: But, what are we doing to reach this “net-zero”?</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[Mariagrazia]: But is this actually a better solution than planting a tree? Well, with PhytoMat you can have the CO2 absorption of 34 trees packed into 1 meter square. As an example, if we were to cover the roofs and walls of all the industrial plants we would be able 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[Francesco]: However, let's not just think about offsetting our own CO2 emissions. With our support, you can play an active role in absorbing some of the emissions generated by other activities. Together, we can generate high-quality carbon credits.</a:t>
            </a:r>
            <a:endParaRPr/>
          </a:p>
        </p:txBody>
      </p:sp>
      <p:sp>
        <p:nvSpPr>
          <p:cNvPr id="159" name="Google Shape;159;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800"/>
              <a:t>[Mariagrazia]: And there is a huge potential behind this concept, and it is so flexible that a large number of phyto-based applications can be designed. This is only the beginning... Now imagine: if my dress was actually made of Phytoplankton, I could be absorbing CO2 just standing here in front of you…</a:t>
            </a:r>
            <a:endParaRPr/>
          </a:p>
        </p:txBody>
      </p:sp>
      <p:sp>
        <p:nvSpPr>
          <p:cNvPr id="211" name="Google Shape;211;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7000"/>
              </a:lnSpc>
              <a:spcBef>
                <a:spcPts val="0"/>
              </a:spcBef>
              <a:spcAft>
                <a:spcPts val="0"/>
              </a:spcAft>
              <a:buNone/>
            </a:pPr>
            <a:r>
              <a:rPr lang="en-GB" sz="1800">
                <a:latin typeface="Calibri"/>
                <a:ea typeface="Calibri"/>
                <a:cs typeface="Calibri"/>
                <a:sym typeface="Calibri"/>
              </a:rPr>
              <a:t>[Francesco]: </a:t>
            </a:r>
            <a:r>
              <a:rPr lang="en-GB"/>
              <a:t>We now aspire to empower each individual to actively contribute in absorbing CO2 from the atmosphere. At the same time, if we succeed in granting companies complete control over their CO2 emissions and absorption, we would have truly revolutionized the world. We will have created a new value chain, new jobs, completely focused on a sustainable carbon cycle for our planet. Hence, the 2050 goal appears both feasible and attainable. And we strongly believe in it. Together, we can make net-zero, for real. Thank you very much.</a:t>
            </a:r>
            <a:endParaRPr sz="1800">
              <a:latin typeface="Calibri"/>
              <a:ea typeface="Calibri"/>
              <a:cs typeface="Calibri"/>
              <a:sym typeface="Calibri"/>
            </a:endParaRPr>
          </a:p>
        </p:txBody>
      </p:sp>
      <p:sp>
        <p:nvSpPr>
          <p:cNvPr id="219" name="Google Shape;21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[Mariagrazia]: Well, more than 15hundreds companies have made “net-zero” commitments in recent years, based on carbon credits purchasing, and spending is around $2 billion per year.</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[Francesco]: Amazing! So we are on the right track! Right?</a:t>
            </a:r>
            <a:endParaRPr/>
          </a:p>
        </p:txBody>
      </p:sp>
      <p:sp>
        <p:nvSpPr>
          <p:cNvPr id="93" name="Google Shape;9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[Mariagrazia]: Well, not exactly. It happens that such carbon credits, are inflated, overvalued, fake, or even non-existent. Let me give you a number</a:t>
            </a:r>
            <a:r>
              <a:rPr lang="en-GB">
                <a:latin typeface="Calibri"/>
                <a:ea typeface="Calibri"/>
                <a:cs typeface="Calibri"/>
                <a:sym typeface="Calibri"/>
              </a:rPr>
              <a:t>:</a:t>
            </a:r>
            <a:r>
              <a:rPr lang="en-GB"/>
              <a:t> only 5% CO2% investment for rainforest offsets is actually successful.</a:t>
            </a:r>
            <a:endParaRPr/>
          </a:p>
          <a:p>
            <a:pPr indent="0" lvl="0" marL="0" rtl="0" algn="l">
              <a:lnSpc>
                <a:spcPct val="107000"/>
              </a:lnSpc>
              <a:spcBef>
                <a:spcPts val="800"/>
              </a:spcBef>
              <a:spcAft>
                <a:spcPts val="0"/>
              </a:spcAft>
              <a:buNone/>
            </a:pPr>
            <a:r>
              <a:rPr lang="en-GB" sz="1800">
                <a:latin typeface="Calibri"/>
                <a:ea typeface="Calibri"/>
                <a:cs typeface="Calibri"/>
                <a:sym typeface="Calibri"/>
              </a:rPr>
              <a:t>[Francesco]: So, what is the truth behind the “net-zero” corporate claims?​</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METTERE PERCENTUALE CREDITI VALIDI PER RAINFOREST</a:t>
            </a:r>
            <a:endParaRPr sz="1800">
              <a:latin typeface="Calibri"/>
              <a:ea typeface="Calibri"/>
              <a:cs typeface="Calibri"/>
              <a:sym typeface="Calibri"/>
            </a:endParaRPr>
          </a:p>
        </p:txBody>
      </p:sp>
      <p:sp>
        <p:nvSpPr>
          <p:cNvPr id="101" name="Google Shape;10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800">
                <a:latin typeface="Calibri"/>
                <a:ea typeface="Calibri"/>
                <a:cs typeface="Calibri"/>
                <a:sym typeface="Calibri"/>
              </a:rPr>
              <a:t>[Mariagrazia]: Well, it seems like the current system is not a valid solution. But I can show you an alternative. We can make CO2 capture simple, accessible, and safe. And we can do it with the most natural CO2 capture process out there, right where we are, even with limited space.​</a:t>
            </a:r>
            <a:endParaRPr/>
          </a:p>
        </p:txBody>
      </p:sp>
      <p:sp>
        <p:nvSpPr>
          <p:cNvPr id="113" name="Google Shape;11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800">
                <a:latin typeface="Calibri"/>
                <a:ea typeface="Calibri"/>
                <a:cs typeface="Calibri"/>
                <a:sym typeface="Calibri"/>
              </a:rPr>
              <a:t>[Francesco]: Let us introduce you to a microscopic organism: phytoplankton. It can be found in our oceans and is responsible for absorbing about 40% of the CO2 generated on our planet. </a:t>
            </a:r>
            <a:endParaRPr/>
          </a:p>
          <a:p>
            <a:pPr indent="0" lvl="0" marL="0" rtl="0" algn="l">
              <a:spcBef>
                <a:spcPts val="0"/>
              </a:spcBef>
              <a:spcAft>
                <a:spcPts val="0"/>
              </a:spcAft>
              <a:buNone/>
            </a:pPr>
            <a:r>
              <a:t/>
            </a:r>
            <a:endParaRPr sz="1800">
              <a:latin typeface="Calibri"/>
              <a:ea typeface="Calibri"/>
              <a:cs typeface="Calibri"/>
              <a:sym typeface="Calibri"/>
            </a:endParaRPr>
          </a:p>
          <a:p>
            <a:pPr indent="0" lvl="0" marL="0" rtl="0" algn="l">
              <a:spcBef>
                <a:spcPts val="0"/>
              </a:spcBef>
              <a:spcAft>
                <a:spcPts val="0"/>
              </a:spcAft>
              <a:buNone/>
            </a:pPr>
            <a:r>
              <a:rPr lang="en-GB" sz="1800">
                <a:latin typeface="Calibri"/>
                <a:ea typeface="Calibri"/>
                <a:cs typeface="Calibri"/>
                <a:sym typeface="Calibri"/>
              </a:rPr>
              <a:t>[Mariagrazia]: That's equivalent of the work that could be done by four Amazon rainforests. Now, imagine increasing the amount of phytoplankton in the world without disrupting the marine ecosystem.</a:t>
            </a:r>
            <a:endParaRPr/>
          </a:p>
        </p:txBody>
      </p:sp>
      <p:sp>
        <p:nvSpPr>
          <p:cNvPr id="118" name="Google Shape;11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GB"/>
              <a:t>[Francesco]: And yes, this is feasible. There are already several applications for using phytoplankton to remove CO2 from the atmosphere, as you can see this building in Hamburg or this façade in Dublin. But these architectural solutions weren’t developed with scalability and cost effectiveness in mind, as CO2 absorption is not optimized, and they need constant energy supply.</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[Mariagrazia]: But we have an opportunity: we can leverage on recent technology advancements, based on last-months scientific publications, and we can take phytoplankton out of water.</a:t>
            </a:r>
            <a:endParaRPr/>
          </a:p>
        </p:txBody>
      </p:sp>
      <p:sp>
        <p:nvSpPr>
          <p:cNvPr id="124" name="Google Shape;12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200">
                <a:latin typeface="Calibri"/>
                <a:ea typeface="Calibri"/>
                <a:cs typeface="Calibri"/>
                <a:sym typeface="Calibri"/>
              </a:rPr>
              <a:t>[Mariagrazia]</a:t>
            </a:r>
            <a:r>
              <a:rPr lang="en-GB"/>
              <a:t>: We developed PhytoMat, our phytoplankton-based solution for capturing CO2 wherever you want and with full-control of your impact.</a:t>
            </a:r>
            <a:endParaRPr/>
          </a:p>
        </p:txBody>
      </p:sp>
      <p:sp>
        <p:nvSpPr>
          <p:cNvPr id="132" name="Google Shape;13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[Francesco]: Phytomat looks like a patch of grass. It is made of a rice-straw substrate, which is 100% biodegradable. It has a layer of phytoplankton and a binder that holds the two materials together.</a:t>
            </a:r>
            <a:endParaRPr/>
          </a:p>
        </p:txBody>
      </p:sp>
      <p:sp>
        <p:nvSpPr>
          <p:cNvPr id="139" name="Google Shape;13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800">
                <a:latin typeface="Calibri"/>
                <a:ea typeface="Calibri"/>
                <a:cs typeface="Calibri"/>
                <a:sym typeface="Calibri"/>
              </a:rPr>
              <a:t>[Mariagrazia]: Let me ask you a question. How many of you have ever tried to grow a basil plant on your terrace? How many succeded? (Well we have some basil killers here). It's always a matter of the good amount of water, a perfect sun exposition. Well, Phytomat is much easier.</a:t>
            </a:r>
            <a:endParaRPr/>
          </a:p>
          <a:p>
            <a:pPr indent="0" lvl="0" marL="0" rtl="0" algn="l">
              <a:spcBef>
                <a:spcPts val="0"/>
              </a:spcBef>
              <a:spcAft>
                <a:spcPts val="0"/>
              </a:spcAft>
              <a:buNone/>
            </a:pPr>
            <a:r>
              <a:t/>
            </a:r>
            <a:endParaRPr sz="1800">
              <a:latin typeface="Calibri"/>
              <a:ea typeface="Calibri"/>
              <a:cs typeface="Calibri"/>
              <a:sym typeface="Calibri"/>
            </a:endParaRPr>
          </a:p>
          <a:p>
            <a:pPr indent="0" lvl="0" marL="0" rtl="0" algn="l">
              <a:spcBef>
                <a:spcPts val="0"/>
              </a:spcBef>
              <a:spcAft>
                <a:spcPts val="0"/>
              </a:spcAft>
              <a:buNone/>
            </a:pPr>
            <a:r>
              <a:rPr lang="en-GB" sz="1800">
                <a:latin typeface="Calibri"/>
                <a:ea typeface="Calibri"/>
                <a:cs typeface="Calibri"/>
                <a:sym typeface="Calibri"/>
              </a:rPr>
              <a:t>[Francesco]: For 3 months, it absorbs CO2 and produce oxygen without any supply of water or nutrients. Basically, no further effort for you. After 3 months, you only need to collect the biomass produced to measure the amount of CO2 absorbed. Then, you can recharge PhytoMat with new phytoplankton. </a:t>
            </a:r>
            <a:endParaRPr sz="1800">
              <a:latin typeface="Calibri"/>
              <a:ea typeface="Calibri"/>
              <a:cs typeface="Calibri"/>
              <a:sym typeface="Calibri"/>
            </a:endParaRPr>
          </a:p>
          <a:p>
            <a:pPr indent="0" lvl="0" marL="0" rtl="0" algn="l">
              <a:spcBef>
                <a:spcPts val="0"/>
              </a:spcBef>
              <a:spcAft>
                <a:spcPts val="0"/>
              </a:spcAft>
              <a:buNone/>
            </a:pPr>
            <a:r>
              <a:t/>
            </a:r>
            <a:endParaRPr sz="1800">
              <a:latin typeface="Calibri"/>
              <a:ea typeface="Calibri"/>
              <a:cs typeface="Calibri"/>
              <a:sym typeface="Calibri"/>
            </a:endParaRPr>
          </a:p>
          <a:p>
            <a:pPr indent="0" lvl="0" marL="0" rtl="0" algn="l">
              <a:spcBef>
                <a:spcPts val="0"/>
              </a:spcBef>
              <a:spcAft>
                <a:spcPts val="0"/>
              </a:spcAft>
              <a:buNone/>
            </a:pPr>
            <a:r>
              <a:rPr lang="en-GB" sz="1800">
                <a:latin typeface="Calibri"/>
                <a:ea typeface="Calibri"/>
                <a:cs typeface="Calibri"/>
                <a:sym typeface="Calibri"/>
              </a:rPr>
              <a:t>[Mariagrazia]: Simple, right? Probably</a:t>
            </a:r>
            <a:r>
              <a:rPr lang="en-GB"/>
              <a:t> easier than babysitting a basil plant on your terrace </a:t>
            </a:r>
            <a:endParaRPr/>
          </a:p>
        </p:txBody>
      </p:sp>
      <p:sp>
        <p:nvSpPr>
          <p:cNvPr id="147" name="Google Shape;14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 name="Shape 26"/>
        <p:cNvGrpSpPr/>
        <p:nvPr/>
      </p:nvGrpSpPr>
      <p:grpSpPr>
        <a:xfrm>
          <a:off x="0" y="0"/>
          <a:ext cx="0" cy="0"/>
          <a:chOff x="0" y="0"/>
          <a:chExt cx="0" cy="0"/>
        </a:xfrm>
      </p:grpSpPr>
      <p:sp>
        <p:nvSpPr>
          <p:cNvPr id="27" name="Google Shape;27;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0" name="Shape 30"/>
        <p:cNvGrpSpPr/>
        <p:nvPr/>
      </p:nvGrpSpPr>
      <p:grpSpPr>
        <a:xfrm>
          <a:off x="0" y="0"/>
          <a:ext cx="0" cy="0"/>
          <a:chOff x="0" y="0"/>
          <a:chExt cx="0" cy="0"/>
        </a:xfrm>
      </p:grpSpPr>
      <p:sp>
        <p:nvSpPr>
          <p:cNvPr id="31" name="Google Shape;31;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AF2CD"/>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29.png"/><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image" Target="../media/image5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3.png"/><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20.png"/><Relationship Id="rId6" Type="http://schemas.openxmlformats.org/officeDocument/2006/relationships/image" Target="../media/image5.png"/><Relationship Id="rId7" Type="http://schemas.openxmlformats.org/officeDocument/2006/relationships/image" Target="../media/image27.png"/><Relationship Id="rId8"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1.png"/><Relationship Id="rId4" Type="http://schemas.openxmlformats.org/officeDocument/2006/relationships/image" Target="../media/image2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8" name="Shape 88"/>
        <p:cNvGrpSpPr/>
        <p:nvPr/>
      </p:nvGrpSpPr>
      <p:grpSpPr>
        <a:xfrm>
          <a:off x="0" y="0"/>
          <a:ext cx="0" cy="0"/>
          <a:chOff x="0" y="0"/>
          <a:chExt cx="0" cy="0"/>
        </a:xfrm>
      </p:grpSpPr>
      <p:sp>
        <p:nvSpPr>
          <p:cNvPr id="89" name="Google Shape;89;p13"/>
          <p:cNvSpPr txBox="1"/>
          <p:nvPr>
            <p:ph type="ctrTitle"/>
          </p:nvPr>
        </p:nvSpPr>
        <p:spPr>
          <a:xfrm>
            <a:off x="1524000" y="2235200"/>
            <a:ext cx="9144000" cy="23876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15000"/>
              <a:buFont typeface="Montserrat Alternates"/>
              <a:buNone/>
            </a:pPr>
            <a:r>
              <a:rPr b="1" lang="en-GB" sz="15000">
                <a:solidFill>
                  <a:schemeClr val="lt1"/>
                </a:solidFill>
                <a:latin typeface="Montserrat Alternates"/>
                <a:ea typeface="Montserrat Alternates"/>
                <a:cs typeface="Montserrat Alternates"/>
                <a:sym typeface="Montserrat Alternates"/>
              </a:rPr>
              <a:t>2050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id="161" name="Google Shape;161;p22"/>
          <p:cNvPicPr preferRelativeResize="0"/>
          <p:nvPr/>
        </p:nvPicPr>
        <p:blipFill rotWithShape="1">
          <a:blip r:embed="rId3">
            <a:alphaModFix/>
          </a:blip>
          <a:srcRect b="0" l="0" r="0" t="0"/>
          <a:stretch/>
        </p:blipFill>
        <p:spPr>
          <a:xfrm>
            <a:off x="8052209" y="2678224"/>
            <a:ext cx="3015970" cy="3769963"/>
          </a:xfrm>
          <a:prstGeom prst="rect">
            <a:avLst/>
          </a:prstGeom>
          <a:noFill/>
          <a:ln>
            <a:noFill/>
          </a:ln>
          <a:effectLst>
            <a:outerShdw blurRad="292100" rotWithShape="0" algn="tl" dir="2700000" dist="139700">
              <a:srgbClr val="333333">
                <a:alpha val="64705"/>
              </a:srgbClr>
            </a:outerShdw>
          </a:effectLst>
        </p:spPr>
      </p:pic>
      <p:pic>
        <p:nvPicPr>
          <p:cNvPr descr="A picture containing sky, building, architecture, outdoor&#10;&#10;Description automatically generated" id="162" name="Google Shape;162;p22"/>
          <p:cNvPicPr preferRelativeResize="0"/>
          <p:nvPr/>
        </p:nvPicPr>
        <p:blipFill rotWithShape="1">
          <a:blip r:embed="rId4">
            <a:alphaModFix/>
          </a:blip>
          <a:srcRect b="0" l="0" r="0" t="0"/>
          <a:stretch/>
        </p:blipFill>
        <p:spPr>
          <a:xfrm>
            <a:off x="4588015" y="2678225"/>
            <a:ext cx="3015970" cy="3769963"/>
          </a:xfrm>
          <a:prstGeom prst="rect">
            <a:avLst/>
          </a:prstGeom>
          <a:noFill/>
          <a:ln>
            <a:noFill/>
          </a:ln>
          <a:effectLst>
            <a:outerShdw blurRad="292100" rotWithShape="0" algn="tl" dir="2700000" dist="139700">
              <a:srgbClr val="333333">
                <a:alpha val="64705"/>
              </a:srgbClr>
            </a:outerShdw>
          </a:effectLst>
        </p:spPr>
      </p:pic>
      <p:pic>
        <p:nvPicPr>
          <p:cNvPr descr="A picture containing cloud, outdoor, sky, container&#10;&#10;Description automatically generated" id="163" name="Google Shape;163;p22"/>
          <p:cNvPicPr preferRelativeResize="0"/>
          <p:nvPr/>
        </p:nvPicPr>
        <p:blipFill rotWithShape="1">
          <a:blip r:embed="rId5">
            <a:alphaModFix/>
          </a:blip>
          <a:srcRect b="0" l="0" r="0" t="0"/>
          <a:stretch/>
        </p:blipFill>
        <p:spPr>
          <a:xfrm>
            <a:off x="1123821" y="2678225"/>
            <a:ext cx="3015970" cy="3769963"/>
          </a:xfrm>
          <a:prstGeom prst="rect">
            <a:avLst/>
          </a:prstGeom>
          <a:noFill/>
          <a:ln>
            <a:noFill/>
          </a:ln>
          <a:effectLst>
            <a:outerShdw blurRad="292100" rotWithShape="0" algn="tl" dir="2700000" dist="139700">
              <a:srgbClr val="333333">
                <a:alpha val="64705"/>
              </a:srgbClr>
            </a:outerShdw>
          </a:effectLst>
        </p:spPr>
      </p:pic>
      <p:sp>
        <p:nvSpPr>
          <p:cNvPr id="164" name="Google Shape;164;p22"/>
          <p:cNvSpPr/>
          <p:nvPr/>
        </p:nvSpPr>
        <p:spPr>
          <a:xfrm>
            <a:off x="3239729" y="897683"/>
            <a:ext cx="722819" cy="1052785"/>
          </a:xfrm>
          <a:prstGeom prst="mathEqual">
            <a:avLst>
              <a:gd fmla="val 10271" name="adj1"/>
              <a:gd fmla="val 11760" name="adj2"/>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nvGrpSpPr>
          <p:cNvPr id="165" name="Google Shape;165;p22"/>
          <p:cNvGrpSpPr/>
          <p:nvPr/>
        </p:nvGrpSpPr>
        <p:grpSpPr>
          <a:xfrm>
            <a:off x="6096000" y="409813"/>
            <a:ext cx="5118671" cy="2028525"/>
            <a:chOff x="4480185" y="295811"/>
            <a:chExt cx="6226486" cy="2467551"/>
          </a:xfrm>
        </p:grpSpPr>
        <p:grpSp>
          <p:nvGrpSpPr>
            <p:cNvPr id="166" name="Google Shape;166;p22"/>
            <p:cNvGrpSpPr/>
            <p:nvPr/>
          </p:nvGrpSpPr>
          <p:grpSpPr>
            <a:xfrm>
              <a:off x="4480185" y="295811"/>
              <a:ext cx="6226486" cy="594701"/>
              <a:chOff x="4480185" y="510199"/>
              <a:chExt cx="6226486" cy="594701"/>
            </a:xfrm>
          </p:grpSpPr>
          <p:pic>
            <p:nvPicPr>
              <p:cNvPr descr="A picture containing black, darkness&#10;&#10;Description automatically generated" id="167" name="Google Shape;167;p22"/>
              <p:cNvPicPr preferRelativeResize="0"/>
              <p:nvPr/>
            </p:nvPicPr>
            <p:blipFill rotWithShape="1">
              <a:blip r:embed="rId6">
                <a:alphaModFix/>
              </a:blip>
              <a:srcRect b="0" l="0" r="0" t="0"/>
              <a:stretch/>
            </p:blipFill>
            <p:spPr>
              <a:xfrm>
                <a:off x="4480185" y="510199"/>
                <a:ext cx="594701" cy="594701"/>
              </a:xfrm>
              <a:prstGeom prst="rect">
                <a:avLst/>
              </a:prstGeom>
              <a:noFill/>
              <a:ln>
                <a:noFill/>
              </a:ln>
            </p:spPr>
          </p:pic>
          <p:pic>
            <p:nvPicPr>
              <p:cNvPr descr="A picture containing black, darkness&#10;&#10;Description automatically generated" id="168" name="Google Shape;168;p22"/>
              <p:cNvPicPr preferRelativeResize="0"/>
              <p:nvPr/>
            </p:nvPicPr>
            <p:blipFill rotWithShape="1">
              <a:blip r:embed="rId6">
                <a:alphaModFix/>
              </a:blip>
              <a:srcRect b="0" l="0" r="0" t="0"/>
              <a:stretch/>
            </p:blipFill>
            <p:spPr>
              <a:xfrm>
                <a:off x="5105939" y="510199"/>
                <a:ext cx="594701" cy="594701"/>
              </a:xfrm>
              <a:prstGeom prst="rect">
                <a:avLst/>
              </a:prstGeom>
              <a:noFill/>
              <a:ln>
                <a:noFill/>
              </a:ln>
            </p:spPr>
          </p:pic>
          <p:pic>
            <p:nvPicPr>
              <p:cNvPr descr="A picture containing black, darkness&#10;&#10;Description automatically generated" id="169" name="Google Shape;169;p22"/>
              <p:cNvPicPr preferRelativeResize="0"/>
              <p:nvPr/>
            </p:nvPicPr>
            <p:blipFill rotWithShape="1">
              <a:blip r:embed="rId6">
                <a:alphaModFix/>
              </a:blip>
              <a:srcRect b="0" l="0" r="0" t="0"/>
              <a:stretch/>
            </p:blipFill>
            <p:spPr>
              <a:xfrm>
                <a:off x="5731693" y="510199"/>
                <a:ext cx="594701" cy="594701"/>
              </a:xfrm>
              <a:prstGeom prst="rect">
                <a:avLst/>
              </a:prstGeom>
              <a:noFill/>
              <a:ln>
                <a:noFill/>
              </a:ln>
            </p:spPr>
          </p:pic>
          <p:pic>
            <p:nvPicPr>
              <p:cNvPr descr="A picture containing black, darkness&#10;&#10;Description automatically generated" id="170" name="Google Shape;170;p22"/>
              <p:cNvPicPr preferRelativeResize="0"/>
              <p:nvPr/>
            </p:nvPicPr>
            <p:blipFill rotWithShape="1">
              <a:blip r:embed="rId6">
                <a:alphaModFix/>
              </a:blip>
              <a:srcRect b="0" l="0" r="0" t="0"/>
              <a:stretch/>
            </p:blipFill>
            <p:spPr>
              <a:xfrm>
                <a:off x="6357447" y="510199"/>
                <a:ext cx="594701" cy="594701"/>
              </a:xfrm>
              <a:prstGeom prst="rect">
                <a:avLst/>
              </a:prstGeom>
              <a:noFill/>
              <a:ln>
                <a:noFill/>
              </a:ln>
            </p:spPr>
          </p:pic>
          <p:pic>
            <p:nvPicPr>
              <p:cNvPr descr="A picture containing black, darkness&#10;&#10;Description automatically generated" id="171" name="Google Shape;171;p22"/>
              <p:cNvPicPr preferRelativeResize="0"/>
              <p:nvPr/>
            </p:nvPicPr>
            <p:blipFill rotWithShape="1">
              <a:blip r:embed="rId6">
                <a:alphaModFix/>
              </a:blip>
              <a:srcRect b="0" l="0" r="0" t="0"/>
              <a:stretch/>
            </p:blipFill>
            <p:spPr>
              <a:xfrm>
                <a:off x="6983201" y="510199"/>
                <a:ext cx="594701" cy="594701"/>
              </a:xfrm>
              <a:prstGeom prst="rect">
                <a:avLst/>
              </a:prstGeom>
              <a:noFill/>
              <a:ln>
                <a:noFill/>
              </a:ln>
            </p:spPr>
          </p:pic>
          <p:pic>
            <p:nvPicPr>
              <p:cNvPr descr="A picture containing black, darkness&#10;&#10;Description automatically generated" id="172" name="Google Shape;172;p22"/>
              <p:cNvPicPr preferRelativeResize="0"/>
              <p:nvPr/>
            </p:nvPicPr>
            <p:blipFill rotWithShape="1">
              <a:blip r:embed="rId6">
                <a:alphaModFix/>
              </a:blip>
              <a:srcRect b="0" l="0" r="0" t="0"/>
              <a:stretch/>
            </p:blipFill>
            <p:spPr>
              <a:xfrm>
                <a:off x="7608955" y="510199"/>
                <a:ext cx="594701" cy="594701"/>
              </a:xfrm>
              <a:prstGeom prst="rect">
                <a:avLst/>
              </a:prstGeom>
              <a:noFill/>
              <a:ln>
                <a:noFill/>
              </a:ln>
            </p:spPr>
          </p:pic>
          <p:pic>
            <p:nvPicPr>
              <p:cNvPr descr="A picture containing black, darkness&#10;&#10;Description automatically generated" id="173" name="Google Shape;173;p22"/>
              <p:cNvPicPr preferRelativeResize="0"/>
              <p:nvPr/>
            </p:nvPicPr>
            <p:blipFill rotWithShape="1">
              <a:blip r:embed="rId6">
                <a:alphaModFix/>
              </a:blip>
              <a:srcRect b="0" l="0" r="0" t="0"/>
              <a:stretch/>
            </p:blipFill>
            <p:spPr>
              <a:xfrm>
                <a:off x="8234709" y="510199"/>
                <a:ext cx="594701" cy="594701"/>
              </a:xfrm>
              <a:prstGeom prst="rect">
                <a:avLst/>
              </a:prstGeom>
              <a:noFill/>
              <a:ln>
                <a:noFill/>
              </a:ln>
            </p:spPr>
          </p:pic>
          <p:pic>
            <p:nvPicPr>
              <p:cNvPr descr="A picture containing black, darkness&#10;&#10;Description automatically generated" id="174" name="Google Shape;174;p22"/>
              <p:cNvPicPr preferRelativeResize="0"/>
              <p:nvPr/>
            </p:nvPicPr>
            <p:blipFill rotWithShape="1">
              <a:blip r:embed="rId6">
                <a:alphaModFix/>
              </a:blip>
              <a:srcRect b="0" l="0" r="0" t="0"/>
              <a:stretch/>
            </p:blipFill>
            <p:spPr>
              <a:xfrm>
                <a:off x="8860463" y="510199"/>
                <a:ext cx="594701" cy="594701"/>
              </a:xfrm>
              <a:prstGeom prst="rect">
                <a:avLst/>
              </a:prstGeom>
              <a:noFill/>
              <a:ln>
                <a:noFill/>
              </a:ln>
            </p:spPr>
          </p:pic>
          <p:pic>
            <p:nvPicPr>
              <p:cNvPr descr="A picture containing black, darkness&#10;&#10;Description automatically generated" id="175" name="Google Shape;175;p22"/>
              <p:cNvPicPr preferRelativeResize="0"/>
              <p:nvPr/>
            </p:nvPicPr>
            <p:blipFill rotWithShape="1">
              <a:blip r:embed="rId6">
                <a:alphaModFix/>
              </a:blip>
              <a:srcRect b="0" l="0" r="0" t="0"/>
              <a:stretch/>
            </p:blipFill>
            <p:spPr>
              <a:xfrm>
                <a:off x="9486217" y="510199"/>
                <a:ext cx="594701" cy="594701"/>
              </a:xfrm>
              <a:prstGeom prst="rect">
                <a:avLst/>
              </a:prstGeom>
              <a:noFill/>
              <a:ln>
                <a:noFill/>
              </a:ln>
            </p:spPr>
          </p:pic>
          <p:pic>
            <p:nvPicPr>
              <p:cNvPr descr="A picture containing black, darkness&#10;&#10;Description automatically generated" id="176" name="Google Shape;176;p22"/>
              <p:cNvPicPr preferRelativeResize="0"/>
              <p:nvPr/>
            </p:nvPicPr>
            <p:blipFill rotWithShape="1">
              <a:blip r:embed="rId6">
                <a:alphaModFix/>
              </a:blip>
              <a:srcRect b="0" l="0" r="0" t="0"/>
              <a:stretch/>
            </p:blipFill>
            <p:spPr>
              <a:xfrm>
                <a:off x="10111970" y="510199"/>
                <a:ext cx="594701" cy="594701"/>
              </a:xfrm>
              <a:prstGeom prst="rect">
                <a:avLst/>
              </a:prstGeom>
              <a:noFill/>
              <a:ln>
                <a:noFill/>
              </a:ln>
            </p:spPr>
          </p:pic>
        </p:grpSp>
        <p:grpSp>
          <p:nvGrpSpPr>
            <p:cNvPr id="177" name="Google Shape;177;p22"/>
            <p:cNvGrpSpPr/>
            <p:nvPr/>
          </p:nvGrpSpPr>
          <p:grpSpPr>
            <a:xfrm>
              <a:off x="4480185" y="920094"/>
              <a:ext cx="6226486" cy="594701"/>
              <a:chOff x="4480185" y="510199"/>
              <a:chExt cx="6226486" cy="594701"/>
            </a:xfrm>
          </p:grpSpPr>
          <p:pic>
            <p:nvPicPr>
              <p:cNvPr descr="A picture containing black, darkness&#10;&#10;Description automatically generated" id="178" name="Google Shape;178;p22"/>
              <p:cNvPicPr preferRelativeResize="0"/>
              <p:nvPr/>
            </p:nvPicPr>
            <p:blipFill rotWithShape="1">
              <a:blip r:embed="rId6">
                <a:alphaModFix/>
              </a:blip>
              <a:srcRect b="0" l="0" r="0" t="0"/>
              <a:stretch/>
            </p:blipFill>
            <p:spPr>
              <a:xfrm>
                <a:off x="4480185" y="510199"/>
                <a:ext cx="594701" cy="594701"/>
              </a:xfrm>
              <a:prstGeom prst="rect">
                <a:avLst/>
              </a:prstGeom>
              <a:noFill/>
              <a:ln>
                <a:noFill/>
              </a:ln>
            </p:spPr>
          </p:pic>
          <p:pic>
            <p:nvPicPr>
              <p:cNvPr descr="A picture containing black, darkness&#10;&#10;Description automatically generated" id="179" name="Google Shape;179;p22"/>
              <p:cNvPicPr preferRelativeResize="0"/>
              <p:nvPr/>
            </p:nvPicPr>
            <p:blipFill rotWithShape="1">
              <a:blip r:embed="rId6">
                <a:alphaModFix/>
              </a:blip>
              <a:srcRect b="0" l="0" r="0" t="0"/>
              <a:stretch/>
            </p:blipFill>
            <p:spPr>
              <a:xfrm>
                <a:off x="5105939" y="510199"/>
                <a:ext cx="594701" cy="594701"/>
              </a:xfrm>
              <a:prstGeom prst="rect">
                <a:avLst/>
              </a:prstGeom>
              <a:noFill/>
              <a:ln>
                <a:noFill/>
              </a:ln>
            </p:spPr>
          </p:pic>
          <p:pic>
            <p:nvPicPr>
              <p:cNvPr descr="A picture containing black, darkness&#10;&#10;Description automatically generated" id="180" name="Google Shape;180;p22"/>
              <p:cNvPicPr preferRelativeResize="0"/>
              <p:nvPr/>
            </p:nvPicPr>
            <p:blipFill rotWithShape="1">
              <a:blip r:embed="rId6">
                <a:alphaModFix/>
              </a:blip>
              <a:srcRect b="0" l="0" r="0" t="0"/>
              <a:stretch/>
            </p:blipFill>
            <p:spPr>
              <a:xfrm>
                <a:off x="5731693" y="510199"/>
                <a:ext cx="594701" cy="594701"/>
              </a:xfrm>
              <a:prstGeom prst="rect">
                <a:avLst/>
              </a:prstGeom>
              <a:noFill/>
              <a:ln>
                <a:noFill/>
              </a:ln>
            </p:spPr>
          </p:pic>
          <p:pic>
            <p:nvPicPr>
              <p:cNvPr descr="A picture containing black, darkness&#10;&#10;Description automatically generated" id="181" name="Google Shape;181;p22"/>
              <p:cNvPicPr preferRelativeResize="0"/>
              <p:nvPr/>
            </p:nvPicPr>
            <p:blipFill rotWithShape="1">
              <a:blip r:embed="rId6">
                <a:alphaModFix/>
              </a:blip>
              <a:srcRect b="0" l="0" r="0" t="0"/>
              <a:stretch/>
            </p:blipFill>
            <p:spPr>
              <a:xfrm>
                <a:off x="6357447" y="510199"/>
                <a:ext cx="594701" cy="594701"/>
              </a:xfrm>
              <a:prstGeom prst="rect">
                <a:avLst/>
              </a:prstGeom>
              <a:noFill/>
              <a:ln>
                <a:noFill/>
              </a:ln>
            </p:spPr>
          </p:pic>
          <p:pic>
            <p:nvPicPr>
              <p:cNvPr descr="A picture containing black, darkness&#10;&#10;Description automatically generated" id="182" name="Google Shape;182;p22"/>
              <p:cNvPicPr preferRelativeResize="0"/>
              <p:nvPr/>
            </p:nvPicPr>
            <p:blipFill rotWithShape="1">
              <a:blip r:embed="rId6">
                <a:alphaModFix/>
              </a:blip>
              <a:srcRect b="0" l="0" r="0" t="0"/>
              <a:stretch/>
            </p:blipFill>
            <p:spPr>
              <a:xfrm>
                <a:off x="6983201" y="510199"/>
                <a:ext cx="594701" cy="594701"/>
              </a:xfrm>
              <a:prstGeom prst="rect">
                <a:avLst/>
              </a:prstGeom>
              <a:noFill/>
              <a:ln>
                <a:noFill/>
              </a:ln>
            </p:spPr>
          </p:pic>
          <p:pic>
            <p:nvPicPr>
              <p:cNvPr descr="A picture containing black, darkness&#10;&#10;Description automatically generated" id="183" name="Google Shape;183;p22"/>
              <p:cNvPicPr preferRelativeResize="0"/>
              <p:nvPr/>
            </p:nvPicPr>
            <p:blipFill rotWithShape="1">
              <a:blip r:embed="rId6">
                <a:alphaModFix/>
              </a:blip>
              <a:srcRect b="0" l="0" r="0" t="0"/>
              <a:stretch/>
            </p:blipFill>
            <p:spPr>
              <a:xfrm>
                <a:off x="7608955" y="510199"/>
                <a:ext cx="594701" cy="594701"/>
              </a:xfrm>
              <a:prstGeom prst="rect">
                <a:avLst/>
              </a:prstGeom>
              <a:noFill/>
              <a:ln>
                <a:noFill/>
              </a:ln>
            </p:spPr>
          </p:pic>
          <p:pic>
            <p:nvPicPr>
              <p:cNvPr descr="A picture containing black, darkness&#10;&#10;Description automatically generated" id="184" name="Google Shape;184;p22"/>
              <p:cNvPicPr preferRelativeResize="0"/>
              <p:nvPr/>
            </p:nvPicPr>
            <p:blipFill rotWithShape="1">
              <a:blip r:embed="rId6">
                <a:alphaModFix/>
              </a:blip>
              <a:srcRect b="0" l="0" r="0" t="0"/>
              <a:stretch/>
            </p:blipFill>
            <p:spPr>
              <a:xfrm>
                <a:off x="8234709" y="510199"/>
                <a:ext cx="594701" cy="594701"/>
              </a:xfrm>
              <a:prstGeom prst="rect">
                <a:avLst/>
              </a:prstGeom>
              <a:noFill/>
              <a:ln>
                <a:noFill/>
              </a:ln>
            </p:spPr>
          </p:pic>
          <p:pic>
            <p:nvPicPr>
              <p:cNvPr descr="A picture containing black, darkness&#10;&#10;Description automatically generated" id="185" name="Google Shape;185;p22"/>
              <p:cNvPicPr preferRelativeResize="0"/>
              <p:nvPr/>
            </p:nvPicPr>
            <p:blipFill rotWithShape="1">
              <a:blip r:embed="rId6">
                <a:alphaModFix/>
              </a:blip>
              <a:srcRect b="0" l="0" r="0" t="0"/>
              <a:stretch/>
            </p:blipFill>
            <p:spPr>
              <a:xfrm>
                <a:off x="8860463" y="510199"/>
                <a:ext cx="594701" cy="594701"/>
              </a:xfrm>
              <a:prstGeom prst="rect">
                <a:avLst/>
              </a:prstGeom>
              <a:noFill/>
              <a:ln>
                <a:noFill/>
              </a:ln>
            </p:spPr>
          </p:pic>
          <p:pic>
            <p:nvPicPr>
              <p:cNvPr descr="A picture containing black, darkness&#10;&#10;Description automatically generated" id="186" name="Google Shape;186;p22"/>
              <p:cNvPicPr preferRelativeResize="0"/>
              <p:nvPr/>
            </p:nvPicPr>
            <p:blipFill rotWithShape="1">
              <a:blip r:embed="rId6">
                <a:alphaModFix/>
              </a:blip>
              <a:srcRect b="0" l="0" r="0" t="0"/>
              <a:stretch/>
            </p:blipFill>
            <p:spPr>
              <a:xfrm>
                <a:off x="9486217" y="510199"/>
                <a:ext cx="594701" cy="594701"/>
              </a:xfrm>
              <a:prstGeom prst="rect">
                <a:avLst/>
              </a:prstGeom>
              <a:noFill/>
              <a:ln>
                <a:noFill/>
              </a:ln>
            </p:spPr>
          </p:pic>
          <p:pic>
            <p:nvPicPr>
              <p:cNvPr descr="A picture containing black, darkness&#10;&#10;Description automatically generated" id="187" name="Google Shape;187;p22"/>
              <p:cNvPicPr preferRelativeResize="0"/>
              <p:nvPr/>
            </p:nvPicPr>
            <p:blipFill rotWithShape="1">
              <a:blip r:embed="rId6">
                <a:alphaModFix/>
              </a:blip>
              <a:srcRect b="0" l="0" r="0" t="0"/>
              <a:stretch/>
            </p:blipFill>
            <p:spPr>
              <a:xfrm>
                <a:off x="10111970" y="510199"/>
                <a:ext cx="594701" cy="594701"/>
              </a:xfrm>
              <a:prstGeom prst="rect">
                <a:avLst/>
              </a:prstGeom>
              <a:noFill/>
              <a:ln>
                <a:noFill/>
              </a:ln>
            </p:spPr>
          </p:pic>
        </p:grpSp>
        <p:grpSp>
          <p:nvGrpSpPr>
            <p:cNvPr id="188" name="Google Shape;188;p22"/>
            <p:cNvGrpSpPr/>
            <p:nvPr/>
          </p:nvGrpSpPr>
          <p:grpSpPr>
            <a:xfrm>
              <a:off x="4480185" y="1544377"/>
              <a:ext cx="6226486" cy="594701"/>
              <a:chOff x="4480185" y="510199"/>
              <a:chExt cx="6226486" cy="594701"/>
            </a:xfrm>
          </p:grpSpPr>
          <p:pic>
            <p:nvPicPr>
              <p:cNvPr descr="A picture containing black, darkness&#10;&#10;Description automatically generated" id="189" name="Google Shape;189;p22"/>
              <p:cNvPicPr preferRelativeResize="0"/>
              <p:nvPr/>
            </p:nvPicPr>
            <p:blipFill rotWithShape="1">
              <a:blip r:embed="rId6">
                <a:alphaModFix/>
              </a:blip>
              <a:srcRect b="0" l="0" r="0" t="0"/>
              <a:stretch/>
            </p:blipFill>
            <p:spPr>
              <a:xfrm>
                <a:off x="4480185" y="510199"/>
                <a:ext cx="594701" cy="594701"/>
              </a:xfrm>
              <a:prstGeom prst="rect">
                <a:avLst/>
              </a:prstGeom>
              <a:noFill/>
              <a:ln>
                <a:noFill/>
              </a:ln>
            </p:spPr>
          </p:pic>
          <p:pic>
            <p:nvPicPr>
              <p:cNvPr descr="A picture containing black, darkness&#10;&#10;Description automatically generated" id="190" name="Google Shape;190;p22"/>
              <p:cNvPicPr preferRelativeResize="0"/>
              <p:nvPr/>
            </p:nvPicPr>
            <p:blipFill rotWithShape="1">
              <a:blip r:embed="rId6">
                <a:alphaModFix/>
              </a:blip>
              <a:srcRect b="0" l="0" r="0" t="0"/>
              <a:stretch/>
            </p:blipFill>
            <p:spPr>
              <a:xfrm>
                <a:off x="5105939" y="510199"/>
                <a:ext cx="594701" cy="594701"/>
              </a:xfrm>
              <a:prstGeom prst="rect">
                <a:avLst/>
              </a:prstGeom>
              <a:noFill/>
              <a:ln>
                <a:noFill/>
              </a:ln>
            </p:spPr>
          </p:pic>
          <p:pic>
            <p:nvPicPr>
              <p:cNvPr descr="A picture containing black, darkness&#10;&#10;Description automatically generated" id="191" name="Google Shape;191;p22"/>
              <p:cNvPicPr preferRelativeResize="0"/>
              <p:nvPr/>
            </p:nvPicPr>
            <p:blipFill rotWithShape="1">
              <a:blip r:embed="rId6">
                <a:alphaModFix/>
              </a:blip>
              <a:srcRect b="0" l="0" r="0" t="0"/>
              <a:stretch/>
            </p:blipFill>
            <p:spPr>
              <a:xfrm>
                <a:off x="5731693" y="510199"/>
                <a:ext cx="594701" cy="594701"/>
              </a:xfrm>
              <a:prstGeom prst="rect">
                <a:avLst/>
              </a:prstGeom>
              <a:noFill/>
              <a:ln>
                <a:noFill/>
              </a:ln>
            </p:spPr>
          </p:pic>
          <p:pic>
            <p:nvPicPr>
              <p:cNvPr descr="A picture containing black, darkness&#10;&#10;Description automatically generated" id="192" name="Google Shape;192;p22"/>
              <p:cNvPicPr preferRelativeResize="0"/>
              <p:nvPr/>
            </p:nvPicPr>
            <p:blipFill rotWithShape="1">
              <a:blip r:embed="rId6">
                <a:alphaModFix/>
              </a:blip>
              <a:srcRect b="0" l="0" r="0" t="0"/>
              <a:stretch/>
            </p:blipFill>
            <p:spPr>
              <a:xfrm>
                <a:off x="6357447" y="510199"/>
                <a:ext cx="594701" cy="594701"/>
              </a:xfrm>
              <a:prstGeom prst="rect">
                <a:avLst/>
              </a:prstGeom>
              <a:noFill/>
              <a:ln>
                <a:noFill/>
              </a:ln>
            </p:spPr>
          </p:pic>
          <p:pic>
            <p:nvPicPr>
              <p:cNvPr descr="A picture containing black, darkness&#10;&#10;Description automatically generated" id="193" name="Google Shape;193;p22"/>
              <p:cNvPicPr preferRelativeResize="0"/>
              <p:nvPr/>
            </p:nvPicPr>
            <p:blipFill rotWithShape="1">
              <a:blip r:embed="rId6">
                <a:alphaModFix/>
              </a:blip>
              <a:srcRect b="0" l="0" r="0" t="0"/>
              <a:stretch/>
            </p:blipFill>
            <p:spPr>
              <a:xfrm>
                <a:off x="6983201" y="510199"/>
                <a:ext cx="594701" cy="594701"/>
              </a:xfrm>
              <a:prstGeom prst="rect">
                <a:avLst/>
              </a:prstGeom>
              <a:noFill/>
              <a:ln>
                <a:noFill/>
              </a:ln>
            </p:spPr>
          </p:pic>
          <p:pic>
            <p:nvPicPr>
              <p:cNvPr descr="A picture containing black, darkness&#10;&#10;Description automatically generated" id="194" name="Google Shape;194;p22"/>
              <p:cNvPicPr preferRelativeResize="0"/>
              <p:nvPr/>
            </p:nvPicPr>
            <p:blipFill rotWithShape="1">
              <a:blip r:embed="rId6">
                <a:alphaModFix/>
              </a:blip>
              <a:srcRect b="0" l="0" r="0" t="0"/>
              <a:stretch/>
            </p:blipFill>
            <p:spPr>
              <a:xfrm>
                <a:off x="7608955" y="510199"/>
                <a:ext cx="594701" cy="594701"/>
              </a:xfrm>
              <a:prstGeom prst="rect">
                <a:avLst/>
              </a:prstGeom>
              <a:noFill/>
              <a:ln>
                <a:noFill/>
              </a:ln>
            </p:spPr>
          </p:pic>
          <p:pic>
            <p:nvPicPr>
              <p:cNvPr descr="A picture containing black, darkness&#10;&#10;Description automatically generated" id="195" name="Google Shape;195;p22"/>
              <p:cNvPicPr preferRelativeResize="0"/>
              <p:nvPr/>
            </p:nvPicPr>
            <p:blipFill rotWithShape="1">
              <a:blip r:embed="rId6">
                <a:alphaModFix/>
              </a:blip>
              <a:srcRect b="0" l="0" r="0" t="0"/>
              <a:stretch/>
            </p:blipFill>
            <p:spPr>
              <a:xfrm>
                <a:off x="8234709" y="510199"/>
                <a:ext cx="594701" cy="594701"/>
              </a:xfrm>
              <a:prstGeom prst="rect">
                <a:avLst/>
              </a:prstGeom>
              <a:noFill/>
              <a:ln>
                <a:noFill/>
              </a:ln>
            </p:spPr>
          </p:pic>
          <p:pic>
            <p:nvPicPr>
              <p:cNvPr descr="A picture containing black, darkness&#10;&#10;Description automatically generated" id="196" name="Google Shape;196;p22"/>
              <p:cNvPicPr preferRelativeResize="0"/>
              <p:nvPr/>
            </p:nvPicPr>
            <p:blipFill rotWithShape="1">
              <a:blip r:embed="rId6">
                <a:alphaModFix/>
              </a:blip>
              <a:srcRect b="0" l="0" r="0" t="0"/>
              <a:stretch/>
            </p:blipFill>
            <p:spPr>
              <a:xfrm>
                <a:off x="8860463" y="510199"/>
                <a:ext cx="594701" cy="594701"/>
              </a:xfrm>
              <a:prstGeom prst="rect">
                <a:avLst/>
              </a:prstGeom>
              <a:noFill/>
              <a:ln>
                <a:noFill/>
              </a:ln>
            </p:spPr>
          </p:pic>
          <p:pic>
            <p:nvPicPr>
              <p:cNvPr descr="A picture containing black, darkness&#10;&#10;Description automatically generated" id="197" name="Google Shape;197;p22"/>
              <p:cNvPicPr preferRelativeResize="0"/>
              <p:nvPr/>
            </p:nvPicPr>
            <p:blipFill rotWithShape="1">
              <a:blip r:embed="rId6">
                <a:alphaModFix/>
              </a:blip>
              <a:srcRect b="0" l="0" r="0" t="0"/>
              <a:stretch/>
            </p:blipFill>
            <p:spPr>
              <a:xfrm>
                <a:off x="9486217" y="510199"/>
                <a:ext cx="594701" cy="594701"/>
              </a:xfrm>
              <a:prstGeom prst="rect">
                <a:avLst/>
              </a:prstGeom>
              <a:noFill/>
              <a:ln>
                <a:noFill/>
              </a:ln>
            </p:spPr>
          </p:pic>
          <p:pic>
            <p:nvPicPr>
              <p:cNvPr descr="A picture containing black, darkness&#10;&#10;Description automatically generated" id="198" name="Google Shape;198;p22"/>
              <p:cNvPicPr preferRelativeResize="0"/>
              <p:nvPr/>
            </p:nvPicPr>
            <p:blipFill rotWithShape="1">
              <a:blip r:embed="rId6">
                <a:alphaModFix/>
              </a:blip>
              <a:srcRect b="0" l="0" r="0" t="0"/>
              <a:stretch/>
            </p:blipFill>
            <p:spPr>
              <a:xfrm>
                <a:off x="10111970" y="510199"/>
                <a:ext cx="594701" cy="594701"/>
              </a:xfrm>
              <a:prstGeom prst="rect">
                <a:avLst/>
              </a:prstGeom>
              <a:noFill/>
              <a:ln>
                <a:noFill/>
              </a:ln>
            </p:spPr>
          </p:pic>
        </p:grpSp>
        <p:grpSp>
          <p:nvGrpSpPr>
            <p:cNvPr id="199" name="Google Shape;199;p22"/>
            <p:cNvGrpSpPr/>
            <p:nvPr/>
          </p:nvGrpSpPr>
          <p:grpSpPr>
            <a:xfrm>
              <a:off x="4480185" y="2168661"/>
              <a:ext cx="2471963" cy="594701"/>
              <a:chOff x="4480185" y="2168661"/>
              <a:chExt cx="2471963" cy="594701"/>
            </a:xfrm>
          </p:grpSpPr>
          <p:pic>
            <p:nvPicPr>
              <p:cNvPr descr="A picture containing black, darkness&#10;&#10;Description automatically generated" id="200" name="Google Shape;200;p22"/>
              <p:cNvPicPr preferRelativeResize="0"/>
              <p:nvPr/>
            </p:nvPicPr>
            <p:blipFill rotWithShape="1">
              <a:blip r:embed="rId6">
                <a:alphaModFix/>
              </a:blip>
              <a:srcRect b="0" l="0" r="0" t="0"/>
              <a:stretch/>
            </p:blipFill>
            <p:spPr>
              <a:xfrm>
                <a:off x="4480185" y="2168661"/>
                <a:ext cx="594701" cy="594701"/>
              </a:xfrm>
              <a:prstGeom prst="rect">
                <a:avLst/>
              </a:prstGeom>
              <a:noFill/>
              <a:ln>
                <a:noFill/>
              </a:ln>
            </p:spPr>
          </p:pic>
          <p:pic>
            <p:nvPicPr>
              <p:cNvPr descr="A picture containing black, darkness&#10;&#10;Description automatically generated" id="201" name="Google Shape;201;p22"/>
              <p:cNvPicPr preferRelativeResize="0"/>
              <p:nvPr/>
            </p:nvPicPr>
            <p:blipFill rotWithShape="1">
              <a:blip r:embed="rId6">
                <a:alphaModFix/>
              </a:blip>
              <a:srcRect b="0" l="0" r="0" t="0"/>
              <a:stretch/>
            </p:blipFill>
            <p:spPr>
              <a:xfrm>
                <a:off x="5105939" y="2168661"/>
                <a:ext cx="594701" cy="594701"/>
              </a:xfrm>
              <a:prstGeom prst="rect">
                <a:avLst/>
              </a:prstGeom>
              <a:noFill/>
              <a:ln>
                <a:noFill/>
              </a:ln>
            </p:spPr>
          </p:pic>
          <p:pic>
            <p:nvPicPr>
              <p:cNvPr descr="A picture containing black, darkness&#10;&#10;Description automatically generated" id="202" name="Google Shape;202;p22"/>
              <p:cNvPicPr preferRelativeResize="0"/>
              <p:nvPr/>
            </p:nvPicPr>
            <p:blipFill rotWithShape="1">
              <a:blip r:embed="rId6">
                <a:alphaModFix/>
              </a:blip>
              <a:srcRect b="0" l="0" r="0" t="0"/>
              <a:stretch/>
            </p:blipFill>
            <p:spPr>
              <a:xfrm>
                <a:off x="5731693" y="2168661"/>
                <a:ext cx="594701" cy="594701"/>
              </a:xfrm>
              <a:prstGeom prst="rect">
                <a:avLst/>
              </a:prstGeom>
              <a:noFill/>
              <a:ln>
                <a:noFill/>
              </a:ln>
            </p:spPr>
          </p:pic>
          <p:pic>
            <p:nvPicPr>
              <p:cNvPr descr="A picture containing black, darkness&#10;&#10;Description automatically generated" id="203" name="Google Shape;203;p22"/>
              <p:cNvPicPr preferRelativeResize="0"/>
              <p:nvPr/>
            </p:nvPicPr>
            <p:blipFill rotWithShape="1">
              <a:blip r:embed="rId6">
                <a:alphaModFix/>
              </a:blip>
              <a:srcRect b="0" l="0" r="0" t="0"/>
              <a:stretch/>
            </p:blipFill>
            <p:spPr>
              <a:xfrm>
                <a:off x="6357447" y="2168661"/>
                <a:ext cx="594701" cy="594701"/>
              </a:xfrm>
              <a:prstGeom prst="rect">
                <a:avLst/>
              </a:prstGeom>
              <a:noFill/>
              <a:ln>
                <a:noFill/>
              </a:ln>
            </p:spPr>
          </p:pic>
        </p:grpSp>
      </p:grpSp>
      <p:sp>
        <p:nvSpPr>
          <p:cNvPr id="204" name="Google Shape;204;p22"/>
          <p:cNvSpPr txBox="1"/>
          <p:nvPr/>
        </p:nvSpPr>
        <p:spPr>
          <a:xfrm>
            <a:off x="3958542" y="522375"/>
            <a:ext cx="1985904" cy="1803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385623"/>
              </a:buClr>
              <a:buSzPts val="8000"/>
              <a:buFont typeface="Montserrat Alternates"/>
              <a:buNone/>
            </a:pPr>
            <a:r>
              <a:rPr b="1" lang="en-GB" sz="8000">
                <a:solidFill>
                  <a:srgbClr val="385623"/>
                </a:solidFill>
                <a:latin typeface="Montserrat Alternates"/>
                <a:ea typeface="Montserrat Alternates"/>
                <a:cs typeface="Montserrat Alternates"/>
                <a:sym typeface="Montserrat Alternates"/>
              </a:rPr>
              <a:t>34</a:t>
            </a:r>
            <a:endParaRPr/>
          </a:p>
          <a:p>
            <a:pPr indent="0" lvl="0" marL="0" marR="0" rtl="0" algn="r">
              <a:lnSpc>
                <a:spcPct val="90000"/>
              </a:lnSpc>
              <a:spcBef>
                <a:spcPts val="0"/>
              </a:spcBef>
              <a:spcAft>
                <a:spcPts val="0"/>
              </a:spcAft>
              <a:buClr>
                <a:srgbClr val="385623"/>
              </a:buClr>
              <a:buSzPts val="1750"/>
              <a:buFont typeface="Lato"/>
              <a:buNone/>
            </a:pPr>
            <a:r>
              <a:rPr b="1" lang="en-GB" sz="1750">
                <a:solidFill>
                  <a:srgbClr val="385623"/>
                </a:solidFill>
                <a:latin typeface="Lato"/>
                <a:ea typeface="Lato"/>
                <a:cs typeface="Lato"/>
                <a:sym typeface="Lato"/>
              </a:rPr>
              <a:t>CO2 absorbed</a:t>
            </a:r>
            <a:br>
              <a:rPr b="1" lang="en-GB" sz="1200">
                <a:solidFill>
                  <a:srgbClr val="385623"/>
                </a:solidFill>
                <a:latin typeface="Lato"/>
                <a:ea typeface="Lato"/>
                <a:cs typeface="Lato"/>
                <a:sym typeface="Lato"/>
              </a:rPr>
            </a:br>
            <a:r>
              <a:rPr b="1" lang="en-GB" sz="1200">
                <a:solidFill>
                  <a:srgbClr val="385623"/>
                </a:solidFill>
                <a:latin typeface="Lato"/>
                <a:ea typeface="Lato"/>
                <a:cs typeface="Lato"/>
                <a:sym typeface="Lato"/>
              </a:rPr>
              <a:t>by a fully grown tree</a:t>
            </a:r>
            <a:endParaRPr/>
          </a:p>
        </p:txBody>
      </p:sp>
      <p:grpSp>
        <p:nvGrpSpPr>
          <p:cNvPr id="205" name="Google Shape;205;p22"/>
          <p:cNvGrpSpPr/>
          <p:nvPr/>
        </p:nvGrpSpPr>
        <p:grpSpPr>
          <a:xfrm>
            <a:off x="1123821" y="908338"/>
            <a:ext cx="1878459" cy="1031475"/>
            <a:chOff x="1053835" y="908338"/>
            <a:chExt cx="1878459" cy="1031475"/>
          </a:xfrm>
        </p:grpSpPr>
        <p:pic>
          <p:nvPicPr>
            <p:cNvPr id="206" name="Google Shape;206;p22"/>
            <p:cNvPicPr preferRelativeResize="0"/>
            <p:nvPr/>
          </p:nvPicPr>
          <p:blipFill rotWithShape="1">
            <a:blip r:embed="rId7">
              <a:alphaModFix/>
            </a:blip>
            <a:srcRect b="2222" l="2510" r="1656" t="15777"/>
            <a:stretch/>
          </p:blipFill>
          <p:spPr>
            <a:xfrm>
              <a:off x="1053835" y="908338"/>
              <a:ext cx="1878459" cy="1031475"/>
            </a:xfrm>
            <a:prstGeom prst="rect">
              <a:avLst/>
            </a:prstGeom>
            <a:noFill/>
            <a:ln>
              <a:noFill/>
            </a:ln>
          </p:spPr>
        </p:pic>
        <p:sp>
          <p:nvSpPr>
            <p:cNvPr id="207" name="Google Shape;207;p22"/>
            <p:cNvSpPr txBox="1"/>
            <p:nvPr/>
          </p:nvSpPr>
          <p:spPr>
            <a:xfrm>
              <a:off x="1509148" y="1112686"/>
              <a:ext cx="1037282" cy="50777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2400"/>
                <a:buFont typeface="Montserrat Alternates"/>
                <a:buNone/>
              </a:pPr>
              <a:r>
                <a:rPr b="1" lang="en-GB" sz="2400">
                  <a:solidFill>
                    <a:schemeClr val="lt1"/>
                  </a:solidFill>
                  <a:latin typeface="Montserrat Alternates"/>
                  <a:ea typeface="Montserrat Alternates"/>
                  <a:cs typeface="Montserrat Alternates"/>
                  <a:sym typeface="Montserrat Alternates"/>
                </a:rPr>
                <a:t>1 m</a:t>
              </a:r>
              <a:r>
                <a:rPr b="1" baseline="30000" lang="en-GB" sz="2400">
                  <a:solidFill>
                    <a:schemeClr val="lt1"/>
                  </a:solidFill>
                  <a:latin typeface="Montserrat Alternates"/>
                  <a:ea typeface="Montserrat Alternates"/>
                  <a:cs typeface="Montserrat Alternates"/>
                  <a:sym typeface="Montserrat Alternates"/>
                </a:rPr>
                <a:t>2</a:t>
              </a:r>
              <a:endParaRPr b="1" sz="4000">
                <a:solidFill>
                  <a:schemeClr val="lt1"/>
                </a:solidFill>
                <a:latin typeface="Montserrat Alternates"/>
                <a:ea typeface="Montserrat Alternates"/>
                <a:cs typeface="Montserrat Alternates"/>
                <a:sym typeface="Montserrat Alternate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grpSp>
        <p:nvGrpSpPr>
          <p:cNvPr id="213" name="Google Shape;213;p23"/>
          <p:cNvGrpSpPr/>
          <p:nvPr/>
        </p:nvGrpSpPr>
        <p:grpSpPr>
          <a:xfrm>
            <a:off x="1228314" y="298048"/>
            <a:ext cx="9735373" cy="6261905"/>
            <a:chOff x="269883" y="0"/>
            <a:chExt cx="9735373" cy="6261905"/>
          </a:xfrm>
        </p:grpSpPr>
        <p:pic>
          <p:nvPicPr>
            <p:cNvPr descr="A white and green building&#10;&#10;Description automatically generated with low confidence" id="214" name="Google Shape;214;p23"/>
            <p:cNvPicPr preferRelativeResize="0"/>
            <p:nvPr/>
          </p:nvPicPr>
          <p:blipFill rotWithShape="1">
            <a:blip r:embed="rId3">
              <a:alphaModFix/>
            </a:blip>
            <a:srcRect b="0" l="0" r="0" t="0"/>
            <a:stretch/>
          </p:blipFill>
          <p:spPr>
            <a:xfrm>
              <a:off x="269883" y="0"/>
              <a:ext cx="4425080" cy="6261905"/>
            </a:xfrm>
            <a:prstGeom prst="rect">
              <a:avLst/>
            </a:prstGeom>
            <a:noFill/>
            <a:ln>
              <a:noFill/>
            </a:ln>
            <a:effectLst>
              <a:outerShdw blurRad="292100" rotWithShape="0" algn="tl" dir="2700000" dist="139700">
                <a:srgbClr val="333333">
                  <a:alpha val="64705"/>
                </a:srgbClr>
              </a:outerShdw>
            </a:effectLst>
          </p:spPr>
        </p:pic>
        <p:pic>
          <p:nvPicPr>
            <p:cNvPr descr="A collage of several images of people in a library&#10;&#10;Description automatically generated with low confidence" id="215" name="Google Shape;215;p23"/>
            <p:cNvPicPr preferRelativeResize="0"/>
            <p:nvPr/>
          </p:nvPicPr>
          <p:blipFill rotWithShape="1">
            <a:blip r:embed="rId4">
              <a:alphaModFix/>
            </a:blip>
            <a:srcRect b="0" l="0" r="0" t="0"/>
            <a:stretch/>
          </p:blipFill>
          <p:spPr>
            <a:xfrm>
              <a:off x="5579883" y="0"/>
              <a:ext cx="4425373" cy="6261904"/>
            </a:xfrm>
            <a:prstGeom prst="rect">
              <a:avLst/>
            </a:prstGeom>
            <a:noFill/>
            <a:ln>
              <a:noFill/>
            </a:ln>
            <a:effectLst>
              <a:outerShdw blurRad="292100" rotWithShape="0" algn="tl" dir="2700000" dist="139700">
                <a:srgbClr val="333333">
                  <a:alpha val="64705"/>
                </a:srgbClr>
              </a:outerShdw>
            </a:effectLst>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20" name="Shape 220"/>
        <p:cNvGrpSpPr/>
        <p:nvPr/>
      </p:nvGrpSpPr>
      <p:grpSpPr>
        <a:xfrm>
          <a:off x="0" y="0"/>
          <a:ext cx="0" cy="0"/>
          <a:chOff x="0" y="0"/>
          <a:chExt cx="0" cy="0"/>
        </a:xfrm>
      </p:grpSpPr>
      <p:pic>
        <p:nvPicPr>
          <p:cNvPr descr="A view of the earth from space&#10;&#10;Description automatically generated with medium confidence" id="221" name="Google Shape;221;p24"/>
          <p:cNvPicPr preferRelativeResize="0"/>
          <p:nvPr/>
        </p:nvPicPr>
        <p:blipFill rotWithShape="1">
          <a:blip r:embed="rId3">
            <a:alphaModFix/>
          </a:blip>
          <a:srcRect b="0" l="0" r="0" t="0"/>
          <a:stretch/>
        </p:blipFill>
        <p:spPr>
          <a:xfrm>
            <a:off x="1523303" y="0"/>
            <a:ext cx="9145394" cy="68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4" name="Shape 94"/>
        <p:cNvGrpSpPr/>
        <p:nvPr/>
      </p:nvGrpSpPr>
      <p:grpSpPr>
        <a:xfrm>
          <a:off x="0" y="0"/>
          <a:ext cx="0" cy="0"/>
          <a:chOff x="0" y="0"/>
          <a:chExt cx="0" cy="0"/>
        </a:xfrm>
      </p:grpSpPr>
      <p:pic>
        <p:nvPicPr>
          <p:cNvPr descr="A group of logos on a black background&#10;&#10;Description automatically generated with low confidence" id="95" name="Google Shape;95;p14"/>
          <p:cNvPicPr preferRelativeResize="0"/>
          <p:nvPr/>
        </p:nvPicPr>
        <p:blipFill rotWithShape="1">
          <a:blip r:embed="rId3">
            <a:alphaModFix/>
          </a:blip>
          <a:srcRect b="0" l="2818" r="5014" t="19982"/>
          <a:stretch/>
        </p:blipFill>
        <p:spPr>
          <a:xfrm>
            <a:off x="963671" y="1539005"/>
            <a:ext cx="10264658" cy="4984984"/>
          </a:xfrm>
          <a:prstGeom prst="rect">
            <a:avLst/>
          </a:prstGeom>
          <a:noFill/>
          <a:ln>
            <a:noFill/>
          </a:ln>
        </p:spPr>
      </p:pic>
      <p:sp>
        <p:nvSpPr>
          <p:cNvPr id="96" name="Google Shape;96;p14"/>
          <p:cNvSpPr txBox="1"/>
          <p:nvPr>
            <p:ph type="title"/>
          </p:nvPr>
        </p:nvSpPr>
        <p:spPr>
          <a:xfrm>
            <a:off x="365760" y="334011"/>
            <a:ext cx="1146048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3500"/>
              <a:buFont typeface="Lato"/>
              <a:buNone/>
            </a:pPr>
            <a:r>
              <a:rPr b="1" lang="en-GB" sz="3500">
                <a:solidFill>
                  <a:schemeClr val="lt1"/>
                </a:solidFill>
                <a:latin typeface="Lato"/>
                <a:ea typeface="Lato"/>
                <a:cs typeface="Lato"/>
                <a:sym typeface="Lato"/>
              </a:rPr>
              <a:t>MORE THAN 1500 CORPORATIONS HAVE MADE “NET-ZERO” COMMITMENTS IN RECENT YEARS </a:t>
            </a:r>
            <a:endParaRPr/>
          </a:p>
        </p:txBody>
      </p:sp>
      <p:sp>
        <p:nvSpPr>
          <p:cNvPr id="97" name="Google Shape;97;p14"/>
          <p:cNvSpPr/>
          <p:nvPr/>
        </p:nvSpPr>
        <p:spPr>
          <a:xfrm>
            <a:off x="7774198" y="6523989"/>
            <a:ext cx="3454131" cy="136047"/>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GB" sz="1000" u="none" cap="none" strike="noStrike">
                <a:solidFill>
                  <a:schemeClr val="lt1"/>
                </a:solidFill>
                <a:latin typeface="Rubik"/>
                <a:ea typeface="Rubik"/>
                <a:cs typeface="Rubik"/>
                <a:sym typeface="Rubik"/>
              </a:rPr>
              <a:t>Source Friends of the Earth International, 2022</a:t>
            </a:r>
            <a:endParaRPr b="0" i="0" sz="1000" u="none" cap="none" strike="noStrik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02" name="Shape 102"/>
        <p:cNvGrpSpPr/>
        <p:nvPr/>
      </p:nvGrpSpPr>
      <p:grpSpPr>
        <a:xfrm>
          <a:off x="0" y="0"/>
          <a:ext cx="0" cy="0"/>
          <a:chOff x="0" y="0"/>
          <a:chExt cx="0" cy="0"/>
        </a:xfrm>
      </p:grpSpPr>
      <p:grpSp>
        <p:nvGrpSpPr>
          <p:cNvPr id="103" name="Google Shape;103;p15"/>
          <p:cNvGrpSpPr/>
          <p:nvPr/>
        </p:nvGrpSpPr>
        <p:grpSpPr>
          <a:xfrm>
            <a:off x="493935" y="530665"/>
            <a:ext cx="11331952" cy="5796671"/>
            <a:chOff x="493935" y="696726"/>
            <a:chExt cx="11331952" cy="5796671"/>
          </a:xfrm>
        </p:grpSpPr>
        <p:pic>
          <p:nvPicPr>
            <p:cNvPr descr="A screenshot of a computer&#10;&#10;Description automatically generated" id="104" name="Google Shape;104;p15"/>
            <p:cNvPicPr preferRelativeResize="0"/>
            <p:nvPr/>
          </p:nvPicPr>
          <p:blipFill rotWithShape="1">
            <a:blip r:embed="rId3">
              <a:alphaModFix/>
            </a:blip>
            <a:srcRect b="49962" l="11129" r="44960" t="32043"/>
            <a:stretch/>
          </p:blipFill>
          <p:spPr>
            <a:xfrm>
              <a:off x="6226752" y="3400383"/>
              <a:ext cx="5599135" cy="1290578"/>
            </a:xfrm>
            <a:prstGeom prst="rect">
              <a:avLst/>
            </a:prstGeom>
            <a:noFill/>
            <a:ln>
              <a:noFill/>
            </a:ln>
          </p:spPr>
        </p:pic>
        <p:pic>
          <p:nvPicPr>
            <p:cNvPr descr="A screenshot of a computer&#10;&#10;Description automatically generated" id="105" name="Google Shape;105;p15"/>
            <p:cNvPicPr preferRelativeResize="0"/>
            <p:nvPr/>
          </p:nvPicPr>
          <p:blipFill rotWithShape="1">
            <a:blip r:embed="rId4">
              <a:alphaModFix/>
            </a:blip>
            <a:srcRect b="50178" l="11129" r="44960" t="31827"/>
            <a:stretch/>
          </p:blipFill>
          <p:spPr>
            <a:xfrm>
              <a:off x="493935" y="2499164"/>
              <a:ext cx="5599135" cy="1290578"/>
            </a:xfrm>
            <a:prstGeom prst="rect">
              <a:avLst/>
            </a:prstGeom>
            <a:noFill/>
            <a:ln>
              <a:noFill/>
            </a:ln>
          </p:spPr>
        </p:pic>
        <p:pic>
          <p:nvPicPr>
            <p:cNvPr descr="A screenshot of a computer&#10;&#10;Description automatically generated" id="106" name="Google Shape;106;p15"/>
            <p:cNvPicPr preferRelativeResize="0"/>
            <p:nvPr/>
          </p:nvPicPr>
          <p:blipFill rotWithShape="1">
            <a:blip r:embed="rId5">
              <a:alphaModFix/>
            </a:blip>
            <a:srcRect b="62869" l="11130" r="44958" t="19137"/>
            <a:stretch/>
          </p:blipFill>
          <p:spPr>
            <a:xfrm>
              <a:off x="493935" y="696726"/>
              <a:ext cx="5599136" cy="1290578"/>
            </a:xfrm>
            <a:prstGeom prst="rect">
              <a:avLst/>
            </a:prstGeom>
            <a:noFill/>
            <a:ln>
              <a:noFill/>
            </a:ln>
          </p:spPr>
        </p:pic>
        <p:pic>
          <p:nvPicPr>
            <p:cNvPr descr="A screenshot of a computer&#10;&#10;Description automatically generated" id="107" name="Google Shape;107;p15"/>
            <p:cNvPicPr preferRelativeResize="0"/>
            <p:nvPr/>
          </p:nvPicPr>
          <p:blipFill rotWithShape="1">
            <a:blip r:embed="rId6">
              <a:alphaModFix/>
            </a:blip>
            <a:srcRect b="50178" l="11130" r="44958" t="31828"/>
            <a:stretch/>
          </p:blipFill>
          <p:spPr>
            <a:xfrm>
              <a:off x="6226752" y="1597945"/>
              <a:ext cx="5599135" cy="1290578"/>
            </a:xfrm>
            <a:prstGeom prst="rect">
              <a:avLst/>
            </a:prstGeom>
            <a:noFill/>
            <a:ln>
              <a:noFill/>
            </a:ln>
          </p:spPr>
        </p:pic>
        <p:pic>
          <p:nvPicPr>
            <p:cNvPr descr="A screenshot of a computer&#10;&#10;Description automatically generated" id="108" name="Google Shape;108;p15"/>
            <p:cNvPicPr preferRelativeResize="0"/>
            <p:nvPr/>
          </p:nvPicPr>
          <p:blipFill rotWithShape="1">
            <a:blip r:embed="rId7">
              <a:alphaModFix/>
            </a:blip>
            <a:srcRect b="49749" l="11130" r="44958" t="32258"/>
            <a:stretch/>
          </p:blipFill>
          <p:spPr>
            <a:xfrm>
              <a:off x="6226751" y="5202819"/>
              <a:ext cx="5599136" cy="1290578"/>
            </a:xfrm>
            <a:prstGeom prst="rect">
              <a:avLst/>
            </a:prstGeom>
            <a:noFill/>
            <a:ln>
              <a:noFill/>
            </a:ln>
          </p:spPr>
        </p:pic>
        <p:pic>
          <p:nvPicPr>
            <p:cNvPr descr="A screenshot of a computer&#10;&#10;Description automatically generated" id="109" name="Google Shape;109;p15"/>
            <p:cNvPicPr preferRelativeResize="0"/>
            <p:nvPr/>
          </p:nvPicPr>
          <p:blipFill rotWithShape="1">
            <a:blip r:embed="rId8">
              <a:alphaModFix/>
            </a:blip>
            <a:srcRect b="43080" l="11129" r="44960" t="38924"/>
            <a:stretch/>
          </p:blipFill>
          <p:spPr>
            <a:xfrm>
              <a:off x="493935" y="4301602"/>
              <a:ext cx="5599135" cy="1290578"/>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4" name="Shape 114"/>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17"/>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25" name="Shape 125"/>
        <p:cNvGrpSpPr/>
        <p:nvPr/>
      </p:nvGrpSpPr>
      <p:grpSpPr>
        <a:xfrm>
          <a:off x="0" y="0"/>
          <a:ext cx="0" cy="0"/>
          <a:chOff x="0" y="0"/>
          <a:chExt cx="0" cy="0"/>
        </a:xfrm>
      </p:grpSpPr>
      <p:grpSp>
        <p:nvGrpSpPr>
          <p:cNvPr id="126" name="Google Shape;126;p18"/>
          <p:cNvGrpSpPr/>
          <p:nvPr/>
        </p:nvGrpSpPr>
        <p:grpSpPr>
          <a:xfrm>
            <a:off x="1071195" y="404664"/>
            <a:ext cx="10049611" cy="6048672"/>
            <a:chOff x="582893" y="404664"/>
            <a:chExt cx="10049611" cy="6048672"/>
          </a:xfrm>
        </p:grpSpPr>
        <p:pic>
          <p:nvPicPr>
            <p:cNvPr descr="A picture containing building, outdoor, street, plant&#10;&#10;Description automatically generated" id="127" name="Google Shape;127;p18"/>
            <p:cNvPicPr preferRelativeResize="0"/>
            <p:nvPr/>
          </p:nvPicPr>
          <p:blipFill rotWithShape="1">
            <a:blip r:embed="rId3">
              <a:alphaModFix/>
            </a:blip>
            <a:srcRect b="0" l="0" r="0" t="10810"/>
            <a:stretch/>
          </p:blipFill>
          <p:spPr>
            <a:xfrm>
              <a:off x="6096000" y="404664"/>
              <a:ext cx="4536504" cy="6048672"/>
            </a:xfrm>
            <a:prstGeom prst="rect">
              <a:avLst/>
            </a:prstGeom>
            <a:noFill/>
            <a:ln>
              <a:noFill/>
            </a:ln>
          </p:spPr>
        </p:pic>
        <p:pic>
          <p:nvPicPr>
            <p:cNvPr id="128" name="Google Shape;128;p18"/>
            <p:cNvPicPr preferRelativeResize="0"/>
            <p:nvPr/>
          </p:nvPicPr>
          <p:blipFill rotWithShape="1">
            <a:blip r:embed="rId4">
              <a:alphaModFix/>
            </a:blip>
            <a:srcRect b="0" l="9020" r="37030" t="4090"/>
            <a:stretch/>
          </p:blipFill>
          <p:spPr>
            <a:xfrm>
              <a:off x="582893" y="404664"/>
              <a:ext cx="4536504" cy="6048672"/>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19"/>
          <p:cNvPicPr preferRelativeResize="0"/>
          <p:nvPr/>
        </p:nvPicPr>
        <p:blipFill rotWithShape="1">
          <a:blip r:embed="rId3">
            <a:alphaModFix/>
          </a:blip>
          <a:srcRect b="0" l="0" r="0" t="0"/>
          <a:stretch/>
        </p:blipFill>
        <p:spPr>
          <a:xfrm>
            <a:off x="1450611" y="1578652"/>
            <a:ext cx="9289841" cy="3697729"/>
          </a:xfrm>
          <a:prstGeom prst="rect">
            <a:avLst/>
          </a:prstGeom>
          <a:noFill/>
          <a:ln>
            <a:noFill/>
          </a:ln>
        </p:spPr>
      </p:pic>
      <p:sp>
        <p:nvSpPr>
          <p:cNvPr id="135" name="Google Shape;135;p19"/>
          <p:cNvSpPr/>
          <p:nvPr/>
        </p:nvSpPr>
        <p:spPr>
          <a:xfrm>
            <a:off x="7832361" y="3981762"/>
            <a:ext cx="3547671" cy="674557"/>
          </a:xfrm>
          <a:prstGeom prst="rect">
            <a:avLst/>
          </a:prstGeom>
          <a:solidFill>
            <a:srgbClr val="EAF2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pic>
        <p:nvPicPr>
          <p:cNvPr descr="Immagine che contiene testo, schermata, libro, lettera&#10;&#10;Descrizione generata automaticamente" id="141" name="Google Shape;141;p20"/>
          <p:cNvPicPr preferRelativeResize="0"/>
          <p:nvPr/>
        </p:nvPicPr>
        <p:blipFill rotWithShape="1">
          <a:blip r:embed="rId3">
            <a:alphaModFix/>
          </a:blip>
          <a:srcRect b="246" l="10042" r="-211" t="0"/>
          <a:stretch/>
        </p:blipFill>
        <p:spPr>
          <a:xfrm>
            <a:off x="-2771" y="1047458"/>
            <a:ext cx="11817986" cy="5622073"/>
          </a:xfrm>
          <a:prstGeom prst="rect">
            <a:avLst/>
          </a:prstGeom>
          <a:noFill/>
          <a:ln>
            <a:noFill/>
          </a:ln>
        </p:spPr>
      </p:pic>
      <p:pic>
        <p:nvPicPr>
          <p:cNvPr id="142" name="Google Shape;142;p20"/>
          <p:cNvPicPr preferRelativeResize="0"/>
          <p:nvPr/>
        </p:nvPicPr>
        <p:blipFill rotWithShape="1">
          <a:blip r:embed="rId4">
            <a:alphaModFix/>
          </a:blip>
          <a:srcRect b="0" l="0" r="0" t="0"/>
          <a:stretch/>
        </p:blipFill>
        <p:spPr>
          <a:xfrm>
            <a:off x="900972" y="716718"/>
            <a:ext cx="3793448" cy="1511664"/>
          </a:xfrm>
          <a:prstGeom prst="rect">
            <a:avLst/>
          </a:prstGeom>
          <a:noFill/>
          <a:ln>
            <a:noFill/>
          </a:ln>
        </p:spPr>
      </p:pic>
      <p:sp>
        <p:nvSpPr>
          <p:cNvPr id="143" name="Google Shape;143;p20"/>
          <p:cNvSpPr/>
          <p:nvPr/>
        </p:nvSpPr>
        <p:spPr>
          <a:xfrm>
            <a:off x="3485212" y="1708254"/>
            <a:ext cx="1449049" cy="374754"/>
          </a:xfrm>
          <a:prstGeom prst="rect">
            <a:avLst/>
          </a:prstGeom>
          <a:solidFill>
            <a:srgbClr val="EAF2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pSp>
        <p:nvGrpSpPr>
          <p:cNvPr id="149" name="Google Shape;149;p21"/>
          <p:cNvGrpSpPr/>
          <p:nvPr/>
        </p:nvGrpSpPr>
        <p:grpSpPr>
          <a:xfrm>
            <a:off x="164893" y="919095"/>
            <a:ext cx="11862215" cy="5019810"/>
            <a:chOff x="256333" y="916586"/>
            <a:chExt cx="11862215" cy="5019810"/>
          </a:xfrm>
        </p:grpSpPr>
        <p:pic>
          <p:nvPicPr>
            <p:cNvPr descr="Immagine che contiene schermata, design, arte&#10;&#10;Descrizione generata automaticamente" id="150" name="Google Shape;150;p21"/>
            <p:cNvPicPr preferRelativeResize="0"/>
            <p:nvPr/>
          </p:nvPicPr>
          <p:blipFill rotWithShape="1">
            <a:blip r:embed="rId3">
              <a:alphaModFix/>
            </a:blip>
            <a:srcRect b="0" l="0" r="0" t="0"/>
            <a:stretch/>
          </p:blipFill>
          <p:spPr>
            <a:xfrm>
              <a:off x="256333" y="916586"/>
              <a:ext cx="11862215" cy="5019810"/>
            </a:xfrm>
            <a:prstGeom prst="rect">
              <a:avLst/>
            </a:prstGeom>
            <a:noFill/>
            <a:ln>
              <a:noFill/>
            </a:ln>
          </p:spPr>
        </p:pic>
        <p:sp>
          <p:nvSpPr>
            <p:cNvPr id="151" name="Google Shape;151;p21"/>
            <p:cNvSpPr txBox="1"/>
            <p:nvPr/>
          </p:nvSpPr>
          <p:spPr>
            <a:xfrm>
              <a:off x="264889" y="3396011"/>
              <a:ext cx="135562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1800" u="none" cap="none" strike="noStrike">
                  <a:solidFill>
                    <a:srgbClr val="438975"/>
                  </a:solidFill>
                  <a:latin typeface="Lato"/>
                  <a:ea typeface="Lato"/>
                  <a:cs typeface="Lato"/>
                  <a:sym typeface="Lato"/>
                </a:rPr>
                <a:t>Installation</a:t>
              </a:r>
              <a:endParaRPr/>
            </a:p>
          </p:txBody>
        </p:sp>
        <p:sp>
          <p:nvSpPr>
            <p:cNvPr id="152" name="Google Shape;152;p21"/>
            <p:cNvSpPr txBox="1"/>
            <p:nvPr/>
          </p:nvSpPr>
          <p:spPr>
            <a:xfrm>
              <a:off x="8130333" y="1242091"/>
              <a:ext cx="179598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GB" sz="1800" u="none" cap="none" strike="noStrike">
                  <a:solidFill>
                    <a:srgbClr val="438975"/>
                  </a:solidFill>
                  <a:latin typeface="Lato"/>
                  <a:ea typeface="Lato"/>
                  <a:cs typeface="Lato"/>
                  <a:sym typeface="Lato"/>
                </a:rPr>
                <a:t>Photosynthesis</a:t>
              </a:r>
              <a:endParaRPr/>
            </a:p>
          </p:txBody>
        </p:sp>
        <p:sp>
          <p:nvSpPr>
            <p:cNvPr id="153" name="Google Shape;153;p21"/>
            <p:cNvSpPr txBox="1"/>
            <p:nvPr/>
          </p:nvSpPr>
          <p:spPr>
            <a:xfrm>
              <a:off x="9623852" y="2674651"/>
              <a:ext cx="179598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800">
                  <a:solidFill>
                    <a:srgbClr val="438975"/>
                  </a:solidFill>
                  <a:latin typeface="Lato"/>
                  <a:ea typeface="Lato"/>
                  <a:cs typeface="Lato"/>
                  <a:sym typeface="Lato"/>
                </a:rPr>
                <a:t>Transformation in biomass</a:t>
              </a:r>
              <a:endParaRPr/>
            </a:p>
          </p:txBody>
        </p:sp>
        <p:sp>
          <p:nvSpPr>
            <p:cNvPr id="154" name="Google Shape;154;p21"/>
            <p:cNvSpPr txBox="1"/>
            <p:nvPr/>
          </p:nvSpPr>
          <p:spPr>
            <a:xfrm>
              <a:off x="8667552" y="4725401"/>
              <a:ext cx="125877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800">
                  <a:solidFill>
                    <a:srgbClr val="438975"/>
                  </a:solidFill>
                  <a:latin typeface="Lato"/>
                  <a:ea typeface="Lato"/>
                  <a:cs typeface="Lato"/>
                  <a:sym typeface="Lato"/>
                </a:rPr>
                <a:t>Biomass</a:t>
              </a:r>
              <a:br>
                <a:rPr b="1" lang="en-GB" sz="1800">
                  <a:solidFill>
                    <a:srgbClr val="438975"/>
                  </a:solidFill>
                  <a:latin typeface="Lato"/>
                  <a:ea typeface="Lato"/>
                  <a:cs typeface="Lato"/>
                  <a:sym typeface="Lato"/>
                </a:rPr>
              </a:br>
              <a:r>
                <a:rPr b="1" lang="en-GB" sz="1800">
                  <a:solidFill>
                    <a:srgbClr val="438975"/>
                  </a:solidFill>
                  <a:latin typeface="Lato"/>
                  <a:ea typeface="Lato"/>
                  <a:cs typeface="Lato"/>
                  <a:sym typeface="Lato"/>
                </a:rPr>
                <a:t>collection</a:t>
              </a:r>
              <a:endParaRPr/>
            </a:p>
          </p:txBody>
        </p:sp>
        <p:sp>
          <p:nvSpPr>
            <p:cNvPr id="155" name="Google Shape;155;p21"/>
            <p:cNvSpPr txBox="1"/>
            <p:nvPr/>
          </p:nvSpPr>
          <p:spPr>
            <a:xfrm>
              <a:off x="3127436" y="4380577"/>
              <a:ext cx="171775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1800">
                  <a:solidFill>
                    <a:srgbClr val="438975"/>
                  </a:solidFill>
                  <a:latin typeface="Lato"/>
                  <a:ea typeface="Lato"/>
                  <a:cs typeface="Lato"/>
                  <a:sym typeface="Lato"/>
                </a:rPr>
                <a:t>Phytoplankton replenishment</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