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78"/>
  </p:notesMasterIdLst>
  <p:sldIdLst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9" r:id="rId38"/>
    <p:sldId id="300" r:id="rId39"/>
    <p:sldId id="301" r:id="rId40"/>
    <p:sldId id="320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24" r:id="rId52"/>
    <p:sldId id="321" r:id="rId53"/>
    <p:sldId id="322" r:id="rId54"/>
    <p:sldId id="323" r:id="rId55"/>
    <p:sldId id="325" r:id="rId56"/>
    <p:sldId id="326" r:id="rId57"/>
    <p:sldId id="327" r:id="rId58"/>
    <p:sldId id="344" r:id="rId59"/>
    <p:sldId id="328" r:id="rId60"/>
    <p:sldId id="329" r:id="rId61"/>
    <p:sldId id="330" r:id="rId62"/>
    <p:sldId id="331" r:id="rId63"/>
    <p:sldId id="332" r:id="rId64"/>
    <p:sldId id="333" r:id="rId65"/>
    <p:sldId id="334" r:id="rId66"/>
    <p:sldId id="335" r:id="rId67"/>
    <p:sldId id="336" r:id="rId68"/>
    <p:sldId id="337" r:id="rId69"/>
    <p:sldId id="338" r:id="rId70"/>
    <p:sldId id="339" r:id="rId71"/>
    <p:sldId id="340" r:id="rId72"/>
    <p:sldId id="341" r:id="rId73"/>
    <p:sldId id="342" r:id="rId74"/>
    <p:sldId id="343" r:id="rId75"/>
    <p:sldId id="345" r:id="rId76"/>
    <p:sldId id="346" r:id="rId77"/>
  </p:sldIdLst>
  <p:sldSz cx="12192000" cy="6858000"/>
  <p:notesSz cx="6858000" cy="9144000"/>
  <p:embeddedFontLst>
    <p:embeddedFont>
      <p:font typeface="Calibri" panose="020F0502020204030204" pitchFamily="34" charset="0"/>
      <p:regular r:id="rId79"/>
      <p:bold r:id="rId80"/>
      <p:italic r:id="rId81"/>
      <p:boldItalic r:id="rId82"/>
    </p:embeddedFont>
    <p:embeddedFont>
      <p:font typeface="Palatino Linotype" panose="02040502050505030304" pitchFamily="18" charset="0"/>
      <p:regular r:id="rId83"/>
      <p:bold r:id="rId84"/>
      <p:italic r:id="rId85"/>
      <p:boldItalic r:id="rId86"/>
    </p:embeddedFont>
    <p:embeddedFont>
      <p:font typeface="Corbel" panose="020B0503020204020204" pitchFamily="34" charset="0"/>
      <p:regular r:id="rId87"/>
      <p:bold r:id="rId88"/>
      <p:italic r:id="rId89"/>
      <p:boldItalic r:id="rId9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91" roundtripDataSignature="AMtx7mhNaSP+g1D1t0R7KbVLXXHqMuhng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mily S. Turilli Ghisolfi" initials="" lastIdx="5" clrIdx="0"/>
  <p:cmAuthor id="1" name="Francesco Chierici" initials="" lastIdx="2" clrIdx="1"/>
  <p:cmAuthor id="2" name="TURILLI Emily Samuela" initials="TS" lastIdx="1" clrIdx="2">
    <p:extLst>
      <p:ext uri="{19B8F6BF-5375-455C-9EA6-DF929625EA0E}">
        <p15:presenceInfo xmlns:p15="http://schemas.microsoft.com/office/powerpoint/2012/main" userId="S::emily.turilli@it.cdi.eu::273d03f0-5f14-4c17-9828-e957a1d26c30" providerId="AD"/>
      </p:ext>
    </p:extLst>
  </p:cmAuthor>
  <p:cmAuthor id="3" name="daniel.vajner" initials="da" lastIdx="1" clrIdx="3">
    <p:extLst>
      <p:ext uri="{19B8F6BF-5375-455C-9EA6-DF929625EA0E}">
        <p15:presenceInfo xmlns:p15="http://schemas.microsoft.com/office/powerpoint/2012/main" userId="S::daniel.vajner_cdi.eu#ext#@safm.onmicrosoft.com::450c88dc-eb5f-443f-9593-1e9c19b599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74E4"/>
    <a:srgbClr val="D04D99"/>
    <a:srgbClr val="CFB4FA"/>
    <a:srgbClr val="184CB5"/>
    <a:srgbClr val="F2A5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F6B302-C400-E2E9-71B5-5692A69CB6E1}" v="20" dt="2023-06-24T11:58:08.700"/>
    <p1510:client id="{3E7D1456-D324-3519-1CFA-FE38D271114D}" v="82" dt="2023-06-24T11:26:43.115"/>
    <p1510:client id="{43A9D223-4B73-4C3A-B404-C2B834DD215A}" v="241" dt="2023-06-24T13:39:50.833"/>
    <p1510:client id="{7EA99584-5516-4475-8862-F107F7DB628E}" v="709" dt="2023-06-24T12:35:02.752"/>
    <p1510:client id="{D650050D-F132-2F4D-99AA-2207D516094F}" v="269" dt="2023-06-24T14:01:26.689"/>
    <p1510:client id="{E3C20CEF-A317-47E4-95B6-2D1A038A1068}" vWet="2" dt="2023-06-24T13:40:17.801"/>
    <p1510:client id="{E6E91453-1299-5E7B-B8D8-E85103507129}" v="90" dt="2023-06-24T11:54:06.102"/>
    <p1510:client id="{FE677A4E-0648-479B-8D17-2A4C9A35A0A6}" v="32" dt="2023-06-24T13:57:56.0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96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font" Target="fonts/font6.fntdata"/><Relationship Id="rId89" Type="http://schemas.openxmlformats.org/officeDocument/2006/relationships/font" Target="fonts/font11.fntdata"/><Relationship Id="rId97" Type="http://schemas.microsoft.com/office/2016/11/relationships/changesInfo" Target="changesInfos/changesInfo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font" Target="fonts/font1.fntdata"/><Relationship Id="rId87" Type="http://schemas.openxmlformats.org/officeDocument/2006/relationships/font" Target="fonts/font9.fntdata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font" Target="fonts/font4.fntdata"/><Relationship Id="rId90" Type="http://schemas.openxmlformats.org/officeDocument/2006/relationships/font" Target="fonts/font12.fntdata"/><Relationship Id="rId95" Type="http://schemas.openxmlformats.org/officeDocument/2006/relationships/theme" Target="theme/them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font" Target="fonts/font2.fntdata"/><Relationship Id="rId85" Type="http://schemas.openxmlformats.org/officeDocument/2006/relationships/font" Target="fonts/font7.fntdata"/><Relationship Id="rId93" Type="http://schemas.openxmlformats.org/officeDocument/2006/relationships/presProps" Target="presProps.xml"/><Relationship Id="rId98" Type="http://schemas.microsoft.com/office/2015/10/relationships/revisionInfo" Target="revisionInfo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font" Target="fonts/font5.fntdata"/><Relationship Id="rId88" Type="http://schemas.openxmlformats.org/officeDocument/2006/relationships/font" Target="fonts/font10.fntdata"/><Relationship Id="rId91" Type="http://customschemas.google.com/relationships/presentationmetadata" Target="metadata"/><Relationship Id="rId9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notesMaster" Target="notesMasters/notesMaster1.xml"/><Relationship Id="rId81" Type="http://schemas.openxmlformats.org/officeDocument/2006/relationships/font" Target="fonts/font3.fntdata"/><Relationship Id="rId86" Type="http://schemas.openxmlformats.org/officeDocument/2006/relationships/font" Target="fonts/font8.fntdata"/><Relationship Id="rId9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URILLI Emily Samuela" userId="S::emily.turilli@it.cdi.eu::273d03f0-5f14-4c17-9828-e957a1d26c30" providerId="AD" clId="Web-{7EA99584-5516-4475-8862-F107F7DB628E}"/>
    <pc:docChg chg="addSld delSld modSld">
      <pc:chgData name="TURILLI Emily Samuela" userId="S::emily.turilli@it.cdi.eu::273d03f0-5f14-4c17-9828-e957a1d26c30" providerId="AD" clId="Web-{7EA99584-5516-4475-8862-F107F7DB628E}" dt="2023-06-24T12:35:02.752" v="735" actId="1076"/>
      <pc:docMkLst>
        <pc:docMk/>
      </pc:docMkLst>
      <pc:sldChg chg="del">
        <pc:chgData name="TURILLI Emily Samuela" userId="S::emily.turilli@it.cdi.eu::273d03f0-5f14-4c17-9828-e957a1d26c30" providerId="AD" clId="Web-{7EA99584-5516-4475-8862-F107F7DB628E}" dt="2023-06-24T11:20:13.934" v="356"/>
        <pc:sldMkLst>
          <pc:docMk/>
          <pc:sldMk cId="0" sldId="256"/>
        </pc:sldMkLst>
      </pc:sldChg>
      <pc:sldChg chg="modSp modNotes">
        <pc:chgData name="TURILLI Emily Samuela" userId="S::emily.turilli@it.cdi.eu::273d03f0-5f14-4c17-9828-e957a1d26c30" providerId="AD" clId="Web-{7EA99584-5516-4475-8862-F107F7DB628E}" dt="2023-06-24T11:23:26.383" v="413"/>
        <pc:sldMkLst>
          <pc:docMk/>
          <pc:sldMk cId="0" sldId="257"/>
        </pc:sldMkLst>
        <pc:spChg chg="mod">
          <ac:chgData name="TURILLI Emily Samuela" userId="S::emily.turilli@it.cdi.eu::273d03f0-5f14-4c17-9828-e957a1d26c30" providerId="AD" clId="Web-{7EA99584-5516-4475-8862-F107F7DB628E}" dt="2023-06-24T10:12:43.472" v="10" actId="20577"/>
          <ac:spMkLst>
            <pc:docMk/>
            <pc:sldMk cId="0" sldId="257"/>
            <ac:spMk id="79" creationId="{00000000-0000-0000-0000-000000000000}"/>
          </ac:spMkLst>
        </pc:spChg>
      </pc:sldChg>
      <pc:sldChg chg="del">
        <pc:chgData name="TURILLI Emily Samuela" userId="S::emily.turilli@it.cdi.eu::273d03f0-5f14-4c17-9828-e957a1d26c30" providerId="AD" clId="Web-{7EA99584-5516-4475-8862-F107F7DB628E}" dt="2023-06-24T11:47:56.582" v="620"/>
        <pc:sldMkLst>
          <pc:docMk/>
          <pc:sldMk cId="0" sldId="258"/>
        </pc:sldMkLst>
      </pc:sldChg>
      <pc:sldChg chg="addSp delSp modSp addCm modCm">
        <pc:chgData name="TURILLI Emily Samuela" userId="S::emily.turilli@it.cdi.eu::273d03f0-5f14-4c17-9828-e957a1d26c30" providerId="AD" clId="Web-{7EA99584-5516-4475-8862-F107F7DB628E}" dt="2023-06-24T10:32:28.455" v="103" actId="1076"/>
        <pc:sldMkLst>
          <pc:docMk/>
          <pc:sldMk cId="0" sldId="259"/>
        </pc:sldMkLst>
        <pc:picChg chg="add mod">
          <ac:chgData name="TURILLI Emily Samuela" userId="S::emily.turilli@it.cdi.eu::273d03f0-5f14-4c17-9828-e957a1d26c30" providerId="AD" clId="Web-{7EA99584-5516-4475-8862-F107F7DB628E}" dt="2023-06-24T10:32:28.455" v="103" actId="1076"/>
          <ac:picMkLst>
            <pc:docMk/>
            <pc:sldMk cId="0" sldId="259"/>
            <ac:picMk id="2" creationId="{302860BF-9CAC-77E1-36A1-83BE2ED501BC}"/>
          </ac:picMkLst>
        </pc:picChg>
        <pc:picChg chg="del">
          <ac:chgData name="TURILLI Emily Samuela" userId="S::emily.turilli@it.cdi.eu::273d03f0-5f14-4c17-9828-e957a1d26c30" providerId="AD" clId="Web-{7EA99584-5516-4475-8862-F107F7DB628E}" dt="2023-06-24T10:30:11.619" v="99"/>
          <ac:picMkLst>
            <pc:docMk/>
            <pc:sldMk cId="0" sldId="259"/>
            <ac:picMk id="119" creationId="{00000000-0000-0000-0000-000000000000}"/>
          </ac:picMkLst>
        </pc:picChg>
      </pc:sldChg>
      <pc:sldChg chg="addSp delSp modSp">
        <pc:chgData name="TURILLI Emily Samuela" userId="S::emily.turilli@it.cdi.eu::273d03f0-5f14-4c17-9828-e957a1d26c30" providerId="AD" clId="Web-{7EA99584-5516-4475-8862-F107F7DB628E}" dt="2023-06-24T12:33:55.109" v="731" actId="1076"/>
        <pc:sldMkLst>
          <pc:docMk/>
          <pc:sldMk cId="0" sldId="261"/>
        </pc:sldMkLst>
        <pc:spChg chg="add del mod">
          <ac:chgData name="TURILLI Emily Samuela" userId="S::emily.turilli@it.cdi.eu::273d03f0-5f14-4c17-9828-e957a1d26c30" providerId="AD" clId="Web-{7EA99584-5516-4475-8862-F107F7DB628E}" dt="2023-06-24T12:33:36.605" v="722"/>
          <ac:spMkLst>
            <pc:docMk/>
            <pc:sldMk cId="0" sldId="261"/>
            <ac:spMk id="3" creationId="{CB4B4DFD-2C74-5BD8-0E64-22627142C41D}"/>
          </ac:spMkLst>
        </pc:spChg>
        <pc:grpChg chg="mod">
          <ac:chgData name="TURILLI Emily Samuela" userId="S::emily.turilli@it.cdi.eu::273d03f0-5f14-4c17-9828-e957a1d26c30" providerId="AD" clId="Web-{7EA99584-5516-4475-8862-F107F7DB628E}" dt="2023-06-24T12:33:55.109" v="731" actId="1076"/>
          <ac:grpSpMkLst>
            <pc:docMk/>
            <pc:sldMk cId="0" sldId="261"/>
            <ac:grpSpMk id="11" creationId="{9FC50C90-962B-F9D1-131A-616148E27174}"/>
          </ac:grpSpMkLst>
        </pc:grpChg>
        <pc:picChg chg="mod">
          <ac:chgData name="TURILLI Emily Samuela" userId="S::emily.turilli@it.cdi.eu::273d03f0-5f14-4c17-9828-e957a1d26c30" providerId="AD" clId="Web-{7EA99584-5516-4475-8862-F107F7DB628E}" dt="2023-06-24T12:33:55.109" v="730" actId="1076"/>
          <ac:picMkLst>
            <pc:docMk/>
            <pc:sldMk cId="0" sldId="261"/>
            <ac:picMk id="2" creationId="{1520435E-B790-793D-1AB7-9D9EB85C97CD}"/>
          </ac:picMkLst>
        </pc:picChg>
        <pc:picChg chg="mod">
          <ac:chgData name="TURILLI Emily Samuela" userId="S::emily.turilli@it.cdi.eu::273d03f0-5f14-4c17-9828-e957a1d26c30" providerId="AD" clId="Web-{7EA99584-5516-4475-8862-F107F7DB628E}" dt="2023-06-24T12:33:55.093" v="729" actId="1076"/>
          <ac:picMkLst>
            <pc:docMk/>
            <pc:sldMk cId="0" sldId="261"/>
            <ac:picMk id="4" creationId="{6C92C3B8-B040-CCAF-DD9E-8F8C6B13DC88}"/>
          </ac:picMkLst>
        </pc:picChg>
      </pc:sldChg>
      <pc:sldChg chg="del">
        <pc:chgData name="TURILLI Emily Samuela" userId="S::emily.turilli@it.cdi.eu::273d03f0-5f14-4c17-9828-e957a1d26c30" providerId="AD" clId="Web-{7EA99584-5516-4475-8862-F107F7DB628E}" dt="2023-06-24T11:47:43.815" v="619"/>
        <pc:sldMkLst>
          <pc:docMk/>
          <pc:sldMk cId="0" sldId="262"/>
        </pc:sldMkLst>
      </pc:sldChg>
      <pc:sldChg chg="addSp delSp modSp">
        <pc:chgData name="TURILLI Emily Samuela" userId="S::emily.turilli@it.cdi.eu::273d03f0-5f14-4c17-9828-e957a1d26c30" providerId="AD" clId="Web-{7EA99584-5516-4475-8862-F107F7DB628E}" dt="2023-06-24T12:35:02.752" v="735" actId="1076"/>
        <pc:sldMkLst>
          <pc:docMk/>
          <pc:sldMk cId="0" sldId="263"/>
        </pc:sldMkLst>
        <pc:spChg chg="add mod">
          <ac:chgData name="TURILLI Emily Samuela" userId="S::emily.turilli@it.cdi.eu::273d03f0-5f14-4c17-9828-e957a1d26c30" providerId="AD" clId="Web-{7EA99584-5516-4475-8862-F107F7DB628E}" dt="2023-06-24T11:07:39.200" v="232" actId="1076"/>
          <ac:spMkLst>
            <pc:docMk/>
            <pc:sldMk cId="0" sldId="263"/>
            <ac:spMk id="3" creationId="{F0571EBD-D458-41EF-84AC-F1464F64438F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46:42.030" v="607" actId="1076"/>
          <ac:spMkLst>
            <pc:docMk/>
            <pc:sldMk cId="0" sldId="263"/>
            <ac:spMk id="5" creationId="{2A85F10F-50D1-EF0D-171D-15CFF4868C78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18:52.241" v="352"/>
          <ac:spMkLst>
            <pc:docMk/>
            <pc:sldMk cId="0" sldId="263"/>
            <ac:spMk id="9" creationId="{4D369480-C886-9115-7EF4-089EFFCD2510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17:16.079" v="339" actId="20577"/>
          <ac:spMkLst>
            <pc:docMk/>
            <pc:sldMk cId="0" sldId="263"/>
            <ac:spMk id="11" creationId="{976C8622-27AE-9F8F-E778-A2AF51FEC23D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6:52.750" v="331" actId="20577"/>
          <ac:spMkLst>
            <pc:docMk/>
            <pc:sldMk cId="0" sldId="263"/>
            <ac:spMk id="165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8:50.179" v="351"/>
          <ac:spMkLst>
            <pc:docMk/>
            <pc:sldMk cId="0" sldId="263"/>
            <ac:spMk id="167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04:07.516" v="201" actId="14100"/>
          <ac:spMkLst>
            <pc:docMk/>
            <pc:sldMk cId="0" sldId="263"/>
            <ac:spMk id="172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2:11.279" v="307" actId="20577"/>
          <ac:spMkLst>
            <pc:docMk/>
            <pc:sldMk cId="0" sldId="263"/>
            <ac:spMk id="173" creationId="{00000000-0000-0000-0000-000000000000}"/>
          </ac:spMkLst>
        </pc:spChg>
        <pc:spChg chg="mod topLvl">
          <ac:chgData name="TURILLI Emily Samuela" userId="S::emily.turilli@it.cdi.eu::273d03f0-5f14-4c17-9828-e957a1d26c30" providerId="AD" clId="Web-{7EA99584-5516-4475-8862-F107F7DB628E}" dt="2023-06-24T11:19:15.711" v="354"/>
          <ac:spMkLst>
            <pc:docMk/>
            <pc:sldMk cId="0" sldId="263"/>
            <ac:spMk id="175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7:10.594" v="337" actId="20577"/>
          <ac:spMkLst>
            <pc:docMk/>
            <pc:sldMk cId="0" sldId="263"/>
            <ac:spMk id="180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45:25.635" v="587" actId="20577"/>
          <ac:spMkLst>
            <pc:docMk/>
            <pc:sldMk cId="0" sldId="263"/>
            <ac:spMk id="181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8:41.850" v="350"/>
          <ac:spMkLst>
            <pc:docMk/>
            <pc:sldMk cId="0" sldId="263"/>
            <ac:spMk id="183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9:27.978" v="355" actId="20577"/>
          <ac:spMkLst>
            <pc:docMk/>
            <pc:sldMk cId="0" sldId="263"/>
            <ac:spMk id="185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02:31.963" v="185" actId="20577"/>
          <ac:spMkLst>
            <pc:docMk/>
            <pc:sldMk cId="0" sldId="263"/>
            <ac:spMk id="189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18:29.756" v="347"/>
          <ac:spMkLst>
            <pc:docMk/>
            <pc:sldMk cId="0" sldId="263"/>
            <ac:spMk id="191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01:29.834" v="167" actId="20577"/>
          <ac:spMkLst>
            <pc:docMk/>
            <pc:sldMk cId="0" sldId="263"/>
            <ac:spMk id="193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1:03:29.544" v="193" actId="20577"/>
          <ac:spMkLst>
            <pc:docMk/>
            <pc:sldMk cId="0" sldId="263"/>
            <ac:spMk id="197" creationId="{00000000-0000-0000-0000-000000000000}"/>
          </ac:spMkLst>
        </pc:spChg>
        <pc:grpChg chg="mod">
          <ac:chgData name="TURILLI Emily Samuela" userId="S::emily.turilli@it.cdi.eu::273d03f0-5f14-4c17-9828-e957a1d26c30" providerId="AD" clId="Web-{7EA99584-5516-4475-8862-F107F7DB628E}" dt="2023-06-24T11:06:36.650" v="221" actId="1076"/>
          <ac:grpSpMkLst>
            <pc:docMk/>
            <pc:sldMk cId="0" sldId="263"/>
            <ac:grpSpMk id="166" creationId="{00000000-0000-0000-0000-000000000000}"/>
          </ac:grpSpMkLst>
        </pc:grpChg>
        <pc:grpChg chg="del mod">
          <ac:chgData name="TURILLI Emily Samuela" userId="S::emily.turilli@it.cdi.eu::273d03f0-5f14-4c17-9828-e957a1d26c30" providerId="AD" clId="Web-{7EA99584-5516-4475-8862-F107F7DB628E}" dt="2023-06-24T11:10:42.805" v="283"/>
          <ac:grpSpMkLst>
            <pc:docMk/>
            <pc:sldMk cId="0" sldId="263"/>
            <ac:grpSpMk id="174" creationId="{00000000-0000-0000-0000-000000000000}"/>
          </ac:grpSpMkLst>
        </pc:grpChg>
        <pc:grpChg chg="topLvl">
          <ac:chgData name="TURILLI Emily Samuela" userId="S::emily.turilli@it.cdi.eu::273d03f0-5f14-4c17-9828-e957a1d26c30" providerId="AD" clId="Web-{7EA99584-5516-4475-8862-F107F7DB628E}" dt="2023-06-24T11:10:42.805" v="283"/>
          <ac:grpSpMkLst>
            <pc:docMk/>
            <pc:sldMk cId="0" sldId="263"/>
            <ac:grpSpMk id="176" creationId="{00000000-0000-0000-0000-000000000000}"/>
          </ac:grpSpMkLst>
        </pc:grpChg>
        <pc:grpChg chg="mod">
          <ac:chgData name="TURILLI Emily Samuela" userId="S::emily.turilli@it.cdi.eu::273d03f0-5f14-4c17-9828-e957a1d26c30" providerId="AD" clId="Web-{7EA99584-5516-4475-8862-F107F7DB628E}" dt="2023-06-24T11:06:36.681" v="223" actId="1076"/>
          <ac:grpSpMkLst>
            <pc:docMk/>
            <pc:sldMk cId="0" sldId="263"/>
            <ac:grpSpMk id="182" creationId="{00000000-0000-0000-0000-000000000000}"/>
          </ac:grpSpMkLst>
        </pc:grpChg>
        <pc:grpChg chg="mod">
          <ac:chgData name="TURILLI Emily Samuela" userId="S::emily.turilli@it.cdi.eu::273d03f0-5f14-4c17-9828-e957a1d26c30" providerId="AD" clId="Web-{7EA99584-5516-4475-8862-F107F7DB628E}" dt="2023-06-24T11:06:36.712" v="224" actId="1076"/>
          <ac:grpSpMkLst>
            <pc:docMk/>
            <pc:sldMk cId="0" sldId="263"/>
            <ac:grpSpMk id="190" creationId="{00000000-0000-0000-0000-000000000000}"/>
          </ac:grpSpMkLst>
        </pc:grpChg>
        <pc:picChg chg="mod">
          <ac:chgData name="TURILLI Emily Samuela" userId="S::emily.turilli@it.cdi.eu::273d03f0-5f14-4c17-9828-e957a1d26c30" providerId="AD" clId="Web-{7EA99584-5516-4475-8862-F107F7DB628E}" dt="2023-06-24T12:35:02.752" v="735" actId="1076"/>
          <ac:picMkLst>
            <pc:docMk/>
            <pc:sldMk cId="0" sldId="263"/>
            <ac:picMk id="2" creationId="{BC82153A-2ACF-F857-FC01-CDC05EBE834C}"/>
          </ac:picMkLst>
        </pc:picChg>
        <pc:cxnChg chg="add mod ord">
          <ac:chgData name="TURILLI Emily Samuela" userId="S::emily.turilli@it.cdi.eu::273d03f0-5f14-4c17-9828-e957a1d26c30" providerId="AD" clId="Web-{7EA99584-5516-4475-8862-F107F7DB628E}" dt="2023-06-24T11:13:59.427" v="320" actId="1076"/>
          <ac:cxnSpMkLst>
            <pc:docMk/>
            <pc:sldMk cId="0" sldId="263"/>
            <ac:cxnSpMk id="7" creationId="{F5576EF2-FDCE-7A6F-1BC1-3B5571CC1B01}"/>
          </ac:cxnSpMkLst>
        </pc:cxnChg>
        <pc:cxnChg chg="mod">
          <ac:chgData name="TURILLI Emily Samuela" userId="S::emily.turilli@it.cdi.eu::273d03f0-5f14-4c17-9828-e957a1d26c30" providerId="AD" clId="Web-{7EA99584-5516-4475-8862-F107F7DB628E}" dt="2023-06-24T11:19:05.742" v="353" actId="1076"/>
          <ac:cxnSpMkLst>
            <pc:docMk/>
            <pc:sldMk cId="0" sldId="263"/>
            <ac:cxnSpMk id="170" creationId="{00000000-0000-0000-0000-000000000000}"/>
          </ac:cxnSpMkLst>
        </pc:cxnChg>
      </pc:sldChg>
      <pc:sldChg chg="addSp delSp modSp add replId">
        <pc:chgData name="TURILLI Emily Samuela" userId="S::emily.turilli@it.cdi.eu::273d03f0-5f14-4c17-9828-e957a1d26c30" providerId="AD" clId="Web-{7EA99584-5516-4475-8862-F107F7DB628E}" dt="2023-06-24T12:34:18.016" v="734" actId="20577"/>
        <pc:sldMkLst>
          <pc:docMk/>
          <pc:sldMk cId="271039441" sldId="269"/>
        </pc:sldMkLst>
        <pc:spChg chg="add del mod">
          <ac:chgData name="TURILLI Emily Samuela" userId="S::emily.turilli@it.cdi.eu::273d03f0-5f14-4c17-9828-e957a1d26c30" providerId="AD" clId="Web-{7EA99584-5516-4475-8862-F107F7DB628E}" dt="2023-06-24T10:39:52.998" v="127"/>
          <ac:spMkLst>
            <pc:docMk/>
            <pc:sldMk cId="271039441" sldId="269"/>
            <ac:spMk id="2" creationId="{D3A873BF-72D8-87C9-D8F5-B2BCBF19D961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36:27.040" v="478" actId="1076"/>
          <ac:spMkLst>
            <pc:docMk/>
            <pc:sldMk cId="271039441" sldId="269"/>
            <ac:spMk id="3" creationId="{8C2C17ED-6AFB-C5BA-5EDF-93646228948F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33:30.107" v="453" actId="1076"/>
          <ac:spMkLst>
            <pc:docMk/>
            <pc:sldMk cId="271039441" sldId="269"/>
            <ac:spMk id="4" creationId="{5FDE5064-2232-2F3C-2C6E-87D2CAF75A5A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49:25.322" v="624" actId="20577"/>
          <ac:spMkLst>
            <pc:docMk/>
            <pc:sldMk cId="271039441" sldId="269"/>
            <ac:spMk id="5" creationId="{FB060A9B-A5E8-8D6F-3B64-981C5ABAD1B5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37:21.371" v="481" actId="20577"/>
          <ac:spMkLst>
            <pc:docMk/>
            <pc:sldMk cId="271039441" sldId="269"/>
            <ac:spMk id="6" creationId="{A448AE9A-D362-E13A-67E7-5869FDB4E13B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37:50.654" v="484" actId="20577"/>
          <ac:spMkLst>
            <pc:docMk/>
            <pc:sldMk cId="271039441" sldId="269"/>
            <ac:spMk id="7" creationId="{B23DDFE8-F778-7165-4730-4BE2C3523B9D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36:14.805" v="471" actId="1076"/>
          <ac:spMkLst>
            <pc:docMk/>
            <pc:sldMk cId="271039441" sldId="269"/>
            <ac:spMk id="8" creationId="{9E108FB0-8E40-F1E9-E3CB-4DA43D7478F7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36:02.070" v="470"/>
          <ac:spMkLst>
            <pc:docMk/>
            <pc:sldMk cId="271039441" sldId="269"/>
            <ac:spMk id="9" creationId="{B4B44932-C7F7-452E-89BE-3DC3D0F01F59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42:34.187" v="547" actId="20577"/>
          <ac:spMkLst>
            <pc:docMk/>
            <pc:sldMk cId="271039441" sldId="269"/>
            <ac:spMk id="10" creationId="{7C321A66-B6AA-4381-8A04-26B7931EA2F8}"/>
          </ac:spMkLst>
        </pc:spChg>
        <pc:spChg chg="add mod">
          <ac:chgData name="TURILLI Emily Samuela" userId="S::emily.turilli@it.cdi.eu::273d03f0-5f14-4c17-9828-e957a1d26c30" providerId="AD" clId="Web-{7EA99584-5516-4475-8862-F107F7DB628E}" dt="2023-06-24T11:47:35.268" v="618" actId="1076"/>
          <ac:spMkLst>
            <pc:docMk/>
            <pc:sldMk cId="271039441" sldId="269"/>
            <ac:spMk id="11" creationId="{A2FC41DB-F756-54DF-06D5-925F44436CC0}"/>
          </ac:spMkLst>
        </pc:spChg>
        <pc:spChg chg="add del">
          <ac:chgData name="TURILLI Emily Samuela" userId="S::emily.turilli@it.cdi.eu::273d03f0-5f14-4c17-9828-e957a1d26c30" providerId="AD" clId="Web-{7EA99584-5516-4475-8862-F107F7DB628E}" dt="2023-06-24T11:39:55.162" v="499"/>
          <ac:spMkLst>
            <pc:docMk/>
            <pc:sldMk cId="271039441" sldId="269"/>
            <ac:spMk id="12" creationId="{A528CFCF-217D-4BC6-72CB-70CB89A200E8}"/>
          </ac:spMkLst>
        </pc:spChg>
        <pc:spChg chg="mod">
          <ac:chgData name="TURILLI Emily Samuela" userId="S::emily.turilli@it.cdi.eu::273d03f0-5f14-4c17-9828-e957a1d26c30" providerId="AD" clId="Web-{7EA99584-5516-4475-8862-F107F7DB628E}" dt="2023-06-24T12:34:18.016" v="734" actId="20577"/>
          <ac:spMkLst>
            <pc:docMk/>
            <pc:sldMk cId="271039441" sldId="269"/>
            <ac:spMk id="158" creationId="{00000000-0000-0000-0000-000000000000}"/>
          </ac:spMkLst>
        </pc:spChg>
        <pc:picChg chg="del">
          <ac:chgData name="TURILLI Emily Samuela" userId="S::emily.turilli@it.cdi.eu::273d03f0-5f14-4c17-9828-e957a1d26c30" providerId="AD" clId="Web-{7EA99584-5516-4475-8862-F107F7DB628E}" dt="2023-06-24T10:28:54.630" v="97"/>
          <ac:picMkLst>
            <pc:docMk/>
            <pc:sldMk cId="271039441" sldId="269"/>
            <ac:picMk id="159" creationId="{00000000-0000-0000-0000-000000000000}"/>
          </ac:picMkLst>
        </pc:picChg>
      </pc:sldChg>
      <pc:sldChg chg="modSp">
        <pc:chgData name="TURILLI Emily Samuela" userId="S::emily.turilli@it.cdi.eu::273d03f0-5f14-4c17-9828-e957a1d26c30" providerId="AD" clId="Web-{7EA99584-5516-4475-8862-F107F7DB628E}" dt="2023-06-24T11:59:14.576" v="703" actId="20577"/>
        <pc:sldMkLst>
          <pc:docMk/>
          <pc:sldMk cId="1273519037" sldId="270"/>
        </pc:sldMkLst>
        <pc:spChg chg="mod">
          <ac:chgData name="TURILLI Emily Samuela" userId="S::emily.turilli@it.cdi.eu::273d03f0-5f14-4c17-9828-e957a1d26c30" providerId="AD" clId="Web-{7EA99584-5516-4475-8862-F107F7DB628E}" dt="2023-06-24T11:59:14.576" v="703" actId="20577"/>
          <ac:spMkLst>
            <pc:docMk/>
            <pc:sldMk cId="1273519037" sldId="270"/>
            <ac:spMk id="3" creationId="{902C15DE-BC69-E44A-D987-675885C2BC7E}"/>
          </ac:spMkLst>
        </pc:spChg>
      </pc:sldChg>
    </pc:docChg>
  </pc:docChgLst>
  <pc:docChgLst>
    <pc:chgData name="daniel.vajner" userId="S::daniel.vajner_cdi.eu#ext#@safm.onmicrosoft.com::450c88dc-eb5f-443f-9593-1e9c19b59927" providerId="AD" clId="Web-{31F6B302-C400-E2E9-71B5-5692A69CB6E1}"/>
    <pc:docChg chg="modSld">
      <pc:chgData name="daniel.vajner" userId="S::daniel.vajner_cdi.eu#ext#@safm.onmicrosoft.com::450c88dc-eb5f-443f-9593-1e9c19b59927" providerId="AD" clId="Web-{31F6B302-C400-E2E9-71B5-5692A69CB6E1}" dt="2023-06-24T11:58:05.403" v="45"/>
      <pc:docMkLst>
        <pc:docMk/>
      </pc:docMkLst>
      <pc:sldChg chg="addSp modSp modNotes">
        <pc:chgData name="daniel.vajner" userId="S::daniel.vajner_cdi.eu#ext#@safm.onmicrosoft.com::450c88dc-eb5f-443f-9593-1e9c19b59927" providerId="AD" clId="Web-{31F6B302-C400-E2E9-71B5-5692A69CB6E1}" dt="2023-06-24T11:58:05.403" v="45"/>
        <pc:sldMkLst>
          <pc:docMk/>
          <pc:sldMk cId="0" sldId="263"/>
        </pc:sldMkLst>
        <pc:grpChg chg="mod">
          <ac:chgData name="daniel.vajner" userId="S::daniel.vajner_cdi.eu#ext#@safm.onmicrosoft.com::450c88dc-eb5f-443f-9593-1e9c19b59927" providerId="AD" clId="Web-{31F6B302-C400-E2E9-71B5-5692A69CB6E1}" dt="2023-06-24T11:56:30.708" v="8" actId="1076"/>
          <ac:grpSpMkLst>
            <pc:docMk/>
            <pc:sldMk cId="0" sldId="263"/>
            <ac:grpSpMk id="166" creationId="{00000000-0000-0000-0000-000000000000}"/>
          </ac:grpSpMkLst>
        </pc:grpChg>
        <pc:picChg chg="add mod ord">
          <ac:chgData name="daniel.vajner" userId="S::daniel.vajner_cdi.eu#ext#@safm.onmicrosoft.com::450c88dc-eb5f-443f-9593-1e9c19b59927" providerId="AD" clId="Web-{31F6B302-C400-E2E9-71B5-5692A69CB6E1}" dt="2023-06-24T11:57:19.134" v="18" actId="1076"/>
          <ac:picMkLst>
            <pc:docMk/>
            <pc:sldMk cId="0" sldId="263"/>
            <ac:picMk id="2" creationId="{BC82153A-2ACF-F857-FC01-CDC05EBE834C}"/>
          </ac:picMkLst>
        </pc:picChg>
      </pc:sldChg>
    </pc:docChg>
  </pc:docChgLst>
  <pc:docChgLst>
    <pc:chgData name="daniel.vajner" userId="S::daniel.vajner_cdi.eu#ext#@safm.onmicrosoft.com::450c88dc-eb5f-443f-9593-1e9c19b59927" providerId="AD" clId="Web-{E6E91453-1299-5E7B-B8D8-E85103507129}"/>
    <pc:docChg chg="addSld modSld sldOrd">
      <pc:chgData name="daniel.vajner" userId="S::daniel.vajner_cdi.eu#ext#@safm.onmicrosoft.com::450c88dc-eb5f-443f-9593-1e9c19b59927" providerId="AD" clId="Web-{E6E91453-1299-5E7B-B8D8-E85103507129}" dt="2023-06-24T11:54:06.102" v="998"/>
      <pc:docMkLst>
        <pc:docMk/>
      </pc:docMkLst>
      <pc:sldChg chg="ord">
        <pc:chgData name="daniel.vajner" userId="S::daniel.vajner_cdi.eu#ext#@safm.onmicrosoft.com::450c88dc-eb5f-443f-9593-1e9c19b59927" providerId="AD" clId="Web-{E6E91453-1299-5E7B-B8D8-E85103507129}" dt="2023-06-24T11:53:58.227" v="960"/>
        <pc:sldMkLst>
          <pc:docMk/>
          <pc:sldMk cId="0" sldId="257"/>
        </pc:sldMkLst>
      </pc:sldChg>
      <pc:sldChg chg="modSp">
        <pc:chgData name="daniel.vajner" userId="S::daniel.vajner_cdi.eu#ext#@safm.onmicrosoft.com::450c88dc-eb5f-443f-9593-1e9c19b59927" providerId="AD" clId="Web-{E6E91453-1299-5E7B-B8D8-E85103507129}" dt="2023-06-24T11:33:00.968" v="25" actId="1076"/>
        <pc:sldMkLst>
          <pc:docMk/>
          <pc:sldMk cId="0" sldId="260"/>
        </pc:sldMkLst>
        <pc:spChg chg="mod">
          <ac:chgData name="daniel.vajner" userId="S::daniel.vajner_cdi.eu#ext#@safm.onmicrosoft.com::450c88dc-eb5f-443f-9593-1e9c19b59927" providerId="AD" clId="Web-{E6E91453-1299-5E7B-B8D8-E85103507129}" dt="2023-06-24T11:33:00.968" v="25" actId="1076"/>
          <ac:spMkLst>
            <pc:docMk/>
            <pc:sldMk cId="0" sldId="260"/>
            <ac:spMk id="134" creationId="{00000000-0000-0000-0000-000000000000}"/>
          </ac:spMkLst>
        </pc:spChg>
      </pc:sldChg>
      <pc:sldChg chg="addSp delSp modSp addAnim delAnim delCm modNotes">
        <pc:chgData name="daniel.vajner" userId="S::daniel.vajner_cdi.eu#ext#@safm.onmicrosoft.com::450c88dc-eb5f-443f-9593-1e9c19b59927" providerId="AD" clId="Web-{E6E91453-1299-5E7B-B8D8-E85103507129}" dt="2023-06-24T11:53:56.461" v="958"/>
        <pc:sldMkLst>
          <pc:docMk/>
          <pc:sldMk cId="0" sldId="261"/>
        </pc:sldMkLst>
        <pc:spChg chg="add mod">
          <ac:chgData name="daniel.vajner" userId="S::daniel.vajner_cdi.eu#ext#@safm.onmicrosoft.com::450c88dc-eb5f-443f-9593-1e9c19b59927" providerId="AD" clId="Web-{E6E91453-1299-5E7B-B8D8-E85103507129}" dt="2023-06-24T11:35:37.851" v="31"/>
          <ac:spMkLst>
            <pc:docMk/>
            <pc:sldMk cId="0" sldId="261"/>
            <ac:spMk id="3" creationId="{45A1120F-97A5-8D69-68B6-9A5CC9D66196}"/>
          </ac:spMkLst>
        </pc:spChg>
        <pc:spChg chg="add mod">
          <ac:chgData name="daniel.vajner" userId="S::daniel.vajner_cdi.eu#ext#@safm.onmicrosoft.com::450c88dc-eb5f-443f-9593-1e9c19b59927" providerId="AD" clId="Web-{E6E91453-1299-5E7B-B8D8-E85103507129}" dt="2023-06-24T11:35:47.851" v="33" actId="1076"/>
          <ac:spMkLst>
            <pc:docMk/>
            <pc:sldMk cId="0" sldId="261"/>
            <ac:spMk id="6" creationId="{F5032B5D-F50E-87A7-5010-4D36437CEE64}"/>
          </ac:spMkLst>
        </pc:spChg>
        <pc:spChg chg="mod">
          <ac:chgData name="daniel.vajner" userId="S::daniel.vajner_cdi.eu#ext#@safm.onmicrosoft.com::450c88dc-eb5f-443f-9593-1e9c19b59927" providerId="AD" clId="Web-{E6E91453-1299-5E7B-B8D8-E85103507129}" dt="2023-06-24T11:29:31.509" v="5" actId="1076"/>
          <ac:spMkLst>
            <pc:docMk/>
            <pc:sldMk cId="0" sldId="261"/>
            <ac:spMk id="151" creationId="{00000000-0000-0000-0000-000000000000}"/>
          </ac:spMkLst>
        </pc:spChg>
        <pc:grpChg chg="add del">
          <ac:chgData name="daniel.vajner" userId="S::daniel.vajner_cdi.eu#ext#@safm.onmicrosoft.com::450c88dc-eb5f-443f-9593-1e9c19b59927" providerId="AD" clId="Web-{E6E91453-1299-5E7B-B8D8-E85103507129}" dt="2023-06-24T11:37:43.745" v="43"/>
          <ac:grpSpMkLst>
            <pc:docMk/>
            <pc:sldMk cId="0" sldId="261"/>
            <ac:grpSpMk id="7" creationId="{EA3CDD4B-E290-8246-2821-C9BE78969C9D}"/>
          </ac:grpSpMkLst>
        </pc:grpChg>
        <pc:grpChg chg="add mod">
          <ac:chgData name="daniel.vajner" userId="S::daniel.vajner_cdi.eu#ext#@safm.onmicrosoft.com::450c88dc-eb5f-443f-9593-1e9c19b59927" providerId="AD" clId="Web-{E6E91453-1299-5E7B-B8D8-E85103507129}" dt="2023-06-24T11:37:58.949" v="45" actId="1076"/>
          <ac:grpSpMkLst>
            <pc:docMk/>
            <pc:sldMk cId="0" sldId="261"/>
            <ac:grpSpMk id="11" creationId="{9FC50C90-962B-F9D1-131A-616148E27174}"/>
          </ac:grpSpMkLst>
        </pc:grpChg>
        <pc:picChg chg="add mod">
          <ac:chgData name="daniel.vajner" userId="S::daniel.vajner_cdi.eu#ext#@safm.onmicrosoft.com::450c88dc-eb5f-443f-9593-1e9c19b59927" providerId="AD" clId="Web-{E6E91453-1299-5E7B-B8D8-E85103507129}" dt="2023-06-24T11:28:18.913" v="4" actId="14100"/>
          <ac:picMkLst>
            <pc:docMk/>
            <pc:sldMk cId="0" sldId="261"/>
            <ac:picMk id="2" creationId="{1520435E-B790-793D-1AB7-9D9EB85C97CD}"/>
          </ac:picMkLst>
        </pc:picChg>
        <pc:picChg chg="del">
          <ac:chgData name="daniel.vajner" userId="S::daniel.vajner_cdi.eu#ext#@safm.onmicrosoft.com::450c88dc-eb5f-443f-9593-1e9c19b59927" providerId="AD" clId="Web-{E6E91453-1299-5E7B-B8D8-E85103507129}" dt="2023-06-24T11:28:03.022" v="0"/>
          <ac:picMkLst>
            <pc:docMk/>
            <pc:sldMk cId="0" sldId="261"/>
            <ac:picMk id="5" creationId="{6A1AD040-1F55-46D5-7934-09423922679C}"/>
          </ac:picMkLst>
        </pc:picChg>
      </pc:sldChg>
      <pc:sldChg chg="modSp">
        <pc:chgData name="daniel.vajner" userId="S::daniel.vajner_cdi.eu#ext#@safm.onmicrosoft.com::450c88dc-eb5f-443f-9593-1e9c19b59927" providerId="AD" clId="Web-{E6E91453-1299-5E7B-B8D8-E85103507129}" dt="2023-06-24T11:32:19.014" v="16" actId="20577"/>
        <pc:sldMkLst>
          <pc:docMk/>
          <pc:sldMk cId="0" sldId="262"/>
        </pc:sldMkLst>
        <pc:spChg chg="mod">
          <ac:chgData name="daniel.vajner" userId="S::daniel.vajner_cdi.eu#ext#@safm.onmicrosoft.com::450c88dc-eb5f-443f-9593-1e9c19b59927" providerId="AD" clId="Web-{E6E91453-1299-5E7B-B8D8-E85103507129}" dt="2023-06-24T11:32:19.014" v="16" actId="20577"/>
          <ac:spMkLst>
            <pc:docMk/>
            <pc:sldMk cId="0" sldId="262"/>
            <ac:spMk id="158" creationId="{00000000-0000-0000-0000-000000000000}"/>
          </ac:spMkLst>
        </pc:spChg>
        <pc:picChg chg="mod">
          <ac:chgData name="daniel.vajner" userId="S::daniel.vajner_cdi.eu#ext#@safm.onmicrosoft.com::450c88dc-eb5f-443f-9593-1e9c19b59927" providerId="AD" clId="Web-{E6E91453-1299-5E7B-B8D8-E85103507129}" dt="2023-06-24T11:29:47.947" v="6" actId="1076"/>
          <ac:picMkLst>
            <pc:docMk/>
            <pc:sldMk cId="0" sldId="262"/>
            <ac:picMk id="159" creationId="{00000000-0000-0000-0000-000000000000}"/>
          </ac:picMkLst>
        </pc:picChg>
      </pc:sldChg>
      <pc:sldChg chg="delSp modSp">
        <pc:chgData name="daniel.vajner" userId="S::daniel.vajner_cdi.eu#ext#@safm.onmicrosoft.com::450c88dc-eb5f-443f-9593-1e9c19b59927" providerId="AD" clId="Web-{E6E91453-1299-5E7B-B8D8-E85103507129}" dt="2023-06-24T11:54:06.102" v="998"/>
        <pc:sldMkLst>
          <pc:docMk/>
          <pc:sldMk cId="0" sldId="263"/>
        </pc:sldMkLst>
        <pc:spChg chg="del">
          <ac:chgData name="daniel.vajner" userId="S::daniel.vajner_cdi.eu#ext#@safm.onmicrosoft.com::450c88dc-eb5f-443f-9593-1e9c19b59927" providerId="AD" clId="Web-{E6E91453-1299-5E7B-B8D8-E85103507129}" dt="2023-06-24T11:54:06.102" v="998"/>
          <ac:spMkLst>
            <pc:docMk/>
            <pc:sldMk cId="0" sldId="263"/>
            <ac:spMk id="9" creationId="{4D369480-C886-9115-7EF4-089EFFCD2510}"/>
          </ac:spMkLst>
        </pc:spChg>
        <pc:spChg chg="mod">
          <ac:chgData name="daniel.vajner" userId="S::daniel.vajner_cdi.eu#ext#@safm.onmicrosoft.com::450c88dc-eb5f-443f-9593-1e9c19b59927" providerId="AD" clId="Web-{E6E91453-1299-5E7B-B8D8-E85103507129}" dt="2023-06-24T11:54:05.899" v="997" actId="1076"/>
          <ac:spMkLst>
            <pc:docMk/>
            <pc:sldMk cId="0" sldId="263"/>
            <ac:spMk id="165" creationId="{00000000-0000-0000-0000-000000000000}"/>
          </ac:spMkLst>
        </pc:spChg>
      </pc:sldChg>
      <pc:sldChg chg="delCm">
        <pc:chgData name="daniel.vajner" userId="S::daniel.vajner_cdi.eu#ext#@safm.onmicrosoft.com::450c88dc-eb5f-443f-9593-1e9c19b59927" providerId="AD" clId="Web-{E6E91453-1299-5E7B-B8D8-E85103507129}" dt="2023-06-24T11:54:05.509" v="996"/>
        <pc:sldMkLst>
          <pc:docMk/>
          <pc:sldMk cId="0" sldId="264"/>
        </pc:sldMkLst>
      </pc:sldChg>
      <pc:sldChg chg="modSp new">
        <pc:chgData name="daniel.vajner" userId="S::daniel.vajner_cdi.eu#ext#@safm.onmicrosoft.com::450c88dc-eb5f-443f-9593-1e9c19b59927" providerId="AD" clId="Web-{E6E91453-1299-5E7B-B8D8-E85103507129}" dt="2023-06-24T11:54:05.430" v="995" actId="20577"/>
        <pc:sldMkLst>
          <pc:docMk/>
          <pc:sldMk cId="1273519037" sldId="270"/>
        </pc:sldMkLst>
        <pc:spChg chg="mod">
          <ac:chgData name="daniel.vajner" userId="S::daniel.vajner_cdi.eu#ext#@safm.onmicrosoft.com::450c88dc-eb5f-443f-9593-1e9c19b59927" providerId="AD" clId="Web-{E6E91453-1299-5E7B-B8D8-E85103507129}" dt="2023-06-24T11:53:58.555" v="966" actId="20577"/>
          <ac:spMkLst>
            <pc:docMk/>
            <pc:sldMk cId="1273519037" sldId="270"/>
            <ac:spMk id="2" creationId="{2235F477-C3CD-60E0-D8AE-A88BF4AC0010}"/>
          </ac:spMkLst>
        </pc:spChg>
        <pc:spChg chg="mod">
          <ac:chgData name="daniel.vajner" userId="S::daniel.vajner_cdi.eu#ext#@safm.onmicrosoft.com::450c88dc-eb5f-443f-9593-1e9c19b59927" providerId="AD" clId="Web-{E6E91453-1299-5E7B-B8D8-E85103507129}" dt="2023-06-24T11:54:05.430" v="995" actId="20577"/>
          <ac:spMkLst>
            <pc:docMk/>
            <pc:sldMk cId="1273519037" sldId="270"/>
            <ac:spMk id="3" creationId="{902C15DE-BC69-E44A-D987-675885C2BC7E}"/>
          </ac:spMkLst>
        </pc:spChg>
      </pc:sldChg>
    </pc:docChg>
  </pc:docChgLst>
  <pc:docChgLst>
    <pc:chgData name="daniel.vajner" userId="S::daniel.vajner_cdi.eu#ext#@safm.onmicrosoft.com::450c88dc-eb5f-443f-9593-1e9c19b59927" providerId="AD" clId="Web-{3E7D1456-D324-3519-1CFA-FE38D271114D}"/>
    <pc:docChg chg="modSld">
      <pc:chgData name="daniel.vajner" userId="S::daniel.vajner_cdi.eu#ext#@safm.onmicrosoft.com::450c88dc-eb5f-443f-9593-1e9c19b59927" providerId="AD" clId="Web-{3E7D1456-D324-3519-1CFA-FE38D271114D}" dt="2023-06-24T11:26:43.115" v="655" actId="14100"/>
      <pc:docMkLst>
        <pc:docMk/>
      </pc:docMkLst>
      <pc:sldChg chg="modSp addCm">
        <pc:chgData name="daniel.vajner" userId="S::daniel.vajner_cdi.eu#ext#@safm.onmicrosoft.com::450c88dc-eb5f-443f-9593-1e9c19b59927" providerId="AD" clId="Web-{3E7D1456-D324-3519-1CFA-FE38D271114D}" dt="2023-06-24T10:47:47.796" v="631"/>
        <pc:sldMkLst>
          <pc:docMk/>
          <pc:sldMk cId="0" sldId="256"/>
        </pc:sldMkLst>
        <pc:spChg chg="mod">
          <ac:chgData name="daniel.vajner" userId="S::daniel.vajner_cdi.eu#ext#@safm.onmicrosoft.com::450c88dc-eb5f-443f-9593-1e9c19b59927" providerId="AD" clId="Web-{3E7D1456-D324-3519-1CFA-FE38D271114D}" dt="2023-06-24T10:47:47.764" v="630" actId="20577"/>
          <ac:spMkLst>
            <pc:docMk/>
            <pc:sldMk cId="0" sldId="256"/>
            <ac:spMk id="65" creationId="{00000000-0000-0000-0000-000000000000}"/>
          </ac:spMkLst>
        </pc:spChg>
      </pc:sldChg>
      <pc:sldChg chg="mod modShow">
        <pc:chgData name="daniel.vajner" userId="S::daniel.vajner_cdi.eu#ext#@safm.onmicrosoft.com::450c88dc-eb5f-443f-9593-1e9c19b59927" providerId="AD" clId="Web-{3E7D1456-D324-3519-1CFA-FE38D271114D}" dt="2023-06-24T10:31:27.385" v="0"/>
        <pc:sldMkLst>
          <pc:docMk/>
          <pc:sldMk cId="0" sldId="258"/>
        </pc:sldMkLst>
      </pc:sldChg>
      <pc:sldChg chg="addSp delSp modSp">
        <pc:chgData name="daniel.vajner" userId="S::daniel.vajner_cdi.eu#ext#@safm.onmicrosoft.com::450c88dc-eb5f-443f-9593-1e9c19b59927" providerId="AD" clId="Web-{3E7D1456-D324-3519-1CFA-FE38D271114D}" dt="2023-06-24T11:26:43.115" v="655" actId="14100"/>
        <pc:sldMkLst>
          <pc:docMk/>
          <pc:sldMk cId="0" sldId="261"/>
        </pc:sldMkLst>
        <pc:spChg chg="del">
          <ac:chgData name="daniel.vajner" userId="S::daniel.vajner_cdi.eu#ext#@safm.onmicrosoft.com::450c88dc-eb5f-443f-9593-1e9c19b59927" providerId="AD" clId="Web-{3E7D1456-D324-3519-1CFA-FE38D271114D}" dt="2023-06-24T11:24:54.340" v="643"/>
          <ac:spMkLst>
            <pc:docMk/>
            <pc:sldMk cId="0" sldId="261"/>
            <ac:spMk id="152" creationId="{00000000-0000-0000-0000-000000000000}"/>
          </ac:spMkLst>
        </pc:spChg>
        <pc:picChg chg="add del mod">
          <ac:chgData name="daniel.vajner" userId="S::daniel.vajner_cdi.eu#ext#@safm.onmicrosoft.com::450c88dc-eb5f-443f-9593-1e9c19b59927" providerId="AD" clId="Web-{3E7D1456-D324-3519-1CFA-FE38D271114D}" dt="2023-06-24T11:25:06.920" v="647"/>
          <ac:picMkLst>
            <pc:docMk/>
            <pc:sldMk cId="0" sldId="261"/>
            <ac:picMk id="2" creationId="{C0867B21-C642-F34D-4789-8448247AB14D}"/>
          </ac:picMkLst>
        </pc:picChg>
        <pc:picChg chg="add del mod">
          <ac:chgData name="daniel.vajner" userId="S::daniel.vajner_cdi.eu#ext#@safm.onmicrosoft.com::450c88dc-eb5f-443f-9593-1e9c19b59927" providerId="AD" clId="Web-{3E7D1456-D324-3519-1CFA-FE38D271114D}" dt="2023-06-24T11:25:29.718" v="649"/>
          <ac:picMkLst>
            <pc:docMk/>
            <pc:sldMk cId="0" sldId="261"/>
            <ac:picMk id="3" creationId="{53BBFE05-20F8-F6FC-F4E6-9EC11A7249A4}"/>
          </ac:picMkLst>
        </pc:picChg>
        <pc:picChg chg="add mod">
          <ac:chgData name="daniel.vajner" userId="S::daniel.vajner_cdi.eu#ext#@safm.onmicrosoft.com::450c88dc-eb5f-443f-9593-1e9c19b59927" providerId="AD" clId="Web-{3E7D1456-D324-3519-1CFA-FE38D271114D}" dt="2023-06-24T11:26:28.488" v="652" actId="1076"/>
          <ac:picMkLst>
            <pc:docMk/>
            <pc:sldMk cId="0" sldId="261"/>
            <ac:picMk id="4" creationId="{6C92C3B8-B040-CCAF-DD9E-8F8C6B13DC88}"/>
          </ac:picMkLst>
        </pc:picChg>
        <pc:picChg chg="add mod">
          <ac:chgData name="daniel.vajner" userId="S::daniel.vajner_cdi.eu#ext#@safm.onmicrosoft.com::450c88dc-eb5f-443f-9593-1e9c19b59927" providerId="AD" clId="Web-{3E7D1456-D324-3519-1CFA-FE38D271114D}" dt="2023-06-24T11:26:43.115" v="655" actId="14100"/>
          <ac:picMkLst>
            <pc:docMk/>
            <pc:sldMk cId="0" sldId="261"/>
            <ac:picMk id="5" creationId="{6A1AD040-1F55-46D5-7934-09423922679C}"/>
          </ac:picMkLst>
        </pc:picChg>
      </pc:sldChg>
      <pc:sldChg chg="modSp">
        <pc:chgData name="daniel.vajner" userId="S::daniel.vajner_cdi.eu#ext#@safm.onmicrosoft.com::450c88dc-eb5f-443f-9593-1e9c19b59927" providerId="AD" clId="Web-{3E7D1456-D324-3519-1CFA-FE38D271114D}" dt="2023-06-24T10:51:07.725" v="642" actId="20577"/>
        <pc:sldMkLst>
          <pc:docMk/>
          <pc:sldMk cId="0" sldId="263"/>
        </pc:sldMkLst>
        <pc:spChg chg="mod">
          <ac:chgData name="daniel.vajner" userId="S::daniel.vajner_cdi.eu#ext#@safm.onmicrosoft.com::450c88dc-eb5f-443f-9593-1e9c19b59927" providerId="AD" clId="Web-{3E7D1456-D324-3519-1CFA-FE38D271114D}" dt="2023-06-24T10:51:05.193" v="640" actId="20577"/>
          <ac:spMkLst>
            <pc:docMk/>
            <pc:sldMk cId="0" sldId="263"/>
            <ac:spMk id="172" creationId="{00000000-0000-0000-0000-000000000000}"/>
          </ac:spMkLst>
        </pc:spChg>
        <pc:spChg chg="mod">
          <ac:chgData name="daniel.vajner" userId="S::daniel.vajner_cdi.eu#ext#@safm.onmicrosoft.com::450c88dc-eb5f-443f-9593-1e9c19b59927" providerId="AD" clId="Web-{3E7D1456-D324-3519-1CFA-FE38D271114D}" dt="2023-06-24T10:51:07.725" v="642" actId="20577"/>
          <ac:spMkLst>
            <pc:docMk/>
            <pc:sldMk cId="0" sldId="263"/>
            <ac:spMk id="180" creationId="{00000000-0000-0000-0000-000000000000}"/>
          </ac:spMkLst>
        </pc:spChg>
        <pc:spChg chg="mod">
          <ac:chgData name="daniel.vajner" userId="S::daniel.vajner_cdi.eu#ext#@safm.onmicrosoft.com::450c88dc-eb5f-443f-9593-1e9c19b59927" providerId="AD" clId="Web-{3E7D1456-D324-3519-1CFA-FE38D271114D}" dt="2023-06-24T10:50:53.224" v="634" actId="20577"/>
          <ac:spMkLst>
            <pc:docMk/>
            <pc:sldMk cId="0" sldId="263"/>
            <ac:spMk id="185" creationId="{00000000-0000-0000-0000-000000000000}"/>
          </ac:spMkLst>
        </pc:spChg>
        <pc:spChg chg="mod">
          <ac:chgData name="daniel.vajner" userId="S::daniel.vajner_cdi.eu#ext#@safm.onmicrosoft.com::450c88dc-eb5f-443f-9593-1e9c19b59927" providerId="AD" clId="Web-{3E7D1456-D324-3519-1CFA-FE38D271114D}" dt="2023-06-24T10:51:00.318" v="637" actId="20577"/>
          <ac:spMkLst>
            <pc:docMk/>
            <pc:sldMk cId="0" sldId="263"/>
            <ac:spMk id="193" creationId="{00000000-0000-0000-0000-000000000000}"/>
          </ac:spMkLst>
        </pc:spChg>
      </pc:sldChg>
      <pc:sldChg chg="modSp modNotes">
        <pc:chgData name="daniel.vajner" userId="S::daniel.vajner_cdi.eu#ext#@safm.onmicrosoft.com::450c88dc-eb5f-443f-9593-1e9c19b59927" providerId="AD" clId="Web-{3E7D1456-D324-3519-1CFA-FE38D271114D}" dt="2023-06-24T10:47:45.405" v="628" actId="20577"/>
        <pc:sldMkLst>
          <pc:docMk/>
          <pc:sldMk cId="0" sldId="264"/>
        </pc:sldMkLst>
        <pc:spChg chg="mod">
          <ac:chgData name="daniel.vajner" userId="S::daniel.vajner_cdi.eu#ext#@safm.onmicrosoft.com::450c88dc-eb5f-443f-9593-1e9c19b59927" providerId="AD" clId="Web-{3E7D1456-D324-3519-1CFA-FE38D271114D}" dt="2023-06-24T10:47:40.655" v="625" actId="20577"/>
          <ac:spMkLst>
            <pc:docMk/>
            <pc:sldMk cId="0" sldId="264"/>
            <ac:spMk id="203" creationId="{00000000-0000-0000-0000-000000000000}"/>
          </ac:spMkLst>
        </pc:spChg>
        <pc:spChg chg="mod">
          <ac:chgData name="daniel.vajner" userId="S::daniel.vajner_cdi.eu#ext#@safm.onmicrosoft.com::450c88dc-eb5f-443f-9593-1e9c19b59927" providerId="AD" clId="Web-{3E7D1456-D324-3519-1CFA-FE38D271114D}" dt="2023-06-24T10:47:45.405" v="628" actId="20577"/>
          <ac:spMkLst>
            <pc:docMk/>
            <pc:sldMk cId="0" sldId="264"/>
            <ac:spMk id="204" creationId="{00000000-0000-0000-0000-000000000000}"/>
          </ac:spMkLst>
        </pc:spChg>
        <pc:spChg chg="mod">
          <ac:chgData name="daniel.vajner" userId="S::daniel.vajner_cdi.eu#ext#@safm.onmicrosoft.com::450c88dc-eb5f-443f-9593-1e9c19b59927" providerId="AD" clId="Web-{3E7D1456-D324-3519-1CFA-FE38D271114D}" dt="2023-06-24T10:47:35.983" v="622" actId="20577"/>
          <ac:spMkLst>
            <pc:docMk/>
            <pc:sldMk cId="0" sldId="264"/>
            <ac:spMk id="205" creationId="{00000000-0000-0000-0000-000000000000}"/>
          </ac:spMkLst>
        </pc:spChg>
      </pc:sldChg>
    </pc:docChg>
  </pc:docChgLst>
  <pc:docChgLst>
    <pc:chgData name="TURILLI Emily Samuela" userId="S::emily.turilli@it.cdi.eu::273d03f0-5f14-4c17-9828-e957a1d26c30" providerId="AD" clId="Web-{43A9D223-4B73-4C3A-B404-C2B834DD215A}"/>
    <pc:docChg chg="addSld delSld modSld">
      <pc:chgData name="TURILLI Emily Samuela" userId="S::emily.turilli@it.cdi.eu::273d03f0-5f14-4c17-9828-e957a1d26c30" providerId="AD" clId="Web-{43A9D223-4B73-4C3A-B404-C2B834DD215A}" dt="2023-06-24T13:39:50.833" v="196"/>
      <pc:docMkLst>
        <pc:docMk/>
      </pc:docMkLst>
      <pc:sldChg chg="modSp">
        <pc:chgData name="TURILLI Emily Samuela" userId="S::emily.turilli@it.cdi.eu::273d03f0-5f14-4c17-9828-e957a1d26c30" providerId="AD" clId="Web-{43A9D223-4B73-4C3A-B404-C2B834DD215A}" dt="2023-06-24T13:04:37.075" v="109" actId="20577"/>
        <pc:sldMkLst>
          <pc:docMk/>
          <pc:sldMk cId="0" sldId="257"/>
        </pc:sldMkLst>
        <pc:spChg chg="mod">
          <ac:chgData name="TURILLI Emily Samuela" userId="S::emily.turilli@it.cdi.eu::273d03f0-5f14-4c17-9828-e957a1d26c30" providerId="AD" clId="Web-{43A9D223-4B73-4C3A-B404-C2B834DD215A}" dt="2023-06-24T13:04:37.075" v="109" actId="20577"/>
          <ac:spMkLst>
            <pc:docMk/>
            <pc:sldMk cId="0" sldId="257"/>
            <ac:spMk id="73" creationId="{00000000-0000-0000-0000-000000000000}"/>
          </ac:spMkLst>
        </pc:spChg>
      </pc:sldChg>
      <pc:sldChg chg="addSp delSp modSp delCm">
        <pc:chgData name="TURILLI Emily Samuela" userId="S::emily.turilli@it.cdi.eu::273d03f0-5f14-4c17-9828-e957a1d26c30" providerId="AD" clId="Web-{43A9D223-4B73-4C3A-B404-C2B834DD215A}" dt="2023-06-24T13:05:37.780" v="110" actId="14100"/>
        <pc:sldMkLst>
          <pc:docMk/>
          <pc:sldMk cId="0" sldId="259"/>
        </pc:sldMkLst>
        <pc:spChg chg="add del mod">
          <ac:chgData name="TURILLI Emily Samuela" userId="S::emily.turilli@it.cdi.eu::273d03f0-5f14-4c17-9828-e957a1d26c30" providerId="AD" clId="Web-{43A9D223-4B73-4C3A-B404-C2B834DD215A}" dt="2023-06-24T13:03:59.136" v="107"/>
          <ac:spMkLst>
            <pc:docMk/>
            <pc:sldMk cId="0" sldId="259"/>
            <ac:spMk id="9" creationId="{6A2295EA-4DCE-A287-DF9A-37D2DF9B0836}"/>
          </ac:spMkLst>
        </pc:spChg>
        <pc:spChg chg="del">
          <ac:chgData name="TURILLI Emily Samuela" userId="S::emily.turilli@it.cdi.eu::273d03f0-5f14-4c17-9828-e957a1d26c30" providerId="AD" clId="Web-{43A9D223-4B73-4C3A-B404-C2B834DD215A}" dt="2023-06-24T13:03:07.197" v="87"/>
          <ac:spMkLst>
            <pc:docMk/>
            <pc:sldMk cId="0" sldId="259"/>
            <ac:spMk id="107" creationId="{00000000-0000-0000-0000-000000000000}"/>
          </ac:spMkLst>
        </pc:spChg>
        <pc:spChg chg="del">
          <ac:chgData name="TURILLI Emily Samuela" userId="S::emily.turilli@it.cdi.eu::273d03f0-5f14-4c17-9828-e957a1d26c30" providerId="AD" clId="Web-{43A9D223-4B73-4C3A-B404-C2B834DD215A}" dt="2023-06-24T13:03:06.994" v="86"/>
          <ac:spMkLst>
            <pc:docMk/>
            <pc:sldMk cId="0" sldId="259"/>
            <ac:spMk id="108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5:37.780" v="110" actId="14100"/>
          <ac:spMkLst>
            <pc:docMk/>
            <pc:sldMk cId="0" sldId="259"/>
            <ac:spMk id="110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2:51:36.034" v="30" actId="1076"/>
          <ac:spMkLst>
            <pc:docMk/>
            <pc:sldMk cId="0" sldId="259"/>
            <ac:spMk id="118" creationId="{00000000-0000-0000-0000-000000000000}"/>
          </ac:spMkLst>
        </pc:spChg>
        <pc:spChg chg="ord">
          <ac:chgData name="TURILLI Emily Samuela" userId="S::emily.turilli@it.cdi.eu::273d03f0-5f14-4c17-9828-e957a1d26c30" providerId="AD" clId="Web-{43A9D223-4B73-4C3A-B404-C2B834DD215A}" dt="2023-06-24T12:51:08.533" v="27"/>
          <ac:spMkLst>
            <pc:docMk/>
            <pc:sldMk cId="0" sldId="259"/>
            <ac:spMk id="120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2:51:31.377" v="29" actId="1076"/>
          <ac:spMkLst>
            <pc:docMk/>
            <pc:sldMk cId="0" sldId="259"/>
            <ac:spMk id="129" creationId="{00000000-0000-0000-0000-000000000000}"/>
          </ac:spMkLst>
        </pc:spChg>
        <pc:picChg chg="del">
          <ac:chgData name="TURILLI Emily Samuela" userId="S::emily.turilli@it.cdi.eu::273d03f0-5f14-4c17-9828-e957a1d26c30" providerId="AD" clId="Web-{43A9D223-4B73-4C3A-B404-C2B834DD215A}" dt="2023-06-24T12:50:32.032" v="22"/>
          <ac:picMkLst>
            <pc:docMk/>
            <pc:sldMk cId="0" sldId="259"/>
            <ac:picMk id="2" creationId="{302860BF-9CAC-77E1-36A1-83BE2ED501BC}"/>
          </ac:picMkLst>
        </pc:picChg>
        <pc:picChg chg="add del mod">
          <ac:chgData name="TURILLI Emily Samuela" userId="S::emily.turilli@it.cdi.eu::273d03f0-5f14-4c17-9828-e957a1d26c30" providerId="AD" clId="Web-{43A9D223-4B73-4C3A-B404-C2B834DD215A}" dt="2023-06-24T12:37:08.021" v="15"/>
          <ac:picMkLst>
            <pc:docMk/>
            <pc:sldMk cId="0" sldId="259"/>
            <ac:picMk id="3" creationId="{431D5FB8-935B-43C0-34D9-2D967E662313}"/>
          </ac:picMkLst>
        </pc:picChg>
        <pc:picChg chg="add mod">
          <ac:chgData name="TURILLI Emily Samuela" userId="S::emily.turilli@it.cdi.eu::273d03f0-5f14-4c17-9828-e957a1d26c30" providerId="AD" clId="Web-{43A9D223-4B73-4C3A-B404-C2B834DD215A}" dt="2023-06-24T12:36:55.067" v="11" actId="1076"/>
          <ac:picMkLst>
            <pc:docMk/>
            <pc:sldMk cId="0" sldId="259"/>
            <ac:picMk id="4" creationId="{6524A717-B534-7E43-0D7C-4DD0309E1537}"/>
          </ac:picMkLst>
        </pc:picChg>
        <pc:picChg chg="add mod">
          <ac:chgData name="TURILLI Emily Samuela" userId="S::emily.turilli@it.cdi.eu::273d03f0-5f14-4c17-9828-e957a1d26c30" providerId="AD" clId="Web-{43A9D223-4B73-4C3A-B404-C2B834DD215A}" dt="2023-06-24T12:37:11.458" v="16" actId="1076"/>
          <ac:picMkLst>
            <pc:docMk/>
            <pc:sldMk cId="0" sldId="259"/>
            <ac:picMk id="5" creationId="{36DE0048-2AA0-9286-3276-D5DF98707AF6}"/>
          </ac:picMkLst>
        </pc:picChg>
        <pc:picChg chg="add del mod">
          <ac:chgData name="TURILLI Emily Samuela" userId="S::emily.turilli@it.cdi.eu::273d03f0-5f14-4c17-9828-e957a1d26c30" providerId="AD" clId="Web-{43A9D223-4B73-4C3A-B404-C2B834DD215A}" dt="2023-06-24T12:46:03.570" v="21"/>
          <ac:picMkLst>
            <pc:docMk/>
            <pc:sldMk cId="0" sldId="259"/>
            <ac:picMk id="6" creationId="{9A885460-62D7-9A23-E429-AC8ACEBD5ADD}"/>
          </ac:picMkLst>
        </pc:picChg>
        <pc:picChg chg="add mod">
          <ac:chgData name="TURILLI Emily Samuela" userId="S::emily.turilli@it.cdi.eu::273d03f0-5f14-4c17-9828-e957a1d26c30" providerId="AD" clId="Web-{43A9D223-4B73-4C3A-B404-C2B834DD215A}" dt="2023-06-24T12:51:16.939" v="28" actId="1076"/>
          <ac:picMkLst>
            <pc:docMk/>
            <pc:sldMk cId="0" sldId="259"/>
            <ac:picMk id="7" creationId="{A81E5F69-FE14-46E3-5316-FCFB147C43B6}"/>
          </ac:picMkLst>
        </pc:picChg>
        <pc:picChg chg="del">
          <ac:chgData name="TURILLI Emily Samuela" userId="S::emily.turilli@it.cdi.eu::273d03f0-5f14-4c17-9828-e957a1d26c30" providerId="AD" clId="Web-{43A9D223-4B73-4C3A-B404-C2B834DD215A}" dt="2023-06-24T12:36:43.598" v="7"/>
          <ac:picMkLst>
            <pc:docMk/>
            <pc:sldMk cId="0" sldId="259"/>
            <ac:picMk id="111" creationId="{00000000-0000-0000-0000-000000000000}"/>
          </ac:picMkLst>
        </pc:picChg>
        <pc:cxnChg chg="mod">
          <ac:chgData name="TURILLI Emily Samuela" userId="S::emily.turilli@it.cdi.eu::273d03f0-5f14-4c17-9828-e957a1d26c30" providerId="AD" clId="Web-{43A9D223-4B73-4C3A-B404-C2B834DD215A}" dt="2023-06-24T12:36:43.598" v="7"/>
          <ac:cxnSpMkLst>
            <pc:docMk/>
            <pc:sldMk cId="0" sldId="259"/>
            <ac:cxnSpMk id="116" creationId="{00000000-0000-0000-0000-000000000000}"/>
          </ac:cxnSpMkLst>
        </pc:cxnChg>
        <pc:cxnChg chg="mod">
          <ac:chgData name="TURILLI Emily Samuela" userId="S::emily.turilli@it.cdi.eu::273d03f0-5f14-4c17-9828-e957a1d26c30" providerId="AD" clId="Web-{43A9D223-4B73-4C3A-B404-C2B834DD215A}" dt="2023-06-24T12:36:43.598" v="7"/>
          <ac:cxnSpMkLst>
            <pc:docMk/>
            <pc:sldMk cId="0" sldId="259"/>
            <ac:cxnSpMk id="128" creationId="{00000000-0000-0000-0000-000000000000}"/>
          </ac:cxnSpMkLst>
        </pc:cxnChg>
      </pc:sldChg>
      <pc:sldChg chg="modSp">
        <pc:chgData name="TURILLI Emily Samuela" userId="S::emily.turilli@it.cdi.eu::273d03f0-5f14-4c17-9828-e957a1d26c30" providerId="AD" clId="Web-{43A9D223-4B73-4C3A-B404-C2B834DD215A}" dt="2023-06-24T12:37:34.521" v="18" actId="20577"/>
        <pc:sldMkLst>
          <pc:docMk/>
          <pc:sldMk cId="0" sldId="260"/>
        </pc:sldMkLst>
        <pc:spChg chg="mod">
          <ac:chgData name="TURILLI Emily Samuela" userId="S::emily.turilli@it.cdi.eu::273d03f0-5f14-4c17-9828-e957a1d26c30" providerId="AD" clId="Web-{43A9D223-4B73-4C3A-B404-C2B834DD215A}" dt="2023-06-24T12:37:31.615" v="17" actId="20577"/>
          <ac:spMkLst>
            <pc:docMk/>
            <pc:sldMk cId="0" sldId="260"/>
            <ac:spMk id="143" creationId="{00000000-0000-0000-0000-000000000000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2:37:34.521" v="18" actId="20577"/>
          <ac:spMkLst>
            <pc:docMk/>
            <pc:sldMk cId="0" sldId="260"/>
            <ac:spMk id="144" creationId="{00000000-0000-0000-0000-000000000000}"/>
          </ac:spMkLst>
        </pc:spChg>
      </pc:sldChg>
      <pc:sldChg chg="modSp delCm">
        <pc:chgData name="TURILLI Emily Samuela" userId="S::emily.turilli@it.cdi.eu::273d03f0-5f14-4c17-9828-e957a1d26c30" providerId="AD" clId="Web-{43A9D223-4B73-4C3A-B404-C2B834DD215A}" dt="2023-06-24T13:08:35.911" v="146"/>
        <pc:sldMkLst>
          <pc:docMk/>
          <pc:sldMk cId="0" sldId="263"/>
        </pc:sldMkLst>
        <pc:spChg chg="mod">
          <ac:chgData name="TURILLI Emily Samuela" userId="S::emily.turilli@it.cdi.eu::273d03f0-5f14-4c17-9828-e957a1d26c30" providerId="AD" clId="Web-{43A9D223-4B73-4C3A-B404-C2B834DD215A}" dt="2023-06-24T12:52:39.661" v="37" actId="20577"/>
          <ac:spMkLst>
            <pc:docMk/>
            <pc:sldMk cId="0" sldId="263"/>
            <ac:spMk id="165" creationId="{00000000-0000-0000-0000-000000000000}"/>
          </ac:spMkLst>
        </pc:spChg>
      </pc:sldChg>
      <pc:sldChg chg="modSp delCm">
        <pc:chgData name="TURILLI Emily Samuela" userId="S::emily.turilli@it.cdi.eu::273d03f0-5f14-4c17-9828-e957a1d26c30" providerId="AD" clId="Web-{43A9D223-4B73-4C3A-B404-C2B834DD215A}" dt="2023-06-24T13:08:55.193" v="148" actId="20577"/>
        <pc:sldMkLst>
          <pc:docMk/>
          <pc:sldMk cId="0" sldId="264"/>
        </pc:sldMkLst>
        <pc:spChg chg="mod">
          <ac:chgData name="TURILLI Emily Samuela" userId="S::emily.turilli@it.cdi.eu::273d03f0-5f14-4c17-9828-e957a1d26c30" providerId="AD" clId="Web-{43A9D223-4B73-4C3A-B404-C2B834DD215A}" dt="2023-06-24T13:08:55.193" v="148" actId="20577"/>
          <ac:spMkLst>
            <pc:docMk/>
            <pc:sldMk cId="0" sldId="264"/>
            <ac:spMk id="205" creationId="{00000000-0000-0000-0000-000000000000}"/>
          </ac:spMkLst>
        </pc:spChg>
      </pc:sldChg>
      <pc:sldChg chg="del">
        <pc:chgData name="TURILLI Emily Samuela" userId="S::emily.turilli@it.cdi.eu::273d03f0-5f14-4c17-9828-e957a1d26c30" providerId="AD" clId="Web-{43A9D223-4B73-4C3A-B404-C2B834DD215A}" dt="2023-06-24T12:52:22.629" v="33"/>
        <pc:sldMkLst>
          <pc:docMk/>
          <pc:sldMk cId="0" sldId="266"/>
        </pc:sldMkLst>
      </pc:sldChg>
      <pc:sldChg chg="del">
        <pc:chgData name="TURILLI Emily Samuela" userId="S::emily.turilli@it.cdi.eu::273d03f0-5f14-4c17-9828-e957a1d26c30" providerId="AD" clId="Web-{43A9D223-4B73-4C3A-B404-C2B834DD215A}" dt="2023-06-24T12:52:22.598" v="32"/>
        <pc:sldMkLst>
          <pc:docMk/>
          <pc:sldMk cId="0" sldId="267"/>
        </pc:sldMkLst>
      </pc:sldChg>
      <pc:sldChg chg="del">
        <pc:chgData name="TURILLI Emily Samuela" userId="S::emily.turilli@it.cdi.eu::273d03f0-5f14-4c17-9828-e957a1d26c30" providerId="AD" clId="Web-{43A9D223-4B73-4C3A-B404-C2B834DD215A}" dt="2023-06-24T12:52:19.645" v="31"/>
        <pc:sldMkLst>
          <pc:docMk/>
          <pc:sldMk cId="0" sldId="268"/>
        </pc:sldMkLst>
      </pc:sldChg>
      <pc:sldChg chg="addSp delSp modSp">
        <pc:chgData name="TURILLI Emily Samuela" userId="S::emily.turilli@it.cdi.eu::273d03f0-5f14-4c17-9828-e957a1d26c30" providerId="AD" clId="Web-{43A9D223-4B73-4C3A-B404-C2B834DD215A}" dt="2023-06-24T13:08:28.130" v="145" actId="1076"/>
        <pc:sldMkLst>
          <pc:docMk/>
          <pc:sldMk cId="271039441" sldId="269"/>
        </pc:sldMkLst>
        <pc:spChg chg="add mod ord">
          <ac:chgData name="TURILLI Emily Samuela" userId="S::emily.turilli@it.cdi.eu::273d03f0-5f14-4c17-9828-e957a1d26c30" providerId="AD" clId="Web-{43A9D223-4B73-4C3A-B404-C2B834DD215A}" dt="2023-06-24T13:08:28.052" v="137" actId="1076"/>
          <ac:spMkLst>
            <pc:docMk/>
            <pc:sldMk cId="271039441" sldId="269"/>
            <ac:spMk id="2" creationId="{BF4BD54C-6DB3-9E13-5683-05245F88996B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052" v="138" actId="1076"/>
          <ac:spMkLst>
            <pc:docMk/>
            <pc:sldMk cId="271039441" sldId="269"/>
            <ac:spMk id="3" creationId="{8C2C17ED-6AFB-C5BA-5EDF-93646228948F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067" v="139" actId="1076"/>
          <ac:spMkLst>
            <pc:docMk/>
            <pc:sldMk cId="271039441" sldId="269"/>
            <ac:spMk id="4" creationId="{5FDE5064-2232-2F3C-2C6E-87D2CAF75A5A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067" v="140" actId="1076"/>
          <ac:spMkLst>
            <pc:docMk/>
            <pc:sldMk cId="271039441" sldId="269"/>
            <ac:spMk id="5" creationId="{FB060A9B-A5E8-8D6F-3B64-981C5ABAD1B5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083" v="141" actId="1076"/>
          <ac:spMkLst>
            <pc:docMk/>
            <pc:sldMk cId="271039441" sldId="269"/>
            <ac:spMk id="6" creationId="{A448AE9A-D362-E13A-67E7-5869FDB4E13B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099" v="142" actId="1076"/>
          <ac:spMkLst>
            <pc:docMk/>
            <pc:sldMk cId="271039441" sldId="269"/>
            <ac:spMk id="7" creationId="{B23DDFE8-F778-7165-4730-4BE2C3523B9D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099" v="143" actId="1076"/>
          <ac:spMkLst>
            <pc:docMk/>
            <pc:sldMk cId="271039441" sldId="269"/>
            <ac:spMk id="8" creationId="{9E108FB0-8E40-F1E9-E3CB-4DA43D7478F7}"/>
          </ac:spMkLst>
        </pc:spChg>
        <pc:spChg chg="del mod">
          <ac:chgData name="TURILLI Emily Samuela" userId="S::emily.turilli@it.cdi.eu::273d03f0-5f14-4c17-9828-e957a1d26c30" providerId="AD" clId="Web-{43A9D223-4B73-4C3A-B404-C2B834DD215A}" dt="2023-06-24T13:07:20.143" v="114"/>
          <ac:spMkLst>
            <pc:docMk/>
            <pc:sldMk cId="271039441" sldId="269"/>
            <ac:spMk id="9" creationId="{B4B44932-C7F7-452E-89BE-3DC3D0F01F59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114" v="144" actId="1076"/>
          <ac:spMkLst>
            <pc:docMk/>
            <pc:sldMk cId="271039441" sldId="269"/>
            <ac:spMk id="10" creationId="{7C321A66-B6AA-4381-8A04-26B7931EA2F8}"/>
          </ac:spMkLst>
        </pc:spChg>
        <pc:spChg chg="mod">
          <ac:chgData name="TURILLI Emily Samuela" userId="S::emily.turilli@it.cdi.eu::273d03f0-5f14-4c17-9828-e957a1d26c30" providerId="AD" clId="Web-{43A9D223-4B73-4C3A-B404-C2B834DD215A}" dt="2023-06-24T13:08:28.130" v="145" actId="1076"/>
          <ac:spMkLst>
            <pc:docMk/>
            <pc:sldMk cId="271039441" sldId="269"/>
            <ac:spMk id="11" creationId="{A2FC41DB-F756-54DF-06D5-925F44436CC0}"/>
          </ac:spMkLst>
        </pc:spChg>
      </pc:sldChg>
      <pc:sldChg chg="modSp">
        <pc:chgData name="TURILLI Emily Samuela" userId="S::emily.turilli@it.cdi.eu::273d03f0-5f14-4c17-9828-e957a1d26c30" providerId="AD" clId="Web-{43A9D223-4B73-4C3A-B404-C2B834DD215A}" dt="2023-06-24T13:07:07.971" v="113" actId="20577"/>
        <pc:sldMkLst>
          <pc:docMk/>
          <pc:sldMk cId="1273519037" sldId="270"/>
        </pc:sldMkLst>
        <pc:spChg chg="mod">
          <ac:chgData name="TURILLI Emily Samuela" userId="S::emily.turilli@it.cdi.eu::273d03f0-5f14-4c17-9828-e957a1d26c30" providerId="AD" clId="Web-{43A9D223-4B73-4C3A-B404-C2B834DD215A}" dt="2023-06-24T13:07:07.971" v="113" actId="20577"/>
          <ac:spMkLst>
            <pc:docMk/>
            <pc:sldMk cId="1273519037" sldId="270"/>
            <ac:spMk id="3" creationId="{902C15DE-BC69-E44A-D987-675885C2BC7E}"/>
          </ac:spMkLst>
        </pc:spChg>
      </pc:sldChg>
      <pc:sldChg chg="add del replId">
        <pc:chgData name="TURILLI Emily Samuela" userId="S::emily.turilli@it.cdi.eu::273d03f0-5f14-4c17-9828-e957a1d26c30" providerId="AD" clId="Web-{43A9D223-4B73-4C3A-B404-C2B834DD215A}" dt="2023-06-24T13:11:35.355" v="150"/>
        <pc:sldMkLst>
          <pc:docMk/>
          <pc:sldMk cId="525747354" sldId="271"/>
        </pc:sldMkLst>
      </pc:sldChg>
      <pc:sldChg chg="addSp delSp modSp add del replId">
        <pc:chgData name="TURILLI Emily Samuela" userId="S::emily.turilli@it.cdi.eu::273d03f0-5f14-4c17-9828-e957a1d26c30" providerId="AD" clId="Web-{43A9D223-4B73-4C3A-B404-C2B834DD215A}" dt="2023-06-24T13:15:41.363" v="180"/>
        <pc:sldMkLst>
          <pc:docMk/>
          <pc:sldMk cId="2669210510" sldId="271"/>
        </pc:sldMkLst>
        <pc:spChg chg="add mod">
          <ac:chgData name="TURILLI Emily Samuela" userId="S::emily.turilli@it.cdi.eu::273d03f0-5f14-4c17-9828-e957a1d26c30" providerId="AD" clId="Web-{43A9D223-4B73-4C3A-B404-C2B834DD215A}" dt="2023-06-24T13:12:56.623" v="179" actId="1076"/>
          <ac:spMkLst>
            <pc:docMk/>
            <pc:sldMk cId="2669210510" sldId="271"/>
            <ac:spMk id="2" creationId="{F08E6F9A-87BF-1041-4D59-D28CFEBA145A}"/>
          </ac:spMkLst>
        </pc:spChg>
        <pc:spChg chg="del">
          <ac:chgData name="TURILLI Emily Samuela" userId="S::emily.turilli@it.cdi.eu::273d03f0-5f14-4c17-9828-e957a1d26c30" providerId="AD" clId="Web-{43A9D223-4B73-4C3A-B404-C2B834DD215A}" dt="2023-06-24T13:11:54.840" v="159"/>
          <ac:spMkLst>
            <pc:docMk/>
            <pc:sldMk cId="2669210510" sldId="271"/>
            <ac:spMk id="72" creationId="{00000000-0000-0000-0000-000000000000}"/>
          </ac:spMkLst>
        </pc:spChg>
        <pc:spChg chg="del mod">
          <ac:chgData name="TURILLI Emily Samuela" userId="S::emily.turilli@it.cdi.eu::273d03f0-5f14-4c17-9828-e957a1d26c30" providerId="AD" clId="Web-{43A9D223-4B73-4C3A-B404-C2B834DD215A}" dt="2023-06-24T13:12:04.059" v="161"/>
          <ac:spMkLst>
            <pc:docMk/>
            <pc:sldMk cId="2669210510" sldId="271"/>
            <ac:spMk id="73" creationId="{00000000-0000-0000-0000-000000000000}"/>
          </ac:spMkLst>
        </pc:spChg>
        <pc:spChg chg="del">
          <ac:chgData name="TURILLI Emily Samuela" userId="S::emily.turilli@it.cdi.eu::273d03f0-5f14-4c17-9828-e957a1d26c30" providerId="AD" clId="Web-{43A9D223-4B73-4C3A-B404-C2B834DD215A}" dt="2023-06-24T13:11:51.777" v="156"/>
          <ac:spMkLst>
            <pc:docMk/>
            <pc:sldMk cId="2669210510" sldId="271"/>
            <ac:spMk id="75" creationId="{00000000-0000-0000-0000-000000000000}"/>
          </ac:spMkLst>
        </pc:spChg>
        <pc:spChg chg="del">
          <ac:chgData name="TURILLI Emily Samuela" userId="S::emily.turilli@it.cdi.eu::273d03f0-5f14-4c17-9828-e957a1d26c30" providerId="AD" clId="Web-{43A9D223-4B73-4C3A-B404-C2B834DD215A}" dt="2023-06-24T13:11:51.777" v="154"/>
          <ac:spMkLst>
            <pc:docMk/>
            <pc:sldMk cId="2669210510" sldId="271"/>
            <ac:spMk id="77" creationId="{00000000-0000-0000-0000-000000000000}"/>
          </ac:spMkLst>
        </pc:spChg>
        <pc:spChg chg="del">
          <ac:chgData name="TURILLI Emily Samuela" userId="S::emily.turilli@it.cdi.eu::273d03f0-5f14-4c17-9828-e957a1d26c30" providerId="AD" clId="Web-{43A9D223-4B73-4C3A-B404-C2B834DD215A}" dt="2023-06-24T13:11:51.777" v="152"/>
          <ac:spMkLst>
            <pc:docMk/>
            <pc:sldMk cId="2669210510" sldId="271"/>
            <ac:spMk id="79" creationId="{00000000-0000-0000-0000-000000000000}"/>
          </ac:spMkLst>
        </pc:spChg>
        <pc:picChg chg="del">
          <ac:chgData name="TURILLI Emily Samuela" userId="S::emily.turilli@it.cdi.eu::273d03f0-5f14-4c17-9828-e957a1d26c30" providerId="AD" clId="Web-{43A9D223-4B73-4C3A-B404-C2B834DD215A}" dt="2023-06-24T13:11:51.777" v="158"/>
          <ac:picMkLst>
            <pc:docMk/>
            <pc:sldMk cId="2669210510" sldId="271"/>
            <ac:picMk id="71" creationId="{00000000-0000-0000-0000-000000000000}"/>
          </ac:picMkLst>
        </pc:picChg>
        <pc:picChg chg="del">
          <ac:chgData name="TURILLI Emily Samuela" userId="S::emily.turilli@it.cdi.eu::273d03f0-5f14-4c17-9828-e957a1d26c30" providerId="AD" clId="Web-{43A9D223-4B73-4C3A-B404-C2B834DD215A}" dt="2023-06-24T13:11:51.777" v="157"/>
          <ac:picMkLst>
            <pc:docMk/>
            <pc:sldMk cId="2669210510" sldId="271"/>
            <ac:picMk id="74" creationId="{00000000-0000-0000-0000-000000000000}"/>
          </ac:picMkLst>
        </pc:picChg>
        <pc:picChg chg="del">
          <ac:chgData name="TURILLI Emily Samuela" userId="S::emily.turilli@it.cdi.eu::273d03f0-5f14-4c17-9828-e957a1d26c30" providerId="AD" clId="Web-{43A9D223-4B73-4C3A-B404-C2B834DD215A}" dt="2023-06-24T13:11:51.777" v="155"/>
          <ac:picMkLst>
            <pc:docMk/>
            <pc:sldMk cId="2669210510" sldId="271"/>
            <ac:picMk id="76" creationId="{00000000-0000-0000-0000-000000000000}"/>
          </ac:picMkLst>
        </pc:picChg>
        <pc:picChg chg="del">
          <ac:chgData name="TURILLI Emily Samuela" userId="S::emily.turilli@it.cdi.eu::273d03f0-5f14-4c17-9828-e957a1d26c30" providerId="AD" clId="Web-{43A9D223-4B73-4C3A-B404-C2B834DD215A}" dt="2023-06-24T13:11:51.777" v="153"/>
          <ac:picMkLst>
            <pc:docMk/>
            <pc:sldMk cId="2669210510" sldId="271"/>
            <ac:picMk id="78" creationId="{00000000-0000-0000-0000-000000000000}"/>
          </ac:picMkLst>
        </pc:picChg>
      </pc:sldChg>
      <pc:sldChg chg="addSp delSp modSp mod setBg addAnim delAnim">
        <pc:chgData name="TURILLI Emily Samuela" userId="S::emily.turilli@it.cdi.eu::273d03f0-5f14-4c17-9828-e957a1d26c30" providerId="AD" clId="Web-{43A9D223-4B73-4C3A-B404-C2B834DD215A}" dt="2023-06-24T13:39:50.833" v="196"/>
        <pc:sldMkLst>
          <pc:docMk/>
          <pc:sldMk cId="986559274" sldId="272"/>
        </pc:sldMkLst>
        <pc:spChg chg="add del mod ord">
          <ac:chgData name="TURILLI Emily Samuela" userId="S::emily.turilli@it.cdi.eu::273d03f0-5f14-4c17-9828-e957a1d26c30" providerId="AD" clId="Web-{43A9D223-4B73-4C3A-B404-C2B834DD215A}" dt="2023-06-24T13:39:25.301" v="193"/>
          <ac:spMkLst>
            <pc:docMk/>
            <pc:sldMk cId="986559274" sldId="272"/>
            <ac:spMk id="4" creationId="{63109EAB-39C8-704B-1F14-006A5E8AA0FD}"/>
          </ac:spMkLst>
        </pc:spChg>
        <pc:spChg chg="add del">
          <ac:chgData name="TURILLI Emily Samuela" userId="S::emily.turilli@it.cdi.eu::273d03f0-5f14-4c17-9828-e957a1d26c30" providerId="AD" clId="Web-{43A9D223-4B73-4C3A-B404-C2B834DD215A}" dt="2023-06-24T13:39:25.301" v="193"/>
          <ac:spMkLst>
            <pc:docMk/>
            <pc:sldMk cId="986559274" sldId="272"/>
            <ac:spMk id="10" creationId="{37C89E4B-3C9F-44B9-8B86-D9E3D112D8EC}"/>
          </ac:spMkLst>
        </pc:spChg>
        <pc:picChg chg="add mod ord">
          <ac:chgData name="TURILLI Emily Samuela" userId="S::emily.turilli@it.cdi.eu::273d03f0-5f14-4c17-9828-e957a1d26c30" providerId="AD" clId="Web-{43A9D223-4B73-4C3A-B404-C2B834DD215A}" dt="2023-06-24T13:39:50.833" v="196"/>
          <ac:picMkLst>
            <pc:docMk/>
            <pc:sldMk cId="986559274" sldId="272"/>
            <ac:picMk id="5" creationId="{A4B692A3-A9CE-29CB-BB5F-81644CC25128}"/>
          </ac:picMkLst>
        </pc:picChg>
        <pc:cxnChg chg="add del">
          <ac:chgData name="TURILLI Emily Samuela" userId="S::emily.turilli@it.cdi.eu::273d03f0-5f14-4c17-9828-e957a1d26c30" providerId="AD" clId="Web-{43A9D223-4B73-4C3A-B404-C2B834DD215A}" dt="2023-06-24T13:39:25.301" v="193"/>
          <ac:cxnSpMkLst>
            <pc:docMk/>
            <pc:sldMk cId="986559274" sldId="272"/>
            <ac:cxnSpMk id="12" creationId="{AA2EAA10-076F-46BD-8F0F-B9A2FB77A85C}"/>
          </ac:cxnSpMkLst>
        </pc:cxnChg>
        <pc:cxnChg chg="add del">
          <ac:chgData name="TURILLI Emily Samuela" userId="S::emily.turilli@it.cdi.eu::273d03f0-5f14-4c17-9828-e957a1d26c30" providerId="AD" clId="Web-{43A9D223-4B73-4C3A-B404-C2B834DD215A}" dt="2023-06-24T13:39:25.301" v="193"/>
          <ac:cxnSpMkLst>
            <pc:docMk/>
            <pc:sldMk cId="986559274" sldId="272"/>
            <ac:cxnSpMk id="14" creationId="{D891E407-403B-4764-86C9-33A56D3BCAA3}"/>
          </ac:cxnSpMkLst>
        </pc:cxnChg>
      </pc:sldChg>
    </pc:docChg>
  </pc:docChgLst>
  <pc:docChgLst>
    <pc:chgData name="TURILLI Emily Samuela" userId="S::emily.turilli@it.cdi.eu::273d03f0-5f14-4c17-9828-e957a1d26c30" providerId="AD" clId="Web-{FE677A4E-0648-479B-8D17-2A4C9A35A0A6}"/>
    <pc:docChg chg="delSld modSld">
      <pc:chgData name="TURILLI Emily Samuela" userId="S::emily.turilli@it.cdi.eu::273d03f0-5f14-4c17-9828-e957a1d26c30" providerId="AD" clId="Web-{FE677A4E-0648-479B-8D17-2A4C9A35A0A6}" dt="2023-06-24T13:57:55.825" v="25" actId="20577"/>
      <pc:docMkLst>
        <pc:docMk/>
      </pc:docMkLst>
      <pc:sldChg chg="modSp">
        <pc:chgData name="TURILLI Emily Samuela" userId="S::emily.turilli@it.cdi.eu::273d03f0-5f14-4c17-9828-e957a1d26c30" providerId="AD" clId="Web-{FE677A4E-0648-479B-8D17-2A4C9A35A0A6}" dt="2023-06-24T13:57:55.825" v="25" actId="20577"/>
        <pc:sldMkLst>
          <pc:docMk/>
          <pc:sldMk cId="0" sldId="259"/>
        </pc:sldMkLst>
        <pc:spChg chg="mod">
          <ac:chgData name="TURILLI Emily Samuela" userId="S::emily.turilli@it.cdi.eu::273d03f0-5f14-4c17-9828-e957a1d26c30" providerId="AD" clId="Web-{FE677A4E-0648-479B-8D17-2A4C9A35A0A6}" dt="2023-06-24T13:57:55.825" v="25" actId="20577"/>
          <ac:spMkLst>
            <pc:docMk/>
            <pc:sldMk cId="0" sldId="259"/>
            <ac:spMk id="110" creationId="{00000000-0000-0000-0000-000000000000}"/>
          </ac:spMkLst>
        </pc:spChg>
      </pc:sldChg>
      <pc:sldChg chg="del">
        <pc:chgData name="TURILLI Emily Samuela" userId="S::emily.turilli@it.cdi.eu::273d03f0-5f14-4c17-9828-e957a1d26c30" providerId="AD" clId="Web-{FE677A4E-0648-479B-8D17-2A4C9A35A0A6}" dt="2023-06-24T13:41:56.673" v="2"/>
        <pc:sldMkLst>
          <pc:docMk/>
          <pc:sldMk cId="1273519037" sldId="270"/>
        </pc:sldMkLst>
      </pc:sldChg>
      <pc:sldChg chg="delSp modSp">
        <pc:chgData name="TURILLI Emily Samuela" userId="S::emily.turilli@it.cdi.eu::273d03f0-5f14-4c17-9828-e957a1d26c30" providerId="AD" clId="Web-{FE677A4E-0648-479B-8D17-2A4C9A35A0A6}" dt="2023-06-24T13:57:15.886" v="23" actId="1076"/>
        <pc:sldMkLst>
          <pc:docMk/>
          <pc:sldMk cId="462177938" sldId="271"/>
        </pc:sldMkLst>
        <pc:spChg chg="mod">
          <ac:chgData name="TURILLI Emily Samuela" userId="S::emily.turilli@it.cdi.eu::273d03f0-5f14-4c17-9828-e957a1d26c30" providerId="AD" clId="Web-{FE677A4E-0648-479B-8D17-2A4C9A35A0A6}" dt="2023-06-24T13:57:15.886" v="23" actId="1076"/>
          <ac:spMkLst>
            <pc:docMk/>
            <pc:sldMk cId="462177938" sldId="271"/>
            <ac:spMk id="2" creationId="{DAA0FBCA-27CC-27E6-8E5D-0CC56C2F2D99}"/>
          </ac:spMkLst>
        </pc:spChg>
        <pc:spChg chg="del">
          <ac:chgData name="TURILLI Emily Samuela" userId="S::emily.turilli@it.cdi.eu::273d03f0-5f14-4c17-9828-e957a1d26c30" providerId="AD" clId="Web-{FE677A4E-0648-479B-8D17-2A4C9A35A0A6}" dt="2023-06-24T13:57:10.464" v="21"/>
          <ac:spMkLst>
            <pc:docMk/>
            <pc:sldMk cId="462177938" sldId="271"/>
            <ac:spMk id="14" creationId="{5C67E03F-C2FD-FFD7-4C57-DE46A21796FF}"/>
          </ac:spMkLst>
        </pc:spChg>
      </pc:sldChg>
      <pc:sldChg chg="addSp delSp modSp">
        <pc:chgData name="TURILLI Emily Samuela" userId="S::emily.turilli@it.cdi.eu::273d03f0-5f14-4c17-9828-e957a1d26c30" providerId="AD" clId="Web-{FE677A4E-0648-479B-8D17-2A4C9A35A0A6}" dt="2023-06-24T13:40:41.249" v="1"/>
        <pc:sldMkLst>
          <pc:docMk/>
          <pc:sldMk cId="986559274" sldId="272"/>
        </pc:sldMkLst>
        <pc:spChg chg="add del mod">
          <ac:chgData name="TURILLI Emily Samuela" userId="S::emily.turilli@it.cdi.eu::273d03f0-5f14-4c17-9828-e957a1d26c30" providerId="AD" clId="Web-{FE677A4E-0648-479B-8D17-2A4C9A35A0A6}" dt="2023-06-24T13:40:41.249" v="1"/>
          <ac:spMkLst>
            <pc:docMk/>
            <pc:sldMk cId="986559274" sldId="272"/>
            <ac:spMk id="3" creationId="{1740B8FD-0CE1-7273-8C94-B12324F76E9D}"/>
          </ac:spMkLst>
        </pc:spChg>
        <pc:spChg chg="del">
          <ac:chgData name="TURILLI Emily Samuela" userId="S::emily.turilli@it.cdi.eu::273d03f0-5f14-4c17-9828-e957a1d26c30" providerId="AD" clId="Web-{FE677A4E-0648-479B-8D17-2A4C9A35A0A6}" dt="2023-06-24T13:40:31.108" v="0"/>
          <ac:spMkLst>
            <pc:docMk/>
            <pc:sldMk cId="986559274" sldId="272"/>
            <ac:spMk id="4" creationId="{63109EAB-39C8-704B-1F14-006A5E8AA0FD}"/>
          </ac:spMkLst>
        </pc:spChg>
      </pc:sldChg>
    </pc:docChg>
  </pc:docChgLst>
  <pc:docChgLst>
    <pc:chgData name="ROSSI Andrea" userId="fbffeb34-76a7-48ad-aebd-d244735ff425" providerId="ADAL" clId="{D650050D-F132-2F4D-99AA-2207D516094F}"/>
    <pc:docChg chg="undo custSel addSld modSld">
      <pc:chgData name="ROSSI Andrea" userId="fbffeb34-76a7-48ad-aebd-d244735ff425" providerId="ADAL" clId="{D650050D-F132-2F4D-99AA-2207D516094F}" dt="2023-06-24T14:01:26.689" v="269" actId="1035"/>
      <pc:docMkLst>
        <pc:docMk/>
      </pc:docMkLst>
      <pc:sldChg chg="mod modShow">
        <pc:chgData name="ROSSI Andrea" userId="fbffeb34-76a7-48ad-aebd-d244735ff425" providerId="ADAL" clId="{D650050D-F132-2F4D-99AA-2207D516094F}" dt="2023-06-24T13:35:48.891" v="130" actId="729"/>
        <pc:sldMkLst>
          <pc:docMk/>
          <pc:sldMk cId="0" sldId="264"/>
        </pc:sldMkLst>
      </pc:sldChg>
      <pc:sldChg chg="addSp delSp modSp new mod">
        <pc:chgData name="ROSSI Andrea" userId="fbffeb34-76a7-48ad-aebd-d244735ff425" providerId="ADAL" clId="{D650050D-F132-2F4D-99AA-2207D516094F}" dt="2023-06-24T14:01:26.689" v="269" actId="1035"/>
        <pc:sldMkLst>
          <pc:docMk/>
          <pc:sldMk cId="462177938" sldId="271"/>
        </pc:sldMkLst>
        <pc:spChg chg="mod">
          <ac:chgData name="ROSSI Andrea" userId="fbffeb34-76a7-48ad-aebd-d244735ff425" providerId="ADAL" clId="{D650050D-F132-2F4D-99AA-2207D516094F}" dt="2023-06-24T13:44:25.083" v="165" actId="1076"/>
          <ac:spMkLst>
            <pc:docMk/>
            <pc:sldMk cId="462177938" sldId="271"/>
            <ac:spMk id="2" creationId="{DAA0FBCA-27CC-27E6-8E5D-0CC56C2F2D99}"/>
          </ac:spMkLst>
        </pc:spChg>
        <pc:spChg chg="del">
          <ac:chgData name="ROSSI Andrea" userId="fbffeb34-76a7-48ad-aebd-d244735ff425" providerId="ADAL" clId="{D650050D-F132-2F4D-99AA-2207D516094F}" dt="2023-06-24T13:21:36.428" v="11" actId="478"/>
          <ac:spMkLst>
            <pc:docMk/>
            <pc:sldMk cId="462177938" sldId="271"/>
            <ac:spMk id="3" creationId="{7AECA1DF-61AB-1EA0-AD28-2F532AAD885E}"/>
          </ac:spMkLst>
        </pc:spChg>
        <pc:spChg chg="add mod">
          <ac:chgData name="ROSSI Andrea" userId="fbffeb34-76a7-48ad-aebd-d244735ff425" providerId="ADAL" clId="{D650050D-F132-2F4D-99AA-2207D516094F}" dt="2023-06-24T13:58:27.700" v="224" actId="1035"/>
          <ac:spMkLst>
            <pc:docMk/>
            <pc:sldMk cId="462177938" sldId="271"/>
            <ac:spMk id="8" creationId="{4303D2BA-A77F-F2E0-DFAA-6DF16E04CB16}"/>
          </ac:spMkLst>
        </pc:spChg>
        <pc:spChg chg="add del mod">
          <ac:chgData name="ROSSI Andrea" userId="fbffeb34-76a7-48ad-aebd-d244735ff425" providerId="ADAL" clId="{D650050D-F132-2F4D-99AA-2207D516094F}" dt="2023-06-24T14:01:26.689" v="269" actId="1035"/>
          <ac:spMkLst>
            <pc:docMk/>
            <pc:sldMk cId="462177938" sldId="271"/>
            <ac:spMk id="9" creationId="{D0A6335B-DD47-4359-196E-C5C6EB9CB890}"/>
          </ac:spMkLst>
        </pc:spChg>
        <pc:spChg chg="add del mod">
          <ac:chgData name="ROSSI Andrea" userId="fbffeb34-76a7-48ad-aebd-d244735ff425" providerId="ADAL" clId="{D650050D-F132-2F4D-99AA-2207D516094F}" dt="2023-06-24T14:01:26.689" v="269" actId="1035"/>
          <ac:spMkLst>
            <pc:docMk/>
            <pc:sldMk cId="462177938" sldId="271"/>
            <ac:spMk id="10" creationId="{99756589-DA05-E9AF-DB65-73FFF09EBEE1}"/>
          </ac:spMkLst>
        </pc:spChg>
        <pc:spChg chg="add del mod">
          <ac:chgData name="ROSSI Andrea" userId="fbffeb34-76a7-48ad-aebd-d244735ff425" providerId="ADAL" clId="{D650050D-F132-2F4D-99AA-2207D516094F}" dt="2023-06-24T13:42:33.799" v="146" actId="21"/>
          <ac:spMkLst>
            <pc:docMk/>
            <pc:sldMk cId="462177938" sldId="271"/>
            <ac:spMk id="12" creationId="{945496BA-A5A8-6235-C71D-F6678F5BE534}"/>
          </ac:spMkLst>
        </pc:spChg>
        <pc:spChg chg="add del mod">
          <ac:chgData name="ROSSI Andrea" userId="fbffeb34-76a7-48ad-aebd-d244735ff425" providerId="ADAL" clId="{D650050D-F132-2F4D-99AA-2207D516094F}" dt="2023-06-24T13:44:29.878" v="168"/>
          <ac:spMkLst>
            <pc:docMk/>
            <pc:sldMk cId="462177938" sldId="271"/>
            <ac:spMk id="13" creationId="{AD342FD0-0C16-33DF-0DB4-B65FF139C9B0}"/>
          </ac:spMkLst>
        </pc:spChg>
        <pc:spChg chg="add mod">
          <ac:chgData name="ROSSI Andrea" userId="fbffeb34-76a7-48ad-aebd-d244735ff425" providerId="ADAL" clId="{D650050D-F132-2F4D-99AA-2207D516094F}" dt="2023-06-24T13:45:06.434" v="178" actId="1036"/>
          <ac:spMkLst>
            <pc:docMk/>
            <pc:sldMk cId="462177938" sldId="271"/>
            <ac:spMk id="14" creationId="{5C67E03F-C2FD-FFD7-4C57-DE46A21796FF}"/>
          </ac:spMkLst>
        </pc:spChg>
        <pc:spChg chg="add del mod">
          <ac:chgData name="ROSSI Andrea" userId="fbffeb34-76a7-48ad-aebd-d244735ff425" providerId="ADAL" clId="{D650050D-F132-2F4D-99AA-2207D516094F}" dt="2023-06-24T14:01:17.569" v="240"/>
          <ac:spMkLst>
            <pc:docMk/>
            <pc:sldMk cId="462177938" sldId="271"/>
            <ac:spMk id="15" creationId="{37FEA3F8-DA76-8336-A53E-E104F4CD6663}"/>
          </ac:spMkLst>
        </pc:spChg>
        <pc:grpChg chg="add mod">
          <ac:chgData name="ROSSI Andrea" userId="fbffeb34-76a7-48ad-aebd-d244735ff425" providerId="ADAL" clId="{D650050D-F132-2F4D-99AA-2207D516094F}" dt="2023-06-24T13:29:55.327" v="101" actId="1076"/>
          <ac:grpSpMkLst>
            <pc:docMk/>
            <pc:sldMk cId="462177938" sldId="271"/>
            <ac:grpSpMk id="4" creationId="{E5DEA379-1D84-2D2F-1369-7AE8603BC7AC}"/>
          </ac:grpSpMkLst>
        </pc:grpChg>
        <pc:picChg chg="add del mod">
          <ac:chgData name="ROSSI Andrea" userId="fbffeb34-76a7-48ad-aebd-d244735ff425" providerId="ADAL" clId="{D650050D-F132-2F4D-99AA-2207D516094F}" dt="2023-06-24T13:37:34.047" v="134" actId="21"/>
          <ac:picMkLst>
            <pc:docMk/>
            <pc:sldMk cId="462177938" sldId="271"/>
            <ac:picMk id="1026" creationId="{69B0E579-3DF2-B306-E028-22600847A27E}"/>
          </ac:picMkLst>
        </pc:picChg>
        <pc:picChg chg="add del mod">
          <ac:chgData name="ROSSI Andrea" userId="fbffeb34-76a7-48ad-aebd-d244735ff425" providerId="ADAL" clId="{D650050D-F132-2F4D-99AA-2207D516094F}" dt="2023-06-24T13:30:03.449" v="102" actId="478"/>
          <ac:picMkLst>
            <pc:docMk/>
            <pc:sldMk cId="462177938" sldId="271"/>
            <ac:picMk id="1028" creationId="{1090813B-0F6E-E134-C1C8-650C68CF11D9}"/>
          </ac:picMkLst>
        </pc:picChg>
        <pc:picChg chg="add mod">
          <ac:chgData name="ROSSI Andrea" userId="fbffeb34-76a7-48ad-aebd-d244735ff425" providerId="ADAL" clId="{D650050D-F132-2F4D-99AA-2207D516094F}" dt="2023-06-24T13:58:27.700" v="224" actId="1035"/>
          <ac:picMkLst>
            <pc:docMk/>
            <pc:sldMk cId="462177938" sldId="271"/>
            <ac:picMk id="1030" creationId="{B5A5605E-EEE6-390E-A383-A96D0274CF25}"/>
          </ac:picMkLst>
        </pc:picChg>
        <pc:picChg chg="add mod">
          <ac:chgData name="ROSSI Andrea" userId="fbffeb34-76a7-48ad-aebd-d244735ff425" providerId="ADAL" clId="{D650050D-F132-2F4D-99AA-2207D516094F}" dt="2023-06-24T13:29:55.327" v="101" actId="1076"/>
          <ac:picMkLst>
            <pc:docMk/>
            <pc:sldMk cId="462177938" sldId="271"/>
            <ac:picMk id="1032" creationId="{5ECDF99E-CA6D-5E79-5E7F-D48C7EDC4A39}"/>
          </ac:picMkLst>
        </pc:picChg>
        <pc:picChg chg="add mod">
          <ac:chgData name="ROSSI Andrea" userId="fbffeb34-76a7-48ad-aebd-d244735ff425" providerId="ADAL" clId="{D650050D-F132-2F4D-99AA-2207D516094F}" dt="2023-06-24T13:29:55.327" v="101" actId="1076"/>
          <ac:picMkLst>
            <pc:docMk/>
            <pc:sldMk cId="462177938" sldId="271"/>
            <ac:picMk id="1033" creationId="{12C23014-69A4-4B52-E747-0386AEB1C0D3}"/>
          </ac:picMkLst>
        </pc:picChg>
        <pc:picChg chg="add mod">
          <ac:chgData name="ROSSI Andrea" userId="fbffeb34-76a7-48ad-aebd-d244735ff425" providerId="ADAL" clId="{D650050D-F132-2F4D-99AA-2207D516094F}" dt="2023-06-24T13:29:55.327" v="101" actId="1076"/>
          <ac:picMkLst>
            <pc:docMk/>
            <pc:sldMk cId="462177938" sldId="271"/>
            <ac:picMk id="1034" creationId="{21DC2383-A7D2-2CC7-06A2-FC454F6B26A3}"/>
          </ac:picMkLst>
        </pc:picChg>
        <pc:picChg chg="add del mod">
          <ac:chgData name="ROSSI Andrea" userId="fbffeb34-76a7-48ad-aebd-d244735ff425" providerId="ADAL" clId="{D650050D-F132-2F4D-99AA-2207D516094F}" dt="2023-06-24T13:28:27.814" v="86" actId="478"/>
          <ac:picMkLst>
            <pc:docMk/>
            <pc:sldMk cId="462177938" sldId="271"/>
            <ac:picMk id="1036" creationId="{A82CD5AA-9AD9-39CE-17C0-4EE395FCBCB1}"/>
          </ac:picMkLst>
        </pc:picChg>
        <pc:picChg chg="add mod">
          <ac:chgData name="ROSSI Andrea" userId="fbffeb34-76a7-48ad-aebd-d244735ff425" providerId="ADAL" clId="{D650050D-F132-2F4D-99AA-2207D516094F}" dt="2023-06-24T13:58:27.700" v="224" actId="1035"/>
          <ac:picMkLst>
            <pc:docMk/>
            <pc:sldMk cId="462177938" sldId="271"/>
            <ac:picMk id="1038" creationId="{97EF1379-CBA8-4969-2EEB-BDD0220E5D14}"/>
          </ac:picMkLst>
        </pc:picChg>
        <pc:cxnChg chg="add del mod">
          <ac:chgData name="ROSSI Andrea" userId="fbffeb34-76a7-48ad-aebd-d244735ff425" providerId="ADAL" clId="{D650050D-F132-2F4D-99AA-2207D516094F}" dt="2023-06-24T13:27:12.975" v="66" actId="478"/>
          <ac:cxnSpMkLst>
            <pc:docMk/>
            <pc:sldMk cId="462177938" sldId="271"/>
            <ac:cxnSpMk id="6" creationId="{CED1D575-83B3-4C0C-F679-C1ECC2C1CC8C}"/>
          </ac:cxnSpMkLst>
        </pc:cxnChg>
        <pc:cxnChg chg="add del mod">
          <ac:chgData name="ROSSI Andrea" userId="fbffeb34-76a7-48ad-aebd-d244735ff425" providerId="ADAL" clId="{D650050D-F132-2F4D-99AA-2207D516094F}" dt="2023-06-24T13:27:10.973" v="65" actId="478"/>
          <ac:cxnSpMkLst>
            <pc:docMk/>
            <pc:sldMk cId="462177938" sldId="271"/>
            <ac:cxnSpMk id="7" creationId="{2887E400-B86E-B31A-9355-E6783E242D33}"/>
          </ac:cxnSpMkLst>
        </pc:cxnChg>
      </pc:sldChg>
      <pc:sldChg chg="addSp delSp modSp new mod">
        <pc:chgData name="ROSSI Andrea" userId="fbffeb34-76a7-48ad-aebd-d244735ff425" providerId="ADAL" clId="{D650050D-F132-2F4D-99AA-2207D516094F}" dt="2023-06-24T13:39:25.920" v="136" actId="1076"/>
        <pc:sldMkLst>
          <pc:docMk/>
          <pc:sldMk cId="986559274" sldId="272"/>
        </pc:sldMkLst>
        <pc:spChg chg="del">
          <ac:chgData name="ROSSI Andrea" userId="fbffeb34-76a7-48ad-aebd-d244735ff425" providerId="ADAL" clId="{D650050D-F132-2F4D-99AA-2207D516094F}" dt="2023-06-24T13:37:16.811" v="132"/>
          <ac:spMkLst>
            <pc:docMk/>
            <pc:sldMk cId="986559274" sldId="272"/>
            <ac:spMk id="2" creationId="{2A50DB8C-D1C8-936F-D61B-FC562662D31E}"/>
          </ac:spMkLst>
        </pc:spChg>
        <pc:spChg chg="del">
          <ac:chgData name="ROSSI Andrea" userId="fbffeb34-76a7-48ad-aebd-d244735ff425" providerId="ADAL" clId="{D650050D-F132-2F4D-99AA-2207D516094F}" dt="2023-06-24T13:37:18.623" v="133" actId="478"/>
          <ac:spMkLst>
            <pc:docMk/>
            <pc:sldMk cId="986559274" sldId="272"/>
            <ac:spMk id="3" creationId="{14E116C2-9FC9-2C7F-C8D6-2353182DDD33}"/>
          </ac:spMkLst>
        </pc:spChg>
        <pc:spChg chg="add mod">
          <ac:chgData name="ROSSI Andrea" userId="fbffeb34-76a7-48ad-aebd-d244735ff425" providerId="ADAL" clId="{D650050D-F132-2F4D-99AA-2207D516094F}" dt="2023-06-24T13:37:16.811" v="132"/>
          <ac:spMkLst>
            <pc:docMk/>
            <pc:sldMk cId="986559274" sldId="272"/>
            <ac:spMk id="4" creationId="{63109EAB-39C8-704B-1F14-006A5E8AA0FD}"/>
          </ac:spMkLst>
        </pc:spChg>
        <pc:picChg chg="mod">
          <ac:chgData name="ROSSI Andrea" userId="fbffeb34-76a7-48ad-aebd-d244735ff425" providerId="ADAL" clId="{D650050D-F132-2F4D-99AA-2207D516094F}" dt="2023-06-24T13:39:25.920" v="136" actId="1076"/>
          <ac:picMkLst>
            <pc:docMk/>
            <pc:sldMk cId="986559274" sldId="272"/>
            <ac:picMk id="5" creationId="{A4B692A3-A9CE-29CB-BB5F-81644CC25128}"/>
          </ac:picMkLst>
        </pc:pic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04D9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3A6-420A-81FA-4B520148E569}"/>
              </c:ext>
            </c:extLst>
          </c:dPt>
          <c:dPt>
            <c:idx val="1"/>
            <c:bubble3D val="0"/>
            <c:explosion val="5"/>
            <c:spPr>
              <a:solidFill>
                <a:srgbClr val="3F74E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63A6-420A-81FA-4B520148E569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A6-420A-81FA-4B520148E5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noFill/>
            </a:ln>
          </c:spPr>
          <c:explosion val="2"/>
          <c:dPt>
            <c:idx val="0"/>
            <c:bubble3D val="0"/>
            <c:spPr>
              <a:solidFill>
                <a:srgbClr val="D04D99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D5B-4543-AB1B-49BEB6B26987}"/>
              </c:ext>
            </c:extLst>
          </c:dPt>
          <c:dPt>
            <c:idx val="1"/>
            <c:bubble3D val="0"/>
            <c:spPr>
              <a:solidFill>
                <a:srgbClr val="3F74E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D5B-4543-AB1B-49BEB6B26987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99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D5B-4543-AB1B-49BEB6B269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54</a:t>
            </a:fld>
            <a:endParaRPr lang="en-GB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641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35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6"/>
          <p:cNvSpPr txBox="1">
            <a:spLocks noGrp="1"/>
          </p:cNvSpPr>
          <p:nvPr>
            <p:ph type="ctrTitle"/>
          </p:nvPr>
        </p:nvSpPr>
        <p:spPr>
          <a:xfrm>
            <a:off x="674914" y="391884"/>
            <a:ext cx="9622972" cy="122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alatino Linotype"/>
              <a:buNone/>
              <a:defRPr sz="5400" b="1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6"/>
          <p:cNvSpPr txBox="1">
            <a:spLocks noGrp="1"/>
          </p:cNvSpPr>
          <p:nvPr>
            <p:ph type="subTitle" idx="1"/>
          </p:nvPr>
        </p:nvSpPr>
        <p:spPr>
          <a:xfrm>
            <a:off x="1153886" y="2796495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Corbel"/>
                <a:ea typeface="Corbel"/>
                <a:cs typeface="Corbel"/>
                <a:sym typeface="Corbe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0" name="Google Shape;20;p6"/>
          <p:cNvSpPr txBox="1">
            <a:spLocks noGrp="1"/>
          </p:cNvSpPr>
          <p:nvPr>
            <p:ph type="dt" idx="10"/>
          </p:nvPr>
        </p:nvSpPr>
        <p:spPr>
          <a:xfrm>
            <a:off x="206824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sldNum" idx="12"/>
          </p:nvPr>
        </p:nvSpPr>
        <p:spPr>
          <a:xfrm>
            <a:off x="920931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23" name="Google Shape;2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52400" y="5639068"/>
            <a:ext cx="2612571" cy="7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8881" y="5598153"/>
            <a:ext cx="1202580" cy="799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1525" y="0"/>
            <a:ext cx="1219352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2242165" y="320675"/>
            <a:ext cx="911163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alatino Linotype"/>
              <a:buNone/>
              <a:defRPr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Corbel"/>
                <a:ea typeface="Corbel"/>
                <a:cs typeface="Corbel"/>
                <a:sym typeface="Corbe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Slide">
  <p:cSld name="1_Title Slid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352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10"/>
          <p:cNvSpPr txBox="1">
            <a:spLocks noGrp="1"/>
          </p:cNvSpPr>
          <p:nvPr>
            <p:ph type="ctrTitle"/>
          </p:nvPr>
        </p:nvSpPr>
        <p:spPr>
          <a:xfrm>
            <a:off x="674914" y="391884"/>
            <a:ext cx="9622972" cy="122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alatino Linotype"/>
              <a:buNone/>
              <a:defRPr sz="5400" b="1"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ubTitle" idx="1"/>
          </p:nvPr>
        </p:nvSpPr>
        <p:spPr>
          <a:xfrm>
            <a:off x="1153886" y="2796495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Corbel"/>
                <a:ea typeface="Corbel"/>
                <a:cs typeface="Corbel"/>
                <a:sym typeface="Corbe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dt" idx="10"/>
          </p:nvPr>
        </p:nvSpPr>
        <p:spPr>
          <a:xfrm>
            <a:off x="206824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sldNum" idx="12"/>
          </p:nvPr>
        </p:nvSpPr>
        <p:spPr>
          <a:xfrm>
            <a:off x="920931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5" name="Google Shape;55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52400" y="5639068"/>
            <a:ext cx="2612571" cy="71728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858881" y="5598153"/>
            <a:ext cx="1202580" cy="7991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-170" y="0"/>
            <a:ext cx="12190814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Palatino Linotype"/>
              <a:buNone/>
              <a:defRPr sz="4400" b="0" i="0" u="none" strike="noStrike" cap="none">
                <a:solidFill>
                  <a:schemeClr val="dk1"/>
                </a:solidFill>
                <a:latin typeface="Palatino Linotype"/>
                <a:ea typeface="Palatino Linotype"/>
                <a:cs typeface="Palatino Linotype"/>
                <a:sym typeface="Palatino Linotype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6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chart" Target="../charts/char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80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9</a:t>
            </a:r>
            <a:r>
              <a:rPr lang="it-IT" sz="13800" dirty="0" smtClean="0">
                <a:solidFill>
                  <a:schemeClr val="bg1"/>
                </a:solidFill>
              </a:rPr>
              <a:t>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63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99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2</a:t>
            </a:r>
            <a:r>
              <a:rPr lang="it-IT" sz="13800" dirty="0" smtClean="0">
                <a:solidFill>
                  <a:schemeClr val="bg1"/>
                </a:solidFill>
              </a:rPr>
              <a:t>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33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3</a:t>
            </a:r>
            <a:r>
              <a:rPr lang="it-IT" sz="13800" dirty="0" smtClean="0">
                <a:solidFill>
                  <a:schemeClr val="bg1"/>
                </a:solidFill>
              </a:rPr>
              <a:t>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27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4</a:t>
            </a:r>
            <a:r>
              <a:rPr lang="it-IT" sz="13800" dirty="0" smtClean="0">
                <a:solidFill>
                  <a:schemeClr val="bg1"/>
                </a:solidFill>
              </a:rPr>
              <a:t>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46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5</a:t>
            </a:r>
            <a:r>
              <a:rPr lang="it-IT" sz="13800" dirty="0" smtClean="0">
                <a:solidFill>
                  <a:schemeClr val="bg1"/>
                </a:solidFill>
              </a:rPr>
              <a:t>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2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6</a:t>
            </a:r>
            <a:r>
              <a:rPr lang="it-IT" sz="13800" dirty="0" smtClean="0">
                <a:solidFill>
                  <a:schemeClr val="bg1"/>
                </a:solidFill>
              </a:rPr>
              <a:t>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452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70,000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80,000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76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90,000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49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06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7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200,000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95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4</a:t>
            </a:r>
            <a:r>
              <a:rPr lang="it-IT" sz="13800" dirty="0" smtClean="0">
                <a:solidFill>
                  <a:schemeClr val="bg1"/>
                </a:solidFill>
              </a:rPr>
              <a:t>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57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800,000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4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1,600,000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64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2,000,000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9373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2,500,000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28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3,000,000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31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3,500,000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6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074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4</a:t>
            </a:r>
            <a:r>
              <a:rPr lang="it-IT" sz="13800" dirty="0" smtClean="0">
                <a:solidFill>
                  <a:schemeClr val="bg1"/>
                </a:solidFill>
              </a:rPr>
              <a:t>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06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2</a:t>
            </a:r>
            <a:r>
              <a:rPr lang="it-IT" sz="13800" dirty="0" smtClean="0">
                <a:solidFill>
                  <a:schemeClr val="bg1"/>
                </a:solidFill>
              </a:rPr>
              <a:t>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64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074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4,500,000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333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074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5,000,000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197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6,000,000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706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7,000,000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80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074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8,000,000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467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202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9</a:t>
            </a:r>
            <a:r>
              <a:rPr lang="it-IT" sz="13800" dirty="0" smtClean="0">
                <a:solidFill>
                  <a:schemeClr val="bg1"/>
                </a:solidFill>
              </a:rPr>
              <a:t>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862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851338" y="2520232"/>
            <a:ext cx="9364622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10,000,000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31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851338" y="2520232"/>
            <a:ext cx="9364622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11,000,000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60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019502" y="2520232"/>
            <a:ext cx="9196457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12,000,000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67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914399" y="2520232"/>
            <a:ext cx="930155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13,000,000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48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3</a:t>
            </a:r>
            <a:r>
              <a:rPr lang="it-IT" sz="13800" dirty="0" smtClean="0">
                <a:solidFill>
                  <a:schemeClr val="bg1"/>
                </a:solidFill>
              </a:rPr>
              <a:t>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87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777766" y="2520232"/>
            <a:ext cx="9438194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14,000,000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3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788276" y="2520232"/>
            <a:ext cx="9427684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15,000,000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6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756744" y="2520232"/>
            <a:ext cx="9459215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16,000,000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135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966952" y="2520232"/>
            <a:ext cx="9249008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17,000,000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4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851338" y="2520232"/>
            <a:ext cx="9364622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18,000,000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913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914400" y="2520232"/>
            <a:ext cx="9301560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19,000,000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3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0" y="2520233"/>
            <a:ext cx="10215960" cy="15945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+20,000,000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0" y="2520233"/>
            <a:ext cx="10215960" cy="15945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+20,000,000</a:t>
            </a:r>
            <a:endParaRPr lang="it-IT" sz="138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69658" y="4655388"/>
            <a:ext cx="85463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it-IT" sz="2400" dirty="0" smtClean="0">
                <a:solidFill>
                  <a:schemeClr val="bg1"/>
                </a:solidFill>
              </a:rPr>
              <a:t>Breast cancer​, Stomach cancer,Colon cancer​, Lung cancer, Glioblastoma, Renal-cell carcinoma​, Rheumatoid arthritis​, Crohn's disease​, Thyroid cancer​, Ulcerative colitis, Non-Hodgkin's Lymphoma, Hemophilia​, Organ rejection, Stroke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968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35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268166946"/>
              </p:ext>
            </p:extLst>
          </p:nvPr>
        </p:nvGraphicFramePr>
        <p:xfrm>
          <a:off x="749739" y="1345616"/>
          <a:ext cx="6250152" cy="4166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505903" y="2151728"/>
            <a:ext cx="46876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bg2">
                    <a:lumMod val="75000"/>
                  </a:schemeClr>
                </a:solidFill>
              </a:rPr>
              <a:t>Only 10% of the biotech patents developed in European universities succed to be out-licensed</a:t>
            </a:r>
            <a:endParaRPr lang="it-IT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3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4</a:t>
            </a:r>
            <a:r>
              <a:rPr lang="it-IT" sz="13800" dirty="0" smtClean="0">
                <a:solidFill>
                  <a:schemeClr val="bg1"/>
                </a:solidFill>
              </a:rPr>
              <a:t>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57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988020" y="2631716"/>
            <a:ext cx="10215960" cy="15945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it-IT" sz="13800" dirty="0" smtClean="0">
                <a:solidFill>
                  <a:schemeClr val="bg1"/>
                </a:solidFill>
              </a:rPr>
              <a:t>WHY?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593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" y="0"/>
            <a:ext cx="7168056" cy="6858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9969" y="3836274"/>
            <a:ext cx="1360117" cy="13601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232" y="827814"/>
            <a:ext cx="1949591" cy="19495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091569" y="5901317"/>
            <a:ext cx="3176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 smtClean="0">
                <a:solidFill>
                  <a:schemeClr val="bg2">
                    <a:lumMod val="75000"/>
                  </a:schemeClr>
                </a:solidFill>
              </a:rPr>
              <a:t>Tech Transfer Offices are usually understaffed</a:t>
            </a:r>
            <a:endParaRPr lang="it-IT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72"/>
          <a:stretch/>
        </p:blipFill>
        <p:spPr>
          <a:xfrm>
            <a:off x="-279057" y="344021"/>
            <a:ext cx="7726167" cy="6169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31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988020" y="2631716"/>
            <a:ext cx="10215960" cy="159456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/>
            <a:r>
              <a:rPr lang="it-IT" sz="6600" dirty="0" smtClean="0">
                <a:solidFill>
                  <a:schemeClr val="bg1"/>
                </a:solidFill>
              </a:rPr>
              <a:t>THIS IS NOT WORKING</a:t>
            </a:r>
            <a:endParaRPr lang="it-IT" sz="6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69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3162" y1="56851" x2="33162" y2="56851"/>
                        <a14:foregroundMark x1="60925" y1="53936" x2="60925" y2="53936"/>
                        <a14:foregroundMark x1="47815" y1="53644" x2="47815" y2="53644"/>
                        <a14:foregroundMark x1="43188" y1="53936" x2="43188" y2="53936"/>
                        <a14:foregroundMark x1="19537" y1="79592" x2="19537" y2="79592"/>
                        <a14:backgroundMark x1="21851" y1="74636" x2="21851" y2="74636"/>
                        <a14:backgroundMark x1="22108" y1="75219" x2="22108" y2="75219"/>
                        <a14:backgroundMark x1="20566" y1="76093" x2="20566" y2="76093"/>
                        <a14:backgroundMark x1="19280" y1="79300" x2="19280" y2="79300"/>
                        <a14:backgroundMark x1="19794" y1="80466" x2="19794" y2="80466"/>
                        <a14:backgroundMark x1="19794" y1="79592" x2="19794" y2="79592"/>
                        <a14:backgroundMark x1="19023" y1="79883" x2="19023" y2="79883"/>
                        <a14:backgroundMark x1="71979" y1="54519" x2="71979" y2="54519"/>
                        <a14:backgroundMark x1="19280" y1="54227" x2="19280" y2="54227"/>
                        <a14:backgroundMark x1="59897" y1="28571" x2="59897" y2="2857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800" t="2142" r="14228" b="26435"/>
          <a:stretch/>
        </p:blipFill>
        <p:spPr>
          <a:xfrm>
            <a:off x="3776734" y="394549"/>
            <a:ext cx="4639121" cy="3896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28583" y="4014669"/>
            <a:ext cx="34630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400" b="1" dirty="0" smtClean="0"/>
              <a:t>CATAPULT</a:t>
            </a:r>
            <a:endParaRPr lang="it-IT" sz="4400" b="1" dirty="0"/>
          </a:p>
        </p:txBody>
      </p:sp>
      <p:sp>
        <p:nvSpPr>
          <p:cNvPr id="6" name="Rectangle 5"/>
          <p:cNvSpPr/>
          <p:nvPr/>
        </p:nvSpPr>
        <p:spPr>
          <a:xfrm>
            <a:off x="2517716" y="4784110"/>
            <a:ext cx="71571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2000"/>
            </a:pPr>
            <a:r>
              <a:rPr lang="en-US" sz="2800" b="1" dirty="0">
                <a:solidFill>
                  <a:schemeClr val="dk1"/>
                </a:solidFill>
              </a:rPr>
              <a:t>Ca</a:t>
            </a:r>
            <a:r>
              <a:rPr lang="en-US" sz="2800" dirty="0">
                <a:solidFill>
                  <a:schemeClr val="dk1"/>
                </a:solidFill>
              </a:rPr>
              <a:t>talyzing </a:t>
            </a:r>
            <a:r>
              <a:rPr lang="en-US" sz="2800" b="1" dirty="0">
                <a:solidFill>
                  <a:schemeClr val="dk1"/>
                </a:solidFill>
              </a:rPr>
              <a:t>T</a:t>
            </a:r>
            <a:r>
              <a:rPr lang="en-US" sz="2800" dirty="0">
                <a:solidFill>
                  <a:schemeClr val="dk1"/>
                </a:solidFill>
              </a:rPr>
              <a:t>echnology </a:t>
            </a:r>
            <a:r>
              <a:rPr lang="en-US" sz="2800" b="1" dirty="0">
                <a:solidFill>
                  <a:schemeClr val="dk1"/>
                </a:solidFill>
              </a:rPr>
              <a:t>A</a:t>
            </a:r>
            <a:r>
              <a:rPr lang="en-US" sz="2800" dirty="0">
                <a:solidFill>
                  <a:schemeClr val="dk1"/>
                </a:solidFill>
              </a:rPr>
              <a:t>dvancement through </a:t>
            </a:r>
            <a:r>
              <a:rPr lang="en-US" sz="2800" b="1" dirty="0">
                <a:solidFill>
                  <a:schemeClr val="dk1"/>
                </a:solidFill>
              </a:rPr>
              <a:t>P</a:t>
            </a:r>
            <a:r>
              <a:rPr lang="en-US" sz="2800" dirty="0">
                <a:solidFill>
                  <a:schemeClr val="dk1"/>
                </a:solidFill>
              </a:rPr>
              <a:t>atent </a:t>
            </a:r>
            <a:r>
              <a:rPr lang="en-US" sz="2800" b="1" dirty="0">
                <a:solidFill>
                  <a:schemeClr val="dk1"/>
                </a:solidFill>
              </a:rPr>
              <a:t>U</a:t>
            </a:r>
            <a:r>
              <a:rPr lang="en-US" sz="2800" dirty="0">
                <a:solidFill>
                  <a:schemeClr val="dk1"/>
                </a:solidFill>
              </a:rPr>
              <a:t>tilization and </a:t>
            </a:r>
            <a:r>
              <a:rPr lang="en-US" sz="2800" b="1" dirty="0">
                <a:solidFill>
                  <a:schemeClr val="dk1"/>
                </a:solidFill>
              </a:rPr>
              <a:t>L</a:t>
            </a:r>
            <a:r>
              <a:rPr lang="en-US" sz="2800" dirty="0">
                <a:solidFill>
                  <a:schemeClr val="dk1"/>
                </a:solidFill>
              </a:rPr>
              <a:t>icensing</a:t>
            </a:r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>
            <a:off x="1244559" y="5954173"/>
            <a:ext cx="97034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SzPts val="2000"/>
            </a:pPr>
            <a:r>
              <a:rPr lang="en-US" sz="2800" dirty="0" smtClean="0">
                <a:solidFill>
                  <a:schemeClr val="dk1"/>
                </a:solidFill>
              </a:rPr>
              <a:t>The South and East European Netflix of Biopharma IP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5696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2" y="0"/>
            <a:ext cx="12192001" cy="6858000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Oval 3"/>
          <p:cNvSpPr/>
          <p:nvPr/>
        </p:nvSpPr>
        <p:spPr>
          <a:xfrm>
            <a:off x="93220" y="801754"/>
            <a:ext cx="2393005" cy="2393005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" y="1089948"/>
            <a:ext cx="2569043" cy="18166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9384" y="339757"/>
            <a:ext cx="178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University</a:t>
            </a:r>
            <a:endParaRPr lang="it-IT" sz="2400" b="1" dirty="0"/>
          </a:p>
        </p:txBody>
      </p:sp>
      <p:cxnSp>
        <p:nvCxnSpPr>
          <p:cNvPr id="13" name="Straight Connector 12"/>
          <p:cNvCxnSpPr>
            <a:stCxn id="8" idx="3"/>
          </p:cNvCxnSpPr>
          <p:nvPr/>
        </p:nvCxnSpPr>
        <p:spPr>
          <a:xfrm flipV="1">
            <a:off x="2574243" y="1998255"/>
            <a:ext cx="1016634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3678895" y="801752"/>
            <a:ext cx="2393005" cy="2393005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784" y="983070"/>
            <a:ext cx="2873226" cy="203036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94324" y="-40101"/>
            <a:ext cx="2817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Patents available</a:t>
            </a:r>
          </a:p>
          <a:p>
            <a:pPr algn="ctr"/>
            <a:r>
              <a:rPr lang="it-IT" sz="2400" b="1" dirty="0" smtClean="0"/>
              <a:t>for exploitation</a:t>
            </a:r>
          </a:p>
          <a:p>
            <a:pPr algn="ctr"/>
            <a:endParaRPr lang="it-IT" sz="2400" b="1" dirty="0"/>
          </a:p>
        </p:txBody>
      </p:sp>
      <p:sp>
        <p:nvSpPr>
          <p:cNvPr id="22" name="Oval 21"/>
          <p:cNvSpPr/>
          <p:nvPr/>
        </p:nvSpPr>
        <p:spPr>
          <a:xfrm>
            <a:off x="6613566" y="2156567"/>
            <a:ext cx="2393005" cy="2393005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6" name="Oval 25"/>
          <p:cNvSpPr/>
          <p:nvPr/>
        </p:nvSpPr>
        <p:spPr>
          <a:xfrm>
            <a:off x="9637032" y="2173858"/>
            <a:ext cx="2393005" cy="2358421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389" y="2545170"/>
            <a:ext cx="1749691" cy="161579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397391" y="4669697"/>
            <a:ext cx="28176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AI Tool</a:t>
            </a:r>
          </a:p>
          <a:p>
            <a:pPr algn="ctr"/>
            <a:r>
              <a:rPr lang="it-IT" sz="2400" i="1" dirty="0" smtClean="0"/>
              <a:t>Deep learning</a:t>
            </a:r>
          </a:p>
          <a:p>
            <a:pPr algn="ctr"/>
            <a:r>
              <a:rPr lang="it-IT" sz="2400" i="1" dirty="0" smtClean="0"/>
              <a:t>Semantic modeling</a:t>
            </a:r>
          </a:p>
          <a:p>
            <a:pPr algn="ctr"/>
            <a:r>
              <a:rPr lang="it-IT" sz="2400" i="1" dirty="0" smtClean="0"/>
              <a:t>Topic modeling</a:t>
            </a:r>
            <a:endParaRPr lang="it-IT" sz="2400" i="1" dirty="0"/>
          </a:p>
        </p:txBody>
      </p:sp>
      <p:sp>
        <p:nvSpPr>
          <p:cNvPr id="30" name="Oval 29"/>
          <p:cNvSpPr/>
          <p:nvPr/>
        </p:nvSpPr>
        <p:spPr>
          <a:xfrm>
            <a:off x="93220" y="3595727"/>
            <a:ext cx="2393005" cy="2393005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1" y="3630738"/>
            <a:ext cx="2182254" cy="218290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99384" y="6012271"/>
            <a:ext cx="17806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Company</a:t>
            </a:r>
            <a:endParaRPr lang="it-IT" sz="2400" b="1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2574243" y="4790427"/>
            <a:ext cx="1016634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3678895" y="3595725"/>
            <a:ext cx="2393005" cy="2393005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743" y="3956773"/>
            <a:ext cx="1667308" cy="1667308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513944" y="5998500"/>
            <a:ext cx="2798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Need for ideas and innovation</a:t>
            </a:r>
            <a:endParaRPr lang="it-IT" sz="2400" b="1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6020999" y="2543542"/>
            <a:ext cx="531122" cy="38486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020999" y="3836640"/>
            <a:ext cx="531122" cy="38486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9417004" y="4669697"/>
            <a:ext cx="28176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Matching</a:t>
            </a:r>
          </a:p>
          <a:p>
            <a:pPr algn="ctr"/>
            <a:r>
              <a:rPr lang="it-IT" sz="2400" i="1" dirty="0" smtClean="0"/>
              <a:t>Between Uni</a:t>
            </a:r>
          </a:p>
          <a:p>
            <a:pPr algn="ctr"/>
            <a:r>
              <a:rPr lang="it-IT" sz="2400" i="1" dirty="0" smtClean="0"/>
              <a:t>and Company</a:t>
            </a:r>
            <a:endParaRPr lang="it-IT" sz="2400" i="1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313" y="2514152"/>
            <a:ext cx="1646814" cy="164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8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946297" y="669852"/>
            <a:ext cx="8335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/>
              <a:t>POSSIBLE IMPACT IN NUMBERS</a:t>
            </a:r>
            <a:endParaRPr lang="it-IT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72"/>
          <a:stretch/>
        </p:blipFill>
        <p:spPr>
          <a:xfrm>
            <a:off x="946298" y="1626781"/>
            <a:ext cx="2351905" cy="18781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34317" y="2335039"/>
            <a:ext cx="2094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+16 Countries</a:t>
            </a:r>
            <a:endParaRPr lang="it-IT" sz="2400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1473599202"/>
              </p:ext>
            </p:extLst>
          </p:nvPr>
        </p:nvGraphicFramePr>
        <p:xfrm>
          <a:off x="946298" y="3720920"/>
          <a:ext cx="2548464" cy="16989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494761" y="4339575"/>
            <a:ext cx="29166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99% of industrial sector is SME</a:t>
            </a:r>
            <a:endParaRPr lang="it-IT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240" y="1802111"/>
            <a:ext cx="1527520" cy="1527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954214" y="2150372"/>
            <a:ext cx="2760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+ 1,000 Universities</a:t>
            </a:r>
            <a:endParaRPr lang="it-IT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240" y="3892376"/>
            <a:ext cx="1527520" cy="152752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954215" y="4339575"/>
            <a:ext cx="276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+ 2,300,000 </a:t>
            </a:r>
          </a:p>
          <a:p>
            <a:r>
              <a:rPr lang="it-IT" sz="2400" dirty="0" smtClean="0"/>
              <a:t>Possible patients</a:t>
            </a:r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4915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781243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127388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/>
              <a:t>5</a:t>
            </a:r>
            <a:r>
              <a:rPr lang="it-IT" sz="8800" dirty="0" smtClean="0"/>
              <a:t>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80248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593568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"/>
    </mc:Choice>
    <mc:Fallback>
      <p:transition spd="slow" advTm="25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5,000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883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/>
              <a:t>5</a:t>
            </a:r>
            <a:r>
              <a:rPr lang="it-IT" sz="8800" dirty="0" smtClean="0"/>
              <a:t>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79386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1343291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"/>
    </mc:Choice>
    <mc:Fallback>
      <p:transition spd="slow" advTm="250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/>
              <a:t>2</a:t>
            </a:r>
            <a:r>
              <a:rPr lang="it-IT" sz="8800" dirty="0" smtClean="0"/>
              <a:t>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554421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0"/>
    </mc:Choice>
    <mc:Fallback>
      <p:transition spd="slow" advTm="25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3,000,000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822294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4,000,000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1311408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5,000,000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847043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10,000,000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3661747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12,000,000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56612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14,000,000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3997061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16,000,000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3175897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6</a:t>
            </a:r>
            <a:r>
              <a:rPr lang="it-IT" sz="13800" dirty="0" smtClean="0">
                <a:solidFill>
                  <a:schemeClr val="bg1"/>
                </a:solidFill>
              </a:rPr>
              <a:t>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5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18,000,000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4184630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+20,000,000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1196529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50"/>
    </mc:Choice>
    <mc:Fallback>
      <p:transition spd="slow" advClick="0" advTm="250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" name="TextBox 3"/>
          <p:cNvSpPr txBox="1"/>
          <p:nvPr/>
        </p:nvSpPr>
        <p:spPr>
          <a:xfrm>
            <a:off x="2530549" y="2705895"/>
            <a:ext cx="6730409" cy="144655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it-IT" sz="8800" dirty="0" smtClean="0"/>
              <a:t>+20,000,000</a:t>
            </a:r>
            <a:endParaRPr lang="it-IT" sz="8800" dirty="0"/>
          </a:p>
        </p:txBody>
      </p:sp>
    </p:spTree>
    <p:extLst>
      <p:ext uri="{BB962C8B-B14F-4D97-AF65-F5344CB8AC3E}">
        <p14:creationId xmlns:p14="http://schemas.microsoft.com/office/powerpoint/2010/main" val="2308644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1408" cy="685833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83923" y="215956"/>
            <a:ext cx="11424745" cy="6426419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Google Shape;225;p4"/>
          <p:cNvSpPr txBox="1">
            <a:spLocks/>
          </p:cNvSpPr>
          <p:nvPr/>
        </p:nvSpPr>
        <p:spPr>
          <a:xfrm>
            <a:off x="1321675" y="150625"/>
            <a:ext cx="10515600" cy="11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chemeClr val="dk1"/>
              </a:buClr>
              <a:buSzPts val="6000"/>
              <a:buFont typeface="Palatino Linotype"/>
              <a:buNone/>
            </a:pPr>
            <a:r>
              <a:rPr lang="en-GB" sz="4000" b="1" dirty="0" smtClean="0"/>
              <a:t>The Team</a:t>
            </a:r>
            <a:endParaRPr lang="en-GB" sz="4000" b="1" dirty="0"/>
          </a:p>
        </p:txBody>
      </p:sp>
      <p:pic>
        <p:nvPicPr>
          <p:cNvPr id="6" name="Google Shape;226;p4"/>
          <p:cNvPicPr preferRelativeResize="0"/>
          <p:nvPr/>
        </p:nvPicPr>
        <p:blipFill rotWithShape="1">
          <a:blip r:embed="rId3">
            <a:alphaModFix/>
          </a:blip>
          <a:srcRect t="18317" r="6120" b="3666"/>
          <a:stretch/>
        </p:blipFill>
        <p:spPr>
          <a:xfrm>
            <a:off x="705541" y="2067167"/>
            <a:ext cx="1987487" cy="17136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227;p4"/>
          <p:cNvPicPr preferRelativeResize="0"/>
          <p:nvPr/>
        </p:nvPicPr>
        <p:blipFill rotWithShape="1">
          <a:blip r:embed="rId4">
            <a:alphaModFix/>
          </a:blip>
          <a:srcRect b="18738"/>
          <a:stretch/>
        </p:blipFill>
        <p:spPr>
          <a:xfrm>
            <a:off x="4984266" y="2067167"/>
            <a:ext cx="1987496" cy="1713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228;p4"/>
          <p:cNvPicPr preferRelativeResize="0"/>
          <p:nvPr/>
        </p:nvPicPr>
        <p:blipFill rotWithShape="1">
          <a:blip r:embed="rId5">
            <a:alphaModFix/>
          </a:blip>
          <a:srcRect b="16901"/>
          <a:stretch/>
        </p:blipFill>
        <p:spPr>
          <a:xfrm>
            <a:off x="7223394" y="2067167"/>
            <a:ext cx="1987494" cy="1713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29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844904" y="2067167"/>
            <a:ext cx="1987490" cy="1713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0;p4"/>
          <p:cNvPicPr preferRelativeResize="0"/>
          <p:nvPr/>
        </p:nvPicPr>
        <p:blipFill rotWithShape="1">
          <a:blip r:embed="rId7">
            <a:alphaModFix/>
          </a:blip>
          <a:srcRect b="16901"/>
          <a:stretch/>
        </p:blipFill>
        <p:spPr>
          <a:xfrm>
            <a:off x="7223396" y="4288043"/>
            <a:ext cx="1987496" cy="1713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1;p4"/>
          <p:cNvPicPr preferRelativeResize="0"/>
          <p:nvPr/>
        </p:nvPicPr>
        <p:blipFill rotWithShape="1">
          <a:blip r:embed="rId8">
            <a:alphaModFix/>
          </a:blip>
          <a:srcRect l="8199" r="8200" b="6419"/>
          <a:stretch/>
        </p:blipFill>
        <p:spPr>
          <a:xfrm>
            <a:off x="4984270" y="4288038"/>
            <a:ext cx="1987488" cy="171365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232;p4"/>
          <p:cNvSpPr txBox="1"/>
          <p:nvPr/>
        </p:nvSpPr>
        <p:spPr>
          <a:xfrm>
            <a:off x="614632" y="3780817"/>
            <a:ext cx="2169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Francesco Chierici 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" name="Google Shape;233;p4"/>
          <p:cNvSpPr txBox="1"/>
          <p:nvPr/>
        </p:nvSpPr>
        <p:spPr>
          <a:xfrm>
            <a:off x="2799444" y="3780817"/>
            <a:ext cx="2169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Emily S. Turilli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4" name="Google Shape;234;p4"/>
          <p:cNvSpPr txBox="1"/>
          <p:nvPr/>
        </p:nvSpPr>
        <p:spPr>
          <a:xfrm>
            <a:off x="4893369" y="3788130"/>
            <a:ext cx="2169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Daniel Vajner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5" name="Google Shape;235;p4"/>
          <p:cNvSpPr txBox="1"/>
          <p:nvPr/>
        </p:nvSpPr>
        <p:spPr>
          <a:xfrm>
            <a:off x="7123644" y="3780805"/>
            <a:ext cx="2169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Andrea Rossi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" name="Google Shape;236;p4"/>
          <p:cNvSpPr txBox="1"/>
          <p:nvPr/>
        </p:nvSpPr>
        <p:spPr>
          <a:xfrm>
            <a:off x="7068993" y="6001680"/>
            <a:ext cx="2291497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Giulia M. Canavesi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" name="Google Shape;237;p4"/>
          <p:cNvSpPr txBox="1"/>
          <p:nvPr/>
        </p:nvSpPr>
        <p:spPr>
          <a:xfrm>
            <a:off x="4893369" y="6001680"/>
            <a:ext cx="2169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Sofia Saffirio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8" name="Google Shape;238;p4"/>
          <p:cNvSpPr txBox="1"/>
          <p:nvPr/>
        </p:nvSpPr>
        <p:spPr>
          <a:xfrm>
            <a:off x="2799444" y="6001680"/>
            <a:ext cx="2169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GB" sz="2000" b="1" i="0" u="none" strike="noStrike" cap="non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Luigi Bottecchia</a:t>
            </a:r>
            <a:endParaRPr sz="2000" b="1" i="0" u="none" strike="noStrike" cap="non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" name="Google Shape;239;p4"/>
          <p:cNvPicPr preferRelativeResize="0"/>
          <p:nvPr/>
        </p:nvPicPr>
        <p:blipFill rotWithShape="1">
          <a:blip r:embed="rId9">
            <a:alphaModFix/>
          </a:blip>
          <a:srcRect l="14000" r="19358" b="42538"/>
          <a:stretch/>
        </p:blipFill>
        <p:spPr>
          <a:xfrm>
            <a:off x="2859891" y="4288042"/>
            <a:ext cx="1987475" cy="1713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73874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 smtClean="0">
                <a:solidFill>
                  <a:schemeClr val="bg1"/>
                </a:solidFill>
              </a:rPr>
              <a:t>7,000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27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 flipH="1">
            <a:off x="1976041" y="2532932"/>
            <a:ext cx="8239919" cy="179213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/>
            <a:r>
              <a:rPr lang="it-IT" sz="13800" dirty="0">
                <a:solidFill>
                  <a:schemeClr val="bg1"/>
                </a:solidFill>
              </a:rPr>
              <a:t>8</a:t>
            </a:r>
            <a:r>
              <a:rPr lang="it-IT" sz="13800" dirty="0" smtClean="0">
                <a:solidFill>
                  <a:schemeClr val="bg1"/>
                </a:solidFill>
              </a:rPr>
              <a:t>,000</a:t>
            </a:r>
            <a:endParaRPr lang="it-IT" sz="1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6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"/>
    </mc:Choice>
    <mc:Fallback xmlns="">
      <p:transition spd="slow" advClick="0" advTm="3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274E2B5B4E7F14EA299D5869477F2BE" ma:contentTypeVersion="11" ma:contentTypeDescription="Creare un nuovo documento." ma:contentTypeScope="" ma:versionID="356f905c825413ba91f1bbae8dd0d641">
  <xsd:schema xmlns:xsd="http://www.w3.org/2001/XMLSchema" xmlns:xs="http://www.w3.org/2001/XMLSchema" xmlns:p="http://schemas.microsoft.com/office/2006/metadata/properties" xmlns:ns2="9feed3d4-8dac-4080-bc3c-dcceaa721322" xmlns:ns3="0e3e58ce-2a10-4297-b449-5d4ad23e26c4" targetNamespace="http://schemas.microsoft.com/office/2006/metadata/properties" ma:root="true" ma:fieldsID="559975017c6ec49f785691683fcd2057" ns2:_="" ns3:_="">
    <xsd:import namespace="9feed3d4-8dac-4080-bc3c-dcceaa721322"/>
    <xsd:import namespace="0e3e58ce-2a10-4297-b449-5d4ad23e26c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eed3d4-8dac-4080-bc3c-dcceaa72132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Tag immagine" ma:readOnly="false" ma:fieldId="{5cf76f15-5ced-4ddc-b409-7134ff3c332f}" ma:taxonomyMulti="true" ma:sspId="c272c9ec-0b81-4572-a611-83e8570dc3a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e3e58ce-2a10-4297-b449-5d4ad23e26c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0fbf567-90ed-4cfe-99df-cb59ddff245f}" ma:internalName="TaxCatchAll" ma:showField="CatchAllData" ma:web="0e3e58ce-2a10-4297-b449-5d4ad23e26c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feed3d4-8dac-4080-bc3c-dcceaa721322">
      <Terms xmlns="http://schemas.microsoft.com/office/infopath/2007/PartnerControls"/>
    </lcf76f155ced4ddcb4097134ff3c332f>
    <TaxCatchAll xmlns="0e3e58ce-2a10-4297-b449-5d4ad23e26c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BA8E897-3027-41DB-AF41-B976BADFDFFC}">
  <ds:schemaRefs>
    <ds:schemaRef ds:uri="0e3e58ce-2a10-4297-b449-5d4ad23e26c4"/>
    <ds:schemaRef ds:uri="9feed3d4-8dac-4080-bc3c-dcceaa72132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5F4152C8-7661-4156-9B34-5ADD3EFCACCF}">
  <ds:schemaRefs>
    <ds:schemaRef ds:uri="http://schemas.microsoft.com/office/infopath/2007/PartnerControls"/>
    <ds:schemaRef ds:uri="9feed3d4-8dac-4080-bc3c-dcceaa721322"/>
    <ds:schemaRef ds:uri="0e3e58ce-2a10-4297-b449-5d4ad23e26c4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53E4047D-B6E0-4687-8109-3994B4ABF4F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1328</TotalTime>
  <Words>221</Words>
  <Application>Microsoft Office PowerPoint</Application>
  <PresentationFormat>Widescreen</PresentationFormat>
  <Paragraphs>98</Paragraphs>
  <Slides>73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8" baseType="lpstr">
      <vt:lpstr>Arial</vt:lpstr>
      <vt:lpstr>Calibri</vt:lpstr>
      <vt:lpstr>Palatino Linotype</vt:lpstr>
      <vt:lpstr>Corbel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GHS Fund</dc:title>
  <dc:creator>Bottecchia Luigi (EXT), IT</dc:creator>
  <cp:lastModifiedBy>Bottecchia Luigi, IT</cp:lastModifiedBy>
  <cp:revision>23</cp:revision>
  <dcterms:created xsi:type="dcterms:W3CDTF">2023-03-09T07:47:16Z</dcterms:created>
  <dcterms:modified xsi:type="dcterms:W3CDTF">2023-07-05T13:04:47Z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0x0101006274E2B5B4E7F14EA299D5869477F2BE</vt:lpwstr>
  </property>
  <property fmtid="{D5CDD505-2E9C-101B-9397-08002B2CF9AE}" pid="3" name="MediaServiceImageTags">
    <vt:lpwstr/>
  </property>
</Properties>
</file>