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0"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Lst>
  <p:sldSz cy="6858000" cx="12192000"/>
  <p:notesSz cx="6858000" cy="9144000"/>
  <p:embeddedFontLst>
    <p:embeddedFont>
      <p:font typeface="Poppins"/>
      <p:regular r:id="rId24"/>
      <p:bold r:id="rId25"/>
      <p:italic r:id="rId26"/>
      <p:boldItalic r:id="rId27"/>
    </p:embeddedFont>
    <p:embeddedFont>
      <p:font typeface="Montserrat Light"/>
      <p:regular r:id="rId28"/>
      <p:bold r:id="rId29"/>
      <p:italic r:id="rId30"/>
      <p:boldItalic r:id="rId31"/>
    </p:embeddedFont>
    <p:embeddedFont>
      <p:font typeface="Fira Sans"/>
      <p:regular r:id="rId32"/>
      <p:bold r:id="rId33"/>
      <p:italic r:id="rId34"/>
      <p:boldItalic r:id="rId35"/>
    </p:embeddedFont>
    <p:embeddedFont>
      <p:font typeface="Open Sans"/>
      <p:regular r:id="rId36"/>
      <p:bold r:id="rId37"/>
      <p:italic r:id="rId38"/>
      <p:boldItalic r:id="rId3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font" Target="fonts/Poppins-regular.fntdata"/><Relationship Id="rId23" Type="http://schemas.openxmlformats.org/officeDocument/2006/relationships/slide" Target="slides/slide19.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font" Target="fonts/Poppins-italic.fntdata"/><Relationship Id="rId25" Type="http://schemas.openxmlformats.org/officeDocument/2006/relationships/font" Target="fonts/Poppins-bold.fntdata"/><Relationship Id="rId28" Type="http://schemas.openxmlformats.org/officeDocument/2006/relationships/font" Target="fonts/MontserratLight-regular.fntdata"/><Relationship Id="rId27" Type="http://schemas.openxmlformats.org/officeDocument/2006/relationships/font" Target="fonts/Poppins-boldItalic.fntdata"/><Relationship Id="rId5" Type="http://schemas.openxmlformats.org/officeDocument/2006/relationships/slide" Target="slides/slide1.xml"/><Relationship Id="rId6" Type="http://schemas.openxmlformats.org/officeDocument/2006/relationships/slide" Target="slides/slide2.xml"/><Relationship Id="rId29" Type="http://schemas.openxmlformats.org/officeDocument/2006/relationships/font" Target="fonts/MontserratLight-bold.fntdata"/><Relationship Id="rId7" Type="http://schemas.openxmlformats.org/officeDocument/2006/relationships/slide" Target="slides/slide3.xml"/><Relationship Id="rId8" Type="http://schemas.openxmlformats.org/officeDocument/2006/relationships/slide" Target="slides/slide4.xml"/><Relationship Id="rId31" Type="http://schemas.openxmlformats.org/officeDocument/2006/relationships/font" Target="fonts/MontserratLight-boldItalic.fntdata"/><Relationship Id="rId30" Type="http://schemas.openxmlformats.org/officeDocument/2006/relationships/font" Target="fonts/MontserratLight-italic.fntdata"/><Relationship Id="rId11" Type="http://schemas.openxmlformats.org/officeDocument/2006/relationships/slide" Target="slides/slide7.xml"/><Relationship Id="rId33" Type="http://schemas.openxmlformats.org/officeDocument/2006/relationships/font" Target="fonts/FiraSans-bold.fntdata"/><Relationship Id="rId10" Type="http://schemas.openxmlformats.org/officeDocument/2006/relationships/slide" Target="slides/slide6.xml"/><Relationship Id="rId32" Type="http://schemas.openxmlformats.org/officeDocument/2006/relationships/font" Target="fonts/FiraSans-regular.fntdata"/><Relationship Id="rId13" Type="http://schemas.openxmlformats.org/officeDocument/2006/relationships/slide" Target="slides/slide9.xml"/><Relationship Id="rId35" Type="http://schemas.openxmlformats.org/officeDocument/2006/relationships/font" Target="fonts/FiraSans-boldItalic.fntdata"/><Relationship Id="rId12" Type="http://schemas.openxmlformats.org/officeDocument/2006/relationships/slide" Target="slides/slide8.xml"/><Relationship Id="rId34" Type="http://schemas.openxmlformats.org/officeDocument/2006/relationships/font" Target="fonts/FiraSans-italic.fntdata"/><Relationship Id="rId15" Type="http://schemas.openxmlformats.org/officeDocument/2006/relationships/slide" Target="slides/slide11.xml"/><Relationship Id="rId37" Type="http://schemas.openxmlformats.org/officeDocument/2006/relationships/font" Target="fonts/OpenSans-bold.fntdata"/><Relationship Id="rId14" Type="http://schemas.openxmlformats.org/officeDocument/2006/relationships/slide" Target="slides/slide10.xml"/><Relationship Id="rId36" Type="http://schemas.openxmlformats.org/officeDocument/2006/relationships/font" Target="fonts/OpenSans-regular.fntdata"/><Relationship Id="rId17" Type="http://schemas.openxmlformats.org/officeDocument/2006/relationships/slide" Target="slides/slide13.xml"/><Relationship Id="rId39" Type="http://schemas.openxmlformats.org/officeDocument/2006/relationships/font" Target="fonts/OpenSans-boldItalic.fntdata"/><Relationship Id="rId16" Type="http://schemas.openxmlformats.org/officeDocument/2006/relationships/slide" Target="slides/slide12.xml"/><Relationship Id="rId38" Type="http://schemas.openxmlformats.org/officeDocument/2006/relationships/font" Target="fonts/OpenSans-italic.fntdata"/><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GB"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 name="Shape 85"/>
        <p:cNvGrpSpPr/>
        <p:nvPr/>
      </p:nvGrpSpPr>
      <p:grpSpPr>
        <a:xfrm>
          <a:off x="0" y="0"/>
          <a:ext cx="0" cy="0"/>
          <a:chOff x="0" y="0"/>
          <a:chExt cx="0" cy="0"/>
        </a:xfrm>
      </p:grpSpPr>
      <p:sp>
        <p:nvSpPr>
          <p:cNvPr id="86" name="Google Shape;86;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7" name="Google Shape;87;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8" name="Google Shape;88;p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Calibri"/>
              <a:buNone/>
            </a:pPr>
            <a:fld id="{00000000-1234-1234-1234-123412341234}" type="slidenum">
              <a:rPr b="0" i="0" lang="en-GB" sz="1800" u="none" cap="none" strike="noStrike">
                <a:solidFill>
                  <a:srgbClr val="000000"/>
                </a:solidFill>
                <a:latin typeface="Calibri"/>
                <a:ea typeface="Calibri"/>
                <a:cs typeface="Calibri"/>
                <a:sym typeface="Calibri"/>
              </a:rPr>
              <a:t>‹#›</a:t>
            </a:fld>
            <a:endParaRPr b="0" i="0" sz="18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5" name="Shape 415"/>
        <p:cNvGrpSpPr/>
        <p:nvPr/>
      </p:nvGrpSpPr>
      <p:grpSpPr>
        <a:xfrm>
          <a:off x="0" y="0"/>
          <a:ext cx="0" cy="0"/>
          <a:chOff x="0" y="0"/>
          <a:chExt cx="0" cy="0"/>
        </a:xfrm>
      </p:grpSpPr>
      <p:sp>
        <p:nvSpPr>
          <p:cNvPr id="416" name="Google Shape;416;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17" name="Google Shape;417;p1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None/>
            </a:pPr>
            <a:r>
              <a:rPr lang="en-GB" sz="1800">
                <a:latin typeface="Calibri"/>
                <a:ea typeface="Calibri"/>
                <a:cs typeface="Calibri"/>
                <a:sym typeface="Calibri"/>
              </a:rPr>
              <a:t>Connecting these two actors is the Walue system that manages the water credit lifecycle: from their generation to their exchange.</a:t>
            </a:r>
            <a:endParaRPr/>
          </a:p>
          <a:p>
            <a:pPr indent="0" lvl="0" marL="0" rtl="0" algn="l">
              <a:lnSpc>
                <a:spcPct val="107000"/>
              </a:lnSpc>
              <a:spcBef>
                <a:spcPts val="800"/>
              </a:spcBef>
              <a:spcAft>
                <a:spcPts val="0"/>
              </a:spcAft>
              <a:buNone/>
            </a:pPr>
            <a:r>
              <a:t/>
            </a:r>
            <a:endParaRPr sz="1800">
              <a:latin typeface="Calibri"/>
              <a:ea typeface="Calibri"/>
              <a:cs typeface="Calibri"/>
              <a:sym typeface="Calibri"/>
            </a:endParaRPr>
          </a:p>
          <a:p>
            <a:pPr indent="0" lvl="0" marL="0" rtl="0" algn="l">
              <a:lnSpc>
                <a:spcPct val="107000"/>
              </a:lnSpc>
              <a:spcBef>
                <a:spcPts val="800"/>
              </a:spcBef>
              <a:spcAft>
                <a:spcPts val="0"/>
              </a:spcAft>
              <a:buNone/>
            </a:pPr>
            <a:r>
              <a:rPr lang="en-GB" sz="1800">
                <a:latin typeface="Calibri"/>
                <a:ea typeface="Calibri"/>
                <a:cs typeface="Calibri"/>
                <a:sym typeface="Calibri"/>
              </a:rPr>
              <a:t>And now the question is: who is going to have water credits ? </a:t>
            </a:r>
            <a:endParaRPr/>
          </a:p>
          <a:p>
            <a:pPr indent="0" lvl="0" marL="0" rtl="0" algn="just">
              <a:spcBef>
                <a:spcPts val="2000"/>
              </a:spcBef>
              <a:spcAft>
                <a:spcPts val="0"/>
              </a:spcAft>
              <a:buNone/>
            </a:pPr>
            <a:r>
              <a:t/>
            </a:r>
            <a:endParaRPr b="0" i="0" sz="1800" u="none" strike="noStrike">
              <a:solidFill>
                <a:srgbClr val="000000"/>
              </a:solidFill>
              <a:latin typeface="Arial"/>
              <a:ea typeface="Arial"/>
              <a:cs typeface="Arial"/>
              <a:sym typeface="Arial"/>
            </a:endParaRPr>
          </a:p>
          <a:p>
            <a:pPr indent="0" lvl="0" marL="0" rtl="0" algn="just">
              <a:spcBef>
                <a:spcPts val="2400"/>
              </a:spcBef>
              <a:spcAft>
                <a:spcPts val="0"/>
              </a:spcAft>
              <a:buNone/>
            </a:pPr>
            <a:r>
              <a:t/>
            </a:r>
            <a:endParaRPr b="0"/>
          </a:p>
        </p:txBody>
      </p:sp>
      <p:sp>
        <p:nvSpPr>
          <p:cNvPr id="418" name="Google Shape;418;p1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Calibri"/>
              <a:buNone/>
            </a:pPr>
            <a:fld id="{00000000-1234-1234-1234-123412341234}" type="slidenum">
              <a:rPr b="0" i="0" lang="en-GB" sz="1800" u="none" cap="none" strike="noStrike">
                <a:solidFill>
                  <a:srgbClr val="000000"/>
                </a:solidFill>
                <a:latin typeface="Calibri"/>
                <a:ea typeface="Calibri"/>
                <a:cs typeface="Calibri"/>
                <a:sym typeface="Calibri"/>
              </a:rPr>
              <a:t>‹#›</a:t>
            </a:fld>
            <a:endParaRPr b="0" i="0" sz="18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7" name="Shape 637"/>
        <p:cNvGrpSpPr/>
        <p:nvPr/>
      </p:nvGrpSpPr>
      <p:grpSpPr>
        <a:xfrm>
          <a:off x="0" y="0"/>
          <a:ext cx="0" cy="0"/>
          <a:chOff x="0" y="0"/>
          <a:chExt cx="0" cy="0"/>
        </a:xfrm>
      </p:grpSpPr>
      <p:sp>
        <p:nvSpPr>
          <p:cNvPr id="638" name="Google Shape;638;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39" name="Google Shape;639;p1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GB"/>
              <a:t>And now the question is: who is going to have water credits ? </a:t>
            </a:r>
            <a:endParaRPr/>
          </a:p>
          <a:p>
            <a:pPr indent="0" lvl="0" marL="0" rtl="0" algn="l">
              <a:lnSpc>
                <a:spcPct val="107000"/>
              </a:lnSpc>
              <a:spcBef>
                <a:spcPts val="0"/>
              </a:spcBef>
              <a:spcAft>
                <a:spcPts val="0"/>
              </a:spcAft>
              <a:buNone/>
            </a:pPr>
            <a:r>
              <a:rPr lang="en-GB" sz="1800">
                <a:latin typeface="Calibri"/>
                <a:ea typeface="Calibri"/>
                <a:cs typeface="Calibri"/>
                <a:sym typeface="Calibri"/>
              </a:rPr>
              <a:t>Well we did some simple research and found:</a:t>
            </a:r>
            <a:endParaRPr/>
          </a:p>
          <a:p>
            <a:pPr indent="0" lvl="0" marL="0" rtl="0" algn="l">
              <a:spcBef>
                <a:spcPts val="800"/>
              </a:spcBef>
              <a:spcAft>
                <a:spcPts val="0"/>
              </a:spcAft>
              <a:buNone/>
            </a:pPr>
            <a:r>
              <a:t/>
            </a:r>
            <a:endParaRPr/>
          </a:p>
        </p:txBody>
      </p:sp>
      <p:sp>
        <p:nvSpPr>
          <p:cNvPr id="640" name="Google Shape;640;p1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Calibri"/>
              <a:buNone/>
            </a:pPr>
            <a:fld id="{00000000-1234-1234-1234-123412341234}" type="slidenum">
              <a:rPr b="0" i="0" lang="en-GB" sz="1800" u="none" cap="none" strike="noStrike">
                <a:solidFill>
                  <a:srgbClr val="000000"/>
                </a:solidFill>
                <a:latin typeface="Calibri"/>
                <a:ea typeface="Calibri"/>
                <a:cs typeface="Calibri"/>
                <a:sym typeface="Calibri"/>
              </a:rPr>
              <a:t>‹#›</a:t>
            </a:fld>
            <a:endParaRPr b="0" i="0" sz="18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4" name="Shape 644"/>
        <p:cNvGrpSpPr/>
        <p:nvPr/>
      </p:nvGrpSpPr>
      <p:grpSpPr>
        <a:xfrm>
          <a:off x="0" y="0"/>
          <a:ext cx="0" cy="0"/>
          <a:chOff x="0" y="0"/>
          <a:chExt cx="0" cy="0"/>
        </a:xfrm>
      </p:grpSpPr>
      <p:sp>
        <p:nvSpPr>
          <p:cNvPr id="645" name="Google Shape;645;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46" name="Google Shape;646;p1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None/>
            </a:pPr>
            <a:r>
              <a:rPr lang="en-GB" sz="1800">
                <a:latin typeface="Calibri"/>
                <a:ea typeface="Calibri"/>
                <a:cs typeface="Calibri"/>
                <a:sym typeface="Calibri"/>
              </a:rPr>
              <a:t>1) Recently, an association called the CEO Water Mandate was established to bring together 242 companies, between the major ones for capitalization, to concretely fight against water stress.</a:t>
            </a:r>
            <a:endParaRPr/>
          </a:p>
        </p:txBody>
      </p:sp>
      <p:sp>
        <p:nvSpPr>
          <p:cNvPr id="647" name="Google Shape;647;p1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Calibri"/>
              <a:buNone/>
            </a:pPr>
            <a:fld id="{00000000-1234-1234-1234-123412341234}" type="slidenum">
              <a:rPr b="0" i="0" lang="en-GB" sz="1800" u="none" cap="none" strike="noStrike">
                <a:solidFill>
                  <a:srgbClr val="000000"/>
                </a:solidFill>
                <a:latin typeface="Calibri"/>
                <a:ea typeface="Calibri"/>
                <a:cs typeface="Calibri"/>
                <a:sym typeface="Calibri"/>
              </a:rPr>
              <a:t>‹#›</a:t>
            </a:fld>
            <a:endParaRPr b="0" i="0" sz="18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0" name="Shape 660"/>
        <p:cNvGrpSpPr/>
        <p:nvPr/>
      </p:nvGrpSpPr>
      <p:grpSpPr>
        <a:xfrm>
          <a:off x="0" y="0"/>
          <a:ext cx="0" cy="0"/>
          <a:chOff x="0" y="0"/>
          <a:chExt cx="0" cy="0"/>
        </a:xfrm>
      </p:grpSpPr>
      <p:sp>
        <p:nvSpPr>
          <p:cNvPr id="661" name="Google Shape;661;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62" name="Google Shape;662;p1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None/>
            </a:pPr>
            <a:r>
              <a:rPr lang="en-GB" sz="1800">
                <a:latin typeface="Calibri"/>
                <a:ea typeface="Calibri"/>
                <a:cs typeface="Calibri"/>
                <a:sym typeface="Calibri"/>
              </a:rPr>
              <a:t>2) Furthermore, during the UN water conference in March 2023, many banks and similar investors from all over the world wrote a letter to push the governments to act against water scarcity. </a:t>
            </a:r>
            <a:endParaRPr/>
          </a:p>
        </p:txBody>
      </p:sp>
      <p:sp>
        <p:nvSpPr>
          <p:cNvPr id="663" name="Google Shape;663;p1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Calibri"/>
              <a:buNone/>
            </a:pPr>
            <a:fld id="{00000000-1234-1234-1234-123412341234}" type="slidenum">
              <a:rPr b="0" i="0" lang="en-GB" sz="1800" u="none" cap="none" strike="noStrike">
                <a:solidFill>
                  <a:srgbClr val="000000"/>
                </a:solidFill>
                <a:latin typeface="Calibri"/>
                <a:ea typeface="Calibri"/>
                <a:cs typeface="Calibri"/>
                <a:sym typeface="Calibri"/>
              </a:rPr>
              <a:t>‹#›</a:t>
            </a:fld>
            <a:endParaRPr b="0" i="0" sz="18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2" name="Shape 672"/>
        <p:cNvGrpSpPr/>
        <p:nvPr/>
      </p:nvGrpSpPr>
      <p:grpSpPr>
        <a:xfrm>
          <a:off x="0" y="0"/>
          <a:ext cx="0" cy="0"/>
          <a:chOff x="0" y="0"/>
          <a:chExt cx="0" cy="0"/>
        </a:xfrm>
      </p:grpSpPr>
      <p:sp>
        <p:nvSpPr>
          <p:cNvPr id="673" name="Google Shape;673;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74" name="Google Shape;674;p1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None/>
            </a:pPr>
            <a:r>
              <a:rPr lang="en-GB" sz="1800">
                <a:latin typeface="Calibri"/>
                <a:ea typeface="Calibri"/>
                <a:cs typeface="Calibri"/>
                <a:sym typeface="Calibri"/>
              </a:rPr>
              <a:t>3) And in Europe some governments and countries, such as France and Spain have already imposed water restrictions to the population, and made millions of euros available to finance initiatives to save water.</a:t>
            </a:r>
            <a:endParaRPr/>
          </a:p>
          <a:p>
            <a:pPr indent="0" lvl="0" marL="0" marR="0" rtl="0" algn="l">
              <a:lnSpc>
                <a:spcPct val="107000"/>
              </a:lnSpc>
              <a:spcBef>
                <a:spcPts val="800"/>
              </a:spcBef>
              <a:spcAft>
                <a:spcPts val="0"/>
              </a:spcAft>
              <a:buClr>
                <a:schemeClr val="dk1"/>
              </a:buClr>
              <a:buSzPts val="1800"/>
              <a:buFont typeface="Calibri"/>
              <a:buNone/>
            </a:pPr>
            <a:r>
              <a:t/>
            </a:r>
            <a:endParaRPr sz="1800">
              <a:latin typeface="Calibri"/>
              <a:ea typeface="Calibri"/>
              <a:cs typeface="Calibri"/>
              <a:sym typeface="Calibri"/>
            </a:endParaRPr>
          </a:p>
          <a:p>
            <a:pPr indent="0" lvl="0" marL="0" marR="0" rtl="0" algn="l">
              <a:lnSpc>
                <a:spcPct val="107000"/>
              </a:lnSpc>
              <a:spcBef>
                <a:spcPts val="800"/>
              </a:spcBef>
              <a:spcAft>
                <a:spcPts val="0"/>
              </a:spcAft>
              <a:buClr>
                <a:schemeClr val="dk1"/>
              </a:buClr>
              <a:buSzPts val="1800"/>
              <a:buFont typeface="Calibri"/>
              <a:buNone/>
            </a:pPr>
            <a:r>
              <a:rPr lang="en-GB" sz="1800">
                <a:latin typeface="Calibri"/>
                <a:ea typeface="Calibri"/>
                <a:cs typeface="Calibri"/>
                <a:sym typeface="Calibri"/>
              </a:rPr>
              <a:t>So, we have a market that is ready to invest in solutions to save water … now the question is: Who are gonna be our first water offsetters?</a:t>
            </a:r>
            <a:endParaRPr/>
          </a:p>
          <a:p>
            <a:pPr indent="0" lvl="0" marL="0" rtl="0" algn="l">
              <a:lnSpc>
                <a:spcPct val="107000"/>
              </a:lnSpc>
              <a:spcBef>
                <a:spcPts val="800"/>
              </a:spcBef>
              <a:spcAft>
                <a:spcPts val="0"/>
              </a:spcAft>
              <a:buNone/>
            </a:pPr>
            <a:r>
              <a:t/>
            </a:r>
            <a:endParaRPr sz="1800">
              <a:latin typeface="Calibri"/>
              <a:ea typeface="Calibri"/>
              <a:cs typeface="Calibri"/>
              <a:sym typeface="Calibri"/>
            </a:endParaRPr>
          </a:p>
        </p:txBody>
      </p:sp>
      <p:sp>
        <p:nvSpPr>
          <p:cNvPr id="675" name="Google Shape;675;p1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Calibri"/>
              <a:buNone/>
            </a:pPr>
            <a:fld id="{00000000-1234-1234-1234-123412341234}" type="slidenum">
              <a:rPr b="0" i="0" lang="en-GB" sz="1800" u="none" cap="none" strike="noStrike">
                <a:solidFill>
                  <a:srgbClr val="000000"/>
                </a:solidFill>
                <a:latin typeface="Calibri"/>
                <a:ea typeface="Calibri"/>
                <a:cs typeface="Calibri"/>
                <a:sym typeface="Calibri"/>
              </a:rPr>
              <a:t>‹#›</a:t>
            </a:fld>
            <a:endParaRPr b="0" i="0" sz="18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7" name="Shape 687"/>
        <p:cNvGrpSpPr/>
        <p:nvPr/>
      </p:nvGrpSpPr>
      <p:grpSpPr>
        <a:xfrm>
          <a:off x="0" y="0"/>
          <a:ext cx="0" cy="0"/>
          <a:chOff x="0" y="0"/>
          <a:chExt cx="0" cy="0"/>
        </a:xfrm>
      </p:grpSpPr>
      <p:sp>
        <p:nvSpPr>
          <p:cNvPr id="688" name="Google Shape;688;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89" name="Google Shape;689;p1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1800"/>
              <a:buFont typeface="Calibri"/>
              <a:buNone/>
            </a:pPr>
            <a:r>
              <a:rPr lang="en-GB" sz="1800">
                <a:latin typeface="Calibri"/>
                <a:ea typeface="Calibri"/>
                <a:cs typeface="Calibri"/>
                <a:sym typeface="Calibri"/>
              </a:rPr>
              <a:t>Well we decided to start from farmers, because agriculture is the industry that globally accounts for 70% of all freshwater withdrawals.</a:t>
            </a:r>
            <a:endParaRPr/>
          </a:p>
          <a:p>
            <a:pPr indent="0" lvl="0" marL="0" marR="0" rtl="0" algn="l">
              <a:lnSpc>
                <a:spcPct val="90000"/>
              </a:lnSpc>
              <a:spcBef>
                <a:spcPts val="900"/>
              </a:spcBef>
              <a:spcAft>
                <a:spcPts val="0"/>
              </a:spcAft>
              <a:buClr>
                <a:schemeClr val="dk1"/>
              </a:buClr>
              <a:buSzPts val="1800"/>
              <a:buFont typeface="Calibri"/>
              <a:buNone/>
            </a:pPr>
            <a:r>
              <a:rPr lang="en-GB" sz="1800">
                <a:latin typeface="Calibri"/>
                <a:ea typeface="Calibri"/>
                <a:cs typeface="Calibri"/>
                <a:sym typeface="Calibri"/>
              </a:rPr>
              <a:t>And water is essential for agriculture and agriculture is essential for our survival.  </a:t>
            </a:r>
            <a:endParaRPr b="0" i="0" sz="1800" u="none" strike="noStrike">
              <a:solidFill>
                <a:srgbClr val="000000"/>
              </a:solidFill>
              <a:latin typeface="Arial"/>
              <a:ea typeface="Arial"/>
              <a:cs typeface="Arial"/>
              <a:sym typeface="Arial"/>
            </a:endParaRPr>
          </a:p>
        </p:txBody>
      </p:sp>
      <p:sp>
        <p:nvSpPr>
          <p:cNvPr id="690" name="Google Shape;690;p1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Calibri"/>
              <a:buNone/>
            </a:pPr>
            <a:fld id="{00000000-1234-1234-1234-123412341234}" type="slidenum">
              <a:rPr b="0" i="0" lang="en-GB" sz="1800" u="none" cap="none" strike="noStrike">
                <a:solidFill>
                  <a:srgbClr val="000000"/>
                </a:solidFill>
                <a:latin typeface="Calibri"/>
                <a:ea typeface="Calibri"/>
                <a:cs typeface="Calibri"/>
                <a:sym typeface="Calibri"/>
              </a:rPr>
              <a:t>‹#›</a:t>
            </a:fld>
            <a:endParaRPr b="0" i="0" sz="18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6" name="Shape 696"/>
        <p:cNvGrpSpPr/>
        <p:nvPr/>
      </p:nvGrpSpPr>
      <p:grpSpPr>
        <a:xfrm>
          <a:off x="0" y="0"/>
          <a:ext cx="0" cy="0"/>
          <a:chOff x="0" y="0"/>
          <a:chExt cx="0" cy="0"/>
        </a:xfrm>
      </p:grpSpPr>
      <p:sp>
        <p:nvSpPr>
          <p:cNvPr id="697" name="Google Shape;697;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98" name="Google Shape;698;p1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None/>
            </a:pPr>
            <a:r>
              <a:rPr lang="en-GB" sz="1800">
                <a:latin typeface="Calibri"/>
                <a:ea typeface="Calibri"/>
                <a:cs typeface="Calibri"/>
                <a:sym typeface="Calibri"/>
              </a:rPr>
              <a:t>And we did some calculations and we discovered that if less than the 25% of Italian farmers adopted thanks to water credits, methodologies, practices or technologies to save water we would be able to solve in Italy the problem of water scarcity in agriculture. </a:t>
            </a:r>
            <a:endParaRPr/>
          </a:p>
          <a:p>
            <a:pPr indent="0" lvl="0" marL="0" rtl="0" algn="l">
              <a:lnSpc>
                <a:spcPct val="107000"/>
              </a:lnSpc>
              <a:spcBef>
                <a:spcPts val="800"/>
              </a:spcBef>
              <a:spcAft>
                <a:spcPts val="0"/>
              </a:spcAft>
              <a:buNone/>
            </a:pPr>
            <a:r>
              <a:t/>
            </a:r>
            <a:endParaRPr sz="1800">
              <a:latin typeface="Calibri"/>
              <a:ea typeface="Calibri"/>
              <a:cs typeface="Calibri"/>
              <a:sym typeface="Calibri"/>
            </a:endParaRPr>
          </a:p>
          <a:p>
            <a:pPr indent="0" lvl="0" marL="0" rtl="0" algn="l">
              <a:lnSpc>
                <a:spcPct val="107000"/>
              </a:lnSpc>
              <a:spcBef>
                <a:spcPts val="800"/>
              </a:spcBef>
              <a:spcAft>
                <a:spcPts val="0"/>
              </a:spcAft>
              <a:buNone/>
            </a:pPr>
            <a:r>
              <a:rPr lang="en-GB" sz="1800">
                <a:latin typeface="Calibri"/>
                <a:ea typeface="Calibri"/>
                <a:cs typeface="Calibri"/>
                <a:sym typeface="Calibri"/>
              </a:rPr>
              <a:t>And we picked Italy only because is the country in Europe with the highest water consumption rate. </a:t>
            </a:r>
            <a:r>
              <a:rPr lang="en-GB" sz="1800">
                <a:solidFill>
                  <a:srgbClr val="FF0000"/>
                </a:solidFill>
                <a:latin typeface="Calibri"/>
                <a:ea typeface="Calibri"/>
                <a:cs typeface="Calibri"/>
                <a:sym typeface="Calibri"/>
              </a:rPr>
              <a:t>But just imagine how much water we can save if we go worldwide. </a:t>
            </a:r>
            <a:endParaRPr/>
          </a:p>
          <a:p>
            <a:pPr indent="0" lvl="0" marL="0" rtl="0" algn="l">
              <a:lnSpc>
                <a:spcPct val="107000"/>
              </a:lnSpc>
              <a:spcBef>
                <a:spcPts val="800"/>
              </a:spcBef>
              <a:spcAft>
                <a:spcPts val="0"/>
              </a:spcAft>
              <a:buNone/>
            </a:pPr>
            <a:r>
              <a:t/>
            </a:r>
            <a:endParaRPr sz="1800">
              <a:solidFill>
                <a:srgbClr val="FF0000"/>
              </a:solidFill>
              <a:latin typeface="Calibri"/>
              <a:ea typeface="Calibri"/>
              <a:cs typeface="Calibri"/>
              <a:sym typeface="Calibri"/>
            </a:endParaRPr>
          </a:p>
          <a:p>
            <a:pPr indent="0" lvl="0" marL="0" rtl="0" algn="l">
              <a:lnSpc>
                <a:spcPct val="107000"/>
              </a:lnSpc>
              <a:spcBef>
                <a:spcPts val="800"/>
              </a:spcBef>
              <a:spcAft>
                <a:spcPts val="0"/>
              </a:spcAft>
              <a:buNone/>
            </a:pPr>
            <a:r>
              <a:rPr lang="en-GB" sz="1800">
                <a:solidFill>
                  <a:srgbClr val="FF0000"/>
                </a:solidFill>
                <a:latin typeface="Calibri"/>
                <a:ea typeface="Calibri"/>
                <a:cs typeface="Calibri"/>
                <a:sym typeface="Calibri"/>
              </a:rPr>
              <a:t>And we strongly believe farmers will embrace Walue because in doing so they not only save water, but they increase their productivity, without almost any/no financial effort.</a:t>
            </a:r>
            <a:endParaRPr sz="1800">
              <a:latin typeface="Calibri"/>
              <a:ea typeface="Calibri"/>
              <a:cs typeface="Calibri"/>
              <a:sym typeface="Calibri"/>
            </a:endParaRPr>
          </a:p>
          <a:p>
            <a:pPr indent="0" lvl="0" marL="0" rtl="0" algn="l">
              <a:lnSpc>
                <a:spcPct val="90000"/>
              </a:lnSpc>
              <a:spcBef>
                <a:spcPts val="800"/>
              </a:spcBef>
              <a:spcAft>
                <a:spcPts val="0"/>
              </a:spcAft>
              <a:buNone/>
            </a:pPr>
            <a:r>
              <a:t/>
            </a:r>
            <a:endParaRPr b="0" i="0" sz="1800" u="none" strike="noStrike">
              <a:solidFill>
                <a:srgbClr val="000000"/>
              </a:solidFill>
              <a:latin typeface="Arial"/>
              <a:ea typeface="Arial"/>
              <a:cs typeface="Arial"/>
              <a:sym typeface="Arial"/>
            </a:endParaRPr>
          </a:p>
        </p:txBody>
      </p:sp>
      <p:sp>
        <p:nvSpPr>
          <p:cNvPr id="699" name="Google Shape;699;p1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Calibri"/>
              <a:buNone/>
            </a:pPr>
            <a:fld id="{00000000-1234-1234-1234-123412341234}" type="slidenum">
              <a:rPr b="0" i="0" lang="en-GB" sz="1800" u="none" cap="none" strike="noStrike">
                <a:solidFill>
                  <a:srgbClr val="000000"/>
                </a:solidFill>
                <a:latin typeface="Calibri"/>
                <a:ea typeface="Calibri"/>
                <a:cs typeface="Calibri"/>
                <a:sym typeface="Calibri"/>
              </a:rPr>
              <a:t>‹#›</a:t>
            </a:fld>
            <a:endParaRPr b="0" i="0" sz="18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8" name="Shape 718"/>
        <p:cNvGrpSpPr/>
        <p:nvPr/>
      </p:nvGrpSpPr>
      <p:grpSpPr>
        <a:xfrm>
          <a:off x="0" y="0"/>
          <a:ext cx="0" cy="0"/>
          <a:chOff x="0" y="0"/>
          <a:chExt cx="0" cy="0"/>
        </a:xfrm>
      </p:grpSpPr>
      <p:sp>
        <p:nvSpPr>
          <p:cNvPr id="719" name="Google Shape;719;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20" name="Google Shape;720;p1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None/>
            </a:pPr>
            <a:r>
              <a:rPr lang="en-GB" sz="1800">
                <a:solidFill>
                  <a:srgbClr val="000000"/>
                </a:solidFill>
                <a:latin typeface="Calibri"/>
                <a:ea typeface="Calibri"/>
                <a:cs typeface="Calibri"/>
                <a:sym typeface="Calibri"/>
              </a:rPr>
              <a:t>But behind water credit there is something more, there is something bigger and extremely fascinating.</a:t>
            </a:r>
            <a:endParaRPr sz="1800">
              <a:latin typeface="Calibri"/>
              <a:ea typeface="Calibri"/>
              <a:cs typeface="Calibri"/>
              <a:sym typeface="Calibri"/>
            </a:endParaRPr>
          </a:p>
          <a:p>
            <a:pPr indent="0" lvl="0" marL="0" rtl="0" algn="l">
              <a:lnSpc>
                <a:spcPct val="107000"/>
              </a:lnSpc>
              <a:spcBef>
                <a:spcPts val="800"/>
              </a:spcBef>
              <a:spcAft>
                <a:spcPts val="0"/>
              </a:spcAft>
              <a:buNone/>
            </a:pPr>
            <a:r>
              <a:rPr lang="en-GB" sz="1800">
                <a:solidFill>
                  <a:srgbClr val="000000"/>
                </a:solidFill>
                <a:latin typeface="Calibri"/>
                <a:ea typeface="Calibri"/>
                <a:cs typeface="Calibri"/>
                <a:sym typeface="Calibri"/>
              </a:rPr>
              <a:t>All the greatest innovations had one thing in common: they changed the way the world was perceived. </a:t>
            </a:r>
            <a:endParaRPr/>
          </a:p>
          <a:p>
            <a:pPr indent="0" lvl="0" marL="0" rtl="0" algn="l">
              <a:lnSpc>
                <a:spcPct val="107000"/>
              </a:lnSpc>
              <a:spcBef>
                <a:spcPts val="800"/>
              </a:spcBef>
              <a:spcAft>
                <a:spcPts val="0"/>
              </a:spcAft>
              <a:buNone/>
            </a:pPr>
            <a:r>
              <a:rPr lang="en-GB" sz="1800">
                <a:solidFill>
                  <a:srgbClr val="000000"/>
                </a:solidFill>
                <a:latin typeface="Calibri"/>
                <a:ea typeface="Calibri"/>
                <a:cs typeface="Calibri"/>
                <a:sym typeface="Calibri"/>
              </a:rPr>
              <a:t>Think about Internet, about cars, about what the greatest minds of the world do here at CERN every day.</a:t>
            </a:r>
            <a:endParaRPr sz="1800">
              <a:latin typeface="Calibri"/>
              <a:ea typeface="Calibri"/>
              <a:cs typeface="Calibri"/>
              <a:sym typeface="Calibri"/>
            </a:endParaRPr>
          </a:p>
          <a:p>
            <a:pPr indent="0" lvl="0" marL="0" rtl="0" algn="l">
              <a:lnSpc>
                <a:spcPct val="107000"/>
              </a:lnSpc>
              <a:spcBef>
                <a:spcPts val="800"/>
              </a:spcBef>
              <a:spcAft>
                <a:spcPts val="0"/>
              </a:spcAft>
              <a:buNone/>
            </a:pPr>
            <a:r>
              <a:rPr lang="en-GB" sz="1800">
                <a:solidFill>
                  <a:srgbClr val="000000"/>
                </a:solidFill>
                <a:latin typeface="Calibri"/>
                <a:ea typeface="Calibri"/>
                <a:cs typeface="Calibri"/>
                <a:sym typeface="Calibri"/>
              </a:rPr>
              <a:t>Well … thanks to water credit we change the perception the world has of water.</a:t>
            </a:r>
            <a:endParaRPr sz="1800">
              <a:latin typeface="Calibri"/>
              <a:ea typeface="Calibri"/>
              <a:cs typeface="Calibri"/>
              <a:sym typeface="Calibri"/>
            </a:endParaRPr>
          </a:p>
          <a:p>
            <a:pPr indent="0" lvl="0" marL="0" rtl="0" algn="l">
              <a:lnSpc>
                <a:spcPct val="107000"/>
              </a:lnSpc>
              <a:spcBef>
                <a:spcPts val="800"/>
              </a:spcBef>
              <a:spcAft>
                <a:spcPts val="0"/>
              </a:spcAft>
              <a:buNone/>
            </a:pPr>
            <a:r>
              <a:rPr lang="en-GB" sz="1800">
                <a:solidFill>
                  <a:srgbClr val="000000"/>
                </a:solidFill>
                <a:latin typeface="Calibri"/>
                <a:ea typeface="Calibri"/>
                <a:cs typeface="Calibri"/>
                <a:sym typeface="Calibri"/>
              </a:rPr>
              <a:t>Giving a different value to it: a value that doesn't depend on how much water we use but on how much water we save !</a:t>
            </a:r>
            <a:endParaRPr sz="1800">
              <a:latin typeface="Calibri"/>
              <a:ea typeface="Calibri"/>
              <a:cs typeface="Calibri"/>
              <a:sym typeface="Calibri"/>
            </a:endParaRPr>
          </a:p>
          <a:p>
            <a:pPr indent="0" lvl="0" marL="0" rtl="0" algn="l">
              <a:spcBef>
                <a:spcPts val="800"/>
              </a:spcBef>
              <a:spcAft>
                <a:spcPts val="0"/>
              </a:spcAft>
              <a:buNone/>
            </a:pPr>
            <a:r>
              <a:rPr lang="en-GB" sz="1800">
                <a:solidFill>
                  <a:srgbClr val="000000"/>
                </a:solidFill>
                <a:latin typeface="Calibri"/>
                <a:ea typeface="Calibri"/>
                <a:cs typeface="Calibri"/>
                <a:sym typeface="Calibri"/>
              </a:rPr>
              <a:t>For our nature, we start caring about stuff only when we are losing them.</a:t>
            </a:r>
            <a:endParaRPr/>
          </a:p>
          <a:p>
            <a:pPr indent="0" lvl="0" marL="0" rtl="0" algn="l">
              <a:spcBef>
                <a:spcPts val="0"/>
              </a:spcBef>
              <a:spcAft>
                <a:spcPts val="0"/>
              </a:spcAft>
              <a:buNone/>
            </a:pPr>
            <a:r>
              <a:rPr lang="en-GB" sz="1800">
                <a:solidFill>
                  <a:srgbClr val="FF0000"/>
                </a:solidFill>
                <a:latin typeface="Calibri"/>
                <a:ea typeface="Calibri"/>
                <a:cs typeface="Calibri"/>
                <a:sym typeface="Calibri"/>
              </a:rPr>
              <a:t>But acting now we are still in time to change, we are still in time to allow future grandparents to go fishing with their children again. </a:t>
            </a:r>
            <a:endParaRPr/>
          </a:p>
          <a:p>
            <a:pPr indent="0" lvl="0" marL="0" rtl="0" algn="l">
              <a:spcBef>
                <a:spcPts val="0"/>
              </a:spcBef>
              <a:spcAft>
                <a:spcPts val="0"/>
              </a:spcAft>
              <a:buNone/>
            </a:pPr>
            <a:r>
              <a:rPr lang="en-GB" sz="1800">
                <a:solidFill>
                  <a:srgbClr val="FF0000"/>
                </a:solidFill>
                <a:latin typeface="Calibri"/>
                <a:ea typeface="Calibri"/>
                <a:cs typeface="Calibri"/>
                <a:sym typeface="Calibri"/>
              </a:rPr>
              <a:t>So everyone here,  invest in water credit today if you want water tomorrow.</a:t>
            </a:r>
            <a:endParaRPr/>
          </a:p>
        </p:txBody>
      </p:sp>
      <p:sp>
        <p:nvSpPr>
          <p:cNvPr id="721" name="Google Shape;721;p1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Calibri"/>
              <a:buNone/>
            </a:pPr>
            <a:fld id="{00000000-1234-1234-1234-123412341234}" type="slidenum">
              <a:rPr b="0" i="0" lang="en-GB" sz="1800" u="none" cap="none" strike="noStrike">
                <a:solidFill>
                  <a:srgbClr val="000000"/>
                </a:solidFill>
                <a:latin typeface="Calibri"/>
                <a:ea typeface="Calibri"/>
                <a:cs typeface="Calibri"/>
                <a:sym typeface="Calibri"/>
              </a:rPr>
              <a:t>‹#›</a:t>
            </a:fld>
            <a:endParaRPr b="0" i="0" sz="18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5" name="Shape 725"/>
        <p:cNvGrpSpPr/>
        <p:nvPr/>
      </p:nvGrpSpPr>
      <p:grpSpPr>
        <a:xfrm>
          <a:off x="0" y="0"/>
          <a:ext cx="0" cy="0"/>
          <a:chOff x="0" y="0"/>
          <a:chExt cx="0" cy="0"/>
        </a:xfrm>
      </p:grpSpPr>
      <p:sp>
        <p:nvSpPr>
          <p:cNvPr id="726" name="Google Shape;726;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27" name="Google Shape;727;p1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GB" sz="1100">
                <a:solidFill>
                  <a:srgbClr val="FF0000"/>
                </a:solidFill>
                <a:latin typeface="Calibri"/>
                <a:ea typeface="Calibri"/>
                <a:cs typeface="Calibri"/>
                <a:sym typeface="Calibri"/>
              </a:rPr>
              <a:t>So everyone here,  invest in water credit today if you want water tomorrow.</a:t>
            </a:r>
            <a:endParaRPr sz="1100"/>
          </a:p>
        </p:txBody>
      </p:sp>
      <p:sp>
        <p:nvSpPr>
          <p:cNvPr id="728" name="Google Shape;728;p1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Calibri"/>
              <a:buNone/>
            </a:pPr>
            <a:fld id="{00000000-1234-1234-1234-123412341234}" type="slidenum">
              <a:rPr b="0" i="0" lang="en-GB" sz="1800" u="none" cap="none" strike="noStrike">
                <a:solidFill>
                  <a:srgbClr val="000000"/>
                </a:solidFill>
                <a:latin typeface="Calibri"/>
                <a:ea typeface="Calibri"/>
                <a:cs typeface="Calibri"/>
                <a:sym typeface="Calibri"/>
              </a:rPr>
              <a:t>‹#›</a:t>
            </a:fld>
            <a:endParaRPr b="0" i="0" sz="18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3" name="Shape 733"/>
        <p:cNvGrpSpPr/>
        <p:nvPr/>
      </p:nvGrpSpPr>
      <p:grpSpPr>
        <a:xfrm>
          <a:off x="0" y="0"/>
          <a:ext cx="0" cy="0"/>
          <a:chOff x="0" y="0"/>
          <a:chExt cx="0" cy="0"/>
        </a:xfrm>
      </p:grpSpPr>
      <p:sp>
        <p:nvSpPr>
          <p:cNvPr id="734" name="Google Shape;734;p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35" name="Google Shape;735;p1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just">
              <a:spcBef>
                <a:spcPts val="0"/>
              </a:spcBef>
              <a:spcAft>
                <a:spcPts val="0"/>
              </a:spcAft>
              <a:buNone/>
            </a:pPr>
            <a:r>
              <a:rPr b="0" lang="en-GB" sz="1100"/>
              <a:t>Thank you!</a:t>
            </a:r>
            <a:endParaRPr b="0" sz="1100"/>
          </a:p>
        </p:txBody>
      </p:sp>
      <p:sp>
        <p:nvSpPr>
          <p:cNvPr id="736" name="Google Shape;736;p1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Calibri"/>
              <a:buNone/>
            </a:pPr>
            <a:fld id="{00000000-1234-1234-1234-123412341234}" type="slidenum">
              <a:rPr b="0" i="0" lang="en-GB" sz="1800" u="none" cap="none" strike="noStrike">
                <a:solidFill>
                  <a:srgbClr val="000000"/>
                </a:solidFill>
                <a:latin typeface="Calibri"/>
                <a:ea typeface="Calibri"/>
                <a:cs typeface="Calibri"/>
                <a:sym typeface="Calibri"/>
              </a:rPr>
              <a:t>‹#›</a:t>
            </a:fld>
            <a:endParaRPr b="0" i="0" sz="18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 name="Shape 114"/>
        <p:cNvGrpSpPr/>
        <p:nvPr/>
      </p:nvGrpSpPr>
      <p:grpSpPr>
        <a:xfrm>
          <a:off x="0" y="0"/>
          <a:ext cx="0" cy="0"/>
          <a:chOff x="0" y="0"/>
          <a:chExt cx="0" cy="0"/>
        </a:xfrm>
      </p:grpSpPr>
      <p:sp>
        <p:nvSpPr>
          <p:cNvPr id="115" name="Google Shape;115;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6" name="Google Shape;116;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GB" sz="1800">
                <a:latin typeface="Calibri"/>
                <a:ea typeface="Calibri"/>
                <a:cs typeface="Calibri"/>
                <a:sym typeface="Calibri"/>
              </a:rPr>
              <a:t>Good afternoon to everyone. My name is Margherita and I was born in a small town near the Po’ River (you can see my house in this map). When I was a child, I used to go fishing with my grandfather to the Po’ River. But now, years have passed, and no more children will be as lucky as I was to do this simple activity …</a:t>
            </a:r>
            <a:endParaRPr sz="1800"/>
          </a:p>
        </p:txBody>
      </p:sp>
      <p:sp>
        <p:nvSpPr>
          <p:cNvPr id="117" name="Google Shape;117;p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Calibri"/>
              <a:buNone/>
            </a:pPr>
            <a:fld id="{00000000-1234-1234-1234-123412341234}" type="slidenum">
              <a:rPr b="0" i="0" lang="en-GB" sz="1800" u="none" cap="none" strike="noStrike">
                <a:solidFill>
                  <a:srgbClr val="000000"/>
                </a:solidFill>
                <a:latin typeface="Calibri"/>
                <a:ea typeface="Calibri"/>
                <a:cs typeface="Calibri"/>
                <a:sym typeface="Calibri"/>
              </a:rPr>
              <a:t>‹#›</a:t>
            </a:fld>
            <a:endParaRPr b="0" i="0" sz="18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 name="Shape 129"/>
        <p:cNvGrpSpPr/>
        <p:nvPr/>
      </p:nvGrpSpPr>
      <p:grpSpPr>
        <a:xfrm>
          <a:off x="0" y="0"/>
          <a:ext cx="0" cy="0"/>
          <a:chOff x="0" y="0"/>
          <a:chExt cx="0" cy="0"/>
        </a:xfrm>
      </p:grpSpPr>
      <p:sp>
        <p:nvSpPr>
          <p:cNvPr id="130" name="Google Shape;130;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1" name="Google Shape;131;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None/>
            </a:pPr>
            <a:r>
              <a:rPr lang="en-GB" sz="1200">
                <a:latin typeface="Calibri"/>
                <a:ea typeface="Calibri"/>
                <a:cs typeface="Calibri"/>
                <a:sym typeface="Calibri"/>
              </a:rPr>
              <a:t>… because now there is no more water.</a:t>
            </a:r>
            <a:endParaRPr/>
          </a:p>
        </p:txBody>
      </p:sp>
      <p:sp>
        <p:nvSpPr>
          <p:cNvPr id="132" name="Google Shape;132;p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Calibri"/>
              <a:buNone/>
            </a:pPr>
            <a:fld id="{00000000-1234-1234-1234-123412341234}" type="slidenum">
              <a:rPr b="0" i="0" lang="en-GB" sz="1800" u="none" cap="none" strike="noStrike">
                <a:solidFill>
                  <a:srgbClr val="000000"/>
                </a:solidFill>
                <a:latin typeface="Calibri"/>
                <a:ea typeface="Calibri"/>
                <a:cs typeface="Calibri"/>
                <a:sym typeface="Calibri"/>
              </a:rPr>
              <a:t>‹#›</a:t>
            </a:fld>
            <a:endParaRPr b="0" i="0" sz="18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2" name="Google Shape;142;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None/>
            </a:pPr>
            <a:r>
              <a:rPr lang="en-GB" sz="1800">
                <a:solidFill>
                  <a:srgbClr val="FF0000"/>
                </a:solidFill>
                <a:latin typeface="Calibri"/>
                <a:ea typeface="Calibri"/>
                <a:cs typeface="Calibri"/>
                <a:sym typeface="Calibri"/>
              </a:rPr>
              <a:t>But mind you, the problem does not affect only Italy. The problem of water is not just about children that cannot fish anymore. </a:t>
            </a:r>
            <a:endParaRPr/>
          </a:p>
          <a:p>
            <a:pPr indent="0" lvl="0" marL="0" rtl="0" algn="l">
              <a:lnSpc>
                <a:spcPct val="107000"/>
              </a:lnSpc>
              <a:spcBef>
                <a:spcPts val="800"/>
              </a:spcBef>
              <a:spcAft>
                <a:spcPts val="0"/>
              </a:spcAft>
              <a:buNone/>
            </a:pPr>
            <a:r>
              <a:rPr lang="en-GB" sz="1800">
                <a:solidFill>
                  <a:srgbClr val="FF0000"/>
                </a:solidFill>
                <a:latin typeface="Calibri"/>
                <a:ea typeface="Calibri"/>
                <a:cs typeface="Calibri"/>
                <a:sym typeface="Calibri"/>
              </a:rPr>
              <a:t>Look at the person next to you, by 2025 one of you will suffer from water scarcity.</a:t>
            </a:r>
            <a:endParaRPr sz="1800">
              <a:latin typeface="Calibri"/>
              <a:ea typeface="Calibri"/>
              <a:cs typeface="Calibri"/>
              <a:sym typeface="Calibri"/>
            </a:endParaRPr>
          </a:p>
        </p:txBody>
      </p:sp>
      <p:sp>
        <p:nvSpPr>
          <p:cNvPr id="143" name="Google Shape;143;p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Calibri"/>
              <a:buNone/>
            </a:pPr>
            <a:fld id="{00000000-1234-1234-1234-123412341234}" type="slidenum">
              <a:rPr b="0" i="0" lang="en-GB" sz="1800" u="none" cap="none" strike="noStrike">
                <a:solidFill>
                  <a:srgbClr val="000000"/>
                </a:solidFill>
                <a:latin typeface="Calibri"/>
                <a:ea typeface="Calibri"/>
                <a:cs typeface="Calibri"/>
                <a:sym typeface="Calibri"/>
              </a:rPr>
              <a:t>‹#›</a:t>
            </a:fld>
            <a:endParaRPr b="0" i="0" sz="18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 name="Shape 150"/>
        <p:cNvGrpSpPr/>
        <p:nvPr/>
      </p:nvGrpSpPr>
      <p:grpSpPr>
        <a:xfrm>
          <a:off x="0" y="0"/>
          <a:ext cx="0" cy="0"/>
          <a:chOff x="0" y="0"/>
          <a:chExt cx="0" cy="0"/>
        </a:xfrm>
      </p:grpSpPr>
      <p:sp>
        <p:nvSpPr>
          <p:cNvPr id="151" name="Google Shape;151;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2" name="Google Shape;152;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None/>
            </a:pPr>
            <a:r>
              <a:rPr lang="en-GB" sz="1800">
                <a:latin typeface="Calibri"/>
                <a:ea typeface="Calibri"/>
                <a:cs typeface="Calibri"/>
                <a:sym typeface="Calibri"/>
              </a:rPr>
              <a:t>And this is why we created “Walue”, a new system to save the future of water </a:t>
            </a:r>
            <a:endParaRPr/>
          </a:p>
          <a:p>
            <a:pPr indent="0" lvl="0" marL="0" rtl="0" algn="l">
              <a:lnSpc>
                <a:spcPct val="107000"/>
              </a:lnSpc>
              <a:spcBef>
                <a:spcPts val="800"/>
              </a:spcBef>
              <a:spcAft>
                <a:spcPts val="0"/>
              </a:spcAft>
              <a:buNone/>
            </a:pPr>
            <a:r>
              <a:rPr lang="en-GB" sz="1800">
                <a:latin typeface="Calibri"/>
                <a:ea typeface="Calibri"/>
                <a:cs typeface="Calibri"/>
                <a:sym typeface="Calibri"/>
              </a:rPr>
              <a:t>A system in which individuals or organizations have the possibility to receive money for saving water; a system where businesses can compensate their water consumption and reduce their water foot-print. </a:t>
            </a:r>
            <a:endParaRPr/>
          </a:p>
          <a:p>
            <a:pPr indent="0" lvl="0" marL="0" rtl="0" algn="l">
              <a:lnSpc>
                <a:spcPct val="107000"/>
              </a:lnSpc>
              <a:spcBef>
                <a:spcPts val="800"/>
              </a:spcBef>
              <a:spcAft>
                <a:spcPts val="0"/>
              </a:spcAft>
              <a:buNone/>
            </a:pPr>
            <a:r>
              <a:rPr lang="en-GB" sz="1800">
                <a:latin typeface="Calibri"/>
                <a:ea typeface="Calibri"/>
                <a:cs typeface="Calibri"/>
                <a:sym typeface="Calibri"/>
              </a:rPr>
              <a:t>But let’s go in depth and see what “Walue” is …</a:t>
            </a:r>
            <a:endParaRPr/>
          </a:p>
        </p:txBody>
      </p:sp>
      <p:sp>
        <p:nvSpPr>
          <p:cNvPr id="153" name="Google Shape;153;p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Calibri"/>
              <a:buNone/>
            </a:pPr>
            <a:fld id="{00000000-1234-1234-1234-123412341234}" type="slidenum">
              <a:rPr b="0" i="0" lang="en-GB" sz="1800" u="none" cap="none" strike="noStrike">
                <a:solidFill>
                  <a:srgbClr val="000000"/>
                </a:solidFill>
                <a:latin typeface="Calibri"/>
                <a:ea typeface="Calibri"/>
                <a:cs typeface="Calibri"/>
                <a:sym typeface="Calibri"/>
              </a:rPr>
              <a:t>‹#›</a:t>
            </a:fld>
            <a:endParaRPr b="0" i="0" sz="18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6" name="Shape 156"/>
        <p:cNvGrpSpPr/>
        <p:nvPr/>
      </p:nvGrpSpPr>
      <p:grpSpPr>
        <a:xfrm>
          <a:off x="0" y="0"/>
          <a:ext cx="0" cy="0"/>
          <a:chOff x="0" y="0"/>
          <a:chExt cx="0" cy="0"/>
        </a:xfrm>
      </p:grpSpPr>
      <p:sp>
        <p:nvSpPr>
          <p:cNvPr id="157" name="Google Shape;157;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8" name="Google Shape;158;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None/>
            </a:pPr>
            <a:r>
              <a:rPr lang="en-GB" sz="1800">
                <a:latin typeface="Calibri"/>
                <a:ea typeface="Calibri"/>
                <a:cs typeface="Calibri"/>
                <a:sym typeface="Calibri"/>
              </a:rPr>
              <a:t>Walue is the combination of three simple elements: </a:t>
            </a:r>
            <a:endParaRPr/>
          </a:p>
          <a:p>
            <a:pPr indent="0" lvl="0" marL="0" rtl="0" algn="l">
              <a:lnSpc>
                <a:spcPct val="107000"/>
              </a:lnSpc>
              <a:spcBef>
                <a:spcPts val="800"/>
              </a:spcBef>
              <a:spcAft>
                <a:spcPts val="0"/>
              </a:spcAft>
              <a:buNone/>
            </a:pPr>
            <a:r>
              <a:rPr lang="en-GB" sz="1800">
                <a:latin typeface="Calibri"/>
                <a:ea typeface="Calibri"/>
                <a:cs typeface="Calibri"/>
                <a:sym typeface="Calibri"/>
              </a:rPr>
              <a:t>1) Water credits</a:t>
            </a:r>
            <a:endParaRPr/>
          </a:p>
          <a:p>
            <a:pPr indent="0" lvl="0" marL="0" rtl="0" algn="l">
              <a:lnSpc>
                <a:spcPct val="107000"/>
              </a:lnSpc>
              <a:spcBef>
                <a:spcPts val="800"/>
              </a:spcBef>
              <a:spcAft>
                <a:spcPts val="0"/>
              </a:spcAft>
              <a:buNone/>
            </a:pPr>
            <a:r>
              <a:rPr lang="en-GB" sz="1800">
                <a:latin typeface="Calibri"/>
                <a:ea typeface="Calibri"/>
                <a:cs typeface="Calibri"/>
                <a:sym typeface="Calibri"/>
              </a:rPr>
              <a:t>2) A certification software </a:t>
            </a:r>
            <a:endParaRPr/>
          </a:p>
          <a:p>
            <a:pPr indent="0" lvl="0" marL="0" rtl="0" algn="l">
              <a:lnSpc>
                <a:spcPct val="107000"/>
              </a:lnSpc>
              <a:spcBef>
                <a:spcPts val="800"/>
              </a:spcBef>
              <a:spcAft>
                <a:spcPts val="0"/>
              </a:spcAft>
              <a:buNone/>
            </a:pPr>
            <a:r>
              <a:rPr lang="en-GB" sz="1800">
                <a:latin typeface="Calibri"/>
                <a:ea typeface="Calibri"/>
                <a:cs typeface="Calibri"/>
                <a:sym typeface="Calibri"/>
              </a:rPr>
              <a:t>3) The Walue platform</a:t>
            </a:r>
            <a:endParaRPr/>
          </a:p>
          <a:p>
            <a:pPr indent="0" lvl="0" marL="0" rtl="0" algn="l">
              <a:lnSpc>
                <a:spcPct val="107000"/>
              </a:lnSpc>
              <a:spcBef>
                <a:spcPts val="800"/>
              </a:spcBef>
              <a:spcAft>
                <a:spcPts val="0"/>
              </a:spcAft>
              <a:buNone/>
            </a:pPr>
            <a:r>
              <a:rPr lang="en-GB" sz="1800">
                <a:latin typeface="Calibri"/>
                <a:ea typeface="Calibri"/>
                <a:cs typeface="Calibri"/>
                <a:sym typeface="Calibri"/>
              </a:rPr>
              <a:t>A water credit is a digital certificate which represent the saving of a specific amount of water </a:t>
            </a:r>
            <a:endParaRPr/>
          </a:p>
          <a:p>
            <a:pPr indent="0" lvl="0" marL="0" rtl="0" algn="l">
              <a:lnSpc>
                <a:spcPct val="107000"/>
              </a:lnSpc>
              <a:spcBef>
                <a:spcPts val="800"/>
              </a:spcBef>
              <a:spcAft>
                <a:spcPts val="0"/>
              </a:spcAft>
              <a:buNone/>
            </a:pPr>
            <a:r>
              <a:rPr lang="en-GB" sz="1800">
                <a:latin typeface="Calibri"/>
                <a:ea typeface="Calibri"/>
                <a:cs typeface="Calibri"/>
                <a:sym typeface="Calibri"/>
              </a:rPr>
              <a:t>The certification software is smart system able to validate in real time the amount of water saved and consequently generates water credits</a:t>
            </a:r>
            <a:endParaRPr/>
          </a:p>
          <a:p>
            <a:pPr indent="0" lvl="0" marL="0" rtl="0" algn="l">
              <a:lnSpc>
                <a:spcPct val="107000"/>
              </a:lnSpc>
              <a:spcBef>
                <a:spcPts val="800"/>
              </a:spcBef>
              <a:spcAft>
                <a:spcPts val="0"/>
              </a:spcAft>
              <a:buNone/>
            </a:pPr>
            <a:r>
              <a:rPr lang="en-GB" sz="1800">
                <a:latin typeface="Calibri"/>
                <a:ea typeface="Calibri"/>
                <a:cs typeface="Calibri"/>
                <a:sym typeface="Calibri"/>
              </a:rPr>
              <a:t>The Walue platform is our digital space where water credits can be:</a:t>
            </a:r>
            <a:endParaRPr/>
          </a:p>
          <a:p>
            <a:pPr indent="-342900" lvl="0" marL="342900" rtl="0" algn="l">
              <a:lnSpc>
                <a:spcPct val="107000"/>
              </a:lnSpc>
              <a:spcBef>
                <a:spcPts val="800"/>
              </a:spcBef>
              <a:spcAft>
                <a:spcPts val="0"/>
              </a:spcAft>
              <a:buClr>
                <a:schemeClr val="dk1"/>
              </a:buClr>
              <a:buSzPts val="1800"/>
              <a:buFont typeface="Calibri"/>
              <a:buAutoNum type="arabicPeriod"/>
            </a:pPr>
            <a:r>
              <a:rPr lang="en-GB" sz="1800">
                <a:latin typeface="Calibri"/>
                <a:ea typeface="Calibri"/>
                <a:cs typeface="Calibri"/>
                <a:sym typeface="Calibri"/>
              </a:rPr>
              <a:t>Exchanged between the different stakeholders</a:t>
            </a:r>
            <a:endParaRPr/>
          </a:p>
          <a:p>
            <a:pPr indent="-342900" lvl="0" marL="342900" rtl="0" algn="l">
              <a:lnSpc>
                <a:spcPct val="107000"/>
              </a:lnSpc>
              <a:spcBef>
                <a:spcPts val="800"/>
              </a:spcBef>
              <a:spcAft>
                <a:spcPts val="0"/>
              </a:spcAft>
              <a:buClr>
                <a:schemeClr val="dk1"/>
              </a:buClr>
              <a:buSzPts val="1800"/>
              <a:buFont typeface="Calibri"/>
              <a:buAutoNum type="arabicPeriod"/>
            </a:pPr>
            <a:r>
              <a:rPr lang="en-GB" sz="1800">
                <a:latin typeface="Calibri"/>
                <a:ea typeface="Calibri"/>
                <a:cs typeface="Calibri"/>
                <a:sym typeface="Calibri"/>
              </a:rPr>
              <a:t>Or </a:t>
            </a:r>
            <a:r>
              <a:rPr lang="en-GB" sz="1800">
                <a:solidFill>
                  <a:srgbClr val="FF0000"/>
                </a:solidFill>
                <a:latin typeface="Calibri"/>
                <a:ea typeface="Calibri"/>
                <a:cs typeface="Calibri"/>
                <a:sym typeface="Calibri"/>
              </a:rPr>
              <a:t>obtained</a:t>
            </a:r>
            <a:r>
              <a:rPr lang="en-GB" sz="1800">
                <a:latin typeface="Calibri"/>
                <a:ea typeface="Calibri"/>
                <a:cs typeface="Calibri"/>
                <a:sym typeface="Calibri"/>
              </a:rPr>
              <a:t> </a:t>
            </a:r>
            <a:r>
              <a:rPr lang="en-GB" sz="1800">
                <a:solidFill>
                  <a:srgbClr val="FF0000"/>
                </a:solidFill>
                <a:latin typeface="Calibri"/>
                <a:ea typeface="Calibri"/>
                <a:cs typeface="Calibri"/>
                <a:sym typeface="Calibri"/>
              </a:rPr>
              <a:t>by</a:t>
            </a:r>
            <a:r>
              <a:rPr lang="en-GB" sz="1800">
                <a:latin typeface="Calibri"/>
                <a:ea typeface="Calibri"/>
                <a:cs typeface="Calibri"/>
                <a:sym typeface="Calibri"/>
              </a:rPr>
              <a:t> </a:t>
            </a:r>
            <a:r>
              <a:rPr lang="en-GB" sz="1800">
                <a:solidFill>
                  <a:srgbClr val="FF0000"/>
                </a:solidFill>
                <a:latin typeface="Calibri"/>
                <a:ea typeface="Calibri"/>
                <a:cs typeface="Calibri"/>
                <a:sym typeface="Calibri"/>
              </a:rPr>
              <a:t>financing projects that aim to save water</a:t>
            </a:r>
            <a:r>
              <a:rPr lang="en-GB" sz="1800">
                <a:latin typeface="Calibri"/>
                <a:ea typeface="Calibri"/>
                <a:cs typeface="Calibri"/>
                <a:sym typeface="Calibri"/>
              </a:rPr>
              <a:t> </a:t>
            </a:r>
            <a:endParaRPr/>
          </a:p>
          <a:p>
            <a:pPr indent="0" lvl="0" marL="0" rtl="0" algn="l">
              <a:lnSpc>
                <a:spcPct val="107000"/>
              </a:lnSpc>
              <a:spcBef>
                <a:spcPts val="800"/>
              </a:spcBef>
              <a:spcAft>
                <a:spcPts val="0"/>
              </a:spcAft>
              <a:buNone/>
            </a:pPr>
            <a:r>
              <a:t/>
            </a:r>
            <a:endParaRPr sz="1800">
              <a:latin typeface="Calibri"/>
              <a:ea typeface="Calibri"/>
              <a:cs typeface="Calibri"/>
              <a:sym typeface="Calibri"/>
            </a:endParaRPr>
          </a:p>
          <a:p>
            <a:pPr indent="0" lvl="0" marL="0" rtl="0" algn="l">
              <a:lnSpc>
                <a:spcPct val="107000"/>
              </a:lnSpc>
              <a:spcBef>
                <a:spcPts val="800"/>
              </a:spcBef>
              <a:spcAft>
                <a:spcPts val="0"/>
              </a:spcAft>
              <a:buNone/>
            </a:pPr>
            <a:r>
              <a:rPr lang="en-GB" sz="1800">
                <a:latin typeface="Calibri"/>
                <a:ea typeface="Calibri"/>
                <a:cs typeface="Calibri"/>
                <a:sym typeface="Calibri"/>
              </a:rPr>
              <a:t>And Let's see now how the system works and how water credits can be generated </a:t>
            </a:r>
            <a:endParaRPr/>
          </a:p>
          <a:p>
            <a:pPr indent="0" lvl="0" marL="0" rtl="0" algn="l">
              <a:spcBef>
                <a:spcPts val="800"/>
              </a:spcBef>
              <a:spcAft>
                <a:spcPts val="0"/>
              </a:spcAft>
              <a:buNone/>
            </a:pPr>
            <a:r>
              <a:t/>
            </a:r>
            <a:endParaRPr sz="900"/>
          </a:p>
        </p:txBody>
      </p:sp>
      <p:sp>
        <p:nvSpPr>
          <p:cNvPr id="159" name="Google Shape;159;p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Calibri"/>
              <a:buNone/>
            </a:pPr>
            <a:fld id="{00000000-1234-1234-1234-123412341234}" type="slidenum">
              <a:rPr b="0" i="0" lang="en-GB" sz="1800" u="none" cap="none" strike="noStrike">
                <a:solidFill>
                  <a:srgbClr val="000000"/>
                </a:solidFill>
                <a:latin typeface="Calibri"/>
                <a:ea typeface="Calibri"/>
                <a:cs typeface="Calibri"/>
                <a:sym typeface="Calibri"/>
              </a:rPr>
              <a:t>‹#›</a:t>
            </a:fld>
            <a:endParaRPr b="0" i="0" sz="18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5" name="Shape 305"/>
        <p:cNvGrpSpPr/>
        <p:nvPr/>
      </p:nvGrpSpPr>
      <p:grpSpPr>
        <a:xfrm>
          <a:off x="0" y="0"/>
          <a:ext cx="0" cy="0"/>
          <a:chOff x="0" y="0"/>
          <a:chExt cx="0" cy="0"/>
        </a:xfrm>
      </p:grpSpPr>
      <p:sp>
        <p:nvSpPr>
          <p:cNvPr id="306" name="Google Shape;306;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07" name="Google Shape;307;p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just">
              <a:spcBef>
                <a:spcPts val="0"/>
              </a:spcBef>
              <a:spcAft>
                <a:spcPts val="0"/>
              </a:spcAft>
              <a:buNone/>
            </a:pPr>
            <a:r>
              <a:rPr b="0" i="0" lang="en-GB" sz="1800" u="none" strike="noStrike">
                <a:solidFill>
                  <a:srgbClr val="000000"/>
                </a:solidFill>
                <a:latin typeface="Arial"/>
                <a:ea typeface="Arial"/>
                <a:cs typeface="Arial"/>
                <a:sym typeface="Arial"/>
              </a:rPr>
              <a:t>Let's see now how the system works and how water credits can be generated </a:t>
            </a:r>
            <a:endParaRPr/>
          </a:p>
          <a:p>
            <a:pPr indent="0" lvl="0" marL="0" rtl="0" algn="just">
              <a:spcBef>
                <a:spcPts val="2400"/>
              </a:spcBef>
              <a:spcAft>
                <a:spcPts val="0"/>
              </a:spcAft>
              <a:buNone/>
            </a:pPr>
            <a:r>
              <a:rPr b="0" i="0" lang="en-GB" sz="1800" u="none" strike="noStrike">
                <a:solidFill>
                  <a:srgbClr val="000000"/>
                </a:solidFill>
                <a:latin typeface="Arial"/>
                <a:ea typeface="Arial"/>
                <a:cs typeface="Arial"/>
                <a:sym typeface="Arial"/>
              </a:rPr>
              <a:t>On one side</a:t>
            </a:r>
            <a:endParaRPr b="0"/>
          </a:p>
        </p:txBody>
      </p:sp>
      <p:sp>
        <p:nvSpPr>
          <p:cNvPr id="308" name="Google Shape;308;p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Calibri"/>
              <a:buNone/>
            </a:pPr>
            <a:fld id="{00000000-1234-1234-1234-123412341234}" type="slidenum">
              <a:rPr b="0" i="0" lang="en-GB" sz="1800" u="none" cap="none" strike="noStrike">
                <a:solidFill>
                  <a:srgbClr val="000000"/>
                </a:solidFill>
                <a:latin typeface="Calibri"/>
                <a:ea typeface="Calibri"/>
                <a:cs typeface="Calibri"/>
                <a:sym typeface="Calibri"/>
              </a:rPr>
              <a:t>‹#›</a:t>
            </a:fld>
            <a:endParaRPr b="0" i="0" sz="18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4" name="Shape 314"/>
        <p:cNvGrpSpPr/>
        <p:nvPr/>
      </p:nvGrpSpPr>
      <p:grpSpPr>
        <a:xfrm>
          <a:off x="0" y="0"/>
          <a:ext cx="0" cy="0"/>
          <a:chOff x="0" y="0"/>
          <a:chExt cx="0" cy="0"/>
        </a:xfrm>
      </p:grpSpPr>
      <p:sp>
        <p:nvSpPr>
          <p:cNvPr id="315" name="Google Shape;315;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16" name="Google Shape;316;p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just">
              <a:spcBef>
                <a:spcPts val="0"/>
              </a:spcBef>
              <a:spcAft>
                <a:spcPts val="0"/>
              </a:spcAft>
              <a:buNone/>
            </a:pPr>
            <a:r>
              <a:rPr lang="en-GB" sz="1800">
                <a:latin typeface="Calibri"/>
                <a:ea typeface="Calibri"/>
                <a:cs typeface="Calibri"/>
                <a:sym typeface="Calibri"/>
              </a:rPr>
              <a:t>On one side we have the “water off-setter” that are organisations or individuals that introduce virtuous processes/measures to save water</a:t>
            </a:r>
            <a:endParaRPr b="0" i="0" sz="1800" u="none" strike="noStrike">
              <a:solidFill>
                <a:srgbClr val="000000"/>
              </a:solidFill>
              <a:latin typeface="Arial"/>
              <a:ea typeface="Arial"/>
              <a:cs typeface="Arial"/>
              <a:sym typeface="Arial"/>
            </a:endParaRPr>
          </a:p>
        </p:txBody>
      </p:sp>
      <p:sp>
        <p:nvSpPr>
          <p:cNvPr id="317" name="Google Shape;317;p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Calibri"/>
              <a:buNone/>
            </a:pPr>
            <a:fld id="{00000000-1234-1234-1234-123412341234}" type="slidenum">
              <a:rPr b="0" i="0" lang="en-GB" sz="1800" u="none" cap="none" strike="noStrike">
                <a:solidFill>
                  <a:srgbClr val="000000"/>
                </a:solidFill>
                <a:latin typeface="Calibri"/>
                <a:ea typeface="Calibri"/>
                <a:cs typeface="Calibri"/>
                <a:sym typeface="Calibri"/>
              </a:rPr>
              <a:t>‹#›</a:t>
            </a:fld>
            <a:endParaRPr b="0" i="0" sz="18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6" name="Shape 336"/>
        <p:cNvGrpSpPr/>
        <p:nvPr/>
      </p:nvGrpSpPr>
      <p:grpSpPr>
        <a:xfrm>
          <a:off x="0" y="0"/>
          <a:ext cx="0" cy="0"/>
          <a:chOff x="0" y="0"/>
          <a:chExt cx="0" cy="0"/>
        </a:xfrm>
      </p:grpSpPr>
      <p:sp>
        <p:nvSpPr>
          <p:cNvPr id="337" name="Google Shape;337;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38" name="Google Shape;338;p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None/>
            </a:pPr>
            <a:r>
              <a:rPr lang="en-GB" sz="1800">
                <a:latin typeface="Calibri"/>
                <a:ea typeface="Calibri"/>
                <a:cs typeface="Calibri"/>
                <a:sym typeface="Calibri"/>
              </a:rPr>
              <a:t>On the other side we have the “water neutrality aspirant”, who are companies or institutions that are willing to acquire water credits by investing in projects to save water. They can then sell the water credits through our platform or use them (</a:t>
            </a:r>
            <a:r>
              <a:rPr lang="en-GB" sz="1800">
                <a:solidFill>
                  <a:srgbClr val="FF0000"/>
                </a:solidFill>
                <a:latin typeface="Calibri"/>
                <a:ea typeface="Calibri"/>
                <a:cs typeface="Calibri"/>
                <a:sym typeface="Calibri"/>
              </a:rPr>
              <a:t>in their sustainability report or plan</a:t>
            </a:r>
            <a:r>
              <a:rPr lang="en-GB" sz="1800">
                <a:latin typeface="Calibri"/>
                <a:ea typeface="Calibri"/>
                <a:cs typeface="Calibri"/>
                <a:sym typeface="Calibri"/>
              </a:rPr>
              <a:t>), </a:t>
            </a:r>
            <a:r>
              <a:rPr lang="en-GB" sz="1800">
                <a:solidFill>
                  <a:srgbClr val="FF0000"/>
                </a:solidFill>
                <a:latin typeface="Calibri"/>
                <a:ea typeface="Calibri"/>
                <a:cs typeface="Calibri"/>
                <a:sym typeface="Calibri"/>
              </a:rPr>
              <a:t>as a compensation tool</a:t>
            </a:r>
            <a:r>
              <a:rPr lang="en-GB" sz="1800">
                <a:latin typeface="Calibri"/>
                <a:ea typeface="Calibri"/>
                <a:cs typeface="Calibri"/>
                <a:sym typeface="Calibri"/>
              </a:rPr>
              <a:t>, to reduce their water footprint.</a:t>
            </a:r>
            <a:endParaRPr/>
          </a:p>
        </p:txBody>
      </p:sp>
      <p:sp>
        <p:nvSpPr>
          <p:cNvPr id="339" name="Google Shape;339;p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Calibri"/>
              <a:buNone/>
            </a:pPr>
            <a:fld id="{00000000-1234-1234-1234-123412341234}" type="slidenum">
              <a:rPr b="0" i="0" lang="en-GB" sz="1800" u="none" cap="none" strike="noStrike">
                <a:solidFill>
                  <a:srgbClr val="000000"/>
                </a:solidFill>
                <a:latin typeface="Calibri"/>
                <a:ea typeface="Calibri"/>
                <a:cs typeface="Calibri"/>
                <a:sym typeface="Calibri"/>
              </a:rPr>
              <a:t>‹#›</a:t>
            </a:fld>
            <a:endParaRPr b="0" i="0" sz="1800" u="none" cap="none" strike="noStrike">
              <a:solidFill>
                <a:srgbClr val="000000"/>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EFAULT">
  <p:cSld name="DEFAULT">
    <p:spTree>
      <p:nvGrpSpPr>
        <p:cNvPr id="15" name="Shape 15"/>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6" name="Shape 66"/>
        <p:cNvGrpSpPr/>
        <p:nvPr/>
      </p:nvGrpSpPr>
      <p:grpSpPr>
        <a:xfrm>
          <a:off x="0" y="0"/>
          <a:ext cx="0" cy="0"/>
          <a:chOff x="0" y="0"/>
          <a:chExt cx="0" cy="0"/>
        </a:xfrm>
      </p:grpSpPr>
      <p:sp>
        <p:nvSpPr>
          <p:cNvPr id="67" name="Google Shape;67;p11"/>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lt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8" name="Google Shape;68;p11"/>
          <p:cNvSpPr/>
          <p:nvPr>
            <p:ph idx="2" type="pic"/>
          </p:nvPr>
        </p:nvSpPr>
        <p:spPr>
          <a:xfrm>
            <a:off x="5183188" y="987426"/>
            <a:ext cx="6172200" cy="4873625"/>
          </a:xfrm>
          <a:prstGeom prst="rect">
            <a:avLst/>
          </a:prstGeom>
          <a:noFill/>
          <a:ln>
            <a:noFill/>
          </a:ln>
        </p:spPr>
      </p:sp>
      <p:sp>
        <p:nvSpPr>
          <p:cNvPr id="69" name="Google Shape;69;p11"/>
          <p:cNvSpPr txBox="1"/>
          <p:nvPr>
            <p:ph idx="1" type="body"/>
          </p:nvPr>
        </p:nvSpPr>
        <p:spPr>
          <a:xfrm>
            <a:off x="839788" y="2057401"/>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lt1"/>
              </a:buClr>
              <a:buSzPts val="1600"/>
              <a:buNone/>
              <a:defRPr sz="1600"/>
            </a:lvl1pPr>
            <a:lvl2pPr indent="-228600" lvl="1" marL="914400" algn="l">
              <a:lnSpc>
                <a:spcPct val="90000"/>
              </a:lnSpc>
              <a:spcBef>
                <a:spcPts val="500"/>
              </a:spcBef>
              <a:spcAft>
                <a:spcPts val="0"/>
              </a:spcAft>
              <a:buClr>
                <a:schemeClr val="lt1"/>
              </a:buClr>
              <a:buSzPts val="1400"/>
              <a:buNone/>
              <a:defRPr sz="1400"/>
            </a:lvl2pPr>
            <a:lvl3pPr indent="-228600" lvl="2" marL="1371600" algn="l">
              <a:lnSpc>
                <a:spcPct val="90000"/>
              </a:lnSpc>
              <a:spcBef>
                <a:spcPts val="500"/>
              </a:spcBef>
              <a:spcAft>
                <a:spcPts val="0"/>
              </a:spcAft>
              <a:buClr>
                <a:schemeClr val="lt1"/>
              </a:buClr>
              <a:buSzPts val="1200"/>
              <a:buNone/>
              <a:defRPr sz="1200"/>
            </a:lvl3pPr>
            <a:lvl4pPr indent="-228600" lvl="3" marL="1828800" algn="l">
              <a:lnSpc>
                <a:spcPct val="90000"/>
              </a:lnSpc>
              <a:spcBef>
                <a:spcPts val="500"/>
              </a:spcBef>
              <a:spcAft>
                <a:spcPts val="0"/>
              </a:spcAft>
              <a:buClr>
                <a:schemeClr val="lt1"/>
              </a:buClr>
              <a:buSzPts val="1000"/>
              <a:buNone/>
              <a:defRPr sz="1000"/>
            </a:lvl4pPr>
            <a:lvl5pPr indent="-228600" lvl="4" marL="2286000" algn="l">
              <a:lnSpc>
                <a:spcPct val="90000"/>
              </a:lnSpc>
              <a:spcBef>
                <a:spcPts val="500"/>
              </a:spcBef>
              <a:spcAft>
                <a:spcPts val="0"/>
              </a:spcAft>
              <a:buClr>
                <a:schemeClr val="lt1"/>
              </a:buClr>
              <a:buSzPts val="1000"/>
              <a:buNone/>
              <a:defRPr sz="1000"/>
            </a:lvl5pPr>
            <a:lvl6pPr indent="-228600" lvl="5" marL="2743200" algn="l">
              <a:lnSpc>
                <a:spcPct val="90000"/>
              </a:lnSpc>
              <a:spcBef>
                <a:spcPts val="500"/>
              </a:spcBef>
              <a:spcAft>
                <a:spcPts val="0"/>
              </a:spcAft>
              <a:buClr>
                <a:schemeClr val="lt1"/>
              </a:buClr>
              <a:buSzPts val="1000"/>
              <a:buNone/>
              <a:defRPr sz="1000"/>
            </a:lvl6pPr>
            <a:lvl7pPr indent="-228600" lvl="6" marL="3200400" algn="l">
              <a:lnSpc>
                <a:spcPct val="90000"/>
              </a:lnSpc>
              <a:spcBef>
                <a:spcPts val="500"/>
              </a:spcBef>
              <a:spcAft>
                <a:spcPts val="0"/>
              </a:spcAft>
              <a:buClr>
                <a:schemeClr val="lt1"/>
              </a:buClr>
              <a:buSzPts val="1000"/>
              <a:buNone/>
              <a:defRPr sz="1000"/>
            </a:lvl7pPr>
            <a:lvl8pPr indent="-228600" lvl="7" marL="3657600" algn="l">
              <a:lnSpc>
                <a:spcPct val="90000"/>
              </a:lnSpc>
              <a:spcBef>
                <a:spcPts val="500"/>
              </a:spcBef>
              <a:spcAft>
                <a:spcPts val="0"/>
              </a:spcAft>
              <a:buClr>
                <a:schemeClr val="lt1"/>
              </a:buClr>
              <a:buSzPts val="1000"/>
              <a:buNone/>
              <a:defRPr sz="1000"/>
            </a:lvl8pPr>
            <a:lvl9pPr indent="-228600" lvl="8" marL="4114800" algn="l">
              <a:lnSpc>
                <a:spcPct val="90000"/>
              </a:lnSpc>
              <a:spcBef>
                <a:spcPts val="500"/>
              </a:spcBef>
              <a:spcAft>
                <a:spcPts val="0"/>
              </a:spcAft>
              <a:buClr>
                <a:schemeClr val="lt1"/>
              </a:buClr>
              <a:buSzPts val="1000"/>
              <a:buNone/>
              <a:defRPr sz="1000"/>
            </a:lvl9pPr>
          </a:lstStyle>
          <a:p/>
        </p:txBody>
      </p:sp>
      <p:sp>
        <p:nvSpPr>
          <p:cNvPr id="70" name="Google Shape;70;p11"/>
          <p:cNvSpPr txBox="1"/>
          <p:nvPr>
            <p:ph idx="10" type="dt"/>
          </p:nvPr>
        </p:nvSpPr>
        <p:spPr>
          <a:xfrm>
            <a:off x="838200" y="6356351"/>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1" name="Google Shape;71;p11"/>
          <p:cNvSpPr txBox="1"/>
          <p:nvPr>
            <p:ph idx="11" type="ftr"/>
          </p:nvPr>
        </p:nvSpPr>
        <p:spPr>
          <a:xfrm>
            <a:off x="4038600" y="6356351"/>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2" name="Google Shape;72;p11"/>
          <p:cNvSpPr txBox="1"/>
          <p:nvPr>
            <p:ph idx="12" type="sldNum"/>
          </p:nvPr>
        </p:nvSpPr>
        <p:spPr>
          <a:xfrm>
            <a:off x="8610600" y="6356351"/>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73" name="Shape 73"/>
        <p:cNvGrpSpPr/>
        <p:nvPr/>
      </p:nvGrpSpPr>
      <p:grpSpPr>
        <a:xfrm>
          <a:off x="0" y="0"/>
          <a:ext cx="0" cy="0"/>
          <a:chOff x="0" y="0"/>
          <a:chExt cx="0" cy="0"/>
        </a:xfrm>
      </p:grpSpPr>
      <p:sp>
        <p:nvSpPr>
          <p:cNvPr id="74" name="Google Shape;74;p12"/>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5" name="Google Shape;75;p12"/>
          <p:cNvSpPr txBox="1"/>
          <p:nvPr>
            <p:ph idx="1" type="body"/>
          </p:nvPr>
        </p:nvSpPr>
        <p:spPr>
          <a:xfrm rot="5400000">
            <a:off x="3920331" y="-1256505"/>
            <a:ext cx="4351339" cy="105156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lt1"/>
              </a:buClr>
              <a:buSzPts val="1800"/>
              <a:buChar char="•"/>
              <a:defRPr/>
            </a:lvl1pPr>
            <a:lvl2pPr indent="-342900" lvl="1" marL="914400" algn="l">
              <a:lnSpc>
                <a:spcPct val="90000"/>
              </a:lnSpc>
              <a:spcBef>
                <a:spcPts val="500"/>
              </a:spcBef>
              <a:spcAft>
                <a:spcPts val="0"/>
              </a:spcAft>
              <a:buClr>
                <a:schemeClr val="lt1"/>
              </a:buClr>
              <a:buSzPts val="1800"/>
              <a:buChar char="•"/>
              <a:defRPr/>
            </a:lvl2pPr>
            <a:lvl3pPr indent="-342900" lvl="2" marL="1371600" algn="l">
              <a:lnSpc>
                <a:spcPct val="90000"/>
              </a:lnSpc>
              <a:spcBef>
                <a:spcPts val="500"/>
              </a:spcBef>
              <a:spcAft>
                <a:spcPts val="0"/>
              </a:spcAft>
              <a:buClr>
                <a:schemeClr val="lt1"/>
              </a:buClr>
              <a:buSzPts val="1800"/>
              <a:buChar char="•"/>
              <a:defRPr/>
            </a:lvl3pPr>
            <a:lvl4pPr indent="-342900" lvl="3" marL="1828800" algn="l">
              <a:lnSpc>
                <a:spcPct val="90000"/>
              </a:lnSpc>
              <a:spcBef>
                <a:spcPts val="500"/>
              </a:spcBef>
              <a:spcAft>
                <a:spcPts val="0"/>
              </a:spcAft>
              <a:buClr>
                <a:schemeClr val="lt1"/>
              </a:buClr>
              <a:buSzPts val="1800"/>
              <a:buChar char="•"/>
              <a:defRPr/>
            </a:lvl4pPr>
            <a:lvl5pPr indent="-342900" lvl="4" marL="2286000" algn="l">
              <a:lnSpc>
                <a:spcPct val="90000"/>
              </a:lnSpc>
              <a:spcBef>
                <a:spcPts val="500"/>
              </a:spcBef>
              <a:spcAft>
                <a:spcPts val="0"/>
              </a:spcAft>
              <a:buClr>
                <a:schemeClr val="lt1"/>
              </a:buClr>
              <a:buSzPts val="1800"/>
              <a:buChar char="•"/>
              <a:defRPr/>
            </a:lvl5pPr>
            <a:lvl6pPr indent="-342900" lvl="5" marL="2743200" algn="l">
              <a:lnSpc>
                <a:spcPct val="90000"/>
              </a:lnSpc>
              <a:spcBef>
                <a:spcPts val="500"/>
              </a:spcBef>
              <a:spcAft>
                <a:spcPts val="0"/>
              </a:spcAft>
              <a:buClr>
                <a:schemeClr val="lt1"/>
              </a:buClr>
              <a:buSzPts val="1800"/>
              <a:buChar char="•"/>
              <a:defRPr/>
            </a:lvl6pPr>
            <a:lvl7pPr indent="-342900" lvl="6" marL="3200400" algn="l">
              <a:lnSpc>
                <a:spcPct val="90000"/>
              </a:lnSpc>
              <a:spcBef>
                <a:spcPts val="500"/>
              </a:spcBef>
              <a:spcAft>
                <a:spcPts val="0"/>
              </a:spcAft>
              <a:buClr>
                <a:schemeClr val="lt1"/>
              </a:buClr>
              <a:buSzPts val="1800"/>
              <a:buChar char="•"/>
              <a:defRPr/>
            </a:lvl7pPr>
            <a:lvl8pPr indent="-342900" lvl="7" marL="3657600" algn="l">
              <a:lnSpc>
                <a:spcPct val="90000"/>
              </a:lnSpc>
              <a:spcBef>
                <a:spcPts val="500"/>
              </a:spcBef>
              <a:spcAft>
                <a:spcPts val="0"/>
              </a:spcAft>
              <a:buClr>
                <a:schemeClr val="lt1"/>
              </a:buClr>
              <a:buSzPts val="1800"/>
              <a:buChar char="•"/>
              <a:defRPr/>
            </a:lvl8pPr>
            <a:lvl9pPr indent="-342900" lvl="8" marL="4114800" algn="l">
              <a:lnSpc>
                <a:spcPct val="90000"/>
              </a:lnSpc>
              <a:spcBef>
                <a:spcPts val="500"/>
              </a:spcBef>
              <a:spcAft>
                <a:spcPts val="0"/>
              </a:spcAft>
              <a:buClr>
                <a:schemeClr val="lt1"/>
              </a:buClr>
              <a:buSzPts val="1800"/>
              <a:buChar char="•"/>
              <a:defRPr/>
            </a:lvl9pPr>
          </a:lstStyle>
          <a:p/>
        </p:txBody>
      </p:sp>
      <p:sp>
        <p:nvSpPr>
          <p:cNvPr id="76" name="Google Shape;76;p12"/>
          <p:cNvSpPr txBox="1"/>
          <p:nvPr>
            <p:ph idx="10" type="dt"/>
          </p:nvPr>
        </p:nvSpPr>
        <p:spPr>
          <a:xfrm>
            <a:off x="838200" y="6356351"/>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7" name="Google Shape;77;p12"/>
          <p:cNvSpPr txBox="1"/>
          <p:nvPr>
            <p:ph idx="11" type="ftr"/>
          </p:nvPr>
        </p:nvSpPr>
        <p:spPr>
          <a:xfrm>
            <a:off x="4038600" y="6356351"/>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8" name="Google Shape;78;p12"/>
          <p:cNvSpPr txBox="1"/>
          <p:nvPr>
            <p:ph idx="12" type="sldNum"/>
          </p:nvPr>
        </p:nvSpPr>
        <p:spPr>
          <a:xfrm>
            <a:off x="8610600" y="6356351"/>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9" name="Shape 79"/>
        <p:cNvGrpSpPr/>
        <p:nvPr/>
      </p:nvGrpSpPr>
      <p:grpSpPr>
        <a:xfrm>
          <a:off x="0" y="0"/>
          <a:ext cx="0" cy="0"/>
          <a:chOff x="0" y="0"/>
          <a:chExt cx="0" cy="0"/>
        </a:xfrm>
      </p:grpSpPr>
      <p:sp>
        <p:nvSpPr>
          <p:cNvPr id="80" name="Google Shape;80;p13"/>
          <p:cNvSpPr txBox="1"/>
          <p:nvPr>
            <p:ph type="title"/>
          </p:nvPr>
        </p:nvSpPr>
        <p:spPr>
          <a:xfrm rot="5400000">
            <a:off x="7133432" y="1956596"/>
            <a:ext cx="5811839" cy="26289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1" name="Google Shape;81;p13"/>
          <p:cNvSpPr txBox="1"/>
          <p:nvPr>
            <p:ph idx="1" type="body"/>
          </p:nvPr>
        </p:nvSpPr>
        <p:spPr>
          <a:xfrm rot="5400000">
            <a:off x="1799431" y="-596104"/>
            <a:ext cx="5811839" cy="77343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lt1"/>
              </a:buClr>
              <a:buSzPts val="1800"/>
              <a:buChar char="•"/>
              <a:defRPr/>
            </a:lvl1pPr>
            <a:lvl2pPr indent="-342900" lvl="1" marL="914400" algn="l">
              <a:lnSpc>
                <a:spcPct val="90000"/>
              </a:lnSpc>
              <a:spcBef>
                <a:spcPts val="500"/>
              </a:spcBef>
              <a:spcAft>
                <a:spcPts val="0"/>
              </a:spcAft>
              <a:buClr>
                <a:schemeClr val="lt1"/>
              </a:buClr>
              <a:buSzPts val="1800"/>
              <a:buChar char="•"/>
              <a:defRPr/>
            </a:lvl2pPr>
            <a:lvl3pPr indent="-342900" lvl="2" marL="1371600" algn="l">
              <a:lnSpc>
                <a:spcPct val="90000"/>
              </a:lnSpc>
              <a:spcBef>
                <a:spcPts val="500"/>
              </a:spcBef>
              <a:spcAft>
                <a:spcPts val="0"/>
              </a:spcAft>
              <a:buClr>
                <a:schemeClr val="lt1"/>
              </a:buClr>
              <a:buSzPts val="1800"/>
              <a:buChar char="•"/>
              <a:defRPr/>
            </a:lvl3pPr>
            <a:lvl4pPr indent="-342900" lvl="3" marL="1828800" algn="l">
              <a:lnSpc>
                <a:spcPct val="90000"/>
              </a:lnSpc>
              <a:spcBef>
                <a:spcPts val="500"/>
              </a:spcBef>
              <a:spcAft>
                <a:spcPts val="0"/>
              </a:spcAft>
              <a:buClr>
                <a:schemeClr val="lt1"/>
              </a:buClr>
              <a:buSzPts val="1800"/>
              <a:buChar char="•"/>
              <a:defRPr/>
            </a:lvl4pPr>
            <a:lvl5pPr indent="-342900" lvl="4" marL="2286000" algn="l">
              <a:lnSpc>
                <a:spcPct val="90000"/>
              </a:lnSpc>
              <a:spcBef>
                <a:spcPts val="500"/>
              </a:spcBef>
              <a:spcAft>
                <a:spcPts val="0"/>
              </a:spcAft>
              <a:buClr>
                <a:schemeClr val="lt1"/>
              </a:buClr>
              <a:buSzPts val="1800"/>
              <a:buChar char="•"/>
              <a:defRPr/>
            </a:lvl5pPr>
            <a:lvl6pPr indent="-342900" lvl="5" marL="2743200" algn="l">
              <a:lnSpc>
                <a:spcPct val="90000"/>
              </a:lnSpc>
              <a:spcBef>
                <a:spcPts val="500"/>
              </a:spcBef>
              <a:spcAft>
                <a:spcPts val="0"/>
              </a:spcAft>
              <a:buClr>
                <a:schemeClr val="lt1"/>
              </a:buClr>
              <a:buSzPts val="1800"/>
              <a:buChar char="•"/>
              <a:defRPr/>
            </a:lvl6pPr>
            <a:lvl7pPr indent="-342900" lvl="6" marL="3200400" algn="l">
              <a:lnSpc>
                <a:spcPct val="90000"/>
              </a:lnSpc>
              <a:spcBef>
                <a:spcPts val="500"/>
              </a:spcBef>
              <a:spcAft>
                <a:spcPts val="0"/>
              </a:spcAft>
              <a:buClr>
                <a:schemeClr val="lt1"/>
              </a:buClr>
              <a:buSzPts val="1800"/>
              <a:buChar char="•"/>
              <a:defRPr/>
            </a:lvl7pPr>
            <a:lvl8pPr indent="-342900" lvl="7" marL="3657600" algn="l">
              <a:lnSpc>
                <a:spcPct val="90000"/>
              </a:lnSpc>
              <a:spcBef>
                <a:spcPts val="500"/>
              </a:spcBef>
              <a:spcAft>
                <a:spcPts val="0"/>
              </a:spcAft>
              <a:buClr>
                <a:schemeClr val="lt1"/>
              </a:buClr>
              <a:buSzPts val="1800"/>
              <a:buChar char="•"/>
              <a:defRPr/>
            </a:lvl8pPr>
            <a:lvl9pPr indent="-342900" lvl="8" marL="4114800" algn="l">
              <a:lnSpc>
                <a:spcPct val="90000"/>
              </a:lnSpc>
              <a:spcBef>
                <a:spcPts val="500"/>
              </a:spcBef>
              <a:spcAft>
                <a:spcPts val="0"/>
              </a:spcAft>
              <a:buClr>
                <a:schemeClr val="lt1"/>
              </a:buClr>
              <a:buSzPts val="1800"/>
              <a:buChar char="•"/>
              <a:defRPr/>
            </a:lvl9pPr>
          </a:lstStyle>
          <a:p/>
        </p:txBody>
      </p:sp>
      <p:sp>
        <p:nvSpPr>
          <p:cNvPr id="82" name="Google Shape;82;p13"/>
          <p:cNvSpPr txBox="1"/>
          <p:nvPr>
            <p:ph idx="10" type="dt"/>
          </p:nvPr>
        </p:nvSpPr>
        <p:spPr>
          <a:xfrm>
            <a:off x="838200" y="6356351"/>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3" name="Google Shape;83;p13"/>
          <p:cNvSpPr txBox="1"/>
          <p:nvPr>
            <p:ph idx="11" type="ftr"/>
          </p:nvPr>
        </p:nvSpPr>
        <p:spPr>
          <a:xfrm>
            <a:off x="4038600" y="6356351"/>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4" name="Google Shape;84;p13"/>
          <p:cNvSpPr txBox="1"/>
          <p:nvPr>
            <p:ph idx="12" type="sldNum"/>
          </p:nvPr>
        </p:nvSpPr>
        <p:spPr>
          <a:xfrm>
            <a:off x="8610600" y="6356351"/>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6" name="Shape 16"/>
        <p:cNvGrpSpPr/>
        <p:nvPr/>
      </p:nvGrpSpPr>
      <p:grpSpPr>
        <a:xfrm>
          <a:off x="0" y="0"/>
          <a:ext cx="0" cy="0"/>
          <a:chOff x="0" y="0"/>
          <a:chExt cx="0" cy="0"/>
        </a:xfrm>
      </p:grpSpPr>
      <p:sp>
        <p:nvSpPr>
          <p:cNvPr id="17" name="Google Shape;17;p3"/>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lt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8" name="Google Shape;18;p3"/>
          <p:cNvSpPr txBox="1"/>
          <p:nvPr>
            <p:ph idx="1" type="subTitle"/>
          </p:nvPr>
        </p:nvSpPr>
        <p:spPr>
          <a:xfrm>
            <a:off x="1524000" y="3602037"/>
            <a:ext cx="9144000" cy="1655763"/>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000"/>
              </a:spcBef>
              <a:spcAft>
                <a:spcPts val="0"/>
              </a:spcAft>
              <a:buClr>
                <a:schemeClr val="lt1"/>
              </a:buClr>
              <a:buSzPts val="2400"/>
              <a:buNone/>
              <a:defRPr sz="2400"/>
            </a:lvl1pPr>
            <a:lvl2pPr lvl="1" algn="ctr">
              <a:lnSpc>
                <a:spcPct val="90000"/>
              </a:lnSpc>
              <a:spcBef>
                <a:spcPts val="500"/>
              </a:spcBef>
              <a:spcAft>
                <a:spcPts val="0"/>
              </a:spcAft>
              <a:buClr>
                <a:schemeClr val="lt1"/>
              </a:buClr>
              <a:buSzPts val="2000"/>
              <a:buNone/>
              <a:defRPr sz="2000"/>
            </a:lvl2pPr>
            <a:lvl3pPr lvl="2" algn="ctr">
              <a:lnSpc>
                <a:spcPct val="90000"/>
              </a:lnSpc>
              <a:spcBef>
                <a:spcPts val="500"/>
              </a:spcBef>
              <a:spcAft>
                <a:spcPts val="0"/>
              </a:spcAft>
              <a:buClr>
                <a:schemeClr val="lt1"/>
              </a:buClr>
              <a:buSzPts val="1800"/>
              <a:buNone/>
              <a:defRPr sz="1800"/>
            </a:lvl3pPr>
            <a:lvl4pPr lvl="3" algn="ctr">
              <a:lnSpc>
                <a:spcPct val="90000"/>
              </a:lnSpc>
              <a:spcBef>
                <a:spcPts val="500"/>
              </a:spcBef>
              <a:spcAft>
                <a:spcPts val="0"/>
              </a:spcAft>
              <a:buClr>
                <a:schemeClr val="lt1"/>
              </a:buClr>
              <a:buSzPts val="1600"/>
              <a:buNone/>
              <a:defRPr sz="1600"/>
            </a:lvl4pPr>
            <a:lvl5pPr lvl="4" algn="ctr">
              <a:lnSpc>
                <a:spcPct val="90000"/>
              </a:lnSpc>
              <a:spcBef>
                <a:spcPts val="500"/>
              </a:spcBef>
              <a:spcAft>
                <a:spcPts val="0"/>
              </a:spcAft>
              <a:buClr>
                <a:schemeClr val="lt1"/>
              </a:buClr>
              <a:buSzPts val="1600"/>
              <a:buNone/>
              <a:defRPr sz="1600"/>
            </a:lvl5pPr>
            <a:lvl6pPr lvl="5" algn="ctr">
              <a:lnSpc>
                <a:spcPct val="90000"/>
              </a:lnSpc>
              <a:spcBef>
                <a:spcPts val="500"/>
              </a:spcBef>
              <a:spcAft>
                <a:spcPts val="0"/>
              </a:spcAft>
              <a:buClr>
                <a:schemeClr val="lt1"/>
              </a:buClr>
              <a:buSzPts val="1600"/>
              <a:buNone/>
              <a:defRPr sz="1600"/>
            </a:lvl6pPr>
            <a:lvl7pPr lvl="6" algn="ctr">
              <a:lnSpc>
                <a:spcPct val="90000"/>
              </a:lnSpc>
              <a:spcBef>
                <a:spcPts val="500"/>
              </a:spcBef>
              <a:spcAft>
                <a:spcPts val="0"/>
              </a:spcAft>
              <a:buClr>
                <a:schemeClr val="lt1"/>
              </a:buClr>
              <a:buSzPts val="1600"/>
              <a:buNone/>
              <a:defRPr sz="1600"/>
            </a:lvl7pPr>
            <a:lvl8pPr lvl="7" algn="ctr">
              <a:lnSpc>
                <a:spcPct val="90000"/>
              </a:lnSpc>
              <a:spcBef>
                <a:spcPts val="500"/>
              </a:spcBef>
              <a:spcAft>
                <a:spcPts val="0"/>
              </a:spcAft>
              <a:buClr>
                <a:schemeClr val="lt1"/>
              </a:buClr>
              <a:buSzPts val="1600"/>
              <a:buNone/>
              <a:defRPr sz="1600"/>
            </a:lvl8pPr>
            <a:lvl9pPr lvl="8" algn="ctr">
              <a:lnSpc>
                <a:spcPct val="90000"/>
              </a:lnSpc>
              <a:spcBef>
                <a:spcPts val="500"/>
              </a:spcBef>
              <a:spcAft>
                <a:spcPts val="0"/>
              </a:spcAft>
              <a:buClr>
                <a:schemeClr val="lt1"/>
              </a:buClr>
              <a:buSzPts val="1600"/>
              <a:buNone/>
              <a:defRPr sz="1600"/>
            </a:lvl9pPr>
          </a:lstStyle>
          <a:p/>
        </p:txBody>
      </p:sp>
      <p:sp>
        <p:nvSpPr>
          <p:cNvPr id="19" name="Google Shape;19;p3"/>
          <p:cNvSpPr txBox="1"/>
          <p:nvPr>
            <p:ph idx="10" type="dt"/>
          </p:nvPr>
        </p:nvSpPr>
        <p:spPr>
          <a:xfrm>
            <a:off x="838200" y="6356351"/>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3"/>
          <p:cNvSpPr txBox="1"/>
          <p:nvPr>
            <p:ph idx="11" type="ftr"/>
          </p:nvPr>
        </p:nvSpPr>
        <p:spPr>
          <a:xfrm>
            <a:off x="4038600" y="6356351"/>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1" name="Google Shape;21;p3"/>
          <p:cNvSpPr txBox="1"/>
          <p:nvPr>
            <p:ph idx="12" type="sldNum"/>
          </p:nvPr>
        </p:nvSpPr>
        <p:spPr>
          <a:xfrm>
            <a:off x="8610600" y="6356351"/>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2" name="Shape 22"/>
        <p:cNvGrpSpPr/>
        <p:nvPr/>
      </p:nvGrpSpPr>
      <p:grpSpPr>
        <a:xfrm>
          <a:off x="0" y="0"/>
          <a:ext cx="0" cy="0"/>
          <a:chOff x="0" y="0"/>
          <a:chExt cx="0" cy="0"/>
        </a:xfrm>
      </p:grpSpPr>
      <p:sp>
        <p:nvSpPr>
          <p:cNvPr id="23" name="Google Shape;23;p4"/>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4" name="Google Shape;24;p4"/>
          <p:cNvSpPr txBox="1"/>
          <p:nvPr>
            <p:ph idx="1" type="body"/>
          </p:nvPr>
        </p:nvSpPr>
        <p:spPr>
          <a:xfrm>
            <a:off x="838200" y="1825625"/>
            <a:ext cx="10515600" cy="4351339"/>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lt1"/>
              </a:buClr>
              <a:buSzPts val="1800"/>
              <a:buChar char="•"/>
              <a:defRPr/>
            </a:lvl1pPr>
            <a:lvl2pPr indent="-342900" lvl="1" marL="914400" algn="l">
              <a:lnSpc>
                <a:spcPct val="90000"/>
              </a:lnSpc>
              <a:spcBef>
                <a:spcPts val="500"/>
              </a:spcBef>
              <a:spcAft>
                <a:spcPts val="0"/>
              </a:spcAft>
              <a:buClr>
                <a:schemeClr val="lt1"/>
              </a:buClr>
              <a:buSzPts val="1800"/>
              <a:buChar char="•"/>
              <a:defRPr/>
            </a:lvl2pPr>
            <a:lvl3pPr indent="-342900" lvl="2" marL="1371600" algn="l">
              <a:lnSpc>
                <a:spcPct val="90000"/>
              </a:lnSpc>
              <a:spcBef>
                <a:spcPts val="500"/>
              </a:spcBef>
              <a:spcAft>
                <a:spcPts val="0"/>
              </a:spcAft>
              <a:buClr>
                <a:schemeClr val="lt1"/>
              </a:buClr>
              <a:buSzPts val="1800"/>
              <a:buChar char="•"/>
              <a:defRPr/>
            </a:lvl3pPr>
            <a:lvl4pPr indent="-342900" lvl="3" marL="1828800" algn="l">
              <a:lnSpc>
                <a:spcPct val="90000"/>
              </a:lnSpc>
              <a:spcBef>
                <a:spcPts val="500"/>
              </a:spcBef>
              <a:spcAft>
                <a:spcPts val="0"/>
              </a:spcAft>
              <a:buClr>
                <a:schemeClr val="lt1"/>
              </a:buClr>
              <a:buSzPts val="1800"/>
              <a:buChar char="•"/>
              <a:defRPr/>
            </a:lvl4pPr>
            <a:lvl5pPr indent="-342900" lvl="4" marL="2286000" algn="l">
              <a:lnSpc>
                <a:spcPct val="90000"/>
              </a:lnSpc>
              <a:spcBef>
                <a:spcPts val="500"/>
              </a:spcBef>
              <a:spcAft>
                <a:spcPts val="0"/>
              </a:spcAft>
              <a:buClr>
                <a:schemeClr val="lt1"/>
              </a:buClr>
              <a:buSzPts val="1800"/>
              <a:buChar char="•"/>
              <a:defRPr/>
            </a:lvl5pPr>
            <a:lvl6pPr indent="-342900" lvl="5" marL="2743200" algn="l">
              <a:lnSpc>
                <a:spcPct val="90000"/>
              </a:lnSpc>
              <a:spcBef>
                <a:spcPts val="500"/>
              </a:spcBef>
              <a:spcAft>
                <a:spcPts val="0"/>
              </a:spcAft>
              <a:buClr>
                <a:schemeClr val="lt1"/>
              </a:buClr>
              <a:buSzPts val="1800"/>
              <a:buChar char="•"/>
              <a:defRPr/>
            </a:lvl6pPr>
            <a:lvl7pPr indent="-342900" lvl="6" marL="3200400" algn="l">
              <a:lnSpc>
                <a:spcPct val="90000"/>
              </a:lnSpc>
              <a:spcBef>
                <a:spcPts val="500"/>
              </a:spcBef>
              <a:spcAft>
                <a:spcPts val="0"/>
              </a:spcAft>
              <a:buClr>
                <a:schemeClr val="lt1"/>
              </a:buClr>
              <a:buSzPts val="1800"/>
              <a:buChar char="•"/>
              <a:defRPr/>
            </a:lvl7pPr>
            <a:lvl8pPr indent="-342900" lvl="7" marL="3657600" algn="l">
              <a:lnSpc>
                <a:spcPct val="90000"/>
              </a:lnSpc>
              <a:spcBef>
                <a:spcPts val="500"/>
              </a:spcBef>
              <a:spcAft>
                <a:spcPts val="0"/>
              </a:spcAft>
              <a:buClr>
                <a:schemeClr val="lt1"/>
              </a:buClr>
              <a:buSzPts val="1800"/>
              <a:buChar char="•"/>
              <a:defRPr/>
            </a:lvl8pPr>
            <a:lvl9pPr indent="-342900" lvl="8" marL="4114800" algn="l">
              <a:lnSpc>
                <a:spcPct val="90000"/>
              </a:lnSpc>
              <a:spcBef>
                <a:spcPts val="500"/>
              </a:spcBef>
              <a:spcAft>
                <a:spcPts val="0"/>
              </a:spcAft>
              <a:buClr>
                <a:schemeClr val="lt1"/>
              </a:buClr>
              <a:buSzPts val="1800"/>
              <a:buChar char="•"/>
              <a:defRPr/>
            </a:lvl9pPr>
          </a:lstStyle>
          <a:p/>
        </p:txBody>
      </p:sp>
      <p:sp>
        <p:nvSpPr>
          <p:cNvPr id="25" name="Google Shape;25;p4"/>
          <p:cNvSpPr txBox="1"/>
          <p:nvPr>
            <p:ph idx="10" type="dt"/>
          </p:nvPr>
        </p:nvSpPr>
        <p:spPr>
          <a:xfrm>
            <a:off x="838200" y="6356351"/>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 name="Google Shape;26;p4"/>
          <p:cNvSpPr txBox="1"/>
          <p:nvPr>
            <p:ph idx="11" type="ftr"/>
          </p:nvPr>
        </p:nvSpPr>
        <p:spPr>
          <a:xfrm>
            <a:off x="4038600" y="6356351"/>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7" name="Google Shape;27;p4"/>
          <p:cNvSpPr txBox="1"/>
          <p:nvPr>
            <p:ph idx="12" type="sldNum"/>
          </p:nvPr>
        </p:nvSpPr>
        <p:spPr>
          <a:xfrm>
            <a:off x="8610600" y="6356351"/>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8" name="Shape 28"/>
        <p:cNvGrpSpPr/>
        <p:nvPr/>
      </p:nvGrpSpPr>
      <p:grpSpPr>
        <a:xfrm>
          <a:off x="0" y="0"/>
          <a:ext cx="0" cy="0"/>
          <a:chOff x="0" y="0"/>
          <a:chExt cx="0" cy="0"/>
        </a:xfrm>
      </p:grpSpPr>
      <p:sp>
        <p:nvSpPr>
          <p:cNvPr id="29" name="Google Shape;29;p5"/>
          <p:cNvSpPr txBox="1"/>
          <p:nvPr>
            <p:ph type="title"/>
          </p:nvPr>
        </p:nvSpPr>
        <p:spPr>
          <a:xfrm>
            <a:off x="831851" y="1709740"/>
            <a:ext cx="10515600"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lt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0" name="Google Shape;30;p5"/>
          <p:cNvSpPr txBox="1"/>
          <p:nvPr>
            <p:ph idx="1" type="body"/>
          </p:nvPr>
        </p:nvSpPr>
        <p:spPr>
          <a:xfrm>
            <a:off x="831851" y="4589464"/>
            <a:ext cx="10515600"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lt1"/>
              </a:buClr>
              <a:buSzPts val="2400"/>
              <a:buNone/>
              <a:defRPr sz="2400">
                <a:solidFill>
                  <a:schemeClr val="lt1"/>
                </a:solidFill>
              </a:defRPr>
            </a:lvl1pPr>
            <a:lvl2pPr indent="-228600" lvl="1" marL="914400" algn="l">
              <a:lnSpc>
                <a:spcPct val="90000"/>
              </a:lnSpc>
              <a:spcBef>
                <a:spcPts val="500"/>
              </a:spcBef>
              <a:spcAft>
                <a:spcPts val="0"/>
              </a:spcAft>
              <a:buClr>
                <a:schemeClr val="lt1"/>
              </a:buClr>
              <a:buSzPts val="2000"/>
              <a:buNone/>
              <a:defRPr sz="2000">
                <a:solidFill>
                  <a:schemeClr val="lt1"/>
                </a:solidFill>
              </a:defRPr>
            </a:lvl2pPr>
            <a:lvl3pPr indent="-228600" lvl="2" marL="1371600" algn="l">
              <a:lnSpc>
                <a:spcPct val="90000"/>
              </a:lnSpc>
              <a:spcBef>
                <a:spcPts val="500"/>
              </a:spcBef>
              <a:spcAft>
                <a:spcPts val="0"/>
              </a:spcAft>
              <a:buClr>
                <a:schemeClr val="lt1"/>
              </a:buClr>
              <a:buSzPts val="1800"/>
              <a:buNone/>
              <a:defRPr sz="1800">
                <a:solidFill>
                  <a:schemeClr val="lt1"/>
                </a:solidFill>
              </a:defRPr>
            </a:lvl3pPr>
            <a:lvl4pPr indent="-228600" lvl="3" marL="1828800" algn="l">
              <a:lnSpc>
                <a:spcPct val="90000"/>
              </a:lnSpc>
              <a:spcBef>
                <a:spcPts val="500"/>
              </a:spcBef>
              <a:spcAft>
                <a:spcPts val="0"/>
              </a:spcAft>
              <a:buClr>
                <a:schemeClr val="lt1"/>
              </a:buClr>
              <a:buSzPts val="1600"/>
              <a:buNone/>
              <a:defRPr sz="1600">
                <a:solidFill>
                  <a:schemeClr val="lt1"/>
                </a:solidFill>
              </a:defRPr>
            </a:lvl4pPr>
            <a:lvl5pPr indent="-228600" lvl="4" marL="2286000" algn="l">
              <a:lnSpc>
                <a:spcPct val="90000"/>
              </a:lnSpc>
              <a:spcBef>
                <a:spcPts val="500"/>
              </a:spcBef>
              <a:spcAft>
                <a:spcPts val="0"/>
              </a:spcAft>
              <a:buClr>
                <a:schemeClr val="lt1"/>
              </a:buClr>
              <a:buSzPts val="1600"/>
              <a:buNone/>
              <a:defRPr sz="1600">
                <a:solidFill>
                  <a:schemeClr val="lt1"/>
                </a:solidFill>
              </a:defRPr>
            </a:lvl5pPr>
            <a:lvl6pPr indent="-228600" lvl="5" marL="2743200" algn="l">
              <a:lnSpc>
                <a:spcPct val="90000"/>
              </a:lnSpc>
              <a:spcBef>
                <a:spcPts val="500"/>
              </a:spcBef>
              <a:spcAft>
                <a:spcPts val="0"/>
              </a:spcAft>
              <a:buClr>
                <a:schemeClr val="lt1"/>
              </a:buClr>
              <a:buSzPts val="1600"/>
              <a:buNone/>
              <a:defRPr sz="1600">
                <a:solidFill>
                  <a:schemeClr val="lt1"/>
                </a:solidFill>
              </a:defRPr>
            </a:lvl6pPr>
            <a:lvl7pPr indent="-228600" lvl="6" marL="3200400" algn="l">
              <a:lnSpc>
                <a:spcPct val="90000"/>
              </a:lnSpc>
              <a:spcBef>
                <a:spcPts val="500"/>
              </a:spcBef>
              <a:spcAft>
                <a:spcPts val="0"/>
              </a:spcAft>
              <a:buClr>
                <a:schemeClr val="lt1"/>
              </a:buClr>
              <a:buSzPts val="1600"/>
              <a:buNone/>
              <a:defRPr sz="1600">
                <a:solidFill>
                  <a:schemeClr val="lt1"/>
                </a:solidFill>
              </a:defRPr>
            </a:lvl7pPr>
            <a:lvl8pPr indent="-228600" lvl="7" marL="3657600" algn="l">
              <a:lnSpc>
                <a:spcPct val="90000"/>
              </a:lnSpc>
              <a:spcBef>
                <a:spcPts val="500"/>
              </a:spcBef>
              <a:spcAft>
                <a:spcPts val="0"/>
              </a:spcAft>
              <a:buClr>
                <a:schemeClr val="lt1"/>
              </a:buClr>
              <a:buSzPts val="1600"/>
              <a:buNone/>
              <a:defRPr sz="1600">
                <a:solidFill>
                  <a:schemeClr val="lt1"/>
                </a:solidFill>
              </a:defRPr>
            </a:lvl8pPr>
            <a:lvl9pPr indent="-228600" lvl="8" marL="4114800" algn="l">
              <a:lnSpc>
                <a:spcPct val="90000"/>
              </a:lnSpc>
              <a:spcBef>
                <a:spcPts val="500"/>
              </a:spcBef>
              <a:spcAft>
                <a:spcPts val="0"/>
              </a:spcAft>
              <a:buClr>
                <a:schemeClr val="lt1"/>
              </a:buClr>
              <a:buSzPts val="1600"/>
              <a:buNone/>
              <a:defRPr sz="1600">
                <a:solidFill>
                  <a:schemeClr val="lt1"/>
                </a:solidFill>
              </a:defRPr>
            </a:lvl9pPr>
          </a:lstStyle>
          <a:p/>
        </p:txBody>
      </p:sp>
      <p:sp>
        <p:nvSpPr>
          <p:cNvPr id="31" name="Google Shape;31;p5"/>
          <p:cNvSpPr txBox="1"/>
          <p:nvPr>
            <p:ph idx="10" type="dt"/>
          </p:nvPr>
        </p:nvSpPr>
        <p:spPr>
          <a:xfrm>
            <a:off x="838200" y="6356351"/>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5"/>
          <p:cNvSpPr txBox="1"/>
          <p:nvPr>
            <p:ph idx="11" type="ftr"/>
          </p:nvPr>
        </p:nvSpPr>
        <p:spPr>
          <a:xfrm>
            <a:off x="4038600" y="6356351"/>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3" name="Google Shape;33;p5"/>
          <p:cNvSpPr txBox="1"/>
          <p:nvPr>
            <p:ph idx="12" type="sldNum"/>
          </p:nvPr>
        </p:nvSpPr>
        <p:spPr>
          <a:xfrm>
            <a:off x="8610600" y="6356351"/>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4" name="Shape 34"/>
        <p:cNvGrpSpPr/>
        <p:nvPr/>
      </p:nvGrpSpPr>
      <p:grpSpPr>
        <a:xfrm>
          <a:off x="0" y="0"/>
          <a:ext cx="0" cy="0"/>
          <a:chOff x="0" y="0"/>
          <a:chExt cx="0" cy="0"/>
        </a:xfrm>
      </p:grpSpPr>
      <p:sp>
        <p:nvSpPr>
          <p:cNvPr id="35" name="Google Shape;35;p6"/>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6" name="Google Shape;36;p6"/>
          <p:cNvSpPr txBox="1"/>
          <p:nvPr>
            <p:ph idx="1" type="body"/>
          </p:nvPr>
        </p:nvSpPr>
        <p:spPr>
          <a:xfrm>
            <a:off x="838200" y="1825625"/>
            <a:ext cx="5181600" cy="4351339"/>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lt1"/>
              </a:buClr>
              <a:buSzPts val="1800"/>
              <a:buChar char="•"/>
              <a:defRPr/>
            </a:lvl1pPr>
            <a:lvl2pPr indent="-342900" lvl="1" marL="914400" algn="l">
              <a:lnSpc>
                <a:spcPct val="90000"/>
              </a:lnSpc>
              <a:spcBef>
                <a:spcPts val="500"/>
              </a:spcBef>
              <a:spcAft>
                <a:spcPts val="0"/>
              </a:spcAft>
              <a:buClr>
                <a:schemeClr val="lt1"/>
              </a:buClr>
              <a:buSzPts val="1800"/>
              <a:buChar char="•"/>
              <a:defRPr/>
            </a:lvl2pPr>
            <a:lvl3pPr indent="-342900" lvl="2" marL="1371600" algn="l">
              <a:lnSpc>
                <a:spcPct val="90000"/>
              </a:lnSpc>
              <a:spcBef>
                <a:spcPts val="500"/>
              </a:spcBef>
              <a:spcAft>
                <a:spcPts val="0"/>
              </a:spcAft>
              <a:buClr>
                <a:schemeClr val="lt1"/>
              </a:buClr>
              <a:buSzPts val="1800"/>
              <a:buChar char="•"/>
              <a:defRPr/>
            </a:lvl3pPr>
            <a:lvl4pPr indent="-342900" lvl="3" marL="1828800" algn="l">
              <a:lnSpc>
                <a:spcPct val="90000"/>
              </a:lnSpc>
              <a:spcBef>
                <a:spcPts val="500"/>
              </a:spcBef>
              <a:spcAft>
                <a:spcPts val="0"/>
              </a:spcAft>
              <a:buClr>
                <a:schemeClr val="lt1"/>
              </a:buClr>
              <a:buSzPts val="1800"/>
              <a:buChar char="•"/>
              <a:defRPr/>
            </a:lvl4pPr>
            <a:lvl5pPr indent="-342900" lvl="4" marL="2286000" algn="l">
              <a:lnSpc>
                <a:spcPct val="90000"/>
              </a:lnSpc>
              <a:spcBef>
                <a:spcPts val="500"/>
              </a:spcBef>
              <a:spcAft>
                <a:spcPts val="0"/>
              </a:spcAft>
              <a:buClr>
                <a:schemeClr val="lt1"/>
              </a:buClr>
              <a:buSzPts val="1800"/>
              <a:buChar char="•"/>
              <a:defRPr/>
            </a:lvl5pPr>
            <a:lvl6pPr indent="-342900" lvl="5" marL="2743200" algn="l">
              <a:lnSpc>
                <a:spcPct val="90000"/>
              </a:lnSpc>
              <a:spcBef>
                <a:spcPts val="500"/>
              </a:spcBef>
              <a:spcAft>
                <a:spcPts val="0"/>
              </a:spcAft>
              <a:buClr>
                <a:schemeClr val="lt1"/>
              </a:buClr>
              <a:buSzPts val="1800"/>
              <a:buChar char="•"/>
              <a:defRPr/>
            </a:lvl6pPr>
            <a:lvl7pPr indent="-342900" lvl="6" marL="3200400" algn="l">
              <a:lnSpc>
                <a:spcPct val="90000"/>
              </a:lnSpc>
              <a:spcBef>
                <a:spcPts val="500"/>
              </a:spcBef>
              <a:spcAft>
                <a:spcPts val="0"/>
              </a:spcAft>
              <a:buClr>
                <a:schemeClr val="lt1"/>
              </a:buClr>
              <a:buSzPts val="1800"/>
              <a:buChar char="•"/>
              <a:defRPr/>
            </a:lvl7pPr>
            <a:lvl8pPr indent="-342900" lvl="7" marL="3657600" algn="l">
              <a:lnSpc>
                <a:spcPct val="90000"/>
              </a:lnSpc>
              <a:spcBef>
                <a:spcPts val="500"/>
              </a:spcBef>
              <a:spcAft>
                <a:spcPts val="0"/>
              </a:spcAft>
              <a:buClr>
                <a:schemeClr val="lt1"/>
              </a:buClr>
              <a:buSzPts val="1800"/>
              <a:buChar char="•"/>
              <a:defRPr/>
            </a:lvl8pPr>
            <a:lvl9pPr indent="-342900" lvl="8" marL="4114800" algn="l">
              <a:lnSpc>
                <a:spcPct val="90000"/>
              </a:lnSpc>
              <a:spcBef>
                <a:spcPts val="500"/>
              </a:spcBef>
              <a:spcAft>
                <a:spcPts val="0"/>
              </a:spcAft>
              <a:buClr>
                <a:schemeClr val="lt1"/>
              </a:buClr>
              <a:buSzPts val="1800"/>
              <a:buChar char="•"/>
              <a:defRPr/>
            </a:lvl9pPr>
          </a:lstStyle>
          <a:p/>
        </p:txBody>
      </p:sp>
      <p:sp>
        <p:nvSpPr>
          <p:cNvPr id="37" name="Google Shape;37;p6"/>
          <p:cNvSpPr txBox="1"/>
          <p:nvPr>
            <p:ph idx="2" type="body"/>
          </p:nvPr>
        </p:nvSpPr>
        <p:spPr>
          <a:xfrm>
            <a:off x="6172200" y="1825625"/>
            <a:ext cx="5181600" cy="4351339"/>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lt1"/>
              </a:buClr>
              <a:buSzPts val="1800"/>
              <a:buChar char="•"/>
              <a:defRPr/>
            </a:lvl1pPr>
            <a:lvl2pPr indent="-342900" lvl="1" marL="914400" algn="l">
              <a:lnSpc>
                <a:spcPct val="90000"/>
              </a:lnSpc>
              <a:spcBef>
                <a:spcPts val="500"/>
              </a:spcBef>
              <a:spcAft>
                <a:spcPts val="0"/>
              </a:spcAft>
              <a:buClr>
                <a:schemeClr val="lt1"/>
              </a:buClr>
              <a:buSzPts val="1800"/>
              <a:buChar char="•"/>
              <a:defRPr/>
            </a:lvl2pPr>
            <a:lvl3pPr indent="-342900" lvl="2" marL="1371600" algn="l">
              <a:lnSpc>
                <a:spcPct val="90000"/>
              </a:lnSpc>
              <a:spcBef>
                <a:spcPts val="500"/>
              </a:spcBef>
              <a:spcAft>
                <a:spcPts val="0"/>
              </a:spcAft>
              <a:buClr>
                <a:schemeClr val="lt1"/>
              </a:buClr>
              <a:buSzPts val="1800"/>
              <a:buChar char="•"/>
              <a:defRPr/>
            </a:lvl3pPr>
            <a:lvl4pPr indent="-342900" lvl="3" marL="1828800" algn="l">
              <a:lnSpc>
                <a:spcPct val="90000"/>
              </a:lnSpc>
              <a:spcBef>
                <a:spcPts val="500"/>
              </a:spcBef>
              <a:spcAft>
                <a:spcPts val="0"/>
              </a:spcAft>
              <a:buClr>
                <a:schemeClr val="lt1"/>
              </a:buClr>
              <a:buSzPts val="1800"/>
              <a:buChar char="•"/>
              <a:defRPr/>
            </a:lvl4pPr>
            <a:lvl5pPr indent="-342900" lvl="4" marL="2286000" algn="l">
              <a:lnSpc>
                <a:spcPct val="90000"/>
              </a:lnSpc>
              <a:spcBef>
                <a:spcPts val="500"/>
              </a:spcBef>
              <a:spcAft>
                <a:spcPts val="0"/>
              </a:spcAft>
              <a:buClr>
                <a:schemeClr val="lt1"/>
              </a:buClr>
              <a:buSzPts val="1800"/>
              <a:buChar char="•"/>
              <a:defRPr/>
            </a:lvl5pPr>
            <a:lvl6pPr indent="-342900" lvl="5" marL="2743200" algn="l">
              <a:lnSpc>
                <a:spcPct val="90000"/>
              </a:lnSpc>
              <a:spcBef>
                <a:spcPts val="500"/>
              </a:spcBef>
              <a:spcAft>
                <a:spcPts val="0"/>
              </a:spcAft>
              <a:buClr>
                <a:schemeClr val="lt1"/>
              </a:buClr>
              <a:buSzPts val="1800"/>
              <a:buChar char="•"/>
              <a:defRPr/>
            </a:lvl6pPr>
            <a:lvl7pPr indent="-342900" lvl="6" marL="3200400" algn="l">
              <a:lnSpc>
                <a:spcPct val="90000"/>
              </a:lnSpc>
              <a:spcBef>
                <a:spcPts val="500"/>
              </a:spcBef>
              <a:spcAft>
                <a:spcPts val="0"/>
              </a:spcAft>
              <a:buClr>
                <a:schemeClr val="lt1"/>
              </a:buClr>
              <a:buSzPts val="1800"/>
              <a:buChar char="•"/>
              <a:defRPr/>
            </a:lvl7pPr>
            <a:lvl8pPr indent="-342900" lvl="7" marL="3657600" algn="l">
              <a:lnSpc>
                <a:spcPct val="90000"/>
              </a:lnSpc>
              <a:spcBef>
                <a:spcPts val="500"/>
              </a:spcBef>
              <a:spcAft>
                <a:spcPts val="0"/>
              </a:spcAft>
              <a:buClr>
                <a:schemeClr val="lt1"/>
              </a:buClr>
              <a:buSzPts val="1800"/>
              <a:buChar char="•"/>
              <a:defRPr/>
            </a:lvl8pPr>
            <a:lvl9pPr indent="-342900" lvl="8" marL="4114800" algn="l">
              <a:lnSpc>
                <a:spcPct val="90000"/>
              </a:lnSpc>
              <a:spcBef>
                <a:spcPts val="500"/>
              </a:spcBef>
              <a:spcAft>
                <a:spcPts val="0"/>
              </a:spcAft>
              <a:buClr>
                <a:schemeClr val="lt1"/>
              </a:buClr>
              <a:buSzPts val="1800"/>
              <a:buChar char="•"/>
              <a:defRPr/>
            </a:lvl9pPr>
          </a:lstStyle>
          <a:p/>
        </p:txBody>
      </p:sp>
      <p:sp>
        <p:nvSpPr>
          <p:cNvPr id="38" name="Google Shape;38;p6"/>
          <p:cNvSpPr txBox="1"/>
          <p:nvPr>
            <p:ph idx="10" type="dt"/>
          </p:nvPr>
        </p:nvSpPr>
        <p:spPr>
          <a:xfrm>
            <a:off x="838200" y="6356351"/>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6"/>
          <p:cNvSpPr txBox="1"/>
          <p:nvPr>
            <p:ph idx="11" type="ftr"/>
          </p:nvPr>
        </p:nvSpPr>
        <p:spPr>
          <a:xfrm>
            <a:off x="4038600" y="6356351"/>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0" name="Google Shape;40;p6"/>
          <p:cNvSpPr txBox="1"/>
          <p:nvPr>
            <p:ph idx="12" type="sldNum"/>
          </p:nvPr>
        </p:nvSpPr>
        <p:spPr>
          <a:xfrm>
            <a:off x="8610600" y="6356351"/>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1" name="Shape 41"/>
        <p:cNvGrpSpPr/>
        <p:nvPr/>
      </p:nvGrpSpPr>
      <p:grpSpPr>
        <a:xfrm>
          <a:off x="0" y="0"/>
          <a:ext cx="0" cy="0"/>
          <a:chOff x="0" y="0"/>
          <a:chExt cx="0" cy="0"/>
        </a:xfrm>
      </p:grpSpPr>
      <p:sp>
        <p:nvSpPr>
          <p:cNvPr id="42" name="Google Shape;42;p7"/>
          <p:cNvSpPr txBox="1"/>
          <p:nvPr>
            <p:ph type="title"/>
          </p:nvPr>
        </p:nvSpPr>
        <p:spPr>
          <a:xfrm>
            <a:off x="839788"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3" name="Google Shape;43;p7"/>
          <p:cNvSpPr txBox="1"/>
          <p:nvPr>
            <p:ph idx="1" type="body"/>
          </p:nvPr>
        </p:nvSpPr>
        <p:spPr>
          <a:xfrm>
            <a:off x="839789" y="1681163"/>
            <a:ext cx="5157787"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lt1"/>
              </a:buClr>
              <a:buSzPts val="2400"/>
              <a:buNone/>
              <a:defRPr b="1" sz="2400"/>
            </a:lvl1pPr>
            <a:lvl2pPr indent="-228600" lvl="1" marL="914400" algn="l">
              <a:lnSpc>
                <a:spcPct val="90000"/>
              </a:lnSpc>
              <a:spcBef>
                <a:spcPts val="500"/>
              </a:spcBef>
              <a:spcAft>
                <a:spcPts val="0"/>
              </a:spcAft>
              <a:buClr>
                <a:schemeClr val="lt1"/>
              </a:buClr>
              <a:buSzPts val="2000"/>
              <a:buNone/>
              <a:defRPr b="1" sz="2000"/>
            </a:lvl2pPr>
            <a:lvl3pPr indent="-228600" lvl="2" marL="1371600" algn="l">
              <a:lnSpc>
                <a:spcPct val="90000"/>
              </a:lnSpc>
              <a:spcBef>
                <a:spcPts val="500"/>
              </a:spcBef>
              <a:spcAft>
                <a:spcPts val="0"/>
              </a:spcAft>
              <a:buClr>
                <a:schemeClr val="lt1"/>
              </a:buClr>
              <a:buSzPts val="1800"/>
              <a:buNone/>
              <a:defRPr b="1" sz="1800"/>
            </a:lvl3pPr>
            <a:lvl4pPr indent="-228600" lvl="3" marL="1828800" algn="l">
              <a:lnSpc>
                <a:spcPct val="90000"/>
              </a:lnSpc>
              <a:spcBef>
                <a:spcPts val="500"/>
              </a:spcBef>
              <a:spcAft>
                <a:spcPts val="0"/>
              </a:spcAft>
              <a:buClr>
                <a:schemeClr val="lt1"/>
              </a:buClr>
              <a:buSzPts val="1600"/>
              <a:buNone/>
              <a:defRPr b="1" sz="1600"/>
            </a:lvl4pPr>
            <a:lvl5pPr indent="-228600" lvl="4" marL="2286000" algn="l">
              <a:lnSpc>
                <a:spcPct val="90000"/>
              </a:lnSpc>
              <a:spcBef>
                <a:spcPts val="500"/>
              </a:spcBef>
              <a:spcAft>
                <a:spcPts val="0"/>
              </a:spcAft>
              <a:buClr>
                <a:schemeClr val="lt1"/>
              </a:buClr>
              <a:buSzPts val="1600"/>
              <a:buNone/>
              <a:defRPr b="1" sz="1600"/>
            </a:lvl5pPr>
            <a:lvl6pPr indent="-228600" lvl="5" marL="2743200" algn="l">
              <a:lnSpc>
                <a:spcPct val="90000"/>
              </a:lnSpc>
              <a:spcBef>
                <a:spcPts val="500"/>
              </a:spcBef>
              <a:spcAft>
                <a:spcPts val="0"/>
              </a:spcAft>
              <a:buClr>
                <a:schemeClr val="lt1"/>
              </a:buClr>
              <a:buSzPts val="1600"/>
              <a:buNone/>
              <a:defRPr b="1" sz="1600"/>
            </a:lvl6pPr>
            <a:lvl7pPr indent="-228600" lvl="6" marL="3200400" algn="l">
              <a:lnSpc>
                <a:spcPct val="90000"/>
              </a:lnSpc>
              <a:spcBef>
                <a:spcPts val="500"/>
              </a:spcBef>
              <a:spcAft>
                <a:spcPts val="0"/>
              </a:spcAft>
              <a:buClr>
                <a:schemeClr val="lt1"/>
              </a:buClr>
              <a:buSzPts val="1600"/>
              <a:buNone/>
              <a:defRPr b="1" sz="1600"/>
            </a:lvl7pPr>
            <a:lvl8pPr indent="-228600" lvl="7" marL="3657600" algn="l">
              <a:lnSpc>
                <a:spcPct val="90000"/>
              </a:lnSpc>
              <a:spcBef>
                <a:spcPts val="500"/>
              </a:spcBef>
              <a:spcAft>
                <a:spcPts val="0"/>
              </a:spcAft>
              <a:buClr>
                <a:schemeClr val="lt1"/>
              </a:buClr>
              <a:buSzPts val="1600"/>
              <a:buNone/>
              <a:defRPr b="1" sz="1600"/>
            </a:lvl8pPr>
            <a:lvl9pPr indent="-228600" lvl="8" marL="4114800" algn="l">
              <a:lnSpc>
                <a:spcPct val="90000"/>
              </a:lnSpc>
              <a:spcBef>
                <a:spcPts val="500"/>
              </a:spcBef>
              <a:spcAft>
                <a:spcPts val="0"/>
              </a:spcAft>
              <a:buClr>
                <a:schemeClr val="lt1"/>
              </a:buClr>
              <a:buSzPts val="1600"/>
              <a:buNone/>
              <a:defRPr b="1" sz="1600"/>
            </a:lvl9pPr>
          </a:lstStyle>
          <a:p/>
        </p:txBody>
      </p:sp>
      <p:sp>
        <p:nvSpPr>
          <p:cNvPr id="44" name="Google Shape;44;p7"/>
          <p:cNvSpPr txBox="1"/>
          <p:nvPr>
            <p:ph idx="2" type="body"/>
          </p:nvPr>
        </p:nvSpPr>
        <p:spPr>
          <a:xfrm>
            <a:off x="839789" y="2505075"/>
            <a:ext cx="5157787"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lt1"/>
              </a:buClr>
              <a:buSzPts val="1800"/>
              <a:buChar char="•"/>
              <a:defRPr/>
            </a:lvl1pPr>
            <a:lvl2pPr indent="-342900" lvl="1" marL="914400" algn="l">
              <a:lnSpc>
                <a:spcPct val="90000"/>
              </a:lnSpc>
              <a:spcBef>
                <a:spcPts val="500"/>
              </a:spcBef>
              <a:spcAft>
                <a:spcPts val="0"/>
              </a:spcAft>
              <a:buClr>
                <a:schemeClr val="lt1"/>
              </a:buClr>
              <a:buSzPts val="1800"/>
              <a:buChar char="•"/>
              <a:defRPr/>
            </a:lvl2pPr>
            <a:lvl3pPr indent="-342900" lvl="2" marL="1371600" algn="l">
              <a:lnSpc>
                <a:spcPct val="90000"/>
              </a:lnSpc>
              <a:spcBef>
                <a:spcPts val="500"/>
              </a:spcBef>
              <a:spcAft>
                <a:spcPts val="0"/>
              </a:spcAft>
              <a:buClr>
                <a:schemeClr val="lt1"/>
              </a:buClr>
              <a:buSzPts val="1800"/>
              <a:buChar char="•"/>
              <a:defRPr/>
            </a:lvl3pPr>
            <a:lvl4pPr indent="-342900" lvl="3" marL="1828800" algn="l">
              <a:lnSpc>
                <a:spcPct val="90000"/>
              </a:lnSpc>
              <a:spcBef>
                <a:spcPts val="500"/>
              </a:spcBef>
              <a:spcAft>
                <a:spcPts val="0"/>
              </a:spcAft>
              <a:buClr>
                <a:schemeClr val="lt1"/>
              </a:buClr>
              <a:buSzPts val="1800"/>
              <a:buChar char="•"/>
              <a:defRPr/>
            </a:lvl4pPr>
            <a:lvl5pPr indent="-342900" lvl="4" marL="2286000" algn="l">
              <a:lnSpc>
                <a:spcPct val="90000"/>
              </a:lnSpc>
              <a:spcBef>
                <a:spcPts val="500"/>
              </a:spcBef>
              <a:spcAft>
                <a:spcPts val="0"/>
              </a:spcAft>
              <a:buClr>
                <a:schemeClr val="lt1"/>
              </a:buClr>
              <a:buSzPts val="1800"/>
              <a:buChar char="•"/>
              <a:defRPr/>
            </a:lvl5pPr>
            <a:lvl6pPr indent="-342900" lvl="5" marL="2743200" algn="l">
              <a:lnSpc>
                <a:spcPct val="90000"/>
              </a:lnSpc>
              <a:spcBef>
                <a:spcPts val="500"/>
              </a:spcBef>
              <a:spcAft>
                <a:spcPts val="0"/>
              </a:spcAft>
              <a:buClr>
                <a:schemeClr val="lt1"/>
              </a:buClr>
              <a:buSzPts val="1800"/>
              <a:buChar char="•"/>
              <a:defRPr/>
            </a:lvl6pPr>
            <a:lvl7pPr indent="-342900" lvl="6" marL="3200400" algn="l">
              <a:lnSpc>
                <a:spcPct val="90000"/>
              </a:lnSpc>
              <a:spcBef>
                <a:spcPts val="500"/>
              </a:spcBef>
              <a:spcAft>
                <a:spcPts val="0"/>
              </a:spcAft>
              <a:buClr>
                <a:schemeClr val="lt1"/>
              </a:buClr>
              <a:buSzPts val="1800"/>
              <a:buChar char="•"/>
              <a:defRPr/>
            </a:lvl7pPr>
            <a:lvl8pPr indent="-342900" lvl="7" marL="3657600" algn="l">
              <a:lnSpc>
                <a:spcPct val="90000"/>
              </a:lnSpc>
              <a:spcBef>
                <a:spcPts val="500"/>
              </a:spcBef>
              <a:spcAft>
                <a:spcPts val="0"/>
              </a:spcAft>
              <a:buClr>
                <a:schemeClr val="lt1"/>
              </a:buClr>
              <a:buSzPts val="1800"/>
              <a:buChar char="•"/>
              <a:defRPr/>
            </a:lvl8pPr>
            <a:lvl9pPr indent="-342900" lvl="8" marL="4114800" algn="l">
              <a:lnSpc>
                <a:spcPct val="90000"/>
              </a:lnSpc>
              <a:spcBef>
                <a:spcPts val="500"/>
              </a:spcBef>
              <a:spcAft>
                <a:spcPts val="0"/>
              </a:spcAft>
              <a:buClr>
                <a:schemeClr val="lt1"/>
              </a:buClr>
              <a:buSzPts val="1800"/>
              <a:buChar char="•"/>
              <a:defRPr/>
            </a:lvl9pPr>
          </a:lstStyle>
          <a:p/>
        </p:txBody>
      </p:sp>
      <p:sp>
        <p:nvSpPr>
          <p:cNvPr id="45" name="Google Shape;45;p7"/>
          <p:cNvSpPr txBox="1"/>
          <p:nvPr>
            <p:ph idx="3" type="body"/>
          </p:nvPr>
        </p:nvSpPr>
        <p:spPr>
          <a:xfrm>
            <a:off x="6172201" y="1681163"/>
            <a:ext cx="5183188"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lt1"/>
              </a:buClr>
              <a:buSzPts val="2400"/>
              <a:buNone/>
              <a:defRPr b="1" sz="2400"/>
            </a:lvl1pPr>
            <a:lvl2pPr indent="-228600" lvl="1" marL="914400" algn="l">
              <a:lnSpc>
                <a:spcPct val="90000"/>
              </a:lnSpc>
              <a:spcBef>
                <a:spcPts val="500"/>
              </a:spcBef>
              <a:spcAft>
                <a:spcPts val="0"/>
              </a:spcAft>
              <a:buClr>
                <a:schemeClr val="lt1"/>
              </a:buClr>
              <a:buSzPts val="2000"/>
              <a:buNone/>
              <a:defRPr b="1" sz="2000"/>
            </a:lvl2pPr>
            <a:lvl3pPr indent="-228600" lvl="2" marL="1371600" algn="l">
              <a:lnSpc>
                <a:spcPct val="90000"/>
              </a:lnSpc>
              <a:spcBef>
                <a:spcPts val="500"/>
              </a:spcBef>
              <a:spcAft>
                <a:spcPts val="0"/>
              </a:spcAft>
              <a:buClr>
                <a:schemeClr val="lt1"/>
              </a:buClr>
              <a:buSzPts val="1800"/>
              <a:buNone/>
              <a:defRPr b="1" sz="1800"/>
            </a:lvl3pPr>
            <a:lvl4pPr indent="-228600" lvl="3" marL="1828800" algn="l">
              <a:lnSpc>
                <a:spcPct val="90000"/>
              </a:lnSpc>
              <a:spcBef>
                <a:spcPts val="500"/>
              </a:spcBef>
              <a:spcAft>
                <a:spcPts val="0"/>
              </a:spcAft>
              <a:buClr>
                <a:schemeClr val="lt1"/>
              </a:buClr>
              <a:buSzPts val="1600"/>
              <a:buNone/>
              <a:defRPr b="1" sz="1600"/>
            </a:lvl4pPr>
            <a:lvl5pPr indent="-228600" lvl="4" marL="2286000" algn="l">
              <a:lnSpc>
                <a:spcPct val="90000"/>
              </a:lnSpc>
              <a:spcBef>
                <a:spcPts val="500"/>
              </a:spcBef>
              <a:spcAft>
                <a:spcPts val="0"/>
              </a:spcAft>
              <a:buClr>
                <a:schemeClr val="lt1"/>
              </a:buClr>
              <a:buSzPts val="1600"/>
              <a:buNone/>
              <a:defRPr b="1" sz="1600"/>
            </a:lvl5pPr>
            <a:lvl6pPr indent="-228600" lvl="5" marL="2743200" algn="l">
              <a:lnSpc>
                <a:spcPct val="90000"/>
              </a:lnSpc>
              <a:spcBef>
                <a:spcPts val="500"/>
              </a:spcBef>
              <a:spcAft>
                <a:spcPts val="0"/>
              </a:spcAft>
              <a:buClr>
                <a:schemeClr val="lt1"/>
              </a:buClr>
              <a:buSzPts val="1600"/>
              <a:buNone/>
              <a:defRPr b="1" sz="1600"/>
            </a:lvl6pPr>
            <a:lvl7pPr indent="-228600" lvl="6" marL="3200400" algn="l">
              <a:lnSpc>
                <a:spcPct val="90000"/>
              </a:lnSpc>
              <a:spcBef>
                <a:spcPts val="500"/>
              </a:spcBef>
              <a:spcAft>
                <a:spcPts val="0"/>
              </a:spcAft>
              <a:buClr>
                <a:schemeClr val="lt1"/>
              </a:buClr>
              <a:buSzPts val="1600"/>
              <a:buNone/>
              <a:defRPr b="1" sz="1600"/>
            </a:lvl7pPr>
            <a:lvl8pPr indent="-228600" lvl="7" marL="3657600" algn="l">
              <a:lnSpc>
                <a:spcPct val="90000"/>
              </a:lnSpc>
              <a:spcBef>
                <a:spcPts val="500"/>
              </a:spcBef>
              <a:spcAft>
                <a:spcPts val="0"/>
              </a:spcAft>
              <a:buClr>
                <a:schemeClr val="lt1"/>
              </a:buClr>
              <a:buSzPts val="1600"/>
              <a:buNone/>
              <a:defRPr b="1" sz="1600"/>
            </a:lvl8pPr>
            <a:lvl9pPr indent="-228600" lvl="8" marL="4114800" algn="l">
              <a:lnSpc>
                <a:spcPct val="90000"/>
              </a:lnSpc>
              <a:spcBef>
                <a:spcPts val="500"/>
              </a:spcBef>
              <a:spcAft>
                <a:spcPts val="0"/>
              </a:spcAft>
              <a:buClr>
                <a:schemeClr val="lt1"/>
              </a:buClr>
              <a:buSzPts val="1600"/>
              <a:buNone/>
              <a:defRPr b="1" sz="1600"/>
            </a:lvl9pPr>
          </a:lstStyle>
          <a:p/>
        </p:txBody>
      </p:sp>
      <p:sp>
        <p:nvSpPr>
          <p:cNvPr id="46" name="Google Shape;46;p7"/>
          <p:cNvSpPr txBox="1"/>
          <p:nvPr>
            <p:ph idx="4" type="body"/>
          </p:nvPr>
        </p:nvSpPr>
        <p:spPr>
          <a:xfrm>
            <a:off x="6172201" y="2505075"/>
            <a:ext cx="5183188"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lt1"/>
              </a:buClr>
              <a:buSzPts val="1800"/>
              <a:buChar char="•"/>
              <a:defRPr/>
            </a:lvl1pPr>
            <a:lvl2pPr indent="-342900" lvl="1" marL="914400" algn="l">
              <a:lnSpc>
                <a:spcPct val="90000"/>
              </a:lnSpc>
              <a:spcBef>
                <a:spcPts val="500"/>
              </a:spcBef>
              <a:spcAft>
                <a:spcPts val="0"/>
              </a:spcAft>
              <a:buClr>
                <a:schemeClr val="lt1"/>
              </a:buClr>
              <a:buSzPts val="1800"/>
              <a:buChar char="•"/>
              <a:defRPr/>
            </a:lvl2pPr>
            <a:lvl3pPr indent="-342900" lvl="2" marL="1371600" algn="l">
              <a:lnSpc>
                <a:spcPct val="90000"/>
              </a:lnSpc>
              <a:spcBef>
                <a:spcPts val="500"/>
              </a:spcBef>
              <a:spcAft>
                <a:spcPts val="0"/>
              </a:spcAft>
              <a:buClr>
                <a:schemeClr val="lt1"/>
              </a:buClr>
              <a:buSzPts val="1800"/>
              <a:buChar char="•"/>
              <a:defRPr/>
            </a:lvl3pPr>
            <a:lvl4pPr indent="-342900" lvl="3" marL="1828800" algn="l">
              <a:lnSpc>
                <a:spcPct val="90000"/>
              </a:lnSpc>
              <a:spcBef>
                <a:spcPts val="500"/>
              </a:spcBef>
              <a:spcAft>
                <a:spcPts val="0"/>
              </a:spcAft>
              <a:buClr>
                <a:schemeClr val="lt1"/>
              </a:buClr>
              <a:buSzPts val="1800"/>
              <a:buChar char="•"/>
              <a:defRPr/>
            </a:lvl4pPr>
            <a:lvl5pPr indent="-342900" lvl="4" marL="2286000" algn="l">
              <a:lnSpc>
                <a:spcPct val="90000"/>
              </a:lnSpc>
              <a:spcBef>
                <a:spcPts val="500"/>
              </a:spcBef>
              <a:spcAft>
                <a:spcPts val="0"/>
              </a:spcAft>
              <a:buClr>
                <a:schemeClr val="lt1"/>
              </a:buClr>
              <a:buSzPts val="1800"/>
              <a:buChar char="•"/>
              <a:defRPr/>
            </a:lvl5pPr>
            <a:lvl6pPr indent="-342900" lvl="5" marL="2743200" algn="l">
              <a:lnSpc>
                <a:spcPct val="90000"/>
              </a:lnSpc>
              <a:spcBef>
                <a:spcPts val="500"/>
              </a:spcBef>
              <a:spcAft>
                <a:spcPts val="0"/>
              </a:spcAft>
              <a:buClr>
                <a:schemeClr val="lt1"/>
              </a:buClr>
              <a:buSzPts val="1800"/>
              <a:buChar char="•"/>
              <a:defRPr/>
            </a:lvl6pPr>
            <a:lvl7pPr indent="-342900" lvl="6" marL="3200400" algn="l">
              <a:lnSpc>
                <a:spcPct val="90000"/>
              </a:lnSpc>
              <a:spcBef>
                <a:spcPts val="500"/>
              </a:spcBef>
              <a:spcAft>
                <a:spcPts val="0"/>
              </a:spcAft>
              <a:buClr>
                <a:schemeClr val="lt1"/>
              </a:buClr>
              <a:buSzPts val="1800"/>
              <a:buChar char="•"/>
              <a:defRPr/>
            </a:lvl7pPr>
            <a:lvl8pPr indent="-342900" lvl="7" marL="3657600" algn="l">
              <a:lnSpc>
                <a:spcPct val="90000"/>
              </a:lnSpc>
              <a:spcBef>
                <a:spcPts val="500"/>
              </a:spcBef>
              <a:spcAft>
                <a:spcPts val="0"/>
              </a:spcAft>
              <a:buClr>
                <a:schemeClr val="lt1"/>
              </a:buClr>
              <a:buSzPts val="1800"/>
              <a:buChar char="•"/>
              <a:defRPr/>
            </a:lvl8pPr>
            <a:lvl9pPr indent="-342900" lvl="8" marL="4114800" algn="l">
              <a:lnSpc>
                <a:spcPct val="90000"/>
              </a:lnSpc>
              <a:spcBef>
                <a:spcPts val="500"/>
              </a:spcBef>
              <a:spcAft>
                <a:spcPts val="0"/>
              </a:spcAft>
              <a:buClr>
                <a:schemeClr val="lt1"/>
              </a:buClr>
              <a:buSzPts val="1800"/>
              <a:buChar char="•"/>
              <a:defRPr/>
            </a:lvl9pPr>
          </a:lstStyle>
          <a:p/>
        </p:txBody>
      </p:sp>
      <p:sp>
        <p:nvSpPr>
          <p:cNvPr id="47" name="Google Shape;47;p7"/>
          <p:cNvSpPr txBox="1"/>
          <p:nvPr>
            <p:ph idx="10" type="dt"/>
          </p:nvPr>
        </p:nvSpPr>
        <p:spPr>
          <a:xfrm>
            <a:off x="838200" y="6356351"/>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7"/>
          <p:cNvSpPr txBox="1"/>
          <p:nvPr>
            <p:ph idx="11" type="ftr"/>
          </p:nvPr>
        </p:nvSpPr>
        <p:spPr>
          <a:xfrm>
            <a:off x="4038600" y="6356351"/>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9" name="Google Shape;49;p7"/>
          <p:cNvSpPr txBox="1"/>
          <p:nvPr>
            <p:ph idx="12" type="sldNum"/>
          </p:nvPr>
        </p:nvSpPr>
        <p:spPr>
          <a:xfrm>
            <a:off x="8610600" y="6356351"/>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50" name="Shape 50"/>
        <p:cNvGrpSpPr/>
        <p:nvPr/>
      </p:nvGrpSpPr>
      <p:grpSpPr>
        <a:xfrm>
          <a:off x="0" y="0"/>
          <a:ext cx="0" cy="0"/>
          <a:chOff x="0" y="0"/>
          <a:chExt cx="0" cy="0"/>
        </a:xfrm>
      </p:grpSpPr>
      <p:sp>
        <p:nvSpPr>
          <p:cNvPr id="51" name="Google Shape;51;p8"/>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2" name="Google Shape;52;p8"/>
          <p:cNvSpPr txBox="1"/>
          <p:nvPr>
            <p:ph idx="10" type="dt"/>
          </p:nvPr>
        </p:nvSpPr>
        <p:spPr>
          <a:xfrm>
            <a:off x="838200" y="6356351"/>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8"/>
          <p:cNvSpPr txBox="1"/>
          <p:nvPr>
            <p:ph idx="11" type="ftr"/>
          </p:nvPr>
        </p:nvSpPr>
        <p:spPr>
          <a:xfrm>
            <a:off x="4038600" y="6356351"/>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4" name="Google Shape;54;p8"/>
          <p:cNvSpPr txBox="1"/>
          <p:nvPr>
            <p:ph idx="12" type="sldNum"/>
          </p:nvPr>
        </p:nvSpPr>
        <p:spPr>
          <a:xfrm>
            <a:off x="8610600" y="6356351"/>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5" name="Shape 55"/>
        <p:cNvGrpSpPr/>
        <p:nvPr/>
      </p:nvGrpSpPr>
      <p:grpSpPr>
        <a:xfrm>
          <a:off x="0" y="0"/>
          <a:ext cx="0" cy="0"/>
          <a:chOff x="0" y="0"/>
          <a:chExt cx="0" cy="0"/>
        </a:xfrm>
      </p:grpSpPr>
      <p:sp>
        <p:nvSpPr>
          <p:cNvPr id="56" name="Google Shape;56;p9"/>
          <p:cNvSpPr txBox="1"/>
          <p:nvPr>
            <p:ph idx="10" type="dt"/>
          </p:nvPr>
        </p:nvSpPr>
        <p:spPr>
          <a:xfrm>
            <a:off x="838200" y="6356351"/>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7" name="Google Shape;57;p9"/>
          <p:cNvSpPr txBox="1"/>
          <p:nvPr>
            <p:ph idx="11" type="ftr"/>
          </p:nvPr>
        </p:nvSpPr>
        <p:spPr>
          <a:xfrm>
            <a:off x="4038600" y="6356351"/>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8" name="Google Shape;58;p9"/>
          <p:cNvSpPr txBox="1"/>
          <p:nvPr>
            <p:ph idx="12" type="sldNum"/>
          </p:nvPr>
        </p:nvSpPr>
        <p:spPr>
          <a:xfrm>
            <a:off x="8610600" y="6356351"/>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9" name="Shape 59"/>
        <p:cNvGrpSpPr/>
        <p:nvPr/>
      </p:nvGrpSpPr>
      <p:grpSpPr>
        <a:xfrm>
          <a:off x="0" y="0"/>
          <a:ext cx="0" cy="0"/>
          <a:chOff x="0" y="0"/>
          <a:chExt cx="0" cy="0"/>
        </a:xfrm>
      </p:grpSpPr>
      <p:sp>
        <p:nvSpPr>
          <p:cNvPr id="60" name="Google Shape;60;p10"/>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lt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1" name="Google Shape;61;p10"/>
          <p:cNvSpPr txBox="1"/>
          <p:nvPr>
            <p:ph idx="1" type="body"/>
          </p:nvPr>
        </p:nvSpPr>
        <p:spPr>
          <a:xfrm>
            <a:off x="5183188" y="987426"/>
            <a:ext cx="6172200" cy="4873625"/>
          </a:xfrm>
          <a:prstGeom prst="rect">
            <a:avLst/>
          </a:prstGeom>
          <a:noFill/>
          <a:ln>
            <a:noFill/>
          </a:ln>
        </p:spPr>
        <p:txBody>
          <a:bodyPr anchorCtr="0" anchor="t" bIns="45700" lIns="91425" spcFirstLastPara="1" rIns="91425" wrap="square" tIns="45700">
            <a:normAutofit/>
          </a:bodyPr>
          <a:lstStyle>
            <a:lvl1pPr indent="-431800" lvl="0" marL="457200" algn="l">
              <a:lnSpc>
                <a:spcPct val="90000"/>
              </a:lnSpc>
              <a:spcBef>
                <a:spcPts val="1000"/>
              </a:spcBef>
              <a:spcAft>
                <a:spcPts val="0"/>
              </a:spcAft>
              <a:buClr>
                <a:schemeClr val="lt1"/>
              </a:buClr>
              <a:buSzPts val="3200"/>
              <a:buChar char="•"/>
              <a:defRPr sz="3200"/>
            </a:lvl1pPr>
            <a:lvl2pPr indent="-406400" lvl="1" marL="914400" algn="l">
              <a:lnSpc>
                <a:spcPct val="90000"/>
              </a:lnSpc>
              <a:spcBef>
                <a:spcPts val="500"/>
              </a:spcBef>
              <a:spcAft>
                <a:spcPts val="0"/>
              </a:spcAft>
              <a:buClr>
                <a:schemeClr val="lt1"/>
              </a:buClr>
              <a:buSzPts val="2800"/>
              <a:buChar char="•"/>
              <a:defRPr sz="2800"/>
            </a:lvl2pPr>
            <a:lvl3pPr indent="-381000" lvl="2" marL="1371600" algn="l">
              <a:lnSpc>
                <a:spcPct val="90000"/>
              </a:lnSpc>
              <a:spcBef>
                <a:spcPts val="500"/>
              </a:spcBef>
              <a:spcAft>
                <a:spcPts val="0"/>
              </a:spcAft>
              <a:buClr>
                <a:schemeClr val="lt1"/>
              </a:buClr>
              <a:buSzPts val="2400"/>
              <a:buChar char="•"/>
              <a:defRPr sz="2400"/>
            </a:lvl3pPr>
            <a:lvl4pPr indent="-355600" lvl="3" marL="1828800" algn="l">
              <a:lnSpc>
                <a:spcPct val="90000"/>
              </a:lnSpc>
              <a:spcBef>
                <a:spcPts val="500"/>
              </a:spcBef>
              <a:spcAft>
                <a:spcPts val="0"/>
              </a:spcAft>
              <a:buClr>
                <a:schemeClr val="lt1"/>
              </a:buClr>
              <a:buSzPts val="2000"/>
              <a:buChar char="•"/>
              <a:defRPr sz="2000"/>
            </a:lvl4pPr>
            <a:lvl5pPr indent="-355600" lvl="4" marL="2286000" algn="l">
              <a:lnSpc>
                <a:spcPct val="90000"/>
              </a:lnSpc>
              <a:spcBef>
                <a:spcPts val="500"/>
              </a:spcBef>
              <a:spcAft>
                <a:spcPts val="0"/>
              </a:spcAft>
              <a:buClr>
                <a:schemeClr val="lt1"/>
              </a:buClr>
              <a:buSzPts val="2000"/>
              <a:buChar char="•"/>
              <a:defRPr sz="2000"/>
            </a:lvl5pPr>
            <a:lvl6pPr indent="-355600" lvl="5" marL="2743200" algn="l">
              <a:lnSpc>
                <a:spcPct val="90000"/>
              </a:lnSpc>
              <a:spcBef>
                <a:spcPts val="500"/>
              </a:spcBef>
              <a:spcAft>
                <a:spcPts val="0"/>
              </a:spcAft>
              <a:buClr>
                <a:schemeClr val="lt1"/>
              </a:buClr>
              <a:buSzPts val="2000"/>
              <a:buChar char="•"/>
              <a:defRPr sz="2000"/>
            </a:lvl6pPr>
            <a:lvl7pPr indent="-355600" lvl="6" marL="3200400" algn="l">
              <a:lnSpc>
                <a:spcPct val="90000"/>
              </a:lnSpc>
              <a:spcBef>
                <a:spcPts val="500"/>
              </a:spcBef>
              <a:spcAft>
                <a:spcPts val="0"/>
              </a:spcAft>
              <a:buClr>
                <a:schemeClr val="lt1"/>
              </a:buClr>
              <a:buSzPts val="2000"/>
              <a:buChar char="•"/>
              <a:defRPr sz="2000"/>
            </a:lvl7pPr>
            <a:lvl8pPr indent="-355600" lvl="7" marL="3657600" algn="l">
              <a:lnSpc>
                <a:spcPct val="90000"/>
              </a:lnSpc>
              <a:spcBef>
                <a:spcPts val="500"/>
              </a:spcBef>
              <a:spcAft>
                <a:spcPts val="0"/>
              </a:spcAft>
              <a:buClr>
                <a:schemeClr val="lt1"/>
              </a:buClr>
              <a:buSzPts val="2000"/>
              <a:buChar char="•"/>
              <a:defRPr sz="2000"/>
            </a:lvl8pPr>
            <a:lvl9pPr indent="-355600" lvl="8" marL="4114800" algn="l">
              <a:lnSpc>
                <a:spcPct val="90000"/>
              </a:lnSpc>
              <a:spcBef>
                <a:spcPts val="500"/>
              </a:spcBef>
              <a:spcAft>
                <a:spcPts val="0"/>
              </a:spcAft>
              <a:buClr>
                <a:schemeClr val="lt1"/>
              </a:buClr>
              <a:buSzPts val="2000"/>
              <a:buChar char="•"/>
              <a:defRPr sz="2000"/>
            </a:lvl9pPr>
          </a:lstStyle>
          <a:p/>
        </p:txBody>
      </p:sp>
      <p:sp>
        <p:nvSpPr>
          <p:cNvPr id="62" name="Google Shape;62;p10"/>
          <p:cNvSpPr txBox="1"/>
          <p:nvPr>
            <p:ph idx="2" type="body"/>
          </p:nvPr>
        </p:nvSpPr>
        <p:spPr>
          <a:xfrm>
            <a:off x="839788" y="2057401"/>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lt1"/>
              </a:buClr>
              <a:buSzPts val="1600"/>
              <a:buNone/>
              <a:defRPr sz="1600"/>
            </a:lvl1pPr>
            <a:lvl2pPr indent="-228600" lvl="1" marL="914400" algn="l">
              <a:lnSpc>
                <a:spcPct val="90000"/>
              </a:lnSpc>
              <a:spcBef>
                <a:spcPts val="500"/>
              </a:spcBef>
              <a:spcAft>
                <a:spcPts val="0"/>
              </a:spcAft>
              <a:buClr>
                <a:schemeClr val="lt1"/>
              </a:buClr>
              <a:buSzPts val="1400"/>
              <a:buNone/>
              <a:defRPr sz="1400"/>
            </a:lvl2pPr>
            <a:lvl3pPr indent="-228600" lvl="2" marL="1371600" algn="l">
              <a:lnSpc>
                <a:spcPct val="90000"/>
              </a:lnSpc>
              <a:spcBef>
                <a:spcPts val="500"/>
              </a:spcBef>
              <a:spcAft>
                <a:spcPts val="0"/>
              </a:spcAft>
              <a:buClr>
                <a:schemeClr val="lt1"/>
              </a:buClr>
              <a:buSzPts val="1200"/>
              <a:buNone/>
              <a:defRPr sz="1200"/>
            </a:lvl3pPr>
            <a:lvl4pPr indent="-228600" lvl="3" marL="1828800" algn="l">
              <a:lnSpc>
                <a:spcPct val="90000"/>
              </a:lnSpc>
              <a:spcBef>
                <a:spcPts val="500"/>
              </a:spcBef>
              <a:spcAft>
                <a:spcPts val="0"/>
              </a:spcAft>
              <a:buClr>
                <a:schemeClr val="lt1"/>
              </a:buClr>
              <a:buSzPts val="1000"/>
              <a:buNone/>
              <a:defRPr sz="1000"/>
            </a:lvl4pPr>
            <a:lvl5pPr indent="-228600" lvl="4" marL="2286000" algn="l">
              <a:lnSpc>
                <a:spcPct val="90000"/>
              </a:lnSpc>
              <a:spcBef>
                <a:spcPts val="500"/>
              </a:spcBef>
              <a:spcAft>
                <a:spcPts val="0"/>
              </a:spcAft>
              <a:buClr>
                <a:schemeClr val="lt1"/>
              </a:buClr>
              <a:buSzPts val="1000"/>
              <a:buNone/>
              <a:defRPr sz="1000"/>
            </a:lvl5pPr>
            <a:lvl6pPr indent="-228600" lvl="5" marL="2743200" algn="l">
              <a:lnSpc>
                <a:spcPct val="90000"/>
              </a:lnSpc>
              <a:spcBef>
                <a:spcPts val="500"/>
              </a:spcBef>
              <a:spcAft>
                <a:spcPts val="0"/>
              </a:spcAft>
              <a:buClr>
                <a:schemeClr val="lt1"/>
              </a:buClr>
              <a:buSzPts val="1000"/>
              <a:buNone/>
              <a:defRPr sz="1000"/>
            </a:lvl6pPr>
            <a:lvl7pPr indent="-228600" lvl="6" marL="3200400" algn="l">
              <a:lnSpc>
                <a:spcPct val="90000"/>
              </a:lnSpc>
              <a:spcBef>
                <a:spcPts val="500"/>
              </a:spcBef>
              <a:spcAft>
                <a:spcPts val="0"/>
              </a:spcAft>
              <a:buClr>
                <a:schemeClr val="lt1"/>
              </a:buClr>
              <a:buSzPts val="1000"/>
              <a:buNone/>
              <a:defRPr sz="1000"/>
            </a:lvl7pPr>
            <a:lvl8pPr indent="-228600" lvl="7" marL="3657600" algn="l">
              <a:lnSpc>
                <a:spcPct val="90000"/>
              </a:lnSpc>
              <a:spcBef>
                <a:spcPts val="500"/>
              </a:spcBef>
              <a:spcAft>
                <a:spcPts val="0"/>
              </a:spcAft>
              <a:buClr>
                <a:schemeClr val="lt1"/>
              </a:buClr>
              <a:buSzPts val="1000"/>
              <a:buNone/>
              <a:defRPr sz="1000"/>
            </a:lvl8pPr>
            <a:lvl9pPr indent="-228600" lvl="8" marL="4114800" algn="l">
              <a:lnSpc>
                <a:spcPct val="90000"/>
              </a:lnSpc>
              <a:spcBef>
                <a:spcPts val="500"/>
              </a:spcBef>
              <a:spcAft>
                <a:spcPts val="0"/>
              </a:spcAft>
              <a:buClr>
                <a:schemeClr val="lt1"/>
              </a:buClr>
              <a:buSzPts val="1000"/>
              <a:buNone/>
              <a:defRPr sz="1000"/>
            </a:lvl9pPr>
          </a:lstStyle>
          <a:p/>
        </p:txBody>
      </p:sp>
      <p:sp>
        <p:nvSpPr>
          <p:cNvPr id="63" name="Google Shape;63;p10"/>
          <p:cNvSpPr txBox="1"/>
          <p:nvPr>
            <p:ph idx="10" type="dt"/>
          </p:nvPr>
        </p:nvSpPr>
        <p:spPr>
          <a:xfrm>
            <a:off x="838200" y="6356351"/>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4" name="Google Shape;64;p10"/>
          <p:cNvSpPr txBox="1"/>
          <p:nvPr>
            <p:ph idx="11" type="ftr"/>
          </p:nvPr>
        </p:nvSpPr>
        <p:spPr>
          <a:xfrm>
            <a:off x="4038600" y="6356351"/>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5" name="Google Shape;65;p10"/>
          <p:cNvSpPr txBox="1"/>
          <p:nvPr>
            <p:ph idx="12" type="sldNum"/>
          </p:nvPr>
        </p:nvSpPr>
        <p:spPr>
          <a:xfrm>
            <a:off x="8610600" y="6356351"/>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1.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1B1E3E"/>
        </a:solidFill>
      </p:bgPr>
    </p:bg>
    <p:spTree>
      <p:nvGrpSpPr>
        <p:cNvPr id="9" name="Shape 9"/>
        <p:cNvGrpSpPr/>
        <p:nvPr/>
      </p:nvGrpSpPr>
      <p:grpSpPr>
        <a:xfrm>
          <a:off x="0" y="0"/>
          <a:ext cx="0" cy="0"/>
          <a:chOff x="0" y="0"/>
          <a:chExt cx="0" cy="0"/>
        </a:xfrm>
      </p:grpSpPr>
      <p:sp>
        <p:nvSpPr>
          <p:cNvPr id="10" name="Google Shape;10;p1"/>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lt1"/>
              </a:buClr>
              <a:buSzPts val="4400"/>
              <a:buFont typeface="Calibri"/>
              <a:buNone/>
              <a:defRPr b="0" i="0" sz="4400" u="none" cap="none" strike="noStrike">
                <a:solidFill>
                  <a:schemeClr val="lt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1"/>
          <p:cNvSpPr txBox="1"/>
          <p:nvPr>
            <p:ph idx="1" type="body"/>
          </p:nvPr>
        </p:nvSpPr>
        <p:spPr>
          <a:xfrm>
            <a:off x="838200" y="1825625"/>
            <a:ext cx="10515600" cy="4351339"/>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lt1"/>
              </a:buClr>
              <a:buSzPts val="2800"/>
              <a:buFont typeface="Arial"/>
              <a:buChar char="•"/>
              <a:defRPr b="0" i="0" sz="2800" u="none" cap="none" strike="noStrike">
                <a:solidFill>
                  <a:schemeClr val="lt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lt1"/>
              </a:buClr>
              <a:buSzPts val="2400"/>
              <a:buFont typeface="Arial"/>
              <a:buChar char="•"/>
              <a:defRPr b="0" i="0" sz="2400" u="none" cap="none" strike="noStrike">
                <a:solidFill>
                  <a:schemeClr val="lt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lt1"/>
              </a:buClr>
              <a:buSzPts val="2000"/>
              <a:buFont typeface="Arial"/>
              <a:buChar char="•"/>
              <a:defRPr b="0" i="0" sz="2000" u="none" cap="none" strike="noStrike">
                <a:solidFill>
                  <a:schemeClr val="lt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lt1"/>
              </a:buClr>
              <a:buSzPts val="1800"/>
              <a:buFont typeface="Arial"/>
              <a:buChar char="•"/>
              <a:defRPr b="0" i="0" sz="1800" u="none" cap="none" strike="noStrike">
                <a:solidFill>
                  <a:schemeClr val="lt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lt1"/>
              </a:buClr>
              <a:buSzPts val="1800"/>
              <a:buFont typeface="Arial"/>
              <a:buChar char="•"/>
              <a:defRPr b="0" i="0" sz="1800" u="none" cap="none" strike="noStrike">
                <a:solidFill>
                  <a:schemeClr val="lt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lt1"/>
              </a:buClr>
              <a:buSzPts val="1800"/>
              <a:buFont typeface="Arial"/>
              <a:buChar char="•"/>
              <a:defRPr b="0" i="0" sz="1800" u="none" cap="none" strike="noStrike">
                <a:solidFill>
                  <a:schemeClr val="lt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lt1"/>
              </a:buClr>
              <a:buSzPts val="1800"/>
              <a:buFont typeface="Arial"/>
              <a:buChar char="•"/>
              <a:defRPr b="0" i="0" sz="1800" u="none" cap="none" strike="noStrike">
                <a:solidFill>
                  <a:schemeClr val="lt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lt1"/>
              </a:buClr>
              <a:buSzPts val="1800"/>
              <a:buFont typeface="Arial"/>
              <a:buChar char="•"/>
              <a:defRPr b="0" i="0" sz="1800" u="none" cap="none" strike="noStrike">
                <a:solidFill>
                  <a:schemeClr val="lt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lt1"/>
              </a:buClr>
              <a:buSzPts val="1800"/>
              <a:buFont typeface="Arial"/>
              <a:buChar char="•"/>
              <a:defRPr b="0" i="0" sz="1800" u="none" cap="none" strike="noStrike">
                <a:solidFill>
                  <a:schemeClr val="lt1"/>
                </a:solidFill>
                <a:latin typeface="Calibri"/>
                <a:ea typeface="Calibri"/>
                <a:cs typeface="Calibri"/>
                <a:sym typeface="Calibri"/>
              </a:defRPr>
            </a:lvl9pPr>
          </a:lstStyle>
          <a:p/>
        </p:txBody>
      </p:sp>
      <p:sp>
        <p:nvSpPr>
          <p:cNvPr id="12" name="Google Shape;12;p1"/>
          <p:cNvSpPr txBox="1"/>
          <p:nvPr>
            <p:ph idx="10" type="dt"/>
          </p:nvPr>
        </p:nvSpPr>
        <p:spPr>
          <a:xfrm>
            <a:off x="838200" y="6356351"/>
            <a:ext cx="27432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lt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9pPr>
          </a:lstStyle>
          <a:p/>
        </p:txBody>
      </p:sp>
      <p:sp>
        <p:nvSpPr>
          <p:cNvPr id="13" name="Google Shape;13;p1"/>
          <p:cNvSpPr txBox="1"/>
          <p:nvPr>
            <p:ph idx="11" type="ftr"/>
          </p:nvPr>
        </p:nvSpPr>
        <p:spPr>
          <a:xfrm>
            <a:off x="4038600" y="6356351"/>
            <a:ext cx="41148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chemeClr val="lt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9pPr>
          </a:lstStyle>
          <a:p/>
        </p:txBody>
      </p:sp>
      <p:sp>
        <p:nvSpPr>
          <p:cNvPr id="14" name="Google Shape;14;p1"/>
          <p:cNvSpPr txBox="1"/>
          <p:nvPr>
            <p:ph idx="12" type="sldNum"/>
          </p:nvPr>
        </p:nvSpPr>
        <p:spPr>
          <a:xfrm>
            <a:off x="8610600" y="6356351"/>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chemeClr val="lt1"/>
                </a:solidFill>
                <a:latin typeface="Calibri"/>
                <a:ea typeface="Calibri"/>
                <a:cs typeface="Calibri"/>
                <a:sym typeface="Calibri"/>
              </a:defRPr>
            </a:lvl1pPr>
            <a:lvl2pPr indent="0" lvl="1" marL="0" marR="0" rtl="0" algn="r">
              <a:spcBef>
                <a:spcPts val="0"/>
              </a:spcBef>
              <a:buNone/>
              <a:defRPr b="0" i="0" sz="1200" u="none" cap="none" strike="noStrike">
                <a:solidFill>
                  <a:schemeClr val="lt1"/>
                </a:solidFill>
                <a:latin typeface="Calibri"/>
                <a:ea typeface="Calibri"/>
                <a:cs typeface="Calibri"/>
                <a:sym typeface="Calibri"/>
              </a:defRPr>
            </a:lvl2pPr>
            <a:lvl3pPr indent="0" lvl="2" marL="0" marR="0" rtl="0" algn="r">
              <a:spcBef>
                <a:spcPts val="0"/>
              </a:spcBef>
              <a:buNone/>
              <a:defRPr b="0" i="0" sz="1200" u="none" cap="none" strike="noStrike">
                <a:solidFill>
                  <a:schemeClr val="lt1"/>
                </a:solidFill>
                <a:latin typeface="Calibri"/>
                <a:ea typeface="Calibri"/>
                <a:cs typeface="Calibri"/>
                <a:sym typeface="Calibri"/>
              </a:defRPr>
            </a:lvl3pPr>
            <a:lvl4pPr indent="0" lvl="3" marL="0" marR="0" rtl="0" algn="r">
              <a:spcBef>
                <a:spcPts val="0"/>
              </a:spcBef>
              <a:buNone/>
              <a:defRPr b="0" i="0" sz="1200" u="none" cap="none" strike="noStrike">
                <a:solidFill>
                  <a:schemeClr val="lt1"/>
                </a:solidFill>
                <a:latin typeface="Calibri"/>
                <a:ea typeface="Calibri"/>
                <a:cs typeface="Calibri"/>
                <a:sym typeface="Calibri"/>
              </a:defRPr>
            </a:lvl4pPr>
            <a:lvl5pPr indent="0" lvl="4" marL="0" marR="0" rtl="0" algn="r">
              <a:spcBef>
                <a:spcPts val="0"/>
              </a:spcBef>
              <a:buNone/>
              <a:defRPr b="0" i="0" sz="1200" u="none" cap="none" strike="noStrike">
                <a:solidFill>
                  <a:schemeClr val="lt1"/>
                </a:solidFill>
                <a:latin typeface="Calibri"/>
                <a:ea typeface="Calibri"/>
                <a:cs typeface="Calibri"/>
                <a:sym typeface="Calibri"/>
              </a:defRPr>
            </a:lvl5pPr>
            <a:lvl6pPr indent="0" lvl="5" marL="0" marR="0" rtl="0" algn="r">
              <a:spcBef>
                <a:spcPts val="0"/>
              </a:spcBef>
              <a:buNone/>
              <a:defRPr b="0" i="0" sz="1200" u="none" cap="none" strike="noStrike">
                <a:solidFill>
                  <a:schemeClr val="lt1"/>
                </a:solidFill>
                <a:latin typeface="Calibri"/>
                <a:ea typeface="Calibri"/>
                <a:cs typeface="Calibri"/>
                <a:sym typeface="Calibri"/>
              </a:defRPr>
            </a:lvl6pPr>
            <a:lvl7pPr indent="0" lvl="6" marL="0" marR="0" rtl="0" algn="r">
              <a:spcBef>
                <a:spcPts val="0"/>
              </a:spcBef>
              <a:buNone/>
              <a:defRPr b="0" i="0" sz="1200" u="none" cap="none" strike="noStrike">
                <a:solidFill>
                  <a:schemeClr val="lt1"/>
                </a:solidFill>
                <a:latin typeface="Calibri"/>
                <a:ea typeface="Calibri"/>
                <a:cs typeface="Calibri"/>
                <a:sym typeface="Calibri"/>
              </a:defRPr>
            </a:lvl7pPr>
            <a:lvl8pPr indent="0" lvl="7" marL="0" marR="0" rtl="0" algn="r">
              <a:spcBef>
                <a:spcPts val="0"/>
              </a:spcBef>
              <a:buNone/>
              <a:defRPr b="0" i="0" sz="1200" u="none" cap="none" strike="noStrike">
                <a:solidFill>
                  <a:schemeClr val="lt1"/>
                </a:solidFill>
                <a:latin typeface="Calibri"/>
                <a:ea typeface="Calibri"/>
                <a:cs typeface="Calibri"/>
                <a:sym typeface="Calibri"/>
              </a:defRPr>
            </a:lvl8pPr>
            <a:lvl9pPr indent="0" lvl="8" marL="0" marR="0" rtl="0" algn="r">
              <a:spcBef>
                <a:spcPts val="0"/>
              </a:spcBef>
              <a:buNone/>
              <a:defRPr b="0" i="0" sz="1200" u="none" cap="none" strike="noStrike">
                <a:solidFill>
                  <a:schemeClr val="lt1"/>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image" Target="../media/image10.jpg"/><Relationship Id="rId10" Type="http://schemas.openxmlformats.org/officeDocument/2006/relationships/image" Target="../media/image16.jpg"/><Relationship Id="rId13" Type="http://schemas.openxmlformats.org/officeDocument/2006/relationships/image" Target="../media/image1.jpg"/><Relationship Id="rId12" Type="http://schemas.openxmlformats.org/officeDocument/2006/relationships/image" Target="../media/image13.jpg"/><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9.png"/><Relationship Id="rId4" Type="http://schemas.openxmlformats.org/officeDocument/2006/relationships/image" Target="../media/image5.png"/><Relationship Id="rId9" Type="http://schemas.openxmlformats.org/officeDocument/2006/relationships/image" Target="../media/image15.jpg"/><Relationship Id="rId14" Type="http://schemas.openxmlformats.org/officeDocument/2006/relationships/image" Target="../media/image4.png"/><Relationship Id="rId5" Type="http://schemas.openxmlformats.org/officeDocument/2006/relationships/image" Target="../media/image3.png"/><Relationship Id="rId6" Type="http://schemas.openxmlformats.org/officeDocument/2006/relationships/image" Target="../media/image44.png"/><Relationship Id="rId7" Type="http://schemas.openxmlformats.org/officeDocument/2006/relationships/image" Target="../media/image2.jpg"/><Relationship Id="rId8" Type="http://schemas.openxmlformats.org/officeDocument/2006/relationships/image" Target="../media/image14.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19.png"/><Relationship Id="rId4" Type="http://schemas.openxmlformats.org/officeDocument/2006/relationships/image" Target="../media/image18.png"/><Relationship Id="rId5" Type="http://schemas.openxmlformats.org/officeDocument/2006/relationships/image" Target="../media/image44.png"/><Relationship Id="rId6" Type="http://schemas.openxmlformats.org/officeDocument/2006/relationships/image" Target="../media/image1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1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19.png"/><Relationship Id="rId4" Type="http://schemas.openxmlformats.org/officeDocument/2006/relationships/image" Target="../media/image23.png"/><Relationship Id="rId5" Type="http://schemas.openxmlformats.org/officeDocument/2006/relationships/image" Target="../media/image27.png"/><Relationship Id="rId6" Type="http://schemas.openxmlformats.org/officeDocument/2006/relationships/image" Target="../media/image26.jpg"/><Relationship Id="rId7" Type="http://schemas.openxmlformats.org/officeDocument/2006/relationships/image" Target="../media/image25.png"/><Relationship Id="rId8" Type="http://schemas.openxmlformats.org/officeDocument/2006/relationships/image" Target="../media/image2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19.png"/><Relationship Id="rId4" Type="http://schemas.openxmlformats.org/officeDocument/2006/relationships/image" Target="../media/image23.png"/><Relationship Id="rId5" Type="http://schemas.openxmlformats.org/officeDocument/2006/relationships/image" Target="../media/image3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23.png"/><Relationship Id="rId4" Type="http://schemas.openxmlformats.org/officeDocument/2006/relationships/image" Target="../media/image19.png"/><Relationship Id="rId5" Type="http://schemas.openxmlformats.org/officeDocument/2006/relationships/image" Target="../media/image32.png"/><Relationship Id="rId6" Type="http://schemas.openxmlformats.org/officeDocument/2006/relationships/image" Target="../media/image29.png"/><Relationship Id="rId7" Type="http://schemas.openxmlformats.org/officeDocument/2006/relationships/image" Target="../media/image30.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28.jpg"/><Relationship Id="rId4" Type="http://schemas.openxmlformats.org/officeDocument/2006/relationships/image" Target="../media/image3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28.jpg"/><Relationship Id="rId4" Type="http://schemas.openxmlformats.org/officeDocument/2006/relationships/image" Target="../media/image44.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image" Target="../media/image19.png"/><Relationship Id="rId4" Type="http://schemas.openxmlformats.org/officeDocument/2006/relationships/image" Target="../media/image42.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 Id="rId3" Type="http://schemas.openxmlformats.org/officeDocument/2006/relationships/image" Target="../media/image19.png"/><Relationship Id="rId4" Type="http://schemas.openxmlformats.org/officeDocument/2006/relationships/image" Target="../media/image44.png"/></Relationships>
</file>

<file path=ppt/slides/_rels/slide19.xml.rels><?xml version="1.0" encoding="UTF-8" standalone="yes"?><Relationships xmlns="http://schemas.openxmlformats.org/package/2006/relationships"><Relationship Id="rId10" Type="http://schemas.openxmlformats.org/officeDocument/2006/relationships/image" Target="../media/image13.jpg"/><Relationship Id="rId1" Type="http://schemas.openxmlformats.org/officeDocument/2006/relationships/slideLayout" Target="../slideLayouts/slideLayout1.xml"/><Relationship Id="rId2" Type="http://schemas.openxmlformats.org/officeDocument/2006/relationships/notesSlide" Target="../notesSlides/notesSlide19.xml"/><Relationship Id="rId3" Type="http://schemas.openxmlformats.org/officeDocument/2006/relationships/image" Target="../media/image19.png"/><Relationship Id="rId4" Type="http://schemas.openxmlformats.org/officeDocument/2006/relationships/image" Target="../media/image44.png"/><Relationship Id="rId9" Type="http://schemas.openxmlformats.org/officeDocument/2006/relationships/image" Target="../media/image10.jpg"/><Relationship Id="rId5" Type="http://schemas.openxmlformats.org/officeDocument/2006/relationships/image" Target="../media/image2.jpg"/><Relationship Id="rId6" Type="http://schemas.openxmlformats.org/officeDocument/2006/relationships/image" Target="../media/image14.jpg"/><Relationship Id="rId7" Type="http://schemas.openxmlformats.org/officeDocument/2006/relationships/image" Target="../media/image15.jpg"/><Relationship Id="rId8" Type="http://schemas.openxmlformats.org/officeDocument/2006/relationships/image" Target="../media/image16.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7.png"/><Relationship Id="rId4" Type="http://schemas.openxmlformats.org/officeDocument/2006/relationships/image" Target="../media/image46.png"/><Relationship Id="rId5" Type="http://schemas.openxmlformats.org/officeDocument/2006/relationships/image" Target="../media/image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7.png"/><Relationship Id="rId4" Type="http://schemas.openxmlformats.org/officeDocument/2006/relationships/image" Target="../media/image46.png"/><Relationship Id="rId5" Type="http://schemas.openxmlformats.org/officeDocument/2006/relationships/image" Target="../media/image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21.png"/><Relationship Id="rId4" Type="http://schemas.openxmlformats.org/officeDocument/2006/relationships/image" Target="../media/image7.png"/><Relationship Id="rId5" Type="http://schemas.openxmlformats.org/officeDocument/2006/relationships/image" Target="../media/image39.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4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2.png"/><Relationship Id="rId4" Type="http://schemas.openxmlformats.org/officeDocument/2006/relationships/image" Target="../media/image19.png"/><Relationship Id="rId5" Type="http://schemas.openxmlformats.org/officeDocument/2006/relationships/image" Target="../media/image4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9.png"/><Relationship Id="rId4" Type="http://schemas.openxmlformats.org/officeDocument/2006/relationships/image" Target="../media/image4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9.png"/><Relationship Id="rId4" Type="http://schemas.openxmlformats.org/officeDocument/2006/relationships/image" Target="../media/image44.png"/><Relationship Id="rId5" Type="http://schemas.openxmlformats.org/officeDocument/2006/relationships/image" Target="../media/image1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19.png"/><Relationship Id="rId4" Type="http://schemas.openxmlformats.org/officeDocument/2006/relationships/image" Target="../media/image44.png"/><Relationship Id="rId5"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 name="Shape 89"/>
        <p:cNvGrpSpPr/>
        <p:nvPr/>
      </p:nvGrpSpPr>
      <p:grpSpPr>
        <a:xfrm>
          <a:off x="0" y="0"/>
          <a:ext cx="0" cy="0"/>
          <a:chOff x="0" y="0"/>
          <a:chExt cx="0" cy="0"/>
        </a:xfrm>
      </p:grpSpPr>
      <p:sp>
        <p:nvSpPr>
          <p:cNvPr id="90" name="Google Shape;90;p14"/>
          <p:cNvSpPr/>
          <p:nvPr/>
        </p:nvSpPr>
        <p:spPr>
          <a:xfrm>
            <a:off x="1526515" y="3052448"/>
            <a:ext cx="9753600" cy="9144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lt1"/>
              </a:buClr>
              <a:buSzPts val="6000"/>
              <a:buFont typeface="Calibri"/>
              <a:buNone/>
            </a:pPr>
            <a:r>
              <a:t/>
            </a:r>
            <a:endParaRPr b="0" i="0" sz="6000" u="none" cap="none" strike="noStrike">
              <a:solidFill>
                <a:srgbClr val="FFFFFF"/>
              </a:solidFill>
              <a:latin typeface="Calibri"/>
              <a:ea typeface="Calibri"/>
              <a:cs typeface="Calibri"/>
              <a:sym typeface="Calibri"/>
            </a:endParaRPr>
          </a:p>
        </p:txBody>
      </p:sp>
      <p:pic>
        <p:nvPicPr>
          <p:cNvPr id="91" name="Google Shape;91;p14"/>
          <p:cNvPicPr preferRelativeResize="0"/>
          <p:nvPr/>
        </p:nvPicPr>
        <p:blipFill rotWithShape="1">
          <a:blip r:embed="rId3">
            <a:alphaModFix amt="50000"/>
          </a:blip>
          <a:srcRect b="0" l="0" r="0" t="0"/>
          <a:stretch/>
        </p:blipFill>
        <p:spPr>
          <a:xfrm>
            <a:off x="0" y="0"/>
            <a:ext cx="12192000" cy="6858000"/>
          </a:xfrm>
          <a:prstGeom prst="rect">
            <a:avLst/>
          </a:prstGeom>
          <a:noFill/>
          <a:ln cap="flat" cmpd="sng" w="9525">
            <a:solidFill>
              <a:schemeClr val="lt1"/>
            </a:solidFill>
            <a:prstDash val="solid"/>
            <a:round/>
            <a:headEnd len="sm" w="sm" type="none"/>
            <a:tailEnd len="sm" w="sm" type="none"/>
          </a:ln>
          <a:effectLst>
            <a:outerShdw blurRad="50800" rotWithShape="0" algn="ctr" dir="5400000" dist="50800">
              <a:schemeClr val="dk2"/>
            </a:outerShdw>
          </a:effectLst>
        </p:spPr>
      </p:pic>
      <p:sp>
        <p:nvSpPr>
          <p:cNvPr id="92" name="Google Shape;92;p14"/>
          <p:cNvSpPr/>
          <p:nvPr/>
        </p:nvSpPr>
        <p:spPr>
          <a:xfrm>
            <a:off x="-2804" y="10105"/>
            <a:ext cx="12192001" cy="1913138"/>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Calibri"/>
              <a:buNone/>
            </a:pPr>
            <a:r>
              <a:t/>
            </a:r>
            <a:endParaRPr b="0" i="0" sz="1800" u="none" cap="none" strike="noStrike">
              <a:solidFill>
                <a:srgbClr val="FFFFFF"/>
              </a:solidFill>
              <a:latin typeface="Calibri"/>
              <a:ea typeface="Calibri"/>
              <a:cs typeface="Calibri"/>
              <a:sym typeface="Calibri"/>
            </a:endParaRPr>
          </a:p>
        </p:txBody>
      </p:sp>
      <p:pic>
        <p:nvPicPr>
          <p:cNvPr id="93" name="Google Shape;93;p14"/>
          <p:cNvPicPr preferRelativeResize="0"/>
          <p:nvPr/>
        </p:nvPicPr>
        <p:blipFill rotWithShape="1">
          <a:blip r:embed="rId4">
            <a:alphaModFix/>
          </a:blip>
          <a:srcRect b="18471" l="11975" r="11331" t="18591"/>
          <a:stretch/>
        </p:blipFill>
        <p:spPr>
          <a:xfrm>
            <a:off x="10288772" y="969317"/>
            <a:ext cx="1340828" cy="718274"/>
          </a:xfrm>
          <a:prstGeom prst="roundRect">
            <a:avLst>
              <a:gd fmla="val 8594" name="adj"/>
            </a:avLst>
          </a:prstGeom>
          <a:solidFill>
            <a:srgbClr val="ECECEC"/>
          </a:solidFill>
          <a:ln>
            <a:noFill/>
          </a:ln>
          <a:effectLst>
            <a:reflection blurRad="0" dir="5400000" dist="5000" endA="0" endPos="28000" kx="0" rotWithShape="0" algn="bl" stA="38000" stPos="0" sy="-100000" ky="0"/>
          </a:effectLst>
        </p:spPr>
      </p:pic>
      <p:sp>
        <p:nvSpPr>
          <p:cNvPr id="94" name="Google Shape;94;p14"/>
          <p:cNvSpPr txBox="1"/>
          <p:nvPr/>
        </p:nvSpPr>
        <p:spPr>
          <a:xfrm>
            <a:off x="435665" y="541663"/>
            <a:ext cx="2385919" cy="32316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242852"/>
              </a:buClr>
              <a:buSzPts val="1500"/>
              <a:buFont typeface="Fira Sans"/>
              <a:buNone/>
            </a:pPr>
            <a:r>
              <a:rPr b="1" i="0" lang="en-GB" sz="1500" u="none" cap="none" strike="noStrike">
                <a:solidFill>
                  <a:srgbClr val="242852"/>
                </a:solidFill>
                <a:latin typeface="Fira Sans"/>
                <a:ea typeface="Fira Sans"/>
                <a:cs typeface="Fira Sans"/>
                <a:sym typeface="Fira Sans"/>
              </a:rPr>
              <a:t>Designed and run by:</a:t>
            </a:r>
            <a:endParaRPr/>
          </a:p>
        </p:txBody>
      </p:sp>
      <p:sp>
        <p:nvSpPr>
          <p:cNvPr id="95" name="Google Shape;95;p14"/>
          <p:cNvSpPr/>
          <p:nvPr/>
        </p:nvSpPr>
        <p:spPr>
          <a:xfrm>
            <a:off x="511661" y="969317"/>
            <a:ext cx="776427" cy="686428"/>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Calibri"/>
              <a:buNone/>
            </a:pPr>
            <a:r>
              <a:t/>
            </a:r>
            <a:endParaRPr b="0" i="0" sz="1800" u="none" cap="none" strike="noStrike">
              <a:solidFill>
                <a:srgbClr val="FFFFFF"/>
              </a:solidFill>
              <a:latin typeface="Calibri"/>
              <a:ea typeface="Calibri"/>
              <a:cs typeface="Calibri"/>
              <a:sym typeface="Calibri"/>
            </a:endParaRPr>
          </a:p>
        </p:txBody>
      </p:sp>
      <p:pic>
        <p:nvPicPr>
          <p:cNvPr id="96" name="Google Shape;96;p14"/>
          <p:cNvPicPr preferRelativeResize="0"/>
          <p:nvPr/>
        </p:nvPicPr>
        <p:blipFill rotWithShape="1">
          <a:blip r:embed="rId5">
            <a:alphaModFix/>
          </a:blip>
          <a:srcRect b="10765" l="9451" r="10346" t="10901"/>
          <a:stretch/>
        </p:blipFill>
        <p:spPr>
          <a:xfrm>
            <a:off x="1448060" y="944660"/>
            <a:ext cx="795011" cy="689070"/>
          </a:xfrm>
          <a:prstGeom prst="roundRect">
            <a:avLst>
              <a:gd fmla="val 8594" name="adj"/>
            </a:avLst>
          </a:prstGeom>
          <a:solidFill>
            <a:srgbClr val="ECECEC"/>
          </a:solidFill>
          <a:ln>
            <a:noFill/>
          </a:ln>
          <a:effectLst>
            <a:reflection blurRad="0" dir="5400000" dist="5000" endA="0" endPos="28000" kx="0" rotWithShape="0" algn="bl" stA="38000" stPos="0" sy="-100000" ky="0"/>
          </a:effectLst>
        </p:spPr>
      </p:pic>
      <p:sp>
        <p:nvSpPr>
          <p:cNvPr id="97" name="Google Shape;97;p14"/>
          <p:cNvSpPr txBox="1"/>
          <p:nvPr/>
        </p:nvSpPr>
        <p:spPr>
          <a:xfrm>
            <a:off x="10074092" y="543600"/>
            <a:ext cx="1841057" cy="32316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242852"/>
              </a:buClr>
              <a:buSzPts val="1500"/>
              <a:buFont typeface="Fira Sans"/>
              <a:buNone/>
            </a:pPr>
            <a:r>
              <a:rPr b="1" i="0" lang="en-GB" sz="1500" u="none" cap="none" strike="noStrike">
                <a:solidFill>
                  <a:srgbClr val="242852"/>
                </a:solidFill>
                <a:latin typeface="Fira Sans"/>
                <a:ea typeface="Fira Sans"/>
                <a:cs typeface="Fira Sans"/>
                <a:sym typeface="Fira Sans"/>
              </a:rPr>
              <a:t>Challenge owner:</a:t>
            </a:r>
            <a:endParaRPr/>
          </a:p>
        </p:txBody>
      </p:sp>
      <p:sp>
        <p:nvSpPr>
          <p:cNvPr id="98" name="Google Shape;98;p14"/>
          <p:cNvSpPr txBox="1"/>
          <p:nvPr/>
        </p:nvSpPr>
        <p:spPr>
          <a:xfrm>
            <a:off x="-2804" y="0"/>
            <a:ext cx="12191999" cy="461665"/>
          </a:xfrm>
          <a:prstGeom prst="rect">
            <a:avLst/>
          </a:prstGeom>
          <a:solidFill>
            <a:schemeClr val="dk2"/>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FFFFFF"/>
              </a:buClr>
              <a:buSzPts val="2400"/>
              <a:buFont typeface="Fira Sans"/>
              <a:buNone/>
            </a:pPr>
            <a:r>
              <a:rPr b="1" i="0" lang="en-GB" sz="2400" u="none" cap="none" strike="noStrike">
                <a:solidFill>
                  <a:srgbClr val="FFFFFF"/>
                </a:solidFill>
                <a:latin typeface="Fira Sans"/>
                <a:ea typeface="Fira Sans"/>
                <a:cs typeface="Fira Sans"/>
                <a:sym typeface="Fira Sans"/>
              </a:rPr>
              <a:t>GENEVA, JULY 6</a:t>
            </a:r>
            <a:r>
              <a:rPr b="1" baseline="30000" i="0" lang="en-GB" sz="2400" u="none" cap="none" strike="noStrike">
                <a:solidFill>
                  <a:srgbClr val="FFFFFF"/>
                </a:solidFill>
                <a:latin typeface="Fira Sans"/>
                <a:ea typeface="Fira Sans"/>
                <a:cs typeface="Fira Sans"/>
                <a:sym typeface="Fira Sans"/>
              </a:rPr>
              <a:t>th</a:t>
            </a:r>
            <a:r>
              <a:rPr b="1" i="0" lang="en-GB" sz="2400" u="none" cap="none" strike="noStrike">
                <a:solidFill>
                  <a:srgbClr val="FFFFFF"/>
                </a:solidFill>
                <a:latin typeface="Fira Sans"/>
                <a:ea typeface="Fira Sans"/>
                <a:cs typeface="Fira Sans"/>
                <a:sym typeface="Fira Sans"/>
              </a:rPr>
              <a:t> 2023</a:t>
            </a:r>
            <a:endParaRPr/>
          </a:p>
        </p:txBody>
      </p:sp>
      <p:pic>
        <p:nvPicPr>
          <p:cNvPr descr="A black background with white text and blue waves&#10;&#10;Description automatically generated with low confidence" id="99" name="Google Shape;99;p14"/>
          <p:cNvPicPr preferRelativeResize="0"/>
          <p:nvPr/>
        </p:nvPicPr>
        <p:blipFill rotWithShape="1">
          <a:blip r:embed="rId6">
            <a:alphaModFix/>
          </a:blip>
          <a:srcRect b="40856" l="0" r="0" t="28149"/>
          <a:stretch/>
        </p:blipFill>
        <p:spPr>
          <a:xfrm>
            <a:off x="467606" y="2281574"/>
            <a:ext cx="11251178" cy="2480168"/>
          </a:xfrm>
          <a:prstGeom prst="rect">
            <a:avLst/>
          </a:prstGeom>
          <a:noFill/>
          <a:ln>
            <a:noFill/>
          </a:ln>
          <a:effectLst>
            <a:outerShdw blurRad="50800" sx="1000" rotWithShape="0" algn="ctr" dir="5400000" dist="50800" sy="1000">
              <a:srgbClr val="000000"/>
            </a:outerShdw>
            <a:reflection blurRad="0" dir="0" dist="0" endA="0" endPos="65000" kx="0" rotWithShape="0" algn="bl" stA="0" stPos="0" sy="-100000" ky="0"/>
          </a:effectLst>
        </p:spPr>
      </p:pic>
      <p:pic>
        <p:nvPicPr>
          <p:cNvPr descr="Immagine che contiene testo, persona, uomo, interni&#10;&#10;Descrizione generata automaticamente" id="100" name="Google Shape;100;p14"/>
          <p:cNvPicPr preferRelativeResize="0"/>
          <p:nvPr/>
        </p:nvPicPr>
        <p:blipFill rotWithShape="1">
          <a:blip r:embed="rId7">
            <a:alphaModFix/>
          </a:blip>
          <a:srcRect b="0" l="0" r="0" t="0"/>
          <a:stretch/>
        </p:blipFill>
        <p:spPr>
          <a:xfrm>
            <a:off x="3275195" y="5220000"/>
            <a:ext cx="895886" cy="875259"/>
          </a:xfrm>
          <a:prstGeom prst="ellipse">
            <a:avLst/>
          </a:prstGeom>
          <a:noFill/>
          <a:ln>
            <a:noFill/>
          </a:ln>
        </p:spPr>
      </p:pic>
      <p:pic>
        <p:nvPicPr>
          <p:cNvPr id="101" name="Google Shape;101;p14"/>
          <p:cNvPicPr preferRelativeResize="0"/>
          <p:nvPr/>
        </p:nvPicPr>
        <p:blipFill rotWithShape="1">
          <a:blip r:embed="rId8">
            <a:alphaModFix/>
          </a:blip>
          <a:srcRect b="0" l="0" r="0" t="0"/>
          <a:stretch/>
        </p:blipFill>
        <p:spPr>
          <a:xfrm>
            <a:off x="4878490" y="5220000"/>
            <a:ext cx="895886" cy="875259"/>
          </a:xfrm>
          <a:prstGeom prst="ellipse">
            <a:avLst/>
          </a:prstGeom>
          <a:noFill/>
          <a:ln>
            <a:noFill/>
          </a:ln>
        </p:spPr>
      </p:pic>
      <p:pic>
        <p:nvPicPr>
          <p:cNvPr descr="Immagine che contiene persona, uomo, interni, tuta&#10;&#10;Descrizione generata automaticamente" id="102" name="Google Shape;102;p14"/>
          <p:cNvPicPr preferRelativeResize="0"/>
          <p:nvPr/>
        </p:nvPicPr>
        <p:blipFill rotWithShape="1">
          <a:blip r:embed="rId9">
            <a:alphaModFix/>
          </a:blip>
          <a:srcRect b="0" l="0" r="0" t="0"/>
          <a:stretch/>
        </p:blipFill>
        <p:spPr>
          <a:xfrm>
            <a:off x="8085080" y="5220000"/>
            <a:ext cx="895886" cy="875259"/>
          </a:xfrm>
          <a:prstGeom prst="ellipse">
            <a:avLst/>
          </a:prstGeom>
          <a:noFill/>
          <a:ln>
            <a:noFill/>
          </a:ln>
        </p:spPr>
      </p:pic>
      <p:pic>
        <p:nvPicPr>
          <p:cNvPr descr="Immagine che contiene persona, tuta, uomo, posando&#10;&#10;Descrizione generata automaticamente" id="103" name="Google Shape;103;p14"/>
          <p:cNvPicPr preferRelativeResize="0"/>
          <p:nvPr/>
        </p:nvPicPr>
        <p:blipFill rotWithShape="1">
          <a:blip r:embed="rId10">
            <a:alphaModFix/>
          </a:blip>
          <a:srcRect b="0" l="0" r="0" t="0"/>
          <a:stretch/>
        </p:blipFill>
        <p:spPr>
          <a:xfrm>
            <a:off x="6481785" y="5220000"/>
            <a:ext cx="895886" cy="875259"/>
          </a:xfrm>
          <a:prstGeom prst="ellipse">
            <a:avLst/>
          </a:prstGeom>
          <a:noFill/>
          <a:ln>
            <a:noFill/>
          </a:ln>
        </p:spPr>
      </p:pic>
      <p:pic>
        <p:nvPicPr>
          <p:cNvPr descr="Immagine che contiene persona, uomo, parete, tuta&#10;&#10;Descrizione generata automaticamente" id="104" name="Google Shape;104;p14"/>
          <p:cNvPicPr preferRelativeResize="0"/>
          <p:nvPr/>
        </p:nvPicPr>
        <p:blipFill rotWithShape="1">
          <a:blip r:embed="rId11">
            <a:alphaModFix/>
          </a:blip>
          <a:srcRect b="0" l="0" r="0" t="0"/>
          <a:stretch/>
        </p:blipFill>
        <p:spPr>
          <a:xfrm>
            <a:off x="9688373" y="5219999"/>
            <a:ext cx="895418" cy="874800"/>
          </a:xfrm>
          <a:prstGeom prst="ellipse">
            <a:avLst/>
          </a:prstGeom>
          <a:noFill/>
          <a:ln>
            <a:noFill/>
          </a:ln>
        </p:spPr>
      </p:pic>
      <p:pic>
        <p:nvPicPr>
          <p:cNvPr descr="Immagine che contiene persona, parete, donna, interni&#10;&#10;Descrizione generata automaticamente" id="105" name="Google Shape;105;p14"/>
          <p:cNvPicPr preferRelativeResize="0"/>
          <p:nvPr/>
        </p:nvPicPr>
        <p:blipFill rotWithShape="1">
          <a:blip r:embed="rId12">
            <a:alphaModFix/>
          </a:blip>
          <a:srcRect b="0" l="0" r="0" t="0"/>
          <a:stretch/>
        </p:blipFill>
        <p:spPr>
          <a:xfrm>
            <a:off x="1671900" y="5219153"/>
            <a:ext cx="895886" cy="875259"/>
          </a:xfrm>
          <a:prstGeom prst="ellipse">
            <a:avLst/>
          </a:prstGeom>
          <a:noFill/>
          <a:ln>
            <a:noFill/>
          </a:ln>
        </p:spPr>
      </p:pic>
      <p:sp>
        <p:nvSpPr>
          <p:cNvPr id="106" name="Google Shape;106;p14"/>
          <p:cNvSpPr txBox="1"/>
          <p:nvPr/>
        </p:nvSpPr>
        <p:spPr>
          <a:xfrm>
            <a:off x="4741122" y="6105069"/>
            <a:ext cx="1162681" cy="513089"/>
          </a:xfrm>
          <a:prstGeom prst="rect">
            <a:avLst/>
          </a:prstGeom>
          <a:noFill/>
          <a:ln>
            <a:noFill/>
          </a:ln>
        </p:spPr>
        <p:txBody>
          <a:bodyPr anchorCtr="0" anchor="t" bIns="91425" lIns="182875" spcFirstLastPara="1" rIns="182875" wrap="square" tIns="91425">
            <a:spAutoFit/>
          </a:bodyPr>
          <a:lstStyle/>
          <a:p>
            <a:pPr indent="0" lvl="0" marL="0" marR="0" rtl="0" algn="ctr">
              <a:lnSpc>
                <a:spcPct val="100000"/>
              </a:lnSpc>
              <a:spcBef>
                <a:spcPts val="0"/>
              </a:spcBef>
              <a:spcAft>
                <a:spcPts val="0"/>
              </a:spcAft>
              <a:buClr>
                <a:srgbClr val="F2F2F2"/>
              </a:buClr>
              <a:buSzPts val="1067"/>
              <a:buFont typeface="Poppins"/>
              <a:buNone/>
            </a:pPr>
            <a:r>
              <a:rPr b="0" i="0" lang="en-GB" sz="1067" u="none" cap="none" strike="noStrike">
                <a:solidFill>
                  <a:srgbClr val="F2F2F2"/>
                </a:solidFill>
                <a:latin typeface="Poppins"/>
                <a:ea typeface="Poppins"/>
                <a:cs typeface="Poppins"/>
                <a:sym typeface="Poppins"/>
              </a:rPr>
              <a:t>Agnese Lipari</a:t>
            </a:r>
            <a:endParaRPr/>
          </a:p>
        </p:txBody>
      </p:sp>
      <p:sp>
        <p:nvSpPr>
          <p:cNvPr id="107" name="Google Shape;107;p14"/>
          <p:cNvSpPr txBox="1"/>
          <p:nvPr/>
        </p:nvSpPr>
        <p:spPr>
          <a:xfrm>
            <a:off x="3236789" y="6105069"/>
            <a:ext cx="969898" cy="513089"/>
          </a:xfrm>
          <a:prstGeom prst="rect">
            <a:avLst/>
          </a:prstGeom>
          <a:noFill/>
          <a:ln>
            <a:noFill/>
          </a:ln>
        </p:spPr>
        <p:txBody>
          <a:bodyPr anchorCtr="0" anchor="t" bIns="91425" lIns="182875" spcFirstLastPara="1" rIns="182875" wrap="square" tIns="91425">
            <a:spAutoFit/>
          </a:bodyPr>
          <a:lstStyle/>
          <a:p>
            <a:pPr indent="0" lvl="0" marL="0" marR="0" rtl="0" algn="ctr">
              <a:lnSpc>
                <a:spcPct val="100000"/>
              </a:lnSpc>
              <a:spcBef>
                <a:spcPts val="0"/>
              </a:spcBef>
              <a:spcAft>
                <a:spcPts val="0"/>
              </a:spcAft>
              <a:buClr>
                <a:srgbClr val="F2F2F2"/>
              </a:buClr>
              <a:buSzPts val="1067"/>
              <a:buFont typeface="Poppins"/>
              <a:buNone/>
            </a:pPr>
            <a:r>
              <a:rPr b="0" i="0" lang="en-GB" sz="1067" u="none" cap="none" strike="noStrike">
                <a:solidFill>
                  <a:srgbClr val="F2F2F2"/>
                </a:solidFill>
                <a:latin typeface="Poppins"/>
                <a:ea typeface="Poppins"/>
                <a:cs typeface="Poppins"/>
                <a:sym typeface="Poppins"/>
              </a:rPr>
              <a:t>Nicola </a:t>
            </a:r>
            <a:endParaRPr/>
          </a:p>
          <a:p>
            <a:pPr indent="0" lvl="0" marL="0" marR="0" rtl="0" algn="ctr">
              <a:lnSpc>
                <a:spcPct val="100000"/>
              </a:lnSpc>
              <a:spcBef>
                <a:spcPts val="0"/>
              </a:spcBef>
              <a:spcAft>
                <a:spcPts val="0"/>
              </a:spcAft>
              <a:buClr>
                <a:srgbClr val="F2F2F2"/>
              </a:buClr>
              <a:buSzPts val="1067"/>
              <a:buFont typeface="Poppins"/>
              <a:buNone/>
            </a:pPr>
            <a:r>
              <a:rPr b="0" i="0" lang="en-GB" sz="1067" u="none" cap="none" strike="noStrike">
                <a:solidFill>
                  <a:srgbClr val="F2F2F2"/>
                </a:solidFill>
                <a:latin typeface="Poppins"/>
                <a:ea typeface="Poppins"/>
                <a:cs typeface="Poppins"/>
                <a:sym typeface="Poppins"/>
              </a:rPr>
              <a:t>Merci</a:t>
            </a:r>
            <a:endParaRPr/>
          </a:p>
        </p:txBody>
      </p:sp>
      <p:sp>
        <p:nvSpPr>
          <p:cNvPr id="108" name="Google Shape;108;p14"/>
          <p:cNvSpPr txBox="1"/>
          <p:nvPr/>
        </p:nvSpPr>
        <p:spPr>
          <a:xfrm>
            <a:off x="1290892" y="6105071"/>
            <a:ext cx="1552605" cy="513089"/>
          </a:xfrm>
          <a:prstGeom prst="rect">
            <a:avLst/>
          </a:prstGeom>
          <a:noFill/>
          <a:ln>
            <a:noFill/>
          </a:ln>
        </p:spPr>
        <p:txBody>
          <a:bodyPr anchorCtr="0" anchor="t" bIns="91425" lIns="182875" spcFirstLastPara="1" rIns="182875" wrap="square" tIns="91425">
            <a:spAutoFit/>
          </a:bodyPr>
          <a:lstStyle/>
          <a:p>
            <a:pPr indent="0" lvl="0" marL="0" marR="0" rtl="0" algn="ctr">
              <a:lnSpc>
                <a:spcPct val="100000"/>
              </a:lnSpc>
              <a:spcBef>
                <a:spcPts val="0"/>
              </a:spcBef>
              <a:spcAft>
                <a:spcPts val="0"/>
              </a:spcAft>
              <a:buClr>
                <a:srgbClr val="F2F2F2"/>
              </a:buClr>
              <a:buSzPts val="1067"/>
              <a:buFont typeface="Poppins"/>
              <a:buNone/>
            </a:pPr>
            <a:r>
              <a:rPr b="0" i="0" lang="en-GB" sz="1067" u="none" cap="none" strike="noStrike">
                <a:solidFill>
                  <a:srgbClr val="F2F2F2"/>
                </a:solidFill>
                <a:latin typeface="Poppins"/>
                <a:ea typeface="Poppins"/>
                <a:cs typeface="Poppins"/>
                <a:sym typeface="Poppins"/>
              </a:rPr>
              <a:t>Margherita </a:t>
            </a:r>
            <a:endParaRPr/>
          </a:p>
          <a:p>
            <a:pPr indent="0" lvl="0" marL="0" marR="0" rtl="0" algn="ctr">
              <a:lnSpc>
                <a:spcPct val="100000"/>
              </a:lnSpc>
              <a:spcBef>
                <a:spcPts val="0"/>
              </a:spcBef>
              <a:spcAft>
                <a:spcPts val="0"/>
              </a:spcAft>
              <a:buClr>
                <a:srgbClr val="F2F2F2"/>
              </a:buClr>
              <a:buSzPts val="1067"/>
              <a:buFont typeface="Poppins"/>
              <a:buNone/>
            </a:pPr>
            <a:r>
              <a:rPr b="0" i="0" lang="en-GB" sz="1067" u="none" cap="none" strike="noStrike">
                <a:solidFill>
                  <a:srgbClr val="F2F2F2"/>
                </a:solidFill>
                <a:latin typeface="Poppins"/>
                <a:ea typeface="Poppins"/>
                <a:cs typeface="Poppins"/>
                <a:sym typeface="Poppins"/>
              </a:rPr>
              <a:t>Marazzini</a:t>
            </a:r>
            <a:endParaRPr/>
          </a:p>
        </p:txBody>
      </p:sp>
      <p:sp>
        <p:nvSpPr>
          <p:cNvPr id="109" name="Google Shape;109;p14"/>
          <p:cNvSpPr txBox="1"/>
          <p:nvPr/>
        </p:nvSpPr>
        <p:spPr>
          <a:xfrm>
            <a:off x="6481781" y="6105600"/>
            <a:ext cx="895886" cy="451534"/>
          </a:xfrm>
          <a:prstGeom prst="rect">
            <a:avLst/>
          </a:prstGeom>
          <a:noFill/>
          <a:ln>
            <a:noFill/>
          </a:ln>
        </p:spPr>
        <p:txBody>
          <a:bodyPr anchorCtr="0" anchor="t" bIns="60950" lIns="121900" spcFirstLastPara="1" rIns="121900" wrap="square" tIns="60950">
            <a:spAutoFit/>
          </a:bodyPr>
          <a:lstStyle/>
          <a:p>
            <a:pPr indent="0" lvl="0" marL="0" marR="0" rtl="0" algn="ctr">
              <a:lnSpc>
                <a:spcPct val="100000"/>
              </a:lnSpc>
              <a:spcBef>
                <a:spcPts val="0"/>
              </a:spcBef>
              <a:spcAft>
                <a:spcPts val="0"/>
              </a:spcAft>
              <a:buClr>
                <a:srgbClr val="F2F2F2"/>
              </a:buClr>
              <a:buSzPts val="1067"/>
              <a:buFont typeface="Poppins"/>
              <a:buNone/>
            </a:pPr>
            <a:r>
              <a:rPr b="0" i="0" lang="en-GB" sz="1067" u="none" cap="none" strike="noStrike">
                <a:solidFill>
                  <a:srgbClr val="F2F2F2"/>
                </a:solidFill>
                <a:latin typeface="Poppins"/>
                <a:ea typeface="Poppins"/>
                <a:cs typeface="Poppins"/>
                <a:sym typeface="Poppins"/>
              </a:rPr>
              <a:t>Elia Grano</a:t>
            </a:r>
            <a:endParaRPr b="0" i="0" sz="1067" u="none" cap="none" strike="noStrike">
              <a:solidFill>
                <a:srgbClr val="F2F2F2"/>
              </a:solidFill>
              <a:latin typeface="Poppins"/>
              <a:ea typeface="Poppins"/>
              <a:cs typeface="Poppins"/>
              <a:sym typeface="Poppins"/>
            </a:endParaRPr>
          </a:p>
        </p:txBody>
      </p:sp>
      <p:sp>
        <p:nvSpPr>
          <p:cNvPr id="110" name="Google Shape;110;p14"/>
          <p:cNvSpPr txBox="1"/>
          <p:nvPr/>
        </p:nvSpPr>
        <p:spPr>
          <a:xfrm>
            <a:off x="7962566" y="6105600"/>
            <a:ext cx="1162683" cy="451534"/>
          </a:xfrm>
          <a:prstGeom prst="rect">
            <a:avLst/>
          </a:prstGeom>
          <a:noFill/>
          <a:ln>
            <a:noFill/>
          </a:ln>
        </p:spPr>
        <p:txBody>
          <a:bodyPr anchorCtr="0" anchor="t" bIns="60950" lIns="121900" spcFirstLastPara="1" rIns="121900" wrap="square" tIns="60950">
            <a:spAutoFit/>
          </a:bodyPr>
          <a:lstStyle/>
          <a:p>
            <a:pPr indent="0" lvl="0" marL="0" marR="0" rtl="0" algn="ctr">
              <a:lnSpc>
                <a:spcPct val="100000"/>
              </a:lnSpc>
              <a:spcBef>
                <a:spcPts val="0"/>
              </a:spcBef>
              <a:spcAft>
                <a:spcPts val="0"/>
              </a:spcAft>
              <a:buClr>
                <a:srgbClr val="F2F2F2"/>
              </a:buClr>
              <a:buSzPts val="1067"/>
              <a:buFont typeface="Poppins"/>
              <a:buNone/>
            </a:pPr>
            <a:r>
              <a:rPr b="0" i="0" lang="en-GB" sz="1067" u="none" cap="none" strike="noStrike">
                <a:solidFill>
                  <a:srgbClr val="F2F2F2"/>
                </a:solidFill>
                <a:latin typeface="Poppins"/>
                <a:ea typeface="Poppins"/>
                <a:cs typeface="Poppins"/>
                <a:sym typeface="Poppins"/>
              </a:rPr>
              <a:t>Alessio </a:t>
            </a:r>
            <a:endParaRPr/>
          </a:p>
          <a:p>
            <a:pPr indent="0" lvl="0" marL="0" marR="0" rtl="0" algn="ctr">
              <a:lnSpc>
                <a:spcPct val="100000"/>
              </a:lnSpc>
              <a:spcBef>
                <a:spcPts val="0"/>
              </a:spcBef>
              <a:spcAft>
                <a:spcPts val="0"/>
              </a:spcAft>
              <a:buClr>
                <a:srgbClr val="F2F2F2"/>
              </a:buClr>
              <a:buSzPts val="1067"/>
              <a:buFont typeface="Poppins"/>
              <a:buNone/>
            </a:pPr>
            <a:r>
              <a:rPr b="0" i="0" lang="en-GB" sz="1067" u="none" cap="none" strike="noStrike">
                <a:solidFill>
                  <a:srgbClr val="F2F2F2"/>
                </a:solidFill>
                <a:latin typeface="Poppins"/>
                <a:ea typeface="Poppins"/>
                <a:cs typeface="Poppins"/>
                <a:sym typeface="Poppins"/>
              </a:rPr>
              <a:t>Follini</a:t>
            </a:r>
            <a:endParaRPr/>
          </a:p>
        </p:txBody>
      </p:sp>
      <p:sp>
        <p:nvSpPr>
          <p:cNvPr id="111" name="Google Shape;111;p14"/>
          <p:cNvSpPr txBox="1"/>
          <p:nvPr/>
        </p:nvSpPr>
        <p:spPr>
          <a:xfrm>
            <a:off x="9349610" y="6105600"/>
            <a:ext cx="1552594" cy="451534"/>
          </a:xfrm>
          <a:prstGeom prst="rect">
            <a:avLst/>
          </a:prstGeom>
          <a:noFill/>
          <a:ln>
            <a:noFill/>
          </a:ln>
        </p:spPr>
        <p:txBody>
          <a:bodyPr anchorCtr="0" anchor="t" bIns="60950" lIns="121900" spcFirstLastPara="1" rIns="121900" wrap="square" tIns="60950">
            <a:spAutoFit/>
          </a:bodyPr>
          <a:lstStyle/>
          <a:p>
            <a:pPr indent="0" lvl="0" marL="0" marR="0" rtl="0" algn="ctr">
              <a:lnSpc>
                <a:spcPct val="100000"/>
              </a:lnSpc>
              <a:spcBef>
                <a:spcPts val="0"/>
              </a:spcBef>
              <a:spcAft>
                <a:spcPts val="0"/>
              </a:spcAft>
              <a:buClr>
                <a:srgbClr val="F2F2F2"/>
              </a:buClr>
              <a:buSzPts val="1067"/>
              <a:buFont typeface="Poppins"/>
              <a:buNone/>
            </a:pPr>
            <a:r>
              <a:rPr b="0" i="0" lang="en-GB" sz="1067" u="none" cap="none" strike="noStrike">
                <a:solidFill>
                  <a:srgbClr val="F2F2F2"/>
                </a:solidFill>
                <a:latin typeface="Poppins"/>
                <a:ea typeface="Poppins"/>
                <a:cs typeface="Poppins"/>
                <a:sym typeface="Poppins"/>
              </a:rPr>
              <a:t>Paweł </a:t>
            </a:r>
            <a:endParaRPr/>
          </a:p>
          <a:p>
            <a:pPr indent="0" lvl="0" marL="0" marR="0" rtl="0" algn="ctr">
              <a:lnSpc>
                <a:spcPct val="100000"/>
              </a:lnSpc>
              <a:spcBef>
                <a:spcPts val="0"/>
              </a:spcBef>
              <a:spcAft>
                <a:spcPts val="0"/>
              </a:spcAft>
              <a:buClr>
                <a:srgbClr val="F2F2F2"/>
              </a:buClr>
              <a:buSzPts val="1067"/>
              <a:buFont typeface="Poppins"/>
              <a:buNone/>
            </a:pPr>
            <a:r>
              <a:rPr b="0" i="0" lang="en-GB" sz="1067" u="none" cap="none" strike="noStrike">
                <a:solidFill>
                  <a:srgbClr val="F2F2F2"/>
                </a:solidFill>
                <a:latin typeface="Poppins"/>
                <a:ea typeface="Poppins"/>
                <a:cs typeface="Poppins"/>
                <a:sym typeface="Poppins"/>
              </a:rPr>
              <a:t>Chwalewski</a:t>
            </a:r>
            <a:endParaRPr b="0" i="0" sz="1067" u="none" cap="none" strike="noStrike">
              <a:solidFill>
                <a:srgbClr val="F2F2F2"/>
              </a:solidFill>
              <a:latin typeface="Poppins"/>
              <a:ea typeface="Poppins"/>
              <a:cs typeface="Poppins"/>
              <a:sym typeface="Poppins"/>
            </a:endParaRPr>
          </a:p>
        </p:txBody>
      </p:sp>
      <p:pic>
        <p:nvPicPr>
          <p:cNvPr id="112" name="Google Shape;112;p14"/>
          <p:cNvPicPr preferRelativeResize="0"/>
          <p:nvPr/>
        </p:nvPicPr>
        <p:blipFill rotWithShape="1">
          <a:blip r:embed="rId13">
            <a:alphaModFix/>
          </a:blip>
          <a:srcRect b="0" l="0" r="0" t="0"/>
          <a:stretch/>
        </p:blipFill>
        <p:spPr>
          <a:xfrm>
            <a:off x="3113097" y="471770"/>
            <a:ext cx="5965806" cy="1430332"/>
          </a:xfrm>
          <a:prstGeom prst="rect">
            <a:avLst/>
          </a:prstGeom>
          <a:noFill/>
          <a:ln>
            <a:noFill/>
          </a:ln>
        </p:spPr>
      </p:pic>
      <p:pic>
        <p:nvPicPr>
          <p:cNvPr id="113" name="Google Shape;113;p14"/>
          <p:cNvPicPr preferRelativeResize="0"/>
          <p:nvPr/>
        </p:nvPicPr>
        <p:blipFill rotWithShape="1">
          <a:blip r:embed="rId14">
            <a:alphaModFix/>
          </a:blip>
          <a:srcRect b="0" l="0" r="0" t="0"/>
          <a:stretch/>
        </p:blipFill>
        <p:spPr>
          <a:xfrm>
            <a:off x="559597" y="929373"/>
            <a:ext cx="726372" cy="726372"/>
          </a:xfrm>
          <a:prstGeom prst="roundRect">
            <a:avLst>
              <a:gd fmla="val 8594" name="adj"/>
            </a:avLst>
          </a:prstGeom>
          <a:solidFill>
            <a:srgbClr val="ECECEC"/>
          </a:solidFill>
          <a:ln>
            <a:noFill/>
          </a:ln>
          <a:effectLst>
            <a:reflection blurRad="0" dir="5400000" dist="5000" endA="0" endPos="28000" kx="0" rotWithShape="0" algn="bl" stA="38000" stPos="0" sy="-100000" ky="0"/>
          </a:effectLst>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2"/>
        </a:solidFill>
      </p:bgPr>
    </p:bg>
    <p:spTree>
      <p:nvGrpSpPr>
        <p:cNvPr id="419" name="Shape 419"/>
        <p:cNvGrpSpPr/>
        <p:nvPr/>
      </p:nvGrpSpPr>
      <p:grpSpPr>
        <a:xfrm>
          <a:off x="0" y="0"/>
          <a:ext cx="0" cy="0"/>
          <a:chOff x="0" y="0"/>
          <a:chExt cx="0" cy="0"/>
        </a:xfrm>
      </p:grpSpPr>
      <p:pic>
        <p:nvPicPr>
          <p:cNvPr descr="Sunlight shining through the water&#10;&#10;Description automatically generated with low confidence" id="420" name="Google Shape;420;p23"/>
          <p:cNvPicPr preferRelativeResize="0"/>
          <p:nvPr/>
        </p:nvPicPr>
        <p:blipFill rotWithShape="1">
          <a:blip r:embed="rId3">
            <a:alphaModFix amt="49000"/>
          </a:blip>
          <a:srcRect b="65530" l="0" r="0" t="-1"/>
          <a:stretch/>
        </p:blipFill>
        <p:spPr>
          <a:xfrm>
            <a:off x="27" y="-1"/>
            <a:ext cx="12191973" cy="1981551"/>
          </a:xfrm>
          <a:prstGeom prst="rect">
            <a:avLst/>
          </a:prstGeom>
          <a:noFill/>
          <a:ln>
            <a:noFill/>
          </a:ln>
        </p:spPr>
      </p:pic>
      <p:sp>
        <p:nvSpPr>
          <p:cNvPr id="421" name="Google Shape;421;p23"/>
          <p:cNvSpPr/>
          <p:nvPr/>
        </p:nvSpPr>
        <p:spPr>
          <a:xfrm>
            <a:off x="-863600" y="1903730"/>
            <a:ext cx="13817600" cy="72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2400" u="none" cap="none" strike="noStrike">
              <a:solidFill>
                <a:srgbClr val="FFFFFF"/>
              </a:solidFill>
              <a:latin typeface="Calibri"/>
              <a:ea typeface="Calibri"/>
              <a:cs typeface="Calibri"/>
              <a:sym typeface="Calibri"/>
            </a:endParaRPr>
          </a:p>
        </p:txBody>
      </p:sp>
      <p:sp>
        <p:nvSpPr>
          <p:cNvPr id="422" name="Google Shape;422;p23"/>
          <p:cNvSpPr/>
          <p:nvPr/>
        </p:nvSpPr>
        <p:spPr>
          <a:xfrm>
            <a:off x="0" y="2795128"/>
            <a:ext cx="4064399" cy="54573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b="1" i="0" lang="en-GB" sz="3200" u="none" cap="none" strike="noStrike">
                <a:solidFill>
                  <a:srgbClr val="FFFFFF"/>
                </a:solidFill>
                <a:latin typeface="Fira Sans"/>
                <a:ea typeface="Fira Sans"/>
                <a:cs typeface="Fira Sans"/>
                <a:sym typeface="Fira Sans"/>
              </a:rPr>
              <a:t>Water </a:t>
            </a:r>
            <a:endParaRPr/>
          </a:p>
          <a:p>
            <a:pPr indent="0" lvl="0" marL="0" marR="0" rtl="0" algn="ctr">
              <a:spcBef>
                <a:spcPts val="0"/>
              </a:spcBef>
              <a:spcAft>
                <a:spcPts val="0"/>
              </a:spcAft>
              <a:buNone/>
            </a:pPr>
            <a:r>
              <a:rPr b="1" i="0" lang="en-GB" sz="3200" u="none" cap="none" strike="noStrike">
                <a:solidFill>
                  <a:srgbClr val="FFFFFF"/>
                </a:solidFill>
                <a:latin typeface="Fira Sans"/>
                <a:ea typeface="Fira Sans"/>
                <a:cs typeface="Fira Sans"/>
                <a:sym typeface="Fira Sans"/>
              </a:rPr>
              <a:t>Off-setters</a:t>
            </a:r>
            <a:endParaRPr b="0" i="0" sz="3200" u="none" cap="none" strike="noStrike">
              <a:solidFill>
                <a:srgbClr val="FFFFFF"/>
              </a:solidFill>
              <a:latin typeface="Calibri"/>
              <a:ea typeface="Calibri"/>
              <a:cs typeface="Calibri"/>
              <a:sym typeface="Calibri"/>
            </a:endParaRPr>
          </a:p>
        </p:txBody>
      </p:sp>
      <p:grpSp>
        <p:nvGrpSpPr>
          <p:cNvPr id="423" name="Google Shape;423;p23"/>
          <p:cNvGrpSpPr/>
          <p:nvPr/>
        </p:nvGrpSpPr>
        <p:grpSpPr>
          <a:xfrm>
            <a:off x="1280780" y="5004000"/>
            <a:ext cx="1479600" cy="1224000"/>
            <a:chOff x="1086321" y="3424034"/>
            <a:chExt cx="773113" cy="703263"/>
          </a:xfrm>
        </p:grpSpPr>
        <p:sp>
          <p:nvSpPr>
            <p:cNvPr id="424" name="Google Shape;424;p23"/>
            <p:cNvSpPr/>
            <p:nvPr/>
          </p:nvSpPr>
          <p:spPr>
            <a:xfrm>
              <a:off x="1586384" y="3824084"/>
              <a:ext cx="273050" cy="238125"/>
            </a:xfrm>
            <a:custGeom>
              <a:rect b="b" l="l" r="r" t="t"/>
              <a:pathLst>
                <a:path extrusionOk="0" h="128" w="147">
                  <a:moveTo>
                    <a:pt x="147" y="42"/>
                  </a:moveTo>
                  <a:cubicBezTo>
                    <a:pt x="147" y="82"/>
                    <a:pt x="147" y="82"/>
                    <a:pt x="147" y="82"/>
                  </a:cubicBezTo>
                  <a:cubicBezTo>
                    <a:pt x="147" y="82"/>
                    <a:pt x="143" y="128"/>
                    <a:pt x="70" y="128"/>
                  </a:cubicBezTo>
                  <a:cubicBezTo>
                    <a:pt x="61" y="128"/>
                    <a:pt x="61" y="128"/>
                    <a:pt x="61" y="128"/>
                  </a:cubicBezTo>
                  <a:cubicBezTo>
                    <a:pt x="52" y="128"/>
                    <a:pt x="43" y="128"/>
                    <a:pt x="36" y="126"/>
                  </a:cubicBezTo>
                  <a:cubicBezTo>
                    <a:pt x="40" y="118"/>
                    <a:pt x="41" y="111"/>
                    <a:pt x="41" y="111"/>
                  </a:cubicBezTo>
                  <a:cubicBezTo>
                    <a:pt x="41" y="111"/>
                    <a:pt x="41" y="111"/>
                    <a:pt x="41" y="61"/>
                  </a:cubicBezTo>
                  <a:cubicBezTo>
                    <a:pt x="41" y="38"/>
                    <a:pt x="21" y="24"/>
                    <a:pt x="0" y="15"/>
                  </a:cubicBezTo>
                  <a:cubicBezTo>
                    <a:pt x="9" y="8"/>
                    <a:pt x="21" y="4"/>
                    <a:pt x="32" y="0"/>
                  </a:cubicBezTo>
                  <a:cubicBezTo>
                    <a:pt x="38" y="10"/>
                    <a:pt x="51" y="17"/>
                    <a:pt x="66" y="17"/>
                  </a:cubicBezTo>
                  <a:cubicBezTo>
                    <a:pt x="81" y="17"/>
                    <a:pt x="94" y="10"/>
                    <a:pt x="99" y="0"/>
                  </a:cubicBezTo>
                  <a:cubicBezTo>
                    <a:pt x="121" y="6"/>
                    <a:pt x="147" y="18"/>
                    <a:pt x="147" y="42"/>
                  </a:cubicBezTo>
                  <a:close/>
                </a:path>
              </a:pathLst>
            </a:custGeom>
            <a:solidFill>
              <a:schemeClr val="lt1">
                <a:alpha val="38823"/>
              </a:schemeClr>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FFFFFF"/>
                </a:solidFill>
                <a:latin typeface="Open Sans"/>
                <a:ea typeface="Open Sans"/>
                <a:cs typeface="Open Sans"/>
                <a:sym typeface="Open Sans"/>
              </a:endParaRPr>
            </a:p>
          </p:txBody>
        </p:sp>
        <p:sp>
          <p:nvSpPr>
            <p:cNvPr id="425" name="Google Shape;425;p23"/>
            <p:cNvSpPr/>
            <p:nvPr/>
          </p:nvSpPr>
          <p:spPr>
            <a:xfrm>
              <a:off x="1648296" y="3652634"/>
              <a:ext cx="122238" cy="169863"/>
            </a:xfrm>
            <a:custGeom>
              <a:rect b="b" l="l" r="r" t="t"/>
              <a:pathLst>
                <a:path extrusionOk="0" h="91" w="66">
                  <a:moveTo>
                    <a:pt x="33" y="0"/>
                  </a:moveTo>
                  <a:cubicBezTo>
                    <a:pt x="62" y="0"/>
                    <a:pt x="66" y="20"/>
                    <a:pt x="66" y="46"/>
                  </a:cubicBezTo>
                  <a:cubicBezTo>
                    <a:pt x="66" y="71"/>
                    <a:pt x="45" y="91"/>
                    <a:pt x="33" y="91"/>
                  </a:cubicBezTo>
                  <a:cubicBezTo>
                    <a:pt x="21" y="91"/>
                    <a:pt x="0" y="71"/>
                    <a:pt x="0" y="46"/>
                  </a:cubicBezTo>
                  <a:cubicBezTo>
                    <a:pt x="0" y="20"/>
                    <a:pt x="4" y="0"/>
                    <a:pt x="33" y="0"/>
                  </a:cubicBezTo>
                  <a:close/>
                </a:path>
              </a:pathLst>
            </a:custGeom>
            <a:solidFill>
              <a:schemeClr val="lt1">
                <a:alpha val="38823"/>
              </a:schemeClr>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FFFFFF"/>
                </a:solidFill>
                <a:latin typeface="Open Sans"/>
                <a:ea typeface="Open Sans"/>
                <a:cs typeface="Open Sans"/>
                <a:sym typeface="Open Sans"/>
              </a:endParaRPr>
            </a:p>
          </p:txBody>
        </p:sp>
        <p:sp>
          <p:nvSpPr>
            <p:cNvPr id="426" name="Google Shape;426;p23"/>
            <p:cNvSpPr/>
            <p:nvPr/>
          </p:nvSpPr>
          <p:spPr>
            <a:xfrm>
              <a:off x="1602259" y="3522459"/>
              <a:ext cx="82550" cy="115888"/>
            </a:xfrm>
            <a:custGeom>
              <a:rect b="b" l="l" r="r" t="t"/>
              <a:pathLst>
                <a:path extrusionOk="0" h="62" w="44">
                  <a:moveTo>
                    <a:pt x="22" y="0"/>
                  </a:moveTo>
                  <a:cubicBezTo>
                    <a:pt x="41" y="0"/>
                    <a:pt x="44" y="14"/>
                    <a:pt x="44" y="31"/>
                  </a:cubicBezTo>
                  <a:cubicBezTo>
                    <a:pt x="44" y="48"/>
                    <a:pt x="30" y="62"/>
                    <a:pt x="22" y="62"/>
                  </a:cubicBezTo>
                  <a:cubicBezTo>
                    <a:pt x="14" y="62"/>
                    <a:pt x="0" y="48"/>
                    <a:pt x="0" y="31"/>
                  </a:cubicBezTo>
                  <a:cubicBezTo>
                    <a:pt x="0" y="14"/>
                    <a:pt x="3" y="0"/>
                    <a:pt x="22" y="0"/>
                  </a:cubicBezTo>
                  <a:close/>
                </a:path>
              </a:pathLst>
            </a:custGeom>
            <a:solidFill>
              <a:schemeClr val="lt1">
                <a:alpha val="38823"/>
              </a:schemeClr>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FFFFFF"/>
                </a:solidFill>
                <a:latin typeface="Open Sans"/>
                <a:ea typeface="Open Sans"/>
                <a:cs typeface="Open Sans"/>
                <a:sym typeface="Open Sans"/>
              </a:endParaRPr>
            </a:p>
          </p:txBody>
        </p:sp>
        <p:sp>
          <p:nvSpPr>
            <p:cNvPr id="427" name="Google Shape;427;p23"/>
            <p:cNvSpPr/>
            <p:nvPr/>
          </p:nvSpPr>
          <p:spPr>
            <a:xfrm>
              <a:off x="1302221" y="3852659"/>
              <a:ext cx="342900" cy="274638"/>
            </a:xfrm>
            <a:custGeom>
              <a:rect b="b" l="l" r="r" t="t"/>
              <a:pathLst>
                <a:path extrusionOk="0" h="147" w="185">
                  <a:moveTo>
                    <a:pt x="185" y="48"/>
                  </a:moveTo>
                  <a:cubicBezTo>
                    <a:pt x="185" y="94"/>
                    <a:pt x="185" y="94"/>
                    <a:pt x="185" y="94"/>
                  </a:cubicBezTo>
                  <a:cubicBezTo>
                    <a:pt x="185" y="94"/>
                    <a:pt x="181" y="147"/>
                    <a:pt x="98" y="147"/>
                  </a:cubicBezTo>
                  <a:cubicBezTo>
                    <a:pt x="87" y="147"/>
                    <a:pt x="87" y="147"/>
                    <a:pt x="87" y="147"/>
                  </a:cubicBezTo>
                  <a:cubicBezTo>
                    <a:pt x="4" y="147"/>
                    <a:pt x="0" y="94"/>
                    <a:pt x="0" y="94"/>
                  </a:cubicBezTo>
                  <a:cubicBezTo>
                    <a:pt x="0" y="94"/>
                    <a:pt x="0" y="94"/>
                    <a:pt x="0" y="48"/>
                  </a:cubicBezTo>
                  <a:cubicBezTo>
                    <a:pt x="0" y="21"/>
                    <a:pt x="30" y="7"/>
                    <a:pt x="54" y="0"/>
                  </a:cubicBezTo>
                  <a:cubicBezTo>
                    <a:pt x="61" y="12"/>
                    <a:pt x="76" y="20"/>
                    <a:pt x="93" y="20"/>
                  </a:cubicBezTo>
                  <a:cubicBezTo>
                    <a:pt x="110" y="20"/>
                    <a:pt x="124" y="12"/>
                    <a:pt x="131" y="0"/>
                  </a:cubicBezTo>
                  <a:cubicBezTo>
                    <a:pt x="156" y="7"/>
                    <a:pt x="185" y="21"/>
                    <a:pt x="185" y="48"/>
                  </a:cubicBezTo>
                  <a:close/>
                </a:path>
              </a:pathLst>
            </a:custGeom>
            <a:solidFill>
              <a:schemeClr val="lt1">
                <a:alpha val="38823"/>
              </a:schemeClr>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FFFFFF"/>
                </a:solidFill>
                <a:latin typeface="Open Sans"/>
                <a:ea typeface="Open Sans"/>
                <a:cs typeface="Open Sans"/>
                <a:sym typeface="Open Sans"/>
              </a:endParaRPr>
            </a:p>
          </p:txBody>
        </p:sp>
        <p:sp>
          <p:nvSpPr>
            <p:cNvPr id="428" name="Google Shape;428;p23"/>
            <p:cNvSpPr/>
            <p:nvPr/>
          </p:nvSpPr>
          <p:spPr>
            <a:xfrm>
              <a:off x="1345084" y="3570084"/>
              <a:ext cx="257175" cy="182563"/>
            </a:xfrm>
            <a:custGeom>
              <a:rect b="b" l="l" r="r" t="t"/>
              <a:pathLst>
                <a:path extrusionOk="0" h="98" w="139">
                  <a:moveTo>
                    <a:pt x="139" y="36"/>
                  </a:moveTo>
                  <a:cubicBezTo>
                    <a:pt x="139" y="70"/>
                    <a:pt x="139" y="70"/>
                    <a:pt x="139" y="70"/>
                  </a:cubicBezTo>
                  <a:cubicBezTo>
                    <a:pt x="139" y="70"/>
                    <a:pt x="138" y="86"/>
                    <a:pt x="120" y="98"/>
                  </a:cubicBezTo>
                  <a:cubicBezTo>
                    <a:pt x="120" y="61"/>
                    <a:pt x="112" y="32"/>
                    <a:pt x="70" y="32"/>
                  </a:cubicBezTo>
                  <a:cubicBezTo>
                    <a:pt x="27" y="32"/>
                    <a:pt x="19" y="61"/>
                    <a:pt x="19" y="98"/>
                  </a:cubicBezTo>
                  <a:cubicBezTo>
                    <a:pt x="2" y="86"/>
                    <a:pt x="0" y="70"/>
                    <a:pt x="0" y="70"/>
                  </a:cubicBezTo>
                  <a:cubicBezTo>
                    <a:pt x="0" y="70"/>
                    <a:pt x="0" y="70"/>
                    <a:pt x="0" y="36"/>
                  </a:cubicBezTo>
                  <a:cubicBezTo>
                    <a:pt x="0" y="15"/>
                    <a:pt x="22" y="5"/>
                    <a:pt x="41" y="0"/>
                  </a:cubicBezTo>
                  <a:cubicBezTo>
                    <a:pt x="46" y="9"/>
                    <a:pt x="57" y="14"/>
                    <a:pt x="70" y="14"/>
                  </a:cubicBezTo>
                  <a:cubicBezTo>
                    <a:pt x="82" y="14"/>
                    <a:pt x="93" y="9"/>
                    <a:pt x="98" y="0"/>
                  </a:cubicBezTo>
                  <a:cubicBezTo>
                    <a:pt x="117" y="5"/>
                    <a:pt x="139" y="15"/>
                    <a:pt x="139" y="36"/>
                  </a:cubicBezTo>
                  <a:close/>
                </a:path>
              </a:pathLst>
            </a:custGeom>
            <a:solidFill>
              <a:schemeClr val="lt1">
                <a:alpha val="38823"/>
              </a:schemeClr>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FFFFFF"/>
                </a:solidFill>
                <a:latin typeface="Open Sans"/>
                <a:ea typeface="Open Sans"/>
                <a:cs typeface="Open Sans"/>
                <a:sym typeface="Open Sans"/>
              </a:endParaRPr>
            </a:p>
          </p:txBody>
        </p:sp>
        <p:sp>
          <p:nvSpPr>
            <p:cNvPr id="429" name="Google Shape;429;p23"/>
            <p:cNvSpPr/>
            <p:nvPr/>
          </p:nvSpPr>
          <p:spPr>
            <a:xfrm>
              <a:off x="1403821" y="3655809"/>
              <a:ext cx="139700" cy="195263"/>
            </a:xfrm>
            <a:custGeom>
              <a:rect b="b" l="l" r="r" t="t"/>
              <a:pathLst>
                <a:path extrusionOk="0" h="105" w="75">
                  <a:moveTo>
                    <a:pt x="38" y="0"/>
                  </a:moveTo>
                  <a:cubicBezTo>
                    <a:pt x="71" y="0"/>
                    <a:pt x="75" y="24"/>
                    <a:pt x="75" y="52"/>
                  </a:cubicBezTo>
                  <a:cubicBezTo>
                    <a:pt x="75" y="81"/>
                    <a:pt x="51" y="105"/>
                    <a:pt x="38" y="105"/>
                  </a:cubicBezTo>
                  <a:cubicBezTo>
                    <a:pt x="24" y="105"/>
                    <a:pt x="0" y="81"/>
                    <a:pt x="0" y="52"/>
                  </a:cubicBezTo>
                  <a:cubicBezTo>
                    <a:pt x="0" y="24"/>
                    <a:pt x="5" y="0"/>
                    <a:pt x="38" y="0"/>
                  </a:cubicBezTo>
                  <a:close/>
                </a:path>
              </a:pathLst>
            </a:custGeom>
            <a:solidFill>
              <a:schemeClr val="lt1">
                <a:alpha val="38823"/>
              </a:schemeClr>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FFFFFF"/>
                </a:solidFill>
                <a:latin typeface="Open Sans"/>
                <a:ea typeface="Open Sans"/>
                <a:cs typeface="Open Sans"/>
                <a:sym typeface="Open Sans"/>
              </a:endParaRPr>
            </a:p>
          </p:txBody>
        </p:sp>
        <p:sp>
          <p:nvSpPr>
            <p:cNvPr id="430" name="Google Shape;430;p23"/>
            <p:cNvSpPr/>
            <p:nvPr/>
          </p:nvSpPr>
          <p:spPr>
            <a:xfrm>
              <a:off x="1421284" y="3424034"/>
              <a:ext cx="104775" cy="144463"/>
            </a:xfrm>
            <a:custGeom>
              <a:rect b="b" l="l" r="r" t="t"/>
              <a:pathLst>
                <a:path extrusionOk="0" h="78" w="57">
                  <a:moveTo>
                    <a:pt x="29" y="0"/>
                  </a:moveTo>
                  <a:cubicBezTo>
                    <a:pt x="53" y="0"/>
                    <a:pt x="57" y="17"/>
                    <a:pt x="57" y="39"/>
                  </a:cubicBezTo>
                  <a:cubicBezTo>
                    <a:pt x="57" y="60"/>
                    <a:pt x="39" y="78"/>
                    <a:pt x="29" y="78"/>
                  </a:cubicBezTo>
                  <a:cubicBezTo>
                    <a:pt x="18" y="78"/>
                    <a:pt x="0" y="60"/>
                    <a:pt x="0" y="39"/>
                  </a:cubicBezTo>
                  <a:cubicBezTo>
                    <a:pt x="0" y="17"/>
                    <a:pt x="4" y="0"/>
                    <a:pt x="29" y="0"/>
                  </a:cubicBezTo>
                  <a:close/>
                </a:path>
              </a:pathLst>
            </a:custGeom>
            <a:solidFill>
              <a:schemeClr val="lt1">
                <a:alpha val="38823"/>
              </a:schemeClr>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FFFFFF"/>
                </a:solidFill>
                <a:latin typeface="Open Sans"/>
                <a:ea typeface="Open Sans"/>
                <a:cs typeface="Open Sans"/>
                <a:sym typeface="Open Sans"/>
              </a:endParaRPr>
            </a:p>
          </p:txBody>
        </p:sp>
        <p:sp>
          <p:nvSpPr>
            <p:cNvPr id="431" name="Google Shape;431;p23"/>
            <p:cNvSpPr/>
            <p:nvPr/>
          </p:nvSpPr>
          <p:spPr>
            <a:xfrm>
              <a:off x="1264121" y="3522459"/>
              <a:ext cx="82550" cy="115888"/>
            </a:xfrm>
            <a:custGeom>
              <a:rect b="b" l="l" r="r" t="t"/>
              <a:pathLst>
                <a:path extrusionOk="0" h="62" w="44">
                  <a:moveTo>
                    <a:pt x="22" y="0"/>
                  </a:moveTo>
                  <a:cubicBezTo>
                    <a:pt x="41" y="0"/>
                    <a:pt x="44" y="14"/>
                    <a:pt x="44" y="31"/>
                  </a:cubicBezTo>
                  <a:cubicBezTo>
                    <a:pt x="44" y="48"/>
                    <a:pt x="30" y="62"/>
                    <a:pt x="22" y="62"/>
                  </a:cubicBezTo>
                  <a:cubicBezTo>
                    <a:pt x="14" y="62"/>
                    <a:pt x="0" y="48"/>
                    <a:pt x="0" y="31"/>
                  </a:cubicBezTo>
                  <a:cubicBezTo>
                    <a:pt x="0" y="14"/>
                    <a:pt x="2" y="0"/>
                    <a:pt x="22" y="0"/>
                  </a:cubicBezTo>
                  <a:close/>
                </a:path>
              </a:pathLst>
            </a:custGeom>
            <a:solidFill>
              <a:schemeClr val="lt1">
                <a:alpha val="38823"/>
              </a:schemeClr>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FFFFFF"/>
                </a:solidFill>
                <a:latin typeface="Open Sans"/>
                <a:ea typeface="Open Sans"/>
                <a:cs typeface="Open Sans"/>
                <a:sym typeface="Open Sans"/>
              </a:endParaRPr>
            </a:p>
          </p:txBody>
        </p:sp>
        <p:sp>
          <p:nvSpPr>
            <p:cNvPr id="432" name="Google Shape;432;p23"/>
            <p:cNvSpPr/>
            <p:nvPr/>
          </p:nvSpPr>
          <p:spPr>
            <a:xfrm>
              <a:off x="1086321" y="3822497"/>
              <a:ext cx="273050" cy="236538"/>
            </a:xfrm>
            <a:custGeom>
              <a:rect b="b" l="l" r="r" t="t"/>
              <a:pathLst>
                <a:path extrusionOk="0" h="128" w="147">
                  <a:moveTo>
                    <a:pt x="114" y="0"/>
                  </a:moveTo>
                  <a:cubicBezTo>
                    <a:pt x="125" y="3"/>
                    <a:pt x="138" y="8"/>
                    <a:pt x="147" y="15"/>
                  </a:cubicBezTo>
                  <a:cubicBezTo>
                    <a:pt x="125" y="24"/>
                    <a:pt x="106" y="38"/>
                    <a:pt x="106" y="61"/>
                  </a:cubicBezTo>
                  <a:cubicBezTo>
                    <a:pt x="106" y="111"/>
                    <a:pt x="106" y="111"/>
                    <a:pt x="106" y="111"/>
                  </a:cubicBezTo>
                  <a:cubicBezTo>
                    <a:pt x="106" y="111"/>
                    <a:pt x="106" y="117"/>
                    <a:pt x="110" y="126"/>
                  </a:cubicBezTo>
                  <a:cubicBezTo>
                    <a:pt x="103" y="127"/>
                    <a:pt x="95" y="128"/>
                    <a:pt x="85" y="128"/>
                  </a:cubicBezTo>
                  <a:cubicBezTo>
                    <a:pt x="76" y="128"/>
                    <a:pt x="76" y="128"/>
                    <a:pt x="76" y="128"/>
                  </a:cubicBezTo>
                  <a:cubicBezTo>
                    <a:pt x="4" y="128"/>
                    <a:pt x="0" y="82"/>
                    <a:pt x="0" y="82"/>
                  </a:cubicBezTo>
                  <a:cubicBezTo>
                    <a:pt x="0" y="82"/>
                    <a:pt x="0" y="82"/>
                    <a:pt x="0" y="42"/>
                  </a:cubicBezTo>
                  <a:cubicBezTo>
                    <a:pt x="0" y="18"/>
                    <a:pt x="26" y="6"/>
                    <a:pt x="47" y="0"/>
                  </a:cubicBezTo>
                  <a:cubicBezTo>
                    <a:pt x="53" y="10"/>
                    <a:pt x="66" y="17"/>
                    <a:pt x="81" y="17"/>
                  </a:cubicBezTo>
                  <a:cubicBezTo>
                    <a:pt x="96" y="17"/>
                    <a:pt x="108" y="10"/>
                    <a:pt x="114" y="0"/>
                  </a:cubicBezTo>
                  <a:close/>
                </a:path>
              </a:pathLst>
            </a:custGeom>
            <a:solidFill>
              <a:schemeClr val="lt1">
                <a:alpha val="38823"/>
              </a:schemeClr>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FFFFFF"/>
                </a:solidFill>
                <a:latin typeface="Open Sans"/>
                <a:ea typeface="Open Sans"/>
                <a:cs typeface="Open Sans"/>
                <a:sym typeface="Open Sans"/>
              </a:endParaRPr>
            </a:p>
          </p:txBody>
        </p:sp>
        <p:sp>
          <p:nvSpPr>
            <p:cNvPr id="433" name="Google Shape;433;p23"/>
            <p:cNvSpPr/>
            <p:nvPr/>
          </p:nvSpPr>
          <p:spPr>
            <a:xfrm>
              <a:off x="1175221" y="3651047"/>
              <a:ext cx="122238" cy="168275"/>
            </a:xfrm>
            <a:custGeom>
              <a:rect b="b" l="l" r="r" t="t"/>
              <a:pathLst>
                <a:path extrusionOk="0" h="91" w="66">
                  <a:moveTo>
                    <a:pt x="33" y="0"/>
                  </a:moveTo>
                  <a:cubicBezTo>
                    <a:pt x="61" y="0"/>
                    <a:pt x="66" y="20"/>
                    <a:pt x="66" y="45"/>
                  </a:cubicBezTo>
                  <a:cubicBezTo>
                    <a:pt x="66" y="70"/>
                    <a:pt x="45" y="91"/>
                    <a:pt x="33" y="91"/>
                  </a:cubicBezTo>
                  <a:cubicBezTo>
                    <a:pt x="21" y="91"/>
                    <a:pt x="0" y="70"/>
                    <a:pt x="0" y="45"/>
                  </a:cubicBezTo>
                  <a:cubicBezTo>
                    <a:pt x="0" y="20"/>
                    <a:pt x="4" y="0"/>
                    <a:pt x="33" y="0"/>
                  </a:cubicBezTo>
                  <a:close/>
                </a:path>
              </a:pathLst>
            </a:custGeom>
            <a:solidFill>
              <a:schemeClr val="lt1">
                <a:alpha val="38823"/>
              </a:schemeClr>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FFFFFF"/>
                </a:solidFill>
                <a:latin typeface="Open Sans"/>
                <a:ea typeface="Open Sans"/>
                <a:cs typeface="Open Sans"/>
                <a:sym typeface="Open Sans"/>
              </a:endParaRPr>
            </a:p>
          </p:txBody>
        </p:sp>
      </p:grpSp>
      <p:pic>
        <p:nvPicPr>
          <p:cNvPr descr="Rope Knot outline" id="434" name="Google Shape;434;p23"/>
          <p:cNvPicPr preferRelativeResize="0"/>
          <p:nvPr/>
        </p:nvPicPr>
        <p:blipFill rotWithShape="1">
          <a:blip r:embed="rId4">
            <a:alphaModFix/>
          </a:blip>
          <a:srcRect b="0" l="0" r="0" t="0"/>
          <a:stretch/>
        </p:blipFill>
        <p:spPr>
          <a:xfrm>
            <a:off x="3026081" y="3884400"/>
            <a:ext cx="1080000" cy="1080000"/>
          </a:xfrm>
          <a:prstGeom prst="rect">
            <a:avLst/>
          </a:prstGeom>
          <a:noFill/>
          <a:ln>
            <a:noFill/>
          </a:ln>
        </p:spPr>
      </p:pic>
      <p:sp>
        <p:nvSpPr>
          <p:cNvPr id="435" name="Google Shape;435;p23"/>
          <p:cNvSpPr/>
          <p:nvPr/>
        </p:nvSpPr>
        <p:spPr>
          <a:xfrm>
            <a:off x="8127600" y="2793600"/>
            <a:ext cx="4064395" cy="54573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b="1" i="0" lang="en-GB" sz="3200" u="none" cap="none" strike="noStrike">
                <a:solidFill>
                  <a:srgbClr val="FFFFFF"/>
                </a:solidFill>
                <a:latin typeface="Fira Sans"/>
                <a:ea typeface="Fira Sans"/>
                <a:cs typeface="Fira Sans"/>
                <a:sym typeface="Fira Sans"/>
              </a:rPr>
              <a:t>Water Neutrality Aspirants</a:t>
            </a:r>
            <a:endParaRPr b="0" i="0" sz="3200" u="none" cap="none" strike="noStrike">
              <a:solidFill>
                <a:srgbClr val="FFFFFF"/>
              </a:solidFill>
              <a:latin typeface="Calibri"/>
              <a:ea typeface="Calibri"/>
              <a:cs typeface="Calibri"/>
              <a:sym typeface="Calibri"/>
            </a:endParaRPr>
          </a:p>
        </p:txBody>
      </p:sp>
      <p:grpSp>
        <p:nvGrpSpPr>
          <p:cNvPr id="436" name="Google Shape;436;p23"/>
          <p:cNvGrpSpPr/>
          <p:nvPr/>
        </p:nvGrpSpPr>
        <p:grpSpPr>
          <a:xfrm>
            <a:off x="10316171" y="5015207"/>
            <a:ext cx="1480355" cy="1280584"/>
            <a:chOff x="8844385" y="4485730"/>
            <a:chExt cx="917575" cy="793750"/>
          </a:xfrm>
        </p:grpSpPr>
        <p:sp>
          <p:nvSpPr>
            <p:cNvPr id="437" name="Google Shape;437;p23"/>
            <p:cNvSpPr/>
            <p:nvPr/>
          </p:nvSpPr>
          <p:spPr>
            <a:xfrm>
              <a:off x="8926935" y="4903242"/>
              <a:ext cx="752475" cy="82550"/>
            </a:xfrm>
            <a:prstGeom prst="rect">
              <a:avLst/>
            </a:prstGeom>
            <a:solidFill>
              <a:srgbClr val="7F7F7F">
                <a:alpha val="38823"/>
              </a:srgbClr>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438" name="Google Shape;438;p23"/>
            <p:cNvSpPr/>
            <p:nvPr/>
          </p:nvSpPr>
          <p:spPr>
            <a:xfrm>
              <a:off x="9011073" y="4695280"/>
              <a:ext cx="582613" cy="82550"/>
            </a:xfrm>
            <a:prstGeom prst="rect">
              <a:avLst/>
            </a:prstGeom>
            <a:solidFill>
              <a:srgbClr val="7F7F7F">
                <a:alpha val="38823"/>
              </a:srgbClr>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439" name="Google Shape;439;p23"/>
            <p:cNvSpPr/>
            <p:nvPr/>
          </p:nvSpPr>
          <p:spPr>
            <a:xfrm>
              <a:off x="8844385" y="5195342"/>
              <a:ext cx="917575" cy="84138"/>
            </a:xfrm>
            <a:prstGeom prst="rect">
              <a:avLst/>
            </a:prstGeom>
            <a:solidFill>
              <a:srgbClr val="7F7F7F">
                <a:alpha val="38823"/>
              </a:srgbClr>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440" name="Google Shape;440;p23"/>
            <p:cNvSpPr/>
            <p:nvPr/>
          </p:nvSpPr>
          <p:spPr>
            <a:xfrm>
              <a:off x="9011073" y="4777830"/>
              <a:ext cx="84138" cy="125413"/>
            </a:xfrm>
            <a:prstGeom prst="rect">
              <a:avLst/>
            </a:prstGeom>
            <a:solidFill>
              <a:srgbClr val="7F7F7F">
                <a:alpha val="38823"/>
              </a:srgbClr>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441" name="Google Shape;441;p23"/>
            <p:cNvSpPr/>
            <p:nvPr/>
          </p:nvSpPr>
          <p:spPr>
            <a:xfrm>
              <a:off x="9179348" y="4777830"/>
              <a:ext cx="82550" cy="125413"/>
            </a:xfrm>
            <a:prstGeom prst="rect">
              <a:avLst/>
            </a:prstGeom>
            <a:solidFill>
              <a:srgbClr val="7F7F7F">
                <a:alpha val="38823"/>
              </a:srgbClr>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442" name="Google Shape;442;p23"/>
            <p:cNvSpPr/>
            <p:nvPr/>
          </p:nvSpPr>
          <p:spPr>
            <a:xfrm>
              <a:off x="9344448" y="4777830"/>
              <a:ext cx="84138" cy="125413"/>
            </a:xfrm>
            <a:prstGeom prst="rect">
              <a:avLst/>
            </a:prstGeom>
            <a:solidFill>
              <a:srgbClr val="7F7F7F">
                <a:alpha val="38823"/>
              </a:srgbClr>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443" name="Google Shape;443;p23"/>
            <p:cNvSpPr/>
            <p:nvPr/>
          </p:nvSpPr>
          <p:spPr>
            <a:xfrm>
              <a:off x="9511135" y="4777830"/>
              <a:ext cx="82550" cy="125413"/>
            </a:xfrm>
            <a:prstGeom prst="rect">
              <a:avLst/>
            </a:prstGeom>
            <a:solidFill>
              <a:srgbClr val="7F7F7F">
                <a:alpha val="38823"/>
              </a:srgbClr>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444" name="Google Shape;444;p23"/>
            <p:cNvSpPr/>
            <p:nvPr/>
          </p:nvSpPr>
          <p:spPr>
            <a:xfrm>
              <a:off x="8926935" y="4985792"/>
              <a:ext cx="84138" cy="209550"/>
            </a:xfrm>
            <a:prstGeom prst="rect">
              <a:avLst/>
            </a:prstGeom>
            <a:solidFill>
              <a:srgbClr val="7F7F7F">
                <a:alpha val="38823"/>
              </a:srgbClr>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445" name="Google Shape;445;p23"/>
            <p:cNvSpPr/>
            <p:nvPr/>
          </p:nvSpPr>
          <p:spPr>
            <a:xfrm>
              <a:off x="9095210" y="4985792"/>
              <a:ext cx="84138" cy="209550"/>
            </a:xfrm>
            <a:prstGeom prst="rect">
              <a:avLst/>
            </a:prstGeom>
            <a:solidFill>
              <a:srgbClr val="7F7F7F">
                <a:alpha val="38823"/>
              </a:srgbClr>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446" name="Google Shape;446;p23"/>
            <p:cNvSpPr/>
            <p:nvPr/>
          </p:nvSpPr>
          <p:spPr>
            <a:xfrm>
              <a:off x="9261898" y="4985792"/>
              <a:ext cx="82550" cy="209550"/>
            </a:xfrm>
            <a:prstGeom prst="rect">
              <a:avLst/>
            </a:prstGeom>
            <a:solidFill>
              <a:srgbClr val="7F7F7F">
                <a:alpha val="38823"/>
              </a:srgbClr>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447" name="Google Shape;447;p23"/>
            <p:cNvSpPr/>
            <p:nvPr/>
          </p:nvSpPr>
          <p:spPr>
            <a:xfrm>
              <a:off x="9428585" y="4985792"/>
              <a:ext cx="82550" cy="209550"/>
            </a:xfrm>
            <a:prstGeom prst="rect">
              <a:avLst/>
            </a:prstGeom>
            <a:solidFill>
              <a:srgbClr val="7F7F7F">
                <a:alpha val="38823"/>
              </a:srgbClr>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448" name="Google Shape;448;p23"/>
            <p:cNvSpPr/>
            <p:nvPr/>
          </p:nvSpPr>
          <p:spPr>
            <a:xfrm>
              <a:off x="9593685" y="4985792"/>
              <a:ext cx="85725" cy="209550"/>
            </a:xfrm>
            <a:prstGeom prst="rect">
              <a:avLst/>
            </a:prstGeom>
            <a:solidFill>
              <a:srgbClr val="7F7F7F">
                <a:alpha val="38823"/>
              </a:srgbClr>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449" name="Google Shape;449;p23"/>
            <p:cNvSpPr/>
            <p:nvPr/>
          </p:nvSpPr>
          <p:spPr>
            <a:xfrm>
              <a:off x="9261898" y="4985792"/>
              <a:ext cx="82550" cy="88900"/>
            </a:xfrm>
            <a:custGeom>
              <a:rect b="b" l="l" r="r" t="t"/>
              <a:pathLst>
                <a:path extrusionOk="0" h="56" w="52">
                  <a:moveTo>
                    <a:pt x="0" y="0"/>
                  </a:moveTo>
                  <a:lnTo>
                    <a:pt x="52" y="0"/>
                  </a:lnTo>
                  <a:lnTo>
                    <a:pt x="52" y="56"/>
                  </a:lnTo>
                  <a:lnTo>
                    <a:pt x="0" y="46"/>
                  </a:lnTo>
                  <a:lnTo>
                    <a:pt x="0" y="0"/>
                  </a:lnTo>
                  <a:close/>
                </a:path>
              </a:pathLst>
            </a:custGeom>
            <a:solidFill>
              <a:srgbClr val="7F7F7F">
                <a:alpha val="38823"/>
              </a:srgbClr>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450" name="Google Shape;450;p23"/>
            <p:cNvSpPr/>
            <p:nvPr/>
          </p:nvSpPr>
          <p:spPr>
            <a:xfrm>
              <a:off x="9428585" y="4985792"/>
              <a:ext cx="82550" cy="127000"/>
            </a:xfrm>
            <a:custGeom>
              <a:rect b="b" l="l" r="r" t="t"/>
              <a:pathLst>
                <a:path extrusionOk="0" h="80" w="52">
                  <a:moveTo>
                    <a:pt x="0" y="0"/>
                  </a:moveTo>
                  <a:lnTo>
                    <a:pt x="52" y="0"/>
                  </a:lnTo>
                  <a:lnTo>
                    <a:pt x="52" y="80"/>
                  </a:lnTo>
                  <a:lnTo>
                    <a:pt x="0" y="68"/>
                  </a:lnTo>
                  <a:lnTo>
                    <a:pt x="0" y="0"/>
                  </a:lnTo>
                  <a:close/>
                </a:path>
              </a:pathLst>
            </a:custGeom>
            <a:solidFill>
              <a:srgbClr val="7F7F7F">
                <a:alpha val="38823"/>
              </a:srgbClr>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451" name="Google Shape;451;p23"/>
            <p:cNvSpPr/>
            <p:nvPr/>
          </p:nvSpPr>
          <p:spPr>
            <a:xfrm>
              <a:off x="8926935" y="4985792"/>
              <a:ext cx="84138" cy="19050"/>
            </a:xfrm>
            <a:custGeom>
              <a:rect b="b" l="l" r="r" t="t"/>
              <a:pathLst>
                <a:path extrusionOk="0" h="12" w="53">
                  <a:moveTo>
                    <a:pt x="0" y="0"/>
                  </a:moveTo>
                  <a:lnTo>
                    <a:pt x="53" y="0"/>
                  </a:lnTo>
                  <a:lnTo>
                    <a:pt x="53" y="12"/>
                  </a:lnTo>
                  <a:lnTo>
                    <a:pt x="0" y="0"/>
                  </a:lnTo>
                  <a:close/>
                </a:path>
              </a:pathLst>
            </a:custGeom>
            <a:solidFill>
              <a:srgbClr val="7F7F7F">
                <a:alpha val="38823"/>
              </a:srgbClr>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452" name="Google Shape;452;p23"/>
            <p:cNvSpPr/>
            <p:nvPr/>
          </p:nvSpPr>
          <p:spPr>
            <a:xfrm>
              <a:off x="9593685" y="4985792"/>
              <a:ext cx="85725" cy="161925"/>
            </a:xfrm>
            <a:custGeom>
              <a:rect b="b" l="l" r="r" t="t"/>
              <a:pathLst>
                <a:path extrusionOk="0" h="102" w="54">
                  <a:moveTo>
                    <a:pt x="0" y="0"/>
                  </a:moveTo>
                  <a:lnTo>
                    <a:pt x="54" y="0"/>
                  </a:lnTo>
                  <a:lnTo>
                    <a:pt x="54" y="102"/>
                  </a:lnTo>
                  <a:lnTo>
                    <a:pt x="0" y="90"/>
                  </a:lnTo>
                  <a:lnTo>
                    <a:pt x="0" y="0"/>
                  </a:lnTo>
                  <a:close/>
                </a:path>
              </a:pathLst>
            </a:custGeom>
            <a:solidFill>
              <a:srgbClr val="7F7F7F">
                <a:alpha val="38823"/>
              </a:srgbClr>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453" name="Google Shape;453;p23"/>
            <p:cNvSpPr/>
            <p:nvPr/>
          </p:nvSpPr>
          <p:spPr>
            <a:xfrm>
              <a:off x="9095210" y="4985792"/>
              <a:ext cx="84138" cy="53975"/>
            </a:xfrm>
            <a:custGeom>
              <a:rect b="b" l="l" r="r" t="t"/>
              <a:pathLst>
                <a:path extrusionOk="0" h="34" w="53">
                  <a:moveTo>
                    <a:pt x="0" y="0"/>
                  </a:moveTo>
                  <a:lnTo>
                    <a:pt x="53" y="0"/>
                  </a:lnTo>
                  <a:lnTo>
                    <a:pt x="53" y="34"/>
                  </a:lnTo>
                  <a:lnTo>
                    <a:pt x="0" y="24"/>
                  </a:lnTo>
                  <a:lnTo>
                    <a:pt x="0" y="0"/>
                  </a:lnTo>
                  <a:close/>
                </a:path>
              </a:pathLst>
            </a:custGeom>
            <a:solidFill>
              <a:srgbClr val="7F7F7F">
                <a:alpha val="38823"/>
              </a:srgbClr>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454" name="Google Shape;454;p23"/>
            <p:cNvSpPr/>
            <p:nvPr/>
          </p:nvSpPr>
          <p:spPr>
            <a:xfrm>
              <a:off x="9344448" y="4777830"/>
              <a:ext cx="84138" cy="88900"/>
            </a:xfrm>
            <a:custGeom>
              <a:rect b="b" l="l" r="r" t="t"/>
              <a:pathLst>
                <a:path extrusionOk="0" h="56" w="53">
                  <a:moveTo>
                    <a:pt x="0" y="0"/>
                  </a:moveTo>
                  <a:lnTo>
                    <a:pt x="53" y="0"/>
                  </a:lnTo>
                  <a:lnTo>
                    <a:pt x="53" y="56"/>
                  </a:lnTo>
                  <a:lnTo>
                    <a:pt x="0" y="45"/>
                  </a:lnTo>
                  <a:lnTo>
                    <a:pt x="0" y="0"/>
                  </a:lnTo>
                  <a:close/>
                </a:path>
              </a:pathLst>
            </a:custGeom>
            <a:solidFill>
              <a:srgbClr val="7F7F7F">
                <a:alpha val="38823"/>
              </a:srgbClr>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455" name="Google Shape;455;p23"/>
            <p:cNvSpPr/>
            <p:nvPr/>
          </p:nvSpPr>
          <p:spPr>
            <a:xfrm>
              <a:off x="9179348" y="4777830"/>
              <a:ext cx="82550" cy="53975"/>
            </a:xfrm>
            <a:custGeom>
              <a:rect b="b" l="l" r="r" t="t"/>
              <a:pathLst>
                <a:path extrusionOk="0" h="34" w="52">
                  <a:moveTo>
                    <a:pt x="0" y="0"/>
                  </a:moveTo>
                  <a:lnTo>
                    <a:pt x="52" y="0"/>
                  </a:lnTo>
                  <a:lnTo>
                    <a:pt x="52" y="34"/>
                  </a:lnTo>
                  <a:lnTo>
                    <a:pt x="0" y="22"/>
                  </a:lnTo>
                  <a:lnTo>
                    <a:pt x="0" y="0"/>
                  </a:lnTo>
                  <a:close/>
                </a:path>
              </a:pathLst>
            </a:custGeom>
            <a:solidFill>
              <a:srgbClr val="7F7F7F">
                <a:alpha val="38823"/>
              </a:srgbClr>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456" name="Google Shape;456;p23"/>
            <p:cNvSpPr/>
            <p:nvPr/>
          </p:nvSpPr>
          <p:spPr>
            <a:xfrm>
              <a:off x="9011073" y="4777830"/>
              <a:ext cx="84138" cy="19050"/>
            </a:xfrm>
            <a:custGeom>
              <a:rect b="b" l="l" r="r" t="t"/>
              <a:pathLst>
                <a:path extrusionOk="0" h="12" w="53">
                  <a:moveTo>
                    <a:pt x="0" y="0"/>
                  </a:moveTo>
                  <a:lnTo>
                    <a:pt x="53" y="0"/>
                  </a:lnTo>
                  <a:lnTo>
                    <a:pt x="53" y="12"/>
                  </a:lnTo>
                  <a:lnTo>
                    <a:pt x="0" y="0"/>
                  </a:lnTo>
                  <a:close/>
                </a:path>
              </a:pathLst>
            </a:custGeom>
            <a:solidFill>
              <a:srgbClr val="7F7F7F">
                <a:alpha val="38823"/>
              </a:srgbClr>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457" name="Google Shape;457;p23"/>
            <p:cNvSpPr/>
            <p:nvPr/>
          </p:nvSpPr>
          <p:spPr>
            <a:xfrm>
              <a:off x="9511135" y="4777830"/>
              <a:ext cx="82550" cy="125413"/>
            </a:xfrm>
            <a:custGeom>
              <a:rect b="b" l="l" r="r" t="t"/>
              <a:pathLst>
                <a:path extrusionOk="0" h="79" w="52">
                  <a:moveTo>
                    <a:pt x="0" y="0"/>
                  </a:moveTo>
                  <a:lnTo>
                    <a:pt x="52" y="0"/>
                  </a:lnTo>
                  <a:lnTo>
                    <a:pt x="52" y="79"/>
                  </a:lnTo>
                  <a:lnTo>
                    <a:pt x="0" y="68"/>
                  </a:lnTo>
                  <a:lnTo>
                    <a:pt x="0" y="0"/>
                  </a:lnTo>
                  <a:close/>
                </a:path>
              </a:pathLst>
            </a:custGeom>
            <a:solidFill>
              <a:srgbClr val="7F7F7F">
                <a:alpha val="38823"/>
              </a:srgbClr>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458" name="Google Shape;458;p23"/>
            <p:cNvSpPr/>
            <p:nvPr/>
          </p:nvSpPr>
          <p:spPr>
            <a:xfrm>
              <a:off x="9093623" y="4485730"/>
              <a:ext cx="417513" cy="209550"/>
            </a:xfrm>
            <a:custGeom>
              <a:rect b="b" l="l" r="r" t="t"/>
              <a:pathLst>
                <a:path extrusionOk="0" h="132" w="263">
                  <a:moveTo>
                    <a:pt x="132" y="0"/>
                  </a:moveTo>
                  <a:lnTo>
                    <a:pt x="162" y="3"/>
                  </a:lnTo>
                  <a:lnTo>
                    <a:pt x="190" y="13"/>
                  </a:lnTo>
                  <a:lnTo>
                    <a:pt x="215" y="28"/>
                  </a:lnTo>
                  <a:lnTo>
                    <a:pt x="234" y="49"/>
                  </a:lnTo>
                  <a:lnTo>
                    <a:pt x="250" y="74"/>
                  </a:lnTo>
                  <a:lnTo>
                    <a:pt x="260" y="102"/>
                  </a:lnTo>
                  <a:lnTo>
                    <a:pt x="263" y="132"/>
                  </a:lnTo>
                  <a:lnTo>
                    <a:pt x="0" y="132"/>
                  </a:lnTo>
                  <a:lnTo>
                    <a:pt x="4" y="102"/>
                  </a:lnTo>
                  <a:lnTo>
                    <a:pt x="13" y="74"/>
                  </a:lnTo>
                  <a:lnTo>
                    <a:pt x="29" y="49"/>
                  </a:lnTo>
                  <a:lnTo>
                    <a:pt x="50" y="28"/>
                  </a:lnTo>
                  <a:lnTo>
                    <a:pt x="73" y="13"/>
                  </a:lnTo>
                  <a:lnTo>
                    <a:pt x="102" y="3"/>
                  </a:lnTo>
                  <a:lnTo>
                    <a:pt x="132" y="0"/>
                  </a:lnTo>
                  <a:close/>
                </a:path>
              </a:pathLst>
            </a:custGeom>
            <a:solidFill>
              <a:srgbClr val="7F7F7F">
                <a:alpha val="38823"/>
              </a:srgbClr>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459" name="Google Shape;459;p23"/>
            <p:cNvSpPr/>
            <p:nvPr/>
          </p:nvSpPr>
          <p:spPr>
            <a:xfrm>
              <a:off x="9261898" y="4485730"/>
              <a:ext cx="249238" cy="209550"/>
            </a:xfrm>
            <a:custGeom>
              <a:rect b="b" l="l" r="r" t="t"/>
              <a:pathLst>
                <a:path extrusionOk="0" h="132" w="157">
                  <a:moveTo>
                    <a:pt x="26" y="0"/>
                  </a:moveTo>
                  <a:lnTo>
                    <a:pt x="56" y="3"/>
                  </a:lnTo>
                  <a:lnTo>
                    <a:pt x="84" y="13"/>
                  </a:lnTo>
                  <a:lnTo>
                    <a:pt x="109" y="28"/>
                  </a:lnTo>
                  <a:lnTo>
                    <a:pt x="128" y="49"/>
                  </a:lnTo>
                  <a:lnTo>
                    <a:pt x="144" y="74"/>
                  </a:lnTo>
                  <a:lnTo>
                    <a:pt x="154" y="102"/>
                  </a:lnTo>
                  <a:lnTo>
                    <a:pt x="157" y="132"/>
                  </a:lnTo>
                  <a:lnTo>
                    <a:pt x="105" y="132"/>
                  </a:lnTo>
                  <a:lnTo>
                    <a:pt x="101" y="100"/>
                  </a:lnTo>
                  <a:lnTo>
                    <a:pt x="90" y="73"/>
                  </a:lnTo>
                  <a:lnTo>
                    <a:pt x="75" y="48"/>
                  </a:lnTo>
                  <a:lnTo>
                    <a:pt x="54" y="27"/>
                  </a:lnTo>
                  <a:lnTo>
                    <a:pt x="27" y="11"/>
                  </a:lnTo>
                  <a:lnTo>
                    <a:pt x="0" y="2"/>
                  </a:lnTo>
                  <a:lnTo>
                    <a:pt x="26" y="0"/>
                  </a:lnTo>
                  <a:close/>
                </a:path>
              </a:pathLst>
            </a:custGeom>
            <a:solidFill>
              <a:srgbClr val="7F7F7F">
                <a:alpha val="38823"/>
              </a:srgbClr>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grpSp>
      <p:grpSp>
        <p:nvGrpSpPr>
          <p:cNvPr id="460" name="Google Shape;460;p23"/>
          <p:cNvGrpSpPr/>
          <p:nvPr/>
        </p:nvGrpSpPr>
        <p:grpSpPr>
          <a:xfrm>
            <a:off x="8611350" y="5226337"/>
            <a:ext cx="1268748" cy="1084719"/>
            <a:chOff x="7514805" y="3281867"/>
            <a:chExt cx="951561" cy="813539"/>
          </a:xfrm>
        </p:grpSpPr>
        <p:sp>
          <p:nvSpPr>
            <p:cNvPr id="461" name="Google Shape;461;p23"/>
            <p:cNvSpPr/>
            <p:nvPr/>
          </p:nvSpPr>
          <p:spPr>
            <a:xfrm>
              <a:off x="7903658" y="3358841"/>
              <a:ext cx="53086" cy="51759"/>
            </a:xfrm>
            <a:custGeom>
              <a:rect b="b" l="l" r="r" t="t"/>
              <a:pathLst>
                <a:path extrusionOk="0" h="39" w="40">
                  <a:moveTo>
                    <a:pt x="8" y="0"/>
                  </a:moveTo>
                  <a:lnTo>
                    <a:pt x="32" y="0"/>
                  </a:lnTo>
                  <a:lnTo>
                    <a:pt x="36" y="0"/>
                  </a:lnTo>
                  <a:lnTo>
                    <a:pt x="37" y="1"/>
                  </a:lnTo>
                  <a:lnTo>
                    <a:pt x="40" y="4"/>
                  </a:lnTo>
                  <a:lnTo>
                    <a:pt x="40" y="8"/>
                  </a:lnTo>
                  <a:lnTo>
                    <a:pt x="40" y="31"/>
                  </a:lnTo>
                  <a:lnTo>
                    <a:pt x="40" y="34"/>
                  </a:lnTo>
                  <a:lnTo>
                    <a:pt x="37" y="36"/>
                  </a:lnTo>
                  <a:lnTo>
                    <a:pt x="36" y="38"/>
                  </a:lnTo>
                  <a:lnTo>
                    <a:pt x="32" y="39"/>
                  </a:lnTo>
                  <a:lnTo>
                    <a:pt x="8" y="39"/>
                  </a:lnTo>
                  <a:lnTo>
                    <a:pt x="6" y="38"/>
                  </a:lnTo>
                  <a:lnTo>
                    <a:pt x="3" y="36"/>
                  </a:lnTo>
                  <a:lnTo>
                    <a:pt x="2" y="34"/>
                  </a:lnTo>
                  <a:lnTo>
                    <a:pt x="0" y="31"/>
                  </a:lnTo>
                  <a:lnTo>
                    <a:pt x="0" y="8"/>
                  </a:lnTo>
                  <a:lnTo>
                    <a:pt x="2" y="4"/>
                  </a:lnTo>
                  <a:lnTo>
                    <a:pt x="3" y="1"/>
                  </a:lnTo>
                  <a:lnTo>
                    <a:pt x="6" y="0"/>
                  </a:lnTo>
                  <a:lnTo>
                    <a:pt x="8" y="0"/>
                  </a:lnTo>
                  <a:close/>
                </a:path>
              </a:pathLst>
            </a:custGeom>
            <a:solidFill>
              <a:srgbClr val="D3E5F6">
                <a:alpha val="38823"/>
              </a:srgbClr>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462" name="Google Shape;462;p23"/>
            <p:cNvSpPr/>
            <p:nvPr/>
          </p:nvSpPr>
          <p:spPr>
            <a:xfrm>
              <a:off x="7985941" y="3358841"/>
              <a:ext cx="51759" cy="51759"/>
            </a:xfrm>
            <a:custGeom>
              <a:rect b="b" l="l" r="r" t="t"/>
              <a:pathLst>
                <a:path extrusionOk="0" h="39" w="39">
                  <a:moveTo>
                    <a:pt x="8" y="0"/>
                  </a:moveTo>
                  <a:lnTo>
                    <a:pt x="31" y="0"/>
                  </a:lnTo>
                  <a:lnTo>
                    <a:pt x="34" y="0"/>
                  </a:lnTo>
                  <a:lnTo>
                    <a:pt x="37" y="1"/>
                  </a:lnTo>
                  <a:lnTo>
                    <a:pt x="38" y="4"/>
                  </a:lnTo>
                  <a:lnTo>
                    <a:pt x="39" y="8"/>
                  </a:lnTo>
                  <a:lnTo>
                    <a:pt x="39" y="31"/>
                  </a:lnTo>
                  <a:lnTo>
                    <a:pt x="38" y="34"/>
                  </a:lnTo>
                  <a:lnTo>
                    <a:pt x="37" y="36"/>
                  </a:lnTo>
                  <a:lnTo>
                    <a:pt x="34" y="38"/>
                  </a:lnTo>
                  <a:lnTo>
                    <a:pt x="31" y="39"/>
                  </a:lnTo>
                  <a:lnTo>
                    <a:pt x="8" y="39"/>
                  </a:lnTo>
                  <a:lnTo>
                    <a:pt x="4" y="38"/>
                  </a:lnTo>
                  <a:lnTo>
                    <a:pt x="2" y="36"/>
                  </a:lnTo>
                  <a:lnTo>
                    <a:pt x="0" y="34"/>
                  </a:lnTo>
                  <a:lnTo>
                    <a:pt x="0" y="31"/>
                  </a:lnTo>
                  <a:lnTo>
                    <a:pt x="0" y="8"/>
                  </a:lnTo>
                  <a:lnTo>
                    <a:pt x="0" y="4"/>
                  </a:lnTo>
                  <a:lnTo>
                    <a:pt x="2" y="1"/>
                  </a:lnTo>
                  <a:lnTo>
                    <a:pt x="4" y="0"/>
                  </a:lnTo>
                  <a:lnTo>
                    <a:pt x="8" y="0"/>
                  </a:lnTo>
                  <a:close/>
                </a:path>
              </a:pathLst>
            </a:custGeom>
            <a:solidFill>
              <a:srgbClr val="D3E5F6">
                <a:alpha val="38823"/>
              </a:srgbClr>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463" name="Google Shape;463;p23"/>
            <p:cNvSpPr/>
            <p:nvPr/>
          </p:nvSpPr>
          <p:spPr>
            <a:xfrm>
              <a:off x="7903658" y="3445106"/>
              <a:ext cx="53086" cy="51759"/>
            </a:xfrm>
            <a:custGeom>
              <a:rect b="b" l="l" r="r" t="t"/>
              <a:pathLst>
                <a:path extrusionOk="0" h="39" w="40">
                  <a:moveTo>
                    <a:pt x="8" y="0"/>
                  </a:moveTo>
                  <a:lnTo>
                    <a:pt x="32" y="0"/>
                  </a:lnTo>
                  <a:lnTo>
                    <a:pt x="36" y="0"/>
                  </a:lnTo>
                  <a:lnTo>
                    <a:pt x="37" y="3"/>
                  </a:lnTo>
                  <a:lnTo>
                    <a:pt x="40" y="5"/>
                  </a:lnTo>
                  <a:lnTo>
                    <a:pt x="40" y="8"/>
                  </a:lnTo>
                  <a:lnTo>
                    <a:pt x="40" y="32"/>
                  </a:lnTo>
                  <a:lnTo>
                    <a:pt x="40" y="34"/>
                  </a:lnTo>
                  <a:lnTo>
                    <a:pt x="37" y="37"/>
                  </a:lnTo>
                  <a:lnTo>
                    <a:pt x="36" y="38"/>
                  </a:lnTo>
                  <a:lnTo>
                    <a:pt x="32" y="39"/>
                  </a:lnTo>
                  <a:lnTo>
                    <a:pt x="8" y="39"/>
                  </a:lnTo>
                  <a:lnTo>
                    <a:pt x="6" y="38"/>
                  </a:lnTo>
                  <a:lnTo>
                    <a:pt x="3" y="37"/>
                  </a:lnTo>
                  <a:lnTo>
                    <a:pt x="2" y="34"/>
                  </a:lnTo>
                  <a:lnTo>
                    <a:pt x="0" y="32"/>
                  </a:lnTo>
                  <a:lnTo>
                    <a:pt x="0" y="8"/>
                  </a:lnTo>
                  <a:lnTo>
                    <a:pt x="2" y="5"/>
                  </a:lnTo>
                  <a:lnTo>
                    <a:pt x="3" y="3"/>
                  </a:lnTo>
                  <a:lnTo>
                    <a:pt x="6" y="0"/>
                  </a:lnTo>
                  <a:lnTo>
                    <a:pt x="8" y="0"/>
                  </a:lnTo>
                  <a:close/>
                </a:path>
              </a:pathLst>
            </a:custGeom>
            <a:solidFill>
              <a:srgbClr val="D3E5F6">
                <a:alpha val="38823"/>
              </a:srgbClr>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464" name="Google Shape;464;p23"/>
            <p:cNvSpPr/>
            <p:nvPr/>
          </p:nvSpPr>
          <p:spPr>
            <a:xfrm>
              <a:off x="7985941" y="3445106"/>
              <a:ext cx="51759" cy="51759"/>
            </a:xfrm>
            <a:custGeom>
              <a:rect b="b" l="l" r="r" t="t"/>
              <a:pathLst>
                <a:path extrusionOk="0" h="39" w="39">
                  <a:moveTo>
                    <a:pt x="8" y="0"/>
                  </a:moveTo>
                  <a:lnTo>
                    <a:pt x="31" y="0"/>
                  </a:lnTo>
                  <a:lnTo>
                    <a:pt x="34" y="0"/>
                  </a:lnTo>
                  <a:lnTo>
                    <a:pt x="37" y="3"/>
                  </a:lnTo>
                  <a:lnTo>
                    <a:pt x="38" y="5"/>
                  </a:lnTo>
                  <a:lnTo>
                    <a:pt x="39" y="8"/>
                  </a:lnTo>
                  <a:lnTo>
                    <a:pt x="39" y="32"/>
                  </a:lnTo>
                  <a:lnTo>
                    <a:pt x="38" y="34"/>
                  </a:lnTo>
                  <a:lnTo>
                    <a:pt x="37" y="37"/>
                  </a:lnTo>
                  <a:lnTo>
                    <a:pt x="34" y="38"/>
                  </a:lnTo>
                  <a:lnTo>
                    <a:pt x="31" y="39"/>
                  </a:lnTo>
                  <a:lnTo>
                    <a:pt x="8" y="39"/>
                  </a:lnTo>
                  <a:lnTo>
                    <a:pt x="4" y="38"/>
                  </a:lnTo>
                  <a:lnTo>
                    <a:pt x="2" y="37"/>
                  </a:lnTo>
                  <a:lnTo>
                    <a:pt x="0" y="34"/>
                  </a:lnTo>
                  <a:lnTo>
                    <a:pt x="0" y="32"/>
                  </a:lnTo>
                  <a:lnTo>
                    <a:pt x="0" y="8"/>
                  </a:lnTo>
                  <a:lnTo>
                    <a:pt x="0" y="5"/>
                  </a:lnTo>
                  <a:lnTo>
                    <a:pt x="2" y="3"/>
                  </a:lnTo>
                  <a:lnTo>
                    <a:pt x="4" y="0"/>
                  </a:lnTo>
                  <a:lnTo>
                    <a:pt x="8" y="0"/>
                  </a:lnTo>
                  <a:close/>
                </a:path>
              </a:pathLst>
            </a:custGeom>
            <a:solidFill>
              <a:srgbClr val="D3E5F6">
                <a:alpha val="38823"/>
              </a:srgbClr>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465" name="Google Shape;465;p23"/>
            <p:cNvSpPr/>
            <p:nvPr/>
          </p:nvSpPr>
          <p:spPr>
            <a:xfrm>
              <a:off x="8065570" y="3358841"/>
              <a:ext cx="51759" cy="51759"/>
            </a:xfrm>
            <a:custGeom>
              <a:rect b="b" l="l" r="r" t="t"/>
              <a:pathLst>
                <a:path extrusionOk="0" h="39" w="39">
                  <a:moveTo>
                    <a:pt x="8" y="0"/>
                  </a:moveTo>
                  <a:lnTo>
                    <a:pt x="31" y="0"/>
                  </a:lnTo>
                  <a:lnTo>
                    <a:pt x="34" y="0"/>
                  </a:lnTo>
                  <a:lnTo>
                    <a:pt x="37" y="1"/>
                  </a:lnTo>
                  <a:lnTo>
                    <a:pt x="39" y="4"/>
                  </a:lnTo>
                  <a:lnTo>
                    <a:pt x="39" y="8"/>
                  </a:lnTo>
                  <a:lnTo>
                    <a:pt x="39" y="31"/>
                  </a:lnTo>
                  <a:lnTo>
                    <a:pt x="39" y="34"/>
                  </a:lnTo>
                  <a:lnTo>
                    <a:pt x="37" y="36"/>
                  </a:lnTo>
                  <a:lnTo>
                    <a:pt x="34" y="38"/>
                  </a:lnTo>
                  <a:lnTo>
                    <a:pt x="31" y="39"/>
                  </a:lnTo>
                  <a:lnTo>
                    <a:pt x="8" y="39"/>
                  </a:lnTo>
                  <a:lnTo>
                    <a:pt x="5" y="38"/>
                  </a:lnTo>
                  <a:lnTo>
                    <a:pt x="3" y="36"/>
                  </a:lnTo>
                  <a:lnTo>
                    <a:pt x="1" y="34"/>
                  </a:lnTo>
                  <a:lnTo>
                    <a:pt x="0" y="31"/>
                  </a:lnTo>
                  <a:lnTo>
                    <a:pt x="0" y="8"/>
                  </a:lnTo>
                  <a:lnTo>
                    <a:pt x="1" y="4"/>
                  </a:lnTo>
                  <a:lnTo>
                    <a:pt x="3" y="1"/>
                  </a:lnTo>
                  <a:lnTo>
                    <a:pt x="5" y="0"/>
                  </a:lnTo>
                  <a:lnTo>
                    <a:pt x="8" y="0"/>
                  </a:lnTo>
                  <a:close/>
                </a:path>
              </a:pathLst>
            </a:custGeom>
            <a:solidFill>
              <a:srgbClr val="D3E5F6">
                <a:alpha val="38823"/>
              </a:srgbClr>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466" name="Google Shape;466;p23"/>
            <p:cNvSpPr/>
            <p:nvPr/>
          </p:nvSpPr>
          <p:spPr>
            <a:xfrm>
              <a:off x="8065570" y="3445106"/>
              <a:ext cx="51759" cy="51759"/>
            </a:xfrm>
            <a:custGeom>
              <a:rect b="b" l="l" r="r" t="t"/>
              <a:pathLst>
                <a:path extrusionOk="0" h="39" w="39">
                  <a:moveTo>
                    <a:pt x="8" y="0"/>
                  </a:moveTo>
                  <a:lnTo>
                    <a:pt x="31" y="0"/>
                  </a:lnTo>
                  <a:lnTo>
                    <a:pt x="34" y="0"/>
                  </a:lnTo>
                  <a:lnTo>
                    <a:pt x="37" y="3"/>
                  </a:lnTo>
                  <a:lnTo>
                    <a:pt x="39" y="5"/>
                  </a:lnTo>
                  <a:lnTo>
                    <a:pt x="39" y="8"/>
                  </a:lnTo>
                  <a:lnTo>
                    <a:pt x="39" y="32"/>
                  </a:lnTo>
                  <a:lnTo>
                    <a:pt x="39" y="34"/>
                  </a:lnTo>
                  <a:lnTo>
                    <a:pt x="37" y="37"/>
                  </a:lnTo>
                  <a:lnTo>
                    <a:pt x="34" y="38"/>
                  </a:lnTo>
                  <a:lnTo>
                    <a:pt x="31" y="39"/>
                  </a:lnTo>
                  <a:lnTo>
                    <a:pt x="8" y="39"/>
                  </a:lnTo>
                  <a:lnTo>
                    <a:pt x="5" y="38"/>
                  </a:lnTo>
                  <a:lnTo>
                    <a:pt x="3" y="37"/>
                  </a:lnTo>
                  <a:lnTo>
                    <a:pt x="1" y="34"/>
                  </a:lnTo>
                  <a:lnTo>
                    <a:pt x="0" y="32"/>
                  </a:lnTo>
                  <a:lnTo>
                    <a:pt x="0" y="8"/>
                  </a:lnTo>
                  <a:lnTo>
                    <a:pt x="1" y="5"/>
                  </a:lnTo>
                  <a:lnTo>
                    <a:pt x="3" y="3"/>
                  </a:lnTo>
                  <a:lnTo>
                    <a:pt x="5" y="0"/>
                  </a:lnTo>
                  <a:lnTo>
                    <a:pt x="8" y="0"/>
                  </a:lnTo>
                  <a:close/>
                </a:path>
              </a:pathLst>
            </a:custGeom>
            <a:solidFill>
              <a:srgbClr val="D3E5F6">
                <a:alpha val="38823"/>
              </a:srgbClr>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467" name="Google Shape;467;p23"/>
            <p:cNvSpPr/>
            <p:nvPr/>
          </p:nvSpPr>
          <p:spPr>
            <a:xfrm>
              <a:off x="7903658" y="3532697"/>
              <a:ext cx="53086" cy="51759"/>
            </a:xfrm>
            <a:custGeom>
              <a:rect b="b" l="l" r="r" t="t"/>
              <a:pathLst>
                <a:path extrusionOk="0" h="39" w="40">
                  <a:moveTo>
                    <a:pt x="8" y="0"/>
                  </a:moveTo>
                  <a:lnTo>
                    <a:pt x="32" y="0"/>
                  </a:lnTo>
                  <a:lnTo>
                    <a:pt x="36" y="1"/>
                  </a:lnTo>
                  <a:lnTo>
                    <a:pt x="37" y="2"/>
                  </a:lnTo>
                  <a:lnTo>
                    <a:pt x="40" y="5"/>
                  </a:lnTo>
                  <a:lnTo>
                    <a:pt x="40" y="8"/>
                  </a:lnTo>
                  <a:lnTo>
                    <a:pt x="40" y="31"/>
                  </a:lnTo>
                  <a:lnTo>
                    <a:pt x="40" y="34"/>
                  </a:lnTo>
                  <a:lnTo>
                    <a:pt x="37" y="36"/>
                  </a:lnTo>
                  <a:lnTo>
                    <a:pt x="36" y="39"/>
                  </a:lnTo>
                  <a:lnTo>
                    <a:pt x="32" y="39"/>
                  </a:lnTo>
                  <a:lnTo>
                    <a:pt x="8" y="39"/>
                  </a:lnTo>
                  <a:lnTo>
                    <a:pt x="6" y="39"/>
                  </a:lnTo>
                  <a:lnTo>
                    <a:pt x="3" y="36"/>
                  </a:lnTo>
                  <a:lnTo>
                    <a:pt x="2" y="34"/>
                  </a:lnTo>
                  <a:lnTo>
                    <a:pt x="0" y="31"/>
                  </a:lnTo>
                  <a:lnTo>
                    <a:pt x="0" y="8"/>
                  </a:lnTo>
                  <a:lnTo>
                    <a:pt x="2" y="5"/>
                  </a:lnTo>
                  <a:lnTo>
                    <a:pt x="3" y="2"/>
                  </a:lnTo>
                  <a:lnTo>
                    <a:pt x="6" y="1"/>
                  </a:lnTo>
                  <a:lnTo>
                    <a:pt x="8" y="0"/>
                  </a:lnTo>
                  <a:close/>
                </a:path>
              </a:pathLst>
            </a:custGeom>
            <a:solidFill>
              <a:srgbClr val="D3E5F6">
                <a:alpha val="38823"/>
              </a:srgbClr>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468" name="Google Shape;468;p23"/>
            <p:cNvSpPr/>
            <p:nvPr/>
          </p:nvSpPr>
          <p:spPr>
            <a:xfrm>
              <a:off x="7985941" y="3532697"/>
              <a:ext cx="51759" cy="51759"/>
            </a:xfrm>
            <a:custGeom>
              <a:rect b="b" l="l" r="r" t="t"/>
              <a:pathLst>
                <a:path extrusionOk="0" h="39" w="39">
                  <a:moveTo>
                    <a:pt x="8" y="0"/>
                  </a:moveTo>
                  <a:lnTo>
                    <a:pt x="31" y="0"/>
                  </a:lnTo>
                  <a:lnTo>
                    <a:pt x="34" y="1"/>
                  </a:lnTo>
                  <a:lnTo>
                    <a:pt x="37" y="2"/>
                  </a:lnTo>
                  <a:lnTo>
                    <a:pt x="38" y="5"/>
                  </a:lnTo>
                  <a:lnTo>
                    <a:pt x="39" y="8"/>
                  </a:lnTo>
                  <a:lnTo>
                    <a:pt x="39" y="31"/>
                  </a:lnTo>
                  <a:lnTo>
                    <a:pt x="38" y="34"/>
                  </a:lnTo>
                  <a:lnTo>
                    <a:pt x="37" y="36"/>
                  </a:lnTo>
                  <a:lnTo>
                    <a:pt x="34" y="39"/>
                  </a:lnTo>
                  <a:lnTo>
                    <a:pt x="31" y="39"/>
                  </a:lnTo>
                  <a:lnTo>
                    <a:pt x="8" y="39"/>
                  </a:lnTo>
                  <a:lnTo>
                    <a:pt x="4" y="39"/>
                  </a:lnTo>
                  <a:lnTo>
                    <a:pt x="2" y="36"/>
                  </a:lnTo>
                  <a:lnTo>
                    <a:pt x="0" y="34"/>
                  </a:lnTo>
                  <a:lnTo>
                    <a:pt x="0" y="31"/>
                  </a:lnTo>
                  <a:lnTo>
                    <a:pt x="0" y="8"/>
                  </a:lnTo>
                  <a:lnTo>
                    <a:pt x="0" y="5"/>
                  </a:lnTo>
                  <a:lnTo>
                    <a:pt x="2" y="2"/>
                  </a:lnTo>
                  <a:lnTo>
                    <a:pt x="4" y="1"/>
                  </a:lnTo>
                  <a:lnTo>
                    <a:pt x="8" y="0"/>
                  </a:lnTo>
                  <a:close/>
                </a:path>
              </a:pathLst>
            </a:custGeom>
            <a:solidFill>
              <a:srgbClr val="D3E5F6">
                <a:alpha val="38823"/>
              </a:srgbClr>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469" name="Google Shape;469;p23"/>
            <p:cNvSpPr/>
            <p:nvPr/>
          </p:nvSpPr>
          <p:spPr>
            <a:xfrm>
              <a:off x="8065570" y="3532697"/>
              <a:ext cx="51759" cy="51759"/>
            </a:xfrm>
            <a:custGeom>
              <a:rect b="b" l="l" r="r" t="t"/>
              <a:pathLst>
                <a:path extrusionOk="0" h="39" w="39">
                  <a:moveTo>
                    <a:pt x="8" y="0"/>
                  </a:moveTo>
                  <a:lnTo>
                    <a:pt x="31" y="0"/>
                  </a:lnTo>
                  <a:lnTo>
                    <a:pt x="34" y="1"/>
                  </a:lnTo>
                  <a:lnTo>
                    <a:pt x="37" y="2"/>
                  </a:lnTo>
                  <a:lnTo>
                    <a:pt x="39" y="5"/>
                  </a:lnTo>
                  <a:lnTo>
                    <a:pt x="39" y="8"/>
                  </a:lnTo>
                  <a:lnTo>
                    <a:pt x="39" y="31"/>
                  </a:lnTo>
                  <a:lnTo>
                    <a:pt x="39" y="34"/>
                  </a:lnTo>
                  <a:lnTo>
                    <a:pt x="37" y="36"/>
                  </a:lnTo>
                  <a:lnTo>
                    <a:pt x="34" y="39"/>
                  </a:lnTo>
                  <a:lnTo>
                    <a:pt x="31" y="39"/>
                  </a:lnTo>
                  <a:lnTo>
                    <a:pt x="8" y="39"/>
                  </a:lnTo>
                  <a:lnTo>
                    <a:pt x="5" y="39"/>
                  </a:lnTo>
                  <a:lnTo>
                    <a:pt x="3" y="36"/>
                  </a:lnTo>
                  <a:lnTo>
                    <a:pt x="1" y="34"/>
                  </a:lnTo>
                  <a:lnTo>
                    <a:pt x="0" y="31"/>
                  </a:lnTo>
                  <a:lnTo>
                    <a:pt x="0" y="8"/>
                  </a:lnTo>
                  <a:lnTo>
                    <a:pt x="1" y="5"/>
                  </a:lnTo>
                  <a:lnTo>
                    <a:pt x="3" y="2"/>
                  </a:lnTo>
                  <a:lnTo>
                    <a:pt x="5" y="1"/>
                  </a:lnTo>
                  <a:lnTo>
                    <a:pt x="8" y="0"/>
                  </a:lnTo>
                  <a:close/>
                </a:path>
              </a:pathLst>
            </a:custGeom>
            <a:solidFill>
              <a:srgbClr val="D3E5F6">
                <a:alpha val="38823"/>
              </a:srgbClr>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470" name="Google Shape;470;p23"/>
            <p:cNvSpPr/>
            <p:nvPr/>
          </p:nvSpPr>
          <p:spPr>
            <a:xfrm>
              <a:off x="7903658" y="3622943"/>
              <a:ext cx="53086" cy="51759"/>
            </a:xfrm>
            <a:custGeom>
              <a:rect b="b" l="l" r="r" t="t"/>
              <a:pathLst>
                <a:path extrusionOk="0" h="39" w="40">
                  <a:moveTo>
                    <a:pt x="8" y="0"/>
                  </a:moveTo>
                  <a:lnTo>
                    <a:pt x="32" y="0"/>
                  </a:lnTo>
                  <a:lnTo>
                    <a:pt x="36" y="0"/>
                  </a:lnTo>
                  <a:lnTo>
                    <a:pt x="37" y="2"/>
                  </a:lnTo>
                  <a:lnTo>
                    <a:pt x="40" y="4"/>
                  </a:lnTo>
                  <a:lnTo>
                    <a:pt x="40" y="8"/>
                  </a:lnTo>
                  <a:lnTo>
                    <a:pt x="40" y="31"/>
                  </a:lnTo>
                  <a:lnTo>
                    <a:pt x="40" y="34"/>
                  </a:lnTo>
                  <a:lnTo>
                    <a:pt x="37" y="36"/>
                  </a:lnTo>
                  <a:lnTo>
                    <a:pt x="36" y="38"/>
                  </a:lnTo>
                  <a:lnTo>
                    <a:pt x="32" y="39"/>
                  </a:lnTo>
                  <a:lnTo>
                    <a:pt x="8" y="39"/>
                  </a:lnTo>
                  <a:lnTo>
                    <a:pt x="6" y="38"/>
                  </a:lnTo>
                  <a:lnTo>
                    <a:pt x="3" y="36"/>
                  </a:lnTo>
                  <a:lnTo>
                    <a:pt x="2" y="34"/>
                  </a:lnTo>
                  <a:lnTo>
                    <a:pt x="0" y="31"/>
                  </a:lnTo>
                  <a:lnTo>
                    <a:pt x="0" y="8"/>
                  </a:lnTo>
                  <a:lnTo>
                    <a:pt x="2" y="4"/>
                  </a:lnTo>
                  <a:lnTo>
                    <a:pt x="3" y="2"/>
                  </a:lnTo>
                  <a:lnTo>
                    <a:pt x="6" y="0"/>
                  </a:lnTo>
                  <a:lnTo>
                    <a:pt x="8" y="0"/>
                  </a:lnTo>
                  <a:close/>
                </a:path>
              </a:pathLst>
            </a:custGeom>
            <a:solidFill>
              <a:srgbClr val="D3E5F6">
                <a:alpha val="38823"/>
              </a:srgbClr>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471" name="Google Shape;471;p23"/>
            <p:cNvSpPr/>
            <p:nvPr/>
          </p:nvSpPr>
          <p:spPr>
            <a:xfrm>
              <a:off x="7985941" y="3622943"/>
              <a:ext cx="51759" cy="51759"/>
            </a:xfrm>
            <a:custGeom>
              <a:rect b="b" l="l" r="r" t="t"/>
              <a:pathLst>
                <a:path extrusionOk="0" h="39" w="39">
                  <a:moveTo>
                    <a:pt x="8" y="0"/>
                  </a:moveTo>
                  <a:lnTo>
                    <a:pt x="31" y="0"/>
                  </a:lnTo>
                  <a:lnTo>
                    <a:pt x="34" y="0"/>
                  </a:lnTo>
                  <a:lnTo>
                    <a:pt x="37" y="2"/>
                  </a:lnTo>
                  <a:lnTo>
                    <a:pt x="38" y="4"/>
                  </a:lnTo>
                  <a:lnTo>
                    <a:pt x="39" y="8"/>
                  </a:lnTo>
                  <a:lnTo>
                    <a:pt x="39" y="31"/>
                  </a:lnTo>
                  <a:lnTo>
                    <a:pt x="38" y="34"/>
                  </a:lnTo>
                  <a:lnTo>
                    <a:pt x="37" y="36"/>
                  </a:lnTo>
                  <a:lnTo>
                    <a:pt x="34" y="38"/>
                  </a:lnTo>
                  <a:lnTo>
                    <a:pt x="31" y="39"/>
                  </a:lnTo>
                  <a:lnTo>
                    <a:pt x="8" y="39"/>
                  </a:lnTo>
                  <a:lnTo>
                    <a:pt x="4" y="38"/>
                  </a:lnTo>
                  <a:lnTo>
                    <a:pt x="2" y="36"/>
                  </a:lnTo>
                  <a:lnTo>
                    <a:pt x="0" y="34"/>
                  </a:lnTo>
                  <a:lnTo>
                    <a:pt x="0" y="31"/>
                  </a:lnTo>
                  <a:lnTo>
                    <a:pt x="0" y="8"/>
                  </a:lnTo>
                  <a:lnTo>
                    <a:pt x="0" y="4"/>
                  </a:lnTo>
                  <a:lnTo>
                    <a:pt x="2" y="2"/>
                  </a:lnTo>
                  <a:lnTo>
                    <a:pt x="4" y="0"/>
                  </a:lnTo>
                  <a:lnTo>
                    <a:pt x="8" y="0"/>
                  </a:lnTo>
                  <a:close/>
                </a:path>
              </a:pathLst>
            </a:custGeom>
            <a:solidFill>
              <a:srgbClr val="D3E5F6">
                <a:alpha val="38823"/>
              </a:srgbClr>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472" name="Google Shape;472;p23"/>
            <p:cNvSpPr/>
            <p:nvPr/>
          </p:nvSpPr>
          <p:spPr>
            <a:xfrm>
              <a:off x="7903658" y="3709207"/>
              <a:ext cx="53086" cy="51759"/>
            </a:xfrm>
            <a:custGeom>
              <a:rect b="b" l="l" r="r" t="t"/>
              <a:pathLst>
                <a:path extrusionOk="0" h="39" w="40">
                  <a:moveTo>
                    <a:pt x="8" y="0"/>
                  </a:moveTo>
                  <a:lnTo>
                    <a:pt x="32" y="0"/>
                  </a:lnTo>
                  <a:lnTo>
                    <a:pt x="36" y="0"/>
                  </a:lnTo>
                  <a:lnTo>
                    <a:pt x="37" y="3"/>
                  </a:lnTo>
                  <a:lnTo>
                    <a:pt x="40" y="5"/>
                  </a:lnTo>
                  <a:lnTo>
                    <a:pt x="40" y="8"/>
                  </a:lnTo>
                  <a:lnTo>
                    <a:pt x="40" y="32"/>
                  </a:lnTo>
                  <a:lnTo>
                    <a:pt x="40" y="34"/>
                  </a:lnTo>
                  <a:lnTo>
                    <a:pt x="37" y="37"/>
                  </a:lnTo>
                  <a:lnTo>
                    <a:pt x="36" y="38"/>
                  </a:lnTo>
                  <a:lnTo>
                    <a:pt x="32" y="39"/>
                  </a:lnTo>
                  <a:lnTo>
                    <a:pt x="8" y="39"/>
                  </a:lnTo>
                  <a:lnTo>
                    <a:pt x="6" y="38"/>
                  </a:lnTo>
                  <a:lnTo>
                    <a:pt x="3" y="37"/>
                  </a:lnTo>
                  <a:lnTo>
                    <a:pt x="2" y="34"/>
                  </a:lnTo>
                  <a:lnTo>
                    <a:pt x="0" y="32"/>
                  </a:lnTo>
                  <a:lnTo>
                    <a:pt x="0" y="8"/>
                  </a:lnTo>
                  <a:lnTo>
                    <a:pt x="2" y="5"/>
                  </a:lnTo>
                  <a:lnTo>
                    <a:pt x="3" y="3"/>
                  </a:lnTo>
                  <a:lnTo>
                    <a:pt x="6" y="0"/>
                  </a:lnTo>
                  <a:lnTo>
                    <a:pt x="8" y="0"/>
                  </a:lnTo>
                  <a:close/>
                </a:path>
              </a:pathLst>
            </a:custGeom>
            <a:solidFill>
              <a:srgbClr val="D3E5F6">
                <a:alpha val="38823"/>
              </a:srgbClr>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473" name="Google Shape;473;p23"/>
            <p:cNvSpPr/>
            <p:nvPr/>
          </p:nvSpPr>
          <p:spPr>
            <a:xfrm>
              <a:off x="7985941" y="3709207"/>
              <a:ext cx="51759" cy="51759"/>
            </a:xfrm>
            <a:custGeom>
              <a:rect b="b" l="l" r="r" t="t"/>
              <a:pathLst>
                <a:path extrusionOk="0" h="39" w="39">
                  <a:moveTo>
                    <a:pt x="8" y="0"/>
                  </a:moveTo>
                  <a:lnTo>
                    <a:pt x="31" y="0"/>
                  </a:lnTo>
                  <a:lnTo>
                    <a:pt x="34" y="0"/>
                  </a:lnTo>
                  <a:lnTo>
                    <a:pt x="37" y="3"/>
                  </a:lnTo>
                  <a:lnTo>
                    <a:pt x="38" y="5"/>
                  </a:lnTo>
                  <a:lnTo>
                    <a:pt x="39" y="8"/>
                  </a:lnTo>
                  <a:lnTo>
                    <a:pt x="39" y="32"/>
                  </a:lnTo>
                  <a:lnTo>
                    <a:pt x="38" y="34"/>
                  </a:lnTo>
                  <a:lnTo>
                    <a:pt x="37" y="37"/>
                  </a:lnTo>
                  <a:lnTo>
                    <a:pt x="34" y="38"/>
                  </a:lnTo>
                  <a:lnTo>
                    <a:pt x="31" y="39"/>
                  </a:lnTo>
                  <a:lnTo>
                    <a:pt x="8" y="39"/>
                  </a:lnTo>
                  <a:lnTo>
                    <a:pt x="4" y="38"/>
                  </a:lnTo>
                  <a:lnTo>
                    <a:pt x="2" y="37"/>
                  </a:lnTo>
                  <a:lnTo>
                    <a:pt x="0" y="34"/>
                  </a:lnTo>
                  <a:lnTo>
                    <a:pt x="0" y="32"/>
                  </a:lnTo>
                  <a:lnTo>
                    <a:pt x="0" y="8"/>
                  </a:lnTo>
                  <a:lnTo>
                    <a:pt x="0" y="5"/>
                  </a:lnTo>
                  <a:lnTo>
                    <a:pt x="2" y="3"/>
                  </a:lnTo>
                  <a:lnTo>
                    <a:pt x="4" y="0"/>
                  </a:lnTo>
                  <a:lnTo>
                    <a:pt x="8" y="0"/>
                  </a:lnTo>
                  <a:close/>
                </a:path>
              </a:pathLst>
            </a:custGeom>
            <a:solidFill>
              <a:srgbClr val="D3E5F6">
                <a:alpha val="38823"/>
              </a:srgbClr>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474" name="Google Shape;474;p23"/>
            <p:cNvSpPr/>
            <p:nvPr/>
          </p:nvSpPr>
          <p:spPr>
            <a:xfrm>
              <a:off x="8065570" y="3622943"/>
              <a:ext cx="51759" cy="51759"/>
            </a:xfrm>
            <a:custGeom>
              <a:rect b="b" l="l" r="r" t="t"/>
              <a:pathLst>
                <a:path extrusionOk="0" h="39" w="39">
                  <a:moveTo>
                    <a:pt x="8" y="0"/>
                  </a:moveTo>
                  <a:lnTo>
                    <a:pt x="31" y="0"/>
                  </a:lnTo>
                  <a:lnTo>
                    <a:pt x="34" y="0"/>
                  </a:lnTo>
                  <a:lnTo>
                    <a:pt x="37" y="2"/>
                  </a:lnTo>
                  <a:lnTo>
                    <a:pt x="39" y="4"/>
                  </a:lnTo>
                  <a:lnTo>
                    <a:pt x="39" y="8"/>
                  </a:lnTo>
                  <a:lnTo>
                    <a:pt x="39" y="31"/>
                  </a:lnTo>
                  <a:lnTo>
                    <a:pt x="39" y="34"/>
                  </a:lnTo>
                  <a:lnTo>
                    <a:pt x="37" y="36"/>
                  </a:lnTo>
                  <a:lnTo>
                    <a:pt x="34" y="38"/>
                  </a:lnTo>
                  <a:lnTo>
                    <a:pt x="31" y="39"/>
                  </a:lnTo>
                  <a:lnTo>
                    <a:pt x="8" y="39"/>
                  </a:lnTo>
                  <a:lnTo>
                    <a:pt x="5" y="38"/>
                  </a:lnTo>
                  <a:lnTo>
                    <a:pt x="3" y="36"/>
                  </a:lnTo>
                  <a:lnTo>
                    <a:pt x="1" y="34"/>
                  </a:lnTo>
                  <a:lnTo>
                    <a:pt x="0" y="31"/>
                  </a:lnTo>
                  <a:lnTo>
                    <a:pt x="0" y="8"/>
                  </a:lnTo>
                  <a:lnTo>
                    <a:pt x="1" y="4"/>
                  </a:lnTo>
                  <a:lnTo>
                    <a:pt x="3" y="2"/>
                  </a:lnTo>
                  <a:lnTo>
                    <a:pt x="5" y="0"/>
                  </a:lnTo>
                  <a:lnTo>
                    <a:pt x="8" y="0"/>
                  </a:lnTo>
                  <a:close/>
                </a:path>
              </a:pathLst>
            </a:custGeom>
            <a:solidFill>
              <a:srgbClr val="D3E5F6">
                <a:alpha val="38823"/>
              </a:srgbClr>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475" name="Google Shape;475;p23"/>
            <p:cNvSpPr/>
            <p:nvPr/>
          </p:nvSpPr>
          <p:spPr>
            <a:xfrm>
              <a:off x="8065570" y="3709207"/>
              <a:ext cx="51759" cy="51759"/>
            </a:xfrm>
            <a:custGeom>
              <a:rect b="b" l="l" r="r" t="t"/>
              <a:pathLst>
                <a:path extrusionOk="0" h="39" w="39">
                  <a:moveTo>
                    <a:pt x="8" y="0"/>
                  </a:moveTo>
                  <a:lnTo>
                    <a:pt x="31" y="0"/>
                  </a:lnTo>
                  <a:lnTo>
                    <a:pt x="34" y="0"/>
                  </a:lnTo>
                  <a:lnTo>
                    <a:pt x="37" y="3"/>
                  </a:lnTo>
                  <a:lnTo>
                    <a:pt x="39" y="5"/>
                  </a:lnTo>
                  <a:lnTo>
                    <a:pt x="39" y="8"/>
                  </a:lnTo>
                  <a:lnTo>
                    <a:pt x="39" y="32"/>
                  </a:lnTo>
                  <a:lnTo>
                    <a:pt x="39" y="34"/>
                  </a:lnTo>
                  <a:lnTo>
                    <a:pt x="37" y="37"/>
                  </a:lnTo>
                  <a:lnTo>
                    <a:pt x="34" y="38"/>
                  </a:lnTo>
                  <a:lnTo>
                    <a:pt x="31" y="39"/>
                  </a:lnTo>
                  <a:lnTo>
                    <a:pt x="8" y="39"/>
                  </a:lnTo>
                  <a:lnTo>
                    <a:pt x="5" y="38"/>
                  </a:lnTo>
                  <a:lnTo>
                    <a:pt x="3" y="37"/>
                  </a:lnTo>
                  <a:lnTo>
                    <a:pt x="1" y="34"/>
                  </a:lnTo>
                  <a:lnTo>
                    <a:pt x="0" y="32"/>
                  </a:lnTo>
                  <a:lnTo>
                    <a:pt x="0" y="8"/>
                  </a:lnTo>
                  <a:lnTo>
                    <a:pt x="1" y="5"/>
                  </a:lnTo>
                  <a:lnTo>
                    <a:pt x="3" y="3"/>
                  </a:lnTo>
                  <a:lnTo>
                    <a:pt x="5" y="0"/>
                  </a:lnTo>
                  <a:lnTo>
                    <a:pt x="8" y="0"/>
                  </a:lnTo>
                  <a:close/>
                </a:path>
              </a:pathLst>
            </a:custGeom>
            <a:solidFill>
              <a:srgbClr val="D3E5F6">
                <a:alpha val="38823"/>
              </a:srgbClr>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476" name="Google Shape;476;p23"/>
            <p:cNvSpPr/>
            <p:nvPr/>
          </p:nvSpPr>
          <p:spPr>
            <a:xfrm>
              <a:off x="7838628" y="3281867"/>
              <a:ext cx="627738" cy="757798"/>
            </a:xfrm>
            <a:custGeom>
              <a:rect b="b" l="l" r="r" t="t"/>
              <a:pathLst>
                <a:path extrusionOk="0" h="571" w="473">
                  <a:moveTo>
                    <a:pt x="400" y="436"/>
                  </a:moveTo>
                  <a:lnTo>
                    <a:pt x="396" y="436"/>
                  </a:lnTo>
                  <a:lnTo>
                    <a:pt x="394" y="439"/>
                  </a:lnTo>
                  <a:lnTo>
                    <a:pt x="392" y="441"/>
                  </a:lnTo>
                  <a:lnTo>
                    <a:pt x="392" y="444"/>
                  </a:lnTo>
                  <a:lnTo>
                    <a:pt x="392" y="464"/>
                  </a:lnTo>
                  <a:lnTo>
                    <a:pt x="392" y="468"/>
                  </a:lnTo>
                  <a:lnTo>
                    <a:pt x="394" y="470"/>
                  </a:lnTo>
                  <a:lnTo>
                    <a:pt x="396" y="471"/>
                  </a:lnTo>
                  <a:lnTo>
                    <a:pt x="400" y="471"/>
                  </a:lnTo>
                  <a:lnTo>
                    <a:pt x="420" y="471"/>
                  </a:lnTo>
                  <a:lnTo>
                    <a:pt x="422" y="471"/>
                  </a:lnTo>
                  <a:lnTo>
                    <a:pt x="425" y="470"/>
                  </a:lnTo>
                  <a:lnTo>
                    <a:pt x="428" y="468"/>
                  </a:lnTo>
                  <a:lnTo>
                    <a:pt x="428" y="464"/>
                  </a:lnTo>
                  <a:lnTo>
                    <a:pt x="428" y="444"/>
                  </a:lnTo>
                  <a:lnTo>
                    <a:pt x="428" y="441"/>
                  </a:lnTo>
                  <a:lnTo>
                    <a:pt x="425" y="439"/>
                  </a:lnTo>
                  <a:lnTo>
                    <a:pt x="422" y="436"/>
                  </a:lnTo>
                  <a:lnTo>
                    <a:pt x="420" y="436"/>
                  </a:lnTo>
                  <a:lnTo>
                    <a:pt x="400" y="436"/>
                  </a:lnTo>
                  <a:close/>
                  <a:moveTo>
                    <a:pt x="344" y="436"/>
                  </a:moveTo>
                  <a:lnTo>
                    <a:pt x="341" y="436"/>
                  </a:lnTo>
                  <a:lnTo>
                    <a:pt x="339" y="439"/>
                  </a:lnTo>
                  <a:lnTo>
                    <a:pt x="337" y="441"/>
                  </a:lnTo>
                  <a:lnTo>
                    <a:pt x="336" y="444"/>
                  </a:lnTo>
                  <a:lnTo>
                    <a:pt x="336" y="464"/>
                  </a:lnTo>
                  <a:lnTo>
                    <a:pt x="337" y="468"/>
                  </a:lnTo>
                  <a:lnTo>
                    <a:pt x="339" y="470"/>
                  </a:lnTo>
                  <a:lnTo>
                    <a:pt x="341" y="471"/>
                  </a:lnTo>
                  <a:lnTo>
                    <a:pt x="344" y="471"/>
                  </a:lnTo>
                  <a:lnTo>
                    <a:pt x="364" y="471"/>
                  </a:lnTo>
                  <a:lnTo>
                    <a:pt x="367" y="471"/>
                  </a:lnTo>
                  <a:lnTo>
                    <a:pt x="370" y="470"/>
                  </a:lnTo>
                  <a:lnTo>
                    <a:pt x="371" y="468"/>
                  </a:lnTo>
                  <a:lnTo>
                    <a:pt x="371" y="464"/>
                  </a:lnTo>
                  <a:lnTo>
                    <a:pt x="371" y="444"/>
                  </a:lnTo>
                  <a:lnTo>
                    <a:pt x="371" y="441"/>
                  </a:lnTo>
                  <a:lnTo>
                    <a:pt x="370" y="439"/>
                  </a:lnTo>
                  <a:lnTo>
                    <a:pt x="367" y="436"/>
                  </a:lnTo>
                  <a:lnTo>
                    <a:pt x="364" y="436"/>
                  </a:lnTo>
                  <a:lnTo>
                    <a:pt x="344" y="436"/>
                  </a:lnTo>
                  <a:close/>
                  <a:moveTo>
                    <a:pt x="288" y="436"/>
                  </a:moveTo>
                  <a:lnTo>
                    <a:pt x="285" y="436"/>
                  </a:lnTo>
                  <a:lnTo>
                    <a:pt x="282" y="439"/>
                  </a:lnTo>
                  <a:lnTo>
                    <a:pt x="281" y="441"/>
                  </a:lnTo>
                  <a:lnTo>
                    <a:pt x="280" y="444"/>
                  </a:lnTo>
                  <a:lnTo>
                    <a:pt x="280" y="464"/>
                  </a:lnTo>
                  <a:lnTo>
                    <a:pt x="281" y="468"/>
                  </a:lnTo>
                  <a:lnTo>
                    <a:pt x="282" y="470"/>
                  </a:lnTo>
                  <a:lnTo>
                    <a:pt x="285" y="471"/>
                  </a:lnTo>
                  <a:lnTo>
                    <a:pt x="288" y="471"/>
                  </a:lnTo>
                  <a:lnTo>
                    <a:pt x="309" y="471"/>
                  </a:lnTo>
                  <a:lnTo>
                    <a:pt x="311" y="471"/>
                  </a:lnTo>
                  <a:lnTo>
                    <a:pt x="314" y="470"/>
                  </a:lnTo>
                  <a:lnTo>
                    <a:pt x="315" y="468"/>
                  </a:lnTo>
                  <a:lnTo>
                    <a:pt x="316" y="464"/>
                  </a:lnTo>
                  <a:lnTo>
                    <a:pt x="316" y="444"/>
                  </a:lnTo>
                  <a:lnTo>
                    <a:pt x="315" y="441"/>
                  </a:lnTo>
                  <a:lnTo>
                    <a:pt x="314" y="439"/>
                  </a:lnTo>
                  <a:lnTo>
                    <a:pt x="311" y="436"/>
                  </a:lnTo>
                  <a:lnTo>
                    <a:pt x="309" y="436"/>
                  </a:lnTo>
                  <a:lnTo>
                    <a:pt x="288" y="436"/>
                  </a:lnTo>
                  <a:close/>
                  <a:moveTo>
                    <a:pt x="400" y="376"/>
                  </a:moveTo>
                  <a:lnTo>
                    <a:pt x="396" y="376"/>
                  </a:lnTo>
                  <a:lnTo>
                    <a:pt x="394" y="378"/>
                  </a:lnTo>
                  <a:lnTo>
                    <a:pt x="392" y="381"/>
                  </a:lnTo>
                  <a:lnTo>
                    <a:pt x="392" y="384"/>
                  </a:lnTo>
                  <a:lnTo>
                    <a:pt x="392" y="403"/>
                  </a:lnTo>
                  <a:lnTo>
                    <a:pt x="392" y="407"/>
                  </a:lnTo>
                  <a:lnTo>
                    <a:pt x="394" y="410"/>
                  </a:lnTo>
                  <a:lnTo>
                    <a:pt x="396" y="411"/>
                  </a:lnTo>
                  <a:lnTo>
                    <a:pt x="400" y="411"/>
                  </a:lnTo>
                  <a:lnTo>
                    <a:pt x="420" y="411"/>
                  </a:lnTo>
                  <a:lnTo>
                    <a:pt x="422" y="411"/>
                  </a:lnTo>
                  <a:lnTo>
                    <a:pt x="425" y="410"/>
                  </a:lnTo>
                  <a:lnTo>
                    <a:pt x="428" y="407"/>
                  </a:lnTo>
                  <a:lnTo>
                    <a:pt x="428" y="403"/>
                  </a:lnTo>
                  <a:lnTo>
                    <a:pt x="428" y="384"/>
                  </a:lnTo>
                  <a:lnTo>
                    <a:pt x="428" y="381"/>
                  </a:lnTo>
                  <a:lnTo>
                    <a:pt x="425" y="378"/>
                  </a:lnTo>
                  <a:lnTo>
                    <a:pt x="422" y="376"/>
                  </a:lnTo>
                  <a:lnTo>
                    <a:pt x="420" y="376"/>
                  </a:lnTo>
                  <a:lnTo>
                    <a:pt x="400" y="376"/>
                  </a:lnTo>
                  <a:close/>
                  <a:moveTo>
                    <a:pt x="344" y="376"/>
                  </a:moveTo>
                  <a:lnTo>
                    <a:pt x="341" y="376"/>
                  </a:lnTo>
                  <a:lnTo>
                    <a:pt x="339" y="378"/>
                  </a:lnTo>
                  <a:lnTo>
                    <a:pt x="337" y="381"/>
                  </a:lnTo>
                  <a:lnTo>
                    <a:pt x="336" y="384"/>
                  </a:lnTo>
                  <a:lnTo>
                    <a:pt x="336" y="403"/>
                  </a:lnTo>
                  <a:lnTo>
                    <a:pt x="337" y="407"/>
                  </a:lnTo>
                  <a:lnTo>
                    <a:pt x="339" y="410"/>
                  </a:lnTo>
                  <a:lnTo>
                    <a:pt x="341" y="411"/>
                  </a:lnTo>
                  <a:lnTo>
                    <a:pt x="344" y="411"/>
                  </a:lnTo>
                  <a:lnTo>
                    <a:pt x="364" y="411"/>
                  </a:lnTo>
                  <a:lnTo>
                    <a:pt x="367" y="411"/>
                  </a:lnTo>
                  <a:lnTo>
                    <a:pt x="370" y="410"/>
                  </a:lnTo>
                  <a:lnTo>
                    <a:pt x="371" y="407"/>
                  </a:lnTo>
                  <a:lnTo>
                    <a:pt x="371" y="403"/>
                  </a:lnTo>
                  <a:lnTo>
                    <a:pt x="371" y="384"/>
                  </a:lnTo>
                  <a:lnTo>
                    <a:pt x="371" y="381"/>
                  </a:lnTo>
                  <a:lnTo>
                    <a:pt x="370" y="378"/>
                  </a:lnTo>
                  <a:lnTo>
                    <a:pt x="367" y="376"/>
                  </a:lnTo>
                  <a:lnTo>
                    <a:pt x="364" y="376"/>
                  </a:lnTo>
                  <a:lnTo>
                    <a:pt x="344" y="376"/>
                  </a:lnTo>
                  <a:close/>
                  <a:moveTo>
                    <a:pt x="288" y="376"/>
                  </a:moveTo>
                  <a:lnTo>
                    <a:pt x="285" y="376"/>
                  </a:lnTo>
                  <a:lnTo>
                    <a:pt x="282" y="378"/>
                  </a:lnTo>
                  <a:lnTo>
                    <a:pt x="281" y="381"/>
                  </a:lnTo>
                  <a:lnTo>
                    <a:pt x="280" y="384"/>
                  </a:lnTo>
                  <a:lnTo>
                    <a:pt x="280" y="403"/>
                  </a:lnTo>
                  <a:lnTo>
                    <a:pt x="281" y="407"/>
                  </a:lnTo>
                  <a:lnTo>
                    <a:pt x="282" y="410"/>
                  </a:lnTo>
                  <a:lnTo>
                    <a:pt x="285" y="411"/>
                  </a:lnTo>
                  <a:lnTo>
                    <a:pt x="288" y="411"/>
                  </a:lnTo>
                  <a:lnTo>
                    <a:pt x="309" y="411"/>
                  </a:lnTo>
                  <a:lnTo>
                    <a:pt x="311" y="411"/>
                  </a:lnTo>
                  <a:lnTo>
                    <a:pt x="314" y="410"/>
                  </a:lnTo>
                  <a:lnTo>
                    <a:pt x="315" y="407"/>
                  </a:lnTo>
                  <a:lnTo>
                    <a:pt x="316" y="403"/>
                  </a:lnTo>
                  <a:lnTo>
                    <a:pt x="316" y="384"/>
                  </a:lnTo>
                  <a:lnTo>
                    <a:pt x="315" y="381"/>
                  </a:lnTo>
                  <a:lnTo>
                    <a:pt x="314" y="378"/>
                  </a:lnTo>
                  <a:lnTo>
                    <a:pt x="311" y="376"/>
                  </a:lnTo>
                  <a:lnTo>
                    <a:pt x="309" y="376"/>
                  </a:lnTo>
                  <a:lnTo>
                    <a:pt x="288" y="376"/>
                  </a:lnTo>
                  <a:close/>
                  <a:moveTo>
                    <a:pt x="179" y="322"/>
                  </a:moveTo>
                  <a:lnTo>
                    <a:pt x="176" y="322"/>
                  </a:lnTo>
                  <a:lnTo>
                    <a:pt x="174" y="325"/>
                  </a:lnTo>
                  <a:lnTo>
                    <a:pt x="172" y="327"/>
                  </a:lnTo>
                  <a:lnTo>
                    <a:pt x="171" y="330"/>
                  </a:lnTo>
                  <a:lnTo>
                    <a:pt x="171" y="354"/>
                  </a:lnTo>
                  <a:lnTo>
                    <a:pt x="172" y="356"/>
                  </a:lnTo>
                  <a:lnTo>
                    <a:pt x="174" y="359"/>
                  </a:lnTo>
                  <a:lnTo>
                    <a:pt x="176" y="360"/>
                  </a:lnTo>
                  <a:lnTo>
                    <a:pt x="179" y="361"/>
                  </a:lnTo>
                  <a:lnTo>
                    <a:pt x="202" y="361"/>
                  </a:lnTo>
                  <a:lnTo>
                    <a:pt x="205" y="360"/>
                  </a:lnTo>
                  <a:lnTo>
                    <a:pt x="208" y="359"/>
                  </a:lnTo>
                  <a:lnTo>
                    <a:pt x="210" y="356"/>
                  </a:lnTo>
                  <a:lnTo>
                    <a:pt x="210" y="354"/>
                  </a:lnTo>
                  <a:lnTo>
                    <a:pt x="210" y="330"/>
                  </a:lnTo>
                  <a:lnTo>
                    <a:pt x="210" y="327"/>
                  </a:lnTo>
                  <a:lnTo>
                    <a:pt x="208" y="325"/>
                  </a:lnTo>
                  <a:lnTo>
                    <a:pt x="205" y="322"/>
                  </a:lnTo>
                  <a:lnTo>
                    <a:pt x="202" y="322"/>
                  </a:lnTo>
                  <a:lnTo>
                    <a:pt x="179" y="322"/>
                  </a:lnTo>
                  <a:close/>
                  <a:moveTo>
                    <a:pt x="119" y="322"/>
                  </a:moveTo>
                  <a:lnTo>
                    <a:pt x="115" y="322"/>
                  </a:lnTo>
                  <a:lnTo>
                    <a:pt x="113" y="325"/>
                  </a:lnTo>
                  <a:lnTo>
                    <a:pt x="111" y="327"/>
                  </a:lnTo>
                  <a:lnTo>
                    <a:pt x="111" y="330"/>
                  </a:lnTo>
                  <a:lnTo>
                    <a:pt x="111" y="354"/>
                  </a:lnTo>
                  <a:lnTo>
                    <a:pt x="111" y="356"/>
                  </a:lnTo>
                  <a:lnTo>
                    <a:pt x="113" y="359"/>
                  </a:lnTo>
                  <a:lnTo>
                    <a:pt x="115" y="360"/>
                  </a:lnTo>
                  <a:lnTo>
                    <a:pt x="119" y="361"/>
                  </a:lnTo>
                  <a:lnTo>
                    <a:pt x="142" y="361"/>
                  </a:lnTo>
                  <a:lnTo>
                    <a:pt x="145" y="360"/>
                  </a:lnTo>
                  <a:lnTo>
                    <a:pt x="148" y="359"/>
                  </a:lnTo>
                  <a:lnTo>
                    <a:pt x="149" y="356"/>
                  </a:lnTo>
                  <a:lnTo>
                    <a:pt x="150" y="354"/>
                  </a:lnTo>
                  <a:lnTo>
                    <a:pt x="150" y="330"/>
                  </a:lnTo>
                  <a:lnTo>
                    <a:pt x="149" y="327"/>
                  </a:lnTo>
                  <a:lnTo>
                    <a:pt x="148" y="325"/>
                  </a:lnTo>
                  <a:lnTo>
                    <a:pt x="145" y="322"/>
                  </a:lnTo>
                  <a:lnTo>
                    <a:pt x="142" y="322"/>
                  </a:lnTo>
                  <a:lnTo>
                    <a:pt x="119" y="322"/>
                  </a:lnTo>
                  <a:close/>
                  <a:moveTo>
                    <a:pt x="57" y="322"/>
                  </a:moveTo>
                  <a:lnTo>
                    <a:pt x="55" y="322"/>
                  </a:lnTo>
                  <a:lnTo>
                    <a:pt x="52" y="325"/>
                  </a:lnTo>
                  <a:lnTo>
                    <a:pt x="51" y="327"/>
                  </a:lnTo>
                  <a:lnTo>
                    <a:pt x="49" y="330"/>
                  </a:lnTo>
                  <a:lnTo>
                    <a:pt x="49" y="354"/>
                  </a:lnTo>
                  <a:lnTo>
                    <a:pt x="51" y="356"/>
                  </a:lnTo>
                  <a:lnTo>
                    <a:pt x="52" y="359"/>
                  </a:lnTo>
                  <a:lnTo>
                    <a:pt x="55" y="360"/>
                  </a:lnTo>
                  <a:lnTo>
                    <a:pt x="57" y="361"/>
                  </a:lnTo>
                  <a:lnTo>
                    <a:pt x="81" y="361"/>
                  </a:lnTo>
                  <a:lnTo>
                    <a:pt x="85" y="360"/>
                  </a:lnTo>
                  <a:lnTo>
                    <a:pt x="86" y="359"/>
                  </a:lnTo>
                  <a:lnTo>
                    <a:pt x="89" y="356"/>
                  </a:lnTo>
                  <a:lnTo>
                    <a:pt x="89" y="354"/>
                  </a:lnTo>
                  <a:lnTo>
                    <a:pt x="89" y="330"/>
                  </a:lnTo>
                  <a:lnTo>
                    <a:pt x="89" y="327"/>
                  </a:lnTo>
                  <a:lnTo>
                    <a:pt x="86" y="325"/>
                  </a:lnTo>
                  <a:lnTo>
                    <a:pt x="85" y="322"/>
                  </a:lnTo>
                  <a:lnTo>
                    <a:pt x="81" y="322"/>
                  </a:lnTo>
                  <a:lnTo>
                    <a:pt x="57" y="322"/>
                  </a:lnTo>
                  <a:close/>
                  <a:moveTo>
                    <a:pt x="400" y="316"/>
                  </a:moveTo>
                  <a:lnTo>
                    <a:pt x="396" y="316"/>
                  </a:lnTo>
                  <a:lnTo>
                    <a:pt x="394" y="317"/>
                  </a:lnTo>
                  <a:lnTo>
                    <a:pt x="392" y="320"/>
                  </a:lnTo>
                  <a:lnTo>
                    <a:pt x="392" y="324"/>
                  </a:lnTo>
                  <a:lnTo>
                    <a:pt x="392" y="343"/>
                  </a:lnTo>
                  <a:lnTo>
                    <a:pt x="392" y="346"/>
                  </a:lnTo>
                  <a:lnTo>
                    <a:pt x="394" y="348"/>
                  </a:lnTo>
                  <a:lnTo>
                    <a:pt x="396" y="351"/>
                  </a:lnTo>
                  <a:lnTo>
                    <a:pt x="400" y="351"/>
                  </a:lnTo>
                  <a:lnTo>
                    <a:pt x="420" y="351"/>
                  </a:lnTo>
                  <a:lnTo>
                    <a:pt x="422" y="351"/>
                  </a:lnTo>
                  <a:lnTo>
                    <a:pt x="425" y="348"/>
                  </a:lnTo>
                  <a:lnTo>
                    <a:pt x="428" y="346"/>
                  </a:lnTo>
                  <a:lnTo>
                    <a:pt x="428" y="343"/>
                  </a:lnTo>
                  <a:lnTo>
                    <a:pt x="428" y="324"/>
                  </a:lnTo>
                  <a:lnTo>
                    <a:pt x="428" y="320"/>
                  </a:lnTo>
                  <a:lnTo>
                    <a:pt x="425" y="317"/>
                  </a:lnTo>
                  <a:lnTo>
                    <a:pt x="422" y="316"/>
                  </a:lnTo>
                  <a:lnTo>
                    <a:pt x="420" y="316"/>
                  </a:lnTo>
                  <a:lnTo>
                    <a:pt x="400" y="316"/>
                  </a:lnTo>
                  <a:close/>
                  <a:moveTo>
                    <a:pt x="344" y="316"/>
                  </a:moveTo>
                  <a:lnTo>
                    <a:pt x="341" y="316"/>
                  </a:lnTo>
                  <a:lnTo>
                    <a:pt x="339" y="317"/>
                  </a:lnTo>
                  <a:lnTo>
                    <a:pt x="337" y="320"/>
                  </a:lnTo>
                  <a:lnTo>
                    <a:pt x="336" y="324"/>
                  </a:lnTo>
                  <a:lnTo>
                    <a:pt x="336" y="343"/>
                  </a:lnTo>
                  <a:lnTo>
                    <a:pt x="337" y="346"/>
                  </a:lnTo>
                  <a:lnTo>
                    <a:pt x="339" y="348"/>
                  </a:lnTo>
                  <a:lnTo>
                    <a:pt x="341" y="351"/>
                  </a:lnTo>
                  <a:lnTo>
                    <a:pt x="344" y="351"/>
                  </a:lnTo>
                  <a:lnTo>
                    <a:pt x="364" y="351"/>
                  </a:lnTo>
                  <a:lnTo>
                    <a:pt x="367" y="351"/>
                  </a:lnTo>
                  <a:lnTo>
                    <a:pt x="370" y="348"/>
                  </a:lnTo>
                  <a:lnTo>
                    <a:pt x="371" y="346"/>
                  </a:lnTo>
                  <a:lnTo>
                    <a:pt x="371" y="343"/>
                  </a:lnTo>
                  <a:lnTo>
                    <a:pt x="371" y="324"/>
                  </a:lnTo>
                  <a:lnTo>
                    <a:pt x="371" y="320"/>
                  </a:lnTo>
                  <a:lnTo>
                    <a:pt x="370" y="317"/>
                  </a:lnTo>
                  <a:lnTo>
                    <a:pt x="367" y="316"/>
                  </a:lnTo>
                  <a:lnTo>
                    <a:pt x="364" y="316"/>
                  </a:lnTo>
                  <a:lnTo>
                    <a:pt x="344" y="316"/>
                  </a:lnTo>
                  <a:close/>
                  <a:moveTo>
                    <a:pt x="288" y="316"/>
                  </a:moveTo>
                  <a:lnTo>
                    <a:pt x="285" y="316"/>
                  </a:lnTo>
                  <a:lnTo>
                    <a:pt x="282" y="317"/>
                  </a:lnTo>
                  <a:lnTo>
                    <a:pt x="281" y="320"/>
                  </a:lnTo>
                  <a:lnTo>
                    <a:pt x="280" y="324"/>
                  </a:lnTo>
                  <a:lnTo>
                    <a:pt x="280" y="343"/>
                  </a:lnTo>
                  <a:lnTo>
                    <a:pt x="281" y="346"/>
                  </a:lnTo>
                  <a:lnTo>
                    <a:pt x="282" y="348"/>
                  </a:lnTo>
                  <a:lnTo>
                    <a:pt x="285" y="351"/>
                  </a:lnTo>
                  <a:lnTo>
                    <a:pt x="288" y="351"/>
                  </a:lnTo>
                  <a:lnTo>
                    <a:pt x="309" y="351"/>
                  </a:lnTo>
                  <a:lnTo>
                    <a:pt x="311" y="351"/>
                  </a:lnTo>
                  <a:lnTo>
                    <a:pt x="314" y="348"/>
                  </a:lnTo>
                  <a:lnTo>
                    <a:pt x="315" y="346"/>
                  </a:lnTo>
                  <a:lnTo>
                    <a:pt x="316" y="343"/>
                  </a:lnTo>
                  <a:lnTo>
                    <a:pt x="316" y="324"/>
                  </a:lnTo>
                  <a:lnTo>
                    <a:pt x="315" y="320"/>
                  </a:lnTo>
                  <a:lnTo>
                    <a:pt x="314" y="317"/>
                  </a:lnTo>
                  <a:lnTo>
                    <a:pt x="311" y="316"/>
                  </a:lnTo>
                  <a:lnTo>
                    <a:pt x="309" y="316"/>
                  </a:lnTo>
                  <a:lnTo>
                    <a:pt x="288" y="316"/>
                  </a:lnTo>
                  <a:close/>
                  <a:moveTo>
                    <a:pt x="179" y="257"/>
                  </a:moveTo>
                  <a:lnTo>
                    <a:pt x="176" y="257"/>
                  </a:lnTo>
                  <a:lnTo>
                    <a:pt x="174" y="259"/>
                  </a:lnTo>
                  <a:lnTo>
                    <a:pt x="172" y="261"/>
                  </a:lnTo>
                  <a:lnTo>
                    <a:pt x="171" y="265"/>
                  </a:lnTo>
                  <a:lnTo>
                    <a:pt x="171" y="288"/>
                  </a:lnTo>
                  <a:lnTo>
                    <a:pt x="172" y="291"/>
                  </a:lnTo>
                  <a:lnTo>
                    <a:pt x="174" y="293"/>
                  </a:lnTo>
                  <a:lnTo>
                    <a:pt x="176" y="295"/>
                  </a:lnTo>
                  <a:lnTo>
                    <a:pt x="179" y="296"/>
                  </a:lnTo>
                  <a:lnTo>
                    <a:pt x="202" y="296"/>
                  </a:lnTo>
                  <a:lnTo>
                    <a:pt x="205" y="295"/>
                  </a:lnTo>
                  <a:lnTo>
                    <a:pt x="208" y="293"/>
                  </a:lnTo>
                  <a:lnTo>
                    <a:pt x="210" y="291"/>
                  </a:lnTo>
                  <a:lnTo>
                    <a:pt x="210" y="288"/>
                  </a:lnTo>
                  <a:lnTo>
                    <a:pt x="210" y="265"/>
                  </a:lnTo>
                  <a:lnTo>
                    <a:pt x="210" y="261"/>
                  </a:lnTo>
                  <a:lnTo>
                    <a:pt x="208" y="259"/>
                  </a:lnTo>
                  <a:lnTo>
                    <a:pt x="205" y="257"/>
                  </a:lnTo>
                  <a:lnTo>
                    <a:pt x="202" y="257"/>
                  </a:lnTo>
                  <a:lnTo>
                    <a:pt x="179" y="257"/>
                  </a:lnTo>
                  <a:close/>
                  <a:moveTo>
                    <a:pt x="119" y="257"/>
                  </a:moveTo>
                  <a:lnTo>
                    <a:pt x="115" y="257"/>
                  </a:lnTo>
                  <a:lnTo>
                    <a:pt x="113" y="259"/>
                  </a:lnTo>
                  <a:lnTo>
                    <a:pt x="111" y="261"/>
                  </a:lnTo>
                  <a:lnTo>
                    <a:pt x="111" y="265"/>
                  </a:lnTo>
                  <a:lnTo>
                    <a:pt x="111" y="288"/>
                  </a:lnTo>
                  <a:lnTo>
                    <a:pt x="111" y="291"/>
                  </a:lnTo>
                  <a:lnTo>
                    <a:pt x="113" y="293"/>
                  </a:lnTo>
                  <a:lnTo>
                    <a:pt x="115" y="295"/>
                  </a:lnTo>
                  <a:lnTo>
                    <a:pt x="119" y="296"/>
                  </a:lnTo>
                  <a:lnTo>
                    <a:pt x="142" y="296"/>
                  </a:lnTo>
                  <a:lnTo>
                    <a:pt x="145" y="295"/>
                  </a:lnTo>
                  <a:lnTo>
                    <a:pt x="148" y="293"/>
                  </a:lnTo>
                  <a:lnTo>
                    <a:pt x="149" y="291"/>
                  </a:lnTo>
                  <a:lnTo>
                    <a:pt x="150" y="288"/>
                  </a:lnTo>
                  <a:lnTo>
                    <a:pt x="150" y="265"/>
                  </a:lnTo>
                  <a:lnTo>
                    <a:pt x="149" y="261"/>
                  </a:lnTo>
                  <a:lnTo>
                    <a:pt x="148" y="259"/>
                  </a:lnTo>
                  <a:lnTo>
                    <a:pt x="145" y="257"/>
                  </a:lnTo>
                  <a:lnTo>
                    <a:pt x="142" y="257"/>
                  </a:lnTo>
                  <a:lnTo>
                    <a:pt x="119" y="257"/>
                  </a:lnTo>
                  <a:close/>
                  <a:moveTo>
                    <a:pt x="57" y="257"/>
                  </a:moveTo>
                  <a:lnTo>
                    <a:pt x="55" y="257"/>
                  </a:lnTo>
                  <a:lnTo>
                    <a:pt x="52" y="259"/>
                  </a:lnTo>
                  <a:lnTo>
                    <a:pt x="51" y="261"/>
                  </a:lnTo>
                  <a:lnTo>
                    <a:pt x="49" y="265"/>
                  </a:lnTo>
                  <a:lnTo>
                    <a:pt x="49" y="288"/>
                  </a:lnTo>
                  <a:lnTo>
                    <a:pt x="51" y="291"/>
                  </a:lnTo>
                  <a:lnTo>
                    <a:pt x="52" y="293"/>
                  </a:lnTo>
                  <a:lnTo>
                    <a:pt x="55" y="295"/>
                  </a:lnTo>
                  <a:lnTo>
                    <a:pt x="57" y="296"/>
                  </a:lnTo>
                  <a:lnTo>
                    <a:pt x="81" y="296"/>
                  </a:lnTo>
                  <a:lnTo>
                    <a:pt x="85" y="295"/>
                  </a:lnTo>
                  <a:lnTo>
                    <a:pt x="86" y="293"/>
                  </a:lnTo>
                  <a:lnTo>
                    <a:pt x="89" y="291"/>
                  </a:lnTo>
                  <a:lnTo>
                    <a:pt x="89" y="288"/>
                  </a:lnTo>
                  <a:lnTo>
                    <a:pt x="89" y="265"/>
                  </a:lnTo>
                  <a:lnTo>
                    <a:pt x="89" y="261"/>
                  </a:lnTo>
                  <a:lnTo>
                    <a:pt x="86" y="259"/>
                  </a:lnTo>
                  <a:lnTo>
                    <a:pt x="85" y="257"/>
                  </a:lnTo>
                  <a:lnTo>
                    <a:pt x="81" y="257"/>
                  </a:lnTo>
                  <a:lnTo>
                    <a:pt x="57" y="257"/>
                  </a:lnTo>
                  <a:close/>
                  <a:moveTo>
                    <a:pt x="400" y="255"/>
                  </a:moveTo>
                  <a:lnTo>
                    <a:pt x="396" y="255"/>
                  </a:lnTo>
                  <a:lnTo>
                    <a:pt x="394" y="257"/>
                  </a:lnTo>
                  <a:lnTo>
                    <a:pt x="392" y="259"/>
                  </a:lnTo>
                  <a:lnTo>
                    <a:pt x="392" y="263"/>
                  </a:lnTo>
                  <a:lnTo>
                    <a:pt x="392" y="283"/>
                  </a:lnTo>
                  <a:lnTo>
                    <a:pt x="392" y="286"/>
                  </a:lnTo>
                  <a:lnTo>
                    <a:pt x="394" y="288"/>
                  </a:lnTo>
                  <a:lnTo>
                    <a:pt x="396" y="291"/>
                  </a:lnTo>
                  <a:lnTo>
                    <a:pt x="400" y="291"/>
                  </a:lnTo>
                  <a:lnTo>
                    <a:pt x="420" y="291"/>
                  </a:lnTo>
                  <a:lnTo>
                    <a:pt x="422" y="291"/>
                  </a:lnTo>
                  <a:lnTo>
                    <a:pt x="425" y="288"/>
                  </a:lnTo>
                  <a:lnTo>
                    <a:pt x="428" y="286"/>
                  </a:lnTo>
                  <a:lnTo>
                    <a:pt x="428" y="283"/>
                  </a:lnTo>
                  <a:lnTo>
                    <a:pt x="428" y="263"/>
                  </a:lnTo>
                  <a:lnTo>
                    <a:pt x="428" y="259"/>
                  </a:lnTo>
                  <a:lnTo>
                    <a:pt x="425" y="257"/>
                  </a:lnTo>
                  <a:lnTo>
                    <a:pt x="422" y="255"/>
                  </a:lnTo>
                  <a:lnTo>
                    <a:pt x="420" y="255"/>
                  </a:lnTo>
                  <a:lnTo>
                    <a:pt x="400" y="255"/>
                  </a:lnTo>
                  <a:close/>
                  <a:moveTo>
                    <a:pt x="344" y="255"/>
                  </a:moveTo>
                  <a:lnTo>
                    <a:pt x="341" y="255"/>
                  </a:lnTo>
                  <a:lnTo>
                    <a:pt x="339" y="257"/>
                  </a:lnTo>
                  <a:lnTo>
                    <a:pt x="337" y="259"/>
                  </a:lnTo>
                  <a:lnTo>
                    <a:pt x="336" y="263"/>
                  </a:lnTo>
                  <a:lnTo>
                    <a:pt x="336" y="283"/>
                  </a:lnTo>
                  <a:lnTo>
                    <a:pt x="337" y="286"/>
                  </a:lnTo>
                  <a:lnTo>
                    <a:pt x="339" y="288"/>
                  </a:lnTo>
                  <a:lnTo>
                    <a:pt x="341" y="291"/>
                  </a:lnTo>
                  <a:lnTo>
                    <a:pt x="344" y="291"/>
                  </a:lnTo>
                  <a:lnTo>
                    <a:pt x="364" y="291"/>
                  </a:lnTo>
                  <a:lnTo>
                    <a:pt x="367" y="291"/>
                  </a:lnTo>
                  <a:lnTo>
                    <a:pt x="370" y="288"/>
                  </a:lnTo>
                  <a:lnTo>
                    <a:pt x="371" y="286"/>
                  </a:lnTo>
                  <a:lnTo>
                    <a:pt x="371" y="283"/>
                  </a:lnTo>
                  <a:lnTo>
                    <a:pt x="371" y="263"/>
                  </a:lnTo>
                  <a:lnTo>
                    <a:pt x="371" y="259"/>
                  </a:lnTo>
                  <a:lnTo>
                    <a:pt x="370" y="257"/>
                  </a:lnTo>
                  <a:lnTo>
                    <a:pt x="367" y="255"/>
                  </a:lnTo>
                  <a:lnTo>
                    <a:pt x="364" y="255"/>
                  </a:lnTo>
                  <a:lnTo>
                    <a:pt x="344" y="255"/>
                  </a:lnTo>
                  <a:close/>
                  <a:moveTo>
                    <a:pt x="288" y="255"/>
                  </a:moveTo>
                  <a:lnTo>
                    <a:pt x="285" y="255"/>
                  </a:lnTo>
                  <a:lnTo>
                    <a:pt x="282" y="257"/>
                  </a:lnTo>
                  <a:lnTo>
                    <a:pt x="281" y="259"/>
                  </a:lnTo>
                  <a:lnTo>
                    <a:pt x="280" y="263"/>
                  </a:lnTo>
                  <a:lnTo>
                    <a:pt x="280" y="283"/>
                  </a:lnTo>
                  <a:lnTo>
                    <a:pt x="281" y="286"/>
                  </a:lnTo>
                  <a:lnTo>
                    <a:pt x="282" y="288"/>
                  </a:lnTo>
                  <a:lnTo>
                    <a:pt x="285" y="291"/>
                  </a:lnTo>
                  <a:lnTo>
                    <a:pt x="288" y="291"/>
                  </a:lnTo>
                  <a:lnTo>
                    <a:pt x="309" y="291"/>
                  </a:lnTo>
                  <a:lnTo>
                    <a:pt x="311" y="291"/>
                  </a:lnTo>
                  <a:lnTo>
                    <a:pt x="314" y="288"/>
                  </a:lnTo>
                  <a:lnTo>
                    <a:pt x="315" y="286"/>
                  </a:lnTo>
                  <a:lnTo>
                    <a:pt x="316" y="283"/>
                  </a:lnTo>
                  <a:lnTo>
                    <a:pt x="316" y="263"/>
                  </a:lnTo>
                  <a:lnTo>
                    <a:pt x="315" y="259"/>
                  </a:lnTo>
                  <a:lnTo>
                    <a:pt x="314" y="257"/>
                  </a:lnTo>
                  <a:lnTo>
                    <a:pt x="311" y="255"/>
                  </a:lnTo>
                  <a:lnTo>
                    <a:pt x="309" y="255"/>
                  </a:lnTo>
                  <a:lnTo>
                    <a:pt x="288" y="255"/>
                  </a:lnTo>
                  <a:close/>
                  <a:moveTo>
                    <a:pt x="179" y="189"/>
                  </a:moveTo>
                  <a:lnTo>
                    <a:pt x="176" y="190"/>
                  </a:lnTo>
                  <a:lnTo>
                    <a:pt x="174" y="191"/>
                  </a:lnTo>
                  <a:lnTo>
                    <a:pt x="172" y="194"/>
                  </a:lnTo>
                  <a:lnTo>
                    <a:pt x="171" y="197"/>
                  </a:lnTo>
                  <a:lnTo>
                    <a:pt x="171" y="220"/>
                  </a:lnTo>
                  <a:lnTo>
                    <a:pt x="172" y="223"/>
                  </a:lnTo>
                  <a:lnTo>
                    <a:pt x="174" y="225"/>
                  </a:lnTo>
                  <a:lnTo>
                    <a:pt x="176" y="228"/>
                  </a:lnTo>
                  <a:lnTo>
                    <a:pt x="179" y="228"/>
                  </a:lnTo>
                  <a:lnTo>
                    <a:pt x="202" y="228"/>
                  </a:lnTo>
                  <a:lnTo>
                    <a:pt x="205" y="228"/>
                  </a:lnTo>
                  <a:lnTo>
                    <a:pt x="208" y="225"/>
                  </a:lnTo>
                  <a:lnTo>
                    <a:pt x="210" y="223"/>
                  </a:lnTo>
                  <a:lnTo>
                    <a:pt x="210" y="220"/>
                  </a:lnTo>
                  <a:lnTo>
                    <a:pt x="210" y="197"/>
                  </a:lnTo>
                  <a:lnTo>
                    <a:pt x="210" y="194"/>
                  </a:lnTo>
                  <a:lnTo>
                    <a:pt x="208" y="191"/>
                  </a:lnTo>
                  <a:lnTo>
                    <a:pt x="205" y="190"/>
                  </a:lnTo>
                  <a:lnTo>
                    <a:pt x="202" y="189"/>
                  </a:lnTo>
                  <a:lnTo>
                    <a:pt x="179" y="189"/>
                  </a:lnTo>
                  <a:close/>
                  <a:moveTo>
                    <a:pt x="119" y="189"/>
                  </a:moveTo>
                  <a:lnTo>
                    <a:pt x="115" y="190"/>
                  </a:lnTo>
                  <a:lnTo>
                    <a:pt x="113" y="191"/>
                  </a:lnTo>
                  <a:lnTo>
                    <a:pt x="111" y="194"/>
                  </a:lnTo>
                  <a:lnTo>
                    <a:pt x="111" y="197"/>
                  </a:lnTo>
                  <a:lnTo>
                    <a:pt x="111" y="220"/>
                  </a:lnTo>
                  <a:lnTo>
                    <a:pt x="111" y="223"/>
                  </a:lnTo>
                  <a:lnTo>
                    <a:pt x="113" y="225"/>
                  </a:lnTo>
                  <a:lnTo>
                    <a:pt x="115" y="228"/>
                  </a:lnTo>
                  <a:lnTo>
                    <a:pt x="119" y="228"/>
                  </a:lnTo>
                  <a:lnTo>
                    <a:pt x="142" y="228"/>
                  </a:lnTo>
                  <a:lnTo>
                    <a:pt x="145" y="228"/>
                  </a:lnTo>
                  <a:lnTo>
                    <a:pt x="148" y="225"/>
                  </a:lnTo>
                  <a:lnTo>
                    <a:pt x="149" y="223"/>
                  </a:lnTo>
                  <a:lnTo>
                    <a:pt x="150" y="220"/>
                  </a:lnTo>
                  <a:lnTo>
                    <a:pt x="150" y="197"/>
                  </a:lnTo>
                  <a:lnTo>
                    <a:pt x="149" y="194"/>
                  </a:lnTo>
                  <a:lnTo>
                    <a:pt x="148" y="191"/>
                  </a:lnTo>
                  <a:lnTo>
                    <a:pt x="145" y="190"/>
                  </a:lnTo>
                  <a:lnTo>
                    <a:pt x="142" y="189"/>
                  </a:lnTo>
                  <a:lnTo>
                    <a:pt x="119" y="189"/>
                  </a:lnTo>
                  <a:close/>
                  <a:moveTo>
                    <a:pt x="57" y="189"/>
                  </a:moveTo>
                  <a:lnTo>
                    <a:pt x="55" y="190"/>
                  </a:lnTo>
                  <a:lnTo>
                    <a:pt x="52" y="191"/>
                  </a:lnTo>
                  <a:lnTo>
                    <a:pt x="51" y="194"/>
                  </a:lnTo>
                  <a:lnTo>
                    <a:pt x="49" y="197"/>
                  </a:lnTo>
                  <a:lnTo>
                    <a:pt x="49" y="220"/>
                  </a:lnTo>
                  <a:lnTo>
                    <a:pt x="51" y="223"/>
                  </a:lnTo>
                  <a:lnTo>
                    <a:pt x="52" y="225"/>
                  </a:lnTo>
                  <a:lnTo>
                    <a:pt x="55" y="228"/>
                  </a:lnTo>
                  <a:lnTo>
                    <a:pt x="57" y="228"/>
                  </a:lnTo>
                  <a:lnTo>
                    <a:pt x="81" y="228"/>
                  </a:lnTo>
                  <a:lnTo>
                    <a:pt x="85" y="228"/>
                  </a:lnTo>
                  <a:lnTo>
                    <a:pt x="86" y="225"/>
                  </a:lnTo>
                  <a:lnTo>
                    <a:pt x="89" y="223"/>
                  </a:lnTo>
                  <a:lnTo>
                    <a:pt x="89" y="220"/>
                  </a:lnTo>
                  <a:lnTo>
                    <a:pt x="89" y="197"/>
                  </a:lnTo>
                  <a:lnTo>
                    <a:pt x="89" y="194"/>
                  </a:lnTo>
                  <a:lnTo>
                    <a:pt x="86" y="191"/>
                  </a:lnTo>
                  <a:lnTo>
                    <a:pt x="85" y="190"/>
                  </a:lnTo>
                  <a:lnTo>
                    <a:pt x="81" y="189"/>
                  </a:lnTo>
                  <a:lnTo>
                    <a:pt x="57" y="189"/>
                  </a:lnTo>
                  <a:close/>
                  <a:moveTo>
                    <a:pt x="179" y="123"/>
                  </a:moveTo>
                  <a:lnTo>
                    <a:pt x="176" y="123"/>
                  </a:lnTo>
                  <a:lnTo>
                    <a:pt x="174" y="126"/>
                  </a:lnTo>
                  <a:lnTo>
                    <a:pt x="172" y="128"/>
                  </a:lnTo>
                  <a:lnTo>
                    <a:pt x="171" y="131"/>
                  </a:lnTo>
                  <a:lnTo>
                    <a:pt x="171" y="155"/>
                  </a:lnTo>
                  <a:lnTo>
                    <a:pt x="172" y="157"/>
                  </a:lnTo>
                  <a:lnTo>
                    <a:pt x="174" y="160"/>
                  </a:lnTo>
                  <a:lnTo>
                    <a:pt x="176" y="161"/>
                  </a:lnTo>
                  <a:lnTo>
                    <a:pt x="179" y="162"/>
                  </a:lnTo>
                  <a:lnTo>
                    <a:pt x="202" y="162"/>
                  </a:lnTo>
                  <a:lnTo>
                    <a:pt x="205" y="161"/>
                  </a:lnTo>
                  <a:lnTo>
                    <a:pt x="208" y="160"/>
                  </a:lnTo>
                  <a:lnTo>
                    <a:pt x="210" y="157"/>
                  </a:lnTo>
                  <a:lnTo>
                    <a:pt x="210" y="155"/>
                  </a:lnTo>
                  <a:lnTo>
                    <a:pt x="210" y="131"/>
                  </a:lnTo>
                  <a:lnTo>
                    <a:pt x="210" y="128"/>
                  </a:lnTo>
                  <a:lnTo>
                    <a:pt x="208" y="126"/>
                  </a:lnTo>
                  <a:lnTo>
                    <a:pt x="205" y="123"/>
                  </a:lnTo>
                  <a:lnTo>
                    <a:pt x="202" y="123"/>
                  </a:lnTo>
                  <a:lnTo>
                    <a:pt x="179" y="123"/>
                  </a:lnTo>
                  <a:close/>
                  <a:moveTo>
                    <a:pt x="119" y="123"/>
                  </a:moveTo>
                  <a:lnTo>
                    <a:pt x="115" y="123"/>
                  </a:lnTo>
                  <a:lnTo>
                    <a:pt x="113" y="126"/>
                  </a:lnTo>
                  <a:lnTo>
                    <a:pt x="111" y="128"/>
                  </a:lnTo>
                  <a:lnTo>
                    <a:pt x="111" y="131"/>
                  </a:lnTo>
                  <a:lnTo>
                    <a:pt x="111" y="155"/>
                  </a:lnTo>
                  <a:lnTo>
                    <a:pt x="111" y="157"/>
                  </a:lnTo>
                  <a:lnTo>
                    <a:pt x="113" y="160"/>
                  </a:lnTo>
                  <a:lnTo>
                    <a:pt x="115" y="161"/>
                  </a:lnTo>
                  <a:lnTo>
                    <a:pt x="119" y="162"/>
                  </a:lnTo>
                  <a:lnTo>
                    <a:pt x="142" y="162"/>
                  </a:lnTo>
                  <a:lnTo>
                    <a:pt x="145" y="161"/>
                  </a:lnTo>
                  <a:lnTo>
                    <a:pt x="148" y="160"/>
                  </a:lnTo>
                  <a:lnTo>
                    <a:pt x="149" y="157"/>
                  </a:lnTo>
                  <a:lnTo>
                    <a:pt x="150" y="155"/>
                  </a:lnTo>
                  <a:lnTo>
                    <a:pt x="150" y="131"/>
                  </a:lnTo>
                  <a:lnTo>
                    <a:pt x="149" y="128"/>
                  </a:lnTo>
                  <a:lnTo>
                    <a:pt x="148" y="126"/>
                  </a:lnTo>
                  <a:lnTo>
                    <a:pt x="145" y="123"/>
                  </a:lnTo>
                  <a:lnTo>
                    <a:pt x="142" y="123"/>
                  </a:lnTo>
                  <a:lnTo>
                    <a:pt x="119" y="123"/>
                  </a:lnTo>
                  <a:close/>
                  <a:moveTo>
                    <a:pt x="57" y="123"/>
                  </a:moveTo>
                  <a:lnTo>
                    <a:pt x="55" y="123"/>
                  </a:lnTo>
                  <a:lnTo>
                    <a:pt x="52" y="126"/>
                  </a:lnTo>
                  <a:lnTo>
                    <a:pt x="51" y="128"/>
                  </a:lnTo>
                  <a:lnTo>
                    <a:pt x="49" y="131"/>
                  </a:lnTo>
                  <a:lnTo>
                    <a:pt x="49" y="155"/>
                  </a:lnTo>
                  <a:lnTo>
                    <a:pt x="51" y="157"/>
                  </a:lnTo>
                  <a:lnTo>
                    <a:pt x="52" y="160"/>
                  </a:lnTo>
                  <a:lnTo>
                    <a:pt x="55" y="161"/>
                  </a:lnTo>
                  <a:lnTo>
                    <a:pt x="57" y="162"/>
                  </a:lnTo>
                  <a:lnTo>
                    <a:pt x="81" y="162"/>
                  </a:lnTo>
                  <a:lnTo>
                    <a:pt x="85" y="161"/>
                  </a:lnTo>
                  <a:lnTo>
                    <a:pt x="86" y="160"/>
                  </a:lnTo>
                  <a:lnTo>
                    <a:pt x="89" y="157"/>
                  </a:lnTo>
                  <a:lnTo>
                    <a:pt x="89" y="155"/>
                  </a:lnTo>
                  <a:lnTo>
                    <a:pt x="89" y="131"/>
                  </a:lnTo>
                  <a:lnTo>
                    <a:pt x="89" y="128"/>
                  </a:lnTo>
                  <a:lnTo>
                    <a:pt x="86" y="126"/>
                  </a:lnTo>
                  <a:lnTo>
                    <a:pt x="85" y="123"/>
                  </a:lnTo>
                  <a:lnTo>
                    <a:pt x="81" y="123"/>
                  </a:lnTo>
                  <a:lnTo>
                    <a:pt x="57" y="123"/>
                  </a:lnTo>
                  <a:close/>
                  <a:moveTo>
                    <a:pt x="179" y="58"/>
                  </a:moveTo>
                  <a:lnTo>
                    <a:pt x="176" y="58"/>
                  </a:lnTo>
                  <a:lnTo>
                    <a:pt x="174" y="59"/>
                  </a:lnTo>
                  <a:lnTo>
                    <a:pt x="172" y="62"/>
                  </a:lnTo>
                  <a:lnTo>
                    <a:pt x="171" y="66"/>
                  </a:lnTo>
                  <a:lnTo>
                    <a:pt x="171" y="89"/>
                  </a:lnTo>
                  <a:lnTo>
                    <a:pt x="172" y="92"/>
                  </a:lnTo>
                  <a:lnTo>
                    <a:pt x="174" y="94"/>
                  </a:lnTo>
                  <a:lnTo>
                    <a:pt x="176" y="96"/>
                  </a:lnTo>
                  <a:lnTo>
                    <a:pt x="179" y="97"/>
                  </a:lnTo>
                  <a:lnTo>
                    <a:pt x="202" y="97"/>
                  </a:lnTo>
                  <a:lnTo>
                    <a:pt x="205" y="96"/>
                  </a:lnTo>
                  <a:lnTo>
                    <a:pt x="208" y="94"/>
                  </a:lnTo>
                  <a:lnTo>
                    <a:pt x="210" y="92"/>
                  </a:lnTo>
                  <a:lnTo>
                    <a:pt x="210" y="89"/>
                  </a:lnTo>
                  <a:lnTo>
                    <a:pt x="210" y="66"/>
                  </a:lnTo>
                  <a:lnTo>
                    <a:pt x="210" y="62"/>
                  </a:lnTo>
                  <a:lnTo>
                    <a:pt x="208" y="59"/>
                  </a:lnTo>
                  <a:lnTo>
                    <a:pt x="205" y="58"/>
                  </a:lnTo>
                  <a:lnTo>
                    <a:pt x="202" y="58"/>
                  </a:lnTo>
                  <a:lnTo>
                    <a:pt x="179" y="58"/>
                  </a:lnTo>
                  <a:close/>
                  <a:moveTo>
                    <a:pt x="119" y="58"/>
                  </a:moveTo>
                  <a:lnTo>
                    <a:pt x="115" y="58"/>
                  </a:lnTo>
                  <a:lnTo>
                    <a:pt x="113" y="59"/>
                  </a:lnTo>
                  <a:lnTo>
                    <a:pt x="111" y="62"/>
                  </a:lnTo>
                  <a:lnTo>
                    <a:pt x="111" y="66"/>
                  </a:lnTo>
                  <a:lnTo>
                    <a:pt x="111" y="89"/>
                  </a:lnTo>
                  <a:lnTo>
                    <a:pt x="111" y="92"/>
                  </a:lnTo>
                  <a:lnTo>
                    <a:pt x="113" y="94"/>
                  </a:lnTo>
                  <a:lnTo>
                    <a:pt x="115" y="96"/>
                  </a:lnTo>
                  <a:lnTo>
                    <a:pt x="119" y="97"/>
                  </a:lnTo>
                  <a:lnTo>
                    <a:pt x="142" y="97"/>
                  </a:lnTo>
                  <a:lnTo>
                    <a:pt x="145" y="96"/>
                  </a:lnTo>
                  <a:lnTo>
                    <a:pt x="148" y="94"/>
                  </a:lnTo>
                  <a:lnTo>
                    <a:pt x="149" y="92"/>
                  </a:lnTo>
                  <a:lnTo>
                    <a:pt x="150" y="89"/>
                  </a:lnTo>
                  <a:lnTo>
                    <a:pt x="150" y="66"/>
                  </a:lnTo>
                  <a:lnTo>
                    <a:pt x="149" y="62"/>
                  </a:lnTo>
                  <a:lnTo>
                    <a:pt x="148" y="59"/>
                  </a:lnTo>
                  <a:lnTo>
                    <a:pt x="145" y="58"/>
                  </a:lnTo>
                  <a:lnTo>
                    <a:pt x="142" y="58"/>
                  </a:lnTo>
                  <a:lnTo>
                    <a:pt x="119" y="58"/>
                  </a:lnTo>
                  <a:close/>
                  <a:moveTo>
                    <a:pt x="57" y="58"/>
                  </a:moveTo>
                  <a:lnTo>
                    <a:pt x="55" y="58"/>
                  </a:lnTo>
                  <a:lnTo>
                    <a:pt x="52" y="59"/>
                  </a:lnTo>
                  <a:lnTo>
                    <a:pt x="51" y="62"/>
                  </a:lnTo>
                  <a:lnTo>
                    <a:pt x="49" y="66"/>
                  </a:lnTo>
                  <a:lnTo>
                    <a:pt x="49" y="89"/>
                  </a:lnTo>
                  <a:lnTo>
                    <a:pt x="51" y="92"/>
                  </a:lnTo>
                  <a:lnTo>
                    <a:pt x="52" y="94"/>
                  </a:lnTo>
                  <a:lnTo>
                    <a:pt x="55" y="96"/>
                  </a:lnTo>
                  <a:lnTo>
                    <a:pt x="57" y="97"/>
                  </a:lnTo>
                  <a:lnTo>
                    <a:pt x="81" y="97"/>
                  </a:lnTo>
                  <a:lnTo>
                    <a:pt x="85" y="96"/>
                  </a:lnTo>
                  <a:lnTo>
                    <a:pt x="86" y="94"/>
                  </a:lnTo>
                  <a:lnTo>
                    <a:pt x="89" y="92"/>
                  </a:lnTo>
                  <a:lnTo>
                    <a:pt x="89" y="89"/>
                  </a:lnTo>
                  <a:lnTo>
                    <a:pt x="89" y="66"/>
                  </a:lnTo>
                  <a:lnTo>
                    <a:pt x="89" y="62"/>
                  </a:lnTo>
                  <a:lnTo>
                    <a:pt x="86" y="59"/>
                  </a:lnTo>
                  <a:lnTo>
                    <a:pt x="85" y="58"/>
                  </a:lnTo>
                  <a:lnTo>
                    <a:pt x="81" y="58"/>
                  </a:lnTo>
                  <a:lnTo>
                    <a:pt x="57" y="58"/>
                  </a:lnTo>
                  <a:close/>
                  <a:moveTo>
                    <a:pt x="23" y="0"/>
                  </a:moveTo>
                  <a:lnTo>
                    <a:pt x="237" y="0"/>
                  </a:lnTo>
                  <a:lnTo>
                    <a:pt x="248" y="4"/>
                  </a:lnTo>
                  <a:lnTo>
                    <a:pt x="257" y="12"/>
                  </a:lnTo>
                  <a:lnTo>
                    <a:pt x="260" y="24"/>
                  </a:lnTo>
                  <a:lnTo>
                    <a:pt x="260" y="207"/>
                  </a:lnTo>
                  <a:lnTo>
                    <a:pt x="450" y="207"/>
                  </a:lnTo>
                  <a:lnTo>
                    <a:pt x="462" y="210"/>
                  </a:lnTo>
                  <a:lnTo>
                    <a:pt x="471" y="217"/>
                  </a:lnTo>
                  <a:lnTo>
                    <a:pt x="473" y="229"/>
                  </a:lnTo>
                  <a:lnTo>
                    <a:pt x="473" y="571"/>
                  </a:lnTo>
                  <a:lnTo>
                    <a:pt x="93" y="571"/>
                  </a:lnTo>
                  <a:lnTo>
                    <a:pt x="111" y="470"/>
                  </a:lnTo>
                  <a:lnTo>
                    <a:pt x="111" y="457"/>
                  </a:lnTo>
                  <a:lnTo>
                    <a:pt x="106" y="447"/>
                  </a:lnTo>
                  <a:lnTo>
                    <a:pt x="96" y="439"/>
                  </a:lnTo>
                  <a:lnTo>
                    <a:pt x="0" y="385"/>
                  </a:lnTo>
                  <a:lnTo>
                    <a:pt x="0" y="378"/>
                  </a:lnTo>
                  <a:lnTo>
                    <a:pt x="14" y="361"/>
                  </a:lnTo>
                  <a:lnTo>
                    <a:pt x="24" y="342"/>
                  </a:lnTo>
                  <a:lnTo>
                    <a:pt x="31" y="321"/>
                  </a:lnTo>
                  <a:lnTo>
                    <a:pt x="34" y="299"/>
                  </a:lnTo>
                  <a:lnTo>
                    <a:pt x="31" y="275"/>
                  </a:lnTo>
                  <a:lnTo>
                    <a:pt x="24" y="254"/>
                  </a:lnTo>
                  <a:lnTo>
                    <a:pt x="14" y="234"/>
                  </a:lnTo>
                  <a:lnTo>
                    <a:pt x="0" y="217"/>
                  </a:lnTo>
                  <a:lnTo>
                    <a:pt x="0" y="24"/>
                  </a:lnTo>
                  <a:lnTo>
                    <a:pt x="4" y="12"/>
                  </a:lnTo>
                  <a:lnTo>
                    <a:pt x="11" y="4"/>
                  </a:lnTo>
                  <a:lnTo>
                    <a:pt x="23" y="0"/>
                  </a:lnTo>
                  <a:close/>
                </a:path>
              </a:pathLst>
            </a:custGeom>
            <a:solidFill>
              <a:srgbClr val="D3E5F6">
                <a:alpha val="38823"/>
              </a:srgbClr>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477" name="Google Shape;477;p23"/>
            <p:cNvSpPr/>
            <p:nvPr/>
          </p:nvSpPr>
          <p:spPr>
            <a:xfrm>
              <a:off x="8210228" y="3620288"/>
              <a:ext cx="47777" cy="47777"/>
            </a:xfrm>
            <a:custGeom>
              <a:rect b="b" l="l" r="r" t="t"/>
              <a:pathLst>
                <a:path extrusionOk="0" h="36" w="36">
                  <a:moveTo>
                    <a:pt x="8" y="0"/>
                  </a:moveTo>
                  <a:lnTo>
                    <a:pt x="29" y="0"/>
                  </a:lnTo>
                  <a:lnTo>
                    <a:pt x="31" y="0"/>
                  </a:lnTo>
                  <a:lnTo>
                    <a:pt x="34" y="2"/>
                  </a:lnTo>
                  <a:lnTo>
                    <a:pt x="35" y="4"/>
                  </a:lnTo>
                  <a:lnTo>
                    <a:pt x="36" y="8"/>
                  </a:lnTo>
                  <a:lnTo>
                    <a:pt x="36" y="28"/>
                  </a:lnTo>
                  <a:lnTo>
                    <a:pt x="35" y="31"/>
                  </a:lnTo>
                  <a:lnTo>
                    <a:pt x="34" y="33"/>
                  </a:lnTo>
                  <a:lnTo>
                    <a:pt x="31" y="36"/>
                  </a:lnTo>
                  <a:lnTo>
                    <a:pt x="29" y="36"/>
                  </a:lnTo>
                  <a:lnTo>
                    <a:pt x="8" y="36"/>
                  </a:lnTo>
                  <a:lnTo>
                    <a:pt x="5" y="36"/>
                  </a:lnTo>
                  <a:lnTo>
                    <a:pt x="2" y="33"/>
                  </a:lnTo>
                  <a:lnTo>
                    <a:pt x="1" y="31"/>
                  </a:lnTo>
                  <a:lnTo>
                    <a:pt x="0" y="28"/>
                  </a:lnTo>
                  <a:lnTo>
                    <a:pt x="0" y="8"/>
                  </a:lnTo>
                  <a:lnTo>
                    <a:pt x="1" y="4"/>
                  </a:lnTo>
                  <a:lnTo>
                    <a:pt x="2" y="2"/>
                  </a:lnTo>
                  <a:lnTo>
                    <a:pt x="5" y="0"/>
                  </a:lnTo>
                  <a:lnTo>
                    <a:pt x="8" y="0"/>
                  </a:lnTo>
                  <a:close/>
                </a:path>
              </a:pathLst>
            </a:custGeom>
            <a:solidFill>
              <a:srgbClr val="D3E5F6">
                <a:alpha val="38823"/>
              </a:srgbClr>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478" name="Google Shape;478;p23"/>
            <p:cNvSpPr/>
            <p:nvPr/>
          </p:nvSpPr>
          <p:spPr>
            <a:xfrm>
              <a:off x="8284548" y="3620288"/>
              <a:ext cx="46450" cy="47777"/>
            </a:xfrm>
            <a:custGeom>
              <a:rect b="b" l="l" r="r" t="t"/>
              <a:pathLst>
                <a:path extrusionOk="0" h="36" w="35">
                  <a:moveTo>
                    <a:pt x="8" y="0"/>
                  </a:moveTo>
                  <a:lnTo>
                    <a:pt x="28" y="0"/>
                  </a:lnTo>
                  <a:lnTo>
                    <a:pt x="31" y="0"/>
                  </a:lnTo>
                  <a:lnTo>
                    <a:pt x="34" y="2"/>
                  </a:lnTo>
                  <a:lnTo>
                    <a:pt x="35" y="4"/>
                  </a:lnTo>
                  <a:lnTo>
                    <a:pt x="35" y="8"/>
                  </a:lnTo>
                  <a:lnTo>
                    <a:pt x="35" y="28"/>
                  </a:lnTo>
                  <a:lnTo>
                    <a:pt x="35" y="31"/>
                  </a:lnTo>
                  <a:lnTo>
                    <a:pt x="34" y="33"/>
                  </a:lnTo>
                  <a:lnTo>
                    <a:pt x="31" y="36"/>
                  </a:lnTo>
                  <a:lnTo>
                    <a:pt x="28" y="36"/>
                  </a:lnTo>
                  <a:lnTo>
                    <a:pt x="8" y="36"/>
                  </a:lnTo>
                  <a:lnTo>
                    <a:pt x="5" y="36"/>
                  </a:lnTo>
                  <a:lnTo>
                    <a:pt x="3" y="33"/>
                  </a:lnTo>
                  <a:lnTo>
                    <a:pt x="1" y="31"/>
                  </a:lnTo>
                  <a:lnTo>
                    <a:pt x="0" y="28"/>
                  </a:lnTo>
                  <a:lnTo>
                    <a:pt x="0" y="8"/>
                  </a:lnTo>
                  <a:lnTo>
                    <a:pt x="1" y="4"/>
                  </a:lnTo>
                  <a:lnTo>
                    <a:pt x="3" y="2"/>
                  </a:lnTo>
                  <a:lnTo>
                    <a:pt x="5" y="0"/>
                  </a:lnTo>
                  <a:lnTo>
                    <a:pt x="8" y="0"/>
                  </a:lnTo>
                  <a:close/>
                </a:path>
              </a:pathLst>
            </a:custGeom>
            <a:solidFill>
              <a:srgbClr val="D3E5F6">
                <a:alpha val="38823"/>
              </a:srgbClr>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479" name="Google Shape;479;p23"/>
            <p:cNvSpPr/>
            <p:nvPr/>
          </p:nvSpPr>
          <p:spPr>
            <a:xfrm>
              <a:off x="8358868" y="3620288"/>
              <a:ext cx="47777" cy="47777"/>
            </a:xfrm>
            <a:custGeom>
              <a:rect b="b" l="l" r="r" t="t"/>
              <a:pathLst>
                <a:path extrusionOk="0" h="36" w="36">
                  <a:moveTo>
                    <a:pt x="8" y="0"/>
                  </a:moveTo>
                  <a:lnTo>
                    <a:pt x="28" y="0"/>
                  </a:lnTo>
                  <a:lnTo>
                    <a:pt x="30" y="0"/>
                  </a:lnTo>
                  <a:lnTo>
                    <a:pt x="33" y="2"/>
                  </a:lnTo>
                  <a:lnTo>
                    <a:pt x="36" y="4"/>
                  </a:lnTo>
                  <a:lnTo>
                    <a:pt x="36" y="8"/>
                  </a:lnTo>
                  <a:lnTo>
                    <a:pt x="36" y="28"/>
                  </a:lnTo>
                  <a:lnTo>
                    <a:pt x="36" y="31"/>
                  </a:lnTo>
                  <a:lnTo>
                    <a:pt x="33" y="33"/>
                  </a:lnTo>
                  <a:lnTo>
                    <a:pt x="30" y="36"/>
                  </a:lnTo>
                  <a:lnTo>
                    <a:pt x="28" y="36"/>
                  </a:lnTo>
                  <a:lnTo>
                    <a:pt x="8" y="36"/>
                  </a:lnTo>
                  <a:lnTo>
                    <a:pt x="4" y="36"/>
                  </a:lnTo>
                  <a:lnTo>
                    <a:pt x="2" y="33"/>
                  </a:lnTo>
                  <a:lnTo>
                    <a:pt x="0" y="31"/>
                  </a:lnTo>
                  <a:lnTo>
                    <a:pt x="0" y="28"/>
                  </a:lnTo>
                  <a:lnTo>
                    <a:pt x="0" y="8"/>
                  </a:lnTo>
                  <a:lnTo>
                    <a:pt x="0" y="4"/>
                  </a:lnTo>
                  <a:lnTo>
                    <a:pt x="2" y="2"/>
                  </a:lnTo>
                  <a:lnTo>
                    <a:pt x="4" y="0"/>
                  </a:lnTo>
                  <a:lnTo>
                    <a:pt x="8" y="0"/>
                  </a:lnTo>
                  <a:close/>
                </a:path>
              </a:pathLst>
            </a:custGeom>
            <a:solidFill>
              <a:srgbClr val="D3E5F6">
                <a:alpha val="38823"/>
              </a:srgbClr>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480" name="Google Shape;480;p23"/>
            <p:cNvSpPr/>
            <p:nvPr/>
          </p:nvSpPr>
          <p:spPr>
            <a:xfrm>
              <a:off x="8210228" y="3701244"/>
              <a:ext cx="47777" cy="46450"/>
            </a:xfrm>
            <a:custGeom>
              <a:rect b="b" l="l" r="r" t="t"/>
              <a:pathLst>
                <a:path extrusionOk="0" h="35" w="36">
                  <a:moveTo>
                    <a:pt x="8" y="0"/>
                  </a:moveTo>
                  <a:lnTo>
                    <a:pt x="29" y="0"/>
                  </a:lnTo>
                  <a:lnTo>
                    <a:pt x="31" y="0"/>
                  </a:lnTo>
                  <a:lnTo>
                    <a:pt x="34" y="1"/>
                  </a:lnTo>
                  <a:lnTo>
                    <a:pt x="35" y="4"/>
                  </a:lnTo>
                  <a:lnTo>
                    <a:pt x="36" y="8"/>
                  </a:lnTo>
                  <a:lnTo>
                    <a:pt x="36" y="27"/>
                  </a:lnTo>
                  <a:lnTo>
                    <a:pt x="35" y="30"/>
                  </a:lnTo>
                  <a:lnTo>
                    <a:pt x="34" y="32"/>
                  </a:lnTo>
                  <a:lnTo>
                    <a:pt x="31" y="35"/>
                  </a:lnTo>
                  <a:lnTo>
                    <a:pt x="29" y="35"/>
                  </a:lnTo>
                  <a:lnTo>
                    <a:pt x="8" y="35"/>
                  </a:lnTo>
                  <a:lnTo>
                    <a:pt x="5" y="35"/>
                  </a:lnTo>
                  <a:lnTo>
                    <a:pt x="2" y="32"/>
                  </a:lnTo>
                  <a:lnTo>
                    <a:pt x="1" y="30"/>
                  </a:lnTo>
                  <a:lnTo>
                    <a:pt x="0" y="27"/>
                  </a:lnTo>
                  <a:lnTo>
                    <a:pt x="0" y="8"/>
                  </a:lnTo>
                  <a:lnTo>
                    <a:pt x="1" y="4"/>
                  </a:lnTo>
                  <a:lnTo>
                    <a:pt x="2" y="1"/>
                  </a:lnTo>
                  <a:lnTo>
                    <a:pt x="5" y="0"/>
                  </a:lnTo>
                  <a:lnTo>
                    <a:pt x="8" y="0"/>
                  </a:lnTo>
                  <a:close/>
                </a:path>
              </a:pathLst>
            </a:custGeom>
            <a:solidFill>
              <a:srgbClr val="D3E5F6">
                <a:alpha val="38823"/>
              </a:srgbClr>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481" name="Google Shape;481;p23"/>
            <p:cNvSpPr/>
            <p:nvPr/>
          </p:nvSpPr>
          <p:spPr>
            <a:xfrm>
              <a:off x="8284548" y="3701244"/>
              <a:ext cx="46450" cy="46450"/>
            </a:xfrm>
            <a:custGeom>
              <a:rect b="b" l="l" r="r" t="t"/>
              <a:pathLst>
                <a:path extrusionOk="0" h="35" w="35">
                  <a:moveTo>
                    <a:pt x="8" y="0"/>
                  </a:moveTo>
                  <a:lnTo>
                    <a:pt x="28" y="0"/>
                  </a:lnTo>
                  <a:lnTo>
                    <a:pt x="31" y="0"/>
                  </a:lnTo>
                  <a:lnTo>
                    <a:pt x="34" y="1"/>
                  </a:lnTo>
                  <a:lnTo>
                    <a:pt x="35" y="4"/>
                  </a:lnTo>
                  <a:lnTo>
                    <a:pt x="35" y="8"/>
                  </a:lnTo>
                  <a:lnTo>
                    <a:pt x="35" y="27"/>
                  </a:lnTo>
                  <a:lnTo>
                    <a:pt x="35" y="30"/>
                  </a:lnTo>
                  <a:lnTo>
                    <a:pt x="34" y="32"/>
                  </a:lnTo>
                  <a:lnTo>
                    <a:pt x="31" y="35"/>
                  </a:lnTo>
                  <a:lnTo>
                    <a:pt x="28" y="35"/>
                  </a:lnTo>
                  <a:lnTo>
                    <a:pt x="8" y="35"/>
                  </a:lnTo>
                  <a:lnTo>
                    <a:pt x="5" y="35"/>
                  </a:lnTo>
                  <a:lnTo>
                    <a:pt x="3" y="32"/>
                  </a:lnTo>
                  <a:lnTo>
                    <a:pt x="1" y="30"/>
                  </a:lnTo>
                  <a:lnTo>
                    <a:pt x="0" y="27"/>
                  </a:lnTo>
                  <a:lnTo>
                    <a:pt x="0" y="8"/>
                  </a:lnTo>
                  <a:lnTo>
                    <a:pt x="1" y="4"/>
                  </a:lnTo>
                  <a:lnTo>
                    <a:pt x="3" y="1"/>
                  </a:lnTo>
                  <a:lnTo>
                    <a:pt x="5" y="0"/>
                  </a:lnTo>
                  <a:lnTo>
                    <a:pt x="8" y="0"/>
                  </a:lnTo>
                  <a:close/>
                </a:path>
              </a:pathLst>
            </a:custGeom>
            <a:solidFill>
              <a:srgbClr val="D3E5F6">
                <a:alpha val="38823"/>
              </a:srgbClr>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482" name="Google Shape;482;p23"/>
            <p:cNvSpPr/>
            <p:nvPr/>
          </p:nvSpPr>
          <p:spPr>
            <a:xfrm>
              <a:off x="8210228" y="3780873"/>
              <a:ext cx="47777" cy="46450"/>
            </a:xfrm>
            <a:custGeom>
              <a:rect b="b" l="l" r="r" t="t"/>
              <a:pathLst>
                <a:path extrusionOk="0" h="35" w="36">
                  <a:moveTo>
                    <a:pt x="8" y="0"/>
                  </a:moveTo>
                  <a:lnTo>
                    <a:pt x="29" y="0"/>
                  </a:lnTo>
                  <a:lnTo>
                    <a:pt x="31" y="0"/>
                  </a:lnTo>
                  <a:lnTo>
                    <a:pt x="34" y="2"/>
                  </a:lnTo>
                  <a:lnTo>
                    <a:pt x="35" y="5"/>
                  </a:lnTo>
                  <a:lnTo>
                    <a:pt x="36" y="8"/>
                  </a:lnTo>
                  <a:lnTo>
                    <a:pt x="36" y="27"/>
                  </a:lnTo>
                  <a:lnTo>
                    <a:pt x="35" y="31"/>
                  </a:lnTo>
                  <a:lnTo>
                    <a:pt x="34" y="34"/>
                  </a:lnTo>
                  <a:lnTo>
                    <a:pt x="31" y="35"/>
                  </a:lnTo>
                  <a:lnTo>
                    <a:pt x="29" y="35"/>
                  </a:lnTo>
                  <a:lnTo>
                    <a:pt x="8" y="35"/>
                  </a:lnTo>
                  <a:lnTo>
                    <a:pt x="5" y="35"/>
                  </a:lnTo>
                  <a:lnTo>
                    <a:pt x="2" y="34"/>
                  </a:lnTo>
                  <a:lnTo>
                    <a:pt x="1" y="31"/>
                  </a:lnTo>
                  <a:lnTo>
                    <a:pt x="0" y="27"/>
                  </a:lnTo>
                  <a:lnTo>
                    <a:pt x="0" y="8"/>
                  </a:lnTo>
                  <a:lnTo>
                    <a:pt x="1" y="5"/>
                  </a:lnTo>
                  <a:lnTo>
                    <a:pt x="2" y="2"/>
                  </a:lnTo>
                  <a:lnTo>
                    <a:pt x="5" y="0"/>
                  </a:lnTo>
                  <a:lnTo>
                    <a:pt x="8" y="0"/>
                  </a:lnTo>
                  <a:close/>
                </a:path>
              </a:pathLst>
            </a:custGeom>
            <a:solidFill>
              <a:srgbClr val="D3E5F6">
                <a:alpha val="38823"/>
              </a:srgbClr>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483" name="Google Shape;483;p23"/>
            <p:cNvSpPr/>
            <p:nvPr/>
          </p:nvSpPr>
          <p:spPr>
            <a:xfrm>
              <a:off x="8284548" y="3780873"/>
              <a:ext cx="46450" cy="46450"/>
            </a:xfrm>
            <a:custGeom>
              <a:rect b="b" l="l" r="r" t="t"/>
              <a:pathLst>
                <a:path extrusionOk="0" h="35" w="35">
                  <a:moveTo>
                    <a:pt x="8" y="0"/>
                  </a:moveTo>
                  <a:lnTo>
                    <a:pt x="28" y="0"/>
                  </a:lnTo>
                  <a:lnTo>
                    <a:pt x="31" y="0"/>
                  </a:lnTo>
                  <a:lnTo>
                    <a:pt x="34" y="2"/>
                  </a:lnTo>
                  <a:lnTo>
                    <a:pt x="35" y="5"/>
                  </a:lnTo>
                  <a:lnTo>
                    <a:pt x="35" y="8"/>
                  </a:lnTo>
                  <a:lnTo>
                    <a:pt x="35" y="27"/>
                  </a:lnTo>
                  <a:lnTo>
                    <a:pt x="35" y="31"/>
                  </a:lnTo>
                  <a:lnTo>
                    <a:pt x="34" y="34"/>
                  </a:lnTo>
                  <a:lnTo>
                    <a:pt x="31" y="35"/>
                  </a:lnTo>
                  <a:lnTo>
                    <a:pt x="28" y="35"/>
                  </a:lnTo>
                  <a:lnTo>
                    <a:pt x="8" y="35"/>
                  </a:lnTo>
                  <a:lnTo>
                    <a:pt x="5" y="35"/>
                  </a:lnTo>
                  <a:lnTo>
                    <a:pt x="3" y="34"/>
                  </a:lnTo>
                  <a:lnTo>
                    <a:pt x="1" y="31"/>
                  </a:lnTo>
                  <a:lnTo>
                    <a:pt x="0" y="27"/>
                  </a:lnTo>
                  <a:lnTo>
                    <a:pt x="0" y="8"/>
                  </a:lnTo>
                  <a:lnTo>
                    <a:pt x="1" y="5"/>
                  </a:lnTo>
                  <a:lnTo>
                    <a:pt x="3" y="2"/>
                  </a:lnTo>
                  <a:lnTo>
                    <a:pt x="5" y="0"/>
                  </a:lnTo>
                  <a:lnTo>
                    <a:pt x="8" y="0"/>
                  </a:lnTo>
                  <a:close/>
                </a:path>
              </a:pathLst>
            </a:custGeom>
            <a:solidFill>
              <a:srgbClr val="D3E5F6">
                <a:alpha val="38823"/>
              </a:srgbClr>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484" name="Google Shape;484;p23"/>
            <p:cNvSpPr/>
            <p:nvPr/>
          </p:nvSpPr>
          <p:spPr>
            <a:xfrm>
              <a:off x="8358868" y="3701244"/>
              <a:ext cx="47777" cy="46450"/>
            </a:xfrm>
            <a:custGeom>
              <a:rect b="b" l="l" r="r" t="t"/>
              <a:pathLst>
                <a:path extrusionOk="0" h="35" w="36">
                  <a:moveTo>
                    <a:pt x="8" y="0"/>
                  </a:moveTo>
                  <a:lnTo>
                    <a:pt x="28" y="0"/>
                  </a:lnTo>
                  <a:lnTo>
                    <a:pt x="30" y="0"/>
                  </a:lnTo>
                  <a:lnTo>
                    <a:pt x="33" y="1"/>
                  </a:lnTo>
                  <a:lnTo>
                    <a:pt x="36" y="4"/>
                  </a:lnTo>
                  <a:lnTo>
                    <a:pt x="36" y="8"/>
                  </a:lnTo>
                  <a:lnTo>
                    <a:pt x="36" y="27"/>
                  </a:lnTo>
                  <a:lnTo>
                    <a:pt x="36" y="30"/>
                  </a:lnTo>
                  <a:lnTo>
                    <a:pt x="33" y="32"/>
                  </a:lnTo>
                  <a:lnTo>
                    <a:pt x="30" y="35"/>
                  </a:lnTo>
                  <a:lnTo>
                    <a:pt x="28" y="35"/>
                  </a:lnTo>
                  <a:lnTo>
                    <a:pt x="8" y="35"/>
                  </a:lnTo>
                  <a:lnTo>
                    <a:pt x="4" y="35"/>
                  </a:lnTo>
                  <a:lnTo>
                    <a:pt x="2" y="32"/>
                  </a:lnTo>
                  <a:lnTo>
                    <a:pt x="0" y="30"/>
                  </a:lnTo>
                  <a:lnTo>
                    <a:pt x="0" y="27"/>
                  </a:lnTo>
                  <a:lnTo>
                    <a:pt x="0" y="8"/>
                  </a:lnTo>
                  <a:lnTo>
                    <a:pt x="0" y="4"/>
                  </a:lnTo>
                  <a:lnTo>
                    <a:pt x="2" y="1"/>
                  </a:lnTo>
                  <a:lnTo>
                    <a:pt x="4" y="0"/>
                  </a:lnTo>
                  <a:lnTo>
                    <a:pt x="8" y="0"/>
                  </a:lnTo>
                  <a:close/>
                </a:path>
              </a:pathLst>
            </a:custGeom>
            <a:solidFill>
              <a:srgbClr val="D3E5F6">
                <a:alpha val="38823"/>
              </a:srgbClr>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485" name="Google Shape;485;p23"/>
            <p:cNvSpPr/>
            <p:nvPr/>
          </p:nvSpPr>
          <p:spPr>
            <a:xfrm>
              <a:off x="8358868" y="3780873"/>
              <a:ext cx="47777" cy="46450"/>
            </a:xfrm>
            <a:custGeom>
              <a:rect b="b" l="l" r="r" t="t"/>
              <a:pathLst>
                <a:path extrusionOk="0" h="35" w="36">
                  <a:moveTo>
                    <a:pt x="8" y="0"/>
                  </a:moveTo>
                  <a:lnTo>
                    <a:pt x="28" y="0"/>
                  </a:lnTo>
                  <a:lnTo>
                    <a:pt x="30" y="0"/>
                  </a:lnTo>
                  <a:lnTo>
                    <a:pt x="33" y="2"/>
                  </a:lnTo>
                  <a:lnTo>
                    <a:pt x="36" y="5"/>
                  </a:lnTo>
                  <a:lnTo>
                    <a:pt x="36" y="8"/>
                  </a:lnTo>
                  <a:lnTo>
                    <a:pt x="36" y="27"/>
                  </a:lnTo>
                  <a:lnTo>
                    <a:pt x="36" y="31"/>
                  </a:lnTo>
                  <a:lnTo>
                    <a:pt x="33" y="34"/>
                  </a:lnTo>
                  <a:lnTo>
                    <a:pt x="30" y="35"/>
                  </a:lnTo>
                  <a:lnTo>
                    <a:pt x="28" y="35"/>
                  </a:lnTo>
                  <a:lnTo>
                    <a:pt x="8" y="35"/>
                  </a:lnTo>
                  <a:lnTo>
                    <a:pt x="4" y="35"/>
                  </a:lnTo>
                  <a:lnTo>
                    <a:pt x="2" y="34"/>
                  </a:lnTo>
                  <a:lnTo>
                    <a:pt x="0" y="31"/>
                  </a:lnTo>
                  <a:lnTo>
                    <a:pt x="0" y="27"/>
                  </a:lnTo>
                  <a:lnTo>
                    <a:pt x="0" y="8"/>
                  </a:lnTo>
                  <a:lnTo>
                    <a:pt x="0" y="5"/>
                  </a:lnTo>
                  <a:lnTo>
                    <a:pt x="2" y="2"/>
                  </a:lnTo>
                  <a:lnTo>
                    <a:pt x="4" y="0"/>
                  </a:lnTo>
                  <a:lnTo>
                    <a:pt x="8" y="0"/>
                  </a:lnTo>
                  <a:close/>
                </a:path>
              </a:pathLst>
            </a:custGeom>
            <a:solidFill>
              <a:srgbClr val="D3E5F6">
                <a:alpha val="38823"/>
              </a:srgbClr>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486" name="Google Shape;486;p23"/>
            <p:cNvSpPr/>
            <p:nvPr/>
          </p:nvSpPr>
          <p:spPr>
            <a:xfrm>
              <a:off x="8210228" y="3860501"/>
              <a:ext cx="47777" cy="46450"/>
            </a:xfrm>
            <a:custGeom>
              <a:rect b="b" l="l" r="r" t="t"/>
              <a:pathLst>
                <a:path extrusionOk="0" h="35" w="36">
                  <a:moveTo>
                    <a:pt x="8" y="0"/>
                  </a:moveTo>
                  <a:lnTo>
                    <a:pt x="29" y="0"/>
                  </a:lnTo>
                  <a:lnTo>
                    <a:pt x="31" y="0"/>
                  </a:lnTo>
                  <a:lnTo>
                    <a:pt x="34" y="3"/>
                  </a:lnTo>
                  <a:lnTo>
                    <a:pt x="35" y="5"/>
                  </a:lnTo>
                  <a:lnTo>
                    <a:pt x="36" y="8"/>
                  </a:lnTo>
                  <a:lnTo>
                    <a:pt x="36" y="28"/>
                  </a:lnTo>
                  <a:lnTo>
                    <a:pt x="35" y="32"/>
                  </a:lnTo>
                  <a:lnTo>
                    <a:pt x="34" y="34"/>
                  </a:lnTo>
                  <a:lnTo>
                    <a:pt x="31" y="35"/>
                  </a:lnTo>
                  <a:lnTo>
                    <a:pt x="29" y="35"/>
                  </a:lnTo>
                  <a:lnTo>
                    <a:pt x="8" y="35"/>
                  </a:lnTo>
                  <a:lnTo>
                    <a:pt x="5" y="35"/>
                  </a:lnTo>
                  <a:lnTo>
                    <a:pt x="2" y="34"/>
                  </a:lnTo>
                  <a:lnTo>
                    <a:pt x="1" y="32"/>
                  </a:lnTo>
                  <a:lnTo>
                    <a:pt x="0" y="28"/>
                  </a:lnTo>
                  <a:lnTo>
                    <a:pt x="0" y="8"/>
                  </a:lnTo>
                  <a:lnTo>
                    <a:pt x="1" y="5"/>
                  </a:lnTo>
                  <a:lnTo>
                    <a:pt x="2" y="3"/>
                  </a:lnTo>
                  <a:lnTo>
                    <a:pt x="5" y="0"/>
                  </a:lnTo>
                  <a:lnTo>
                    <a:pt x="8" y="0"/>
                  </a:lnTo>
                  <a:close/>
                </a:path>
              </a:pathLst>
            </a:custGeom>
            <a:solidFill>
              <a:srgbClr val="D3E5F6">
                <a:alpha val="38823"/>
              </a:srgbClr>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487" name="Google Shape;487;p23"/>
            <p:cNvSpPr/>
            <p:nvPr/>
          </p:nvSpPr>
          <p:spPr>
            <a:xfrm>
              <a:off x="8284548" y="3860501"/>
              <a:ext cx="46450" cy="46450"/>
            </a:xfrm>
            <a:custGeom>
              <a:rect b="b" l="l" r="r" t="t"/>
              <a:pathLst>
                <a:path extrusionOk="0" h="35" w="35">
                  <a:moveTo>
                    <a:pt x="8" y="0"/>
                  </a:moveTo>
                  <a:lnTo>
                    <a:pt x="28" y="0"/>
                  </a:lnTo>
                  <a:lnTo>
                    <a:pt x="31" y="0"/>
                  </a:lnTo>
                  <a:lnTo>
                    <a:pt x="34" y="3"/>
                  </a:lnTo>
                  <a:lnTo>
                    <a:pt x="35" y="5"/>
                  </a:lnTo>
                  <a:lnTo>
                    <a:pt x="35" y="8"/>
                  </a:lnTo>
                  <a:lnTo>
                    <a:pt x="35" y="28"/>
                  </a:lnTo>
                  <a:lnTo>
                    <a:pt x="35" y="32"/>
                  </a:lnTo>
                  <a:lnTo>
                    <a:pt x="34" y="34"/>
                  </a:lnTo>
                  <a:lnTo>
                    <a:pt x="31" y="35"/>
                  </a:lnTo>
                  <a:lnTo>
                    <a:pt x="28" y="35"/>
                  </a:lnTo>
                  <a:lnTo>
                    <a:pt x="8" y="35"/>
                  </a:lnTo>
                  <a:lnTo>
                    <a:pt x="5" y="35"/>
                  </a:lnTo>
                  <a:lnTo>
                    <a:pt x="3" y="34"/>
                  </a:lnTo>
                  <a:lnTo>
                    <a:pt x="1" y="32"/>
                  </a:lnTo>
                  <a:lnTo>
                    <a:pt x="0" y="28"/>
                  </a:lnTo>
                  <a:lnTo>
                    <a:pt x="0" y="8"/>
                  </a:lnTo>
                  <a:lnTo>
                    <a:pt x="1" y="5"/>
                  </a:lnTo>
                  <a:lnTo>
                    <a:pt x="3" y="3"/>
                  </a:lnTo>
                  <a:lnTo>
                    <a:pt x="5" y="0"/>
                  </a:lnTo>
                  <a:lnTo>
                    <a:pt x="8" y="0"/>
                  </a:lnTo>
                  <a:close/>
                </a:path>
              </a:pathLst>
            </a:custGeom>
            <a:solidFill>
              <a:srgbClr val="D3E5F6">
                <a:alpha val="38823"/>
              </a:srgbClr>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488" name="Google Shape;488;p23"/>
            <p:cNvSpPr/>
            <p:nvPr/>
          </p:nvSpPr>
          <p:spPr>
            <a:xfrm>
              <a:off x="8358868" y="3860501"/>
              <a:ext cx="47777" cy="46450"/>
            </a:xfrm>
            <a:custGeom>
              <a:rect b="b" l="l" r="r" t="t"/>
              <a:pathLst>
                <a:path extrusionOk="0" h="35" w="36">
                  <a:moveTo>
                    <a:pt x="8" y="0"/>
                  </a:moveTo>
                  <a:lnTo>
                    <a:pt x="28" y="0"/>
                  </a:lnTo>
                  <a:lnTo>
                    <a:pt x="30" y="0"/>
                  </a:lnTo>
                  <a:lnTo>
                    <a:pt x="33" y="3"/>
                  </a:lnTo>
                  <a:lnTo>
                    <a:pt x="36" y="5"/>
                  </a:lnTo>
                  <a:lnTo>
                    <a:pt x="36" y="8"/>
                  </a:lnTo>
                  <a:lnTo>
                    <a:pt x="36" y="28"/>
                  </a:lnTo>
                  <a:lnTo>
                    <a:pt x="36" y="32"/>
                  </a:lnTo>
                  <a:lnTo>
                    <a:pt x="33" y="34"/>
                  </a:lnTo>
                  <a:lnTo>
                    <a:pt x="30" y="35"/>
                  </a:lnTo>
                  <a:lnTo>
                    <a:pt x="28" y="35"/>
                  </a:lnTo>
                  <a:lnTo>
                    <a:pt x="8" y="35"/>
                  </a:lnTo>
                  <a:lnTo>
                    <a:pt x="4" y="35"/>
                  </a:lnTo>
                  <a:lnTo>
                    <a:pt x="2" y="34"/>
                  </a:lnTo>
                  <a:lnTo>
                    <a:pt x="0" y="32"/>
                  </a:lnTo>
                  <a:lnTo>
                    <a:pt x="0" y="28"/>
                  </a:lnTo>
                  <a:lnTo>
                    <a:pt x="0" y="8"/>
                  </a:lnTo>
                  <a:lnTo>
                    <a:pt x="0" y="5"/>
                  </a:lnTo>
                  <a:lnTo>
                    <a:pt x="2" y="3"/>
                  </a:lnTo>
                  <a:lnTo>
                    <a:pt x="4" y="0"/>
                  </a:lnTo>
                  <a:lnTo>
                    <a:pt x="8" y="0"/>
                  </a:lnTo>
                  <a:close/>
                </a:path>
              </a:pathLst>
            </a:custGeom>
            <a:solidFill>
              <a:srgbClr val="D3E5F6">
                <a:alpha val="38823"/>
              </a:srgbClr>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489" name="Google Shape;489;p23"/>
            <p:cNvSpPr/>
            <p:nvPr/>
          </p:nvSpPr>
          <p:spPr>
            <a:xfrm>
              <a:off x="7514805" y="3816706"/>
              <a:ext cx="439284" cy="278700"/>
            </a:xfrm>
            <a:custGeom>
              <a:rect b="b" l="l" r="r" t="t"/>
              <a:pathLst>
                <a:path extrusionOk="0" h="210" w="331">
                  <a:moveTo>
                    <a:pt x="223" y="0"/>
                  </a:moveTo>
                  <a:lnTo>
                    <a:pt x="225" y="0"/>
                  </a:lnTo>
                  <a:lnTo>
                    <a:pt x="329" y="57"/>
                  </a:lnTo>
                  <a:lnTo>
                    <a:pt x="330" y="58"/>
                  </a:lnTo>
                  <a:lnTo>
                    <a:pt x="331" y="61"/>
                  </a:lnTo>
                  <a:lnTo>
                    <a:pt x="331" y="62"/>
                  </a:lnTo>
                  <a:lnTo>
                    <a:pt x="304" y="206"/>
                  </a:lnTo>
                  <a:lnTo>
                    <a:pt x="304" y="207"/>
                  </a:lnTo>
                  <a:lnTo>
                    <a:pt x="301" y="209"/>
                  </a:lnTo>
                  <a:lnTo>
                    <a:pt x="300" y="210"/>
                  </a:lnTo>
                  <a:lnTo>
                    <a:pt x="32" y="210"/>
                  </a:lnTo>
                  <a:lnTo>
                    <a:pt x="29" y="209"/>
                  </a:lnTo>
                  <a:lnTo>
                    <a:pt x="28" y="207"/>
                  </a:lnTo>
                  <a:lnTo>
                    <a:pt x="26" y="206"/>
                  </a:lnTo>
                  <a:lnTo>
                    <a:pt x="0" y="62"/>
                  </a:lnTo>
                  <a:lnTo>
                    <a:pt x="0" y="61"/>
                  </a:lnTo>
                  <a:lnTo>
                    <a:pt x="1" y="58"/>
                  </a:lnTo>
                  <a:lnTo>
                    <a:pt x="3" y="57"/>
                  </a:lnTo>
                  <a:lnTo>
                    <a:pt x="106" y="0"/>
                  </a:lnTo>
                  <a:lnTo>
                    <a:pt x="109" y="0"/>
                  </a:lnTo>
                  <a:lnTo>
                    <a:pt x="110" y="0"/>
                  </a:lnTo>
                  <a:lnTo>
                    <a:pt x="111" y="2"/>
                  </a:lnTo>
                  <a:lnTo>
                    <a:pt x="113" y="3"/>
                  </a:lnTo>
                  <a:lnTo>
                    <a:pt x="145" y="99"/>
                  </a:lnTo>
                  <a:lnTo>
                    <a:pt x="155" y="72"/>
                  </a:lnTo>
                  <a:lnTo>
                    <a:pt x="144" y="58"/>
                  </a:lnTo>
                  <a:lnTo>
                    <a:pt x="143" y="55"/>
                  </a:lnTo>
                  <a:lnTo>
                    <a:pt x="144" y="54"/>
                  </a:lnTo>
                  <a:lnTo>
                    <a:pt x="155" y="40"/>
                  </a:lnTo>
                  <a:lnTo>
                    <a:pt x="156" y="38"/>
                  </a:lnTo>
                  <a:lnTo>
                    <a:pt x="176" y="38"/>
                  </a:lnTo>
                  <a:lnTo>
                    <a:pt x="177" y="40"/>
                  </a:lnTo>
                  <a:lnTo>
                    <a:pt x="187" y="54"/>
                  </a:lnTo>
                  <a:lnTo>
                    <a:pt x="189" y="55"/>
                  </a:lnTo>
                  <a:lnTo>
                    <a:pt x="187" y="58"/>
                  </a:lnTo>
                  <a:lnTo>
                    <a:pt x="177" y="72"/>
                  </a:lnTo>
                  <a:lnTo>
                    <a:pt x="186" y="99"/>
                  </a:lnTo>
                  <a:lnTo>
                    <a:pt x="219" y="3"/>
                  </a:lnTo>
                  <a:lnTo>
                    <a:pt x="219" y="2"/>
                  </a:lnTo>
                  <a:lnTo>
                    <a:pt x="221" y="0"/>
                  </a:lnTo>
                  <a:lnTo>
                    <a:pt x="223" y="0"/>
                  </a:lnTo>
                  <a:close/>
                </a:path>
              </a:pathLst>
            </a:custGeom>
            <a:solidFill>
              <a:srgbClr val="D3E5F6">
                <a:alpha val="38823"/>
              </a:srgbClr>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490" name="Google Shape;490;p23"/>
            <p:cNvSpPr/>
            <p:nvPr/>
          </p:nvSpPr>
          <p:spPr>
            <a:xfrm>
              <a:off x="7619650" y="3561894"/>
              <a:ext cx="230923" cy="230923"/>
            </a:xfrm>
            <a:custGeom>
              <a:rect b="b" l="l" r="r" t="t"/>
              <a:pathLst>
                <a:path extrusionOk="0" h="174" w="174">
                  <a:moveTo>
                    <a:pt x="86" y="0"/>
                  </a:moveTo>
                  <a:lnTo>
                    <a:pt x="110" y="3"/>
                  </a:lnTo>
                  <a:lnTo>
                    <a:pt x="131" y="12"/>
                  </a:lnTo>
                  <a:lnTo>
                    <a:pt x="149" y="25"/>
                  </a:lnTo>
                  <a:lnTo>
                    <a:pt x="162" y="43"/>
                  </a:lnTo>
                  <a:lnTo>
                    <a:pt x="171" y="64"/>
                  </a:lnTo>
                  <a:lnTo>
                    <a:pt x="174" y="88"/>
                  </a:lnTo>
                  <a:lnTo>
                    <a:pt x="171" y="110"/>
                  </a:lnTo>
                  <a:lnTo>
                    <a:pt x="162" y="131"/>
                  </a:lnTo>
                  <a:lnTo>
                    <a:pt x="149" y="149"/>
                  </a:lnTo>
                  <a:lnTo>
                    <a:pt x="131" y="162"/>
                  </a:lnTo>
                  <a:lnTo>
                    <a:pt x="110" y="171"/>
                  </a:lnTo>
                  <a:lnTo>
                    <a:pt x="86" y="174"/>
                  </a:lnTo>
                  <a:lnTo>
                    <a:pt x="64" y="171"/>
                  </a:lnTo>
                  <a:lnTo>
                    <a:pt x="43" y="162"/>
                  </a:lnTo>
                  <a:lnTo>
                    <a:pt x="25" y="149"/>
                  </a:lnTo>
                  <a:lnTo>
                    <a:pt x="11" y="131"/>
                  </a:lnTo>
                  <a:lnTo>
                    <a:pt x="2" y="110"/>
                  </a:lnTo>
                  <a:lnTo>
                    <a:pt x="0" y="88"/>
                  </a:lnTo>
                  <a:lnTo>
                    <a:pt x="2" y="64"/>
                  </a:lnTo>
                  <a:lnTo>
                    <a:pt x="11" y="43"/>
                  </a:lnTo>
                  <a:lnTo>
                    <a:pt x="25" y="25"/>
                  </a:lnTo>
                  <a:lnTo>
                    <a:pt x="43" y="12"/>
                  </a:lnTo>
                  <a:lnTo>
                    <a:pt x="64" y="3"/>
                  </a:lnTo>
                  <a:lnTo>
                    <a:pt x="86" y="0"/>
                  </a:lnTo>
                  <a:close/>
                </a:path>
              </a:pathLst>
            </a:custGeom>
            <a:solidFill>
              <a:srgbClr val="D3E5F6">
                <a:alpha val="38823"/>
              </a:srgbClr>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grpSp>
      <p:pic>
        <p:nvPicPr>
          <p:cNvPr descr="Rope Knot outline" id="491" name="Google Shape;491;p23"/>
          <p:cNvPicPr preferRelativeResize="0"/>
          <p:nvPr/>
        </p:nvPicPr>
        <p:blipFill rotWithShape="1">
          <a:blip r:embed="rId4">
            <a:alphaModFix/>
          </a:blip>
          <a:srcRect b="0" l="0" r="0" t="0"/>
          <a:stretch/>
        </p:blipFill>
        <p:spPr>
          <a:xfrm rot="10800000">
            <a:off x="8078553" y="3885874"/>
            <a:ext cx="1080000" cy="1080000"/>
          </a:xfrm>
          <a:prstGeom prst="rect">
            <a:avLst/>
          </a:prstGeom>
          <a:noFill/>
          <a:ln>
            <a:noFill/>
          </a:ln>
        </p:spPr>
      </p:pic>
      <p:pic>
        <p:nvPicPr>
          <p:cNvPr descr="A black background with white text and blue waves&#10;&#10;Description automatically generated with low confidence" id="492" name="Google Shape;492;p23"/>
          <p:cNvPicPr preferRelativeResize="0"/>
          <p:nvPr/>
        </p:nvPicPr>
        <p:blipFill rotWithShape="1">
          <a:blip r:embed="rId5">
            <a:alphaModFix/>
          </a:blip>
          <a:srcRect b="40856" l="0" r="0" t="28149"/>
          <a:stretch/>
        </p:blipFill>
        <p:spPr>
          <a:xfrm>
            <a:off x="2644355" y="304072"/>
            <a:ext cx="6903291" cy="1384181"/>
          </a:xfrm>
          <a:prstGeom prst="rect">
            <a:avLst/>
          </a:prstGeom>
          <a:noFill/>
          <a:ln>
            <a:noFill/>
          </a:ln>
        </p:spPr>
      </p:pic>
      <p:pic>
        <p:nvPicPr>
          <p:cNvPr descr="A black background with white text and blue waves&#10;&#10;Description automatically generated with low confidence" id="493" name="Google Shape;493;p23"/>
          <p:cNvPicPr preferRelativeResize="0"/>
          <p:nvPr/>
        </p:nvPicPr>
        <p:blipFill rotWithShape="1">
          <a:blip r:embed="rId5">
            <a:alphaModFix/>
          </a:blip>
          <a:srcRect b="40856" l="0" r="0" t="28149"/>
          <a:stretch/>
        </p:blipFill>
        <p:spPr>
          <a:xfrm>
            <a:off x="4739033" y="2458800"/>
            <a:ext cx="2666651" cy="534691"/>
          </a:xfrm>
          <a:prstGeom prst="rect">
            <a:avLst/>
          </a:prstGeom>
          <a:noFill/>
          <a:ln>
            <a:noFill/>
          </a:ln>
        </p:spPr>
      </p:pic>
      <p:grpSp>
        <p:nvGrpSpPr>
          <p:cNvPr id="494" name="Google Shape;494;p23"/>
          <p:cNvGrpSpPr/>
          <p:nvPr/>
        </p:nvGrpSpPr>
        <p:grpSpPr>
          <a:xfrm>
            <a:off x="4482000" y="3269822"/>
            <a:ext cx="3202919" cy="2911093"/>
            <a:chOff x="4298336" y="3164415"/>
            <a:chExt cx="3202919" cy="2911093"/>
          </a:xfrm>
        </p:grpSpPr>
        <p:pic>
          <p:nvPicPr>
            <p:cNvPr descr="Immagine che contiene Elementi grafici, clipart, creatività, cartone animato&#10;&#10;Descrizione generata automaticamente" id="495" name="Google Shape;495;p23"/>
            <p:cNvPicPr preferRelativeResize="0"/>
            <p:nvPr/>
          </p:nvPicPr>
          <p:blipFill rotWithShape="1">
            <a:blip r:embed="rId6">
              <a:alphaModFix/>
            </a:blip>
            <a:srcRect b="0" l="0" r="0" t="0"/>
            <a:stretch/>
          </p:blipFill>
          <p:spPr>
            <a:xfrm flipH="1">
              <a:off x="5558612" y="3164415"/>
              <a:ext cx="791376" cy="791376"/>
            </a:xfrm>
            <a:prstGeom prst="rect">
              <a:avLst/>
            </a:prstGeom>
            <a:noFill/>
            <a:ln>
              <a:noFill/>
            </a:ln>
          </p:spPr>
        </p:pic>
        <p:grpSp>
          <p:nvGrpSpPr>
            <p:cNvPr id="496" name="Google Shape;496;p23"/>
            <p:cNvGrpSpPr/>
            <p:nvPr/>
          </p:nvGrpSpPr>
          <p:grpSpPr>
            <a:xfrm>
              <a:off x="6832591" y="4764437"/>
              <a:ext cx="668664" cy="669835"/>
              <a:chOff x="4450249" y="608880"/>
              <a:chExt cx="1587506" cy="1585917"/>
            </a:xfrm>
          </p:grpSpPr>
          <p:sp>
            <p:nvSpPr>
              <p:cNvPr id="497" name="Google Shape;497;p23"/>
              <p:cNvSpPr/>
              <p:nvPr/>
            </p:nvSpPr>
            <p:spPr>
              <a:xfrm>
                <a:off x="4450249" y="608880"/>
                <a:ext cx="1587506" cy="1585917"/>
              </a:xfrm>
              <a:custGeom>
                <a:rect b="b" l="l" r="r" t="t"/>
                <a:pathLst>
                  <a:path extrusionOk="0" h="999" w="1000">
                    <a:moveTo>
                      <a:pt x="500" y="0"/>
                    </a:moveTo>
                    <a:lnTo>
                      <a:pt x="559" y="3"/>
                    </a:lnTo>
                    <a:lnTo>
                      <a:pt x="614" y="13"/>
                    </a:lnTo>
                    <a:lnTo>
                      <a:pt x="669" y="28"/>
                    </a:lnTo>
                    <a:lnTo>
                      <a:pt x="720" y="50"/>
                    </a:lnTo>
                    <a:lnTo>
                      <a:pt x="768" y="77"/>
                    </a:lnTo>
                    <a:lnTo>
                      <a:pt x="813" y="109"/>
                    </a:lnTo>
                    <a:lnTo>
                      <a:pt x="853" y="146"/>
                    </a:lnTo>
                    <a:lnTo>
                      <a:pt x="890" y="186"/>
                    </a:lnTo>
                    <a:lnTo>
                      <a:pt x="922" y="231"/>
                    </a:lnTo>
                    <a:lnTo>
                      <a:pt x="949" y="279"/>
                    </a:lnTo>
                    <a:lnTo>
                      <a:pt x="971" y="330"/>
                    </a:lnTo>
                    <a:lnTo>
                      <a:pt x="987" y="385"/>
                    </a:lnTo>
                    <a:lnTo>
                      <a:pt x="997" y="441"/>
                    </a:lnTo>
                    <a:lnTo>
                      <a:pt x="1000" y="499"/>
                    </a:lnTo>
                    <a:lnTo>
                      <a:pt x="997" y="557"/>
                    </a:lnTo>
                    <a:lnTo>
                      <a:pt x="987" y="614"/>
                    </a:lnTo>
                    <a:lnTo>
                      <a:pt x="971" y="667"/>
                    </a:lnTo>
                    <a:lnTo>
                      <a:pt x="949" y="719"/>
                    </a:lnTo>
                    <a:lnTo>
                      <a:pt x="922" y="768"/>
                    </a:lnTo>
                    <a:lnTo>
                      <a:pt x="890" y="813"/>
                    </a:lnTo>
                    <a:lnTo>
                      <a:pt x="853" y="853"/>
                    </a:lnTo>
                    <a:lnTo>
                      <a:pt x="813" y="890"/>
                    </a:lnTo>
                    <a:lnTo>
                      <a:pt x="768" y="922"/>
                    </a:lnTo>
                    <a:lnTo>
                      <a:pt x="720" y="949"/>
                    </a:lnTo>
                    <a:lnTo>
                      <a:pt x="669" y="970"/>
                    </a:lnTo>
                    <a:lnTo>
                      <a:pt x="614" y="986"/>
                    </a:lnTo>
                    <a:lnTo>
                      <a:pt x="559" y="996"/>
                    </a:lnTo>
                    <a:lnTo>
                      <a:pt x="500" y="999"/>
                    </a:lnTo>
                    <a:lnTo>
                      <a:pt x="442" y="996"/>
                    </a:lnTo>
                    <a:lnTo>
                      <a:pt x="385" y="986"/>
                    </a:lnTo>
                    <a:lnTo>
                      <a:pt x="332" y="970"/>
                    </a:lnTo>
                    <a:lnTo>
                      <a:pt x="280" y="949"/>
                    </a:lnTo>
                    <a:lnTo>
                      <a:pt x="232" y="922"/>
                    </a:lnTo>
                    <a:lnTo>
                      <a:pt x="188" y="890"/>
                    </a:lnTo>
                    <a:lnTo>
                      <a:pt x="146" y="853"/>
                    </a:lnTo>
                    <a:lnTo>
                      <a:pt x="110" y="813"/>
                    </a:lnTo>
                    <a:lnTo>
                      <a:pt x="77" y="768"/>
                    </a:lnTo>
                    <a:lnTo>
                      <a:pt x="51" y="719"/>
                    </a:lnTo>
                    <a:lnTo>
                      <a:pt x="29" y="667"/>
                    </a:lnTo>
                    <a:lnTo>
                      <a:pt x="13" y="614"/>
                    </a:lnTo>
                    <a:lnTo>
                      <a:pt x="3" y="557"/>
                    </a:lnTo>
                    <a:lnTo>
                      <a:pt x="0" y="499"/>
                    </a:lnTo>
                    <a:lnTo>
                      <a:pt x="3" y="441"/>
                    </a:lnTo>
                    <a:lnTo>
                      <a:pt x="13" y="385"/>
                    </a:lnTo>
                    <a:lnTo>
                      <a:pt x="29" y="330"/>
                    </a:lnTo>
                    <a:lnTo>
                      <a:pt x="51" y="279"/>
                    </a:lnTo>
                    <a:lnTo>
                      <a:pt x="77" y="231"/>
                    </a:lnTo>
                    <a:lnTo>
                      <a:pt x="110" y="186"/>
                    </a:lnTo>
                    <a:lnTo>
                      <a:pt x="146" y="146"/>
                    </a:lnTo>
                    <a:lnTo>
                      <a:pt x="188" y="109"/>
                    </a:lnTo>
                    <a:lnTo>
                      <a:pt x="232" y="77"/>
                    </a:lnTo>
                    <a:lnTo>
                      <a:pt x="280" y="50"/>
                    </a:lnTo>
                    <a:lnTo>
                      <a:pt x="332" y="28"/>
                    </a:lnTo>
                    <a:lnTo>
                      <a:pt x="385" y="13"/>
                    </a:lnTo>
                    <a:lnTo>
                      <a:pt x="442" y="3"/>
                    </a:lnTo>
                    <a:lnTo>
                      <a:pt x="500" y="0"/>
                    </a:lnTo>
                    <a:close/>
                  </a:path>
                </a:pathLst>
              </a:custGeom>
              <a:solidFill>
                <a:srgbClr val="2BA7ED"/>
              </a:solidFill>
              <a:ln cap="flat" cmpd="sng" w="9525">
                <a:solidFill>
                  <a:srgbClr val="4BECFB"/>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498" name="Google Shape;498;p23"/>
              <p:cNvSpPr/>
              <p:nvPr/>
            </p:nvSpPr>
            <p:spPr>
              <a:xfrm>
                <a:off x="4834425" y="900981"/>
                <a:ext cx="1588" cy="1588"/>
              </a:xfrm>
              <a:prstGeom prst="rect">
                <a:avLst/>
              </a:prstGeom>
              <a:solidFill>
                <a:srgbClr val="39A4F5"/>
              </a:solidFill>
              <a:ln cap="flat" cmpd="sng" w="9525">
                <a:solidFill>
                  <a:srgbClr val="39A4F5"/>
                </a:solidFill>
                <a:prstDash val="solid"/>
                <a:miter lim="800000"/>
                <a:headEnd len="sm" w="sm" type="none"/>
                <a:tailEnd len="sm" w="sm" type="none"/>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499" name="Google Shape;499;p23"/>
              <p:cNvSpPr/>
              <p:nvPr/>
            </p:nvSpPr>
            <p:spPr>
              <a:xfrm>
                <a:off x="4834425" y="900981"/>
                <a:ext cx="36513" cy="34925"/>
              </a:xfrm>
              <a:custGeom>
                <a:rect b="b" l="l" r="r" t="t"/>
                <a:pathLst>
                  <a:path extrusionOk="0" h="22" w="23">
                    <a:moveTo>
                      <a:pt x="0" y="0"/>
                    </a:moveTo>
                    <a:lnTo>
                      <a:pt x="23" y="0"/>
                    </a:lnTo>
                    <a:lnTo>
                      <a:pt x="0" y="22"/>
                    </a:lnTo>
                    <a:lnTo>
                      <a:pt x="0" y="0"/>
                    </a:lnTo>
                    <a:lnTo>
                      <a:pt x="0" y="0"/>
                    </a:lnTo>
                    <a:close/>
                  </a:path>
                </a:pathLst>
              </a:custGeom>
              <a:solidFill>
                <a:srgbClr val="39A4F5"/>
              </a:solidFill>
              <a:ln cap="flat" cmpd="sng" w="9525">
                <a:solidFill>
                  <a:srgbClr val="39A4F5"/>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500" name="Google Shape;500;p23"/>
              <p:cNvSpPr/>
              <p:nvPr/>
            </p:nvSpPr>
            <p:spPr>
              <a:xfrm>
                <a:off x="4834425" y="900981"/>
                <a:ext cx="73025" cy="71438"/>
              </a:xfrm>
              <a:custGeom>
                <a:rect b="b" l="l" r="r" t="t"/>
                <a:pathLst>
                  <a:path extrusionOk="0" h="45" w="46">
                    <a:moveTo>
                      <a:pt x="23" y="0"/>
                    </a:moveTo>
                    <a:lnTo>
                      <a:pt x="46" y="0"/>
                    </a:lnTo>
                    <a:lnTo>
                      <a:pt x="34" y="12"/>
                    </a:lnTo>
                    <a:lnTo>
                      <a:pt x="12" y="12"/>
                    </a:lnTo>
                    <a:lnTo>
                      <a:pt x="12" y="33"/>
                    </a:lnTo>
                    <a:lnTo>
                      <a:pt x="0" y="45"/>
                    </a:lnTo>
                    <a:lnTo>
                      <a:pt x="0" y="22"/>
                    </a:lnTo>
                    <a:lnTo>
                      <a:pt x="23" y="0"/>
                    </a:lnTo>
                    <a:close/>
                  </a:path>
                </a:pathLst>
              </a:custGeom>
              <a:solidFill>
                <a:srgbClr val="39A4F5"/>
              </a:solidFill>
              <a:ln cap="flat" cmpd="sng" w="9525">
                <a:solidFill>
                  <a:srgbClr val="39A4F5"/>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501" name="Google Shape;501;p23"/>
              <p:cNvSpPr/>
              <p:nvPr/>
            </p:nvSpPr>
            <p:spPr>
              <a:xfrm>
                <a:off x="4834425" y="900981"/>
                <a:ext cx="107950" cy="106363"/>
              </a:xfrm>
              <a:custGeom>
                <a:rect b="b" l="l" r="r" t="t"/>
                <a:pathLst>
                  <a:path extrusionOk="0" h="67" w="68">
                    <a:moveTo>
                      <a:pt x="12" y="33"/>
                    </a:moveTo>
                    <a:lnTo>
                      <a:pt x="12" y="55"/>
                    </a:lnTo>
                    <a:lnTo>
                      <a:pt x="0" y="67"/>
                    </a:lnTo>
                    <a:lnTo>
                      <a:pt x="0" y="45"/>
                    </a:lnTo>
                    <a:lnTo>
                      <a:pt x="12" y="33"/>
                    </a:lnTo>
                    <a:close/>
                    <a:moveTo>
                      <a:pt x="46" y="0"/>
                    </a:moveTo>
                    <a:lnTo>
                      <a:pt x="68" y="0"/>
                    </a:lnTo>
                    <a:lnTo>
                      <a:pt x="56" y="12"/>
                    </a:lnTo>
                    <a:lnTo>
                      <a:pt x="34" y="12"/>
                    </a:lnTo>
                    <a:lnTo>
                      <a:pt x="46" y="0"/>
                    </a:lnTo>
                    <a:close/>
                  </a:path>
                </a:pathLst>
              </a:custGeom>
              <a:solidFill>
                <a:srgbClr val="39A4F5"/>
              </a:solidFill>
              <a:ln cap="flat" cmpd="sng" w="9525">
                <a:solidFill>
                  <a:srgbClr val="39A4F5"/>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502" name="Google Shape;502;p23"/>
              <p:cNvSpPr/>
              <p:nvPr/>
            </p:nvSpPr>
            <p:spPr>
              <a:xfrm>
                <a:off x="4834425" y="900981"/>
                <a:ext cx="144463" cy="142875"/>
              </a:xfrm>
              <a:custGeom>
                <a:rect b="b" l="l" r="r" t="t"/>
                <a:pathLst>
                  <a:path extrusionOk="0" h="90" w="91">
                    <a:moveTo>
                      <a:pt x="12" y="55"/>
                    </a:moveTo>
                    <a:lnTo>
                      <a:pt x="12" y="78"/>
                    </a:lnTo>
                    <a:lnTo>
                      <a:pt x="0" y="90"/>
                    </a:lnTo>
                    <a:lnTo>
                      <a:pt x="0" y="67"/>
                    </a:lnTo>
                    <a:lnTo>
                      <a:pt x="12" y="55"/>
                    </a:lnTo>
                    <a:close/>
                    <a:moveTo>
                      <a:pt x="68" y="0"/>
                    </a:moveTo>
                    <a:lnTo>
                      <a:pt x="91" y="0"/>
                    </a:lnTo>
                    <a:lnTo>
                      <a:pt x="79" y="12"/>
                    </a:lnTo>
                    <a:lnTo>
                      <a:pt x="56" y="12"/>
                    </a:lnTo>
                    <a:lnTo>
                      <a:pt x="68" y="0"/>
                    </a:lnTo>
                    <a:close/>
                  </a:path>
                </a:pathLst>
              </a:custGeom>
              <a:solidFill>
                <a:srgbClr val="39A4F5"/>
              </a:solidFill>
              <a:ln cap="flat" cmpd="sng" w="9525">
                <a:solidFill>
                  <a:srgbClr val="39A4F5"/>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503" name="Google Shape;503;p23"/>
              <p:cNvSpPr/>
              <p:nvPr/>
            </p:nvSpPr>
            <p:spPr>
              <a:xfrm>
                <a:off x="4834425" y="900981"/>
                <a:ext cx="179388" cy="179388"/>
              </a:xfrm>
              <a:custGeom>
                <a:rect b="b" l="l" r="r" t="t"/>
                <a:pathLst>
                  <a:path extrusionOk="0" h="113" w="113">
                    <a:moveTo>
                      <a:pt x="12" y="78"/>
                    </a:moveTo>
                    <a:lnTo>
                      <a:pt x="12" y="101"/>
                    </a:lnTo>
                    <a:lnTo>
                      <a:pt x="0" y="113"/>
                    </a:lnTo>
                    <a:lnTo>
                      <a:pt x="0" y="90"/>
                    </a:lnTo>
                    <a:lnTo>
                      <a:pt x="12" y="78"/>
                    </a:lnTo>
                    <a:close/>
                    <a:moveTo>
                      <a:pt x="91" y="0"/>
                    </a:moveTo>
                    <a:lnTo>
                      <a:pt x="113" y="0"/>
                    </a:lnTo>
                    <a:lnTo>
                      <a:pt x="101" y="12"/>
                    </a:lnTo>
                    <a:lnTo>
                      <a:pt x="79" y="12"/>
                    </a:lnTo>
                    <a:lnTo>
                      <a:pt x="91" y="0"/>
                    </a:lnTo>
                    <a:close/>
                  </a:path>
                </a:pathLst>
              </a:custGeom>
              <a:solidFill>
                <a:srgbClr val="39A4F5"/>
              </a:solidFill>
              <a:ln cap="flat" cmpd="sng" w="9525">
                <a:solidFill>
                  <a:srgbClr val="39A4F5"/>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504" name="Google Shape;504;p23"/>
              <p:cNvSpPr/>
              <p:nvPr/>
            </p:nvSpPr>
            <p:spPr>
              <a:xfrm>
                <a:off x="4834425" y="900981"/>
                <a:ext cx="214313" cy="212726"/>
              </a:xfrm>
              <a:custGeom>
                <a:rect b="b" l="l" r="r" t="t"/>
                <a:pathLst>
                  <a:path extrusionOk="0" h="134" w="135">
                    <a:moveTo>
                      <a:pt x="12" y="101"/>
                    </a:moveTo>
                    <a:lnTo>
                      <a:pt x="12" y="122"/>
                    </a:lnTo>
                    <a:lnTo>
                      <a:pt x="0" y="134"/>
                    </a:lnTo>
                    <a:lnTo>
                      <a:pt x="0" y="113"/>
                    </a:lnTo>
                    <a:lnTo>
                      <a:pt x="12" y="101"/>
                    </a:lnTo>
                    <a:close/>
                    <a:moveTo>
                      <a:pt x="113" y="0"/>
                    </a:moveTo>
                    <a:lnTo>
                      <a:pt x="135" y="0"/>
                    </a:lnTo>
                    <a:lnTo>
                      <a:pt x="123" y="12"/>
                    </a:lnTo>
                    <a:lnTo>
                      <a:pt x="101" y="12"/>
                    </a:lnTo>
                    <a:lnTo>
                      <a:pt x="113" y="0"/>
                    </a:lnTo>
                    <a:close/>
                  </a:path>
                </a:pathLst>
              </a:custGeom>
              <a:solidFill>
                <a:srgbClr val="39A4F5"/>
              </a:solidFill>
              <a:ln cap="flat" cmpd="sng" w="9525">
                <a:solidFill>
                  <a:srgbClr val="39A4F5"/>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505" name="Google Shape;505;p23"/>
              <p:cNvSpPr/>
              <p:nvPr/>
            </p:nvSpPr>
            <p:spPr>
              <a:xfrm>
                <a:off x="4834425" y="900981"/>
                <a:ext cx="249238" cy="249238"/>
              </a:xfrm>
              <a:custGeom>
                <a:rect b="b" l="l" r="r" t="t"/>
                <a:pathLst>
                  <a:path extrusionOk="0" h="157" w="157">
                    <a:moveTo>
                      <a:pt x="12" y="122"/>
                    </a:moveTo>
                    <a:lnTo>
                      <a:pt x="12" y="145"/>
                    </a:lnTo>
                    <a:lnTo>
                      <a:pt x="0" y="157"/>
                    </a:lnTo>
                    <a:lnTo>
                      <a:pt x="0" y="134"/>
                    </a:lnTo>
                    <a:lnTo>
                      <a:pt x="12" y="122"/>
                    </a:lnTo>
                    <a:close/>
                    <a:moveTo>
                      <a:pt x="135" y="0"/>
                    </a:moveTo>
                    <a:lnTo>
                      <a:pt x="157" y="0"/>
                    </a:lnTo>
                    <a:lnTo>
                      <a:pt x="145" y="12"/>
                    </a:lnTo>
                    <a:lnTo>
                      <a:pt x="123" y="12"/>
                    </a:lnTo>
                    <a:lnTo>
                      <a:pt x="135" y="0"/>
                    </a:lnTo>
                    <a:close/>
                  </a:path>
                </a:pathLst>
              </a:custGeom>
              <a:solidFill>
                <a:srgbClr val="39A4F5"/>
              </a:solidFill>
              <a:ln cap="flat" cmpd="sng" w="9525">
                <a:solidFill>
                  <a:srgbClr val="39A4F5"/>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506" name="Google Shape;506;p23"/>
              <p:cNvSpPr/>
              <p:nvPr/>
            </p:nvSpPr>
            <p:spPr>
              <a:xfrm>
                <a:off x="4834425" y="900981"/>
                <a:ext cx="285751" cy="284163"/>
              </a:xfrm>
              <a:custGeom>
                <a:rect b="b" l="l" r="r" t="t"/>
                <a:pathLst>
                  <a:path extrusionOk="0" h="179" w="180">
                    <a:moveTo>
                      <a:pt x="12" y="145"/>
                    </a:moveTo>
                    <a:lnTo>
                      <a:pt x="12" y="167"/>
                    </a:lnTo>
                    <a:lnTo>
                      <a:pt x="0" y="179"/>
                    </a:lnTo>
                    <a:lnTo>
                      <a:pt x="0" y="157"/>
                    </a:lnTo>
                    <a:lnTo>
                      <a:pt x="12" y="145"/>
                    </a:lnTo>
                    <a:close/>
                    <a:moveTo>
                      <a:pt x="157" y="0"/>
                    </a:moveTo>
                    <a:lnTo>
                      <a:pt x="180" y="0"/>
                    </a:lnTo>
                    <a:lnTo>
                      <a:pt x="168" y="12"/>
                    </a:lnTo>
                    <a:lnTo>
                      <a:pt x="145" y="12"/>
                    </a:lnTo>
                    <a:lnTo>
                      <a:pt x="157" y="0"/>
                    </a:lnTo>
                    <a:close/>
                  </a:path>
                </a:pathLst>
              </a:custGeom>
              <a:solidFill>
                <a:srgbClr val="39A4F5"/>
              </a:solidFill>
              <a:ln cap="flat" cmpd="sng" w="9525">
                <a:solidFill>
                  <a:srgbClr val="39A4F5"/>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507" name="Google Shape;507;p23"/>
              <p:cNvSpPr/>
              <p:nvPr/>
            </p:nvSpPr>
            <p:spPr>
              <a:xfrm>
                <a:off x="4834425" y="900981"/>
                <a:ext cx="322264" cy="320676"/>
              </a:xfrm>
              <a:custGeom>
                <a:rect b="b" l="l" r="r" t="t"/>
                <a:pathLst>
                  <a:path extrusionOk="0" h="202" w="203">
                    <a:moveTo>
                      <a:pt x="12" y="167"/>
                    </a:moveTo>
                    <a:lnTo>
                      <a:pt x="12" y="190"/>
                    </a:lnTo>
                    <a:lnTo>
                      <a:pt x="0" y="202"/>
                    </a:lnTo>
                    <a:lnTo>
                      <a:pt x="0" y="179"/>
                    </a:lnTo>
                    <a:lnTo>
                      <a:pt x="12" y="167"/>
                    </a:lnTo>
                    <a:close/>
                    <a:moveTo>
                      <a:pt x="180" y="0"/>
                    </a:moveTo>
                    <a:lnTo>
                      <a:pt x="203" y="0"/>
                    </a:lnTo>
                    <a:lnTo>
                      <a:pt x="191" y="12"/>
                    </a:lnTo>
                    <a:lnTo>
                      <a:pt x="168" y="12"/>
                    </a:lnTo>
                    <a:lnTo>
                      <a:pt x="180" y="0"/>
                    </a:lnTo>
                    <a:close/>
                  </a:path>
                </a:pathLst>
              </a:custGeom>
              <a:solidFill>
                <a:srgbClr val="39A4F5"/>
              </a:solidFill>
              <a:ln cap="flat" cmpd="sng" w="9525">
                <a:solidFill>
                  <a:srgbClr val="39A4F5"/>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508" name="Google Shape;508;p23"/>
              <p:cNvSpPr/>
              <p:nvPr/>
            </p:nvSpPr>
            <p:spPr>
              <a:xfrm>
                <a:off x="4834425" y="900981"/>
                <a:ext cx="357189" cy="357189"/>
              </a:xfrm>
              <a:custGeom>
                <a:rect b="b" l="l" r="r" t="t"/>
                <a:pathLst>
                  <a:path extrusionOk="0" h="225" w="225">
                    <a:moveTo>
                      <a:pt x="12" y="190"/>
                    </a:moveTo>
                    <a:lnTo>
                      <a:pt x="12" y="213"/>
                    </a:lnTo>
                    <a:lnTo>
                      <a:pt x="0" y="225"/>
                    </a:lnTo>
                    <a:lnTo>
                      <a:pt x="0" y="202"/>
                    </a:lnTo>
                    <a:lnTo>
                      <a:pt x="12" y="190"/>
                    </a:lnTo>
                    <a:close/>
                    <a:moveTo>
                      <a:pt x="203" y="0"/>
                    </a:moveTo>
                    <a:lnTo>
                      <a:pt x="225" y="0"/>
                    </a:lnTo>
                    <a:lnTo>
                      <a:pt x="213" y="12"/>
                    </a:lnTo>
                    <a:lnTo>
                      <a:pt x="191" y="12"/>
                    </a:lnTo>
                    <a:lnTo>
                      <a:pt x="203" y="0"/>
                    </a:lnTo>
                    <a:close/>
                  </a:path>
                </a:pathLst>
              </a:custGeom>
              <a:solidFill>
                <a:srgbClr val="39A4F5"/>
              </a:solidFill>
              <a:ln cap="flat" cmpd="sng" w="9525">
                <a:solidFill>
                  <a:srgbClr val="39A4F5"/>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509" name="Google Shape;509;p23"/>
              <p:cNvSpPr/>
              <p:nvPr/>
            </p:nvSpPr>
            <p:spPr>
              <a:xfrm>
                <a:off x="4834425" y="900981"/>
                <a:ext cx="393701" cy="392114"/>
              </a:xfrm>
              <a:custGeom>
                <a:rect b="b" l="l" r="r" t="t"/>
                <a:pathLst>
                  <a:path extrusionOk="0" h="247" w="248">
                    <a:moveTo>
                      <a:pt x="12" y="213"/>
                    </a:moveTo>
                    <a:lnTo>
                      <a:pt x="12" y="235"/>
                    </a:lnTo>
                    <a:lnTo>
                      <a:pt x="0" y="247"/>
                    </a:lnTo>
                    <a:lnTo>
                      <a:pt x="0" y="225"/>
                    </a:lnTo>
                    <a:lnTo>
                      <a:pt x="12" y="213"/>
                    </a:lnTo>
                    <a:close/>
                    <a:moveTo>
                      <a:pt x="225" y="0"/>
                    </a:moveTo>
                    <a:lnTo>
                      <a:pt x="248" y="0"/>
                    </a:lnTo>
                    <a:lnTo>
                      <a:pt x="236" y="12"/>
                    </a:lnTo>
                    <a:lnTo>
                      <a:pt x="213" y="12"/>
                    </a:lnTo>
                    <a:lnTo>
                      <a:pt x="225" y="0"/>
                    </a:lnTo>
                    <a:close/>
                  </a:path>
                </a:pathLst>
              </a:custGeom>
              <a:solidFill>
                <a:srgbClr val="39A5F5"/>
              </a:solidFill>
              <a:ln cap="flat" cmpd="sng" w="9525">
                <a:solidFill>
                  <a:srgbClr val="39A5F5"/>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510" name="Google Shape;510;p23"/>
              <p:cNvSpPr/>
              <p:nvPr/>
            </p:nvSpPr>
            <p:spPr>
              <a:xfrm>
                <a:off x="4834425" y="900981"/>
                <a:ext cx="428627" cy="428626"/>
              </a:xfrm>
              <a:custGeom>
                <a:rect b="b" l="l" r="r" t="t"/>
                <a:pathLst>
                  <a:path extrusionOk="0" h="270" w="270">
                    <a:moveTo>
                      <a:pt x="12" y="235"/>
                    </a:moveTo>
                    <a:lnTo>
                      <a:pt x="12" y="258"/>
                    </a:lnTo>
                    <a:lnTo>
                      <a:pt x="0" y="270"/>
                    </a:lnTo>
                    <a:lnTo>
                      <a:pt x="0" y="247"/>
                    </a:lnTo>
                    <a:lnTo>
                      <a:pt x="12" y="235"/>
                    </a:lnTo>
                    <a:close/>
                    <a:moveTo>
                      <a:pt x="248" y="0"/>
                    </a:moveTo>
                    <a:lnTo>
                      <a:pt x="270" y="0"/>
                    </a:lnTo>
                    <a:lnTo>
                      <a:pt x="258" y="12"/>
                    </a:lnTo>
                    <a:lnTo>
                      <a:pt x="236" y="12"/>
                    </a:lnTo>
                    <a:lnTo>
                      <a:pt x="248" y="0"/>
                    </a:lnTo>
                    <a:close/>
                  </a:path>
                </a:pathLst>
              </a:custGeom>
              <a:solidFill>
                <a:srgbClr val="39A5F5"/>
              </a:solidFill>
              <a:ln cap="flat" cmpd="sng" w="9525">
                <a:solidFill>
                  <a:srgbClr val="39A5F5"/>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511" name="Google Shape;511;p23"/>
              <p:cNvSpPr/>
              <p:nvPr/>
            </p:nvSpPr>
            <p:spPr>
              <a:xfrm>
                <a:off x="4834425" y="900981"/>
                <a:ext cx="465139" cy="461964"/>
              </a:xfrm>
              <a:custGeom>
                <a:rect b="b" l="l" r="r" t="t"/>
                <a:pathLst>
                  <a:path extrusionOk="0" h="291" w="293">
                    <a:moveTo>
                      <a:pt x="12" y="258"/>
                    </a:moveTo>
                    <a:lnTo>
                      <a:pt x="12" y="279"/>
                    </a:lnTo>
                    <a:lnTo>
                      <a:pt x="0" y="291"/>
                    </a:lnTo>
                    <a:lnTo>
                      <a:pt x="0" y="270"/>
                    </a:lnTo>
                    <a:lnTo>
                      <a:pt x="12" y="258"/>
                    </a:lnTo>
                    <a:close/>
                    <a:moveTo>
                      <a:pt x="270" y="0"/>
                    </a:moveTo>
                    <a:lnTo>
                      <a:pt x="293" y="0"/>
                    </a:lnTo>
                    <a:lnTo>
                      <a:pt x="281" y="12"/>
                    </a:lnTo>
                    <a:lnTo>
                      <a:pt x="258" y="12"/>
                    </a:lnTo>
                    <a:lnTo>
                      <a:pt x="270" y="0"/>
                    </a:lnTo>
                    <a:close/>
                  </a:path>
                </a:pathLst>
              </a:custGeom>
              <a:solidFill>
                <a:srgbClr val="39A5F5"/>
              </a:solidFill>
              <a:ln cap="flat" cmpd="sng" w="9525">
                <a:solidFill>
                  <a:srgbClr val="39A5F5"/>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512" name="Google Shape;512;p23"/>
              <p:cNvSpPr/>
              <p:nvPr/>
            </p:nvSpPr>
            <p:spPr>
              <a:xfrm>
                <a:off x="4834425" y="900981"/>
                <a:ext cx="500064" cy="498476"/>
              </a:xfrm>
              <a:custGeom>
                <a:rect b="b" l="l" r="r" t="t"/>
                <a:pathLst>
                  <a:path extrusionOk="0" h="314" w="315">
                    <a:moveTo>
                      <a:pt x="12" y="279"/>
                    </a:moveTo>
                    <a:lnTo>
                      <a:pt x="12" y="302"/>
                    </a:lnTo>
                    <a:lnTo>
                      <a:pt x="0" y="314"/>
                    </a:lnTo>
                    <a:lnTo>
                      <a:pt x="0" y="291"/>
                    </a:lnTo>
                    <a:lnTo>
                      <a:pt x="12" y="279"/>
                    </a:lnTo>
                    <a:close/>
                    <a:moveTo>
                      <a:pt x="293" y="0"/>
                    </a:moveTo>
                    <a:lnTo>
                      <a:pt x="315" y="0"/>
                    </a:lnTo>
                    <a:lnTo>
                      <a:pt x="303" y="12"/>
                    </a:lnTo>
                    <a:lnTo>
                      <a:pt x="281" y="12"/>
                    </a:lnTo>
                    <a:lnTo>
                      <a:pt x="293" y="0"/>
                    </a:lnTo>
                    <a:close/>
                  </a:path>
                </a:pathLst>
              </a:custGeom>
              <a:solidFill>
                <a:srgbClr val="39A6F5"/>
              </a:solidFill>
              <a:ln cap="flat" cmpd="sng" w="9525">
                <a:solidFill>
                  <a:srgbClr val="39A6F5"/>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513" name="Google Shape;513;p23"/>
              <p:cNvSpPr/>
              <p:nvPr/>
            </p:nvSpPr>
            <p:spPr>
              <a:xfrm>
                <a:off x="4834425" y="900981"/>
                <a:ext cx="534989" cy="533402"/>
              </a:xfrm>
              <a:custGeom>
                <a:rect b="b" l="l" r="r" t="t"/>
                <a:pathLst>
                  <a:path extrusionOk="0" h="336" w="337">
                    <a:moveTo>
                      <a:pt x="12" y="302"/>
                    </a:moveTo>
                    <a:lnTo>
                      <a:pt x="12" y="324"/>
                    </a:lnTo>
                    <a:lnTo>
                      <a:pt x="0" y="336"/>
                    </a:lnTo>
                    <a:lnTo>
                      <a:pt x="0" y="314"/>
                    </a:lnTo>
                    <a:lnTo>
                      <a:pt x="12" y="302"/>
                    </a:lnTo>
                    <a:close/>
                    <a:moveTo>
                      <a:pt x="315" y="0"/>
                    </a:moveTo>
                    <a:lnTo>
                      <a:pt x="337" y="0"/>
                    </a:lnTo>
                    <a:lnTo>
                      <a:pt x="325" y="12"/>
                    </a:lnTo>
                    <a:lnTo>
                      <a:pt x="303" y="12"/>
                    </a:lnTo>
                    <a:lnTo>
                      <a:pt x="315" y="0"/>
                    </a:lnTo>
                    <a:close/>
                  </a:path>
                </a:pathLst>
              </a:custGeom>
              <a:solidFill>
                <a:srgbClr val="3AA6F5"/>
              </a:solidFill>
              <a:ln cap="flat" cmpd="sng" w="9525">
                <a:solidFill>
                  <a:srgbClr val="3AA6F5"/>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514" name="Google Shape;514;p23"/>
              <p:cNvSpPr/>
              <p:nvPr/>
            </p:nvSpPr>
            <p:spPr>
              <a:xfrm>
                <a:off x="4834425" y="900981"/>
                <a:ext cx="571502" cy="569914"/>
              </a:xfrm>
              <a:custGeom>
                <a:rect b="b" l="l" r="r" t="t"/>
                <a:pathLst>
                  <a:path extrusionOk="0" h="359" w="360">
                    <a:moveTo>
                      <a:pt x="12" y="324"/>
                    </a:moveTo>
                    <a:lnTo>
                      <a:pt x="12" y="347"/>
                    </a:lnTo>
                    <a:lnTo>
                      <a:pt x="0" y="359"/>
                    </a:lnTo>
                    <a:lnTo>
                      <a:pt x="0" y="336"/>
                    </a:lnTo>
                    <a:lnTo>
                      <a:pt x="12" y="324"/>
                    </a:lnTo>
                    <a:close/>
                    <a:moveTo>
                      <a:pt x="337" y="0"/>
                    </a:moveTo>
                    <a:lnTo>
                      <a:pt x="360" y="0"/>
                    </a:lnTo>
                    <a:lnTo>
                      <a:pt x="348" y="12"/>
                    </a:lnTo>
                    <a:lnTo>
                      <a:pt x="325" y="12"/>
                    </a:lnTo>
                    <a:lnTo>
                      <a:pt x="337" y="0"/>
                    </a:lnTo>
                    <a:close/>
                  </a:path>
                </a:pathLst>
              </a:custGeom>
              <a:solidFill>
                <a:srgbClr val="3AA6F5"/>
              </a:solidFill>
              <a:ln cap="flat" cmpd="sng" w="9525">
                <a:solidFill>
                  <a:srgbClr val="3AA6F5"/>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515" name="Google Shape;515;p23"/>
              <p:cNvSpPr/>
              <p:nvPr/>
            </p:nvSpPr>
            <p:spPr>
              <a:xfrm>
                <a:off x="4834425" y="900981"/>
                <a:ext cx="606427" cy="606427"/>
              </a:xfrm>
              <a:custGeom>
                <a:rect b="b" l="l" r="r" t="t"/>
                <a:pathLst>
                  <a:path extrusionOk="0" h="382" w="382">
                    <a:moveTo>
                      <a:pt x="12" y="347"/>
                    </a:moveTo>
                    <a:lnTo>
                      <a:pt x="12" y="370"/>
                    </a:lnTo>
                    <a:lnTo>
                      <a:pt x="0" y="382"/>
                    </a:lnTo>
                    <a:lnTo>
                      <a:pt x="0" y="359"/>
                    </a:lnTo>
                    <a:lnTo>
                      <a:pt x="12" y="347"/>
                    </a:lnTo>
                    <a:close/>
                    <a:moveTo>
                      <a:pt x="360" y="0"/>
                    </a:moveTo>
                    <a:lnTo>
                      <a:pt x="382" y="0"/>
                    </a:lnTo>
                    <a:lnTo>
                      <a:pt x="370" y="12"/>
                    </a:lnTo>
                    <a:lnTo>
                      <a:pt x="348" y="12"/>
                    </a:lnTo>
                    <a:lnTo>
                      <a:pt x="360" y="0"/>
                    </a:lnTo>
                    <a:close/>
                  </a:path>
                </a:pathLst>
              </a:custGeom>
              <a:solidFill>
                <a:srgbClr val="3AA7F5"/>
              </a:solidFill>
              <a:ln cap="flat" cmpd="sng" w="9525">
                <a:solidFill>
                  <a:srgbClr val="3AA7F5"/>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516" name="Google Shape;516;p23"/>
              <p:cNvSpPr/>
              <p:nvPr/>
            </p:nvSpPr>
            <p:spPr>
              <a:xfrm>
                <a:off x="4834425" y="900981"/>
                <a:ext cx="642940" cy="641352"/>
              </a:xfrm>
              <a:custGeom>
                <a:rect b="b" l="l" r="r" t="t"/>
                <a:pathLst>
                  <a:path extrusionOk="0" h="404" w="405">
                    <a:moveTo>
                      <a:pt x="12" y="370"/>
                    </a:moveTo>
                    <a:lnTo>
                      <a:pt x="12" y="392"/>
                    </a:lnTo>
                    <a:lnTo>
                      <a:pt x="0" y="404"/>
                    </a:lnTo>
                    <a:lnTo>
                      <a:pt x="0" y="382"/>
                    </a:lnTo>
                    <a:lnTo>
                      <a:pt x="12" y="370"/>
                    </a:lnTo>
                    <a:close/>
                    <a:moveTo>
                      <a:pt x="382" y="0"/>
                    </a:moveTo>
                    <a:lnTo>
                      <a:pt x="405" y="0"/>
                    </a:lnTo>
                    <a:lnTo>
                      <a:pt x="393" y="12"/>
                    </a:lnTo>
                    <a:lnTo>
                      <a:pt x="370" y="12"/>
                    </a:lnTo>
                    <a:lnTo>
                      <a:pt x="382" y="0"/>
                    </a:lnTo>
                    <a:close/>
                  </a:path>
                </a:pathLst>
              </a:custGeom>
              <a:solidFill>
                <a:srgbClr val="3AA7F6"/>
              </a:solidFill>
              <a:ln cap="flat" cmpd="sng" w="9525">
                <a:solidFill>
                  <a:srgbClr val="3AA7F6"/>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517" name="Google Shape;517;p23"/>
              <p:cNvSpPr/>
              <p:nvPr/>
            </p:nvSpPr>
            <p:spPr>
              <a:xfrm>
                <a:off x="4834425" y="900981"/>
                <a:ext cx="677865" cy="677864"/>
              </a:xfrm>
              <a:custGeom>
                <a:rect b="b" l="l" r="r" t="t"/>
                <a:pathLst>
                  <a:path extrusionOk="0" h="427" w="427">
                    <a:moveTo>
                      <a:pt x="12" y="392"/>
                    </a:moveTo>
                    <a:lnTo>
                      <a:pt x="12" y="415"/>
                    </a:lnTo>
                    <a:lnTo>
                      <a:pt x="0" y="427"/>
                    </a:lnTo>
                    <a:lnTo>
                      <a:pt x="0" y="404"/>
                    </a:lnTo>
                    <a:lnTo>
                      <a:pt x="12" y="392"/>
                    </a:lnTo>
                    <a:close/>
                    <a:moveTo>
                      <a:pt x="405" y="0"/>
                    </a:moveTo>
                    <a:lnTo>
                      <a:pt x="427" y="0"/>
                    </a:lnTo>
                    <a:lnTo>
                      <a:pt x="415" y="12"/>
                    </a:lnTo>
                    <a:lnTo>
                      <a:pt x="393" y="12"/>
                    </a:lnTo>
                    <a:lnTo>
                      <a:pt x="405" y="0"/>
                    </a:lnTo>
                    <a:close/>
                  </a:path>
                </a:pathLst>
              </a:custGeom>
              <a:solidFill>
                <a:srgbClr val="3AA8F6"/>
              </a:solidFill>
              <a:ln cap="flat" cmpd="sng" w="9525">
                <a:solidFill>
                  <a:srgbClr val="3AA8F6"/>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518" name="Google Shape;518;p23"/>
              <p:cNvSpPr/>
              <p:nvPr/>
            </p:nvSpPr>
            <p:spPr>
              <a:xfrm>
                <a:off x="4834425" y="900981"/>
                <a:ext cx="714378" cy="712790"/>
              </a:xfrm>
              <a:custGeom>
                <a:rect b="b" l="l" r="r" t="t"/>
                <a:pathLst>
                  <a:path extrusionOk="0" h="449" w="450">
                    <a:moveTo>
                      <a:pt x="12" y="415"/>
                    </a:moveTo>
                    <a:lnTo>
                      <a:pt x="12" y="437"/>
                    </a:lnTo>
                    <a:lnTo>
                      <a:pt x="0" y="449"/>
                    </a:lnTo>
                    <a:lnTo>
                      <a:pt x="0" y="427"/>
                    </a:lnTo>
                    <a:lnTo>
                      <a:pt x="12" y="415"/>
                    </a:lnTo>
                    <a:close/>
                    <a:moveTo>
                      <a:pt x="427" y="0"/>
                    </a:moveTo>
                    <a:lnTo>
                      <a:pt x="450" y="0"/>
                    </a:lnTo>
                    <a:lnTo>
                      <a:pt x="438" y="12"/>
                    </a:lnTo>
                    <a:lnTo>
                      <a:pt x="415" y="12"/>
                    </a:lnTo>
                    <a:lnTo>
                      <a:pt x="427" y="0"/>
                    </a:lnTo>
                    <a:close/>
                  </a:path>
                </a:pathLst>
              </a:custGeom>
              <a:solidFill>
                <a:srgbClr val="3AA8F6"/>
              </a:solidFill>
              <a:ln cap="flat" cmpd="sng" w="9525">
                <a:solidFill>
                  <a:srgbClr val="3AA8F6"/>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519" name="Google Shape;519;p23"/>
              <p:cNvSpPr/>
              <p:nvPr/>
            </p:nvSpPr>
            <p:spPr>
              <a:xfrm>
                <a:off x="4834425" y="900981"/>
                <a:ext cx="750890" cy="747715"/>
              </a:xfrm>
              <a:custGeom>
                <a:rect b="b" l="l" r="r" t="t"/>
                <a:pathLst>
                  <a:path extrusionOk="0" h="471" w="473">
                    <a:moveTo>
                      <a:pt x="12" y="437"/>
                    </a:moveTo>
                    <a:lnTo>
                      <a:pt x="12" y="459"/>
                    </a:lnTo>
                    <a:lnTo>
                      <a:pt x="0" y="471"/>
                    </a:lnTo>
                    <a:lnTo>
                      <a:pt x="0" y="449"/>
                    </a:lnTo>
                    <a:lnTo>
                      <a:pt x="12" y="437"/>
                    </a:lnTo>
                    <a:close/>
                    <a:moveTo>
                      <a:pt x="450" y="0"/>
                    </a:moveTo>
                    <a:lnTo>
                      <a:pt x="473" y="0"/>
                    </a:lnTo>
                    <a:lnTo>
                      <a:pt x="461" y="12"/>
                    </a:lnTo>
                    <a:lnTo>
                      <a:pt x="438" y="12"/>
                    </a:lnTo>
                    <a:lnTo>
                      <a:pt x="450" y="0"/>
                    </a:lnTo>
                    <a:close/>
                  </a:path>
                </a:pathLst>
              </a:custGeom>
              <a:solidFill>
                <a:srgbClr val="3AA9F6"/>
              </a:solidFill>
              <a:ln cap="flat" cmpd="sng" w="9525">
                <a:solidFill>
                  <a:srgbClr val="3AA9F6"/>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520" name="Google Shape;520;p23"/>
              <p:cNvSpPr/>
              <p:nvPr/>
            </p:nvSpPr>
            <p:spPr>
              <a:xfrm>
                <a:off x="4834425" y="900981"/>
                <a:ext cx="784228" cy="784227"/>
              </a:xfrm>
              <a:custGeom>
                <a:rect b="b" l="l" r="r" t="t"/>
                <a:pathLst>
                  <a:path extrusionOk="0" h="494" w="494">
                    <a:moveTo>
                      <a:pt x="12" y="459"/>
                    </a:moveTo>
                    <a:lnTo>
                      <a:pt x="12" y="482"/>
                    </a:lnTo>
                    <a:lnTo>
                      <a:pt x="0" y="494"/>
                    </a:lnTo>
                    <a:lnTo>
                      <a:pt x="0" y="471"/>
                    </a:lnTo>
                    <a:lnTo>
                      <a:pt x="12" y="459"/>
                    </a:lnTo>
                    <a:close/>
                    <a:moveTo>
                      <a:pt x="473" y="0"/>
                    </a:moveTo>
                    <a:lnTo>
                      <a:pt x="494" y="0"/>
                    </a:lnTo>
                    <a:lnTo>
                      <a:pt x="482" y="12"/>
                    </a:lnTo>
                    <a:lnTo>
                      <a:pt x="461" y="12"/>
                    </a:lnTo>
                    <a:lnTo>
                      <a:pt x="473" y="0"/>
                    </a:lnTo>
                    <a:close/>
                  </a:path>
                </a:pathLst>
              </a:custGeom>
              <a:solidFill>
                <a:srgbClr val="3BAAF6"/>
              </a:solidFill>
              <a:ln cap="flat" cmpd="sng" w="9525">
                <a:solidFill>
                  <a:srgbClr val="3BAAF6"/>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521" name="Google Shape;521;p23"/>
              <p:cNvSpPr/>
              <p:nvPr/>
            </p:nvSpPr>
            <p:spPr>
              <a:xfrm>
                <a:off x="4834425" y="900981"/>
                <a:ext cx="819153" cy="819152"/>
              </a:xfrm>
              <a:custGeom>
                <a:rect b="b" l="l" r="r" t="t"/>
                <a:pathLst>
                  <a:path extrusionOk="0" h="516" w="516">
                    <a:moveTo>
                      <a:pt x="12" y="482"/>
                    </a:moveTo>
                    <a:lnTo>
                      <a:pt x="12" y="504"/>
                    </a:lnTo>
                    <a:lnTo>
                      <a:pt x="0" y="516"/>
                    </a:lnTo>
                    <a:lnTo>
                      <a:pt x="0" y="494"/>
                    </a:lnTo>
                    <a:lnTo>
                      <a:pt x="12" y="482"/>
                    </a:lnTo>
                    <a:close/>
                    <a:moveTo>
                      <a:pt x="494" y="0"/>
                    </a:moveTo>
                    <a:lnTo>
                      <a:pt x="515" y="0"/>
                    </a:lnTo>
                    <a:lnTo>
                      <a:pt x="516" y="0"/>
                    </a:lnTo>
                    <a:lnTo>
                      <a:pt x="505" y="12"/>
                    </a:lnTo>
                    <a:lnTo>
                      <a:pt x="482" y="12"/>
                    </a:lnTo>
                    <a:lnTo>
                      <a:pt x="494" y="0"/>
                    </a:lnTo>
                    <a:close/>
                  </a:path>
                </a:pathLst>
              </a:custGeom>
              <a:solidFill>
                <a:srgbClr val="3BABF6"/>
              </a:solidFill>
              <a:ln cap="flat" cmpd="sng" w="9525">
                <a:solidFill>
                  <a:srgbClr val="3BABF6"/>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522" name="Google Shape;522;p23"/>
              <p:cNvSpPr/>
              <p:nvPr/>
            </p:nvSpPr>
            <p:spPr>
              <a:xfrm>
                <a:off x="4834425" y="900981"/>
                <a:ext cx="836616" cy="855665"/>
              </a:xfrm>
              <a:custGeom>
                <a:rect b="b" l="l" r="r" t="t"/>
                <a:pathLst>
                  <a:path extrusionOk="0" h="539" w="527">
                    <a:moveTo>
                      <a:pt x="12" y="504"/>
                    </a:moveTo>
                    <a:lnTo>
                      <a:pt x="12" y="527"/>
                    </a:lnTo>
                    <a:lnTo>
                      <a:pt x="0" y="539"/>
                    </a:lnTo>
                    <a:lnTo>
                      <a:pt x="0" y="516"/>
                    </a:lnTo>
                    <a:lnTo>
                      <a:pt x="12" y="504"/>
                    </a:lnTo>
                    <a:close/>
                    <a:moveTo>
                      <a:pt x="516" y="0"/>
                    </a:moveTo>
                    <a:lnTo>
                      <a:pt x="527" y="12"/>
                    </a:lnTo>
                    <a:lnTo>
                      <a:pt x="527" y="12"/>
                    </a:lnTo>
                    <a:lnTo>
                      <a:pt x="527" y="12"/>
                    </a:lnTo>
                    <a:lnTo>
                      <a:pt x="505" y="12"/>
                    </a:lnTo>
                    <a:lnTo>
                      <a:pt x="516" y="0"/>
                    </a:lnTo>
                    <a:close/>
                  </a:path>
                </a:pathLst>
              </a:custGeom>
              <a:solidFill>
                <a:srgbClr val="3BABF6"/>
              </a:solidFill>
              <a:ln cap="flat" cmpd="sng" w="9525">
                <a:solidFill>
                  <a:srgbClr val="3BABF6"/>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523" name="Google Shape;523;p23"/>
              <p:cNvSpPr/>
              <p:nvPr/>
            </p:nvSpPr>
            <p:spPr>
              <a:xfrm>
                <a:off x="4834425" y="920031"/>
                <a:ext cx="855666" cy="871540"/>
              </a:xfrm>
              <a:custGeom>
                <a:rect b="b" l="l" r="r" t="t"/>
                <a:pathLst>
                  <a:path extrusionOk="0" h="549" w="539">
                    <a:moveTo>
                      <a:pt x="12" y="515"/>
                    </a:moveTo>
                    <a:lnTo>
                      <a:pt x="12" y="537"/>
                    </a:lnTo>
                    <a:lnTo>
                      <a:pt x="0" y="549"/>
                    </a:lnTo>
                    <a:lnTo>
                      <a:pt x="0" y="527"/>
                    </a:lnTo>
                    <a:lnTo>
                      <a:pt x="12" y="515"/>
                    </a:lnTo>
                    <a:close/>
                    <a:moveTo>
                      <a:pt x="527" y="0"/>
                    </a:moveTo>
                    <a:lnTo>
                      <a:pt x="539" y="11"/>
                    </a:lnTo>
                    <a:lnTo>
                      <a:pt x="527" y="22"/>
                    </a:lnTo>
                    <a:lnTo>
                      <a:pt x="527" y="0"/>
                    </a:lnTo>
                    <a:lnTo>
                      <a:pt x="527" y="0"/>
                    </a:lnTo>
                    <a:close/>
                  </a:path>
                </a:pathLst>
              </a:custGeom>
              <a:solidFill>
                <a:srgbClr val="3BACF6"/>
              </a:solidFill>
              <a:ln cap="flat" cmpd="sng" w="9525">
                <a:solidFill>
                  <a:srgbClr val="3BACF6"/>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524" name="Google Shape;524;p23"/>
              <p:cNvSpPr/>
              <p:nvPr/>
            </p:nvSpPr>
            <p:spPr>
              <a:xfrm>
                <a:off x="4834425" y="937493"/>
                <a:ext cx="873128" cy="890590"/>
              </a:xfrm>
              <a:custGeom>
                <a:rect b="b" l="l" r="r" t="t"/>
                <a:pathLst>
                  <a:path extrusionOk="0" h="561" w="550">
                    <a:moveTo>
                      <a:pt x="12" y="526"/>
                    </a:moveTo>
                    <a:lnTo>
                      <a:pt x="12" y="549"/>
                    </a:lnTo>
                    <a:lnTo>
                      <a:pt x="0" y="561"/>
                    </a:lnTo>
                    <a:lnTo>
                      <a:pt x="0" y="538"/>
                    </a:lnTo>
                    <a:lnTo>
                      <a:pt x="12" y="526"/>
                    </a:lnTo>
                    <a:close/>
                    <a:moveTo>
                      <a:pt x="539" y="0"/>
                    </a:moveTo>
                    <a:lnTo>
                      <a:pt x="550" y="11"/>
                    </a:lnTo>
                    <a:lnTo>
                      <a:pt x="527" y="34"/>
                    </a:lnTo>
                    <a:lnTo>
                      <a:pt x="527" y="11"/>
                    </a:lnTo>
                    <a:lnTo>
                      <a:pt x="539" y="0"/>
                    </a:lnTo>
                    <a:close/>
                  </a:path>
                </a:pathLst>
              </a:custGeom>
              <a:solidFill>
                <a:srgbClr val="3BADF6"/>
              </a:solidFill>
              <a:ln cap="flat" cmpd="sng" w="9525">
                <a:solidFill>
                  <a:srgbClr val="3BADF6"/>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525" name="Google Shape;525;p23"/>
              <p:cNvSpPr/>
              <p:nvPr/>
            </p:nvSpPr>
            <p:spPr>
              <a:xfrm>
                <a:off x="4834425" y="954956"/>
                <a:ext cx="890591" cy="909640"/>
              </a:xfrm>
              <a:custGeom>
                <a:rect b="b" l="l" r="r" t="t"/>
                <a:pathLst>
                  <a:path extrusionOk="0" h="573" w="561">
                    <a:moveTo>
                      <a:pt x="12" y="538"/>
                    </a:moveTo>
                    <a:lnTo>
                      <a:pt x="12" y="561"/>
                    </a:lnTo>
                    <a:lnTo>
                      <a:pt x="0" y="573"/>
                    </a:lnTo>
                    <a:lnTo>
                      <a:pt x="0" y="550"/>
                    </a:lnTo>
                    <a:lnTo>
                      <a:pt x="12" y="538"/>
                    </a:lnTo>
                    <a:close/>
                    <a:moveTo>
                      <a:pt x="550" y="0"/>
                    </a:moveTo>
                    <a:lnTo>
                      <a:pt x="561" y="12"/>
                    </a:lnTo>
                    <a:lnTo>
                      <a:pt x="527" y="46"/>
                    </a:lnTo>
                    <a:lnTo>
                      <a:pt x="527" y="23"/>
                    </a:lnTo>
                    <a:lnTo>
                      <a:pt x="550" y="0"/>
                    </a:lnTo>
                    <a:close/>
                  </a:path>
                </a:pathLst>
              </a:custGeom>
              <a:solidFill>
                <a:srgbClr val="3CAEF6"/>
              </a:solidFill>
              <a:ln cap="flat" cmpd="sng" w="9525">
                <a:solidFill>
                  <a:srgbClr val="3CAEF6"/>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526" name="Google Shape;526;p23"/>
              <p:cNvSpPr/>
              <p:nvPr/>
            </p:nvSpPr>
            <p:spPr>
              <a:xfrm>
                <a:off x="4834425" y="974006"/>
                <a:ext cx="909641" cy="925515"/>
              </a:xfrm>
              <a:custGeom>
                <a:rect b="b" l="l" r="r" t="t"/>
                <a:pathLst>
                  <a:path extrusionOk="0" h="583" w="573">
                    <a:moveTo>
                      <a:pt x="12" y="549"/>
                    </a:moveTo>
                    <a:lnTo>
                      <a:pt x="12" y="571"/>
                    </a:lnTo>
                    <a:lnTo>
                      <a:pt x="0" y="583"/>
                    </a:lnTo>
                    <a:lnTo>
                      <a:pt x="0" y="561"/>
                    </a:lnTo>
                    <a:lnTo>
                      <a:pt x="12" y="549"/>
                    </a:lnTo>
                    <a:close/>
                    <a:moveTo>
                      <a:pt x="561" y="0"/>
                    </a:moveTo>
                    <a:lnTo>
                      <a:pt x="573" y="11"/>
                    </a:lnTo>
                    <a:lnTo>
                      <a:pt x="527" y="56"/>
                    </a:lnTo>
                    <a:lnTo>
                      <a:pt x="527" y="34"/>
                    </a:lnTo>
                    <a:lnTo>
                      <a:pt x="561" y="0"/>
                    </a:lnTo>
                    <a:close/>
                  </a:path>
                </a:pathLst>
              </a:custGeom>
              <a:solidFill>
                <a:srgbClr val="3CAFF6"/>
              </a:solidFill>
              <a:ln cap="flat" cmpd="sng" w="9525">
                <a:solidFill>
                  <a:srgbClr val="3CAFF6"/>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527" name="Google Shape;527;p23"/>
              <p:cNvSpPr/>
              <p:nvPr/>
            </p:nvSpPr>
            <p:spPr>
              <a:xfrm>
                <a:off x="4834425" y="991469"/>
                <a:ext cx="927103" cy="936628"/>
              </a:xfrm>
              <a:custGeom>
                <a:rect b="b" l="l" r="r" t="t"/>
                <a:pathLst>
                  <a:path extrusionOk="0" h="590" w="584">
                    <a:moveTo>
                      <a:pt x="12" y="560"/>
                    </a:moveTo>
                    <a:lnTo>
                      <a:pt x="12" y="582"/>
                    </a:lnTo>
                    <a:lnTo>
                      <a:pt x="5" y="590"/>
                    </a:lnTo>
                    <a:lnTo>
                      <a:pt x="0" y="586"/>
                    </a:lnTo>
                    <a:lnTo>
                      <a:pt x="0" y="572"/>
                    </a:lnTo>
                    <a:lnTo>
                      <a:pt x="12" y="560"/>
                    </a:lnTo>
                    <a:close/>
                    <a:moveTo>
                      <a:pt x="573" y="0"/>
                    </a:moveTo>
                    <a:lnTo>
                      <a:pt x="584" y="11"/>
                    </a:lnTo>
                    <a:lnTo>
                      <a:pt x="527" y="68"/>
                    </a:lnTo>
                    <a:lnTo>
                      <a:pt x="527" y="45"/>
                    </a:lnTo>
                    <a:lnTo>
                      <a:pt x="573" y="0"/>
                    </a:lnTo>
                    <a:close/>
                  </a:path>
                </a:pathLst>
              </a:custGeom>
              <a:solidFill>
                <a:srgbClr val="3CB0F6"/>
              </a:solidFill>
              <a:ln cap="flat" cmpd="sng" w="9525">
                <a:solidFill>
                  <a:srgbClr val="3CB0F6"/>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528" name="Google Shape;528;p23"/>
              <p:cNvSpPr/>
              <p:nvPr/>
            </p:nvSpPr>
            <p:spPr>
              <a:xfrm>
                <a:off x="4842363" y="1008931"/>
                <a:ext cx="936628" cy="936628"/>
              </a:xfrm>
              <a:custGeom>
                <a:rect b="b" l="l" r="r" t="t"/>
                <a:pathLst>
                  <a:path extrusionOk="0" h="590" w="590">
                    <a:moveTo>
                      <a:pt x="7" y="571"/>
                    </a:moveTo>
                    <a:lnTo>
                      <a:pt x="7" y="587"/>
                    </a:lnTo>
                    <a:lnTo>
                      <a:pt x="15" y="587"/>
                    </a:lnTo>
                    <a:lnTo>
                      <a:pt x="10" y="590"/>
                    </a:lnTo>
                    <a:lnTo>
                      <a:pt x="0" y="579"/>
                    </a:lnTo>
                    <a:lnTo>
                      <a:pt x="7" y="571"/>
                    </a:lnTo>
                    <a:close/>
                    <a:moveTo>
                      <a:pt x="579" y="0"/>
                    </a:moveTo>
                    <a:lnTo>
                      <a:pt x="590" y="11"/>
                    </a:lnTo>
                    <a:lnTo>
                      <a:pt x="522" y="78"/>
                    </a:lnTo>
                    <a:lnTo>
                      <a:pt x="522" y="57"/>
                    </a:lnTo>
                    <a:lnTo>
                      <a:pt x="579" y="0"/>
                    </a:lnTo>
                    <a:close/>
                  </a:path>
                </a:pathLst>
              </a:custGeom>
              <a:solidFill>
                <a:srgbClr val="3CB1F6"/>
              </a:solidFill>
              <a:ln cap="flat" cmpd="sng" w="9525">
                <a:solidFill>
                  <a:srgbClr val="3CB1F6"/>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529" name="Google Shape;529;p23"/>
              <p:cNvSpPr/>
              <p:nvPr/>
            </p:nvSpPr>
            <p:spPr>
              <a:xfrm>
                <a:off x="4858238" y="1026394"/>
                <a:ext cx="938216" cy="936628"/>
              </a:xfrm>
              <a:custGeom>
                <a:rect b="b" l="l" r="r" t="t"/>
                <a:pathLst>
                  <a:path extrusionOk="0" h="590" w="591">
                    <a:moveTo>
                      <a:pt x="5" y="576"/>
                    </a:moveTo>
                    <a:lnTo>
                      <a:pt x="27" y="576"/>
                    </a:lnTo>
                    <a:lnTo>
                      <a:pt x="12" y="590"/>
                    </a:lnTo>
                    <a:lnTo>
                      <a:pt x="0" y="579"/>
                    </a:lnTo>
                    <a:lnTo>
                      <a:pt x="5" y="576"/>
                    </a:lnTo>
                    <a:close/>
                    <a:moveTo>
                      <a:pt x="580" y="0"/>
                    </a:moveTo>
                    <a:lnTo>
                      <a:pt x="591" y="12"/>
                    </a:lnTo>
                    <a:lnTo>
                      <a:pt x="512" y="90"/>
                    </a:lnTo>
                    <a:lnTo>
                      <a:pt x="512" y="67"/>
                    </a:lnTo>
                    <a:lnTo>
                      <a:pt x="580" y="0"/>
                    </a:lnTo>
                    <a:close/>
                  </a:path>
                </a:pathLst>
              </a:custGeom>
              <a:solidFill>
                <a:srgbClr val="3DB2F6"/>
              </a:solidFill>
              <a:ln cap="flat" cmpd="sng" w="9525">
                <a:solidFill>
                  <a:srgbClr val="3DB2F6"/>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530" name="Google Shape;530;p23"/>
              <p:cNvSpPr/>
              <p:nvPr/>
            </p:nvSpPr>
            <p:spPr>
              <a:xfrm>
                <a:off x="4877288" y="1045444"/>
                <a:ext cx="938216" cy="936628"/>
              </a:xfrm>
              <a:custGeom>
                <a:rect b="b" l="l" r="r" t="t"/>
                <a:pathLst>
                  <a:path extrusionOk="0" h="590" w="591">
                    <a:moveTo>
                      <a:pt x="15" y="564"/>
                    </a:moveTo>
                    <a:lnTo>
                      <a:pt x="38" y="564"/>
                    </a:lnTo>
                    <a:lnTo>
                      <a:pt x="11" y="590"/>
                    </a:lnTo>
                    <a:lnTo>
                      <a:pt x="0" y="578"/>
                    </a:lnTo>
                    <a:lnTo>
                      <a:pt x="15" y="564"/>
                    </a:lnTo>
                    <a:close/>
                    <a:moveTo>
                      <a:pt x="579" y="0"/>
                    </a:moveTo>
                    <a:lnTo>
                      <a:pt x="591" y="11"/>
                    </a:lnTo>
                    <a:lnTo>
                      <a:pt x="500" y="100"/>
                    </a:lnTo>
                    <a:lnTo>
                      <a:pt x="500" y="78"/>
                    </a:lnTo>
                    <a:lnTo>
                      <a:pt x="579" y="0"/>
                    </a:lnTo>
                    <a:close/>
                  </a:path>
                </a:pathLst>
              </a:custGeom>
              <a:solidFill>
                <a:srgbClr val="3DB4F7"/>
              </a:solidFill>
              <a:ln cap="flat" cmpd="sng" w="9525">
                <a:solidFill>
                  <a:srgbClr val="3DB4F7"/>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531" name="Google Shape;531;p23"/>
              <p:cNvSpPr/>
              <p:nvPr/>
            </p:nvSpPr>
            <p:spPr>
              <a:xfrm>
                <a:off x="4894751" y="1062906"/>
                <a:ext cx="938216" cy="936628"/>
              </a:xfrm>
              <a:custGeom>
                <a:rect b="b" l="l" r="r" t="t"/>
                <a:pathLst>
                  <a:path extrusionOk="0" h="590" w="591">
                    <a:moveTo>
                      <a:pt x="27" y="553"/>
                    </a:moveTo>
                    <a:lnTo>
                      <a:pt x="48" y="553"/>
                    </a:lnTo>
                    <a:lnTo>
                      <a:pt x="11" y="590"/>
                    </a:lnTo>
                    <a:lnTo>
                      <a:pt x="0" y="579"/>
                    </a:lnTo>
                    <a:lnTo>
                      <a:pt x="27" y="553"/>
                    </a:lnTo>
                    <a:close/>
                    <a:moveTo>
                      <a:pt x="580" y="0"/>
                    </a:moveTo>
                    <a:lnTo>
                      <a:pt x="591" y="11"/>
                    </a:lnTo>
                    <a:lnTo>
                      <a:pt x="489" y="112"/>
                    </a:lnTo>
                    <a:lnTo>
                      <a:pt x="489" y="89"/>
                    </a:lnTo>
                    <a:lnTo>
                      <a:pt x="580" y="0"/>
                    </a:lnTo>
                    <a:close/>
                  </a:path>
                </a:pathLst>
              </a:custGeom>
              <a:solidFill>
                <a:srgbClr val="3DB5F7"/>
              </a:solidFill>
              <a:ln cap="flat" cmpd="sng" w="9525">
                <a:solidFill>
                  <a:srgbClr val="3DB5F7"/>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532" name="Google Shape;532;p23"/>
              <p:cNvSpPr/>
              <p:nvPr/>
            </p:nvSpPr>
            <p:spPr>
              <a:xfrm>
                <a:off x="4912213" y="1080369"/>
                <a:ext cx="936628" cy="936628"/>
              </a:xfrm>
              <a:custGeom>
                <a:rect b="b" l="l" r="r" t="t"/>
                <a:pathLst>
                  <a:path extrusionOk="0" h="590" w="590">
                    <a:moveTo>
                      <a:pt x="37" y="542"/>
                    </a:moveTo>
                    <a:lnTo>
                      <a:pt x="60" y="542"/>
                    </a:lnTo>
                    <a:lnTo>
                      <a:pt x="12" y="590"/>
                    </a:lnTo>
                    <a:lnTo>
                      <a:pt x="0" y="579"/>
                    </a:lnTo>
                    <a:lnTo>
                      <a:pt x="37" y="542"/>
                    </a:lnTo>
                    <a:close/>
                    <a:moveTo>
                      <a:pt x="580" y="0"/>
                    </a:moveTo>
                    <a:lnTo>
                      <a:pt x="590" y="12"/>
                    </a:lnTo>
                    <a:lnTo>
                      <a:pt x="478" y="124"/>
                    </a:lnTo>
                    <a:lnTo>
                      <a:pt x="478" y="101"/>
                    </a:lnTo>
                    <a:lnTo>
                      <a:pt x="580" y="0"/>
                    </a:lnTo>
                    <a:close/>
                  </a:path>
                </a:pathLst>
              </a:custGeom>
              <a:solidFill>
                <a:srgbClr val="3EB6F7"/>
              </a:solidFill>
              <a:ln cap="flat" cmpd="sng" w="9525">
                <a:solidFill>
                  <a:srgbClr val="3EB6F7"/>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533" name="Google Shape;533;p23"/>
              <p:cNvSpPr/>
              <p:nvPr/>
            </p:nvSpPr>
            <p:spPr>
              <a:xfrm>
                <a:off x="4931263" y="1099419"/>
                <a:ext cx="936628" cy="936628"/>
              </a:xfrm>
              <a:custGeom>
                <a:rect b="b" l="l" r="r" t="t"/>
                <a:pathLst>
                  <a:path extrusionOk="0" h="590" w="590">
                    <a:moveTo>
                      <a:pt x="48" y="530"/>
                    </a:moveTo>
                    <a:lnTo>
                      <a:pt x="70" y="530"/>
                    </a:lnTo>
                    <a:lnTo>
                      <a:pt x="11" y="590"/>
                    </a:lnTo>
                    <a:lnTo>
                      <a:pt x="0" y="578"/>
                    </a:lnTo>
                    <a:lnTo>
                      <a:pt x="48" y="530"/>
                    </a:lnTo>
                    <a:close/>
                    <a:moveTo>
                      <a:pt x="578" y="0"/>
                    </a:moveTo>
                    <a:lnTo>
                      <a:pt x="590" y="10"/>
                    </a:lnTo>
                    <a:lnTo>
                      <a:pt x="466" y="134"/>
                    </a:lnTo>
                    <a:lnTo>
                      <a:pt x="466" y="112"/>
                    </a:lnTo>
                    <a:lnTo>
                      <a:pt x="578" y="0"/>
                    </a:lnTo>
                    <a:close/>
                  </a:path>
                </a:pathLst>
              </a:custGeom>
              <a:solidFill>
                <a:srgbClr val="3EB8F7"/>
              </a:solidFill>
              <a:ln cap="flat" cmpd="sng" w="9525">
                <a:solidFill>
                  <a:srgbClr val="3EB8F7"/>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534" name="Google Shape;534;p23"/>
              <p:cNvSpPr/>
              <p:nvPr/>
            </p:nvSpPr>
            <p:spPr>
              <a:xfrm>
                <a:off x="4948726" y="1115294"/>
                <a:ext cx="936628" cy="938215"/>
              </a:xfrm>
              <a:custGeom>
                <a:rect b="b" l="l" r="r" t="t"/>
                <a:pathLst>
                  <a:path extrusionOk="0" h="591" w="590">
                    <a:moveTo>
                      <a:pt x="59" y="520"/>
                    </a:moveTo>
                    <a:lnTo>
                      <a:pt x="82" y="520"/>
                    </a:lnTo>
                    <a:lnTo>
                      <a:pt x="11" y="591"/>
                    </a:lnTo>
                    <a:lnTo>
                      <a:pt x="0" y="580"/>
                    </a:lnTo>
                    <a:lnTo>
                      <a:pt x="59" y="520"/>
                    </a:lnTo>
                    <a:close/>
                    <a:moveTo>
                      <a:pt x="579" y="0"/>
                    </a:moveTo>
                    <a:lnTo>
                      <a:pt x="590" y="11"/>
                    </a:lnTo>
                    <a:lnTo>
                      <a:pt x="455" y="147"/>
                    </a:lnTo>
                    <a:lnTo>
                      <a:pt x="455" y="124"/>
                    </a:lnTo>
                    <a:lnTo>
                      <a:pt x="579" y="0"/>
                    </a:lnTo>
                    <a:close/>
                  </a:path>
                </a:pathLst>
              </a:custGeom>
              <a:solidFill>
                <a:srgbClr val="3EB9F7"/>
              </a:solidFill>
              <a:ln cap="flat" cmpd="sng" w="9525">
                <a:solidFill>
                  <a:srgbClr val="3EB9F7"/>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535" name="Google Shape;535;p23"/>
              <p:cNvSpPr/>
              <p:nvPr/>
            </p:nvSpPr>
            <p:spPr>
              <a:xfrm>
                <a:off x="4966188" y="1132757"/>
                <a:ext cx="936628" cy="938215"/>
              </a:xfrm>
              <a:custGeom>
                <a:rect b="b" l="l" r="r" t="t"/>
                <a:pathLst>
                  <a:path extrusionOk="0" h="591" w="590">
                    <a:moveTo>
                      <a:pt x="71" y="509"/>
                    </a:moveTo>
                    <a:lnTo>
                      <a:pt x="94" y="509"/>
                    </a:lnTo>
                    <a:lnTo>
                      <a:pt x="11" y="591"/>
                    </a:lnTo>
                    <a:lnTo>
                      <a:pt x="0" y="580"/>
                    </a:lnTo>
                    <a:lnTo>
                      <a:pt x="71" y="509"/>
                    </a:lnTo>
                    <a:close/>
                    <a:moveTo>
                      <a:pt x="579" y="0"/>
                    </a:moveTo>
                    <a:lnTo>
                      <a:pt x="590" y="12"/>
                    </a:lnTo>
                    <a:lnTo>
                      <a:pt x="444" y="157"/>
                    </a:lnTo>
                    <a:lnTo>
                      <a:pt x="444" y="136"/>
                    </a:lnTo>
                    <a:lnTo>
                      <a:pt x="579" y="0"/>
                    </a:lnTo>
                    <a:close/>
                  </a:path>
                </a:pathLst>
              </a:custGeom>
              <a:solidFill>
                <a:srgbClr val="3FBBF7"/>
              </a:solidFill>
              <a:ln cap="flat" cmpd="sng" w="9525">
                <a:solidFill>
                  <a:srgbClr val="3FBBF7"/>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536" name="Google Shape;536;p23"/>
              <p:cNvSpPr/>
              <p:nvPr/>
            </p:nvSpPr>
            <p:spPr>
              <a:xfrm>
                <a:off x="4983651" y="1151807"/>
                <a:ext cx="936628" cy="935040"/>
              </a:xfrm>
              <a:custGeom>
                <a:rect b="b" l="l" r="r" t="t"/>
                <a:pathLst>
                  <a:path extrusionOk="0" h="589" w="590">
                    <a:moveTo>
                      <a:pt x="83" y="497"/>
                    </a:moveTo>
                    <a:lnTo>
                      <a:pt x="105" y="497"/>
                    </a:lnTo>
                    <a:lnTo>
                      <a:pt x="12" y="589"/>
                    </a:lnTo>
                    <a:lnTo>
                      <a:pt x="0" y="579"/>
                    </a:lnTo>
                    <a:lnTo>
                      <a:pt x="83" y="497"/>
                    </a:lnTo>
                    <a:close/>
                    <a:moveTo>
                      <a:pt x="579" y="0"/>
                    </a:moveTo>
                    <a:lnTo>
                      <a:pt x="590" y="11"/>
                    </a:lnTo>
                    <a:lnTo>
                      <a:pt x="433" y="168"/>
                    </a:lnTo>
                    <a:lnTo>
                      <a:pt x="433" y="145"/>
                    </a:lnTo>
                    <a:lnTo>
                      <a:pt x="579" y="0"/>
                    </a:lnTo>
                    <a:close/>
                  </a:path>
                </a:pathLst>
              </a:custGeom>
              <a:solidFill>
                <a:srgbClr val="3FBCF7"/>
              </a:solidFill>
              <a:ln cap="flat" cmpd="sng" w="9525">
                <a:solidFill>
                  <a:srgbClr val="3FBCF7"/>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537" name="Google Shape;537;p23"/>
              <p:cNvSpPr/>
              <p:nvPr/>
            </p:nvSpPr>
            <p:spPr>
              <a:xfrm>
                <a:off x="5002701" y="1169269"/>
                <a:ext cx="936628" cy="936628"/>
              </a:xfrm>
              <a:custGeom>
                <a:rect b="b" l="l" r="r" t="t"/>
                <a:pathLst>
                  <a:path extrusionOk="0" h="590" w="590">
                    <a:moveTo>
                      <a:pt x="93" y="486"/>
                    </a:moveTo>
                    <a:lnTo>
                      <a:pt x="116" y="486"/>
                    </a:lnTo>
                    <a:lnTo>
                      <a:pt x="11" y="590"/>
                    </a:lnTo>
                    <a:lnTo>
                      <a:pt x="0" y="578"/>
                    </a:lnTo>
                    <a:lnTo>
                      <a:pt x="93" y="486"/>
                    </a:lnTo>
                    <a:close/>
                    <a:moveTo>
                      <a:pt x="578" y="0"/>
                    </a:moveTo>
                    <a:lnTo>
                      <a:pt x="590" y="11"/>
                    </a:lnTo>
                    <a:lnTo>
                      <a:pt x="421" y="180"/>
                    </a:lnTo>
                    <a:lnTo>
                      <a:pt x="421" y="157"/>
                    </a:lnTo>
                    <a:lnTo>
                      <a:pt x="578" y="0"/>
                    </a:lnTo>
                    <a:close/>
                  </a:path>
                </a:pathLst>
              </a:custGeom>
              <a:solidFill>
                <a:srgbClr val="55B9F1"/>
              </a:solidFill>
              <a:ln cap="flat" cmpd="sng" w="9525">
                <a:solidFill>
                  <a:srgbClr val="3FBEF8"/>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538" name="Google Shape;538;p23"/>
              <p:cNvSpPr/>
              <p:nvPr/>
            </p:nvSpPr>
            <p:spPr>
              <a:xfrm>
                <a:off x="5020164" y="1186732"/>
                <a:ext cx="936628" cy="936628"/>
              </a:xfrm>
              <a:custGeom>
                <a:rect b="b" l="l" r="r" t="t"/>
                <a:pathLst>
                  <a:path extrusionOk="0" h="590" w="590">
                    <a:moveTo>
                      <a:pt x="105" y="475"/>
                    </a:moveTo>
                    <a:lnTo>
                      <a:pt x="126" y="475"/>
                    </a:lnTo>
                    <a:lnTo>
                      <a:pt x="11" y="590"/>
                    </a:lnTo>
                    <a:lnTo>
                      <a:pt x="0" y="579"/>
                    </a:lnTo>
                    <a:lnTo>
                      <a:pt x="105" y="475"/>
                    </a:lnTo>
                    <a:close/>
                    <a:moveTo>
                      <a:pt x="579" y="0"/>
                    </a:moveTo>
                    <a:lnTo>
                      <a:pt x="590" y="11"/>
                    </a:lnTo>
                    <a:lnTo>
                      <a:pt x="410" y="191"/>
                    </a:lnTo>
                    <a:lnTo>
                      <a:pt x="410" y="169"/>
                    </a:lnTo>
                    <a:lnTo>
                      <a:pt x="579" y="0"/>
                    </a:lnTo>
                    <a:close/>
                  </a:path>
                </a:pathLst>
              </a:custGeom>
              <a:solidFill>
                <a:srgbClr val="55B9F1"/>
              </a:solidFill>
              <a:ln cap="flat" cmpd="sng" w="9525">
                <a:solidFill>
                  <a:srgbClr val="40BFF8"/>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539" name="Google Shape;539;p23"/>
              <p:cNvSpPr/>
              <p:nvPr/>
            </p:nvSpPr>
            <p:spPr>
              <a:xfrm>
                <a:off x="5037626" y="1204194"/>
                <a:ext cx="936628" cy="936628"/>
              </a:xfrm>
              <a:custGeom>
                <a:rect b="b" l="l" r="r" t="t"/>
                <a:pathLst>
                  <a:path extrusionOk="0" h="590" w="590">
                    <a:moveTo>
                      <a:pt x="115" y="464"/>
                    </a:moveTo>
                    <a:lnTo>
                      <a:pt x="138" y="464"/>
                    </a:lnTo>
                    <a:lnTo>
                      <a:pt x="12" y="590"/>
                    </a:lnTo>
                    <a:lnTo>
                      <a:pt x="0" y="579"/>
                    </a:lnTo>
                    <a:lnTo>
                      <a:pt x="115" y="464"/>
                    </a:lnTo>
                    <a:close/>
                    <a:moveTo>
                      <a:pt x="579" y="0"/>
                    </a:moveTo>
                    <a:lnTo>
                      <a:pt x="590" y="12"/>
                    </a:lnTo>
                    <a:lnTo>
                      <a:pt x="399" y="203"/>
                    </a:lnTo>
                    <a:lnTo>
                      <a:pt x="399" y="180"/>
                    </a:lnTo>
                    <a:lnTo>
                      <a:pt x="579" y="0"/>
                    </a:lnTo>
                    <a:close/>
                  </a:path>
                </a:pathLst>
              </a:custGeom>
              <a:solidFill>
                <a:srgbClr val="41C2F8"/>
              </a:solidFill>
              <a:ln cap="flat" cmpd="sng" w="9525">
                <a:solidFill>
                  <a:srgbClr val="41C2F8"/>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540" name="Google Shape;540;p23"/>
              <p:cNvSpPr/>
              <p:nvPr/>
            </p:nvSpPr>
            <p:spPr>
              <a:xfrm>
                <a:off x="5056676" y="1223244"/>
                <a:ext cx="936628" cy="936628"/>
              </a:xfrm>
              <a:custGeom>
                <a:rect b="b" l="l" r="r" t="t"/>
                <a:pathLst>
                  <a:path extrusionOk="0" h="590" w="590">
                    <a:moveTo>
                      <a:pt x="126" y="452"/>
                    </a:moveTo>
                    <a:lnTo>
                      <a:pt x="149" y="452"/>
                    </a:lnTo>
                    <a:lnTo>
                      <a:pt x="11" y="590"/>
                    </a:lnTo>
                    <a:lnTo>
                      <a:pt x="0" y="578"/>
                    </a:lnTo>
                    <a:lnTo>
                      <a:pt x="126" y="452"/>
                    </a:lnTo>
                    <a:close/>
                    <a:moveTo>
                      <a:pt x="578" y="0"/>
                    </a:moveTo>
                    <a:lnTo>
                      <a:pt x="590" y="11"/>
                    </a:lnTo>
                    <a:lnTo>
                      <a:pt x="387" y="213"/>
                    </a:lnTo>
                    <a:lnTo>
                      <a:pt x="387" y="191"/>
                    </a:lnTo>
                    <a:lnTo>
                      <a:pt x="578" y="0"/>
                    </a:lnTo>
                    <a:close/>
                  </a:path>
                </a:pathLst>
              </a:custGeom>
              <a:solidFill>
                <a:srgbClr val="41C4F8"/>
              </a:solidFill>
              <a:ln cap="flat" cmpd="sng" w="9525">
                <a:solidFill>
                  <a:srgbClr val="41C4F8"/>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541" name="Google Shape;541;p23"/>
              <p:cNvSpPr/>
              <p:nvPr/>
            </p:nvSpPr>
            <p:spPr>
              <a:xfrm>
                <a:off x="5074139" y="1240707"/>
                <a:ext cx="936628" cy="936628"/>
              </a:xfrm>
              <a:custGeom>
                <a:rect b="b" l="l" r="r" t="t"/>
                <a:pathLst>
                  <a:path extrusionOk="0" h="590" w="590">
                    <a:moveTo>
                      <a:pt x="138" y="441"/>
                    </a:moveTo>
                    <a:lnTo>
                      <a:pt x="160" y="441"/>
                    </a:lnTo>
                    <a:lnTo>
                      <a:pt x="11" y="590"/>
                    </a:lnTo>
                    <a:lnTo>
                      <a:pt x="0" y="579"/>
                    </a:lnTo>
                    <a:lnTo>
                      <a:pt x="138" y="441"/>
                    </a:lnTo>
                    <a:close/>
                    <a:moveTo>
                      <a:pt x="579" y="0"/>
                    </a:moveTo>
                    <a:lnTo>
                      <a:pt x="590" y="11"/>
                    </a:lnTo>
                    <a:lnTo>
                      <a:pt x="376" y="225"/>
                    </a:lnTo>
                    <a:lnTo>
                      <a:pt x="376" y="202"/>
                    </a:lnTo>
                    <a:lnTo>
                      <a:pt x="579" y="0"/>
                    </a:lnTo>
                    <a:close/>
                  </a:path>
                </a:pathLst>
              </a:custGeom>
              <a:solidFill>
                <a:srgbClr val="41C5F8"/>
              </a:solidFill>
              <a:ln cap="flat" cmpd="sng" w="9525">
                <a:solidFill>
                  <a:srgbClr val="41C5F8"/>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542" name="Google Shape;542;p23"/>
              <p:cNvSpPr/>
              <p:nvPr/>
            </p:nvSpPr>
            <p:spPr>
              <a:xfrm>
                <a:off x="5091601" y="1258169"/>
                <a:ext cx="936628" cy="927103"/>
              </a:xfrm>
              <a:custGeom>
                <a:rect b="b" l="l" r="r" t="t"/>
                <a:pathLst>
                  <a:path extrusionOk="0" h="584" w="590">
                    <a:moveTo>
                      <a:pt x="149" y="430"/>
                    </a:moveTo>
                    <a:lnTo>
                      <a:pt x="172" y="430"/>
                    </a:lnTo>
                    <a:lnTo>
                      <a:pt x="18" y="584"/>
                    </a:lnTo>
                    <a:lnTo>
                      <a:pt x="2" y="581"/>
                    </a:lnTo>
                    <a:lnTo>
                      <a:pt x="0" y="579"/>
                    </a:lnTo>
                    <a:lnTo>
                      <a:pt x="149" y="430"/>
                    </a:lnTo>
                    <a:close/>
                    <a:moveTo>
                      <a:pt x="579" y="0"/>
                    </a:moveTo>
                    <a:lnTo>
                      <a:pt x="590" y="11"/>
                    </a:lnTo>
                    <a:lnTo>
                      <a:pt x="590" y="12"/>
                    </a:lnTo>
                    <a:lnTo>
                      <a:pt x="365" y="236"/>
                    </a:lnTo>
                    <a:lnTo>
                      <a:pt x="365" y="214"/>
                    </a:lnTo>
                    <a:lnTo>
                      <a:pt x="579" y="0"/>
                    </a:lnTo>
                    <a:close/>
                  </a:path>
                </a:pathLst>
              </a:custGeom>
              <a:solidFill>
                <a:srgbClr val="42C7F8"/>
              </a:solidFill>
              <a:ln cap="flat" cmpd="sng" w="9525">
                <a:solidFill>
                  <a:srgbClr val="42C7F8"/>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543" name="Google Shape;543;p23"/>
              <p:cNvSpPr/>
              <p:nvPr/>
            </p:nvSpPr>
            <p:spPr>
              <a:xfrm>
                <a:off x="5120176" y="1277219"/>
                <a:ext cx="911228" cy="912815"/>
              </a:xfrm>
              <a:custGeom>
                <a:rect b="b" l="l" r="r" t="t"/>
                <a:pathLst>
                  <a:path extrusionOk="0" h="575" w="574">
                    <a:moveTo>
                      <a:pt x="154" y="418"/>
                    </a:moveTo>
                    <a:lnTo>
                      <a:pt x="161" y="418"/>
                    </a:lnTo>
                    <a:lnTo>
                      <a:pt x="161" y="433"/>
                    </a:lnTo>
                    <a:lnTo>
                      <a:pt x="20" y="575"/>
                    </a:lnTo>
                    <a:lnTo>
                      <a:pt x="0" y="572"/>
                    </a:lnTo>
                    <a:lnTo>
                      <a:pt x="154" y="418"/>
                    </a:lnTo>
                    <a:close/>
                    <a:moveTo>
                      <a:pt x="572" y="0"/>
                    </a:moveTo>
                    <a:lnTo>
                      <a:pt x="574" y="20"/>
                    </a:lnTo>
                    <a:lnTo>
                      <a:pt x="347" y="246"/>
                    </a:lnTo>
                    <a:lnTo>
                      <a:pt x="347" y="224"/>
                    </a:lnTo>
                    <a:lnTo>
                      <a:pt x="572" y="0"/>
                    </a:lnTo>
                    <a:close/>
                  </a:path>
                </a:pathLst>
              </a:custGeom>
              <a:solidFill>
                <a:srgbClr val="2BA7ED"/>
              </a:solidFill>
              <a:ln cap="flat" cmpd="sng" w="9525">
                <a:solidFill>
                  <a:srgbClr val="2BA7ED"/>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544" name="Google Shape;544;p23"/>
              <p:cNvSpPr/>
              <p:nvPr/>
            </p:nvSpPr>
            <p:spPr>
              <a:xfrm>
                <a:off x="5151927" y="1308970"/>
                <a:ext cx="882653" cy="884240"/>
              </a:xfrm>
              <a:custGeom>
                <a:rect b="b" l="l" r="r" t="t"/>
                <a:pathLst>
                  <a:path extrusionOk="0" h="557" w="556">
                    <a:moveTo>
                      <a:pt x="141" y="413"/>
                    </a:moveTo>
                    <a:lnTo>
                      <a:pt x="141" y="436"/>
                    </a:lnTo>
                    <a:lnTo>
                      <a:pt x="19" y="557"/>
                    </a:lnTo>
                    <a:lnTo>
                      <a:pt x="10" y="556"/>
                    </a:lnTo>
                    <a:lnTo>
                      <a:pt x="0" y="555"/>
                    </a:lnTo>
                    <a:lnTo>
                      <a:pt x="141" y="413"/>
                    </a:lnTo>
                    <a:close/>
                    <a:moveTo>
                      <a:pt x="554" y="0"/>
                    </a:moveTo>
                    <a:lnTo>
                      <a:pt x="556" y="18"/>
                    </a:lnTo>
                    <a:lnTo>
                      <a:pt x="556" y="20"/>
                    </a:lnTo>
                    <a:lnTo>
                      <a:pt x="327" y="249"/>
                    </a:lnTo>
                    <a:lnTo>
                      <a:pt x="327" y="226"/>
                    </a:lnTo>
                    <a:lnTo>
                      <a:pt x="554" y="0"/>
                    </a:lnTo>
                    <a:close/>
                  </a:path>
                </a:pathLst>
              </a:custGeom>
              <a:solidFill>
                <a:srgbClr val="43CBF9"/>
              </a:solidFill>
              <a:ln cap="flat" cmpd="sng" w="9525">
                <a:solidFill>
                  <a:srgbClr val="43CBF9"/>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545" name="Google Shape;545;p23"/>
              <p:cNvSpPr/>
              <p:nvPr/>
            </p:nvSpPr>
            <p:spPr>
              <a:xfrm>
                <a:off x="5182089" y="1340720"/>
                <a:ext cx="854078" cy="854077"/>
              </a:xfrm>
              <a:custGeom>
                <a:rect b="b" l="l" r="r" t="t"/>
                <a:pathLst>
                  <a:path extrusionOk="0" h="538" w="538">
                    <a:moveTo>
                      <a:pt x="122" y="416"/>
                    </a:moveTo>
                    <a:lnTo>
                      <a:pt x="122" y="437"/>
                    </a:lnTo>
                    <a:lnTo>
                      <a:pt x="129" y="431"/>
                    </a:lnTo>
                    <a:lnTo>
                      <a:pt x="22" y="538"/>
                    </a:lnTo>
                    <a:lnTo>
                      <a:pt x="0" y="537"/>
                    </a:lnTo>
                    <a:lnTo>
                      <a:pt x="122" y="416"/>
                    </a:lnTo>
                    <a:close/>
                    <a:moveTo>
                      <a:pt x="537" y="0"/>
                    </a:moveTo>
                    <a:lnTo>
                      <a:pt x="538" y="21"/>
                    </a:lnTo>
                    <a:lnTo>
                      <a:pt x="308" y="251"/>
                    </a:lnTo>
                    <a:lnTo>
                      <a:pt x="308" y="229"/>
                    </a:lnTo>
                    <a:lnTo>
                      <a:pt x="537" y="0"/>
                    </a:lnTo>
                    <a:close/>
                  </a:path>
                </a:pathLst>
              </a:custGeom>
              <a:solidFill>
                <a:srgbClr val="43CEF9"/>
              </a:solidFill>
              <a:ln cap="flat" cmpd="sng" w="9525">
                <a:solidFill>
                  <a:srgbClr val="43CEF9"/>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546" name="Google Shape;546;p23"/>
              <p:cNvSpPr/>
              <p:nvPr/>
            </p:nvSpPr>
            <p:spPr>
              <a:xfrm>
                <a:off x="5217014" y="1374057"/>
                <a:ext cx="820741" cy="820740"/>
              </a:xfrm>
              <a:custGeom>
                <a:rect b="b" l="l" r="r" t="t"/>
                <a:pathLst>
                  <a:path extrusionOk="0" h="517" w="517">
                    <a:moveTo>
                      <a:pt x="136" y="389"/>
                    </a:moveTo>
                    <a:lnTo>
                      <a:pt x="143" y="396"/>
                    </a:lnTo>
                    <a:lnTo>
                      <a:pt x="22" y="517"/>
                    </a:lnTo>
                    <a:lnTo>
                      <a:pt x="17" y="517"/>
                    </a:lnTo>
                    <a:lnTo>
                      <a:pt x="16" y="517"/>
                    </a:lnTo>
                    <a:lnTo>
                      <a:pt x="0" y="517"/>
                    </a:lnTo>
                    <a:lnTo>
                      <a:pt x="107" y="410"/>
                    </a:lnTo>
                    <a:lnTo>
                      <a:pt x="136" y="389"/>
                    </a:lnTo>
                    <a:close/>
                    <a:moveTo>
                      <a:pt x="170" y="357"/>
                    </a:moveTo>
                    <a:lnTo>
                      <a:pt x="182" y="357"/>
                    </a:lnTo>
                    <a:lnTo>
                      <a:pt x="170" y="369"/>
                    </a:lnTo>
                    <a:lnTo>
                      <a:pt x="170" y="357"/>
                    </a:lnTo>
                    <a:close/>
                    <a:moveTo>
                      <a:pt x="516" y="0"/>
                    </a:moveTo>
                    <a:lnTo>
                      <a:pt x="517" y="16"/>
                    </a:lnTo>
                    <a:lnTo>
                      <a:pt x="517" y="17"/>
                    </a:lnTo>
                    <a:lnTo>
                      <a:pt x="516" y="23"/>
                    </a:lnTo>
                    <a:lnTo>
                      <a:pt x="286" y="253"/>
                    </a:lnTo>
                    <a:lnTo>
                      <a:pt x="286" y="230"/>
                    </a:lnTo>
                    <a:lnTo>
                      <a:pt x="516" y="0"/>
                    </a:lnTo>
                    <a:close/>
                  </a:path>
                </a:pathLst>
              </a:custGeom>
              <a:solidFill>
                <a:srgbClr val="44D0F9"/>
              </a:solidFill>
              <a:ln cap="flat" cmpd="sng" w="9525">
                <a:solidFill>
                  <a:srgbClr val="44D0F9"/>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547" name="Google Shape;547;p23"/>
              <p:cNvSpPr/>
              <p:nvPr/>
            </p:nvSpPr>
            <p:spPr>
              <a:xfrm>
                <a:off x="5251939" y="1410570"/>
                <a:ext cx="784228" cy="784227"/>
              </a:xfrm>
              <a:custGeom>
                <a:rect b="b" l="l" r="r" t="t"/>
                <a:pathLst>
                  <a:path extrusionOk="0" h="494" w="494">
                    <a:moveTo>
                      <a:pt x="121" y="373"/>
                    </a:moveTo>
                    <a:lnTo>
                      <a:pt x="134" y="382"/>
                    </a:lnTo>
                    <a:lnTo>
                      <a:pt x="24" y="493"/>
                    </a:lnTo>
                    <a:lnTo>
                      <a:pt x="0" y="494"/>
                    </a:lnTo>
                    <a:lnTo>
                      <a:pt x="121" y="373"/>
                    </a:lnTo>
                    <a:close/>
                    <a:moveTo>
                      <a:pt x="160" y="334"/>
                    </a:moveTo>
                    <a:lnTo>
                      <a:pt x="183" y="334"/>
                    </a:lnTo>
                    <a:lnTo>
                      <a:pt x="148" y="369"/>
                    </a:lnTo>
                    <a:lnTo>
                      <a:pt x="148" y="346"/>
                    </a:lnTo>
                    <a:lnTo>
                      <a:pt x="160" y="334"/>
                    </a:lnTo>
                    <a:close/>
                    <a:moveTo>
                      <a:pt x="494" y="0"/>
                    </a:moveTo>
                    <a:lnTo>
                      <a:pt x="493" y="23"/>
                    </a:lnTo>
                    <a:lnTo>
                      <a:pt x="264" y="252"/>
                    </a:lnTo>
                    <a:lnTo>
                      <a:pt x="264" y="230"/>
                    </a:lnTo>
                    <a:lnTo>
                      <a:pt x="494" y="0"/>
                    </a:lnTo>
                    <a:close/>
                  </a:path>
                </a:pathLst>
              </a:custGeom>
              <a:solidFill>
                <a:srgbClr val="44D2F9"/>
              </a:solidFill>
              <a:ln cap="flat" cmpd="sng" w="9525">
                <a:solidFill>
                  <a:srgbClr val="44D2F9"/>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548" name="Google Shape;548;p23"/>
              <p:cNvSpPr/>
              <p:nvPr/>
            </p:nvSpPr>
            <p:spPr>
              <a:xfrm>
                <a:off x="5290040" y="1447082"/>
                <a:ext cx="744540" cy="746127"/>
              </a:xfrm>
              <a:custGeom>
                <a:rect b="b" l="l" r="r" t="t"/>
                <a:pathLst>
                  <a:path extrusionOk="0" h="470" w="469">
                    <a:moveTo>
                      <a:pt x="110" y="359"/>
                    </a:moveTo>
                    <a:lnTo>
                      <a:pt x="123" y="369"/>
                    </a:lnTo>
                    <a:lnTo>
                      <a:pt x="24" y="469"/>
                    </a:lnTo>
                    <a:lnTo>
                      <a:pt x="22" y="469"/>
                    </a:lnTo>
                    <a:lnTo>
                      <a:pt x="0" y="470"/>
                    </a:lnTo>
                    <a:lnTo>
                      <a:pt x="110" y="359"/>
                    </a:lnTo>
                    <a:close/>
                    <a:moveTo>
                      <a:pt x="159" y="311"/>
                    </a:moveTo>
                    <a:lnTo>
                      <a:pt x="181" y="311"/>
                    </a:lnTo>
                    <a:lnTo>
                      <a:pt x="124" y="369"/>
                    </a:lnTo>
                    <a:lnTo>
                      <a:pt x="124" y="346"/>
                    </a:lnTo>
                    <a:lnTo>
                      <a:pt x="159" y="311"/>
                    </a:lnTo>
                    <a:close/>
                    <a:moveTo>
                      <a:pt x="469" y="0"/>
                    </a:moveTo>
                    <a:lnTo>
                      <a:pt x="468" y="24"/>
                    </a:lnTo>
                    <a:lnTo>
                      <a:pt x="240" y="252"/>
                    </a:lnTo>
                    <a:lnTo>
                      <a:pt x="240" y="229"/>
                    </a:lnTo>
                    <a:lnTo>
                      <a:pt x="469" y="0"/>
                    </a:lnTo>
                    <a:close/>
                  </a:path>
                </a:pathLst>
              </a:custGeom>
              <a:solidFill>
                <a:srgbClr val="45D4FA"/>
              </a:solidFill>
              <a:ln cap="flat" cmpd="sng" w="9525">
                <a:solidFill>
                  <a:srgbClr val="45D4FA"/>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549" name="Google Shape;549;p23"/>
              <p:cNvSpPr/>
              <p:nvPr/>
            </p:nvSpPr>
            <p:spPr>
              <a:xfrm>
                <a:off x="5328140" y="1485183"/>
                <a:ext cx="704853" cy="706440"/>
              </a:xfrm>
              <a:custGeom>
                <a:rect b="b" l="l" r="r" t="t"/>
                <a:pathLst>
                  <a:path extrusionOk="0" h="445" w="444">
                    <a:moveTo>
                      <a:pt x="157" y="287"/>
                    </a:moveTo>
                    <a:lnTo>
                      <a:pt x="180" y="287"/>
                    </a:lnTo>
                    <a:lnTo>
                      <a:pt x="26" y="441"/>
                    </a:lnTo>
                    <a:lnTo>
                      <a:pt x="0" y="445"/>
                    </a:lnTo>
                    <a:lnTo>
                      <a:pt x="99" y="345"/>
                    </a:lnTo>
                    <a:lnTo>
                      <a:pt x="100" y="346"/>
                    </a:lnTo>
                    <a:lnTo>
                      <a:pt x="100" y="345"/>
                    </a:lnTo>
                    <a:lnTo>
                      <a:pt x="157" y="287"/>
                    </a:lnTo>
                    <a:close/>
                    <a:moveTo>
                      <a:pt x="444" y="0"/>
                    </a:moveTo>
                    <a:lnTo>
                      <a:pt x="444" y="2"/>
                    </a:lnTo>
                    <a:lnTo>
                      <a:pt x="440" y="27"/>
                    </a:lnTo>
                    <a:lnTo>
                      <a:pt x="216" y="251"/>
                    </a:lnTo>
                    <a:lnTo>
                      <a:pt x="216" y="228"/>
                    </a:lnTo>
                    <a:lnTo>
                      <a:pt x="444" y="0"/>
                    </a:lnTo>
                    <a:close/>
                  </a:path>
                </a:pathLst>
              </a:custGeom>
              <a:solidFill>
                <a:srgbClr val="46D7FA"/>
              </a:solidFill>
              <a:ln cap="flat" cmpd="sng" w="9525">
                <a:solidFill>
                  <a:srgbClr val="46D7FA"/>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550" name="Google Shape;550;p23"/>
              <p:cNvSpPr/>
              <p:nvPr/>
            </p:nvSpPr>
            <p:spPr>
              <a:xfrm>
                <a:off x="5369415" y="1528045"/>
                <a:ext cx="657227" cy="657227"/>
              </a:xfrm>
              <a:custGeom>
                <a:rect b="b" l="l" r="r" t="t"/>
                <a:pathLst>
                  <a:path extrusionOk="0" h="414" w="414">
                    <a:moveTo>
                      <a:pt x="154" y="260"/>
                    </a:moveTo>
                    <a:lnTo>
                      <a:pt x="176" y="260"/>
                    </a:lnTo>
                    <a:lnTo>
                      <a:pt x="28" y="408"/>
                    </a:lnTo>
                    <a:lnTo>
                      <a:pt x="20" y="410"/>
                    </a:lnTo>
                    <a:lnTo>
                      <a:pt x="0" y="414"/>
                    </a:lnTo>
                    <a:lnTo>
                      <a:pt x="154" y="260"/>
                    </a:lnTo>
                    <a:close/>
                    <a:moveTo>
                      <a:pt x="414" y="0"/>
                    </a:moveTo>
                    <a:lnTo>
                      <a:pt x="409" y="26"/>
                    </a:lnTo>
                    <a:lnTo>
                      <a:pt x="190" y="246"/>
                    </a:lnTo>
                    <a:lnTo>
                      <a:pt x="190" y="224"/>
                    </a:lnTo>
                    <a:lnTo>
                      <a:pt x="414" y="0"/>
                    </a:lnTo>
                    <a:close/>
                  </a:path>
                </a:pathLst>
              </a:custGeom>
              <a:solidFill>
                <a:srgbClr val="47DAFA"/>
              </a:solidFill>
              <a:ln cap="flat" cmpd="sng" w="9525">
                <a:solidFill>
                  <a:srgbClr val="47DAFA"/>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551" name="Google Shape;551;p23"/>
              <p:cNvSpPr/>
              <p:nvPr/>
            </p:nvSpPr>
            <p:spPr>
              <a:xfrm>
                <a:off x="5413865" y="1569320"/>
                <a:ext cx="604840" cy="606427"/>
              </a:xfrm>
              <a:custGeom>
                <a:rect b="b" l="l" r="r" t="t"/>
                <a:pathLst>
                  <a:path extrusionOk="0" h="382" w="381">
                    <a:moveTo>
                      <a:pt x="381" y="0"/>
                    </a:moveTo>
                    <a:lnTo>
                      <a:pt x="381" y="2"/>
                    </a:lnTo>
                    <a:lnTo>
                      <a:pt x="374" y="31"/>
                    </a:lnTo>
                    <a:lnTo>
                      <a:pt x="30" y="376"/>
                    </a:lnTo>
                    <a:lnTo>
                      <a:pt x="0" y="382"/>
                    </a:lnTo>
                    <a:lnTo>
                      <a:pt x="148" y="234"/>
                    </a:lnTo>
                    <a:lnTo>
                      <a:pt x="162" y="234"/>
                    </a:lnTo>
                    <a:lnTo>
                      <a:pt x="162" y="220"/>
                    </a:lnTo>
                    <a:lnTo>
                      <a:pt x="381" y="0"/>
                    </a:lnTo>
                    <a:close/>
                  </a:path>
                </a:pathLst>
              </a:custGeom>
              <a:solidFill>
                <a:srgbClr val="47DCFA"/>
              </a:solidFill>
              <a:ln cap="flat" cmpd="sng" w="9525">
                <a:solidFill>
                  <a:srgbClr val="47DCFA"/>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552" name="Google Shape;552;p23"/>
              <p:cNvSpPr/>
              <p:nvPr/>
            </p:nvSpPr>
            <p:spPr>
              <a:xfrm>
                <a:off x="5461490" y="1618533"/>
                <a:ext cx="546102" cy="547689"/>
              </a:xfrm>
              <a:custGeom>
                <a:rect b="b" l="l" r="r" t="t"/>
                <a:pathLst>
                  <a:path extrusionOk="0" h="345" w="344">
                    <a:moveTo>
                      <a:pt x="344" y="0"/>
                    </a:moveTo>
                    <a:lnTo>
                      <a:pt x="337" y="24"/>
                    </a:lnTo>
                    <a:lnTo>
                      <a:pt x="333" y="34"/>
                    </a:lnTo>
                    <a:lnTo>
                      <a:pt x="33" y="333"/>
                    </a:lnTo>
                    <a:lnTo>
                      <a:pt x="13" y="340"/>
                    </a:lnTo>
                    <a:lnTo>
                      <a:pt x="10" y="341"/>
                    </a:lnTo>
                    <a:lnTo>
                      <a:pt x="0" y="345"/>
                    </a:lnTo>
                    <a:lnTo>
                      <a:pt x="344" y="0"/>
                    </a:lnTo>
                    <a:close/>
                  </a:path>
                </a:pathLst>
              </a:custGeom>
              <a:solidFill>
                <a:srgbClr val="48DEFB"/>
              </a:solidFill>
              <a:ln cap="flat" cmpd="sng" w="9525">
                <a:solidFill>
                  <a:srgbClr val="48DEFB"/>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553" name="Google Shape;553;p23"/>
              <p:cNvSpPr/>
              <p:nvPr/>
            </p:nvSpPr>
            <p:spPr>
              <a:xfrm>
                <a:off x="5513878" y="1672508"/>
                <a:ext cx="476252" cy="474664"/>
              </a:xfrm>
              <a:custGeom>
                <a:rect b="b" l="l" r="r" t="t"/>
                <a:pathLst>
                  <a:path extrusionOk="0" h="299" w="300">
                    <a:moveTo>
                      <a:pt x="300" y="0"/>
                    </a:moveTo>
                    <a:lnTo>
                      <a:pt x="286" y="37"/>
                    </a:lnTo>
                    <a:lnTo>
                      <a:pt x="38" y="284"/>
                    </a:lnTo>
                    <a:lnTo>
                      <a:pt x="29" y="288"/>
                    </a:lnTo>
                    <a:lnTo>
                      <a:pt x="0" y="299"/>
                    </a:lnTo>
                    <a:lnTo>
                      <a:pt x="300" y="0"/>
                    </a:lnTo>
                    <a:close/>
                  </a:path>
                </a:pathLst>
              </a:custGeom>
              <a:solidFill>
                <a:srgbClr val="49E2FB"/>
              </a:solidFill>
              <a:ln cap="flat" cmpd="sng" w="9525">
                <a:solidFill>
                  <a:srgbClr val="49E2FB"/>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554" name="Google Shape;554;p23"/>
              <p:cNvSpPr/>
              <p:nvPr/>
            </p:nvSpPr>
            <p:spPr>
              <a:xfrm>
                <a:off x="5574203" y="1731246"/>
                <a:ext cx="393701" cy="392114"/>
              </a:xfrm>
              <a:custGeom>
                <a:rect b="b" l="l" r="r" t="t"/>
                <a:pathLst>
                  <a:path extrusionOk="0" h="247" w="248">
                    <a:moveTo>
                      <a:pt x="248" y="0"/>
                    </a:moveTo>
                    <a:lnTo>
                      <a:pt x="247" y="2"/>
                    </a:lnTo>
                    <a:lnTo>
                      <a:pt x="223" y="47"/>
                    </a:lnTo>
                    <a:lnTo>
                      <a:pt x="47" y="222"/>
                    </a:lnTo>
                    <a:lnTo>
                      <a:pt x="38" y="228"/>
                    </a:lnTo>
                    <a:lnTo>
                      <a:pt x="0" y="247"/>
                    </a:lnTo>
                    <a:lnTo>
                      <a:pt x="248" y="0"/>
                    </a:lnTo>
                    <a:close/>
                  </a:path>
                </a:pathLst>
              </a:custGeom>
              <a:solidFill>
                <a:srgbClr val="49E4FB"/>
              </a:solidFill>
              <a:ln cap="flat" cmpd="sng" w="9525">
                <a:solidFill>
                  <a:srgbClr val="49E4FB"/>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555" name="Google Shape;555;p23"/>
              <p:cNvSpPr/>
              <p:nvPr/>
            </p:nvSpPr>
            <p:spPr>
              <a:xfrm>
                <a:off x="5648816" y="1805858"/>
                <a:ext cx="279401" cy="277813"/>
              </a:xfrm>
              <a:custGeom>
                <a:rect b="b" l="l" r="r" t="t"/>
                <a:pathLst>
                  <a:path extrusionOk="0" h="175" w="176">
                    <a:moveTo>
                      <a:pt x="176" y="0"/>
                    </a:moveTo>
                    <a:lnTo>
                      <a:pt x="174" y="1"/>
                    </a:lnTo>
                    <a:lnTo>
                      <a:pt x="146" y="44"/>
                    </a:lnTo>
                    <a:lnTo>
                      <a:pt x="113" y="84"/>
                    </a:lnTo>
                    <a:lnTo>
                      <a:pt x="76" y="121"/>
                    </a:lnTo>
                    <a:lnTo>
                      <a:pt x="35" y="152"/>
                    </a:lnTo>
                    <a:lnTo>
                      <a:pt x="0" y="175"/>
                    </a:lnTo>
                    <a:lnTo>
                      <a:pt x="176" y="0"/>
                    </a:lnTo>
                    <a:close/>
                  </a:path>
                </a:pathLst>
              </a:custGeom>
              <a:solidFill>
                <a:srgbClr val="4AE8FB"/>
              </a:solidFill>
              <a:ln cap="flat" cmpd="sng" w="9525">
                <a:solidFill>
                  <a:srgbClr val="4AE8FB"/>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556" name="Google Shape;556;p23"/>
              <p:cNvSpPr/>
              <p:nvPr/>
            </p:nvSpPr>
            <p:spPr>
              <a:xfrm>
                <a:off x="4853476" y="920031"/>
                <a:ext cx="34925" cy="33338"/>
              </a:xfrm>
              <a:custGeom>
                <a:rect b="b" l="l" r="r" t="t"/>
                <a:pathLst>
                  <a:path extrusionOk="0" h="21" w="22">
                    <a:moveTo>
                      <a:pt x="0" y="0"/>
                    </a:moveTo>
                    <a:lnTo>
                      <a:pt x="22" y="0"/>
                    </a:lnTo>
                    <a:lnTo>
                      <a:pt x="0" y="21"/>
                    </a:lnTo>
                    <a:lnTo>
                      <a:pt x="0" y="0"/>
                    </a:lnTo>
                    <a:close/>
                  </a:path>
                </a:pathLst>
              </a:custGeom>
              <a:solidFill>
                <a:srgbClr val="1742EA"/>
              </a:solidFill>
              <a:ln cap="flat" cmpd="sng" w="9525">
                <a:solidFill>
                  <a:srgbClr val="1742EA"/>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557" name="Google Shape;557;p23"/>
              <p:cNvSpPr/>
              <p:nvPr/>
            </p:nvSpPr>
            <p:spPr>
              <a:xfrm>
                <a:off x="4853476" y="920031"/>
                <a:ext cx="69850" cy="68263"/>
              </a:xfrm>
              <a:custGeom>
                <a:rect b="b" l="l" r="r" t="t"/>
                <a:pathLst>
                  <a:path extrusionOk="0" h="43" w="44">
                    <a:moveTo>
                      <a:pt x="22" y="0"/>
                    </a:moveTo>
                    <a:lnTo>
                      <a:pt x="44" y="0"/>
                    </a:lnTo>
                    <a:lnTo>
                      <a:pt x="0" y="43"/>
                    </a:lnTo>
                    <a:lnTo>
                      <a:pt x="0" y="21"/>
                    </a:lnTo>
                    <a:lnTo>
                      <a:pt x="22" y="0"/>
                    </a:lnTo>
                    <a:close/>
                  </a:path>
                </a:pathLst>
              </a:custGeom>
              <a:solidFill>
                <a:srgbClr val="1742EA"/>
              </a:solidFill>
              <a:ln cap="flat" cmpd="sng" w="9525">
                <a:solidFill>
                  <a:srgbClr val="1742EA"/>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558" name="Google Shape;558;p23"/>
              <p:cNvSpPr/>
              <p:nvPr/>
            </p:nvSpPr>
            <p:spPr>
              <a:xfrm>
                <a:off x="4853476" y="920031"/>
                <a:ext cx="106363" cy="104775"/>
              </a:xfrm>
              <a:custGeom>
                <a:rect b="b" l="l" r="r" t="t"/>
                <a:pathLst>
                  <a:path extrusionOk="0" h="66" w="67">
                    <a:moveTo>
                      <a:pt x="44" y="0"/>
                    </a:moveTo>
                    <a:lnTo>
                      <a:pt x="67" y="0"/>
                    </a:lnTo>
                    <a:lnTo>
                      <a:pt x="0" y="66"/>
                    </a:lnTo>
                    <a:lnTo>
                      <a:pt x="0" y="43"/>
                    </a:lnTo>
                    <a:lnTo>
                      <a:pt x="44" y="0"/>
                    </a:lnTo>
                    <a:close/>
                  </a:path>
                </a:pathLst>
              </a:custGeom>
              <a:solidFill>
                <a:srgbClr val="1742EA"/>
              </a:solidFill>
              <a:ln cap="flat" cmpd="sng" w="9525">
                <a:solidFill>
                  <a:srgbClr val="1742EA"/>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559" name="Google Shape;559;p23"/>
              <p:cNvSpPr/>
              <p:nvPr/>
            </p:nvSpPr>
            <p:spPr>
              <a:xfrm>
                <a:off x="4853476" y="920031"/>
                <a:ext cx="141288" cy="141288"/>
              </a:xfrm>
              <a:custGeom>
                <a:rect b="b" l="l" r="r" t="t"/>
                <a:pathLst>
                  <a:path extrusionOk="0" h="89" w="89">
                    <a:moveTo>
                      <a:pt x="67" y="0"/>
                    </a:moveTo>
                    <a:lnTo>
                      <a:pt x="89" y="0"/>
                    </a:lnTo>
                    <a:lnTo>
                      <a:pt x="0" y="89"/>
                    </a:lnTo>
                    <a:lnTo>
                      <a:pt x="0" y="66"/>
                    </a:lnTo>
                    <a:lnTo>
                      <a:pt x="67" y="0"/>
                    </a:lnTo>
                    <a:close/>
                  </a:path>
                </a:pathLst>
              </a:custGeom>
              <a:solidFill>
                <a:srgbClr val="1742EA"/>
              </a:solidFill>
              <a:ln cap="flat" cmpd="sng" w="9525">
                <a:solidFill>
                  <a:srgbClr val="1742EA"/>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560" name="Google Shape;560;p23"/>
              <p:cNvSpPr/>
              <p:nvPr/>
            </p:nvSpPr>
            <p:spPr>
              <a:xfrm>
                <a:off x="4853476" y="920031"/>
                <a:ext cx="176213" cy="174626"/>
              </a:xfrm>
              <a:custGeom>
                <a:rect b="b" l="l" r="r" t="t"/>
                <a:pathLst>
                  <a:path extrusionOk="0" h="110" w="111">
                    <a:moveTo>
                      <a:pt x="89" y="0"/>
                    </a:moveTo>
                    <a:lnTo>
                      <a:pt x="111" y="0"/>
                    </a:lnTo>
                    <a:lnTo>
                      <a:pt x="0" y="110"/>
                    </a:lnTo>
                    <a:lnTo>
                      <a:pt x="0" y="89"/>
                    </a:lnTo>
                    <a:lnTo>
                      <a:pt x="89" y="0"/>
                    </a:lnTo>
                    <a:close/>
                  </a:path>
                </a:pathLst>
              </a:custGeom>
              <a:solidFill>
                <a:srgbClr val="1742EA"/>
              </a:solidFill>
              <a:ln cap="flat" cmpd="sng" w="9525">
                <a:solidFill>
                  <a:srgbClr val="1742EA"/>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561" name="Google Shape;561;p23"/>
              <p:cNvSpPr/>
              <p:nvPr/>
            </p:nvSpPr>
            <p:spPr>
              <a:xfrm>
                <a:off x="4853476" y="920031"/>
                <a:ext cx="211138" cy="211138"/>
              </a:xfrm>
              <a:custGeom>
                <a:rect b="b" l="l" r="r" t="t"/>
                <a:pathLst>
                  <a:path extrusionOk="0" h="133" w="133">
                    <a:moveTo>
                      <a:pt x="111" y="0"/>
                    </a:moveTo>
                    <a:lnTo>
                      <a:pt x="133" y="0"/>
                    </a:lnTo>
                    <a:lnTo>
                      <a:pt x="0" y="133"/>
                    </a:lnTo>
                    <a:lnTo>
                      <a:pt x="0" y="110"/>
                    </a:lnTo>
                    <a:lnTo>
                      <a:pt x="111" y="0"/>
                    </a:lnTo>
                    <a:close/>
                  </a:path>
                </a:pathLst>
              </a:custGeom>
              <a:solidFill>
                <a:srgbClr val="1742EA"/>
              </a:solidFill>
              <a:ln cap="flat" cmpd="sng" w="9525">
                <a:solidFill>
                  <a:srgbClr val="1742EA"/>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562" name="Google Shape;562;p23"/>
              <p:cNvSpPr/>
              <p:nvPr/>
            </p:nvSpPr>
            <p:spPr>
              <a:xfrm>
                <a:off x="4853476" y="920031"/>
                <a:ext cx="247651" cy="246063"/>
              </a:xfrm>
              <a:custGeom>
                <a:rect b="b" l="l" r="r" t="t"/>
                <a:pathLst>
                  <a:path extrusionOk="0" h="155" w="156">
                    <a:moveTo>
                      <a:pt x="133" y="0"/>
                    </a:moveTo>
                    <a:lnTo>
                      <a:pt x="156" y="0"/>
                    </a:lnTo>
                    <a:lnTo>
                      <a:pt x="0" y="155"/>
                    </a:lnTo>
                    <a:lnTo>
                      <a:pt x="0" y="133"/>
                    </a:lnTo>
                    <a:lnTo>
                      <a:pt x="133" y="0"/>
                    </a:lnTo>
                    <a:close/>
                  </a:path>
                </a:pathLst>
              </a:custGeom>
              <a:solidFill>
                <a:srgbClr val="1742EA"/>
              </a:solidFill>
              <a:ln cap="flat" cmpd="sng" w="9525">
                <a:solidFill>
                  <a:srgbClr val="1742EA"/>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563" name="Google Shape;563;p23"/>
              <p:cNvSpPr/>
              <p:nvPr/>
            </p:nvSpPr>
            <p:spPr>
              <a:xfrm>
                <a:off x="4853476" y="920031"/>
                <a:ext cx="284164" cy="282576"/>
              </a:xfrm>
              <a:custGeom>
                <a:rect b="b" l="l" r="r" t="t"/>
                <a:pathLst>
                  <a:path extrusionOk="0" h="178" w="179">
                    <a:moveTo>
                      <a:pt x="156" y="0"/>
                    </a:moveTo>
                    <a:lnTo>
                      <a:pt x="179" y="0"/>
                    </a:lnTo>
                    <a:lnTo>
                      <a:pt x="0" y="178"/>
                    </a:lnTo>
                    <a:lnTo>
                      <a:pt x="0" y="155"/>
                    </a:lnTo>
                    <a:lnTo>
                      <a:pt x="156" y="0"/>
                    </a:lnTo>
                    <a:close/>
                  </a:path>
                </a:pathLst>
              </a:custGeom>
              <a:solidFill>
                <a:srgbClr val="1742EA"/>
              </a:solidFill>
              <a:ln cap="flat" cmpd="sng" w="9525">
                <a:solidFill>
                  <a:srgbClr val="1742EA"/>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564" name="Google Shape;564;p23"/>
              <p:cNvSpPr/>
              <p:nvPr/>
            </p:nvSpPr>
            <p:spPr>
              <a:xfrm>
                <a:off x="4853476" y="920031"/>
                <a:ext cx="319089" cy="319088"/>
              </a:xfrm>
              <a:custGeom>
                <a:rect b="b" l="l" r="r" t="t"/>
                <a:pathLst>
                  <a:path extrusionOk="0" h="201" w="201">
                    <a:moveTo>
                      <a:pt x="179" y="0"/>
                    </a:moveTo>
                    <a:lnTo>
                      <a:pt x="201" y="0"/>
                    </a:lnTo>
                    <a:lnTo>
                      <a:pt x="0" y="201"/>
                    </a:lnTo>
                    <a:lnTo>
                      <a:pt x="0" y="178"/>
                    </a:lnTo>
                    <a:lnTo>
                      <a:pt x="179" y="0"/>
                    </a:lnTo>
                    <a:close/>
                  </a:path>
                </a:pathLst>
              </a:custGeom>
              <a:solidFill>
                <a:srgbClr val="1742EA"/>
              </a:solidFill>
              <a:ln cap="flat" cmpd="sng" w="9525">
                <a:solidFill>
                  <a:srgbClr val="1742EA"/>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565" name="Google Shape;565;p23"/>
              <p:cNvSpPr/>
              <p:nvPr/>
            </p:nvSpPr>
            <p:spPr>
              <a:xfrm>
                <a:off x="4853476" y="920031"/>
                <a:ext cx="355601" cy="354014"/>
              </a:xfrm>
              <a:custGeom>
                <a:rect b="b" l="l" r="r" t="t"/>
                <a:pathLst>
                  <a:path extrusionOk="0" h="223" w="224">
                    <a:moveTo>
                      <a:pt x="201" y="0"/>
                    </a:moveTo>
                    <a:lnTo>
                      <a:pt x="224" y="0"/>
                    </a:lnTo>
                    <a:lnTo>
                      <a:pt x="0" y="223"/>
                    </a:lnTo>
                    <a:lnTo>
                      <a:pt x="0" y="201"/>
                    </a:lnTo>
                    <a:lnTo>
                      <a:pt x="201" y="0"/>
                    </a:lnTo>
                    <a:close/>
                  </a:path>
                </a:pathLst>
              </a:custGeom>
              <a:solidFill>
                <a:srgbClr val="1743EA"/>
              </a:solidFill>
              <a:ln cap="flat" cmpd="sng" w="9525">
                <a:solidFill>
                  <a:srgbClr val="1743EA"/>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566" name="Google Shape;566;p23"/>
              <p:cNvSpPr/>
              <p:nvPr/>
            </p:nvSpPr>
            <p:spPr>
              <a:xfrm>
                <a:off x="4853476" y="920031"/>
                <a:ext cx="390526" cy="390526"/>
              </a:xfrm>
              <a:custGeom>
                <a:rect b="b" l="l" r="r" t="t"/>
                <a:pathLst>
                  <a:path extrusionOk="0" h="246" w="246">
                    <a:moveTo>
                      <a:pt x="224" y="0"/>
                    </a:moveTo>
                    <a:lnTo>
                      <a:pt x="246" y="0"/>
                    </a:lnTo>
                    <a:lnTo>
                      <a:pt x="0" y="246"/>
                    </a:lnTo>
                    <a:lnTo>
                      <a:pt x="0" y="223"/>
                    </a:lnTo>
                    <a:lnTo>
                      <a:pt x="224" y="0"/>
                    </a:lnTo>
                    <a:close/>
                  </a:path>
                </a:pathLst>
              </a:custGeom>
              <a:solidFill>
                <a:srgbClr val="1743EA"/>
              </a:solidFill>
              <a:ln cap="flat" cmpd="sng" w="9525">
                <a:solidFill>
                  <a:srgbClr val="1743EA"/>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567" name="Google Shape;567;p23"/>
              <p:cNvSpPr/>
              <p:nvPr/>
            </p:nvSpPr>
            <p:spPr>
              <a:xfrm>
                <a:off x="4853476" y="920031"/>
                <a:ext cx="427039" cy="423864"/>
              </a:xfrm>
              <a:custGeom>
                <a:rect b="b" l="l" r="r" t="t"/>
                <a:pathLst>
                  <a:path extrusionOk="0" h="267" w="269">
                    <a:moveTo>
                      <a:pt x="246" y="0"/>
                    </a:moveTo>
                    <a:lnTo>
                      <a:pt x="269" y="0"/>
                    </a:lnTo>
                    <a:lnTo>
                      <a:pt x="0" y="267"/>
                    </a:lnTo>
                    <a:lnTo>
                      <a:pt x="0" y="246"/>
                    </a:lnTo>
                    <a:lnTo>
                      <a:pt x="246" y="0"/>
                    </a:lnTo>
                    <a:close/>
                  </a:path>
                </a:pathLst>
              </a:custGeom>
              <a:solidFill>
                <a:srgbClr val="1743EA"/>
              </a:solidFill>
              <a:ln cap="flat" cmpd="sng" w="9525">
                <a:solidFill>
                  <a:srgbClr val="1743EA"/>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568" name="Google Shape;568;p23"/>
              <p:cNvSpPr/>
              <p:nvPr/>
            </p:nvSpPr>
            <p:spPr>
              <a:xfrm>
                <a:off x="4853476" y="920031"/>
                <a:ext cx="461964" cy="460376"/>
              </a:xfrm>
              <a:custGeom>
                <a:rect b="b" l="l" r="r" t="t"/>
                <a:pathLst>
                  <a:path extrusionOk="0" h="290" w="291">
                    <a:moveTo>
                      <a:pt x="269" y="0"/>
                    </a:moveTo>
                    <a:lnTo>
                      <a:pt x="291" y="0"/>
                    </a:lnTo>
                    <a:lnTo>
                      <a:pt x="0" y="290"/>
                    </a:lnTo>
                    <a:lnTo>
                      <a:pt x="0" y="267"/>
                    </a:lnTo>
                    <a:lnTo>
                      <a:pt x="269" y="0"/>
                    </a:lnTo>
                    <a:close/>
                  </a:path>
                </a:pathLst>
              </a:custGeom>
              <a:solidFill>
                <a:srgbClr val="1743EA"/>
              </a:solidFill>
              <a:ln cap="flat" cmpd="sng" w="9525">
                <a:solidFill>
                  <a:srgbClr val="1743EA"/>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569" name="Google Shape;569;p23"/>
              <p:cNvSpPr/>
              <p:nvPr/>
            </p:nvSpPr>
            <p:spPr>
              <a:xfrm>
                <a:off x="4853476" y="920031"/>
                <a:ext cx="496889" cy="495301"/>
              </a:xfrm>
              <a:custGeom>
                <a:rect b="b" l="l" r="r" t="t"/>
                <a:pathLst>
                  <a:path extrusionOk="0" h="312" w="313">
                    <a:moveTo>
                      <a:pt x="291" y="0"/>
                    </a:moveTo>
                    <a:lnTo>
                      <a:pt x="313" y="0"/>
                    </a:lnTo>
                    <a:lnTo>
                      <a:pt x="0" y="312"/>
                    </a:lnTo>
                    <a:lnTo>
                      <a:pt x="0" y="290"/>
                    </a:lnTo>
                    <a:lnTo>
                      <a:pt x="291" y="0"/>
                    </a:lnTo>
                    <a:close/>
                  </a:path>
                </a:pathLst>
              </a:custGeom>
              <a:solidFill>
                <a:srgbClr val="1843EA"/>
              </a:solidFill>
              <a:ln cap="flat" cmpd="sng" w="9525">
                <a:solidFill>
                  <a:srgbClr val="1843EA"/>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570" name="Google Shape;570;p23"/>
              <p:cNvSpPr/>
              <p:nvPr/>
            </p:nvSpPr>
            <p:spPr>
              <a:xfrm>
                <a:off x="4853476" y="920031"/>
                <a:ext cx="533402" cy="531814"/>
              </a:xfrm>
              <a:custGeom>
                <a:rect b="b" l="l" r="r" t="t"/>
                <a:pathLst>
                  <a:path extrusionOk="0" h="335" w="336">
                    <a:moveTo>
                      <a:pt x="313" y="0"/>
                    </a:moveTo>
                    <a:lnTo>
                      <a:pt x="336" y="0"/>
                    </a:lnTo>
                    <a:lnTo>
                      <a:pt x="0" y="335"/>
                    </a:lnTo>
                    <a:lnTo>
                      <a:pt x="0" y="312"/>
                    </a:lnTo>
                    <a:lnTo>
                      <a:pt x="313" y="0"/>
                    </a:lnTo>
                    <a:close/>
                  </a:path>
                </a:pathLst>
              </a:custGeom>
              <a:solidFill>
                <a:srgbClr val="1843EA"/>
              </a:solidFill>
              <a:ln cap="flat" cmpd="sng" w="9525">
                <a:solidFill>
                  <a:srgbClr val="1843EA"/>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571" name="Google Shape;571;p23"/>
              <p:cNvSpPr/>
              <p:nvPr/>
            </p:nvSpPr>
            <p:spPr>
              <a:xfrm>
                <a:off x="4853476" y="920031"/>
                <a:ext cx="568327" cy="568327"/>
              </a:xfrm>
              <a:custGeom>
                <a:rect b="b" l="l" r="r" t="t"/>
                <a:pathLst>
                  <a:path extrusionOk="0" h="358" w="358">
                    <a:moveTo>
                      <a:pt x="336" y="0"/>
                    </a:moveTo>
                    <a:lnTo>
                      <a:pt x="358" y="0"/>
                    </a:lnTo>
                    <a:lnTo>
                      <a:pt x="0" y="358"/>
                    </a:lnTo>
                    <a:lnTo>
                      <a:pt x="0" y="335"/>
                    </a:lnTo>
                    <a:lnTo>
                      <a:pt x="336" y="0"/>
                    </a:lnTo>
                    <a:close/>
                  </a:path>
                </a:pathLst>
              </a:custGeom>
              <a:solidFill>
                <a:srgbClr val="1843EA"/>
              </a:solidFill>
              <a:ln cap="flat" cmpd="sng" w="9525">
                <a:solidFill>
                  <a:srgbClr val="1843EA"/>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572" name="Google Shape;572;p23"/>
              <p:cNvSpPr/>
              <p:nvPr/>
            </p:nvSpPr>
            <p:spPr>
              <a:xfrm>
                <a:off x="4853476" y="920031"/>
                <a:ext cx="604840" cy="603252"/>
              </a:xfrm>
              <a:custGeom>
                <a:rect b="b" l="l" r="r" t="t"/>
                <a:pathLst>
                  <a:path extrusionOk="0" h="380" w="381">
                    <a:moveTo>
                      <a:pt x="358" y="0"/>
                    </a:moveTo>
                    <a:lnTo>
                      <a:pt x="381" y="0"/>
                    </a:lnTo>
                    <a:lnTo>
                      <a:pt x="0" y="380"/>
                    </a:lnTo>
                    <a:lnTo>
                      <a:pt x="0" y="358"/>
                    </a:lnTo>
                    <a:lnTo>
                      <a:pt x="358" y="0"/>
                    </a:lnTo>
                    <a:close/>
                  </a:path>
                </a:pathLst>
              </a:custGeom>
              <a:solidFill>
                <a:srgbClr val="1845EB"/>
              </a:solidFill>
              <a:ln cap="flat" cmpd="sng" w="9525">
                <a:solidFill>
                  <a:srgbClr val="1845EB"/>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573" name="Google Shape;573;p23"/>
              <p:cNvSpPr/>
              <p:nvPr/>
            </p:nvSpPr>
            <p:spPr>
              <a:xfrm>
                <a:off x="4853476" y="920031"/>
                <a:ext cx="639765" cy="639764"/>
              </a:xfrm>
              <a:custGeom>
                <a:rect b="b" l="l" r="r" t="t"/>
                <a:pathLst>
                  <a:path extrusionOk="0" h="403" w="403">
                    <a:moveTo>
                      <a:pt x="381" y="0"/>
                    </a:moveTo>
                    <a:lnTo>
                      <a:pt x="403" y="0"/>
                    </a:lnTo>
                    <a:lnTo>
                      <a:pt x="0" y="403"/>
                    </a:lnTo>
                    <a:lnTo>
                      <a:pt x="0" y="380"/>
                    </a:lnTo>
                    <a:lnTo>
                      <a:pt x="381" y="0"/>
                    </a:lnTo>
                    <a:close/>
                  </a:path>
                </a:pathLst>
              </a:custGeom>
              <a:solidFill>
                <a:srgbClr val="1846EB"/>
              </a:solidFill>
              <a:ln cap="flat" cmpd="sng" w="9525">
                <a:solidFill>
                  <a:srgbClr val="1846EB"/>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574" name="Google Shape;574;p23"/>
              <p:cNvSpPr/>
              <p:nvPr/>
            </p:nvSpPr>
            <p:spPr>
              <a:xfrm>
                <a:off x="4853476" y="920031"/>
                <a:ext cx="676278" cy="674689"/>
              </a:xfrm>
              <a:custGeom>
                <a:rect b="b" l="l" r="r" t="t"/>
                <a:pathLst>
                  <a:path extrusionOk="0" h="425" w="426">
                    <a:moveTo>
                      <a:pt x="403" y="0"/>
                    </a:moveTo>
                    <a:lnTo>
                      <a:pt x="426" y="0"/>
                    </a:lnTo>
                    <a:lnTo>
                      <a:pt x="0" y="425"/>
                    </a:lnTo>
                    <a:lnTo>
                      <a:pt x="0" y="403"/>
                    </a:lnTo>
                    <a:lnTo>
                      <a:pt x="403" y="0"/>
                    </a:lnTo>
                    <a:close/>
                  </a:path>
                </a:pathLst>
              </a:custGeom>
              <a:solidFill>
                <a:srgbClr val="1847EB"/>
              </a:solidFill>
              <a:ln cap="flat" cmpd="sng" w="9525">
                <a:solidFill>
                  <a:srgbClr val="1847EB"/>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575" name="Google Shape;575;p23"/>
              <p:cNvSpPr/>
              <p:nvPr/>
            </p:nvSpPr>
            <p:spPr>
              <a:xfrm>
                <a:off x="4853476" y="920031"/>
                <a:ext cx="712790" cy="709615"/>
              </a:xfrm>
              <a:custGeom>
                <a:rect b="b" l="l" r="r" t="t"/>
                <a:pathLst>
                  <a:path extrusionOk="0" h="447" w="449">
                    <a:moveTo>
                      <a:pt x="426" y="0"/>
                    </a:moveTo>
                    <a:lnTo>
                      <a:pt x="449" y="0"/>
                    </a:lnTo>
                    <a:lnTo>
                      <a:pt x="0" y="447"/>
                    </a:lnTo>
                    <a:lnTo>
                      <a:pt x="0" y="425"/>
                    </a:lnTo>
                    <a:lnTo>
                      <a:pt x="426" y="0"/>
                    </a:lnTo>
                    <a:close/>
                  </a:path>
                </a:pathLst>
              </a:custGeom>
              <a:solidFill>
                <a:srgbClr val="1848EB"/>
              </a:solidFill>
              <a:ln cap="flat" cmpd="sng" w="9525">
                <a:solidFill>
                  <a:srgbClr val="1848EB"/>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576" name="Google Shape;576;p23"/>
              <p:cNvSpPr/>
              <p:nvPr/>
            </p:nvSpPr>
            <p:spPr>
              <a:xfrm>
                <a:off x="4853476" y="920031"/>
                <a:ext cx="746128" cy="746127"/>
              </a:xfrm>
              <a:custGeom>
                <a:rect b="b" l="l" r="r" t="t"/>
                <a:pathLst>
                  <a:path extrusionOk="0" h="470" w="470">
                    <a:moveTo>
                      <a:pt x="449" y="0"/>
                    </a:moveTo>
                    <a:lnTo>
                      <a:pt x="470" y="0"/>
                    </a:lnTo>
                    <a:lnTo>
                      <a:pt x="0" y="470"/>
                    </a:lnTo>
                    <a:lnTo>
                      <a:pt x="0" y="447"/>
                    </a:lnTo>
                    <a:lnTo>
                      <a:pt x="449" y="0"/>
                    </a:lnTo>
                    <a:close/>
                  </a:path>
                </a:pathLst>
              </a:custGeom>
              <a:solidFill>
                <a:srgbClr val="184AEB"/>
              </a:solidFill>
              <a:ln cap="flat" cmpd="sng" w="9525">
                <a:solidFill>
                  <a:srgbClr val="184AEB"/>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577" name="Google Shape;577;p23"/>
              <p:cNvSpPr/>
              <p:nvPr/>
            </p:nvSpPr>
            <p:spPr>
              <a:xfrm>
                <a:off x="4853476" y="920031"/>
                <a:ext cx="782640" cy="781052"/>
              </a:xfrm>
              <a:custGeom>
                <a:rect b="b" l="l" r="r" t="t"/>
                <a:pathLst>
                  <a:path extrusionOk="0" h="492" w="493">
                    <a:moveTo>
                      <a:pt x="470" y="0"/>
                    </a:moveTo>
                    <a:lnTo>
                      <a:pt x="493" y="0"/>
                    </a:lnTo>
                    <a:lnTo>
                      <a:pt x="0" y="492"/>
                    </a:lnTo>
                    <a:lnTo>
                      <a:pt x="0" y="470"/>
                    </a:lnTo>
                    <a:lnTo>
                      <a:pt x="470" y="0"/>
                    </a:lnTo>
                    <a:close/>
                  </a:path>
                </a:pathLst>
              </a:custGeom>
              <a:solidFill>
                <a:srgbClr val="184CEB"/>
              </a:solidFill>
              <a:ln cap="flat" cmpd="sng" w="9525">
                <a:solidFill>
                  <a:srgbClr val="184CEB"/>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578" name="Google Shape;578;p23"/>
              <p:cNvSpPr/>
              <p:nvPr/>
            </p:nvSpPr>
            <p:spPr>
              <a:xfrm>
                <a:off x="4853476" y="920031"/>
                <a:ext cx="817566" cy="817565"/>
              </a:xfrm>
              <a:custGeom>
                <a:rect b="b" l="l" r="r" t="t"/>
                <a:pathLst>
                  <a:path extrusionOk="0" h="515" w="515">
                    <a:moveTo>
                      <a:pt x="493" y="0"/>
                    </a:moveTo>
                    <a:lnTo>
                      <a:pt x="515" y="0"/>
                    </a:lnTo>
                    <a:lnTo>
                      <a:pt x="515" y="0"/>
                    </a:lnTo>
                    <a:lnTo>
                      <a:pt x="0" y="515"/>
                    </a:lnTo>
                    <a:lnTo>
                      <a:pt x="0" y="492"/>
                    </a:lnTo>
                    <a:lnTo>
                      <a:pt x="493" y="0"/>
                    </a:lnTo>
                    <a:close/>
                  </a:path>
                </a:pathLst>
              </a:custGeom>
              <a:solidFill>
                <a:srgbClr val="184CEB"/>
              </a:solidFill>
              <a:ln cap="flat" cmpd="sng" w="9525">
                <a:solidFill>
                  <a:srgbClr val="184CEB"/>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579" name="Google Shape;579;p23"/>
              <p:cNvSpPr/>
              <p:nvPr/>
            </p:nvSpPr>
            <p:spPr>
              <a:xfrm>
                <a:off x="4853476" y="920031"/>
                <a:ext cx="817566" cy="852490"/>
              </a:xfrm>
              <a:custGeom>
                <a:rect b="b" l="l" r="r" t="t"/>
                <a:pathLst>
                  <a:path extrusionOk="0" h="537" w="515">
                    <a:moveTo>
                      <a:pt x="515" y="0"/>
                    </a:moveTo>
                    <a:lnTo>
                      <a:pt x="515" y="22"/>
                    </a:lnTo>
                    <a:lnTo>
                      <a:pt x="0" y="537"/>
                    </a:lnTo>
                    <a:lnTo>
                      <a:pt x="0" y="515"/>
                    </a:lnTo>
                    <a:lnTo>
                      <a:pt x="515" y="0"/>
                    </a:lnTo>
                    <a:close/>
                  </a:path>
                </a:pathLst>
              </a:custGeom>
              <a:solidFill>
                <a:srgbClr val="184EEB"/>
              </a:solidFill>
              <a:ln cap="flat" cmpd="sng" w="9525">
                <a:solidFill>
                  <a:srgbClr val="184EEB"/>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580" name="Google Shape;580;p23"/>
              <p:cNvSpPr/>
              <p:nvPr/>
            </p:nvSpPr>
            <p:spPr>
              <a:xfrm>
                <a:off x="4853476" y="954956"/>
                <a:ext cx="817566" cy="854077"/>
              </a:xfrm>
              <a:custGeom>
                <a:rect b="b" l="l" r="r" t="t"/>
                <a:pathLst>
                  <a:path extrusionOk="0" h="538" w="515">
                    <a:moveTo>
                      <a:pt x="515" y="0"/>
                    </a:moveTo>
                    <a:lnTo>
                      <a:pt x="515" y="23"/>
                    </a:lnTo>
                    <a:lnTo>
                      <a:pt x="0" y="538"/>
                    </a:lnTo>
                    <a:lnTo>
                      <a:pt x="0" y="515"/>
                    </a:lnTo>
                    <a:lnTo>
                      <a:pt x="515" y="0"/>
                    </a:lnTo>
                    <a:close/>
                  </a:path>
                </a:pathLst>
              </a:custGeom>
              <a:solidFill>
                <a:srgbClr val="1852EB"/>
              </a:solidFill>
              <a:ln cap="flat" cmpd="sng" w="9525">
                <a:solidFill>
                  <a:srgbClr val="1852EB"/>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581" name="Google Shape;581;p23"/>
              <p:cNvSpPr/>
              <p:nvPr/>
            </p:nvSpPr>
            <p:spPr>
              <a:xfrm>
                <a:off x="4853476" y="991469"/>
                <a:ext cx="817566" cy="854077"/>
              </a:xfrm>
              <a:custGeom>
                <a:rect b="b" l="l" r="r" t="t"/>
                <a:pathLst>
                  <a:path extrusionOk="0" h="538" w="515">
                    <a:moveTo>
                      <a:pt x="515" y="0"/>
                    </a:moveTo>
                    <a:lnTo>
                      <a:pt x="515" y="23"/>
                    </a:lnTo>
                    <a:lnTo>
                      <a:pt x="0" y="538"/>
                    </a:lnTo>
                    <a:lnTo>
                      <a:pt x="0" y="515"/>
                    </a:lnTo>
                    <a:lnTo>
                      <a:pt x="515" y="0"/>
                    </a:lnTo>
                    <a:close/>
                  </a:path>
                </a:pathLst>
              </a:custGeom>
              <a:solidFill>
                <a:srgbClr val="1953EB"/>
              </a:solidFill>
              <a:ln cap="flat" cmpd="sng" w="9525">
                <a:solidFill>
                  <a:srgbClr val="1953EB"/>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582" name="Google Shape;582;p23"/>
              <p:cNvSpPr/>
              <p:nvPr/>
            </p:nvSpPr>
            <p:spPr>
              <a:xfrm>
                <a:off x="4853476" y="1027981"/>
                <a:ext cx="817566" cy="852490"/>
              </a:xfrm>
              <a:custGeom>
                <a:rect b="b" l="l" r="r" t="t"/>
                <a:pathLst>
                  <a:path extrusionOk="0" h="537" w="515">
                    <a:moveTo>
                      <a:pt x="515" y="0"/>
                    </a:moveTo>
                    <a:lnTo>
                      <a:pt x="515" y="22"/>
                    </a:lnTo>
                    <a:lnTo>
                      <a:pt x="0" y="537"/>
                    </a:lnTo>
                    <a:lnTo>
                      <a:pt x="0" y="515"/>
                    </a:lnTo>
                    <a:lnTo>
                      <a:pt x="515" y="0"/>
                    </a:lnTo>
                    <a:close/>
                  </a:path>
                </a:pathLst>
              </a:custGeom>
              <a:solidFill>
                <a:srgbClr val="1956EB"/>
              </a:solidFill>
              <a:ln cap="flat" cmpd="sng" w="9525">
                <a:solidFill>
                  <a:srgbClr val="1956EB"/>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583" name="Google Shape;583;p23"/>
              <p:cNvSpPr/>
              <p:nvPr/>
            </p:nvSpPr>
            <p:spPr>
              <a:xfrm>
                <a:off x="4853476" y="1062906"/>
                <a:ext cx="817566" cy="852490"/>
              </a:xfrm>
              <a:custGeom>
                <a:rect b="b" l="l" r="r" t="t"/>
                <a:pathLst>
                  <a:path extrusionOk="0" h="537" w="515">
                    <a:moveTo>
                      <a:pt x="515" y="0"/>
                    </a:moveTo>
                    <a:lnTo>
                      <a:pt x="515" y="23"/>
                    </a:lnTo>
                    <a:lnTo>
                      <a:pt x="0" y="537"/>
                    </a:lnTo>
                    <a:lnTo>
                      <a:pt x="0" y="515"/>
                    </a:lnTo>
                    <a:lnTo>
                      <a:pt x="515" y="0"/>
                    </a:lnTo>
                    <a:close/>
                  </a:path>
                </a:pathLst>
              </a:custGeom>
              <a:solidFill>
                <a:srgbClr val="1958EB"/>
              </a:solidFill>
              <a:ln cap="flat" cmpd="sng" w="9525">
                <a:solidFill>
                  <a:srgbClr val="1958EB"/>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584" name="Google Shape;584;p23"/>
              <p:cNvSpPr/>
              <p:nvPr/>
            </p:nvSpPr>
            <p:spPr>
              <a:xfrm>
                <a:off x="4853476" y="1099419"/>
                <a:ext cx="817566" cy="841377"/>
              </a:xfrm>
              <a:custGeom>
                <a:rect b="b" l="l" r="r" t="t"/>
                <a:pathLst>
                  <a:path extrusionOk="0" h="530" w="515">
                    <a:moveTo>
                      <a:pt x="515" y="0"/>
                    </a:moveTo>
                    <a:lnTo>
                      <a:pt x="515" y="21"/>
                    </a:lnTo>
                    <a:lnTo>
                      <a:pt x="8" y="530"/>
                    </a:lnTo>
                    <a:lnTo>
                      <a:pt x="0" y="530"/>
                    </a:lnTo>
                    <a:lnTo>
                      <a:pt x="0" y="514"/>
                    </a:lnTo>
                    <a:lnTo>
                      <a:pt x="515" y="0"/>
                    </a:lnTo>
                    <a:close/>
                  </a:path>
                </a:pathLst>
              </a:custGeom>
              <a:solidFill>
                <a:srgbClr val="195AEB"/>
              </a:solidFill>
              <a:ln cap="flat" cmpd="sng" w="9525">
                <a:solidFill>
                  <a:srgbClr val="195AEB"/>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585" name="Google Shape;585;p23"/>
              <p:cNvSpPr/>
              <p:nvPr/>
            </p:nvSpPr>
            <p:spPr>
              <a:xfrm>
                <a:off x="4866176" y="1132757"/>
                <a:ext cx="804865" cy="808040"/>
              </a:xfrm>
              <a:custGeom>
                <a:rect b="b" l="l" r="r" t="t"/>
                <a:pathLst>
                  <a:path extrusionOk="0" h="509" w="507">
                    <a:moveTo>
                      <a:pt x="507" y="0"/>
                    </a:moveTo>
                    <a:lnTo>
                      <a:pt x="507" y="23"/>
                    </a:lnTo>
                    <a:lnTo>
                      <a:pt x="22" y="509"/>
                    </a:lnTo>
                    <a:lnTo>
                      <a:pt x="0" y="509"/>
                    </a:lnTo>
                    <a:lnTo>
                      <a:pt x="507" y="0"/>
                    </a:lnTo>
                    <a:close/>
                  </a:path>
                </a:pathLst>
              </a:custGeom>
              <a:solidFill>
                <a:srgbClr val="195CEC"/>
              </a:solidFill>
              <a:ln cap="flat" cmpd="sng" w="9525">
                <a:solidFill>
                  <a:srgbClr val="195CEC"/>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586" name="Google Shape;586;p23"/>
              <p:cNvSpPr/>
              <p:nvPr/>
            </p:nvSpPr>
            <p:spPr>
              <a:xfrm>
                <a:off x="4901101" y="1169269"/>
                <a:ext cx="769940" cy="771527"/>
              </a:xfrm>
              <a:custGeom>
                <a:rect b="b" l="l" r="r" t="t"/>
                <a:pathLst>
                  <a:path extrusionOk="0" h="486" w="485">
                    <a:moveTo>
                      <a:pt x="485" y="0"/>
                    </a:moveTo>
                    <a:lnTo>
                      <a:pt x="485" y="22"/>
                    </a:lnTo>
                    <a:lnTo>
                      <a:pt x="23" y="486"/>
                    </a:lnTo>
                    <a:lnTo>
                      <a:pt x="0" y="486"/>
                    </a:lnTo>
                    <a:lnTo>
                      <a:pt x="485" y="0"/>
                    </a:lnTo>
                    <a:close/>
                  </a:path>
                </a:pathLst>
              </a:custGeom>
              <a:solidFill>
                <a:srgbClr val="195FED"/>
              </a:solidFill>
              <a:ln cap="flat" cmpd="sng" w="9525">
                <a:solidFill>
                  <a:srgbClr val="195FED"/>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587" name="Google Shape;587;p23"/>
              <p:cNvSpPr/>
              <p:nvPr/>
            </p:nvSpPr>
            <p:spPr>
              <a:xfrm>
                <a:off x="4937613" y="1204194"/>
                <a:ext cx="733428" cy="736602"/>
              </a:xfrm>
              <a:custGeom>
                <a:rect b="b" l="l" r="r" t="t"/>
                <a:pathLst>
                  <a:path extrusionOk="0" h="464" w="462">
                    <a:moveTo>
                      <a:pt x="462" y="0"/>
                    </a:moveTo>
                    <a:lnTo>
                      <a:pt x="462" y="23"/>
                    </a:lnTo>
                    <a:lnTo>
                      <a:pt x="21" y="464"/>
                    </a:lnTo>
                    <a:lnTo>
                      <a:pt x="0" y="464"/>
                    </a:lnTo>
                    <a:lnTo>
                      <a:pt x="462" y="0"/>
                    </a:lnTo>
                    <a:close/>
                  </a:path>
                </a:pathLst>
              </a:custGeom>
              <a:solidFill>
                <a:srgbClr val="1962ED"/>
              </a:solidFill>
              <a:ln cap="flat" cmpd="sng" w="9525">
                <a:solidFill>
                  <a:srgbClr val="1962ED"/>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588" name="Google Shape;588;p23"/>
              <p:cNvSpPr/>
              <p:nvPr/>
            </p:nvSpPr>
            <p:spPr>
              <a:xfrm>
                <a:off x="4970951" y="1240707"/>
                <a:ext cx="700090" cy="700090"/>
              </a:xfrm>
              <a:custGeom>
                <a:rect b="b" l="l" r="r" t="t"/>
                <a:pathLst>
                  <a:path extrusionOk="0" h="441" w="441">
                    <a:moveTo>
                      <a:pt x="441" y="0"/>
                    </a:moveTo>
                    <a:lnTo>
                      <a:pt x="441" y="23"/>
                    </a:lnTo>
                    <a:lnTo>
                      <a:pt x="23" y="441"/>
                    </a:lnTo>
                    <a:lnTo>
                      <a:pt x="0" y="441"/>
                    </a:lnTo>
                    <a:lnTo>
                      <a:pt x="441" y="0"/>
                    </a:lnTo>
                    <a:close/>
                  </a:path>
                </a:pathLst>
              </a:custGeom>
              <a:solidFill>
                <a:srgbClr val="1965ED"/>
              </a:solidFill>
              <a:ln cap="flat" cmpd="sng" w="9525">
                <a:solidFill>
                  <a:srgbClr val="1965ED"/>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589" name="Google Shape;589;p23"/>
              <p:cNvSpPr/>
              <p:nvPr/>
            </p:nvSpPr>
            <p:spPr>
              <a:xfrm>
                <a:off x="5007464" y="1277219"/>
                <a:ext cx="663577" cy="663577"/>
              </a:xfrm>
              <a:custGeom>
                <a:rect b="b" l="l" r="r" t="t"/>
                <a:pathLst>
                  <a:path extrusionOk="0" h="418" w="418">
                    <a:moveTo>
                      <a:pt x="418" y="0"/>
                    </a:moveTo>
                    <a:lnTo>
                      <a:pt x="418" y="22"/>
                    </a:lnTo>
                    <a:lnTo>
                      <a:pt x="22" y="418"/>
                    </a:lnTo>
                    <a:lnTo>
                      <a:pt x="0" y="418"/>
                    </a:lnTo>
                    <a:lnTo>
                      <a:pt x="418" y="0"/>
                    </a:lnTo>
                    <a:close/>
                  </a:path>
                </a:pathLst>
              </a:custGeom>
              <a:solidFill>
                <a:srgbClr val="1968ED"/>
              </a:solidFill>
              <a:ln cap="flat" cmpd="sng" w="9525">
                <a:solidFill>
                  <a:srgbClr val="1968ED"/>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590" name="Google Shape;590;p23"/>
              <p:cNvSpPr/>
              <p:nvPr/>
            </p:nvSpPr>
            <p:spPr>
              <a:xfrm>
                <a:off x="5042389" y="1312145"/>
                <a:ext cx="628652" cy="628652"/>
              </a:xfrm>
              <a:custGeom>
                <a:rect b="b" l="l" r="r" t="t"/>
                <a:pathLst>
                  <a:path extrusionOk="0" h="396" w="396">
                    <a:moveTo>
                      <a:pt x="396" y="0"/>
                    </a:moveTo>
                    <a:lnTo>
                      <a:pt x="396" y="23"/>
                    </a:lnTo>
                    <a:lnTo>
                      <a:pt x="23" y="396"/>
                    </a:lnTo>
                    <a:lnTo>
                      <a:pt x="0" y="396"/>
                    </a:lnTo>
                    <a:lnTo>
                      <a:pt x="396" y="0"/>
                    </a:lnTo>
                    <a:close/>
                  </a:path>
                </a:pathLst>
              </a:custGeom>
              <a:solidFill>
                <a:srgbClr val="196BED"/>
              </a:solidFill>
              <a:ln cap="flat" cmpd="sng" w="9525">
                <a:solidFill>
                  <a:srgbClr val="196BED"/>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591" name="Google Shape;591;p23"/>
              <p:cNvSpPr/>
              <p:nvPr/>
            </p:nvSpPr>
            <p:spPr>
              <a:xfrm>
                <a:off x="5078901" y="1348657"/>
                <a:ext cx="592140" cy="592139"/>
              </a:xfrm>
              <a:custGeom>
                <a:rect b="b" l="l" r="r" t="t"/>
                <a:pathLst>
                  <a:path extrusionOk="0" h="373" w="373">
                    <a:moveTo>
                      <a:pt x="373" y="0"/>
                    </a:moveTo>
                    <a:lnTo>
                      <a:pt x="373" y="21"/>
                    </a:lnTo>
                    <a:lnTo>
                      <a:pt x="23" y="373"/>
                    </a:lnTo>
                    <a:lnTo>
                      <a:pt x="0" y="373"/>
                    </a:lnTo>
                    <a:lnTo>
                      <a:pt x="373" y="0"/>
                    </a:lnTo>
                    <a:close/>
                  </a:path>
                </a:pathLst>
              </a:custGeom>
              <a:solidFill>
                <a:srgbClr val="1A6EED"/>
              </a:solidFill>
              <a:ln cap="flat" cmpd="sng" w="9525">
                <a:solidFill>
                  <a:srgbClr val="1A6EED"/>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592" name="Google Shape;592;p23"/>
              <p:cNvSpPr/>
              <p:nvPr/>
            </p:nvSpPr>
            <p:spPr>
              <a:xfrm>
                <a:off x="5115414" y="1381995"/>
                <a:ext cx="555627" cy="558802"/>
              </a:xfrm>
              <a:custGeom>
                <a:rect b="b" l="l" r="r" t="t"/>
                <a:pathLst>
                  <a:path extrusionOk="0" h="352" w="350">
                    <a:moveTo>
                      <a:pt x="350" y="0"/>
                    </a:moveTo>
                    <a:lnTo>
                      <a:pt x="350" y="23"/>
                    </a:lnTo>
                    <a:lnTo>
                      <a:pt x="22" y="352"/>
                    </a:lnTo>
                    <a:lnTo>
                      <a:pt x="0" y="352"/>
                    </a:lnTo>
                    <a:lnTo>
                      <a:pt x="350" y="0"/>
                    </a:lnTo>
                    <a:close/>
                  </a:path>
                </a:pathLst>
              </a:custGeom>
              <a:solidFill>
                <a:srgbClr val="1A72EF"/>
              </a:solidFill>
              <a:ln cap="flat" cmpd="sng" w="9525">
                <a:solidFill>
                  <a:srgbClr val="1A72EF"/>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593" name="Google Shape;593;p23"/>
              <p:cNvSpPr/>
              <p:nvPr/>
            </p:nvSpPr>
            <p:spPr>
              <a:xfrm>
                <a:off x="5150339" y="1418507"/>
                <a:ext cx="520702" cy="522289"/>
              </a:xfrm>
              <a:custGeom>
                <a:rect b="b" l="l" r="r" t="t"/>
                <a:pathLst>
                  <a:path extrusionOk="0" h="329" w="328">
                    <a:moveTo>
                      <a:pt x="328" y="0"/>
                    </a:moveTo>
                    <a:lnTo>
                      <a:pt x="328" y="23"/>
                    </a:lnTo>
                    <a:lnTo>
                      <a:pt x="23" y="329"/>
                    </a:lnTo>
                    <a:lnTo>
                      <a:pt x="0" y="329"/>
                    </a:lnTo>
                    <a:lnTo>
                      <a:pt x="328" y="0"/>
                    </a:lnTo>
                    <a:close/>
                  </a:path>
                </a:pathLst>
              </a:custGeom>
              <a:solidFill>
                <a:srgbClr val="1A75F0"/>
              </a:solidFill>
              <a:ln cap="flat" cmpd="sng" w="9525">
                <a:solidFill>
                  <a:srgbClr val="1A75F0"/>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594" name="Google Shape;594;p23"/>
              <p:cNvSpPr/>
              <p:nvPr/>
            </p:nvSpPr>
            <p:spPr>
              <a:xfrm>
                <a:off x="5186852" y="1455020"/>
                <a:ext cx="484189" cy="485776"/>
              </a:xfrm>
              <a:custGeom>
                <a:rect b="b" l="l" r="r" t="t"/>
                <a:pathLst>
                  <a:path extrusionOk="0" h="306" w="305">
                    <a:moveTo>
                      <a:pt x="305" y="0"/>
                    </a:moveTo>
                    <a:lnTo>
                      <a:pt x="305" y="22"/>
                    </a:lnTo>
                    <a:lnTo>
                      <a:pt x="21" y="306"/>
                    </a:lnTo>
                    <a:lnTo>
                      <a:pt x="0" y="306"/>
                    </a:lnTo>
                    <a:lnTo>
                      <a:pt x="305" y="0"/>
                    </a:lnTo>
                    <a:close/>
                  </a:path>
                </a:pathLst>
              </a:custGeom>
              <a:solidFill>
                <a:srgbClr val="1A78F0"/>
              </a:solidFill>
              <a:ln cap="flat" cmpd="sng" w="9525">
                <a:solidFill>
                  <a:srgbClr val="1A78F0"/>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595" name="Google Shape;595;p23"/>
              <p:cNvSpPr/>
              <p:nvPr/>
            </p:nvSpPr>
            <p:spPr>
              <a:xfrm>
                <a:off x="5220189" y="1489945"/>
                <a:ext cx="450852" cy="450851"/>
              </a:xfrm>
              <a:custGeom>
                <a:rect b="b" l="l" r="r" t="t"/>
                <a:pathLst>
                  <a:path extrusionOk="0" h="284" w="284">
                    <a:moveTo>
                      <a:pt x="284" y="0"/>
                    </a:moveTo>
                    <a:lnTo>
                      <a:pt x="284" y="23"/>
                    </a:lnTo>
                    <a:lnTo>
                      <a:pt x="23" y="284"/>
                    </a:lnTo>
                    <a:lnTo>
                      <a:pt x="0" y="284"/>
                    </a:lnTo>
                    <a:lnTo>
                      <a:pt x="284" y="0"/>
                    </a:lnTo>
                    <a:close/>
                  </a:path>
                </a:pathLst>
              </a:custGeom>
              <a:solidFill>
                <a:srgbClr val="1B7DF0"/>
              </a:solidFill>
              <a:ln cap="flat" cmpd="sng" w="9525">
                <a:solidFill>
                  <a:srgbClr val="1B7DF0"/>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596" name="Google Shape;596;p23"/>
              <p:cNvSpPr/>
              <p:nvPr/>
            </p:nvSpPr>
            <p:spPr>
              <a:xfrm>
                <a:off x="5256702" y="1526458"/>
                <a:ext cx="414339" cy="414339"/>
              </a:xfrm>
              <a:custGeom>
                <a:rect b="b" l="l" r="r" t="t"/>
                <a:pathLst>
                  <a:path extrusionOk="0" h="261" w="261">
                    <a:moveTo>
                      <a:pt x="261" y="0"/>
                    </a:moveTo>
                    <a:lnTo>
                      <a:pt x="261" y="22"/>
                    </a:lnTo>
                    <a:lnTo>
                      <a:pt x="23" y="261"/>
                    </a:lnTo>
                    <a:lnTo>
                      <a:pt x="0" y="261"/>
                    </a:lnTo>
                    <a:lnTo>
                      <a:pt x="261" y="0"/>
                    </a:lnTo>
                    <a:close/>
                  </a:path>
                </a:pathLst>
              </a:custGeom>
              <a:solidFill>
                <a:srgbClr val="1B81F0"/>
              </a:solidFill>
              <a:ln cap="flat" cmpd="sng" w="9525">
                <a:solidFill>
                  <a:srgbClr val="1B81F0"/>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597" name="Google Shape;597;p23"/>
              <p:cNvSpPr/>
              <p:nvPr/>
            </p:nvSpPr>
            <p:spPr>
              <a:xfrm>
                <a:off x="5293215" y="1561383"/>
                <a:ext cx="377826" cy="379414"/>
              </a:xfrm>
              <a:custGeom>
                <a:rect b="b" l="l" r="r" t="t"/>
                <a:pathLst>
                  <a:path extrusionOk="0" h="239" w="238">
                    <a:moveTo>
                      <a:pt x="238" y="0"/>
                    </a:moveTo>
                    <a:lnTo>
                      <a:pt x="238" y="23"/>
                    </a:lnTo>
                    <a:lnTo>
                      <a:pt x="22" y="239"/>
                    </a:lnTo>
                    <a:lnTo>
                      <a:pt x="0" y="239"/>
                    </a:lnTo>
                    <a:lnTo>
                      <a:pt x="238" y="0"/>
                    </a:lnTo>
                    <a:close/>
                  </a:path>
                </a:pathLst>
              </a:custGeom>
              <a:solidFill>
                <a:srgbClr val="1B84F0"/>
              </a:solidFill>
              <a:ln cap="flat" cmpd="sng" w="9525">
                <a:solidFill>
                  <a:srgbClr val="1B84F0"/>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598" name="Google Shape;598;p23"/>
              <p:cNvSpPr/>
              <p:nvPr/>
            </p:nvSpPr>
            <p:spPr>
              <a:xfrm>
                <a:off x="5328140" y="1597895"/>
                <a:ext cx="342901" cy="342901"/>
              </a:xfrm>
              <a:custGeom>
                <a:rect b="b" l="l" r="r" t="t"/>
                <a:pathLst>
                  <a:path extrusionOk="0" h="216" w="216">
                    <a:moveTo>
                      <a:pt x="216" y="0"/>
                    </a:moveTo>
                    <a:lnTo>
                      <a:pt x="216" y="22"/>
                    </a:lnTo>
                    <a:lnTo>
                      <a:pt x="23" y="216"/>
                    </a:lnTo>
                    <a:lnTo>
                      <a:pt x="0" y="216"/>
                    </a:lnTo>
                    <a:lnTo>
                      <a:pt x="216" y="0"/>
                    </a:lnTo>
                    <a:close/>
                  </a:path>
                </a:pathLst>
              </a:custGeom>
              <a:solidFill>
                <a:srgbClr val="1B88F0"/>
              </a:solidFill>
              <a:ln cap="flat" cmpd="sng" w="9525">
                <a:solidFill>
                  <a:srgbClr val="1B88F0"/>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599" name="Google Shape;599;p23"/>
              <p:cNvSpPr/>
              <p:nvPr/>
            </p:nvSpPr>
            <p:spPr>
              <a:xfrm>
                <a:off x="5364652" y="1632820"/>
                <a:ext cx="306389" cy="331788"/>
              </a:xfrm>
              <a:custGeom>
                <a:rect b="b" l="l" r="r" t="t"/>
                <a:pathLst>
                  <a:path extrusionOk="0" h="209" w="193">
                    <a:moveTo>
                      <a:pt x="193" y="0"/>
                    </a:moveTo>
                    <a:lnTo>
                      <a:pt x="193" y="22"/>
                    </a:lnTo>
                    <a:lnTo>
                      <a:pt x="7" y="209"/>
                    </a:lnTo>
                    <a:lnTo>
                      <a:pt x="7" y="194"/>
                    </a:lnTo>
                    <a:lnTo>
                      <a:pt x="0" y="194"/>
                    </a:lnTo>
                    <a:lnTo>
                      <a:pt x="193" y="0"/>
                    </a:lnTo>
                    <a:close/>
                  </a:path>
                </a:pathLst>
              </a:custGeom>
              <a:solidFill>
                <a:srgbClr val="1B8DF2"/>
              </a:solidFill>
              <a:ln cap="flat" cmpd="sng" w="9525">
                <a:solidFill>
                  <a:srgbClr val="1B8DF2"/>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600" name="Google Shape;600;p23"/>
              <p:cNvSpPr/>
              <p:nvPr/>
            </p:nvSpPr>
            <p:spPr>
              <a:xfrm>
                <a:off x="5375765" y="1667746"/>
                <a:ext cx="295276" cy="333376"/>
              </a:xfrm>
              <a:custGeom>
                <a:rect b="b" l="l" r="r" t="t"/>
                <a:pathLst>
                  <a:path extrusionOk="0" h="210" w="186">
                    <a:moveTo>
                      <a:pt x="186" y="0"/>
                    </a:moveTo>
                    <a:lnTo>
                      <a:pt x="186" y="23"/>
                    </a:lnTo>
                    <a:lnTo>
                      <a:pt x="0" y="210"/>
                    </a:lnTo>
                    <a:lnTo>
                      <a:pt x="0" y="187"/>
                    </a:lnTo>
                    <a:lnTo>
                      <a:pt x="186" y="0"/>
                    </a:lnTo>
                    <a:close/>
                  </a:path>
                </a:pathLst>
              </a:custGeom>
              <a:solidFill>
                <a:srgbClr val="1B91F2"/>
              </a:solidFill>
              <a:ln cap="flat" cmpd="sng" w="9525">
                <a:solidFill>
                  <a:srgbClr val="1B91F2"/>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601" name="Google Shape;601;p23"/>
              <p:cNvSpPr/>
              <p:nvPr/>
            </p:nvSpPr>
            <p:spPr>
              <a:xfrm>
                <a:off x="5375765" y="1704258"/>
                <a:ext cx="295276" cy="330201"/>
              </a:xfrm>
              <a:custGeom>
                <a:rect b="b" l="l" r="r" t="t"/>
                <a:pathLst>
                  <a:path extrusionOk="0" h="208" w="186">
                    <a:moveTo>
                      <a:pt x="186" y="0"/>
                    </a:moveTo>
                    <a:lnTo>
                      <a:pt x="186" y="22"/>
                    </a:lnTo>
                    <a:lnTo>
                      <a:pt x="7" y="202"/>
                    </a:lnTo>
                    <a:lnTo>
                      <a:pt x="0" y="208"/>
                    </a:lnTo>
                    <a:lnTo>
                      <a:pt x="0" y="187"/>
                    </a:lnTo>
                    <a:lnTo>
                      <a:pt x="186" y="0"/>
                    </a:lnTo>
                    <a:close/>
                  </a:path>
                </a:pathLst>
              </a:custGeom>
              <a:solidFill>
                <a:srgbClr val="1B96F2"/>
              </a:solidFill>
              <a:ln cap="flat" cmpd="sng" w="9525">
                <a:solidFill>
                  <a:srgbClr val="1B96F2"/>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602" name="Google Shape;602;p23"/>
              <p:cNvSpPr/>
              <p:nvPr/>
            </p:nvSpPr>
            <p:spPr>
              <a:xfrm>
                <a:off x="5386877" y="1739183"/>
                <a:ext cx="284164" cy="285751"/>
              </a:xfrm>
              <a:custGeom>
                <a:rect b="b" l="l" r="r" t="t"/>
                <a:pathLst>
                  <a:path extrusionOk="0" h="180" w="179">
                    <a:moveTo>
                      <a:pt x="179" y="0"/>
                    </a:moveTo>
                    <a:lnTo>
                      <a:pt x="179" y="23"/>
                    </a:lnTo>
                    <a:lnTo>
                      <a:pt x="75" y="127"/>
                    </a:lnTo>
                    <a:lnTo>
                      <a:pt x="63" y="127"/>
                    </a:lnTo>
                    <a:lnTo>
                      <a:pt x="63" y="139"/>
                    </a:lnTo>
                    <a:lnTo>
                      <a:pt x="36" y="166"/>
                    </a:lnTo>
                    <a:lnTo>
                      <a:pt x="29" y="159"/>
                    </a:lnTo>
                    <a:lnTo>
                      <a:pt x="0" y="180"/>
                    </a:lnTo>
                    <a:lnTo>
                      <a:pt x="179" y="0"/>
                    </a:lnTo>
                    <a:close/>
                  </a:path>
                </a:pathLst>
              </a:custGeom>
              <a:solidFill>
                <a:srgbClr val="1C9BF2"/>
              </a:solidFill>
              <a:ln cap="flat" cmpd="sng" w="9525">
                <a:solidFill>
                  <a:srgbClr val="1C9BF2"/>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603" name="Google Shape;603;p23"/>
              <p:cNvSpPr/>
              <p:nvPr/>
            </p:nvSpPr>
            <p:spPr>
              <a:xfrm>
                <a:off x="5444028" y="1775696"/>
                <a:ext cx="227013" cy="241301"/>
              </a:xfrm>
              <a:custGeom>
                <a:rect b="b" l="l" r="r" t="t"/>
                <a:pathLst>
                  <a:path extrusionOk="0" h="152" w="143">
                    <a:moveTo>
                      <a:pt x="27" y="116"/>
                    </a:moveTo>
                    <a:lnTo>
                      <a:pt x="27" y="139"/>
                    </a:lnTo>
                    <a:lnTo>
                      <a:pt x="13" y="152"/>
                    </a:lnTo>
                    <a:lnTo>
                      <a:pt x="0" y="143"/>
                    </a:lnTo>
                    <a:lnTo>
                      <a:pt x="27" y="116"/>
                    </a:lnTo>
                    <a:close/>
                    <a:moveTo>
                      <a:pt x="143" y="0"/>
                    </a:moveTo>
                    <a:lnTo>
                      <a:pt x="143" y="22"/>
                    </a:lnTo>
                    <a:lnTo>
                      <a:pt x="62" y="104"/>
                    </a:lnTo>
                    <a:lnTo>
                      <a:pt x="39" y="104"/>
                    </a:lnTo>
                    <a:lnTo>
                      <a:pt x="143" y="0"/>
                    </a:lnTo>
                    <a:close/>
                  </a:path>
                </a:pathLst>
              </a:custGeom>
              <a:solidFill>
                <a:srgbClr val="1CA0F3"/>
              </a:solidFill>
              <a:ln cap="flat" cmpd="sng" w="9525">
                <a:solidFill>
                  <a:srgbClr val="1CA0F3"/>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604" name="Google Shape;604;p23"/>
              <p:cNvSpPr/>
              <p:nvPr/>
            </p:nvSpPr>
            <p:spPr>
              <a:xfrm>
                <a:off x="5464665" y="1810621"/>
                <a:ext cx="206376" cy="222251"/>
              </a:xfrm>
              <a:custGeom>
                <a:rect b="b" l="l" r="r" t="t"/>
                <a:pathLst>
                  <a:path extrusionOk="0" h="140" w="130">
                    <a:moveTo>
                      <a:pt x="14" y="117"/>
                    </a:moveTo>
                    <a:lnTo>
                      <a:pt x="14" y="140"/>
                    </a:lnTo>
                    <a:lnTo>
                      <a:pt x="13" y="140"/>
                    </a:lnTo>
                    <a:lnTo>
                      <a:pt x="0" y="130"/>
                    </a:lnTo>
                    <a:lnTo>
                      <a:pt x="14" y="117"/>
                    </a:lnTo>
                    <a:close/>
                    <a:moveTo>
                      <a:pt x="130" y="0"/>
                    </a:moveTo>
                    <a:lnTo>
                      <a:pt x="130" y="23"/>
                    </a:lnTo>
                    <a:lnTo>
                      <a:pt x="71" y="82"/>
                    </a:lnTo>
                    <a:lnTo>
                      <a:pt x="49" y="82"/>
                    </a:lnTo>
                    <a:lnTo>
                      <a:pt x="130" y="0"/>
                    </a:lnTo>
                    <a:close/>
                  </a:path>
                </a:pathLst>
              </a:custGeom>
              <a:solidFill>
                <a:srgbClr val="1CA4F4"/>
              </a:solidFill>
              <a:ln cap="flat" cmpd="sng" w="9525">
                <a:solidFill>
                  <a:srgbClr val="1CA4F4"/>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605" name="Google Shape;605;p23"/>
              <p:cNvSpPr/>
              <p:nvPr/>
            </p:nvSpPr>
            <p:spPr>
              <a:xfrm>
                <a:off x="5485303" y="1847134"/>
                <a:ext cx="185738" cy="187326"/>
              </a:xfrm>
              <a:custGeom>
                <a:rect b="b" l="l" r="r" t="t"/>
                <a:pathLst>
                  <a:path extrusionOk="0" h="118" w="117">
                    <a:moveTo>
                      <a:pt x="1" y="117"/>
                    </a:moveTo>
                    <a:lnTo>
                      <a:pt x="1" y="118"/>
                    </a:lnTo>
                    <a:lnTo>
                      <a:pt x="0" y="117"/>
                    </a:lnTo>
                    <a:lnTo>
                      <a:pt x="1" y="117"/>
                    </a:lnTo>
                    <a:close/>
                    <a:moveTo>
                      <a:pt x="117" y="0"/>
                    </a:moveTo>
                    <a:lnTo>
                      <a:pt x="117" y="23"/>
                    </a:lnTo>
                    <a:lnTo>
                      <a:pt x="81" y="59"/>
                    </a:lnTo>
                    <a:lnTo>
                      <a:pt x="58" y="59"/>
                    </a:lnTo>
                    <a:lnTo>
                      <a:pt x="117" y="0"/>
                    </a:lnTo>
                    <a:close/>
                  </a:path>
                </a:pathLst>
              </a:custGeom>
              <a:solidFill>
                <a:srgbClr val="1DA9F4"/>
              </a:solidFill>
              <a:ln cap="flat" cmpd="sng" w="9525">
                <a:solidFill>
                  <a:srgbClr val="1DA9F4"/>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606" name="Google Shape;606;p23"/>
              <p:cNvSpPr/>
              <p:nvPr/>
            </p:nvSpPr>
            <p:spPr>
              <a:xfrm>
                <a:off x="5613891" y="1883646"/>
                <a:ext cx="57150" cy="57150"/>
              </a:xfrm>
              <a:custGeom>
                <a:rect b="b" l="l" r="r" t="t"/>
                <a:pathLst>
                  <a:path extrusionOk="0" h="36" w="36">
                    <a:moveTo>
                      <a:pt x="36" y="0"/>
                    </a:moveTo>
                    <a:lnTo>
                      <a:pt x="36" y="22"/>
                    </a:lnTo>
                    <a:lnTo>
                      <a:pt x="22" y="36"/>
                    </a:lnTo>
                    <a:lnTo>
                      <a:pt x="0" y="36"/>
                    </a:lnTo>
                    <a:lnTo>
                      <a:pt x="36" y="0"/>
                    </a:lnTo>
                    <a:close/>
                  </a:path>
                </a:pathLst>
              </a:custGeom>
              <a:solidFill>
                <a:srgbClr val="1DB0F4"/>
              </a:solidFill>
              <a:ln cap="flat" cmpd="sng" w="9525">
                <a:solidFill>
                  <a:srgbClr val="1DB0F4"/>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607" name="Google Shape;607;p23"/>
              <p:cNvSpPr/>
              <p:nvPr/>
            </p:nvSpPr>
            <p:spPr>
              <a:xfrm>
                <a:off x="5648816" y="1918571"/>
                <a:ext cx="22225" cy="22225"/>
              </a:xfrm>
              <a:custGeom>
                <a:rect b="b" l="l" r="r" t="t"/>
                <a:pathLst>
                  <a:path extrusionOk="0" h="14" w="14">
                    <a:moveTo>
                      <a:pt x="14" y="0"/>
                    </a:moveTo>
                    <a:lnTo>
                      <a:pt x="14" y="14"/>
                    </a:lnTo>
                    <a:lnTo>
                      <a:pt x="0" y="14"/>
                    </a:lnTo>
                    <a:lnTo>
                      <a:pt x="14" y="0"/>
                    </a:lnTo>
                    <a:close/>
                  </a:path>
                </a:pathLst>
              </a:custGeom>
              <a:solidFill>
                <a:srgbClr val="1DB5F4"/>
              </a:solidFill>
              <a:ln cap="flat" cmpd="sng" w="9525">
                <a:solidFill>
                  <a:srgbClr val="1DB5F4"/>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608" name="Google Shape;608;p23"/>
              <p:cNvSpPr/>
              <p:nvPr/>
            </p:nvSpPr>
            <p:spPr>
              <a:xfrm>
                <a:off x="4834425" y="900981"/>
                <a:ext cx="817566" cy="1020765"/>
              </a:xfrm>
              <a:prstGeom prst="rect">
                <a:avLst/>
              </a:prstGeom>
              <a:solidFill>
                <a:srgbClr val="FFFFFF"/>
              </a:solidFill>
              <a:ln cap="flat" cmpd="sng" w="9525">
                <a:solidFill>
                  <a:srgbClr val="FFFFFF"/>
                </a:solidFill>
                <a:prstDash val="solid"/>
                <a:miter lim="800000"/>
                <a:headEnd len="sm" w="sm" type="none"/>
                <a:tailEnd len="sm" w="sm" type="none"/>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609" name="Google Shape;609;p23"/>
              <p:cNvSpPr/>
              <p:nvPr/>
            </p:nvSpPr>
            <p:spPr>
              <a:xfrm>
                <a:off x="4969347" y="1120055"/>
                <a:ext cx="544513" cy="50800"/>
              </a:xfrm>
              <a:prstGeom prst="rect">
                <a:avLst/>
              </a:prstGeom>
              <a:solidFill>
                <a:srgbClr val="DFE6E5"/>
              </a:solidFill>
              <a:ln cap="flat" cmpd="sng" w="9525">
                <a:solidFill>
                  <a:srgbClr val="DFE6E5"/>
                </a:solidFill>
                <a:prstDash val="solid"/>
                <a:miter lim="800000"/>
                <a:headEnd len="sm" w="sm" type="none"/>
                <a:tailEnd len="sm" w="sm" type="none"/>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610" name="Google Shape;610;p23"/>
              <p:cNvSpPr/>
              <p:nvPr/>
            </p:nvSpPr>
            <p:spPr>
              <a:xfrm>
                <a:off x="4969347" y="1266105"/>
                <a:ext cx="544513" cy="50800"/>
              </a:xfrm>
              <a:prstGeom prst="rect">
                <a:avLst/>
              </a:prstGeom>
              <a:solidFill>
                <a:srgbClr val="DFE6E5"/>
              </a:solidFill>
              <a:ln cap="flat" cmpd="sng" w="9525">
                <a:solidFill>
                  <a:srgbClr val="DFE6E5"/>
                </a:solidFill>
                <a:prstDash val="solid"/>
                <a:miter lim="800000"/>
                <a:headEnd len="sm" w="sm" type="none"/>
                <a:tailEnd len="sm" w="sm" type="none"/>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611" name="Google Shape;611;p23"/>
              <p:cNvSpPr/>
              <p:nvPr/>
            </p:nvSpPr>
            <p:spPr>
              <a:xfrm>
                <a:off x="4969347" y="1412155"/>
                <a:ext cx="544513" cy="52388"/>
              </a:xfrm>
              <a:prstGeom prst="rect">
                <a:avLst/>
              </a:prstGeom>
              <a:solidFill>
                <a:srgbClr val="DFE6E5"/>
              </a:solidFill>
              <a:ln cap="flat" cmpd="sng" w="9525">
                <a:solidFill>
                  <a:srgbClr val="DFE6E5"/>
                </a:solidFill>
                <a:prstDash val="solid"/>
                <a:miter lim="800000"/>
                <a:headEnd len="sm" w="sm" type="none"/>
                <a:tailEnd len="sm" w="sm" type="none"/>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612" name="Google Shape;612;p23"/>
              <p:cNvSpPr/>
              <p:nvPr/>
            </p:nvSpPr>
            <p:spPr>
              <a:xfrm>
                <a:off x="5245572" y="1558205"/>
                <a:ext cx="333375" cy="331788"/>
              </a:xfrm>
              <a:custGeom>
                <a:rect b="b" l="l" r="r" t="t"/>
                <a:pathLst>
                  <a:path extrusionOk="0" h="209" w="210">
                    <a:moveTo>
                      <a:pt x="104" y="0"/>
                    </a:moveTo>
                    <a:lnTo>
                      <a:pt x="130" y="2"/>
                    </a:lnTo>
                    <a:lnTo>
                      <a:pt x="151" y="11"/>
                    </a:lnTo>
                    <a:lnTo>
                      <a:pt x="171" y="23"/>
                    </a:lnTo>
                    <a:lnTo>
                      <a:pt x="187" y="39"/>
                    </a:lnTo>
                    <a:lnTo>
                      <a:pt x="199" y="59"/>
                    </a:lnTo>
                    <a:lnTo>
                      <a:pt x="207" y="80"/>
                    </a:lnTo>
                    <a:lnTo>
                      <a:pt x="210" y="104"/>
                    </a:lnTo>
                    <a:lnTo>
                      <a:pt x="207" y="128"/>
                    </a:lnTo>
                    <a:lnTo>
                      <a:pt x="199" y="150"/>
                    </a:lnTo>
                    <a:lnTo>
                      <a:pt x="187" y="170"/>
                    </a:lnTo>
                    <a:lnTo>
                      <a:pt x="171" y="186"/>
                    </a:lnTo>
                    <a:lnTo>
                      <a:pt x="151" y="198"/>
                    </a:lnTo>
                    <a:lnTo>
                      <a:pt x="130" y="207"/>
                    </a:lnTo>
                    <a:lnTo>
                      <a:pt x="104" y="209"/>
                    </a:lnTo>
                    <a:lnTo>
                      <a:pt x="80" y="207"/>
                    </a:lnTo>
                    <a:lnTo>
                      <a:pt x="59" y="198"/>
                    </a:lnTo>
                    <a:lnTo>
                      <a:pt x="39" y="186"/>
                    </a:lnTo>
                    <a:lnTo>
                      <a:pt x="23" y="170"/>
                    </a:lnTo>
                    <a:lnTo>
                      <a:pt x="11" y="150"/>
                    </a:lnTo>
                    <a:lnTo>
                      <a:pt x="3" y="128"/>
                    </a:lnTo>
                    <a:lnTo>
                      <a:pt x="0" y="104"/>
                    </a:lnTo>
                    <a:lnTo>
                      <a:pt x="3" y="80"/>
                    </a:lnTo>
                    <a:lnTo>
                      <a:pt x="11" y="59"/>
                    </a:lnTo>
                    <a:lnTo>
                      <a:pt x="23" y="39"/>
                    </a:lnTo>
                    <a:lnTo>
                      <a:pt x="39" y="23"/>
                    </a:lnTo>
                    <a:lnTo>
                      <a:pt x="59" y="11"/>
                    </a:lnTo>
                    <a:lnTo>
                      <a:pt x="80" y="2"/>
                    </a:lnTo>
                    <a:lnTo>
                      <a:pt x="104" y="0"/>
                    </a:lnTo>
                    <a:close/>
                  </a:path>
                </a:pathLst>
              </a:custGeom>
              <a:solidFill>
                <a:srgbClr val="FFFFFF"/>
              </a:solidFill>
              <a:ln cap="flat" cmpd="sng" w="9525">
                <a:solidFill>
                  <a:srgbClr val="FFFFFF"/>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613" name="Google Shape;613;p23"/>
              <p:cNvSpPr/>
              <p:nvPr/>
            </p:nvSpPr>
            <p:spPr>
              <a:xfrm>
                <a:off x="5282084" y="1591543"/>
                <a:ext cx="260350" cy="263525"/>
              </a:xfrm>
              <a:custGeom>
                <a:rect b="b" l="l" r="r" t="t"/>
                <a:pathLst>
                  <a:path extrusionOk="0" h="166" w="164">
                    <a:moveTo>
                      <a:pt x="81" y="0"/>
                    </a:moveTo>
                    <a:lnTo>
                      <a:pt x="104" y="4"/>
                    </a:lnTo>
                    <a:lnTo>
                      <a:pt x="124" y="12"/>
                    </a:lnTo>
                    <a:lnTo>
                      <a:pt x="140" y="24"/>
                    </a:lnTo>
                    <a:lnTo>
                      <a:pt x="153" y="42"/>
                    </a:lnTo>
                    <a:lnTo>
                      <a:pt x="162" y="62"/>
                    </a:lnTo>
                    <a:lnTo>
                      <a:pt x="164" y="83"/>
                    </a:lnTo>
                    <a:lnTo>
                      <a:pt x="162" y="105"/>
                    </a:lnTo>
                    <a:lnTo>
                      <a:pt x="153" y="125"/>
                    </a:lnTo>
                    <a:lnTo>
                      <a:pt x="140" y="142"/>
                    </a:lnTo>
                    <a:lnTo>
                      <a:pt x="124" y="155"/>
                    </a:lnTo>
                    <a:lnTo>
                      <a:pt x="104" y="163"/>
                    </a:lnTo>
                    <a:lnTo>
                      <a:pt x="81" y="166"/>
                    </a:lnTo>
                    <a:lnTo>
                      <a:pt x="60" y="163"/>
                    </a:lnTo>
                    <a:lnTo>
                      <a:pt x="40" y="155"/>
                    </a:lnTo>
                    <a:lnTo>
                      <a:pt x="24" y="142"/>
                    </a:lnTo>
                    <a:lnTo>
                      <a:pt x="11" y="125"/>
                    </a:lnTo>
                    <a:lnTo>
                      <a:pt x="2" y="105"/>
                    </a:lnTo>
                    <a:lnTo>
                      <a:pt x="0" y="83"/>
                    </a:lnTo>
                    <a:lnTo>
                      <a:pt x="2" y="62"/>
                    </a:lnTo>
                    <a:lnTo>
                      <a:pt x="11" y="42"/>
                    </a:lnTo>
                    <a:lnTo>
                      <a:pt x="24" y="24"/>
                    </a:lnTo>
                    <a:lnTo>
                      <a:pt x="40" y="12"/>
                    </a:lnTo>
                    <a:lnTo>
                      <a:pt x="60" y="4"/>
                    </a:lnTo>
                    <a:lnTo>
                      <a:pt x="81" y="0"/>
                    </a:lnTo>
                    <a:close/>
                  </a:path>
                </a:pathLst>
              </a:custGeom>
              <a:solidFill>
                <a:srgbClr val="2BA7ED"/>
              </a:solidFill>
              <a:ln cap="flat" cmpd="sng" w="9525">
                <a:solidFill>
                  <a:srgbClr val="1B1E3E"/>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614" name="Google Shape;614;p23"/>
              <p:cNvSpPr/>
              <p:nvPr/>
            </p:nvSpPr>
            <p:spPr>
              <a:xfrm>
                <a:off x="5356697" y="1889993"/>
                <a:ext cx="111125" cy="130175"/>
              </a:xfrm>
              <a:custGeom>
                <a:rect b="b" l="l" r="r" t="t"/>
                <a:pathLst>
                  <a:path extrusionOk="0" h="82" w="70">
                    <a:moveTo>
                      <a:pt x="0" y="0"/>
                    </a:moveTo>
                    <a:lnTo>
                      <a:pt x="70" y="0"/>
                    </a:lnTo>
                    <a:lnTo>
                      <a:pt x="70" y="82"/>
                    </a:lnTo>
                    <a:lnTo>
                      <a:pt x="36" y="57"/>
                    </a:lnTo>
                    <a:lnTo>
                      <a:pt x="0" y="82"/>
                    </a:lnTo>
                    <a:lnTo>
                      <a:pt x="0" y="0"/>
                    </a:lnTo>
                    <a:close/>
                  </a:path>
                </a:pathLst>
              </a:custGeom>
              <a:solidFill>
                <a:srgbClr val="1B1E3E"/>
              </a:solidFill>
              <a:ln cap="flat" cmpd="sng" w="9525">
                <a:solidFill>
                  <a:srgbClr val="2BA7ED"/>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615" name="Google Shape;615;p23"/>
              <p:cNvSpPr/>
              <p:nvPr/>
            </p:nvSpPr>
            <p:spPr>
              <a:xfrm>
                <a:off x="5215409" y="1528043"/>
                <a:ext cx="393700" cy="393700"/>
              </a:xfrm>
              <a:custGeom>
                <a:rect b="b" l="l" r="r" t="t"/>
                <a:pathLst>
                  <a:path extrusionOk="0" h="248" w="248">
                    <a:moveTo>
                      <a:pt x="123" y="23"/>
                    </a:moveTo>
                    <a:lnTo>
                      <a:pt x="101" y="25"/>
                    </a:lnTo>
                    <a:lnTo>
                      <a:pt x="80" y="33"/>
                    </a:lnTo>
                    <a:lnTo>
                      <a:pt x="61" y="45"/>
                    </a:lnTo>
                    <a:lnTo>
                      <a:pt x="46" y="61"/>
                    </a:lnTo>
                    <a:lnTo>
                      <a:pt x="34" y="80"/>
                    </a:lnTo>
                    <a:lnTo>
                      <a:pt x="26" y="100"/>
                    </a:lnTo>
                    <a:lnTo>
                      <a:pt x="23" y="123"/>
                    </a:lnTo>
                    <a:lnTo>
                      <a:pt x="26" y="146"/>
                    </a:lnTo>
                    <a:lnTo>
                      <a:pt x="34" y="168"/>
                    </a:lnTo>
                    <a:lnTo>
                      <a:pt x="46" y="187"/>
                    </a:lnTo>
                    <a:lnTo>
                      <a:pt x="61" y="202"/>
                    </a:lnTo>
                    <a:lnTo>
                      <a:pt x="80" y="214"/>
                    </a:lnTo>
                    <a:lnTo>
                      <a:pt x="101" y="222"/>
                    </a:lnTo>
                    <a:lnTo>
                      <a:pt x="123" y="224"/>
                    </a:lnTo>
                    <a:lnTo>
                      <a:pt x="147" y="222"/>
                    </a:lnTo>
                    <a:lnTo>
                      <a:pt x="168" y="214"/>
                    </a:lnTo>
                    <a:lnTo>
                      <a:pt x="187" y="202"/>
                    </a:lnTo>
                    <a:lnTo>
                      <a:pt x="202" y="187"/>
                    </a:lnTo>
                    <a:lnTo>
                      <a:pt x="214" y="168"/>
                    </a:lnTo>
                    <a:lnTo>
                      <a:pt x="222" y="146"/>
                    </a:lnTo>
                    <a:lnTo>
                      <a:pt x="225" y="123"/>
                    </a:lnTo>
                    <a:lnTo>
                      <a:pt x="222" y="100"/>
                    </a:lnTo>
                    <a:lnTo>
                      <a:pt x="214" y="80"/>
                    </a:lnTo>
                    <a:lnTo>
                      <a:pt x="202" y="61"/>
                    </a:lnTo>
                    <a:lnTo>
                      <a:pt x="187" y="45"/>
                    </a:lnTo>
                    <a:lnTo>
                      <a:pt x="168" y="33"/>
                    </a:lnTo>
                    <a:lnTo>
                      <a:pt x="147" y="25"/>
                    </a:lnTo>
                    <a:lnTo>
                      <a:pt x="123" y="23"/>
                    </a:lnTo>
                    <a:close/>
                    <a:moveTo>
                      <a:pt x="123" y="0"/>
                    </a:moveTo>
                    <a:lnTo>
                      <a:pt x="132" y="2"/>
                    </a:lnTo>
                    <a:lnTo>
                      <a:pt x="139" y="8"/>
                    </a:lnTo>
                    <a:lnTo>
                      <a:pt x="146" y="11"/>
                    </a:lnTo>
                    <a:lnTo>
                      <a:pt x="155" y="10"/>
                    </a:lnTo>
                    <a:lnTo>
                      <a:pt x="164" y="9"/>
                    </a:lnTo>
                    <a:lnTo>
                      <a:pt x="171" y="9"/>
                    </a:lnTo>
                    <a:lnTo>
                      <a:pt x="177" y="14"/>
                    </a:lnTo>
                    <a:lnTo>
                      <a:pt x="182" y="22"/>
                    </a:lnTo>
                    <a:lnTo>
                      <a:pt x="188" y="27"/>
                    </a:lnTo>
                    <a:lnTo>
                      <a:pt x="193" y="31"/>
                    </a:lnTo>
                    <a:lnTo>
                      <a:pt x="200" y="32"/>
                    </a:lnTo>
                    <a:lnTo>
                      <a:pt x="206" y="33"/>
                    </a:lnTo>
                    <a:lnTo>
                      <a:pt x="212" y="36"/>
                    </a:lnTo>
                    <a:lnTo>
                      <a:pt x="214" y="42"/>
                    </a:lnTo>
                    <a:lnTo>
                      <a:pt x="216" y="47"/>
                    </a:lnTo>
                    <a:lnTo>
                      <a:pt x="217" y="54"/>
                    </a:lnTo>
                    <a:lnTo>
                      <a:pt x="219" y="60"/>
                    </a:lnTo>
                    <a:lnTo>
                      <a:pt x="226" y="66"/>
                    </a:lnTo>
                    <a:lnTo>
                      <a:pt x="233" y="70"/>
                    </a:lnTo>
                    <a:lnTo>
                      <a:pt x="238" y="76"/>
                    </a:lnTo>
                    <a:lnTo>
                      <a:pt x="239" y="84"/>
                    </a:lnTo>
                    <a:lnTo>
                      <a:pt x="237" y="93"/>
                    </a:lnTo>
                    <a:lnTo>
                      <a:pt x="237" y="102"/>
                    </a:lnTo>
                    <a:lnTo>
                      <a:pt x="240" y="108"/>
                    </a:lnTo>
                    <a:lnTo>
                      <a:pt x="246" y="116"/>
                    </a:lnTo>
                    <a:lnTo>
                      <a:pt x="248" y="123"/>
                    </a:lnTo>
                    <a:lnTo>
                      <a:pt x="246" y="131"/>
                    </a:lnTo>
                    <a:lnTo>
                      <a:pt x="240" y="139"/>
                    </a:lnTo>
                    <a:lnTo>
                      <a:pt x="237" y="146"/>
                    </a:lnTo>
                    <a:lnTo>
                      <a:pt x="237" y="154"/>
                    </a:lnTo>
                    <a:lnTo>
                      <a:pt x="239" y="163"/>
                    </a:lnTo>
                    <a:lnTo>
                      <a:pt x="238" y="170"/>
                    </a:lnTo>
                    <a:lnTo>
                      <a:pt x="233" y="177"/>
                    </a:lnTo>
                    <a:lnTo>
                      <a:pt x="226" y="182"/>
                    </a:lnTo>
                    <a:lnTo>
                      <a:pt x="219" y="188"/>
                    </a:lnTo>
                    <a:lnTo>
                      <a:pt x="217" y="193"/>
                    </a:lnTo>
                    <a:lnTo>
                      <a:pt x="216" y="200"/>
                    </a:lnTo>
                    <a:lnTo>
                      <a:pt x="214" y="206"/>
                    </a:lnTo>
                    <a:lnTo>
                      <a:pt x="212" y="211"/>
                    </a:lnTo>
                    <a:lnTo>
                      <a:pt x="206" y="214"/>
                    </a:lnTo>
                    <a:lnTo>
                      <a:pt x="200" y="215"/>
                    </a:lnTo>
                    <a:lnTo>
                      <a:pt x="193" y="217"/>
                    </a:lnTo>
                    <a:lnTo>
                      <a:pt x="188" y="219"/>
                    </a:lnTo>
                    <a:lnTo>
                      <a:pt x="182" y="225"/>
                    </a:lnTo>
                    <a:lnTo>
                      <a:pt x="177" y="232"/>
                    </a:lnTo>
                    <a:lnTo>
                      <a:pt x="171" y="238"/>
                    </a:lnTo>
                    <a:lnTo>
                      <a:pt x="164" y="238"/>
                    </a:lnTo>
                    <a:lnTo>
                      <a:pt x="155" y="237"/>
                    </a:lnTo>
                    <a:lnTo>
                      <a:pt x="146" y="236"/>
                    </a:lnTo>
                    <a:lnTo>
                      <a:pt x="139" y="240"/>
                    </a:lnTo>
                    <a:lnTo>
                      <a:pt x="132" y="244"/>
                    </a:lnTo>
                    <a:lnTo>
                      <a:pt x="123" y="248"/>
                    </a:lnTo>
                    <a:lnTo>
                      <a:pt x="116" y="244"/>
                    </a:lnTo>
                    <a:lnTo>
                      <a:pt x="109" y="240"/>
                    </a:lnTo>
                    <a:lnTo>
                      <a:pt x="102" y="236"/>
                    </a:lnTo>
                    <a:lnTo>
                      <a:pt x="93" y="237"/>
                    </a:lnTo>
                    <a:lnTo>
                      <a:pt x="84" y="238"/>
                    </a:lnTo>
                    <a:lnTo>
                      <a:pt x="77" y="238"/>
                    </a:lnTo>
                    <a:lnTo>
                      <a:pt x="72" y="235"/>
                    </a:lnTo>
                    <a:lnTo>
                      <a:pt x="68" y="229"/>
                    </a:lnTo>
                    <a:lnTo>
                      <a:pt x="65" y="224"/>
                    </a:lnTo>
                    <a:lnTo>
                      <a:pt x="60" y="219"/>
                    </a:lnTo>
                    <a:lnTo>
                      <a:pt x="55" y="217"/>
                    </a:lnTo>
                    <a:lnTo>
                      <a:pt x="48" y="215"/>
                    </a:lnTo>
                    <a:lnTo>
                      <a:pt x="42" y="214"/>
                    </a:lnTo>
                    <a:lnTo>
                      <a:pt x="36" y="211"/>
                    </a:lnTo>
                    <a:lnTo>
                      <a:pt x="34" y="206"/>
                    </a:lnTo>
                    <a:lnTo>
                      <a:pt x="32" y="200"/>
                    </a:lnTo>
                    <a:lnTo>
                      <a:pt x="31" y="193"/>
                    </a:lnTo>
                    <a:lnTo>
                      <a:pt x="29" y="188"/>
                    </a:lnTo>
                    <a:lnTo>
                      <a:pt x="24" y="183"/>
                    </a:lnTo>
                    <a:lnTo>
                      <a:pt x="19" y="179"/>
                    </a:lnTo>
                    <a:lnTo>
                      <a:pt x="13" y="176"/>
                    </a:lnTo>
                    <a:lnTo>
                      <a:pt x="10" y="170"/>
                    </a:lnTo>
                    <a:lnTo>
                      <a:pt x="9" y="163"/>
                    </a:lnTo>
                    <a:lnTo>
                      <a:pt x="11" y="154"/>
                    </a:lnTo>
                    <a:lnTo>
                      <a:pt x="11" y="146"/>
                    </a:lnTo>
                    <a:lnTo>
                      <a:pt x="8" y="139"/>
                    </a:lnTo>
                    <a:lnTo>
                      <a:pt x="2" y="131"/>
                    </a:lnTo>
                    <a:lnTo>
                      <a:pt x="0" y="123"/>
                    </a:lnTo>
                    <a:lnTo>
                      <a:pt x="2" y="116"/>
                    </a:lnTo>
                    <a:lnTo>
                      <a:pt x="8" y="108"/>
                    </a:lnTo>
                    <a:lnTo>
                      <a:pt x="11" y="102"/>
                    </a:lnTo>
                    <a:lnTo>
                      <a:pt x="11" y="93"/>
                    </a:lnTo>
                    <a:lnTo>
                      <a:pt x="9" y="84"/>
                    </a:lnTo>
                    <a:lnTo>
                      <a:pt x="10" y="76"/>
                    </a:lnTo>
                    <a:lnTo>
                      <a:pt x="14" y="70"/>
                    </a:lnTo>
                    <a:lnTo>
                      <a:pt x="22" y="66"/>
                    </a:lnTo>
                    <a:lnTo>
                      <a:pt x="29" y="60"/>
                    </a:lnTo>
                    <a:lnTo>
                      <a:pt x="31" y="54"/>
                    </a:lnTo>
                    <a:lnTo>
                      <a:pt x="32" y="47"/>
                    </a:lnTo>
                    <a:lnTo>
                      <a:pt x="34" y="42"/>
                    </a:lnTo>
                    <a:lnTo>
                      <a:pt x="36" y="36"/>
                    </a:lnTo>
                    <a:lnTo>
                      <a:pt x="42" y="33"/>
                    </a:lnTo>
                    <a:lnTo>
                      <a:pt x="48" y="32"/>
                    </a:lnTo>
                    <a:lnTo>
                      <a:pt x="55" y="31"/>
                    </a:lnTo>
                    <a:lnTo>
                      <a:pt x="60" y="27"/>
                    </a:lnTo>
                    <a:lnTo>
                      <a:pt x="65" y="24"/>
                    </a:lnTo>
                    <a:lnTo>
                      <a:pt x="68" y="18"/>
                    </a:lnTo>
                    <a:lnTo>
                      <a:pt x="72" y="13"/>
                    </a:lnTo>
                    <a:lnTo>
                      <a:pt x="77" y="9"/>
                    </a:lnTo>
                    <a:lnTo>
                      <a:pt x="84" y="9"/>
                    </a:lnTo>
                    <a:lnTo>
                      <a:pt x="93" y="10"/>
                    </a:lnTo>
                    <a:lnTo>
                      <a:pt x="102" y="11"/>
                    </a:lnTo>
                    <a:lnTo>
                      <a:pt x="109" y="8"/>
                    </a:lnTo>
                    <a:lnTo>
                      <a:pt x="116" y="2"/>
                    </a:lnTo>
                    <a:lnTo>
                      <a:pt x="123" y="0"/>
                    </a:lnTo>
                    <a:close/>
                  </a:path>
                </a:pathLst>
              </a:custGeom>
              <a:solidFill>
                <a:srgbClr val="2BA7ED"/>
              </a:solidFill>
              <a:ln cap="flat" cmpd="sng" w="9525">
                <a:solidFill>
                  <a:srgbClr val="4CECFB"/>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616" name="Google Shape;616;p23"/>
              <p:cNvSpPr/>
              <p:nvPr/>
            </p:nvSpPr>
            <p:spPr>
              <a:xfrm>
                <a:off x="5323359" y="1637580"/>
                <a:ext cx="177800" cy="179388"/>
              </a:xfrm>
              <a:custGeom>
                <a:rect b="b" l="l" r="r" t="t"/>
                <a:pathLst>
                  <a:path extrusionOk="0" h="113" w="112">
                    <a:moveTo>
                      <a:pt x="55" y="0"/>
                    </a:moveTo>
                    <a:lnTo>
                      <a:pt x="74" y="3"/>
                    </a:lnTo>
                    <a:lnTo>
                      <a:pt x="89" y="11"/>
                    </a:lnTo>
                    <a:lnTo>
                      <a:pt x="101" y="23"/>
                    </a:lnTo>
                    <a:lnTo>
                      <a:pt x="110" y="38"/>
                    </a:lnTo>
                    <a:lnTo>
                      <a:pt x="112" y="57"/>
                    </a:lnTo>
                    <a:lnTo>
                      <a:pt x="110" y="74"/>
                    </a:lnTo>
                    <a:lnTo>
                      <a:pt x="101" y="89"/>
                    </a:lnTo>
                    <a:lnTo>
                      <a:pt x="89" y="102"/>
                    </a:lnTo>
                    <a:lnTo>
                      <a:pt x="74" y="110"/>
                    </a:lnTo>
                    <a:lnTo>
                      <a:pt x="55" y="113"/>
                    </a:lnTo>
                    <a:lnTo>
                      <a:pt x="38" y="110"/>
                    </a:lnTo>
                    <a:lnTo>
                      <a:pt x="23" y="102"/>
                    </a:lnTo>
                    <a:lnTo>
                      <a:pt x="11" y="89"/>
                    </a:lnTo>
                    <a:lnTo>
                      <a:pt x="2" y="74"/>
                    </a:lnTo>
                    <a:lnTo>
                      <a:pt x="0" y="57"/>
                    </a:lnTo>
                    <a:lnTo>
                      <a:pt x="2" y="38"/>
                    </a:lnTo>
                    <a:lnTo>
                      <a:pt x="11" y="23"/>
                    </a:lnTo>
                    <a:lnTo>
                      <a:pt x="23" y="11"/>
                    </a:lnTo>
                    <a:lnTo>
                      <a:pt x="38" y="3"/>
                    </a:lnTo>
                    <a:lnTo>
                      <a:pt x="55" y="0"/>
                    </a:lnTo>
                    <a:close/>
                  </a:path>
                </a:pathLst>
              </a:custGeom>
              <a:solidFill>
                <a:srgbClr val="1B1E3E"/>
              </a:solidFill>
              <a:ln cap="flat" cmpd="sng" w="9525">
                <a:solidFill>
                  <a:srgbClr val="1B1E3E"/>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grpSp>
        <p:grpSp>
          <p:nvGrpSpPr>
            <p:cNvPr id="617" name="Google Shape;617;p23"/>
            <p:cNvGrpSpPr/>
            <p:nvPr/>
          </p:nvGrpSpPr>
          <p:grpSpPr>
            <a:xfrm>
              <a:off x="4298336" y="4770994"/>
              <a:ext cx="791377" cy="644980"/>
              <a:chOff x="6475095" y="2687560"/>
              <a:chExt cx="1948706" cy="1720340"/>
            </a:xfrm>
          </p:grpSpPr>
          <p:grpSp>
            <p:nvGrpSpPr>
              <p:cNvPr id="618" name="Google Shape;618;p23"/>
              <p:cNvGrpSpPr/>
              <p:nvPr/>
            </p:nvGrpSpPr>
            <p:grpSpPr>
              <a:xfrm>
                <a:off x="6475095" y="2687560"/>
                <a:ext cx="1948706" cy="1720340"/>
                <a:chOff x="6700468" y="2692322"/>
                <a:chExt cx="1948706" cy="1720340"/>
              </a:xfrm>
            </p:grpSpPr>
            <p:sp>
              <p:nvSpPr>
                <p:cNvPr id="619" name="Google Shape;619;p23"/>
                <p:cNvSpPr/>
                <p:nvPr/>
              </p:nvSpPr>
              <p:spPr>
                <a:xfrm>
                  <a:off x="6700468" y="2692322"/>
                  <a:ext cx="1948706" cy="1480652"/>
                </a:xfrm>
                <a:custGeom>
                  <a:rect b="b" l="l" r="r" t="t"/>
                  <a:pathLst>
                    <a:path extrusionOk="0" h="310" w="374">
                      <a:moveTo>
                        <a:pt x="374" y="11"/>
                      </a:moveTo>
                      <a:cubicBezTo>
                        <a:pt x="374" y="299"/>
                        <a:pt x="374" y="299"/>
                        <a:pt x="374" y="299"/>
                      </a:cubicBezTo>
                      <a:cubicBezTo>
                        <a:pt x="374" y="305"/>
                        <a:pt x="369" y="310"/>
                        <a:pt x="362" y="310"/>
                      </a:cubicBezTo>
                      <a:cubicBezTo>
                        <a:pt x="12" y="310"/>
                        <a:pt x="12" y="310"/>
                        <a:pt x="12" y="310"/>
                      </a:cubicBezTo>
                      <a:cubicBezTo>
                        <a:pt x="6" y="310"/>
                        <a:pt x="0" y="305"/>
                        <a:pt x="0" y="299"/>
                      </a:cubicBezTo>
                      <a:cubicBezTo>
                        <a:pt x="0" y="11"/>
                        <a:pt x="0" y="11"/>
                        <a:pt x="0" y="11"/>
                      </a:cubicBezTo>
                      <a:cubicBezTo>
                        <a:pt x="0" y="5"/>
                        <a:pt x="6" y="0"/>
                        <a:pt x="12" y="0"/>
                      </a:cubicBezTo>
                      <a:cubicBezTo>
                        <a:pt x="362" y="0"/>
                        <a:pt x="362" y="0"/>
                        <a:pt x="362" y="0"/>
                      </a:cubicBezTo>
                      <a:cubicBezTo>
                        <a:pt x="369" y="0"/>
                        <a:pt x="374" y="5"/>
                        <a:pt x="374" y="11"/>
                      </a:cubicBezTo>
                      <a:close/>
                      <a:moveTo>
                        <a:pt x="360" y="261"/>
                      </a:moveTo>
                      <a:cubicBezTo>
                        <a:pt x="360" y="20"/>
                        <a:pt x="360" y="20"/>
                        <a:pt x="360" y="20"/>
                      </a:cubicBezTo>
                      <a:cubicBezTo>
                        <a:pt x="360" y="15"/>
                        <a:pt x="355" y="10"/>
                        <a:pt x="349" y="10"/>
                      </a:cubicBezTo>
                      <a:cubicBezTo>
                        <a:pt x="25" y="10"/>
                        <a:pt x="25" y="10"/>
                        <a:pt x="25" y="10"/>
                      </a:cubicBezTo>
                      <a:cubicBezTo>
                        <a:pt x="19" y="10"/>
                        <a:pt x="14" y="15"/>
                        <a:pt x="14" y="20"/>
                      </a:cubicBezTo>
                      <a:cubicBezTo>
                        <a:pt x="14" y="261"/>
                        <a:pt x="14" y="261"/>
                        <a:pt x="14" y="261"/>
                      </a:cubicBezTo>
                      <a:cubicBezTo>
                        <a:pt x="14" y="266"/>
                        <a:pt x="19" y="270"/>
                        <a:pt x="25" y="270"/>
                      </a:cubicBezTo>
                      <a:cubicBezTo>
                        <a:pt x="349" y="270"/>
                        <a:pt x="349" y="270"/>
                        <a:pt x="349" y="270"/>
                      </a:cubicBezTo>
                      <a:cubicBezTo>
                        <a:pt x="355" y="270"/>
                        <a:pt x="360" y="266"/>
                        <a:pt x="360" y="261"/>
                      </a:cubicBezTo>
                      <a:close/>
                      <a:moveTo>
                        <a:pt x="203" y="290"/>
                      </a:moveTo>
                      <a:cubicBezTo>
                        <a:pt x="203" y="283"/>
                        <a:pt x="198" y="277"/>
                        <a:pt x="190" y="277"/>
                      </a:cubicBezTo>
                      <a:cubicBezTo>
                        <a:pt x="183" y="277"/>
                        <a:pt x="177" y="283"/>
                        <a:pt x="177" y="290"/>
                      </a:cubicBezTo>
                      <a:cubicBezTo>
                        <a:pt x="177" y="297"/>
                        <a:pt x="183" y="303"/>
                        <a:pt x="190" y="303"/>
                      </a:cubicBezTo>
                      <a:cubicBezTo>
                        <a:pt x="198" y="303"/>
                        <a:pt x="203" y="297"/>
                        <a:pt x="203" y="290"/>
                      </a:cubicBezTo>
                      <a:close/>
                    </a:path>
                  </a:pathLst>
                </a:custGeom>
                <a:solidFill>
                  <a:srgbClr val="2BA7ED"/>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620" name="Google Shape;620;p23"/>
                <p:cNvSpPr/>
                <p:nvPr/>
              </p:nvSpPr>
              <p:spPr>
                <a:xfrm>
                  <a:off x="8106229" y="3871429"/>
                  <a:ext cx="395633" cy="57990"/>
                </a:xfrm>
                <a:prstGeom prst="rect">
                  <a:avLst/>
                </a:prstGeom>
                <a:solidFill>
                  <a:schemeClr val="lt1"/>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621" name="Google Shape;621;p23"/>
                <p:cNvSpPr/>
                <p:nvPr/>
              </p:nvSpPr>
              <p:spPr>
                <a:xfrm>
                  <a:off x="8106229" y="3770915"/>
                  <a:ext cx="395633" cy="54123"/>
                </a:xfrm>
                <a:prstGeom prst="rect">
                  <a:avLst/>
                </a:prstGeom>
                <a:solidFill>
                  <a:schemeClr val="lt1"/>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622" name="Google Shape;622;p23"/>
                <p:cNvSpPr/>
                <p:nvPr/>
              </p:nvSpPr>
              <p:spPr>
                <a:xfrm>
                  <a:off x="7117147" y="4370136"/>
                  <a:ext cx="1149022" cy="42526"/>
                </a:xfrm>
                <a:custGeom>
                  <a:rect b="b" l="l" r="r" t="t"/>
                  <a:pathLst>
                    <a:path extrusionOk="0" h="9" w="221">
                      <a:moveTo>
                        <a:pt x="221" y="0"/>
                      </a:moveTo>
                      <a:cubicBezTo>
                        <a:pt x="221" y="4"/>
                        <a:pt x="221" y="4"/>
                        <a:pt x="221" y="4"/>
                      </a:cubicBezTo>
                      <a:cubicBezTo>
                        <a:pt x="221" y="4"/>
                        <a:pt x="219" y="9"/>
                        <a:pt x="189" y="9"/>
                      </a:cubicBezTo>
                      <a:cubicBezTo>
                        <a:pt x="159" y="9"/>
                        <a:pt x="140" y="9"/>
                        <a:pt x="140" y="9"/>
                      </a:cubicBezTo>
                      <a:cubicBezTo>
                        <a:pt x="81" y="9"/>
                        <a:pt x="81" y="9"/>
                        <a:pt x="81" y="9"/>
                      </a:cubicBezTo>
                      <a:cubicBezTo>
                        <a:pt x="81" y="9"/>
                        <a:pt x="62" y="9"/>
                        <a:pt x="32" y="9"/>
                      </a:cubicBezTo>
                      <a:cubicBezTo>
                        <a:pt x="2" y="9"/>
                        <a:pt x="0" y="4"/>
                        <a:pt x="0" y="4"/>
                      </a:cubicBezTo>
                      <a:cubicBezTo>
                        <a:pt x="0" y="0"/>
                        <a:pt x="0" y="0"/>
                        <a:pt x="0" y="0"/>
                      </a:cubicBezTo>
                      <a:lnTo>
                        <a:pt x="221" y="0"/>
                      </a:lnTo>
                      <a:close/>
                    </a:path>
                  </a:pathLst>
                </a:custGeom>
                <a:solidFill>
                  <a:srgbClr val="2BA7ED"/>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623" name="Google Shape;623;p23"/>
                <p:cNvSpPr/>
                <p:nvPr/>
              </p:nvSpPr>
              <p:spPr>
                <a:xfrm>
                  <a:off x="7138190" y="4296682"/>
                  <a:ext cx="1111140" cy="38659"/>
                </a:xfrm>
                <a:custGeom>
                  <a:rect b="b" l="l" r="r" t="t"/>
                  <a:pathLst>
                    <a:path extrusionOk="0" h="10" w="264">
                      <a:moveTo>
                        <a:pt x="264" y="10"/>
                      </a:moveTo>
                      <a:lnTo>
                        <a:pt x="0" y="10"/>
                      </a:lnTo>
                      <a:lnTo>
                        <a:pt x="41" y="0"/>
                      </a:lnTo>
                      <a:lnTo>
                        <a:pt x="131" y="0"/>
                      </a:lnTo>
                      <a:lnTo>
                        <a:pt x="132" y="0"/>
                      </a:lnTo>
                      <a:lnTo>
                        <a:pt x="221" y="0"/>
                      </a:lnTo>
                      <a:lnTo>
                        <a:pt x="264" y="10"/>
                      </a:lnTo>
                      <a:close/>
                    </a:path>
                  </a:pathLst>
                </a:custGeom>
                <a:solidFill>
                  <a:srgbClr val="2BA7ED"/>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624" name="Google Shape;624;p23"/>
                <p:cNvSpPr/>
                <p:nvPr/>
              </p:nvSpPr>
              <p:spPr>
                <a:xfrm>
                  <a:off x="7310755" y="4211631"/>
                  <a:ext cx="757596" cy="57990"/>
                </a:xfrm>
                <a:prstGeom prst="rect">
                  <a:avLst/>
                </a:prstGeom>
                <a:solidFill>
                  <a:schemeClr val="lt1"/>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grpSp>
          <p:pic>
            <p:nvPicPr>
              <p:cNvPr descr="Immagine che contiene Elementi grafici, clipart, creatività, cartone animato&#10;&#10;Descrizione generata automaticamente" id="625" name="Google Shape;625;p23"/>
              <p:cNvPicPr preferRelativeResize="0"/>
              <p:nvPr/>
            </p:nvPicPr>
            <p:blipFill rotWithShape="1">
              <a:blip r:embed="rId6">
                <a:alphaModFix/>
              </a:blip>
              <a:srcRect b="0" l="0" r="0" t="0"/>
              <a:stretch/>
            </p:blipFill>
            <p:spPr>
              <a:xfrm flipH="1">
                <a:off x="6721977" y="3501878"/>
                <a:ext cx="144000" cy="144000"/>
              </a:xfrm>
              <a:prstGeom prst="rect">
                <a:avLst/>
              </a:prstGeom>
              <a:noFill/>
              <a:ln>
                <a:noFill/>
              </a:ln>
            </p:spPr>
          </p:pic>
          <p:grpSp>
            <p:nvGrpSpPr>
              <p:cNvPr id="626" name="Google Shape;626;p23"/>
              <p:cNvGrpSpPr/>
              <p:nvPr/>
            </p:nvGrpSpPr>
            <p:grpSpPr>
              <a:xfrm>
                <a:off x="6564208" y="3034308"/>
                <a:ext cx="1724312" cy="529082"/>
                <a:chOff x="10849770" y="3092227"/>
                <a:chExt cx="593725" cy="165101"/>
              </a:xfrm>
            </p:grpSpPr>
            <p:sp>
              <p:nvSpPr>
                <p:cNvPr id="627" name="Google Shape;627;p23"/>
                <p:cNvSpPr/>
                <p:nvPr/>
              </p:nvSpPr>
              <p:spPr>
                <a:xfrm>
                  <a:off x="11357770" y="3092227"/>
                  <a:ext cx="85725" cy="127000"/>
                </a:xfrm>
                <a:custGeom>
                  <a:rect b="b" l="l" r="r" t="t"/>
                  <a:pathLst>
                    <a:path extrusionOk="0" h="65" w="44">
                      <a:moveTo>
                        <a:pt x="40" y="1"/>
                      </a:moveTo>
                      <a:cubicBezTo>
                        <a:pt x="43" y="3"/>
                        <a:pt x="44" y="7"/>
                        <a:pt x="43" y="10"/>
                      </a:cubicBezTo>
                      <a:cubicBezTo>
                        <a:pt x="13" y="62"/>
                        <a:pt x="13" y="62"/>
                        <a:pt x="13" y="62"/>
                      </a:cubicBezTo>
                      <a:cubicBezTo>
                        <a:pt x="11" y="64"/>
                        <a:pt x="9" y="65"/>
                        <a:pt x="7" y="65"/>
                      </a:cubicBezTo>
                      <a:cubicBezTo>
                        <a:pt x="6" y="65"/>
                        <a:pt x="5" y="65"/>
                        <a:pt x="4" y="64"/>
                      </a:cubicBezTo>
                      <a:cubicBezTo>
                        <a:pt x="1" y="63"/>
                        <a:pt x="0" y="59"/>
                        <a:pt x="1" y="56"/>
                      </a:cubicBezTo>
                      <a:cubicBezTo>
                        <a:pt x="31" y="3"/>
                        <a:pt x="31" y="3"/>
                        <a:pt x="31" y="3"/>
                      </a:cubicBezTo>
                      <a:cubicBezTo>
                        <a:pt x="33" y="1"/>
                        <a:pt x="35" y="0"/>
                        <a:pt x="37" y="0"/>
                      </a:cubicBezTo>
                      <a:cubicBezTo>
                        <a:pt x="38" y="0"/>
                        <a:pt x="39" y="1"/>
                        <a:pt x="40" y="1"/>
                      </a:cubicBezTo>
                      <a:close/>
                    </a:path>
                  </a:pathLst>
                </a:custGeom>
                <a:solidFill>
                  <a:schemeClr val="lt1"/>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628" name="Google Shape;628;p23"/>
                <p:cNvSpPr/>
                <p:nvPr/>
              </p:nvSpPr>
              <p:spPr>
                <a:xfrm>
                  <a:off x="11187907" y="3141440"/>
                  <a:ext cx="122238" cy="98425"/>
                </a:xfrm>
                <a:custGeom>
                  <a:rect b="b" l="l" r="r" t="t"/>
                  <a:pathLst>
                    <a:path extrusionOk="0" h="50" w="62">
                      <a:moveTo>
                        <a:pt x="62" y="43"/>
                      </a:moveTo>
                      <a:cubicBezTo>
                        <a:pt x="62" y="44"/>
                        <a:pt x="62" y="45"/>
                        <a:pt x="61" y="46"/>
                      </a:cubicBezTo>
                      <a:cubicBezTo>
                        <a:pt x="59" y="49"/>
                        <a:pt x="55" y="50"/>
                        <a:pt x="52" y="48"/>
                      </a:cubicBezTo>
                      <a:cubicBezTo>
                        <a:pt x="3" y="13"/>
                        <a:pt x="3" y="13"/>
                        <a:pt x="3" y="13"/>
                      </a:cubicBezTo>
                      <a:cubicBezTo>
                        <a:pt x="1" y="12"/>
                        <a:pt x="0" y="10"/>
                        <a:pt x="0" y="8"/>
                      </a:cubicBezTo>
                      <a:cubicBezTo>
                        <a:pt x="0" y="6"/>
                        <a:pt x="1" y="5"/>
                        <a:pt x="2" y="4"/>
                      </a:cubicBezTo>
                      <a:cubicBezTo>
                        <a:pt x="4" y="1"/>
                        <a:pt x="8" y="0"/>
                        <a:pt x="11" y="3"/>
                      </a:cubicBezTo>
                      <a:cubicBezTo>
                        <a:pt x="60" y="37"/>
                        <a:pt x="60" y="37"/>
                        <a:pt x="60" y="37"/>
                      </a:cubicBezTo>
                      <a:cubicBezTo>
                        <a:pt x="61" y="39"/>
                        <a:pt x="62" y="41"/>
                        <a:pt x="62" y="43"/>
                      </a:cubicBezTo>
                      <a:close/>
                    </a:path>
                  </a:pathLst>
                </a:custGeom>
                <a:solidFill>
                  <a:schemeClr val="lt1"/>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629" name="Google Shape;629;p23"/>
                <p:cNvSpPr/>
                <p:nvPr/>
              </p:nvSpPr>
              <p:spPr>
                <a:xfrm>
                  <a:off x="10964070" y="3144615"/>
                  <a:ext cx="107950" cy="112713"/>
                </a:xfrm>
                <a:custGeom>
                  <a:rect b="b" l="l" r="r" t="t"/>
                  <a:pathLst>
                    <a:path extrusionOk="0" h="57" w="55">
                      <a:moveTo>
                        <a:pt x="55" y="7"/>
                      </a:moveTo>
                      <a:cubicBezTo>
                        <a:pt x="55" y="9"/>
                        <a:pt x="54" y="10"/>
                        <a:pt x="53" y="12"/>
                      </a:cubicBezTo>
                      <a:cubicBezTo>
                        <a:pt x="10" y="54"/>
                        <a:pt x="10" y="54"/>
                        <a:pt x="10" y="54"/>
                      </a:cubicBezTo>
                      <a:cubicBezTo>
                        <a:pt x="8" y="57"/>
                        <a:pt x="4" y="57"/>
                        <a:pt x="1" y="55"/>
                      </a:cubicBezTo>
                      <a:cubicBezTo>
                        <a:pt x="0" y="53"/>
                        <a:pt x="0" y="52"/>
                        <a:pt x="0" y="50"/>
                      </a:cubicBezTo>
                      <a:cubicBezTo>
                        <a:pt x="0" y="48"/>
                        <a:pt x="0" y="47"/>
                        <a:pt x="1" y="46"/>
                      </a:cubicBezTo>
                      <a:cubicBezTo>
                        <a:pt x="44" y="3"/>
                        <a:pt x="44" y="3"/>
                        <a:pt x="44" y="3"/>
                      </a:cubicBezTo>
                      <a:cubicBezTo>
                        <a:pt x="46" y="0"/>
                        <a:pt x="50" y="0"/>
                        <a:pt x="53" y="3"/>
                      </a:cubicBezTo>
                      <a:cubicBezTo>
                        <a:pt x="54" y="4"/>
                        <a:pt x="55" y="6"/>
                        <a:pt x="55" y="7"/>
                      </a:cubicBezTo>
                      <a:close/>
                    </a:path>
                  </a:pathLst>
                </a:custGeom>
                <a:solidFill>
                  <a:schemeClr val="lt1"/>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630" name="Google Shape;630;p23"/>
                <p:cNvSpPr/>
                <p:nvPr/>
              </p:nvSpPr>
              <p:spPr>
                <a:xfrm>
                  <a:off x="10849770" y="3170015"/>
                  <a:ext cx="55563" cy="73025"/>
                </a:xfrm>
                <a:custGeom>
                  <a:rect b="b" l="l" r="r" t="t"/>
                  <a:pathLst>
                    <a:path extrusionOk="0" h="37" w="28">
                      <a:moveTo>
                        <a:pt x="26" y="28"/>
                      </a:moveTo>
                      <a:cubicBezTo>
                        <a:pt x="28" y="31"/>
                        <a:pt x="27" y="34"/>
                        <a:pt x="23" y="36"/>
                      </a:cubicBezTo>
                      <a:cubicBezTo>
                        <a:pt x="22" y="37"/>
                        <a:pt x="21" y="37"/>
                        <a:pt x="20" y="37"/>
                      </a:cubicBezTo>
                      <a:cubicBezTo>
                        <a:pt x="18" y="37"/>
                        <a:pt x="16" y="36"/>
                        <a:pt x="15" y="33"/>
                      </a:cubicBezTo>
                      <a:cubicBezTo>
                        <a:pt x="2" y="9"/>
                        <a:pt x="2" y="9"/>
                        <a:pt x="2" y="9"/>
                      </a:cubicBezTo>
                      <a:cubicBezTo>
                        <a:pt x="0" y="6"/>
                        <a:pt x="2" y="2"/>
                        <a:pt x="5" y="1"/>
                      </a:cubicBezTo>
                      <a:cubicBezTo>
                        <a:pt x="6" y="0"/>
                        <a:pt x="7" y="0"/>
                        <a:pt x="8" y="0"/>
                      </a:cubicBezTo>
                      <a:cubicBezTo>
                        <a:pt x="10" y="0"/>
                        <a:pt x="12" y="1"/>
                        <a:pt x="13" y="3"/>
                      </a:cubicBezTo>
                      <a:lnTo>
                        <a:pt x="26" y="28"/>
                      </a:lnTo>
                      <a:close/>
                    </a:path>
                  </a:pathLst>
                </a:custGeom>
                <a:solidFill>
                  <a:schemeClr val="lt1"/>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grpSp>
          <p:pic>
            <p:nvPicPr>
              <p:cNvPr descr="Immagine che contiene Elementi grafici, clipart, creatività, cartone animato&#10;&#10;Descrizione generata automaticamente" id="631" name="Google Shape;631;p23"/>
              <p:cNvPicPr preferRelativeResize="0"/>
              <p:nvPr/>
            </p:nvPicPr>
            <p:blipFill rotWithShape="1">
              <a:blip r:embed="rId6">
                <a:alphaModFix/>
              </a:blip>
              <a:srcRect b="0" l="0" r="0" t="0"/>
              <a:stretch/>
            </p:blipFill>
            <p:spPr>
              <a:xfrm flipH="1">
                <a:off x="7232408" y="3020264"/>
                <a:ext cx="288000" cy="288000"/>
              </a:xfrm>
              <a:prstGeom prst="rect">
                <a:avLst/>
              </a:prstGeom>
              <a:noFill/>
              <a:ln>
                <a:noFill/>
              </a:ln>
            </p:spPr>
          </p:pic>
          <p:pic>
            <p:nvPicPr>
              <p:cNvPr descr="Immagine che contiene Elementi grafici, clipart, creatività, cartone animato&#10;&#10;Descrizione generata automaticamente" id="632" name="Google Shape;632;p23"/>
              <p:cNvPicPr preferRelativeResize="0"/>
              <p:nvPr/>
            </p:nvPicPr>
            <p:blipFill rotWithShape="1">
              <a:blip r:embed="rId6">
                <a:alphaModFix/>
              </a:blip>
              <a:srcRect b="0" l="0" r="0" t="0"/>
              <a:stretch/>
            </p:blipFill>
            <p:spPr>
              <a:xfrm flipH="1">
                <a:off x="7913430" y="3438987"/>
                <a:ext cx="144000" cy="144000"/>
              </a:xfrm>
              <a:prstGeom prst="rect">
                <a:avLst/>
              </a:prstGeom>
              <a:noFill/>
              <a:ln>
                <a:noFill/>
              </a:ln>
            </p:spPr>
          </p:pic>
        </p:grpSp>
        <p:grpSp>
          <p:nvGrpSpPr>
            <p:cNvPr id="633" name="Google Shape;633;p23"/>
            <p:cNvGrpSpPr/>
            <p:nvPr/>
          </p:nvGrpSpPr>
          <p:grpSpPr>
            <a:xfrm>
              <a:off x="4707368" y="3822897"/>
              <a:ext cx="2449705" cy="2252611"/>
              <a:chOff x="4967288" y="7378701"/>
              <a:chExt cx="641350" cy="623888"/>
            </a:xfrm>
          </p:grpSpPr>
          <p:sp>
            <p:nvSpPr>
              <p:cNvPr id="634" name="Google Shape;634;p23"/>
              <p:cNvSpPr/>
              <p:nvPr/>
            </p:nvSpPr>
            <p:spPr>
              <a:xfrm>
                <a:off x="4967288" y="7378701"/>
                <a:ext cx="169863" cy="219075"/>
              </a:xfrm>
              <a:custGeom>
                <a:rect b="b" l="l" r="r" t="t"/>
                <a:pathLst>
                  <a:path extrusionOk="0" h="108" w="84">
                    <a:moveTo>
                      <a:pt x="24" y="103"/>
                    </a:moveTo>
                    <a:cubicBezTo>
                      <a:pt x="34" y="70"/>
                      <a:pt x="55" y="43"/>
                      <a:pt x="84" y="25"/>
                    </a:cubicBezTo>
                    <a:cubicBezTo>
                      <a:pt x="84" y="0"/>
                      <a:pt x="84" y="0"/>
                      <a:pt x="84" y="0"/>
                    </a:cubicBezTo>
                    <a:cubicBezTo>
                      <a:pt x="42" y="22"/>
                      <a:pt x="11" y="61"/>
                      <a:pt x="0" y="108"/>
                    </a:cubicBezTo>
                    <a:lnTo>
                      <a:pt x="24" y="103"/>
                    </a:lnTo>
                    <a:close/>
                  </a:path>
                </a:pathLst>
              </a:custGeom>
              <a:solidFill>
                <a:schemeClr val="lt1"/>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635" name="Google Shape;635;p23"/>
              <p:cNvSpPr/>
              <p:nvPr/>
            </p:nvSpPr>
            <p:spPr>
              <a:xfrm>
                <a:off x="5440363" y="7378701"/>
                <a:ext cx="168275" cy="207963"/>
              </a:xfrm>
              <a:custGeom>
                <a:rect b="b" l="l" r="r" t="t"/>
                <a:pathLst>
                  <a:path extrusionOk="0" h="103" w="83">
                    <a:moveTo>
                      <a:pt x="58" y="97"/>
                    </a:moveTo>
                    <a:cubicBezTo>
                      <a:pt x="83" y="103"/>
                      <a:pt x="83" y="103"/>
                      <a:pt x="83" y="103"/>
                    </a:cubicBezTo>
                    <a:cubicBezTo>
                      <a:pt x="71" y="58"/>
                      <a:pt x="41" y="21"/>
                      <a:pt x="0" y="0"/>
                    </a:cubicBezTo>
                    <a:cubicBezTo>
                      <a:pt x="0" y="25"/>
                      <a:pt x="0" y="25"/>
                      <a:pt x="0" y="25"/>
                    </a:cubicBezTo>
                    <a:cubicBezTo>
                      <a:pt x="27" y="42"/>
                      <a:pt x="47" y="67"/>
                      <a:pt x="58" y="97"/>
                    </a:cubicBezTo>
                    <a:close/>
                  </a:path>
                </a:pathLst>
              </a:custGeom>
              <a:solidFill>
                <a:schemeClr val="lt1"/>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636" name="Google Shape;636;p23"/>
              <p:cNvSpPr/>
              <p:nvPr/>
            </p:nvSpPr>
            <p:spPr>
              <a:xfrm>
                <a:off x="5024438" y="7858126"/>
                <a:ext cx="525463" cy="144463"/>
              </a:xfrm>
              <a:custGeom>
                <a:rect b="b" l="l" r="r" t="t"/>
                <a:pathLst>
                  <a:path extrusionOk="0" h="71" w="260">
                    <a:moveTo>
                      <a:pt x="236" y="2"/>
                    </a:moveTo>
                    <a:cubicBezTo>
                      <a:pt x="211" y="31"/>
                      <a:pt x="173" y="49"/>
                      <a:pt x="131" y="49"/>
                    </a:cubicBezTo>
                    <a:cubicBezTo>
                      <a:pt x="88" y="49"/>
                      <a:pt x="49" y="30"/>
                      <a:pt x="23" y="0"/>
                    </a:cubicBezTo>
                    <a:cubicBezTo>
                      <a:pt x="0" y="5"/>
                      <a:pt x="0" y="5"/>
                      <a:pt x="0" y="5"/>
                    </a:cubicBezTo>
                    <a:cubicBezTo>
                      <a:pt x="29" y="45"/>
                      <a:pt x="77" y="71"/>
                      <a:pt x="131" y="71"/>
                    </a:cubicBezTo>
                    <a:cubicBezTo>
                      <a:pt x="183" y="71"/>
                      <a:pt x="230" y="46"/>
                      <a:pt x="260" y="8"/>
                    </a:cubicBezTo>
                    <a:lnTo>
                      <a:pt x="236" y="2"/>
                    </a:lnTo>
                    <a:close/>
                  </a:path>
                </a:pathLst>
              </a:custGeom>
              <a:solidFill>
                <a:schemeClr val="lt1"/>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grpSp>
      </p:gr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2"/>
        </a:solidFill>
      </p:bgPr>
    </p:bg>
    <p:spTree>
      <p:nvGrpSpPr>
        <p:cNvPr id="641" name="Shape 641"/>
        <p:cNvGrpSpPr/>
        <p:nvPr/>
      </p:nvGrpSpPr>
      <p:grpSpPr>
        <a:xfrm>
          <a:off x="0" y="0"/>
          <a:ext cx="0" cy="0"/>
          <a:chOff x="0" y="0"/>
          <a:chExt cx="0" cy="0"/>
        </a:xfrm>
      </p:grpSpPr>
      <p:pic>
        <p:nvPicPr>
          <p:cNvPr descr="Sunlight shining through the water&#10;&#10;Description automatically generated with low confidence" id="642" name="Google Shape;642;p24"/>
          <p:cNvPicPr preferRelativeResize="0"/>
          <p:nvPr/>
        </p:nvPicPr>
        <p:blipFill rotWithShape="1">
          <a:blip r:embed="rId3">
            <a:alphaModFix amt="49000"/>
          </a:blip>
          <a:srcRect b="1178" l="0" r="0" t="0"/>
          <a:stretch/>
        </p:blipFill>
        <p:spPr>
          <a:xfrm>
            <a:off x="14" y="-1"/>
            <a:ext cx="12191973" cy="6858001"/>
          </a:xfrm>
          <a:prstGeom prst="rect">
            <a:avLst/>
          </a:prstGeom>
          <a:noFill/>
          <a:ln>
            <a:noFill/>
          </a:ln>
        </p:spPr>
      </p:pic>
      <p:sp>
        <p:nvSpPr>
          <p:cNvPr id="643" name="Google Shape;643;p24"/>
          <p:cNvSpPr txBox="1"/>
          <p:nvPr/>
        </p:nvSpPr>
        <p:spPr>
          <a:xfrm>
            <a:off x="-254000" y="2767281"/>
            <a:ext cx="12700000" cy="132343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0" lang="en-GB" sz="8000" u="none" cap="none" strike="noStrike">
                <a:solidFill>
                  <a:srgbClr val="FFFFFF"/>
                </a:solidFill>
                <a:latin typeface="Montserrat Light"/>
                <a:ea typeface="Montserrat Light"/>
                <a:cs typeface="Montserrat Light"/>
                <a:sym typeface="Montserrat Light"/>
              </a:rPr>
              <a:t>THE MARKET</a:t>
            </a:r>
            <a:endParaRPr b="1" i="0" sz="8000" u="none" cap="none" strike="noStrike">
              <a:solidFill>
                <a:srgbClr val="FFFFFF"/>
              </a:solidFill>
              <a:latin typeface="Montserrat Light"/>
              <a:ea typeface="Montserrat Light"/>
              <a:cs typeface="Montserrat Light"/>
              <a:sym typeface="Montserrat Light"/>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2"/>
        </a:solidFill>
      </p:bgPr>
    </p:bg>
    <p:spTree>
      <p:nvGrpSpPr>
        <p:cNvPr id="648" name="Shape 648"/>
        <p:cNvGrpSpPr/>
        <p:nvPr/>
      </p:nvGrpSpPr>
      <p:grpSpPr>
        <a:xfrm>
          <a:off x="0" y="0"/>
          <a:ext cx="0" cy="0"/>
          <a:chOff x="0" y="0"/>
          <a:chExt cx="0" cy="0"/>
        </a:xfrm>
      </p:grpSpPr>
      <p:pic>
        <p:nvPicPr>
          <p:cNvPr descr="Sunlight shining through the water&#10;&#10;Description automatically generated with low confidence" id="649" name="Google Shape;649;p25"/>
          <p:cNvPicPr preferRelativeResize="0"/>
          <p:nvPr/>
        </p:nvPicPr>
        <p:blipFill rotWithShape="1">
          <a:blip r:embed="rId3">
            <a:alphaModFix amt="49000"/>
          </a:blip>
          <a:srcRect b="65530" l="0" r="0" t="-1"/>
          <a:stretch/>
        </p:blipFill>
        <p:spPr>
          <a:xfrm>
            <a:off x="27" y="-1"/>
            <a:ext cx="12191973" cy="1981551"/>
          </a:xfrm>
          <a:prstGeom prst="rect">
            <a:avLst/>
          </a:prstGeom>
          <a:noFill/>
          <a:ln>
            <a:noFill/>
          </a:ln>
        </p:spPr>
      </p:pic>
      <p:sp>
        <p:nvSpPr>
          <p:cNvPr id="650" name="Google Shape;650;p25"/>
          <p:cNvSpPr txBox="1"/>
          <p:nvPr/>
        </p:nvSpPr>
        <p:spPr>
          <a:xfrm>
            <a:off x="0" y="297906"/>
            <a:ext cx="12191973" cy="132343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0" lang="en-GB" sz="8000" u="none" cap="none" strike="noStrike">
                <a:solidFill>
                  <a:srgbClr val="FFFFFF"/>
                </a:solidFill>
                <a:latin typeface="Montserrat Light"/>
                <a:ea typeface="Montserrat Light"/>
                <a:cs typeface="Montserrat Light"/>
                <a:sym typeface="Montserrat Light"/>
              </a:rPr>
              <a:t>MARKET RESEARCH</a:t>
            </a:r>
            <a:endParaRPr b="1" i="0" sz="8000" u="none" cap="none" strike="noStrike">
              <a:solidFill>
                <a:srgbClr val="FFFFFF"/>
              </a:solidFill>
              <a:latin typeface="Montserrat Light"/>
              <a:ea typeface="Montserrat Light"/>
              <a:cs typeface="Montserrat Light"/>
              <a:sym typeface="Montserrat Light"/>
            </a:endParaRPr>
          </a:p>
        </p:txBody>
      </p:sp>
      <p:sp>
        <p:nvSpPr>
          <p:cNvPr id="651" name="Google Shape;651;p25"/>
          <p:cNvSpPr/>
          <p:nvPr/>
        </p:nvSpPr>
        <p:spPr>
          <a:xfrm>
            <a:off x="-863600" y="1903730"/>
            <a:ext cx="13817600" cy="72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2400" u="none" cap="none" strike="noStrike">
              <a:solidFill>
                <a:srgbClr val="FFFFFF"/>
              </a:solidFill>
              <a:latin typeface="Calibri"/>
              <a:ea typeface="Calibri"/>
              <a:cs typeface="Calibri"/>
              <a:sym typeface="Calibri"/>
            </a:endParaRPr>
          </a:p>
        </p:txBody>
      </p:sp>
      <p:pic>
        <p:nvPicPr>
          <p:cNvPr id="652" name="Google Shape;652;p25"/>
          <p:cNvPicPr preferRelativeResize="0"/>
          <p:nvPr/>
        </p:nvPicPr>
        <p:blipFill rotWithShape="1">
          <a:blip r:embed="rId4">
            <a:alphaModFix/>
          </a:blip>
          <a:srcRect b="0" l="0" r="-5988" t="0"/>
          <a:stretch/>
        </p:blipFill>
        <p:spPr>
          <a:xfrm>
            <a:off x="275432" y="4774258"/>
            <a:ext cx="3791876" cy="1440000"/>
          </a:xfrm>
          <a:prstGeom prst="rect">
            <a:avLst/>
          </a:prstGeom>
          <a:noFill/>
          <a:ln>
            <a:noFill/>
          </a:ln>
        </p:spPr>
      </p:pic>
      <p:sp>
        <p:nvSpPr>
          <p:cNvPr id="653" name="Google Shape;653;p25"/>
          <p:cNvSpPr txBox="1"/>
          <p:nvPr/>
        </p:nvSpPr>
        <p:spPr>
          <a:xfrm>
            <a:off x="-1" y="2508224"/>
            <a:ext cx="4063201" cy="113877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0" lang="en-GB" sz="3000" u="none" cap="none" strike="noStrike">
                <a:solidFill>
                  <a:schemeClr val="lt1"/>
                </a:solidFill>
                <a:latin typeface="Fira Sans"/>
                <a:ea typeface="Fira Sans"/>
                <a:cs typeface="Fira Sans"/>
                <a:sym typeface="Fira Sans"/>
              </a:rPr>
              <a:t>242 companies</a:t>
            </a:r>
            <a:r>
              <a:rPr b="1" i="0" lang="en-GB" sz="3200" u="none" cap="none" strike="noStrike">
                <a:solidFill>
                  <a:schemeClr val="lt1"/>
                </a:solidFill>
                <a:latin typeface="Fira Sans"/>
                <a:ea typeface="Fira Sans"/>
                <a:cs typeface="Fira Sans"/>
                <a:sym typeface="Fira Sans"/>
              </a:rPr>
              <a:t> </a:t>
            </a:r>
            <a:endParaRPr/>
          </a:p>
          <a:p>
            <a:pPr indent="0" lvl="0" marL="0" marR="0" rtl="0" algn="ctr">
              <a:spcBef>
                <a:spcPts val="0"/>
              </a:spcBef>
              <a:spcAft>
                <a:spcPts val="0"/>
              </a:spcAft>
              <a:buNone/>
            </a:pPr>
            <a:r>
              <a:rPr b="0" i="0" lang="en-GB" sz="1800" u="none" cap="none" strike="noStrike">
                <a:solidFill>
                  <a:schemeClr val="lt1"/>
                </a:solidFill>
                <a:latin typeface="Fira Sans"/>
                <a:ea typeface="Fira Sans"/>
                <a:cs typeface="Fira Sans"/>
                <a:sym typeface="Fira Sans"/>
              </a:rPr>
              <a:t>have joined forces to fight against water scarcity</a:t>
            </a:r>
            <a:endParaRPr b="0" i="0" sz="1800" u="none" cap="none" strike="noStrike">
              <a:solidFill>
                <a:schemeClr val="lt1"/>
              </a:solidFill>
              <a:latin typeface="Fira Sans"/>
              <a:ea typeface="Fira Sans"/>
              <a:cs typeface="Fira Sans"/>
              <a:sym typeface="Fira Sans"/>
            </a:endParaRPr>
          </a:p>
        </p:txBody>
      </p:sp>
      <p:grpSp>
        <p:nvGrpSpPr>
          <p:cNvPr id="654" name="Google Shape;654;p25"/>
          <p:cNvGrpSpPr/>
          <p:nvPr/>
        </p:nvGrpSpPr>
        <p:grpSpPr>
          <a:xfrm>
            <a:off x="275432" y="3820438"/>
            <a:ext cx="3570058" cy="768091"/>
            <a:chOff x="275432" y="3820438"/>
            <a:chExt cx="3570058" cy="768091"/>
          </a:xfrm>
        </p:grpSpPr>
        <p:sp>
          <p:nvSpPr>
            <p:cNvPr id="655" name="Google Shape;655;p25"/>
            <p:cNvSpPr/>
            <p:nvPr/>
          </p:nvSpPr>
          <p:spPr>
            <a:xfrm>
              <a:off x="275432" y="3820438"/>
              <a:ext cx="3570058" cy="768091"/>
            </a:xfrm>
            <a:prstGeom prst="rect">
              <a:avLst/>
            </a:prstGeom>
            <a:solidFill>
              <a:srgbClr val="FFFFF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pic>
          <p:nvPicPr>
            <p:cNvPr descr="Pepsi - Wikipedia" id="656" name="Google Shape;656;p25"/>
            <p:cNvPicPr preferRelativeResize="0"/>
            <p:nvPr/>
          </p:nvPicPr>
          <p:blipFill rotWithShape="1">
            <a:blip r:embed="rId5">
              <a:alphaModFix/>
            </a:blip>
            <a:srcRect b="0" l="0" r="0" t="0"/>
            <a:stretch/>
          </p:blipFill>
          <p:spPr>
            <a:xfrm>
              <a:off x="1583631" y="3929582"/>
              <a:ext cx="392168" cy="540000"/>
            </a:xfrm>
            <a:prstGeom prst="rect">
              <a:avLst/>
            </a:prstGeom>
            <a:noFill/>
            <a:ln>
              <a:noFill/>
            </a:ln>
          </p:spPr>
        </p:pic>
        <p:pic>
          <p:nvPicPr>
            <p:cNvPr descr="Nike Logo arte vettoriale, icone e grafica per il download gratuito" id="657" name="Google Shape;657;p25"/>
            <p:cNvPicPr preferRelativeResize="0"/>
            <p:nvPr/>
          </p:nvPicPr>
          <p:blipFill rotWithShape="1">
            <a:blip r:embed="rId6">
              <a:alphaModFix/>
            </a:blip>
            <a:srcRect b="14516" l="8311" r="0" t="21891"/>
            <a:stretch/>
          </p:blipFill>
          <p:spPr>
            <a:xfrm>
              <a:off x="2215583" y="4007747"/>
              <a:ext cx="732610" cy="414788"/>
            </a:xfrm>
            <a:prstGeom prst="rect">
              <a:avLst/>
            </a:prstGeom>
            <a:noFill/>
            <a:ln>
              <a:noFill/>
            </a:ln>
          </p:spPr>
        </p:pic>
        <p:pic>
          <p:nvPicPr>
            <p:cNvPr descr="Microsoft.Informazione sull'emittente. (LEI INR2EJN1ERAN0W5ZP974, SWIFT  MSFTUS66XXX). Notizie e rating. Bilanci e rendicontazione finanziaria." id="658" name="Google Shape;658;p25"/>
            <p:cNvPicPr preferRelativeResize="0"/>
            <p:nvPr/>
          </p:nvPicPr>
          <p:blipFill rotWithShape="1">
            <a:blip r:embed="rId7">
              <a:alphaModFix/>
            </a:blip>
            <a:srcRect b="21850" l="0" r="0" t="28836"/>
            <a:stretch/>
          </p:blipFill>
          <p:spPr>
            <a:xfrm>
              <a:off x="375640" y="4088881"/>
              <a:ext cx="1042862" cy="288000"/>
            </a:xfrm>
            <a:prstGeom prst="rect">
              <a:avLst/>
            </a:prstGeom>
            <a:noFill/>
            <a:ln>
              <a:noFill/>
            </a:ln>
          </p:spPr>
        </p:pic>
        <p:pic>
          <p:nvPicPr>
            <p:cNvPr descr="Nestle Logo - Storia e significato dell'emblema del marchio" id="659" name="Google Shape;659;p25"/>
            <p:cNvPicPr preferRelativeResize="0"/>
            <p:nvPr/>
          </p:nvPicPr>
          <p:blipFill rotWithShape="1">
            <a:blip r:embed="rId8">
              <a:alphaModFix/>
            </a:blip>
            <a:srcRect b="0" l="18145" r="16539" t="0"/>
            <a:stretch/>
          </p:blipFill>
          <p:spPr>
            <a:xfrm>
              <a:off x="3060927" y="3928032"/>
              <a:ext cx="654117" cy="560828"/>
            </a:xfrm>
            <a:prstGeom prst="rect">
              <a:avLst/>
            </a:prstGeom>
            <a:noFill/>
            <a:ln>
              <a:noFill/>
            </a:ln>
          </p:spPr>
        </p:pic>
      </p:gr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2"/>
        </a:solidFill>
      </p:bgPr>
    </p:bg>
    <p:spTree>
      <p:nvGrpSpPr>
        <p:cNvPr id="664" name="Shape 664"/>
        <p:cNvGrpSpPr/>
        <p:nvPr/>
      </p:nvGrpSpPr>
      <p:grpSpPr>
        <a:xfrm>
          <a:off x="0" y="0"/>
          <a:ext cx="0" cy="0"/>
          <a:chOff x="0" y="0"/>
          <a:chExt cx="0" cy="0"/>
        </a:xfrm>
      </p:grpSpPr>
      <p:pic>
        <p:nvPicPr>
          <p:cNvPr descr="Sunlight shining through the water&#10;&#10;Description automatically generated with low confidence" id="665" name="Google Shape;665;p26"/>
          <p:cNvPicPr preferRelativeResize="0"/>
          <p:nvPr/>
        </p:nvPicPr>
        <p:blipFill rotWithShape="1">
          <a:blip r:embed="rId3">
            <a:alphaModFix amt="49000"/>
          </a:blip>
          <a:srcRect b="65530" l="0" r="0" t="-1"/>
          <a:stretch/>
        </p:blipFill>
        <p:spPr>
          <a:xfrm>
            <a:off x="27" y="-1"/>
            <a:ext cx="12191973" cy="1981551"/>
          </a:xfrm>
          <a:prstGeom prst="rect">
            <a:avLst/>
          </a:prstGeom>
          <a:noFill/>
          <a:ln>
            <a:noFill/>
          </a:ln>
        </p:spPr>
      </p:pic>
      <p:sp>
        <p:nvSpPr>
          <p:cNvPr id="666" name="Google Shape;666;p26"/>
          <p:cNvSpPr/>
          <p:nvPr/>
        </p:nvSpPr>
        <p:spPr>
          <a:xfrm>
            <a:off x="-863600" y="1903730"/>
            <a:ext cx="13817600" cy="72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2400" u="none" cap="none" strike="noStrike">
              <a:solidFill>
                <a:srgbClr val="FFFFFF"/>
              </a:solidFill>
              <a:latin typeface="Calibri"/>
              <a:ea typeface="Calibri"/>
              <a:cs typeface="Calibri"/>
              <a:sym typeface="Calibri"/>
            </a:endParaRPr>
          </a:p>
        </p:txBody>
      </p:sp>
      <p:sp>
        <p:nvSpPr>
          <p:cNvPr id="667" name="Google Shape;667;p26"/>
          <p:cNvSpPr txBox="1"/>
          <p:nvPr/>
        </p:nvSpPr>
        <p:spPr>
          <a:xfrm>
            <a:off x="0" y="297906"/>
            <a:ext cx="12191973" cy="132343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0" lang="en-GB" sz="8000" u="none" cap="none" strike="noStrike">
                <a:solidFill>
                  <a:srgbClr val="FFFFFF"/>
                </a:solidFill>
                <a:latin typeface="Montserrat Light"/>
                <a:ea typeface="Montserrat Light"/>
                <a:cs typeface="Montserrat Light"/>
                <a:sym typeface="Montserrat Light"/>
              </a:rPr>
              <a:t>MARKET RESEARCH</a:t>
            </a:r>
            <a:endParaRPr b="1" i="0" sz="8000" u="none" cap="none" strike="noStrike">
              <a:solidFill>
                <a:srgbClr val="FFFFFF"/>
              </a:solidFill>
              <a:latin typeface="Montserrat Light"/>
              <a:ea typeface="Montserrat Light"/>
              <a:cs typeface="Montserrat Light"/>
              <a:sym typeface="Montserrat Light"/>
            </a:endParaRPr>
          </a:p>
        </p:txBody>
      </p:sp>
      <p:pic>
        <p:nvPicPr>
          <p:cNvPr id="668" name="Google Shape;668;p26"/>
          <p:cNvPicPr preferRelativeResize="0"/>
          <p:nvPr/>
        </p:nvPicPr>
        <p:blipFill rotWithShape="1">
          <a:blip r:embed="rId4">
            <a:alphaModFix/>
          </a:blip>
          <a:srcRect b="0" l="0" r="-5988" t="0"/>
          <a:stretch/>
        </p:blipFill>
        <p:spPr>
          <a:xfrm>
            <a:off x="275432" y="4774258"/>
            <a:ext cx="3791876" cy="1440000"/>
          </a:xfrm>
          <a:prstGeom prst="rect">
            <a:avLst/>
          </a:prstGeom>
          <a:noFill/>
          <a:ln>
            <a:noFill/>
          </a:ln>
        </p:spPr>
      </p:pic>
      <p:sp>
        <p:nvSpPr>
          <p:cNvPr id="669" name="Google Shape;669;p26"/>
          <p:cNvSpPr txBox="1"/>
          <p:nvPr/>
        </p:nvSpPr>
        <p:spPr>
          <a:xfrm>
            <a:off x="-1" y="2508224"/>
            <a:ext cx="4063201" cy="113877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0" lang="en-GB" sz="3000" u="none" cap="none" strike="noStrike">
                <a:solidFill>
                  <a:schemeClr val="lt1"/>
                </a:solidFill>
                <a:latin typeface="Fira Sans"/>
                <a:ea typeface="Fira Sans"/>
                <a:cs typeface="Fira Sans"/>
                <a:sym typeface="Fira Sans"/>
              </a:rPr>
              <a:t>242 companies</a:t>
            </a:r>
            <a:r>
              <a:rPr b="1" i="0" lang="en-GB" sz="3200" u="none" cap="none" strike="noStrike">
                <a:solidFill>
                  <a:schemeClr val="lt1"/>
                </a:solidFill>
                <a:latin typeface="Fira Sans"/>
                <a:ea typeface="Fira Sans"/>
                <a:cs typeface="Fira Sans"/>
                <a:sym typeface="Fira Sans"/>
              </a:rPr>
              <a:t> </a:t>
            </a:r>
            <a:endParaRPr/>
          </a:p>
          <a:p>
            <a:pPr indent="0" lvl="0" marL="0" marR="0" rtl="0" algn="ctr">
              <a:spcBef>
                <a:spcPts val="0"/>
              </a:spcBef>
              <a:spcAft>
                <a:spcPts val="0"/>
              </a:spcAft>
              <a:buNone/>
            </a:pPr>
            <a:r>
              <a:rPr b="0" i="0" lang="en-GB" sz="1800" u="none" cap="none" strike="noStrike">
                <a:solidFill>
                  <a:schemeClr val="lt1"/>
                </a:solidFill>
                <a:latin typeface="Fira Sans"/>
                <a:ea typeface="Fira Sans"/>
                <a:cs typeface="Fira Sans"/>
                <a:sym typeface="Fira Sans"/>
              </a:rPr>
              <a:t>have joined forces to fight against water scarcity</a:t>
            </a:r>
            <a:endParaRPr b="0" i="0" sz="1800" u="none" cap="none" strike="noStrike">
              <a:solidFill>
                <a:schemeClr val="lt1"/>
              </a:solidFill>
              <a:latin typeface="Fira Sans"/>
              <a:ea typeface="Fira Sans"/>
              <a:cs typeface="Fira Sans"/>
              <a:sym typeface="Fira Sans"/>
            </a:endParaRPr>
          </a:p>
        </p:txBody>
      </p:sp>
      <p:pic>
        <p:nvPicPr>
          <p:cNvPr id="670" name="Google Shape;670;p26"/>
          <p:cNvPicPr preferRelativeResize="0"/>
          <p:nvPr/>
        </p:nvPicPr>
        <p:blipFill rotWithShape="1">
          <a:blip r:embed="rId5">
            <a:alphaModFix/>
          </a:blip>
          <a:srcRect b="0" l="0" r="0" t="0"/>
          <a:stretch/>
        </p:blipFill>
        <p:spPr>
          <a:xfrm>
            <a:off x="4811270" y="4773600"/>
            <a:ext cx="2573233" cy="1440000"/>
          </a:xfrm>
          <a:prstGeom prst="rect">
            <a:avLst/>
          </a:prstGeom>
          <a:noFill/>
          <a:ln>
            <a:noFill/>
          </a:ln>
        </p:spPr>
      </p:pic>
      <p:sp>
        <p:nvSpPr>
          <p:cNvPr id="671" name="Google Shape;671;p26"/>
          <p:cNvSpPr txBox="1"/>
          <p:nvPr/>
        </p:nvSpPr>
        <p:spPr>
          <a:xfrm>
            <a:off x="4063200" y="2509200"/>
            <a:ext cx="4063198" cy="113877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0" lang="en-GB" sz="3000" u="none" cap="none" strike="noStrike">
                <a:solidFill>
                  <a:schemeClr val="lt1"/>
                </a:solidFill>
                <a:latin typeface="Fira Sans"/>
                <a:ea typeface="Fira Sans"/>
                <a:cs typeface="Fira Sans"/>
                <a:sym typeface="Fira Sans"/>
              </a:rPr>
              <a:t>Investors</a:t>
            </a:r>
            <a:r>
              <a:rPr b="0" i="0" lang="en-GB" sz="2800" u="none" cap="none" strike="noStrike">
                <a:solidFill>
                  <a:schemeClr val="lt1"/>
                </a:solidFill>
                <a:latin typeface="Fira Sans"/>
                <a:ea typeface="Fira Sans"/>
                <a:cs typeface="Fira Sans"/>
                <a:sym typeface="Fira Sans"/>
              </a:rPr>
              <a:t> </a:t>
            </a:r>
            <a:r>
              <a:rPr b="0" i="0" lang="en-GB" sz="1800" u="none" cap="none" strike="noStrike">
                <a:solidFill>
                  <a:schemeClr val="lt1"/>
                </a:solidFill>
                <a:latin typeface="Fira Sans"/>
                <a:ea typeface="Fira Sans"/>
                <a:cs typeface="Fira Sans"/>
                <a:sym typeface="Fira Sans"/>
              </a:rPr>
              <a:t>for</a:t>
            </a:r>
            <a:r>
              <a:rPr b="0" i="0" lang="en-GB" sz="2800" u="none" cap="none" strike="noStrike">
                <a:solidFill>
                  <a:schemeClr val="lt1"/>
                </a:solidFill>
                <a:latin typeface="Fira Sans"/>
                <a:ea typeface="Fira Sans"/>
                <a:cs typeface="Fira Sans"/>
                <a:sym typeface="Fira Sans"/>
              </a:rPr>
              <a:t> </a:t>
            </a:r>
            <a:r>
              <a:rPr b="1" i="0" lang="en-GB" sz="2950" u="none" cap="none" strike="noStrike">
                <a:solidFill>
                  <a:schemeClr val="lt1"/>
                </a:solidFill>
                <a:latin typeface="Fira Sans"/>
                <a:ea typeface="Fira Sans"/>
                <a:cs typeface="Fira Sans"/>
                <a:sym typeface="Fira Sans"/>
              </a:rPr>
              <a:t>3 trillion $</a:t>
            </a:r>
            <a:r>
              <a:rPr b="1" i="0" lang="en-GB" sz="3200" u="none" cap="none" strike="noStrike">
                <a:solidFill>
                  <a:schemeClr val="lt1"/>
                </a:solidFill>
                <a:latin typeface="Fira Sans"/>
                <a:ea typeface="Fira Sans"/>
                <a:cs typeface="Fira Sans"/>
                <a:sym typeface="Fira Sans"/>
              </a:rPr>
              <a:t> </a:t>
            </a:r>
            <a:r>
              <a:rPr b="0" i="0" lang="en-GB" sz="1800" u="none" cap="none" strike="noStrike">
                <a:solidFill>
                  <a:schemeClr val="lt1"/>
                </a:solidFill>
                <a:latin typeface="Fira Sans"/>
                <a:ea typeface="Fira Sans"/>
                <a:cs typeface="Fira Sans"/>
                <a:sym typeface="Fira Sans"/>
              </a:rPr>
              <a:t>in assets wrote a letter to push the governments to act</a:t>
            </a:r>
            <a:endParaRPr b="0" i="0" sz="3200" u="none" cap="none" strike="noStrike">
              <a:solidFill>
                <a:schemeClr val="lt1"/>
              </a:solidFill>
              <a:latin typeface="Fira Sans"/>
              <a:ea typeface="Fira Sans"/>
              <a:cs typeface="Fira Sans"/>
              <a:sym typeface="Fira Sans"/>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2"/>
        </a:solidFill>
      </p:bgPr>
    </p:bg>
    <p:spTree>
      <p:nvGrpSpPr>
        <p:cNvPr id="676" name="Shape 676"/>
        <p:cNvGrpSpPr/>
        <p:nvPr/>
      </p:nvGrpSpPr>
      <p:grpSpPr>
        <a:xfrm>
          <a:off x="0" y="0"/>
          <a:ext cx="0" cy="0"/>
          <a:chOff x="0" y="0"/>
          <a:chExt cx="0" cy="0"/>
        </a:xfrm>
      </p:grpSpPr>
      <p:pic>
        <p:nvPicPr>
          <p:cNvPr id="677" name="Google Shape;677;p27"/>
          <p:cNvPicPr preferRelativeResize="0"/>
          <p:nvPr/>
        </p:nvPicPr>
        <p:blipFill rotWithShape="1">
          <a:blip r:embed="rId3">
            <a:alphaModFix/>
          </a:blip>
          <a:srcRect b="0" l="0" r="-5988" t="0"/>
          <a:stretch/>
        </p:blipFill>
        <p:spPr>
          <a:xfrm>
            <a:off x="275432" y="4774258"/>
            <a:ext cx="3791876" cy="1440000"/>
          </a:xfrm>
          <a:prstGeom prst="rect">
            <a:avLst/>
          </a:prstGeom>
          <a:noFill/>
          <a:ln>
            <a:noFill/>
          </a:ln>
        </p:spPr>
      </p:pic>
      <p:pic>
        <p:nvPicPr>
          <p:cNvPr descr="Sunlight shining through the water&#10;&#10;Description automatically generated with low confidence" id="678" name="Google Shape;678;p27"/>
          <p:cNvPicPr preferRelativeResize="0"/>
          <p:nvPr/>
        </p:nvPicPr>
        <p:blipFill rotWithShape="1">
          <a:blip r:embed="rId4">
            <a:alphaModFix amt="49000"/>
          </a:blip>
          <a:srcRect b="65530" l="0" r="0" t="-1"/>
          <a:stretch/>
        </p:blipFill>
        <p:spPr>
          <a:xfrm>
            <a:off x="27" y="-1"/>
            <a:ext cx="12191973" cy="1981551"/>
          </a:xfrm>
          <a:prstGeom prst="rect">
            <a:avLst/>
          </a:prstGeom>
          <a:noFill/>
          <a:ln>
            <a:noFill/>
          </a:ln>
        </p:spPr>
      </p:pic>
      <p:sp>
        <p:nvSpPr>
          <p:cNvPr id="679" name="Google Shape;679;p27"/>
          <p:cNvSpPr txBox="1"/>
          <p:nvPr/>
        </p:nvSpPr>
        <p:spPr>
          <a:xfrm>
            <a:off x="-1" y="2508224"/>
            <a:ext cx="4063201" cy="113877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0" lang="en-GB" sz="3000" u="none" cap="none" strike="noStrike">
                <a:solidFill>
                  <a:schemeClr val="lt1"/>
                </a:solidFill>
                <a:latin typeface="Fira Sans"/>
                <a:ea typeface="Fira Sans"/>
                <a:cs typeface="Fira Sans"/>
                <a:sym typeface="Fira Sans"/>
              </a:rPr>
              <a:t>242 companies</a:t>
            </a:r>
            <a:r>
              <a:rPr b="1" i="0" lang="en-GB" sz="3200" u="none" cap="none" strike="noStrike">
                <a:solidFill>
                  <a:schemeClr val="lt1"/>
                </a:solidFill>
                <a:latin typeface="Fira Sans"/>
                <a:ea typeface="Fira Sans"/>
                <a:cs typeface="Fira Sans"/>
                <a:sym typeface="Fira Sans"/>
              </a:rPr>
              <a:t> </a:t>
            </a:r>
            <a:endParaRPr/>
          </a:p>
          <a:p>
            <a:pPr indent="0" lvl="0" marL="0" marR="0" rtl="0" algn="ctr">
              <a:spcBef>
                <a:spcPts val="0"/>
              </a:spcBef>
              <a:spcAft>
                <a:spcPts val="0"/>
              </a:spcAft>
              <a:buNone/>
            </a:pPr>
            <a:r>
              <a:rPr b="0" i="0" lang="en-GB" sz="1800" u="none" cap="none" strike="noStrike">
                <a:solidFill>
                  <a:schemeClr val="lt1"/>
                </a:solidFill>
                <a:latin typeface="Fira Sans"/>
                <a:ea typeface="Fira Sans"/>
                <a:cs typeface="Fira Sans"/>
                <a:sym typeface="Fira Sans"/>
              </a:rPr>
              <a:t>have joined forces to fight against water scarcity</a:t>
            </a:r>
            <a:endParaRPr b="0" i="0" sz="1800" u="none" cap="none" strike="noStrike">
              <a:solidFill>
                <a:schemeClr val="lt1"/>
              </a:solidFill>
              <a:latin typeface="Fira Sans"/>
              <a:ea typeface="Fira Sans"/>
              <a:cs typeface="Fira Sans"/>
              <a:sym typeface="Fira Sans"/>
            </a:endParaRPr>
          </a:p>
        </p:txBody>
      </p:sp>
      <p:pic>
        <p:nvPicPr>
          <p:cNvPr id="680" name="Google Shape;680;p27"/>
          <p:cNvPicPr preferRelativeResize="0"/>
          <p:nvPr/>
        </p:nvPicPr>
        <p:blipFill rotWithShape="1">
          <a:blip r:embed="rId5">
            <a:alphaModFix/>
          </a:blip>
          <a:srcRect b="0" l="0" r="0" t="0"/>
          <a:stretch/>
        </p:blipFill>
        <p:spPr>
          <a:xfrm>
            <a:off x="4811270" y="4773600"/>
            <a:ext cx="2573233" cy="1440000"/>
          </a:xfrm>
          <a:prstGeom prst="rect">
            <a:avLst/>
          </a:prstGeom>
          <a:noFill/>
          <a:ln>
            <a:noFill/>
          </a:ln>
        </p:spPr>
      </p:pic>
      <p:sp>
        <p:nvSpPr>
          <p:cNvPr id="681" name="Google Shape;681;p27"/>
          <p:cNvSpPr txBox="1"/>
          <p:nvPr/>
        </p:nvSpPr>
        <p:spPr>
          <a:xfrm>
            <a:off x="4063200" y="2509200"/>
            <a:ext cx="4063198" cy="113877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0" lang="en-GB" sz="3000" u="none" cap="none" strike="noStrike">
                <a:solidFill>
                  <a:schemeClr val="lt1"/>
                </a:solidFill>
                <a:latin typeface="Fira Sans"/>
                <a:ea typeface="Fira Sans"/>
                <a:cs typeface="Fira Sans"/>
                <a:sym typeface="Fira Sans"/>
              </a:rPr>
              <a:t>Investors</a:t>
            </a:r>
            <a:r>
              <a:rPr b="0" i="0" lang="en-GB" sz="2800" u="none" cap="none" strike="noStrike">
                <a:solidFill>
                  <a:schemeClr val="lt1"/>
                </a:solidFill>
                <a:latin typeface="Fira Sans"/>
                <a:ea typeface="Fira Sans"/>
                <a:cs typeface="Fira Sans"/>
                <a:sym typeface="Fira Sans"/>
              </a:rPr>
              <a:t> </a:t>
            </a:r>
            <a:r>
              <a:rPr b="0" i="0" lang="en-GB" sz="1800" u="none" cap="none" strike="noStrike">
                <a:solidFill>
                  <a:schemeClr val="lt1"/>
                </a:solidFill>
                <a:latin typeface="Fira Sans"/>
                <a:ea typeface="Fira Sans"/>
                <a:cs typeface="Fira Sans"/>
                <a:sym typeface="Fira Sans"/>
              </a:rPr>
              <a:t>for</a:t>
            </a:r>
            <a:r>
              <a:rPr b="0" i="0" lang="en-GB" sz="2800" u="none" cap="none" strike="noStrike">
                <a:solidFill>
                  <a:schemeClr val="lt1"/>
                </a:solidFill>
                <a:latin typeface="Fira Sans"/>
                <a:ea typeface="Fira Sans"/>
                <a:cs typeface="Fira Sans"/>
                <a:sym typeface="Fira Sans"/>
              </a:rPr>
              <a:t> </a:t>
            </a:r>
            <a:r>
              <a:rPr b="1" i="0" lang="en-GB" sz="2950" u="none" cap="none" strike="noStrike">
                <a:solidFill>
                  <a:schemeClr val="lt1"/>
                </a:solidFill>
                <a:latin typeface="Fira Sans"/>
                <a:ea typeface="Fira Sans"/>
                <a:cs typeface="Fira Sans"/>
                <a:sym typeface="Fira Sans"/>
              </a:rPr>
              <a:t>3 trillion $</a:t>
            </a:r>
            <a:r>
              <a:rPr b="1" i="0" lang="en-GB" sz="3200" u="none" cap="none" strike="noStrike">
                <a:solidFill>
                  <a:schemeClr val="lt1"/>
                </a:solidFill>
                <a:latin typeface="Fira Sans"/>
                <a:ea typeface="Fira Sans"/>
                <a:cs typeface="Fira Sans"/>
                <a:sym typeface="Fira Sans"/>
              </a:rPr>
              <a:t> </a:t>
            </a:r>
            <a:r>
              <a:rPr b="0" i="0" lang="en-GB" sz="1800" u="none" cap="none" strike="noStrike">
                <a:solidFill>
                  <a:schemeClr val="lt1"/>
                </a:solidFill>
                <a:latin typeface="Fira Sans"/>
                <a:ea typeface="Fira Sans"/>
                <a:cs typeface="Fira Sans"/>
                <a:sym typeface="Fira Sans"/>
              </a:rPr>
              <a:t>in assets wrote a letter to push the governments to act</a:t>
            </a:r>
            <a:endParaRPr b="0" i="0" sz="3200" u="none" cap="none" strike="noStrike">
              <a:solidFill>
                <a:schemeClr val="lt1"/>
              </a:solidFill>
              <a:latin typeface="Fira Sans"/>
              <a:ea typeface="Fira Sans"/>
              <a:cs typeface="Fira Sans"/>
              <a:sym typeface="Fira Sans"/>
            </a:endParaRPr>
          </a:p>
        </p:txBody>
      </p:sp>
      <p:pic>
        <p:nvPicPr>
          <p:cNvPr id="682" name="Google Shape;682;p27"/>
          <p:cNvPicPr preferRelativeResize="0"/>
          <p:nvPr/>
        </p:nvPicPr>
        <p:blipFill rotWithShape="1">
          <a:blip r:embed="rId6">
            <a:alphaModFix/>
          </a:blip>
          <a:srcRect b="0" l="0" r="0" t="0"/>
          <a:stretch/>
        </p:blipFill>
        <p:spPr>
          <a:xfrm>
            <a:off x="10146422" y="5036762"/>
            <a:ext cx="1764397" cy="1176838"/>
          </a:xfrm>
          <a:prstGeom prst="rect">
            <a:avLst/>
          </a:prstGeom>
          <a:noFill/>
          <a:ln>
            <a:noFill/>
          </a:ln>
        </p:spPr>
      </p:pic>
      <p:sp>
        <p:nvSpPr>
          <p:cNvPr id="683" name="Google Shape;683;p27"/>
          <p:cNvSpPr txBox="1"/>
          <p:nvPr/>
        </p:nvSpPr>
        <p:spPr>
          <a:xfrm>
            <a:off x="8126398" y="2509200"/>
            <a:ext cx="4063199" cy="1415772"/>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0" lang="en-GB" sz="3000" u="none" cap="none" strike="noStrike">
                <a:solidFill>
                  <a:schemeClr val="lt1"/>
                </a:solidFill>
                <a:latin typeface="Fira Sans"/>
                <a:ea typeface="Fira Sans"/>
                <a:cs typeface="Fira Sans"/>
                <a:sym typeface="Fira Sans"/>
              </a:rPr>
              <a:t>France and Spain</a:t>
            </a:r>
            <a:r>
              <a:rPr b="1" i="0" lang="en-GB" sz="3200" u="none" cap="none" strike="noStrike">
                <a:solidFill>
                  <a:schemeClr val="lt1"/>
                </a:solidFill>
                <a:latin typeface="Fira Sans"/>
                <a:ea typeface="Fira Sans"/>
                <a:cs typeface="Fira Sans"/>
                <a:sym typeface="Fira Sans"/>
              </a:rPr>
              <a:t> </a:t>
            </a:r>
            <a:endParaRPr/>
          </a:p>
          <a:p>
            <a:pPr indent="0" lvl="0" marL="0" marR="0" rtl="0" algn="ctr">
              <a:spcBef>
                <a:spcPts val="0"/>
              </a:spcBef>
              <a:spcAft>
                <a:spcPts val="0"/>
              </a:spcAft>
              <a:buNone/>
            </a:pPr>
            <a:r>
              <a:rPr b="0" i="0" lang="en-GB" sz="1800" u="none" cap="none" strike="noStrike">
                <a:solidFill>
                  <a:schemeClr val="lt1"/>
                </a:solidFill>
                <a:latin typeface="Fira Sans"/>
                <a:ea typeface="Fira Sans"/>
                <a:cs typeface="Fira Sans"/>
                <a:sym typeface="Fira Sans"/>
              </a:rPr>
              <a:t>have already imposed water restriction and made available millions of euros to reach their goal</a:t>
            </a:r>
            <a:endParaRPr b="0" i="0" sz="3200" u="none" cap="none" strike="noStrike">
              <a:solidFill>
                <a:schemeClr val="lt1"/>
              </a:solidFill>
              <a:latin typeface="Fira Sans"/>
              <a:ea typeface="Fira Sans"/>
              <a:cs typeface="Fira Sans"/>
              <a:sym typeface="Fira Sans"/>
            </a:endParaRPr>
          </a:p>
        </p:txBody>
      </p:sp>
      <p:pic>
        <p:nvPicPr>
          <p:cNvPr id="684" name="Google Shape;684;p27"/>
          <p:cNvPicPr preferRelativeResize="0"/>
          <p:nvPr/>
        </p:nvPicPr>
        <p:blipFill rotWithShape="1">
          <a:blip r:embed="rId7">
            <a:alphaModFix/>
          </a:blip>
          <a:srcRect b="0" l="0" r="0" t="0"/>
          <a:stretch/>
        </p:blipFill>
        <p:spPr>
          <a:xfrm>
            <a:off x="8380622" y="4773600"/>
            <a:ext cx="1765800" cy="1177200"/>
          </a:xfrm>
          <a:prstGeom prst="rect">
            <a:avLst/>
          </a:prstGeom>
          <a:noFill/>
          <a:ln>
            <a:noFill/>
          </a:ln>
        </p:spPr>
      </p:pic>
      <p:sp>
        <p:nvSpPr>
          <p:cNvPr id="685" name="Google Shape;685;p27"/>
          <p:cNvSpPr/>
          <p:nvPr/>
        </p:nvSpPr>
        <p:spPr>
          <a:xfrm>
            <a:off x="-863600" y="1903730"/>
            <a:ext cx="13817600" cy="72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2400" u="none" cap="none" strike="noStrike">
              <a:solidFill>
                <a:srgbClr val="FFFFFF"/>
              </a:solidFill>
              <a:latin typeface="Calibri"/>
              <a:ea typeface="Calibri"/>
              <a:cs typeface="Calibri"/>
              <a:sym typeface="Calibri"/>
            </a:endParaRPr>
          </a:p>
        </p:txBody>
      </p:sp>
      <p:sp>
        <p:nvSpPr>
          <p:cNvPr id="686" name="Google Shape;686;p27"/>
          <p:cNvSpPr txBox="1"/>
          <p:nvPr/>
        </p:nvSpPr>
        <p:spPr>
          <a:xfrm>
            <a:off x="0" y="297906"/>
            <a:ext cx="12191973" cy="132343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0" lang="en-GB" sz="8000" u="none" cap="none" strike="noStrike">
                <a:solidFill>
                  <a:srgbClr val="FFFFFF"/>
                </a:solidFill>
                <a:latin typeface="Montserrat Light"/>
                <a:ea typeface="Montserrat Light"/>
                <a:cs typeface="Montserrat Light"/>
                <a:sym typeface="Montserrat Light"/>
              </a:rPr>
              <a:t>MARKET RESEARCH</a:t>
            </a:r>
            <a:endParaRPr b="1" i="0" sz="8000" u="none" cap="none" strike="noStrike">
              <a:solidFill>
                <a:srgbClr val="FFFFFF"/>
              </a:solidFill>
              <a:latin typeface="Montserrat Light"/>
              <a:ea typeface="Montserrat Light"/>
              <a:cs typeface="Montserrat Light"/>
              <a:sym typeface="Montserrat Light"/>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2"/>
        </a:solidFill>
      </p:bgPr>
    </p:bg>
    <p:spTree>
      <p:nvGrpSpPr>
        <p:cNvPr id="691" name="Shape 691"/>
        <p:cNvGrpSpPr/>
        <p:nvPr/>
      </p:nvGrpSpPr>
      <p:grpSpPr>
        <a:xfrm>
          <a:off x="0" y="0"/>
          <a:ext cx="0" cy="0"/>
          <a:chOff x="0" y="0"/>
          <a:chExt cx="0" cy="0"/>
        </a:xfrm>
      </p:grpSpPr>
      <p:pic>
        <p:nvPicPr>
          <p:cNvPr descr="A picture containing outdoor, plant, water, nature&#10;&#10;Description automatically generated" id="692" name="Google Shape;692;p28"/>
          <p:cNvPicPr preferRelativeResize="0"/>
          <p:nvPr/>
        </p:nvPicPr>
        <p:blipFill rotWithShape="1">
          <a:blip r:embed="rId3">
            <a:alphaModFix amt="55000"/>
          </a:blip>
          <a:srcRect b="0" l="0" r="0" t="0"/>
          <a:stretch/>
        </p:blipFill>
        <p:spPr>
          <a:xfrm>
            <a:off x="0" y="3810"/>
            <a:ext cx="12192000" cy="6850380"/>
          </a:xfrm>
          <a:prstGeom prst="rect">
            <a:avLst/>
          </a:prstGeom>
          <a:noFill/>
          <a:ln>
            <a:noFill/>
          </a:ln>
        </p:spPr>
      </p:pic>
      <p:sp>
        <p:nvSpPr>
          <p:cNvPr id="693" name="Google Shape;693;p28"/>
          <p:cNvSpPr/>
          <p:nvPr/>
        </p:nvSpPr>
        <p:spPr>
          <a:xfrm>
            <a:off x="635432" y="358819"/>
            <a:ext cx="10972800" cy="13038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b="1" i="0" sz="5867" u="none" cap="none" strike="noStrike">
              <a:solidFill>
                <a:srgbClr val="FFFFFF"/>
              </a:solidFill>
              <a:latin typeface="Montserrat Light"/>
              <a:ea typeface="Montserrat Light"/>
              <a:cs typeface="Montserrat Light"/>
              <a:sym typeface="Montserrat Light"/>
            </a:endParaRPr>
          </a:p>
        </p:txBody>
      </p:sp>
      <p:sp>
        <p:nvSpPr>
          <p:cNvPr id="694" name="Google Shape;694;p28"/>
          <p:cNvSpPr txBox="1"/>
          <p:nvPr/>
        </p:nvSpPr>
        <p:spPr>
          <a:xfrm>
            <a:off x="1315457" y="2019892"/>
            <a:ext cx="9561085" cy="2308324"/>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0" lang="en-GB" sz="4800" u="none" cap="none" strike="noStrike">
                <a:solidFill>
                  <a:srgbClr val="FFFFFF"/>
                </a:solidFill>
                <a:latin typeface="Fira Sans"/>
                <a:ea typeface="Fira Sans"/>
                <a:cs typeface="Fira Sans"/>
                <a:sym typeface="Fira Sans"/>
              </a:rPr>
              <a:t>Agriculture accounts for 70% of all freshwater withdrawals</a:t>
            </a:r>
            <a:endParaRPr/>
          </a:p>
          <a:p>
            <a:pPr indent="0" lvl="0" marL="0" marR="0" rtl="0" algn="ctr">
              <a:spcBef>
                <a:spcPts val="0"/>
              </a:spcBef>
              <a:spcAft>
                <a:spcPts val="0"/>
              </a:spcAft>
              <a:buNone/>
            </a:pPr>
            <a:r>
              <a:rPr b="1" i="0" lang="en-GB" sz="4800" u="none" cap="none" strike="noStrike">
                <a:solidFill>
                  <a:srgbClr val="FFFFFF"/>
                </a:solidFill>
                <a:latin typeface="Fira Sans"/>
                <a:ea typeface="Fira Sans"/>
                <a:cs typeface="Fira Sans"/>
                <a:sym typeface="Fira Sans"/>
              </a:rPr>
              <a:t>worldwide</a:t>
            </a:r>
            <a:endParaRPr b="0" i="0" sz="2000" u="none" cap="none" strike="noStrike">
              <a:solidFill>
                <a:srgbClr val="FFFFFF"/>
              </a:solidFill>
              <a:latin typeface="Arial"/>
              <a:ea typeface="Arial"/>
              <a:cs typeface="Arial"/>
              <a:sym typeface="Arial"/>
            </a:endParaRPr>
          </a:p>
        </p:txBody>
      </p:sp>
      <p:pic>
        <p:nvPicPr>
          <p:cNvPr id="695" name="Google Shape;695;p28"/>
          <p:cNvPicPr preferRelativeResize="0"/>
          <p:nvPr/>
        </p:nvPicPr>
        <p:blipFill rotWithShape="1">
          <a:blip r:embed="rId4">
            <a:alphaModFix/>
          </a:blip>
          <a:srcRect b="0" l="0" r="0" t="0"/>
          <a:stretch/>
        </p:blipFill>
        <p:spPr>
          <a:xfrm>
            <a:off x="5455013" y="4328216"/>
            <a:ext cx="1064110" cy="1080672"/>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2"/>
        </a:solidFill>
      </p:bgPr>
    </p:bg>
    <p:spTree>
      <p:nvGrpSpPr>
        <p:cNvPr id="700" name="Shape 700"/>
        <p:cNvGrpSpPr/>
        <p:nvPr/>
      </p:nvGrpSpPr>
      <p:grpSpPr>
        <a:xfrm>
          <a:off x="0" y="0"/>
          <a:ext cx="0" cy="0"/>
          <a:chOff x="0" y="0"/>
          <a:chExt cx="0" cy="0"/>
        </a:xfrm>
      </p:grpSpPr>
      <p:pic>
        <p:nvPicPr>
          <p:cNvPr descr="A picture containing outdoor, plant, water, nature&#10;&#10;Description automatically generated" id="701" name="Google Shape;701;p29"/>
          <p:cNvPicPr preferRelativeResize="0"/>
          <p:nvPr/>
        </p:nvPicPr>
        <p:blipFill rotWithShape="1">
          <a:blip r:embed="rId3">
            <a:alphaModFix amt="55000"/>
          </a:blip>
          <a:srcRect b="0" l="0" r="0" t="0"/>
          <a:stretch/>
        </p:blipFill>
        <p:spPr>
          <a:xfrm>
            <a:off x="0" y="3810"/>
            <a:ext cx="12192000" cy="6850380"/>
          </a:xfrm>
          <a:prstGeom prst="rect">
            <a:avLst/>
          </a:prstGeom>
          <a:noFill/>
          <a:ln>
            <a:noFill/>
          </a:ln>
        </p:spPr>
      </p:pic>
      <p:sp>
        <p:nvSpPr>
          <p:cNvPr id="702" name="Google Shape;702;p29"/>
          <p:cNvSpPr/>
          <p:nvPr/>
        </p:nvSpPr>
        <p:spPr>
          <a:xfrm>
            <a:off x="635432" y="358819"/>
            <a:ext cx="10972800" cy="13038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b="1" i="0" sz="5867" u="none" cap="none" strike="noStrike">
              <a:solidFill>
                <a:srgbClr val="FFFFFF"/>
              </a:solidFill>
              <a:latin typeface="Montserrat Light"/>
              <a:ea typeface="Montserrat Light"/>
              <a:cs typeface="Montserrat Light"/>
              <a:sym typeface="Montserrat Light"/>
            </a:endParaRPr>
          </a:p>
        </p:txBody>
      </p:sp>
      <p:sp>
        <p:nvSpPr>
          <p:cNvPr id="703" name="Google Shape;703;p29"/>
          <p:cNvSpPr txBox="1"/>
          <p:nvPr/>
        </p:nvSpPr>
        <p:spPr>
          <a:xfrm>
            <a:off x="0" y="416253"/>
            <a:ext cx="12191999" cy="156966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0" lang="en-GB" sz="4800" u="none" cap="none" strike="noStrike">
                <a:solidFill>
                  <a:srgbClr val="FFFFFF"/>
                </a:solidFill>
                <a:latin typeface="Fira Sans"/>
                <a:ea typeface="Fira Sans"/>
                <a:cs typeface="Fira Sans"/>
                <a:sym typeface="Fira Sans"/>
              </a:rPr>
              <a:t>We save the water scarcity issue</a:t>
            </a:r>
            <a:endParaRPr/>
          </a:p>
          <a:p>
            <a:pPr indent="0" lvl="0" marL="0" marR="0" rtl="0" algn="ctr">
              <a:spcBef>
                <a:spcPts val="0"/>
              </a:spcBef>
              <a:spcAft>
                <a:spcPts val="0"/>
              </a:spcAft>
              <a:buNone/>
            </a:pPr>
            <a:r>
              <a:rPr b="1" i="0" lang="en-GB" sz="4800" u="none" cap="none" strike="noStrike">
                <a:solidFill>
                  <a:srgbClr val="FFFFFF"/>
                </a:solidFill>
                <a:latin typeface="Fira Sans"/>
                <a:ea typeface="Fira Sans"/>
                <a:cs typeface="Fira Sans"/>
                <a:sym typeface="Fira Sans"/>
              </a:rPr>
              <a:t>in agriculture</a:t>
            </a:r>
            <a:endParaRPr b="0" i="0" sz="2000" u="none" cap="none" strike="noStrike">
              <a:solidFill>
                <a:srgbClr val="FFFFFF"/>
              </a:solidFill>
              <a:latin typeface="Arial"/>
              <a:ea typeface="Arial"/>
              <a:cs typeface="Arial"/>
              <a:sym typeface="Arial"/>
            </a:endParaRPr>
          </a:p>
        </p:txBody>
      </p:sp>
      <p:grpSp>
        <p:nvGrpSpPr>
          <p:cNvPr id="704" name="Google Shape;704;p29"/>
          <p:cNvGrpSpPr/>
          <p:nvPr/>
        </p:nvGrpSpPr>
        <p:grpSpPr>
          <a:xfrm>
            <a:off x="3093930" y="3331921"/>
            <a:ext cx="1052186" cy="1402503"/>
            <a:chOff x="3707704" y="3657597"/>
            <a:chExt cx="1052186" cy="1402503"/>
          </a:xfrm>
        </p:grpSpPr>
        <p:sp>
          <p:nvSpPr>
            <p:cNvPr id="705" name="Google Shape;705;p29"/>
            <p:cNvSpPr/>
            <p:nvPr/>
          </p:nvSpPr>
          <p:spPr>
            <a:xfrm>
              <a:off x="3707704" y="4243154"/>
              <a:ext cx="1052186" cy="816946"/>
            </a:xfrm>
            <a:custGeom>
              <a:rect b="b" l="l" r="r" t="t"/>
              <a:pathLst>
                <a:path extrusionOk="0" h="147" w="185">
                  <a:moveTo>
                    <a:pt x="185" y="48"/>
                  </a:moveTo>
                  <a:cubicBezTo>
                    <a:pt x="185" y="94"/>
                    <a:pt x="185" y="94"/>
                    <a:pt x="185" y="94"/>
                  </a:cubicBezTo>
                  <a:cubicBezTo>
                    <a:pt x="185" y="94"/>
                    <a:pt x="181" y="147"/>
                    <a:pt x="98" y="147"/>
                  </a:cubicBezTo>
                  <a:cubicBezTo>
                    <a:pt x="87" y="147"/>
                    <a:pt x="87" y="147"/>
                    <a:pt x="87" y="147"/>
                  </a:cubicBezTo>
                  <a:cubicBezTo>
                    <a:pt x="4" y="147"/>
                    <a:pt x="0" y="94"/>
                    <a:pt x="0" y="94"/>
                  </a:cubicBezTo>
                  <a:cubicBezTo>
                    <a:pt x="0" y="94"/>
                    <a:pt x="0" y="94"/>
                    <a:pt x="0" y="48"/>
                  </a:cubicBezTo>
                  <a:cubicBezTo>
                    <a:pt x="0" y="21"/>
                    <a:pt x="30" y="7"/>
                    <a:pt x="54" y="0"/>
                  </a:cubicBezTo>
                  <a:cubicBezTo>
                    <a:pt x="61" y="12"/>
                    <a:pt x="76" y="20"/>
                    <a:pt x="93" y="20"/>
                  </a:cubicBezTo>
                  <a:cubicBezTo>
                    <a:pt x="110" y="20"/>
                    <a:pt x="124" y="12"/>
                    <a:pt x="131" y="0"/>
                  </a:cubicBezTo>
                  <a:cubicBezTo>
                    <a:pt x="156" y="7"/>
                    <a:pt x="185" y="21"/>
                    <a:pt x="185" y="48"/>
                  </a:cubicBezTo>
                  <a:close/>
                </a:path>
              </a:pathLst>
            </a:custGeom>
            <a:solidFill>
              <a:srgbClr val="2BA7ED"/>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FFFFFF"/>
                </a:solidFill>
                <a:latin typeface="Open Sans"/>
                <a:ea typeface="Open Sans"/>
                <a:cs typeface="Open Sans"/>
                <a:sym typeface="Open Sans"/>
              </a:endParaRPr>
            </a:p>
          </p:txBody>
        </p:sp>
        <p:sp>
          <p:nvSpPr>
            <p:cNvPr id="706" name="Google Shape;706;p29"/>
            <p:cNvSpPr/>
            <p:nvPr/>
          </p:nvSpPr>
          <p:spPr>
            <a:xfrm>
              <a:off x="4019463" y="3657597"/>
              <a:ext cx="428669" cy="580835"/>
            </a:xfrm>
            <a:custGeom>
              <a:rect b="b" l="l" r="r" t="t"/>
              <a:pathLst>
                <a:path extrusionOk="0" h="105" w="75">
                  <a:moveTo>
                    <a:pt x="38" y="0"/>
                  </a:moveTo>
                  <a:cubicBezTo>
                    <a:pt x="71" y="0"/>
                    <a:pt x="75" y="24"/>
                    <a:pt x="75" y="52"/>
                  </a:cubicBezTo>
                  <a:cubicBezTo>
                    <a:pt x="75" y="81"/>
                    <a:pt x="51" y="105"/>
                    <a:pt x="38" y="105"/>
                  </a:cubicBezTo>
                  <a:cubicBezTo>
                    <a:pt x="24" y="105"/>
                    <a:pt x="0" y="81"/>
                    <a:pt x="0" y="52"/>
                  </a:cubicBezTo>
                  <a:cubicBezTo>
                    <a:pt x="0" y="24"/>
                    <a:pt x="5" y="0"/>
                    <a:pt x="38" y="0"/>
                  </a:cubicBezTo>
                  <a:close/>
                </a:path>
              </a:pathLst>
            </a:custGeom>
            <a:solidFill>
              <a:schemeClr val="lt1"/>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FFFFFF"/>
                </a:solidFill>
                <a:latin typeface="Open Sans"/>
                <a:ea typeface="Open Sans"/>
                <a:cs typeface="Open Sans"/>
                <a:sym typeface="Open Sans"/>
              </a:endParaRPr>
            </a:p>
          </p:txBody>
        </p:sp>
      </p:grpSp>
      <p:grpSp>
        <p:nvGrpSpPr>
          <p:cNvPr id="707" name="Google Shape;707;p29"/>
          <p:cNvGrpSpPr/>
          <p:nvPr/>
        </p:nvGrpSpPr>
        <p:grpSpPr>
          <a:xfrm>
            <a:off x="6580942" y="3331921"/>
            <a:ext cx="1052186" cy="1402503"/>
            <a:chOff x="2088538" y="3037297"/>
            <a:chExt cx="1898659" cy="2369903"/>
          </a:xfrm>
        </p:grpSpPr>
        <p:sp>
          <p:nvSpPr>
            <p:cNvPr id="708" name="Google Shape;708;p29"/>
            <p:cNvSpPr/>
            <p:nvPr/>
          </p:nvSpPr>
          <p:spPr>
            <a:xfrm>
              <a:off x="2088538" y="4026751"/>
              <a:ext cx="1898659" cy="1380449"/>
            </a:xfrm>
            <a:custGeom>
              <a:rect b="b" l="l" r="r" t="t"/>
              <a:pathLst>
                <a:path extrusionOk="0" h="147" w="185">
                  <a:moveTo>
                    <a:pt x="185" y="48"/>
                  </a:moveTo>
                  <a:cubicBezTo>
                    <a:pt x="185" y="94"/>
                    <a:pt x="185" y="94"/>
                    <a:pt x="185" y="94"/>
                  </a:cubicBezTo>
                  <a:cubicBezTo>
                    <a:pt x="185" y="94"/>
                    <a:pt x="181" y="147"/>
                    <a:pt x="98" y="147"/>
                  </a:cubicBezTo>
                  <a:cubicBezTo>
                    <a:pt x="87" y="147"/>
                    <a:pt x="87" y="147"/>
                    <a:pt x="87" y="147"/>
                  </a:cubicBezTo>
                  <a:cubicBezTo>
                    <a:pt x="4" y="147"/>
                    <a:pt x="0" y="94"/>
                    <a:pt x="0" y="94"/>
                  </a:cubicBezTo>
                  <a:cubicBezTo>
                    <a:pt x="0" y="94"/>
                    <a:pt x="0" y="94"/>
                    <a:pt x="0" y="48"/>
                  </a:cubicBezTo>
                  <a:cubicBezTo>
                    <a:pt x="0" y="21"/>
                    <a:pt x="30" y="7"/>
                    <a:pt x="54" y="0"/>
                  </a:cubicBezTo>
                  <a:cubicBezTo>
                    <a:pt x="61" y="12"/>
                    <a:pt x="76" y="20"/>
                    <a:pt x="93" y="20"/>
                  </a:cubicBezTo>
                  <a:cubicBezTo>
                    <a:pt x="110" y="20"/>
                    <a:pt x="124" y="12"/>
                    <a:pt x="131" y="0"/>
                  </a:cubicBezTo>
                  <a:cubicBezTo>
                    <a:pt x="156" y="7"/>
                    <a:pt x="185" y="21"/>
                    <a:pt x="185" y="48"/>
                  </a:cubicBezTo>
                  <a:close/>
                </a:path>
              </a:pathLst>
            </a:custGeom>
            <a:solidFill>
              <a:schemeClr val="lt1"/>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FFFFFF"/>
                </a:solidFill>
                <a:latin typeface="Open Sans"/>
                <a:ea typeface="Open Sans"/>
                <a:cs typeface="Open Sans"/>
                <a:sym typeface="Open Sans"/>
              </a:endParaRPr>
            </a:p>
          </p:txBody>
        </p:sp>
        <p:sp>
          <p:nvSpPr>
            <p:cNvPr id="709" name="Google Shape;709;p29"/>
            <p:cNvSpPr/>
            <p:nvPr/>
          </p:nvSpPr>
          <p:spPr>
            <a:xfrm>
              <a:off x="2651104" y="3037297"/>
              <a:ext cx="773528" cy="981476"/>
            </a:xfrm>
            <a:custGeom>
              <a:rect b="b" l="l" r="r" t="t"/>
              <a:pathLst>
                <a:path extrusionOk="0" h="105" w="75">
                  <a:moveTo>
                    <a:pt x="38" y="0"/>
                  </a:moveTo>
                  <a:cubicBezTo>
                    <a:pt x="71" y="0"/>
                    <a:pt x="75" y="24"/>
                    <a:pt x="75" y="52"/>
                  </a:cubicBezTo>
                  <a:cubicBezTo>
                    <a:pt x="75" y="81"/>
                    <a:pt x="51" y="105"/>
                    <a:pt x="38" y="105"/>
                  </a:cubicBezTo>
                  <a:cubicBezTo>
                    <a:pt x="24" y="105"/>
                    <a:pt x="0" y="81"/>
                    <a:pt x="0" y="52"/>
                  </a:cubicBezTo>
                  <a:cubicBezTo>
                    <a:pt x="0" y="24"/>
                    <a:pt x="5" y="0"/>
                    <a:pt x="38" y="0"/>
                  </a:cubicBezTo>
                  <a:close/>
                </a:path>
              </a:pathLst>
            </a:custGeom>
            <a:solidFill>
              <a:schemeClr val="lt1"/>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FFFFFF"/>
                </a:solidFill>
                <a:latin typeface="Open Sans"/>
                <a:ea typeface="Open Sans"/>
                <a:cs typeface="Open Sans"/>
                <a:sym typeface="Open Sans"/>
              </a:endParaRPr>
            </a:p>
          </p:txBody>
        </p:sp>
      </p:grpSp>
      <p:grpSp>
        <p:nvGrpSpPr>
          <p:cNvPr id="710" name="Google Shape;710;p29"/>
          <p:cNvGrpSpPr/>
          <p:nvPr/>
        </p:nvGrpSpPr>
        <p:grpSpPr>
          <a:xfrm>
            <a:off x="7926379" y="3331921"/>
            <a:ext cx="1052186" cy="1402503"/>
            <a:chOff x="2088538" y="3037297"/>
            <a:chExt cx="1898659" cy="2369903"/>
          </a:xfrm>
        </p:grpSpPr>
        <p:sp>
          <p:nvSpPr>
            <p:cNvPr id="711" name="Google Shape;711;p29"/>
            <p:cNvSpPr/>
            <p:nvPr/>
          </p:nvSpPr>
          <p:spPr>
            <a:xfrm>
              <a:off x="2088538" y="4026751"/>
              <a:ext cx="1898659" cy="1380449"/>
            </a:xfrm>
            <a:custGeom>
              <a:rect b="b" l="l" r="r" t="t"/>
              <a:pathLst>
                <a:path extrusionOk="0" h="147" w="185">
                  <a:moveTo>
                    <a:pt x="185" y="48"/>
                  </a:moveTo>
                  <a:cubicBezTo>
                    <a:pt x="185" y="94"/>
                    <a:pt x="185" y="94"/>
                    <a:pt x="185" y="94"/>
                  </a:cubicBezTo>
                  <a:cubicBezTo>
                    <a:pt x="185" y="94"/>
                    <a:pt x="181" y="147"/>
                    <a:pt x="98" y="147"/>
                  </a:cubicBezTo>
                  <a:cubicBezTo>
                    <a:pt x="87" y="147"/>
                    <a:pt x="87" y="147"/>
                    <a:pt x="87" y="147"/>
                  </a:cubicBezTo>
                  <a:cubicBezTo>
                    <a:pt x="4" y="147"/>
                    <a:pt x="0" y="94"/>
                    <a:pt x="0" y="94"/>
                  </a:cubicBezTo>
                  <a:cubicBezTo>
                    <a:pt x="0" y="94"/>
                    <a:pt x="0" y="94"/>
                    <a:pt x="0" y="48"/>
                  </a:cubicBezTo>
                  <a:cubicBezTo>
                    <a:pt x="0" y="21"/>
                    <a:pt x="30" y="7"/>
                    <a:pt x="54" y="0"/>
                  </a:cubicBezTo>
                  <a:cubicBezTo>
                    <a:pt x="61" y="12"/>
                    <a:pt x="76" y="20"/>
                    <a:pt x="93" y="20"/>
                  </a:cubicBezTo>
                  <a:cubicBezTo>
                    <a:pt x="110" y="20"/>
                    <a:pt x="124" y="12"/>
                    <a:pt x="131" y="0"/>
                  </a:cubicBezTo>
                  <a:cubicBezTo>
                    <a:pt x="156" y="7"/>
                    <a:pt x="185" y="21"/>
                    <a:pt x="185" y="48"/>
                  </a:cubicBezTo>
                  <a:close/>
                </a:path>
              </a:pathLst>
            </a:custGeom>
            <a:solidFill>
              <a:schemeClr val="lt1"/>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FFFFFF"/>
                </a:solidFill>
                <a:latin typeface="Open Sans"/>
                <a:ea typeface="Open Sans"/>
                <a:cs typeface="Open Sans"/>
                <a:sym typeface="Open Sans"/>
              </a:endParaRPr>
            </a:p>
          </p:txBody>
        </p:sp>
        <p:sp>
          <p:nvSpPr>
            <p:cNvPr id="712" name="Google Shape;712;p29"/>
            <p:cNvSpPr/>
            <p:nvPr/>
          </p:nvSpPr>
          <p:spPr>
            <a:xfrm>
              <a:off x="2651104" y="3037297"/>
              <a:ext cx="773528" cy="981476"/>
            </a:xfrm>
            <a:custGeom>
              <a:rect b="b" l="l" r="r" t="t"/>
              <a:pathLst>
                <a:path extrusionOk="0" h="105" w="75">
                  <a:moveTo>
                    <a:pt x="38" y="0"/>
                  </a:moveTo>
                  <a:cubicBezTo>
                    <a:pt x="71" y="0"/>
                    <a:pt x="75" y="24"/>
                    <a:pt x="75" y="52"/>
                  </a:cubicBezTo>
                  <a:cubicBezTo>
                    <a:pt x="75" y="81"/>
                    <a:pt x="51" y="105"/>
                    <a:pt x="38" y="105"/>
                  </a:cubicBezTo>
                  <a:cubicBezTo>
                    <a:pt x="24" y="105"/>
                    <a:pt x="0" y="81"/>
                    <a:pt x="0" y="52"/>
                  </a:cubicBezTo>
                  <a:cubicBezTo>
                    <a:pt x="0" y="24"/>
                    <a:pt x="5" y="0"/>
                    <a:pt x="38" y="0"/>
                  </a:cubicBezTo>
                  <a:close/>
                </a:path>
              </a:pathLst>
            </a:custGeom>
            <a:solidFill>
              <a:schemeClr val="lt1"/>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FFFFFF"/>
                </a:solidFill>
                <a:latin typeface="Open Sans"/>
                <a:ea typeface="Open Sans"/>
                <a:cs typeface="Open Sans"/>
                <a:sym typeface="Open Sans"/>
              </a:endParaRPr>
            </a:p>
          </p:txBody>
        </p:sp>
      </p:grpSp>
      <p:grpSp>
        <p:nvGrpSpPr>
          <p:cNvPr id="713" name="Google Shape;713;p29"/>
          <p:cNvGrpSpPr/>
          <p:nvPr/>
        </p:nvGrpSpPr>
        <p:grpSpPr>
          <a:xfrm>
            <a:off x="4448132" y="3331921"/>
            <a:ext cx="1052186" cy="1402503"/>
            <a:chOff x="2088538" y="3037297"/>
            <a:chExt cx="1898659" cy="2369903"/>
          </a:xfrm>
        </p:grpSpPr>
        <p:sp>
          <p:nvSpPr>
            <p:cNvPr id="714" name="Google Shape;714;p29"/>
            <p:cNvSpPr/>
            <p:nvPr/>
          </p:nvSpPr>
          <p:spPr>
            <a:xfrm>
              <a:off x="2088538" y="4026751"/>
              <a:ext cx="1898659" cy="1380449"/>
            </a:xfrm>
            <a:custGeom>
              <a:rect b="b" l="l" r="r" t="t"/>
              <a:pathLst>
                <a:path extrusionOk="0" h="147" w="185">
                  <a:moveTo>
                    <a:pt x="185" y="48"/>
                  </a:moveTo>
                  <a:cubicBezTo>
                    <a:pt x="185" y="94"/>
                    <a:pt x="185" y="94"/>
                    <a:pt x="185" y="94"/>
                  </a:cubicBezTo>
                  <a:cubicBezTo>
                    <a:pt x="185" y="94"/>
                    <a:pt x="181" y="147"/>
                    <a:pt x="98" y="147"/>
                  </a:cubicBezTo>
                  <a:cubicBezTo>
                    <a:pt x="87" y="147"/>
                    <a:pt x="87" y="147"/>
                    <a:pt x="87" y="147"/>
                  </a:cubicBezTo>
                  <a:cubicBezTo>
                    <a:pt x="4" y="147"/>
                    <a:pt x="0" y="94"/>
                    <a:pt x="0" y="94"/>
                  </a:cubicBezTo>
                  <a:cubicBezTo>
                    <a:pt x="0" y="94"/>
                    <a:pt x="0" y="94"/>
                    <a:pt x="0" y="48"/>
                  </a:cubicBezTo>
                  <a:cubicBezTo>
                    <a:pt x="0" y="21"/>
                    <a:pt x="30" y="7"/>
                    <a:pt x="54" y="0"/>
                  </a:cubicBezTo>
                  <a:cubicBezTo>
                    <a:pt x="61" y="12"/>
                    <a:pt x="76" y="20"/>
                    <a:pt x="93" y="20"/>
                  </a:cubicBezTo>
                  <a:cubicBezTo>
                    <a:pt x="110" y="20"/>
                    <a:pt x="124" y="12"/>
                    <a:pt x="131" y="0"/>
                  </a:cubicBezTo>
                  <a:cubicBezTo>
                    <a:pt x="156" y="7"/>
                    <a:pt x="185" y="21"/>
                    <a:pt x="185" y="48"/>
                  </a:cubicBezTo>
                  <a:close/>
                </a:path>
              </a:pathLst>
            </a:custGeom>
            <a:solidFill>
              <a:schemeClr val="lt1"/>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FFFFFF"/>
                </a:solidFill>
                <a:latin typeface="Open Sans"/>
                <a:ea typeface="Open Sans"/>
                <a:cs typeface="Open Sans"/>
                <a:sym typeface="Open Sans"/>
              </a:endParaRPr>
            </a:p>
          </p:txBody>
        </p:sp>
        <p:sp>
          <p:nvSpPr>
            <p:cNvPr id="715" name="Google Shape;715;p29"/>
            <p:cNvSpPr/>
            <p:nvPr/>
          </p:nvSpPr>
          <p:spPr>
            <a:xfrm>
              <a:off x="2651104" y="3037297"/>
              <a:ext cx="773528" cy="981476"/>
            </a:xfrm>
            <a:custGeom>
              <a:rect b="b" l="l" r="r" t="t"/>
              <a:pathLst>
                <a:path extrusionOk="0" h="105" w="75">
                  <a:moveTo>
                    <a:pt x="38" y="0"/>
                  </a:moveTo>
                  <a:cubicBezTo>
                    <a:pt x="71" y="0"/>
                    <a:pt x="75" y="24"/>
                    <a:pt x="75" y="52"/>
                  </a:cubicBezTo>
                  <a:cubicBezTo>
                    <a:pt x="75" y="81"/>
                    <a:pt x="51" y="105"/>
                    <a:pt x="38" y="105"/>
                  </a:cubicBezTo>
                  <a:cubicBezTo>
                    <a:pt x="24" y="105"/>
                    <a:pt x="0" y="81"/>
                    <a:pt x="0" y="52"/>
                  </a:cubicBezTo>
                  <a:cubicBezTo>
                    <a:pt x="0" y="24"/>
                    <a:pt x="5" y="0"/>
                    <a:pt x="38" y="0"/>
                  </a:cubicBezTo>
                  <a:close/>
                </a:path>
              </a:pathLst>
            </a:custGeom>
            <a:solidFill>
              <a:schemeClr val="lt1"/>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FFFFFF"/>
                </a:solidFill>
                <a:latin typeface="Open Sans"/>
                <a:ea typeface="Open Sans"/>
                <a:cs typeface="Open Sans"/>
                <a:sym typeface="Open Sans"/>
              </a:endParaRPr>
            </a:p>
          </p:txBody>
        </p:sp>
      </p:grpSp>
      <p:pic>
        <p:nvPicPr>
          <p:cNvPr descr="A black background with white text and blue waves&#10;&#10;Description automatically generated with low confidence" id="716" name="Google Shape;716;p29"/>
          <p:cNvPicPr preferRelativeResize="0"/>
          <p:nvPr/>
        </p:nvPicPr>
        <p:blipFill rotWithShape="1">
          <a:blip r:embed="rId4">
            <a:alphaModFix/>
          </a:blip>
          <a:srcRect b="40856" l="0" r="0" t="28149"/>
          <a:stretch/>
        </p:blipFill>
        <p:spPr>
          <a:xfrm>
            <a:off x="4739033" y="2458800"/>
            <a:ext cx="2666651" cy="534691"/>
          </a:xfrm>
          <a:prstGeom prst="rect">
            <a:avLst/>
          </a:prstGeom>
          <a:noFill/>
          <a:ln>
            <a:noFill/>
          </a:ln>
        </p:spPr>
      </p:pic>
      <p:sp>
        <p:nvSpPr>
          <p:cNvPr id="717" name="Google Shape;717;p29"/>
          <p:cNvSpPr txBox="1"/>
          <p:nvPr/>
        </p:nvSpPr>
        <p:spPr>
          <a:xfrm>
            <a:off x="2656563" y="4995045"/>
            <a:ext cx="7163842" cy="954107"/>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0" lang="en-GB" sz="3200" u="none" cap="none" strike="noStrike">
                <a:solidFill>
                  <a:srgbClr val="FFFFFF"/>
                </a:solidFill>
                <a:latin typeface="Fira Sans"/>
                <a:ea typeface="Fira Sans"/>
                <a:cs typeface="Fira Sans"/>
                <a:sym typeface="Fira Sans"/>
              </a:rPr>
              <a:t>Less than 25 % of farmers</a:t>
            </a:r>
            <a:endParaRPr/>
          </a:p>
          <a:p>
            <a:pPr indent="0" lvl="0" marL="0" marR="0" rtl="0" algn="ctr">
              <a:spcBef>
                <a:spcPts val="0"/>
              </a:spcBef>
              <a:spcAft>
                <a:spcPts val="0"/>
              </a:spcAft>
              <a:buNone/>
            </a:pPr>
            <a:r>
              <a:rPr b="0" i="0" lang="en-GB" sz="2400" u="none" cap="none" strike="noStrike">
                <a:solidFill>
                  <a:srgbClr val="FFFFFF"/>
                </a:solidFill>
                <a:latin typeface="Fira Sans"/>
                <a:ea typeface="Fira Sans"/>
                <a:cs typeface="Fira Sans"/>
                <a:sym typeface="Fira Sans"/>
              </a:rPr>
              <a:t>would embrace Walue</a:t>
            </a:r>
            <a:endParaRPr b="0" i="0" sz="1200" u="none" cap="none" strike="noStrike">
              <a:solidFill>
                <a:srgbClr val="FFFFFF"/>
              </a:solidFill>
              <a:latin typeface="Arial"/>
              <a:ea typeface="Arial"/>
              <a:cs typeface="Arial"/>
              <a:sym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2"/>
        </a:solidFill>
      </p:bgPr>
    </p:bg>
    <p:spTree>
      <p:nvGrpSpPr>
        <p:cNvPr id="722" name="Shape 722"/>
        <p:cNvGrpSpPr/>
        <p:nvPr/>
      </p:nvGrpSpPr>
      <p:grpSpPr>
        <a:xfrm>
          <a:off x="0" y="0"/>
          <a:ext cx="0" cy="0"/>
          <a:chOff x="0" y="0"/>
          <a:chExt cx="0" cy="0"/>
        </a:xfrm>
      </p:grpSpPr>
      <p:pic>
        <p:nvPicPr>
          <p:cNvPr id="723" name="Google Shape;723;p30"/>
          <p:cNvPicPr preferRelativeResize="0"/>
          <p:nvPr/>
        </p:nvPicPr>
        <p:blipFill rotWithShape="1">
          <a:blip r:embed="rId3">
            <a:alphaModFix amt="50000"/>
          </a:blip>
          <a:srcRect b="0" l="0" r="0" t="0"/>
          <a:stretch/>
        </p:blipFill>
        <p:spPr>
          <a:xfrm>
            <a:off x="0" y="1"/>
            <a:ext cx="12192000" cy="6858001"/>
          </a:xfrm>
          <a:prstGeom prst="rect">
            <a:avLst/>
          </a:prstGeom>
          <a:noFill/>
          <a:ln cap="flat" cmpd="sng" w="9525">
            <a:solidFill>
              <a:schemeClr val="lt1"/>
            </a:solidFill>
            <a:prstDash val="solid"/>
            <a:round/>
            <a:headEnd len="sm" w="sm" type="none"/>
            <a:tailEnd len="sm" w="sm" type="none"/>
          </a:ln>
        </p:spPr>
      </p:pic>
      <p:pic>
        <p:nvPicPr>
          <p:cNvPr descr="A close-up of a drop of water&#10;&#10;Description automatically generated with medium confidence" id="724" name="Google Shape;724;p30"/>
          <p:cNvPicPr preferRelativeResize="0"/>
          <p:nvPr/>
        </p:nvPicPr>
        <p:blipFill rotWithShape="1">
          <a:blip r:embed="rId4">
            <a:alphaModFix/>
          </a:blip>
          <a:srcRect b="0" l="0" r="0" t="0"/>
          <a:stretch/>
        </p:blipFill>
        <p:spPr>
          <a:xfrm>
            <a:off x="2960914" y="-649389"/>
            <a:ext cx="5358909" cy="7877504"/>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2"/>
        </a:solidFill>
      </p:bgPr>
    </p:bg>
    <p:spTree>
      <p:nvGrpSpPr>
        <p:cNvPr id="729" name="Shape 729"/>
        <p:cNvGrpSpPr/>
        <p:nvPr/>
      </p:nvGrpSpPr>
      <p:grpSpPr>
        <a:xfrm>
          <a:off x="0" y="0"/>
          <a:ext cx="0" cy="0"/>
          <a:chOff x="0" y="0"/>
          <a:chExt cx="0" cy="0"/>
        </a:xfrm>
      </p:grpSpPr>
      <p:pic>
        <p:nvPicPr>
          <p:cNvPr id="730" name="Google Shape;730;p31"/>
          <p:cNvPicPr preferRelativeResize="0"/>
          <p:nvPr/>
        </p:nvPicPr>
        <p:blipFill rotWithShape="1">
          <a:blip r:embed="rId3">
            <a:alphaModFix amt="50000"/>
          </a:blip>
          <a:srcRect b="0" l="0" r="0" t="0"/>
          <a:stretch/>
        </p:blipFill>
        <p:spPr>
          <a:xfrm>
            <a:off x="-1" y="0"/>
            <a:ext cx="12192001" cy="6858000"/>
          </a:xfrm>
          <a:prstGeom prst="rect">
            <a:avLst/>
          </a:prstGeom>
          <a:noFill/>
          <a:ln>
            <a:noFill/>
          </a:ln>
        </p:spPr>
      </p:pic>
      <p:pic>
        <p:nvPicPr>
          <p:cNvPr descr="A black background with white text and blue waves&#10;&#10;Description automatically generated with low confidence" id="731" name="Google Shape;731;p31"/>
          <p:cNvPicPr preferRelativeResize="0"/>
          <p:nvPr/>
        </p:nvPicPr>
        <p:blipFill rotWithShape="1">
          <a:blip r:embed="rId4">
            <a:alphaModFix/>
          </a:blip>
          <a:srcRect b="40856" l="0" r="0" t="28149"/>
          <a:stretch/>
        </p:blipFill>
        <p:spPr>
          <a:xfrm>
            <a:off x="0" y="984035"/>
            <a:ext cx="12192000" cy="2386229"/>
          </a:xfrm>
          <a:prstGeom prst="rect">
            <a:avLst/>
          </a:prstGeom>
          <a:noFill/>
          <a:ln>
            <a:noFill/>
          </a:ln>
        </p:spPr>
      </p:pic>
      <p:sp>
        <p:nvSpPr>
          <p:cNvPr id="732" name="Google Shape;732;p31"/>
          <p:cNvSpPr/>
          <p:nvPr/>
        </p:nvSpPr>
        <p:spPr>
          <a:xfrm>
            <a:off x="609599" y="3826800"/>
            <a:ext cx="10972800" cy="13038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b="1" i="0" lang="en-GB" sz="5700" u="none" cap="none" strike="noStrike">
                <a:solidFill>
                  <a:srgbClr val="FFFFFF"/>
                </a:solidFill>
                <a:latin typeface="Montserrat Light"/>
                <a:ea typeface="Montserrat Light"/>
                <a:cs typeface="Montserrat Light"/>
                <a:sym typeface="Montserrat Light"/>
              </a:rPr>
              <a:t>Invest in water credits today </a:t>
            </a:r>
            <a:endParaRPr/>
          </a:p>
          <a:p>
            <a:pPr indent="0" lvl="0" marL="0" marR="0" rtl="0" algn="ctr">
              <a:spcBef>
                <a:spcPts val="0"/>
              </a:spcBef>
              <a:spcAft>
                <a:spcPts val="0"/>
              </a:spcAft>
              <a:buNone/>
            </a:pPr>
            <a:r>
              <a:rPr b="1" i="0" lang="en-GB" sz="5700" u="none" cap="none" strike="noStrike">
                <a:solidFill>
                  <a:srgbClr val="FFFFFF"/>
                </a:solidFill>
                <a:latin typeface="Montserrat Light"/>
                <a:ea typeface="Montserrat Light"/>
                <a:cs typeface="Montserrat Light"/>
                <a:sym typeface="Montserrat Light"/>
              </a:rPr>
              <a:t>to have water tomorrow</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2"/>
        </a:solidFill>
      </p:bgPr>
    </p:bg>
    <p:spTree>
      <p:nvGrpSpPr>
        <p:cNvPr id="737" name="Shape 737"/>
        <p:cNvGrpSpPr/>
        <p:nvPr/>
      </p:nvGrpSpPr>
      <p:grpSpPr>
        <a:xfrm>
          <a:off x="0" y="0"/>
          <a:ext cx="0" cy="0"/>
          <a:chOff x="0" y="0"/>
          <a:chExt cx="0" cy="0"/>
        </a:xfrm>
      </p:grpSpPr>
      <p:pic>
        <p:nvPicPr>
          <p:cNvPr id="738" name="Google Shape;738;p32"/>
          <p:cNvPicPr preferRelativeResize="0"/>
          <p:nvPr/>
        </p:nvPicPr>
        <p:blipFill rotWithShape="1">
          <a:blip r:embed="rId3">
            <a:alphaModFix amt="50000"/>
          </a:blip>
          <a:srcRect b="0" l="0" r="0" t="0"/>
          <a:stretch/>
        </p:blipFill>
        <p:spPr>
          <a:xfrm>
            <a:off x="-1" y="0"/>
            <a:ext cx="12192001" cy="6858000"/>
          </a:xfrm>
          <a:prstGeom prst="rect">
            <a:avLst/>
          </a:prstGeom>
          <a:noFill/>
          <a:ln>
            <a:noFill/>
          </a:ln>
        </p:spPr>
      </p:pic>
      <p:sp>
        <p:nvSpPr>
          <p:cNvPr id="739" name="Google Shape;739;p32"/>
          <p:cNvSpPr/>
          <p:nvPr/>
        </p:nvSpPr>
        <p:spPr>
          <a:xfrm>
            <a:off x="549135" y="3827607"/>
            <a:ext cx="10972800" cy="13038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b="1" i="0" lang="en-GB" sz="5333" u="none" cap="none" strike="noStrike">
                <a:solidFill>
                  <a:srgbClr val="FFFFFF"/>
                </a:solidFill>
                <a:latin typeface="Montserrat Light"/>
                <a:ea typeface="Montserrat Light"/>
                <a:cs typeface="Montserrat Light"/>
                <a:sym typeface="Montserrat Light"/>
              </a:rPr>
              <a:t>The credit for saving water</a:t>
            </a:r>
            <a:endParaRPr/>
          </a:p>
        </p:txBody>
      </p:sp>
      <p:pic>
        <p:nvPicPr>
          <p:cNvPr descr="A black background with white text and blue waves&#10;&#10;Description automatically generated with low confidence" id="740" name="Google Shape;740;p32"/>
          <p:cNvPicPr preferRelativeResize="0"/>
          <p:nvPr/>
        </p:nvPicPr>
        <p:blipFill rotWithShape="1">
          <a:blip r:embed="rId4">
            <a:alphaModFix/>
          </a:blip>
          <a:srcRect b="40856" l="0" r="0" t="28149"/>
          <a:stretch/>
        </p:blipFill>
        <p:spPr>
          <a:xfrm>
            <a:off x="0" y="984035"/>
            <a:ext cx="12192000" cy="2386229"/>
          </a:xfrm>
          <a:prstGeom prst="rect">
            <a:avLst/>
          </a:prstGeom>
          <a:noFill/>
          <a:ln>
            <a:noFill/>
          </a:ln>
        </p:spPr>
      </p:pic>
      <p:pic>
        <p:nvPicPr>
          <p:cNvPr descr="Immagine che contiene testo, persona, uomo, interni&#10;&#10;Descrizione generata automaticamente" id="741" name="Google Shape;741;p32"/>
          <p:cNvPicPr preferRelativeResize="0"/>
          <p:nvPr/>
        </p:nvPicPr>
        <p:blipFill rotWithShape="1">
          <a:blip r:embed="rId5">
            <a:alphaModFix/>
          </a:blip>
          <a:srcRect b="0" l="0" r="0" t="0"/>
          <a:stretch/>
        </p:blipFill>
        <p:spPr>
          <a:xfrm>
            <a:off x="3275195" y="5220000"/>
            <a:ext cx="895886" cy="875259"/>
          </a:xfrm>
          <a:prstGeom prst="ellipse">
            <a:avLst/>
          </a:prstGeom>
          <a:noFill/>
          <a:ln>
            <a:noFill/>
          </a:ln>
        </p:spPr>
      </p:pic>
      <p:pic>
        <p:nvPicPr>
          <p:cNvPr id="742" name="Google Shape;742;p32"/>
          <p:cNvPicPr preferRelativeResize="0"/>
          <p:nvPr/>
        </p:nvPicPr>
        <p:blipFill rotWithShape="1">
          <a:blip r:embed="rId6">
            <a:alphaModFix/>
          </a:blip>
          <a:srcRect b="0" l="0" r="0" t="0"/>
          <a:stretch/>
        </p:blipFill>
        <p:spPr>
          <a:xfrm>
            <a:off x="4878490" y="5220000"/>
            <a:ext cx="895886" cy="875259"/>
          </a:xfrm>
          <a:prstGeom prst="ellipse">
            <a:avLst/>
          </a:prstGeom>
          <a:noFill/>
          <a:ln>
            <a:noFill/>
          </a:ln>
        </p:spPr>
      </p:pic>
      <p:pic>
        <p:nvPicPr>
          <p:cNvPr descr="Immagine che contiene persona, uomo, interni, tuta&#10;&#10;Descrizione generata automaticamente" id="743" name="Google Shape;743;p32"/>
          <p:cNvPicPr preferRelativeResize="0"/>
          <p:nvPr/>
        </p:nvPicPr>
        <p:blipFill rotWithShape="1">
          <a:blip r:embed="rId7">
            <a:alphaModFix/>
          </a:blip>
          <a:srcRect b="0" l="0" r="0" t="0"/>
          <a:stretch/>
        </p:blipFill>
        <p:spPr>
          <a:xfrm>
            <a:off x="8085080" y="5220000"/>
            <a:ext cx="895886" cy="875259"/>
          </a:xfrm>
          <a:prstGeom prst="ellipse">
            <a:avLst/>
          </a:prstGeom>
          <a:noFill/>
          <a:ln>
            <a:noFill/>
          </a:ln>
        </p:spPr>
      </p:pic>
      <p:pic>
        <p:nvPicPr>
          <p:cNvPr descr="Immagine che contiene persona, tuta, uomo, posando&#10;&#10;Descrizione generata automaticamente" id="744" name="Google Shape;744;p32"/>
          <p:cNvPicPr preferRelativeResize="0"/>
          <p:nvPr/>
        </p:nvPicPr>
        <p:blipFill rotWithShape="1">
          <a:blip r:embed="rId8">
            <a:alphaModFix/>
          </a:blip>
          <a:srcRect b="0" l="0" r="0" t="0"/>
          <a:stretch/>
        </p:blipFill>
        <p:spPr>
          <a:xfrm>
            <a:off x="6481785" y="5220000"/>
            <a:ext cx="895886" cy="875259"/>
          </a:xfrm>
          <a:prstGeom prst="ellipse">
            <a:avLst/>
          </a:prstGeom>
          <a:noFill/>
          <a:ln>
            <a:noFill/>
          </a:ln>
        </p:spPr>
      </p:pic>
      <p:pic>
        <p:nvPicPr>
          <p:cNvPr descr="Immagine che contiene persona, uomo, parete, tuta&#10;&#10;Descrizione generata automaticamente" id="745" name="Google Shape;745;p32"/>
          <p:cNvPicPr preferRelativeResize="0"/>
          <p:nvPr/>
        </p:nvPicPr>
        <p:blipFill rotWithShape="1">
          <a:blip r:embed="rId9">
            <a:alphaModFix/>
          </a:blip>
          <a:srcRect b="0" l="0" r="0" t="0"/>
          <a:stretch/>
        </p:blipFill>
        <p:spPr>
          <a:xfrm>
            <a:off x="9688373" y="5219999"/>
            <a:ext cx="895418" cy="874800"/>
          </a:xfrm>
          <a:prstGeom prst="ellipse">
            <a:avLst/>
          </a:prstGeom>
          <a:noFill/>
          <a:ln>
            <a:noFill/>
          </a:ln>
        </p:spPr>
      </p:pic>
      <p:pic>
        <p:nvPicPr>
          <p:cNvPr descr="Immagine che contiene persona, parete, donna, interni&#10;&#10;Descrizione generata automaticamente" id="746" name="Google Shape;746;p32"/>
          <p:cNvPicPr preferRelativeResize="0"/>
          <p:nvPr/>
        </p:nvPicPr>
        <p:blipFill rotWithShape="1">
          <a:blip r:embed="rId10">
            <a:alphaModFix/>
          </a:blip>
          <a:srcRect b="0" l="0" r="0" t="0"/>
          <a:stretch/>
        </p:blipFill>
        <p:spPr>
          <a:xfrm>
            <a:off x="1671900" y="5219153"/>
            <a:ext cx="895886" cy="875259"/>
          </a:xfrm>
          <a:prstGeom prst="ellipse">
            <a:avLst/>
          </a:prstGeom>
          <a:noFill/>
          <a:ln>
            <a:noFill/>
          </a:ln>
        </p:spPr>
      </p:pic>
      <p:sp>
        <p:nvSpPr>
          <p:cNvPr id="747" name="Google Shape;747;p32"/>
          <p:cNvSpPr txBox="1"/>
          <p:nvPr/>
        </p:nvSpPr>
        <p:spPr>
          <a:xfrm>
            <a:off x="4741122" y="6105069"/>
            <a:ext cx="1162681" cy="513089"/>
          </a:xfrm>
          <a:prstGeom prst="rect">
            <a:avLst/>
          </a:prstGeom>
          <a:noFill/>
          <a:ln>
            <a:noFill/>
          </a:ln>
        </p:spPr>
        <p:txBody>
          <a:bodyPr anchorCtr="0" anchor="t" bIns="91425" lIns="182875" spcFirstLastPara="1" rIns="182875" wrap="square" tIns="91425">
            <a:spAutoFit/>
          </a:bodyPr>
          <a:lstStyle/>
          <a:p>
            <a:pPr indent="0" lvl="0" marL="0" marR="0" rtl="0" algn="ctr">
              <a:lnSpc>
                <a:spcPct val="100000"/>
              </a:lnSpc>
              <a:spcBef>
                <a:spcPts val="0"/>
              </a:spcBef>
              <a:spcAft>
                <a:spcPts val="0"/>
              </a:spcAft>
              <a:buClr>
                <a:srgbClr val="F2F2F2"/>
              </a:buClr>
              <a:buSzPts val="1067"/>
              <a:buFont typeface="Poppins"/>
              <a:buNone/>
            </a:pPr>
            <a:r>
              <a:rPr b="0" i="0" lang="en-GB" sz="1067" u="none" cap="none" strike="noStrike">
                <a:solidFill>
                  <a:srgbClr val="F2F2F2"/>
                </a:solidFill>
                <a:latin typeface="Poppins"/>
                <a:ea typeface="Poppins"/>
                <a:cs typeface="Poppins"/>
                <a:sym typeface="Poppins"/>
              </a:rPr>
              <a:t>Agnese Lipari</a:t>
            </a:r>
            <a:endParaRPr/>
          </a:p>
        </p:txBody>
      </p:sp>
      <p:sp>
        <p:nvSpPr>
          <p:cNvPr id="748" name="Google Shape;748;p32"/>
          <p:cNvSpPr txBox="1"/>
          <p:nvPr/>
        </p:nvSpPr>
        <p:spPr>
          <a:xfrm>
            <a:off x="3236789" y="6105069"/>
            <a:ext cx="969898" cy="513089"/>
          </a:xfrm>
          <a:prstGeom prst="rect">
            <a:avLst/>
          </a:prstGeom>
          <a:noFill/>
          <a:ln>
            <a:noFill/>
          </a:ln>
        </p:spPr>
        <p:txBody>
          <a:bodyPr anchorCtr="0" anchor="t" bIns="91425" lIns="182875" spcFirstLastPara="1" rIns="182875" wrap="square" tIns="91425">
            <a:spAutoFit/>
          </a:bodyPr>
          <a:lstStyle/>
          <a:p>
            <a:pPr indent="0" lvl="0" marL="0" marR="0" rtl="0" algn="ctr">
              <a:lnSpc>
                <a:spcPct val="100000"/>
              </a:lnSpc>
              <a:spcBef>
                <a:spcPts val="0"/>
              </a:spcBef>
              <a:spcAft>
                <a:spcPts val="0"/>
              </a:spcAft>
              <a:buClr>
                <a:srgbClr val="F2F2F2"/>
              </a:buClr>
              <a:buSzPts val="1067"/>
              <a:buFont typeface="Poppins"/>
              <a:buNone/>
            </a:pPr>
            <a:r>
              <a:rPr b="0" i="0" lang="en-GB" sz="1067" u="none" cap="none" strike="noStrike">
                <a:solidFill>
                  <a:srgbClr val="F2F2F2"/>
                </a:solidFill>
                <a:latin typeface="Poppins"/>
                <a:ea typeface="Poppins"/>
                <a:cs typeface="Poppins"/>
                <a:sym typeface="Poppins"/>
              </a:rPr>
              <a:t>Nicola </a:t>
            </a:r>
            <a:endParaRPr/>
          </a:p>
          <a:p>
            <a:pPr indent="0" lvl="0" marL="0" marR="0" rtl="0" algn="ctr">
              <a:lnSpc>
                <a:spcPct val="100000"/>
              </a:lnSpc>
              <a:spcBef>
                <a:spcPts val="0"/>
              </a:spcBef>
              <a:spcAft>
                <a:spcPts val="0"/>
              </a:spcAft>
              <a:buClr>
                <a:srgbClr val="F2F2F2"/>
              </a:buClr>
              <a:buSzPts val="1067"/>
              <a:buFont typeface="Poppins"/>
              <a:buNone/>
            </a:pPr>
            <a:r>
              <a:rPr b="0" i="0" lang="en-GB" sz="1067" u="none" cap="none" strike="noStrike">
                <a:solidFill>
                  <a:srgbClr val="F2F2F2"/>
                </a:solidFill>
                <a:latin typeface="Poppins"/>
                <a:ea typeface="Poppins"/>
                <a:cs typeface="Poppins"/>
                <a:sym typeface="Poppins"/>
              </a:rPr>
              <a:t>Merci</a:t>
            </a:r>
            <a:endParaRPr/>
          </a:p>
        </p:txBody>
      </p:sp>
      <p:sp>
        <p:nvSpPr>
          <p:cNvPr id="749" name="Google Shape;749;p32"/>
          <p:cNvSpPr txBox="1"/>
          <p:nvPr/>
        </p:nvSpPr>
        <p:spPr>
          <a:xfrm>
            <a:off x="1290892" y="6105071"/>
            <a:ext cx="1552605" cy="513089"/>
          </a:xfrm>
          <a:prstGeom prst="rect">
            <a:avLst/>
          </a:prstGeom>
          <a:noFill/>
          <a:ln>
            <a:noFill/>
          </a:ln>
        </p:spPr>
        <p:txBody>
          <a:bodyPr anchorCtr="0" anchor="t" bIns="91425" lIns="182875" spcFirstLastPara="1" rIns="182875" wrap="square" tIns="91425">
            <a:spAutoFit/>
          </a:bodyPr>
          <a:lstStyle/>
          <a:p>
            <a:pPr indent="0" lvl="0" marL="0" marR="0" rtl="0" algn="ctr">
              <a:lnSpc>
                <a:spcPct val="100000"/>
              </a:lnSpc>
              <a:spcBef>
                <a:spcPts val="0"/>
              </a:spcBef>
              <a:spcAft>
                <a:spcPts val="0"/>
              </a:spcAft>
              <a:buClr>
                <a:srgbClr val="F2F2F2"/>
              </a:buClr>
              <a:buSzPts val="1067"/>
              <a:buFont typeface="Poppins"/>
              <a:buNone/>
            </a:pPr>
            <a:r>
              <a:rPr b="0" i="0" lang="en-GB" sz="1067" u="none" cap="none" strike="noStrike">
                <a:solidFill>
                  <a:srgbClr val="F2F2F2"/>
                </a:solidFill>
                <a:latin typeface="Poppins"/>
                <a:ea typeface="Poppins"/>
                <a:cs typeface="Poppins"/>
                <a:sym typeface="Poppins"/>
              </a:rPr>
              <a:t>Margherita </a:t>
            </a:r>
            <a:endParaRPr/>
          </a:p>
          <a:p>
            <a:pPr indent="0" lvl="0" marL="0" marR="0" rtl="0" algn="ctr">
              <a:lnSpc>
                <a:spcPct val="100000"/>
              </a:lnSpc>
              <a:spcBef>
                <a:spcPts val="0"/>
              </a:spcBef>
              <a:spcAft>
                <a:spcPts val="0"/>
              </a:spcAft>
              <a:buClr>
                <a:srgbClr val="F2F2F2"/>
              </a:buClr>
              <a:buSzPts val="1067"/>
              <a:buFont typeface="Poppins"/>
              <a:buNone/>
            </a:pPr>
            <a:r>
              <a:rPr b="0" i="0" lang="en-GB" sz="1067" u="none" cap="none" strike="noStrike">
                <a:solidFill>
                  <a:srgbClr val="F2F2F2"/>
                </a:solidFill>
                <a:latin typeface="Poppins"/>
                <a:ea typeface="Poppins"/>
                <a:cs typeface="Poppins"/>
                <a:sym typeface="Poppins"/>
              </a:rPr>
              <a:t>Marazzini</a:t>
            </a:r>
            <a:endParaRPr/>
          </a:p>
        </p:txBody>
      </p:sp>
      <p:sp>
        <p:nvSpPr>
          <p:cNvPr id="750" name="Google Shape;750;p32"/>
          <p:cNvSpPr txBox="1"/>
          <p:nvPr/>
        </p:nvSpPr>
        <p:spPr>
          <a:xfrm>
            <a:off x="6481781" y="6105600"/>
            <a:ext cx="895886" cy="451534"/>
          </a:xfrm>
          <a:prstGeom prst="rect">
            <a:avLst/>
          </a:prstGeom>
          <a:noFill/>
          <a:ln>
            <a:noFill/>
          </a:ln>
        </p:spPr>
        <p:txBody>
          <a:bodyPr anchorCtr="0" anchor="t" bIns="60950" lIns="121900" spcFirstLastPara="1" rIns="121900" wrap="square" tIns="60950">
            <a:spAutoFit/>
          </a:bodyPr>
          <a:lstStyle/>
          <a:p>
            <a:pPr indent="0" lvl="0" marL="0" marR="0" rtl="0" algn="ctr">
              <a:lnSpc>
                <a:spcPct val="100000"/>
              </a:lnSpc>
              <a:spcBef>
                <a:spcPts val="0"/>
              </a:spcBef>
              <a:spcAft>
                <a:spcPts val="0"/>
              </a:spcAft>
              <a:buClr>
                <a:srgbClr val="F2F2F2"/>
              </a:buClr>
              <a:buSzPts val="1067"/>
              <a:buFont typeface="Poppins"/>
              <a:buNone/>
            </a:pPr>
            <a:r>
              <a:rPr b="0" i="0" lang="en-GB" sz="1067" u="none" cap="none" strike="noStrike">
                <a:solidFill>
                  <a:srgbClr val="F2F2F2"/>
                </a:solidFill>
                <a:latin typeface="Poppins"/>
                <a:ea typeface="Poppins"/>
                <a:cs typeface="Poppins"/>
                <a:sym typeface="Poppins"/>
              </a:rPr>
              <a:t>Elia Grano</a:t>
            </a:r>
            <a:endParaRPr/>
          </a:p>
        </p:txBody>
      </p:sp>
      <p:sp>
        <p:nvSpPr>
          <p:cNvPr id="751" name="Google Shape;751;p32"/>
          <p:cNvSpPr txBox="1"/>
          <p:nvPr/>
        </p:nvSpPr>
        <p:spPr>
          <a:xfrm>
            <a:off x="7962566" y="6105600"/>
            <a:ext cx="1162683" cy="451534"/>
          </a:xfrm>
          <a:prstGeom prst="rect">
            <a:avLst/>
          </a:prstGeom>
          <a:noFill/>
          <a:ln>
            <a:noFill/>
          </a:ln>
        </p:spPr>
        <p:txBody>
          <a:bodyPr anchorCtr="0" anchor="t" bIns="60950" lIns="121900" spcFirstLastPara="1" rIns="121900" wrap="square" tIns="60950">
            <a:spAutoFit/>
          </a:bodyPr>
          <a:lstStyle/>
          <a:p>
            <a:pPr indent="0" lvl="0" marL="0" marR="0" rtl="0" algn="ctr">
              <a:lnSpc>
                <a:spcPct val="100000"/>
              </a:lnSpc>
              <a:spcBef>
                <a:spcPts val="0"/>
              </a:spcBef>
              <a:spcAft>
                <a:spcPts val="0"/>
              </a:spcAft>
              <a:buClr>
                <a:srgbClr val="F2F2F2"/>
              </a:buClr>
              <a:buSzPts val="1067"/>
              <a:buFont typeface="Poppins"/>
              <a:buNone/>
            </a:pPr>
            <a:r>
              <a:rPr b="0" i="0" lang="en-GB" sz="1067" u="none" cap="none" strike="noStrike">
                <a:solidFill>
                  <a:srgbClr val="F2F2F2"/>
                </a:solidFill>
                <a:latin typeface="Poppins"/>
                <a:ea typeface="Poppins"/>
                <a:cs typeface="Poppins"/>
                <a:sym typeface="Poppins"/>
              </a:rPr>
              <a:t>Alessio </a:t>
            </a:r>
            <a:endParaRPr/>
          </a:p>
          <a:p>
            <a:pPr indent="0" lvl="0" marL="0" marR="0" rtl="0" algn="ctr">
              <a:lnSpc>
                <a:spcPct val="100000"/>
              </a:lnSpc>
              <a:spcBef>
                <a:spcPts val="0"/>
              </a:spcBef>
              <a:spcAft>
                <a:spcPts val="0"/>
              </a:spcAft>
              <a:buClr>
                <a:srgbClr val="F2F2F2"/>
              </a:buClr>
              <a:buSzPts val="1067"/>
              <a:buFont typeface="Poppins"/>
              <a:buNone/>
            </a:pPr>
            <a:r>
              <a:rPr b="0" i="0" lang="en-GB" sz="1067" u="none" cap="none" strike="noStrike">
                <a:solidFill>
                  <a:srgbClr val="F2F2F2"/>
                </a:solidFill>
                <a:latin typeface="Poppins"/>
                <a:ea typeface="Poppins"/>
                <a:cs typeface="Poppins"/>
                <a:sym typeface="Poppins"/>
              </a:rPr>
              <a:t>Follini</a:t>
            </a:r>
            <a:endParaRPr/>
          </a:p>
        </p:txBody>
      </p:sp>
      <p:sp>
        <p:nvSpPr>
          <p:cNvPr id="752" name="Google Shape;752;p32"/>
          <p:cNvSpPr txBox="1"/>
          <p:nvPr/>
        </p:nvSpPr>
        <p:spPr>
          <a:xfrm>
            <a:off x="9349610" y="6105600"/>
            <a:ext cx="1552594" cy="451534"/>
          </a:xfrm>
          <a:prstGeom prst="rect">
            <a:avLst/>
          </a:prstGeom>
          <a:noFill/>
          <a:ln>
            <a:noFill/>
          </a:ln>
        </p:spPr>
        <p:txBody>
          <a:bodyPr anchorCtr="0" anchor="t" bIns="60950" lIns="121900" spcFirstLastPara="1" rIns="121900" wrap="square" tIns="60950">
            <a:spAutoFit/>
          </a:bodyPr>
          <a:lstStyle/>
          <a:p>
            <a:pPr indent="0" lvl="0" marL="0" marR="0" rtl="0" algn="ctr">
              <a:lnSpc>
                <a:spcPct val="100000"/>
              </a:lnSpc>
              <a:spcBef>
                <a:spcPts val="0"/>
              </a:spcBef>
              <a:spcAft>
                <a:spcPts val="0"/>
              </a:spcAft>
              <a:buClr>
                <a:srgbClr val="F2F2F2"/>
              </a:buClr>
              <a:buSzPts val="1067"/>
              <a:buFont typeface="Poppins"/>
              <a:buNone/>
            </a:pPr>
            <a:r>
              <a:rPr b="0" i="0" lang="en-GB" sz="1067" u="none" cap="none" strike="noStrike">
                <a:solidFill>
                  <a:srgbClr val="F2F2F2"/>
                </a:solidFill>
                <a:latin typeface="Poppins"/>
                <a:ea typeface="Poppins"/>
                <a:cs typeface="Poppins"/>
                <a:sym typeface="Poppins"/>
              </a:rPr>
              <a:t>Paweł </a:t>
            </a:r>
            <a:endParaRPr/>
          </a:p>
          <a:p>
            <a:pPr indent="0" lvl="0" marL="0" marR="0" rtl="0" algn="ctr">
              <a:lnSpc>
                <a:spcPct val="100000"/>
              </a:lnSpc>
              <a:spcBef>
                <a:spcPts val="0"/>
              </a:spcBef>
              <a:spcAft>
                <a:spcPts val="0"/>
              </a:spcAft>
              <a:buClr>
                <a:srgbClr val="F2F2F2"/>
              </a:buClr>
              <a:buSzPts val="1067"/>
              <a:buFont typeface="Poppins"/>
              <a:buNone/>
            </a:pPr>
            <a:r>
              <a:rPr b="0" i="0" lang="en-GB" sz="1067" u="none" cap="none" strike="noStrike">
                <a:solidFill>
                  <a:srgbClr val="F2F2F2"/>
                </a:solidFill>
                <a:latin typeface="Poppins"/>
                <a:ea typeface="Poppins"/>
                <a:cs typeface="Poppins"/>
                <a:sym typeface="Poppins"/>
              </a:rPr>
              <a:t>Chwalewski</a:t>
            </a:r>
            <a:endParaRPr b="0" i="0" sz="1067" u="none" cap="none" strike="noStrike">
              <a:solidFill>
                <a:srgbClr val="F2F2F2"/>
              </a:solidFill>
              <a:latin typeface="Poppins"/>
              <a:ea typeface="Poppins"/>
              <a:cs typeface="Poppins"/>
              <a:sym typeface="Poppins"/>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2"/>
        </a:solidFill>
      </p:bgPr>
    </p:bg>
    <p:spTree>
      <p:nvGrpSpPr>
        <p:cNvPr id="118" name="Shape 118"/>
        <p:cNvGrpSpPr/>
        <p:nvPr/>
      </p:nvGrpSpPr>
      <p:grpSpPr>
        <a:xfrm>
          <a:off x="0" y="0"/>
          <a:ext cx="0" cy="0"/>
          <a:chOff x="0" y="0"/>
          <a:chExt cx="0" cy="0"/>
        </a:xfrm>
      </p:grpSpPr>
      <p:pic>
        <p:nvPicPr>
          <p:cNvPr id="119" name="Google Shape;119;p15"/>
          <p:cNvPicPr preferRelativeResize="0"/>
          <p:nvPr/>
        </p:nvPicPr>
        <p:blipFill rotWithShape="1">
          <a:blip r:embed="rId3">
            <a:alphaModFix amt="20000"/>
          </a:blip>
          <a:srcRect b="0" l="0" r="0" t="0"/>
          <a:stretch/>
        </p:blipFill>
        <p:spPr>
          <a:xfrm>
            <a:off x="0" y="-14423"/>
            <a:ext cx="12191999" cy="6961273"/>
          </a:xfrm>
          <a:prstGeom prst="rect">
            <a:avLst/>
          </a:prstGeom>
          <a:noFill/>
          <a:ln>
            <a:noFill/>
          </a:ln>
        </p:spPr>
      </p:pic>
      <p:pic>
        <p:nvPicPr>
          <p:cNvPr id="120" name="Google Shape;120;p15"/>
          <p:cNvPicPr preferRelativeResize="0"/>
          <p:nvPr/>
        </p:nvPicPr>
        <p:blipFill rotWithShape="1">
          <a:blip r:embed="rId4">
            <a:alphaModFix/>
          </a:blip>
          <a:srcRect b="0" l="3432" r="0" t="0"/>
          <a:stretch/>
        </p:blipFill>
        <p:spPr>
          <a:xfrm>
            <a:off x="1204553" y="1463909"/>
            <a:ext cx="4410000" cy="3425056"/>
          </a:xfrm>
          <a:prstGeom prst="rect">
            <a:avLst/>
          </a:prstGeom>
          <a:solidFill>
            <a:srgbClr val="ECECEC"/>
          </a:solidFill>
          <a:ln cap="sq" cmpd="sng" w="57150">
            <a:solidFill>
              <a:srgbClr val="FFFFFF"/>
            </a:solidFill>
            <a:prstDash val="solid"/>
            <a:miter lim="800000"/>
            <a:headEnd len="sm" w="sm" type="none"/>
            <a:tailEnd len="sm" w="sm" type="none"/>
          </a:ln>
          <a:effectLst>
            <a:outerShdw blurRad="55000" rotWithShape="0" algn="tl" dir="5400000" dist="18000">
              <a:srgbClr val="000000">
                <a:alpha val="40000"/>
              </a:srgbClr>
            </a:outerShdw>
          </a:effectLst>
        </p:spPr>
      </p:pic>
      <p:sp>
        <p:nvSpPr>
          <p:cNvPr id="121" name="Google Shape;121;p15"/>
          <p:cNvSpPr/>
          <p:nvPr/>
        </p:nvSpPr>
        <p:spPr>
          <a:xfrm>
            <a:off x="1204552" y="414444"/>
            <a:ext cx="4411213" cy="747907"/>
          </a:xfrm>
          <a:prstGeom prst="rect">
            <a:avLst/>
          </a:prstGeom>
          <a:noFill/>
          <a:ln>
            <a:noFill/>
          </a:ln>
        </p:spPr>
        <p:txBody>
          <a:bodyPr anchorCtr="0" anchor="t" bIns="0" lIns="0" spcFirstLastPara="1" rIns="0" wrap="square" tIns="0">
            <a:noAutofit/>
          </a:bodyPr>
          <a:lstStyle/>
          <a:p>
            <a:pPr indent="0" lvl="0" marL="0" marR="0" rtl="0" algn="ctr">
              <a:lnSpc>
                <a:spcPct val="130935"/>
              </a:lnSpc>
              <a:spcBef>
                <a:spcPts val="0"/>
              </a:spcBef>
              <a:spcAft>
                <a:spcPts val="0"/>
              </a:spcAft>
              <a:buClr>
                <a:srgbClr val="FFFFFF"/>
              </a:buClr>
              <a:buSzPts val="4267"/>
              <a:buFont typeface="Fira Sans"/>
              <a:buNone/>
            </a:pPr>
            <a:r>
              <a:rPr b="1" i="0" lang="en-GB" sz="4267" u="none" cap="none" strike="noStrike">
                <a:solidFill>
                  <a:srgbClr val="FFFFFF"/>
                </a:solidFill>
                <a:latin typeface="Fira Sans"/>
                <a:ea typeface="Fira Sans"/>
                <a:cs typeface="Fira Sans"/>
                <a:sym typeface="Fira Sans"/>
              </a:rPr>
              <a:t>The Po river</a:t>
            </a:r>
            <a:endParaRPr b="1" i="0" sz="4800" u="none" cap="none" strike="noStrike">
              <a:solidFill>
                <a:srgbClr val="FFFFFF"/>
              </a:solidFill>
              <a:latin typeface="Fira Sans"/>
              <a:ea typeface="Fira Sans"/>
              <a:cs typeface="Fira Sans"/>
              <a:sym typeface="Fira Sans"/>
            </a:endParaRPr>
          </a:p>
        </p:txBody>
      </p:sp>
      <p:sp>
        <p:nvSpPr>
          <p:cNvPr id="122" name="Google Shape;122;p15"/>
          <p:cNvSpPr/>
          <p:nvPr/>
        </p:nvSpPr>
        <p:spPr>
          <a:xfrm>
            <a:off x="1168789" y="5300707"/>
            <a:ext cx="9904116" cy="1412256"/>
          </a:xfrm>
          <a:prstGeom prst="rect">
            <a:avLst/>
          </a:prstGeom>
          <a:noFill/>
          <a:ln>
            <a:noFill/>
          </a:ln>
        </p:spPr>
        <p:txBody>
          <a:bodyPr anchorCtr="0" anchor="t" bIns="0" lIns="0" spcFirstLastPara="1" rIns="0" wrap="square" tIns="0">
            <a:noAutofit/>
          </a:bodyPr>
          <a:lstStyle/>
          <a:p>
            <a:pPr indent="0" lvl="0" marL="0" marR="0" rtl="0" algn="ctr">
              <a:lnSpc>
                <a:spcPct val="109131"/>
              </a:lnSpc>
              <a:spcBef>
                <a:spcPts val="0"/>
              </a:spcBef>
              <a:spcAft>
                <a:spcPts val="0"/>
              </a:spcAft>
              <a:buClr>
                <a:srgbClr val="FFFFFF"/>
              </a:buClr>
              <a:buSzPts val="5333"/>
              <a:buFont typeface="Fira Sans"/>
              <a:buNone/>
            </a:pPr>
            <a:r>
              <a:rPr b="1" i="1" lang="en-GB" sz="5333" u="none" cap="none" strike="noStrike">
                <a:solidFill>
                  <a:srgbClr val="FFFFFF"/>
                </a:solidFill>
                <a:latin typeface="Fira Sans"/>
                <a:ea typeface="Fira Sans"/>
                <a:cs typeface="Fira Sans"/>
                <a:sym typeface="Fira Sans"/>
              </a:rPr>
              <a:t>“When I was a child…”</a:t>
            </a:r>
            <a:endParaRPr/>
          </a:p>
        </p:txBody>
      </p:sp>
      <p:sp>
        <p:nvSpPr>
          <p:cNvPr id="123" name="Google Shape;123;p15"/>
          <p:cNvSpPr/>
          <p:nvPr/>
        </p:nvSpPr>
        <p:spPr>
          <a:xfrm>
            <a:off x="3884907" y="5891240"/>
            <a:ext cx="4473844" cy="475900"/>
          </a:xfrm>
          <a:prstGeom prst="rect">
            <a:avLst/>
          </a:prstGeom>
          <a:noFill/>
          <a:ln>
            <a:noFill/>
          </a:ln>
        </p:spPr>
        <p:txBody>
          <a:bodyPr anchorCtr="0" anchor="b" bIns="0" lIns="0" spcFirstLastPara="1" rIns="0" wrap="square" tIns="0">
            <a:noAutofit/>
          </a:bodyPr>
          <a:lstStyle/>
          <a:p>
            <a:pPr indent="0" lvl="0" marL="0" marR="0" rtl="0" algn="ctr">
              <a:lnSpc>
                <a:spcPct val="169791"/>
              </a:lnSpc>
              <a:spcBef>
                <a:spcPts val="0"/>
              </a:spcBef>
              <a:spcAft>
                <a:spcPts val="0"/>
              </a:spcAft>
              <a:buClr>
                <a:srgbClr val="FFFFFF"/>
              </a:buClr>
              <a:buSzPts val="2400"/>
              <a:buFont typeface="Fira Sans"/>
              <a:buNone/>
            </a:pPr>
            <a:r>
              <a:rPr b="1" i="0" lang="en-GB" sz="2400" u="none" cap="none" strike="noStrike">
                <a:solidFill>
                  <a:srgbClr val="FFFFFF"/>
                </a:solidFill>
                <a:latin typeface="Fira Sans"/>
                <a:ea typeface="Fira Sans"/>
                <a:cs typeface="Fira Sans"/>
                <a:sym typeface="Fira Sans"/>
              </a:rPr>
              <a:t>– Margherita – </a:t>
            </a:r>
            <a:endParaRPr/>
          </a:p>
        </p:txBody>
      </p:sp>
      <p:grpSp>
        <p:nvGrpSpPr>
          <p:cNvPr id="124" name="Google Shape;124;p15"/>
          <p:cNvGrpSpPr/>
          <p:nvPr/>
        </p:nvGrpSpPr>
        <p:grpSpPr>
          <a:xfrm>
            <a:off x="6577449" y="1463909"/>
            <a:ext cx="4411212" cy="3418767"/>
            <a:chOff x="3453040" y="259924"/>
            <a:chExt cx="4222417" cy="2832636"/>
          </a:xfrm>
        </p:grpSpPr>
        <p:pic>
          <p:nvPicPr>
            <p:cNvPr id="125" name="Google Shape;125;p15"/>
            <p:cNvPicPr preferRelativeResize="0"/>
            <p:nvPr/>
          </p:nvPicPr>
          <p:blipFill rotWithShape="1">
            <a:blip r:embed="rId5">
              <a:alphaModFix/>
            </a:blip>
            <a:srcRect b="0" l="0" r="0" t="-813"/>
            <a:stretch/>
          </p:blipFill>
          <p:spPr>
            <a:xfrm>
              <a:off x="3453040" y="259924"/>
              <a:ext cx="4222417" cy="2832636"/>
            </a:xfrm>
            <a:prstGeom prst="rect">
              <a:avLst/>
            </a:prstGeom>
            <a:solidFill>
              <a:srgbClr val="ECECEC"/>
            </a:solidFill>
            <a:ln cap="sq" cmpd="sng" w="57150">
              <a:solidFill>
                <a:srgbClr val="FFFFFF"/>
              </a:solidFill>
              <a:prstDash val="solid"/>
              <a:miter lim="800000"/>
              <a:headEnd len="sm" w="sm" type="none"/>
              <a:tailEnd len="sm" w="sm" type="none"/>
            </a:ln>
            <a:effectLst>
              <a:outerShdw blurRad="55000" rotWithShape="0" algn="tl" dir="5400000" dist="18000">
                <a:srgbClr val="000000">
                  <a:alpha val="40000"/>
                </a:srgbClr>
              </a:outerShdw>
            </a:effectLst>
          </p:spPr>
        </p:pic>
        <p:sp>
          <p:nvSpPr>
            <p:cNvPr id="126" name="Google Shape;126;p15"/>
            <p:cNvSpPr txBox="1"/>
            <p:nvPr/>
          </p:nvSpPr>
          <p:spPr>
            <a:xfrm>
              <a:off x="6029768" y="2657653"/>
              <a:ext cx="1555296" cy="289065"/>
            </a:xfrm>
            <a:prstGeom prst="rect">
              <a:avLst/>
            </a:prstGeom>
            <a:noFill/>
            <a:ln>
              <a:noFill/>
            </a:ln>
          </p:spPr>
          <p:txBody>
            <a:bodyPr anchorCtr="0" anchor="t" bIns="60950" lIns="121900" spcFirstLastPara="1" rIns="121900" wrap="square" tIns="60950">
              <a:spAutoFit/>
            </a:bodyPr>
            <a:lstStyle/>
            <a:p>
              <a:pPr indent="0" lvl="0" marL="0" marR="0" rtl="0" algn="l">
                <a:lnSpc>
                  <a:spcPct val="100000"/>
                </a:lnSpc>
                <a:spcBef>
                  <a:spcPts val="0"/>
                </a:spcBef>
                <a:spcAft>
                  <a:spcPts val="0"/>
                </a:spcAft>
                <a:buClr>
                  <a:srgbClr val="073F59"/>
                </a:buClr>
                <a:buSzPts val="1467"/>
                <a:buFont typeface="Arial"/>
                <a:buNone/>
              </a:pPr>
              <a:r>
                <a:rPr b="1" i="0" lang="en-GB" sz="1467" u="none" cap="none" strike="noStrike">
                  <a:solidFill>
                    <a:srgbClr val="073F59"/>
                  </a:solidFill>
                  <a:latin typeface="Arial"/>
                  <a:ea typeface="Arial"/>
                  <a:cs typeface="Arial"/>
                  <a:sym typeface="Arial"/>
                </a:rPr>
                <a:t>Po River </a:t>
              </a:r>
              <a:endParaRPr b="0" i="0" sz="1600" u="none" cap="none" strike="noStrike">
                <a:solidFill>
                  <a:srgbClr val="000000"/>
                </a:solidFill>
                <a:latin typeface="Arial"/>
                <a:ea typeface="Arial"/>
                <a:cs typeface="Arial"/>
                <a:sym typeface="Arial"/>
              </a:endParaRPr>
            </a:p>
          </p:txBody>
        </p:sp>
        <p:sp>
          <p:nvSpPr>
            <p:cNvPr id="127" name="Google Shape;127;p15"/>
            <p:cNvSpPr/>
            <p:nvPr/>
          </p:nvSpPr>
          <p:spPr>
            <a:xfrm rot="-7020245">
              <a:off x="6467794" y="2480423"/>
              <a:ext cx="175098" cy="214008"/>
            </a:xfrm>
            <a:prstGeom prst="rightArrow">
              <a:avLst>
                <a:gd fmla="val 50000" name="adj1"/>
                <a:gd fmla="val 50000" name="adj2"/>
              </a:avLst>
            </a:prstGeom>
            <a:solidFill>
              <a:srgbClr val="FF000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5400"/>
                <a:buFont typeface="Calibri"/>
                <a:buNone/>
              </a:pPr>
              <a:r>
                <a:t/>
              </a:r>
              <a:endParaRPr b="0" i="0" sz="5400" u="none" cap="none" strike="noStrike">
                <a:solidFill>
                  <a:srgbClr val="FFFFFF"/>
                </a:solidFill>
                <a:latin typeface="Calibri"/>
                <a:ea typeface="Calibri"/>
                <a:cs typeface="Calibri"/>
                <a:sym typeface="Calibri"/>
              </a:endParaRPr>
            </a:p>
          </p:txBody>
        </p:sp>
      </p:grpSp>
      <p:sp>
        <p:nvSpPr>
          <p:cNvPr id="128" name="Google Shape;128;p15"/>
          <p:cNvSpPr/>
          <p:nvPr/>
        </p:nvSpPr>
        <p:spPr>
          <a:xfrm>
            <a:off x="6574341" y="414000"/>
            <a:ext cx="4455020" cy="747907"/>
          </a:xfrm>
          <a:prstGeom prst="rect">
            <a:avLst/>
          </a:prstGeom>
          <a:noFill/>
          <a:ln>
            <a:noFill/>
          </a:ln>
        </p:spPr>
        <p:txBody>
          <a:bodyPr anchorCtr="0" anchor="t" bIns="0" lIns="0" spcFirstLastPara="1" rIns="0" wrap="square" tIns="0">
            <a:noAutofit/>
          </a:bodyPr>
          <a:lstStyle/>
          <a:p>
            <a:pPr indent="0" lvl="0" marL="0" marR="0" rtl="0" algn="ctr">
              <a:lnSpc>
                <a:spcPct val="130935"/>
              </a:lnSpc>
              <a:spcBef>
                <a:spcPts val="0"/>
              </a:spcBef>
              <a:spcAft>
                <a:spcPts val="0"/>
              </a:spcAft>
              <a:buClr>
                <a:srgbClr val="FFFFFF"/>
              </a:buClr>
              <a:buSzPts val="4267"/>
              <a:buFont typeface="Fira Sans"/>
              <a:buNone/>
            </a:pPr>
            <a:r>
              <a:rPr b="1" i="0" lang="en-GB" sz="4267" u="none" cap="none" strike="noStrike">
                <a:solidFill>
                  <a:srgbClr val="FFFFFF"/>
                </a:solidFill>
                <a:latin typeface="Fira Sans"/>
                <a:ea typeface="Fira Sans"/>
                <a:cs typeface="Fira Sans"/>
                <a:sym typeface="Fira Sans"/>
              </a:rPr>
              <a:t>My Home</a:t>
            </a:r>
            <a:endParaRPr b="1" i="0" sz="4800" u="none" cap="none" strike="noStrike">
              <a:solidFill>
                <a:srgbClr val="FFFFFF"/>
              </a:solidFill>
              <a:latin typeface="Fira Sans"/>
              <a:ea typeface="Fira Sans"/>
              <a:cs typeface="Fira Sans"/>
              <a:sym typeface="Fira Sans"/>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2"/>
        </a:solidFill>
      </p:bgPr>
    </p:bg>
    <p:spTree>
      <p:nvGrpSpPr>
        <p:cNvPr id="133" name="Shape 133"/>
        <p:cNvGrpSpPr/>
        <p:nvPr/>
      </p:nvGrpSpPr>
      <p:grpSpPr>
        <a:xfrm>
          <a:off x="0" y="0"/>
          <a:ext cx="0" cy="0"/>
          <a:chOff x="0" y="0"/>
          <a:chExt cx="0" cy="0"/>
        </a:xfrm>
      </p:grpSpPr>
      <p:pic>
        <p:nvPicPr>
          <p:cNvPr id="134" name="Google Shape;134;p16"/>
          <p:cNvPicPr preferRelativeResize="0"/>
          <p:nvPr/>
        </p:nvPicPr>
        <p:blipFill rotWithShape="1">
          <a:blip r:embed="rId3">
            <a:alphaModFix amt="20000"/>
          </a:blip>
          <a:srcRect b="0" l="0" r="0" t="0"/>
          <a:stretch/>
        </p:blipFill>
        <p:spPr>
          <a:xfrm>
            <a:off x="0" y="-14423"/>
            <a:ext cx="12191999" cy="6961273"/>
          </a:xfrm>
          <a:prstGeom prst="rect">
            <a:avLst/>
          </a:prstGeom>
          <a:noFill/>
          <a:ln>
            <a:noFill/>
          </a:ln>
        </p:spPr>
      </p:pic>
      <p:pic>
        <p:nvPicPr>
          <p:cNvPr id="135" name="Google Shape;135;p16"/>
          <p:cNvPicPr preferRelativeResize="0"/>
          <p:nvPr/>
        </p:nvPicPr>
        <p:blipFill rotWithShape="1">
          <a:blip r:embed="rId4">
            <a:alphaModFix/>
          </a:blip>
          <a:srcRect b="0" l="3432" r="0" t="0"/>
          <a:stretch/>
        </p:blipFill>
        <p:spPr>
          <a:xfrm>
            <a:off x="1204801" y="1463910"/>
            <a:ext cx="4408126" cy="3423600"/>
          </a:xfrm>
          <a:prstGeom prst="rect">
            <a:avLst/>
          </a:prstGeom>
          <a:solidFill>
            <a:srgbClr val="ECECEC"/>
          </a:solidFill>
          <a:ln cap="sq" cmpd="sng" w="57150">
            <a:solidFill>
              <a:srgbClr val="FFFFFF"/>
            </a:solidFill>
            <a:prstDash val="solid"/>
            <a:miter lim="800000"/>
            <a:headEnd len="sm" w="sm" type="none"/>
            <a:tailEnd len="sm" w="sm" type="none"/>
          </a:ln>
          <a:effectLst>
            <a:outerShdw blurRad="55000" rotWithShape="0" algn="tl" dir="5400000" dist="18000">
              <a:srgbClr val="000000">
                <a:alpha val="40000"/>
              </a:srgbClr>
            </a:outerShdw>
          </a:effectLst>
        </p:spPr>
      </p:pic>
      <p:pic>
        <p:nvPicPr>
          <p:cNvPr id="136" name="Google Shape;136;p16"/>
          <p:cNvPicPr preferRelativeResize="0"/>
          <p:nvPr/>
        </p:nvPicPr>
        <p:blipFill rotWithShape="1">
          <a:blip r:embed="rId5">
            <a:alphaModFix/>
          </a:blip>
          <a:srcRect b="0" l="-1" r="24219" t="0"/>
          <a:stretch/>
        </p:blipFill>
        <p:spPr>
          <a:xfrm>
            <a:off x="6577200" y="1464000"/>
            <a:ext cx="4462264" cy="3423600"/>
          </a:xfrm>
          <a:prstGeom prst="rect">
            <a:avLst/>
          </a:prstGeom>
          <a:solidFill>
            <a:srgbClr val="ECECEC"/>
          </a:solidFill>
          <a:ln cap="sq" cmpd="sng" w="57150">
            <a:solidFill>
              <a:srgbClr val="FFFFFF"/>
            </a:solidFill>
            <a:prstDash val="solid"/>
            <a:miter lim="800000"/>
            <a:headEnd len="sm" w="sm" type="none"/>
            <a:tailEnd len="sm" w="sm" type="none"/>
          </a:ln>
          <a:effectLst>
            <a:outerShdw blurRad="55000" rotWithShape="0" algn="tl" dir="5400000" dist="18000">
              <a:srgbClr val="000000">
                <a:alpha val="40000"/>
              </a:srgbClr>
            </a:outerShdw>
          </a:effectLst>
        </p:spPr>
      </p:pic>
      <p:sp>
        <p:nvSpPr>
          <p:cNvPr id="137" name="Google Shape;137;p16"/>
          <p:cNvSpPr/>
          <p:nvPr/>
        </p:nvSpPr>
        <p:spPr>
          <a:xfrm>
            <a:off x="493413" y="5299200"/>
            <a:ext cx="11237976" cy="747907"/>
          </a:xfrm>
          <a:prstGeom prst="rect">
            <a:avLst/>
          </a:prstGeom>
          <a:noFill/>
          <a:ln>
            <a:noFill/>
          </a:ln>
        </p:spPr>
        <p:txBody>
          <a:bodyPr anchorCtr="0" anchor="t" bIns="0" lIns="0" spcFirstLastPara="1" rIns="0" wrap="square" tIns="0">
            <a:noAutofit/>
          </a:bodyPr>
          <a:lstStyle/>
          <a:p>
            <a:pPr indent="0" lvl="0" marL="0" marR="0" rtl="0" algn="ctr">
              <a:lnSpc>
                <a:spcPct val="104762"/>
              </a:lnSpc>
              <a:spcBef>
                <a:spcPts val="0"/>
              </a:spcBef>
              <a:spcAft>
                <a:spcPts val="0"/>
              </a:spcAft>
              <a:buNone/>
            </a:pPr>
            <a:r>
              <a:rPr b="1" i="1" lang="en-GB" sz="5333" u="none" cap="none" strike="noStrike">
                <a:solidFill>
                  <a:srgbClr val="FFFFFF"/>
                </a:solidFill>
                <a:latin typeface="Fira Sans"/>
                <a:ea typeface="Fira Sans"/>
                <a:cs typeface="Fira Sans"/>
                <a:sym typeface="Fira Sans"/>
              </a:rPr>
              <a:t>“…There is no more water…”</a:t>
            </a:r>
            <a:endParaRPr/>
          </a:p>
        </p:txBody>
      </p:sp>
      <p:sp>
        <p:nvSpPr>
          <p:cNvPr id="138" name="Google Shape;138;p16"/>
          <p:cNvSpPr/>
          <p:nvPr/>
        </p:nvSpPr>
        <p:spPr>
          <a:xfrm>
            <a:off x="1204552" y="414444"/>
            <a:ext cx="4411213" cy="747907"/>
          </a:xfrm>
          <a:prstGeom prst="rect">
            <a:avLst/>
          </a:prstGeom>
          <a:noFill/>
          <a:ln>
            <a:noFill/>
          </a:ln>
        </p:spPr>
        <p:txBody>
          <a:bodyPr anchorCtr="0" anchor="t" bIns="0" lIns="0" spcFirstLastPara="1" rIns="0" wrap="square" tIns="0">
            <a:noAutofit/>
          </a:bodyPr>
          <a:lstStyle/>
          <a:p>
            <a:pPr indent="0" lvl="0" marL="0" marR="0" rtl="0" algn="ctr">
              <a:lnSpc>
                <a:spcPct val="130935"/>
              </a:lnSpc>
              <a:spcBef>
                <a:spcPts val="0"/>
              </a:spcBef>
              <a:spcAft>
                <a:spcPts val="0"/>
              </a:spcAft>
              <a:buNone/>
            </a:pPr>
            <a:r>
              <a:rPr b="1" i="0" lang="en-GB" sz="4267" u="none" cap="none" strike="noStrike">
                <a:solidFill>
                  <a:srgbClr val="FFFFFF"/>
                </a:solidFill>
                <a:latin typeface="Fira Sans"/>
                <a:ea typeface="Fira Sans"/>
                <a:cs typeface="Fira Sans"/>
                <a:sym typeface="Fira Sans"/>
              </a:rPr>
              <a:t>Past</a:t>
            </a:r>
            <a:endParaRPr b="1" i="0" sz="4800" u="none" cap="none" strike="noStrike">
              <a:solidFill>
                <a:srgbClr val="FFFFFF"/>
              </a:solidFill>
              <a:latin typeface="Fira Sans"/>
              <a:ea typeface="Fira Sans"/>
              <a:cs typeface="Fira Sans"/>
              <a:sym typeface="Fira Sans"/>
            </a:endParaRPr>
          </a:p>
        </p:txBody>
      </p:sp>
      <p:sp>
        <p:nvSpPr>
          <p:cNvPr id="139" name="Google Shape;139;p16"/>
          <p:cNvSpPr/>
          <p:nvPr/>
        </p:nvSpPr>
        <p:spPr>
          <a:xfrm>
            <a:off x="6573600" y="414000"/>
            <a:ext cx="4455020" cy="747907"/>
          </a:xfrm>
          <a:prstGeom prst="rect">
            <a:avLst/>
          </a:prstGeom>
          <a:noFill/>
          <a:ln>
            <a:noFill/>
          </a:ln>
        </p:spPr>
        <p:txBody>
          <a:bodyPr anchorCtr="0" anchor="t" bIns="0" lIns="0" spcFirstLastPara="1" rIns="0" wrap="square" tIns="0">
            <a:noAutofit/>
          </a:bodyPr>
          <a:lstStyle/>
          <a:p>
            <a:pPr indent="0" lvl="0" marL="0" marR="0" rtl="0" algn="ctr">
              <a:lnSpc>
                <a:spcPct val="130935"/>
              </a:lnSpc>
              <a:spcBef>
                <a:spcPts val="0"/>
              </a:spcBef>
              <a:spcAft>
                <a:spcPts val="0"/>
              </a:spcAft>
              <a:buNone/>
            </a:pPr>
            <a:r>
              <a:rPr b="1" i="0" lang="en-GB" sz="4267" u="none" cap="none" strike="noStrike">
                <a:solidFill>
                  <a:srgbClr val="FFFFFF"/>
                </a:solidFill>
                <a:latin typeface="Fira Sans"/>
                <a:ea typeface="Fira Sans"/>
                <a:cs typeface="Fira Sans"/>
                <a:sym typeface="Fira Sans"/>
              </a:rPr>
              <a:t>Present</a:t>
            </a:r>
            <a:endParaRPr b="1" i="0" sz="4800" u="none" cap="none" strike="noStrike">
              <a:solidFill>
                <a:srgbClr val="FFFFFF"/>
              </a:solidFill>
              <a:latin typeface="Fira Sans"/>
              <a:ea typeface="Fira Sans"/>
              <a:cs typeface="Fira Sans"/>
              <a:sym typeface="Fira Sans"/>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2"/>
        </a:solidFill>
      </p:bgPr>
    </p:bg>
    <p:spTree>
      <p:nvGrpSpPr>
        <p:cNvPr id="144" name="Shape 144"/>
        <p:cNvGrpSpPr/>
        <p:nvPr/>
      </p:nvGrpSpPr>
      <p:grpSpPr>
        <a:xfrm>
          <a:off x="0" y="0"/>
          <a:ext cx="0" cy="0"/>
          <a:chOff x="0" y="0"/>
          <a:chExt cx="0" cy="0"/>
        </a:xfrm>
      </p:grpSpPr>
      <p:pic>
        <p:nvPicPr>
          <p:cNvPr id="145" name="Google Shape;145;p17"/>
          <p:cNvPicPr preferRelativeResize="0"/>
          <p:nvPr/>
        </p:nvPicPr>
        <p:blipFill rotWithShape="1">
          <a:blip r:embed="rId3">
            <a:alphaModFix amt="35000"/>
          </a:blip>
          <a:srcRect b="0" l="0" r="0" t="0"/>
          <a:stretch/>
        </p:blipFill>
        <p:spPr>
          <a:xfrm>
            <a:off x="0" y="24132"/>
            <a:ext cx="6096000" cy="6822595"/>
          </a:xfrm>
          <a:prstGeom prst="rect">
            <a:avLst/>
          </a:prstGeom>
          <a:noFill/>
          <a:ln>
            <a:noFill/>
          </a:ln>
        </p:spPr>
      </p:pic>
      <p:pic>
        <p:nvPicPr>
          <p:cNvPr id="146" name="Google Shape;146;p17"/>
          <p:cNvPicPr preferRelativeResize="0"/>
          <p:nvPr/>
        </p:nvPicPr>
        <p:blipFill rotWithShape="1">
          <a:blip r:embed="rId4">
            <a:alphaModFix amt="20000"/>
          </a:blip>
          <a:srcRect b="0" l="0" r="0" t="0"/>
          <a:stretch/>
        </p:blipFill>
        <p:spPr>
          <a:xfrm>
            <a:off x="6095998" y="-14423"/>
            <a:ext cx="6096001" cy="6961273"/>
          </a:xfrm>
          <a:prstGeom prst="rect">
            <a:avLst/>
          </a:prstGeom>
          <a:noFill/>
          <a:ln>
            <a:noFill/>
          </a:ln>
        </p:spPr>
      </p:pic>
      <p:grpSp>
        <p:nvGrpSpPr>
          <p:cNvPr id="147" name="Google Shape;147;p17"/>
          <p:cNvGrpSpPr/>
          <p:nvPr/>
        </p:nvGrpSpPr>
        <p:grpSpPr>
          <a:xfrm>
            <a:off x="1420438" y="1851355"/>
            <a:ext cx="9351125" cy="3155291"/>
            <a:chOff x="1420438" y="2070335"/>
            <a:chExt cx="9351125" cy="3155291"/>
          </a:xfrm>
        </p:grpSpPr>
        <p:sp>
          <p:nvSpPr>
            <p:cNvPr id="148" name="Google Shape;148;p17"/>
            <p:cNvSpPr/>
            <p:nvPr/>
          </p:nvSpPr>
          <p:spPr>
            <a:xfrm>
              <a:off x="1420438" y="2070335"/>
              <a:ext cx="9351125" cy="203468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rgbClr val="FFFFFF"/>
                </a:buClr>
                <a:buSzPts val="4800"/>
                <a:buFont typeface="Fira Sans"/>
                <a:buNone/>
              </a:pPr>
              <a:r>
                <a:rPr b="1" i="0" lang="en-GB" sz="4800" u="none" cap="none" strike="noStrike">
                  <a:solidFill>
                    <a:srgbClr val="FFFFFF"/>
                  </a:solidFill>
                  <a:latin typeface="Fira Sans"/>
                  <a:ea typeface="Fira Sans"/>
                  <a:cs typeface="Fira Sans"/>
                  <a:sym typeface="Fira Sans"/>
                </a:rPr>
                <a:t>Half of the world’s population could be living in areas facing water scarcity by as early as 2025</a:t>
              </a:r>
              <a:endParaRPr b="0" i="0" sz="4800" u="none" cap="none" strike="noStrike">
                <a:solidFill>
                  <a:srgbClr val="FFFFFF"/>
                </a:solidFill>
                <a:latin typeface="Arial"/>
                <a:ea typeface="Arial"/>
                <a:cs typeface="Arial"/>
                <a:sym typeface="Arial"/>
              </a:endParaRPr>
            </a:p>
          </p:txBody>
        </p:sp>
        <p:pic>
          <p:nvPicPr>
            <p:cNvPr id="149" name="Google Shape;149;p17"/>
            <p:cNvPicPr preferRelativeResize="0"/>
            <p:nvPr/>
          </p:nvPicPr>
          <p:blipFill rotWithShape="1">
            <a:blip r:embed="rId5">
              <a:alphaModFix/>
            </a:blip>
            <a:srcRect b="0" l="0" r="0" t="0"/>
            <a:stretch/>
          </p:blipFill>
          <p:spPr>
            <a:xfrm>
              <a:off x="5305094" y="4434722"/>
              <a:ext cx="1581807" cy="790904"/>
            </a:xfrm>
            <a:prstGeom prst="rect">
              <a:avLst/>
            </a:prstGeom>
            <a:noFill/>
            <a:ln>
              <a:noFill/>
            </a:ln>
          </p:spPr>
        </p:pic>
      </p:gr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2"/>
        </a:solidFill>
      </p:bgPr>
    </p:bg>
    <p:spTree>
      <p:nvGrpSpPr>
        <p:cNvPr id="154" name="Shape 154"/>
        <p:cNvGrpSpPr/>
        <p:nvPr/>
      </p:nvGrpSpPr>
      <p:grpSpPr>
        <a:xfrm>
          <a:off x="0" y="0"/>
          <a:ext cx="0" cy="0"/>
          <a:chOff x="0" y="0"/>
          <a:chExt cx="0" cy="0"/>
        </a:xfrm>
      </p:grpSpPr>
      <p:pic>
        <p:nvPicPr>
          <p:cNvPr descr="A black background with white text and blue waves&#10;&#10;Description automatically generated with low confidence" id="155" name="Google Shape;155;p18"/>
          <p:cNvPicPr preferRelativeResize="0"/>
          <p:nvPr/>
        </p:nvPicPr>
        <p:blipFill rotWithShape="1">
          <a:blip r:embed="rId3">
            <a:alphaModFix/>
          </a:blip>
          <a:srcRect b="40856" l="0" r="0" t="28149"/>
          <a:stretch/>
        </p:blipFill>
        <p:spPr>
          <a:xfrm>
            <a:off x="145612" y="2130716"/>
            <a:ext cx="11900776" cy="2386229"/>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2"/>
        </a:solidFill>
      </p:bgPr>
    </p:bg>
    <p:spTree>
      <p:nvGrpSpPr>
        <p:cNvPr id="160" name="Shape 160"/>
        <p:cNvGrpSpPr/>
        <p:nvPr/>
      </p:nvGrpSpPr>
      <p:grpSpPr>
        <a:xfrm>
          <a:off x="0" y="0"/>
          <a:ext cx="0" cy="0"/>
          <a:chOff x="0" y="0"/>
          <a:chExt cx="0" cy="0"/>
        </a:xfrm>
      </p:grpSpPr>
      <p:pic>
        <p:nvPicPr>
          <p:cNvPr descr="Immagine che contiene Elementi grafici, clipart, creatività, cartone animato&#10;&#10;Descrizione generata automaticamente" id="161" name="Google Shape;161;p19"/>
          <p:cNvPicPr preferRelativeResize="0"/>
          <p:nvPr/>
        </p:nvPicPr>
        <p:blipFill rotWithShape="1">
          <a:blip r:embed="rId3">
            <a:alphaModFix/>
          </a:blip>
          <a:srcRect b="0" l="0" r="0" t="0"/>
          <a:stretch/>
        </p:blipFill>
        <p:spPr>
          <a:xfrm flipH="1">
            <a:off x="903713" y="3898916"/>
            <a:ext cx="2227693" cy="2227693"/>
          </a:xfrm>
          <a:prstGeom prst="rect">
            <a:avLst/>
          </a:prstGeom>
          <a:noFill/>
          <a:ln>
            <a:noFill/>
          </a:ln>
        </p:spPr>
      </p:pic>
      <p:sp>
        <p:nvSpPr>
          <p:cNvPr id="162" name="Google Shape;162;p19"/>
          <p:cNvSpPr/>
          <p:nvPr/>
        </p:nvSpPr>
        <p:spPr>
          <a:xfrm>
            <a:off x="239672" y="2598932"/>
            <a:ext cx="3657600" cy="54573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rgbClr val="FFFFFF"/>
              </a:buClr>
              <a:buSzPts val="3200"/>
              <a:buFont typeface="Fira Sans"/>
              <a:buNone/>
            </a:pPr>
            <a:r>
              <a:rPr b="1" i="0" lang="en-GB" sz="3200" u="none" cap="none" strike="noStrike">
                <a:solidFill>
                  <a:srgbClr val="FFFFFF"/>
                </a:solidFill>
                <a:latin typeface="Fira Sans"/>
                <a:ea typeface="Fira Sans"/>
                <a:cs typeface="Fira Sans"/>
                <a:sym typeface="Fira Sans"/>
              </a:rPr>
              <a:t>Water Credit</a:t>
            </a:r>
            <a:endParaRPr b="0" i="0" sz="3200" u="none" cap="none" strike="noStrike">
              <a:solidFill>
                <a:srgbClr val="FFFFFF"/>
              </a:solidFill>
              <a:latin typeface="Calibri"/>
              <a:ea typeface="Calibri"/>
              <a:cs typeface="Calibri"/>
              <a:sym typeface="Calibri"/>
            </a:endParaRPr>
          </a:p>
        </p:txBody>
      </p:sp>
      <p:sp>
        <p:nvSpPr>
          <p:cNvPr id="163" name="Google Shape;163;p19"/>
          <p:cNvSpPr/>
          <p:nvPr/>
        </p:nvSpPr>
        <p:spPr>
          <a:xfrm>
            <a:off x="4165584" y="2599200"/>
            <a:ext cx="3657600" cy="54573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rgbClr val="FFFFFF"/>
              </a:buClr>
              <a:buSzPts val="3200"/>
              <a:buFont typeface="Fira Sans"/>
              <a:buNone/>
            </a:pPr>
            <a:r>
              <a:rPr b="1" i="0" lang="en-GB" sz="3200" u="none" cap="none" strike="noStrike">
                <a:solidFill>
                  <a:srgbClr val="FFFFFF"/>
                </a:solidFill>
                <a:latin typeface="Fira Sans"/>
                <a:ea typeface="Fira Sans"/>
                <a:cs typeface="Fira Sans"/>
                <a:sym typeface="Fira Sans"/>
              </a:rPr>
              <a:t>Certification Software</a:t>
            </a:r>
            <a:endParaRPr b="0" i="0" sz="3200" u="none" cap="none" strike="noStrike">
              <a:solidFill>
                <a:srgbClr val="FFFFFF"/>
              </a:solidFill>
              <a:latin typeface="Calibri"/>
              <a:ea typeface="Calibri"/>
              <a:cs typeface="Calibri"/>
              <a:sym typeface="Calibri"/>
            </a:endParaRPr>
          </a:p>
        </p:txBody>
      </p:sp>
      <p:sp>
        <p:nvSpPr>
          <p:cNvPr id="164" name="Google Shape;164;p19"/>
          <p:cNvSpPr/>
          <p:nvPr/>
        </p:nvSpPr>
        <p:spPr>
          <a:xfrm>
            <a:off x="8172025" y="2599200"/>
            <a:ext cx="3657600" cy="54573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rgbClr val="FFFFFF"/>
              </a:buClr>
              <a:buSzPts val="3200"/>
              <a:buFont typeface="Fira Sans"/>
              <a:buNone/>
            </a:pPr>
            <a:r>
              <a:rPr b="1" i="0" lang="en-GB" sz="3200" u="none" cap="none" strike="noStrike">
                <a:solidFill>
                  <a:srgbClr val="FFFFFF"/>
                </a:solidFill>
                <a:latin typeface="Fira Sans"/>
                <a:ea typeface="Fira Sans"/>
                <a:cs typeface="Fira Sans"/>
                <a:sym typeface="Fira Sans"/>
              </a:rPr>
              <a:t>The Walue</a:t>
            </a:r>
            <a:endParaRPr b="1" i="0" sz="3200" u="none" cap="none" strike="noStrike">
              <a:solidFill>
                <a:srgbClr val="FFFFFF"/>
              </a:solidFill>
              <a:latin typeface="Fira Sans"/>
              <a:ea typeface="Fira Sans"/>
              <a:cs typeface="Fira Sans"/>
              <a:sym typeface="Fira Sans"/>
            </a:endParaRPr>
          </a:p>
          <a:p>
            <a:pPr indent="0" lvl="0" marL="0" marR="0" rtl="0" algn="ctr">
              <a:lnSpc>
                <a:spcPct val="100000"/>
              </a:lnSpc>
              <a:spcBef>
                <a:spcPts val="0"/>
              </a:spcBef>
              <a:spcAft>
                <a:spcPts val="0"/>
              </a:spcAft>
              <a:buClr>
                <a:srgbClr val="FFFFFF"/>
              </a:buClr>
              <a:buSzPts val="3200"/>
              <a:buFont typeface="Fira Sans"/>
              <a:buNone/>
            </a:pPr>
            <a:r>
              <a:rPr b="1" i="0" lang="en-GB" sz="3200" u="none" cap="none" strike="noStrike">
                <a:solidFill>
                  <a:srgbClr val="FFFFFF"/>
                </a:solidFill>
                <a:latin typeface="Fira Sans"/>
                <a:ea typeface="Fira Sans"/>
                <a:cs typeface="Fira Sans"/>
                <a:sym typeface="Fira Sans"/>
              </a:rPr>
              <a:t>Platform</a:t>
            </a:r>
            <a:endParaRPr b="0" i="0" sz="3200" u="none" cap="none" strike="noStrike">
              <a:solidFill>
                <a:srgbClr val="FFFFFF"/>
              </a:solidFill>
              <a:latin typeface="Calibri"/>
              <a:ea typeface="Calibri"/>
              <a:cs typeface="Calibri"/>
              <a:sym typeface="Calibri"/>
            </a:endParaRPr>
          </a:p>
        </p:txBody>
      </p:sp>
      <p:grpSp>
        <p:nvGrpSpPr>
          <p:cNvPr id="165" name="Google Shape;165;p19"/>
          <p:cNvGrpSpPr/>
          <p:nvPr/>
        </p:nvGrpSpPr>
        <p:grpSpPr>
          <a:xfrm>
            <a:off x="4880184" y="3898800"/>
            <a:ext cx="2228400" cy="2228400"/>
            <a:chOff x="4450249" y="608880"/>
            <a:chExt cx="1587506" cy="1585917"/>
          </a:xfrm>
        </p:grpSpPr>
        <p:sp>
          <p:nvSpPr>
            <p:cNvPr id="166" name="Google Shape;166;p19"/>
            <p:cNvSpPr/>
            <p:nvPr/>
          </p:nvSpPr>
          <p:spPr>
            <a:xfrm>
              <a:off x="4450249" y="608880"/>
              <a:ext cx="1587506" cy="1585917"/>
            </a:xfrm>
            <a:custGeom>
              <a:rect b="b" l="l" r="r" t="t"/>
              <a:pathLst>
                <a:path extrusionOk="0" h="999" w="1000">
                  <a:moveTo>
                    <a:pt x="500" y="0"/>
                  </a:moveTo>
                  <a:lnTo>
                    <a:pt x="559" y="3"/>
                  </a:lnTo>
                  <a:lnTo>
                    <a:pt x="614" y="13"/>
                  </a:lnTo>
                  <a:lnTo>
                    <a:pt x="669" y="28"/>
                  </a:lnTo>
                  <a:lnTo>
                    <a:pt x="720" y="50"/>
                  </a:lnTo>
                  <a:lnTo>
                    <a:pt x="768" y="77"/>
                  </a:lnTo>
                  <a:lnTo>
                    <a:pt x="813" y="109"/>
                  </a:lnTo>
                  <a:lnTo>
                    <a:pt x="853" y="146"/>
                  </a:lnTo>
                  <a:lnTo>
                    <a:pt x="890" y="186"/>
                  </a:lnTo>
                  <a:lnTo>
                    <a:pt x="922" y="231"/>
                  </a:lnTo>
                  <a:lnTo>
                    <a:pt x="949" y="279"/>
                  </a:lnTo>
                  <a:lnTo>
                    <a:pt x="971" y="330"/>
                  </a:lnTo>
                  <a:lnTo>
                    <a:pt x="987" y="385"/>
                  </a:lnTo>
                  <a:lnTo>
                    <a:pt x="997" y="441"/>
                  </a:lnTo>
                  <a:lnTo>
                    <a:pt x="1000" y="499"/>
                  </a:lnTo>
                  <a:lnTo>
                    <a:pt x="997" y="557"/>
                  </a:lnTo>
                  <a:lnTo>
                    <a:pt x="987" y="614"/>
                  </a:lnTo>
                  <a:lnTo>
                    <a:pt x="971" y="667"/>
                  </a:lnTo>
                  <a:lnTo>
                    <a:pt x="949" y="719"/>
                  </a:lnTo>
                  <a:lnTo>
                    <a:pt x="922" y="768"/>
                  </a:lnTo>
                  <a:lnTo>
                    <a:pt x="890" y="813"/>
                  </a:lnTo>
                  <a:lnTo>
                    <a:pt x="853" y="853"/>
                  </a:lnTo>
                  <a:lnTo>
                    <a:pt x="813" y="890"/>
                  </a:lnTo>
                  <a:lnTo>
                    <a:pt x="768" y="922"/>
                  </a:lnTo>
                  <a:lnTo>
                    <a:pt x="720" y="949"/>
                  </a:lnTo>
                  <a:lnTo>
                    <a:pt x="669" y="970"/>
                  </a:lnTo>
                  <a:lnTo>
                    <a:pt x="614" y="986"/>
                  </a:lnTo>
                  <a:lnTo>
                    <a:pt x="559" y="996"/>
                  </a:lnTo>
                  <a:lnTo>
                    <a:pt x="500" y="999"/>
                  </a:lnTo>
                  <a:lnTo>
                    <a:pt x="442" y="996"/>
                  </a:lnTo>
                  <a:lnTo>
                    <a:pt x="385" y="986"/>
                  </a:lnTo>
                  <a:lnTo>
                    <a:pt x="332" y="970"/>
                  </a:lnTo>
                  <a:lnTo>
                    <a:pt x="280" y="949"/>
                  </a:lnTo>
                  <a:lnTo>
                    <a:pt x="232" y="922"/>
                  </a:lnTo>
                  <a:lnTo>
                    <a:pt x="188" y="890"/>
                  </a:lnTo>
                  <a:lnTo>
                    <a:pt x="146" y="853"/>
                  </a:lnTo>
                  <a:lnTo>
                    <a:pt x="110" y="813"/>
                  </a:lnTo>
                  <a:lnTo>
                    <a:pt x="77" y="768"/>
                  </a:lnTo>
                  <a:lnTo>
                    <a:pt x="51" y="719"/>
                  </a:lnTo>
                  <a:lnTo>
                    <a:pt x="29" y="667"/>
                  </a:lnTo>
                  <a:lnTo>
                    <a:pt x="13" y="614"/>
                  </a:lnTo>
                  <a:lnTo>
                    <a:pt x="3" y="557"/>
                  </a:lnTo>
                  <a:lnTo>
                    <a:pt x="0" y="499"/>
                  </a:lnTo>
                  <a:lnTo>
                    <a:pt x="3" y="441"/>
                  </a:lnTo>
                  <a:lnTo>
                    <a:pt x="13" y="385"/>
                  </a:lnTo>
                  <a:lnTo>
                    <a:pt x="29" y="330"/>
                  </a:lnTo>
                  <a:lnTo>
                    <a:pt x="51" y="279"/>
                  </a:lnTo>
                  <a:lnTo>
                    <a:pt x="77" y="231"/>
                  </a:lnTo>
                  <a:lnTo>
                    <a:pt x="110" y="186"/>
                  </a:lnTo>
                  <a:lnTo>
                    <a:pt x="146" y="146"/>
                  </a:lnTo>
                  <a:lnTo>
                    <a:pt x="188" y="109"/>
                  </a:lnTo>
                  <a:lnTo>
                    <a:pt x="232" y="77"/>
                  </a:lnTo>
                  <a:lnTo>
                    <a:pt x="280" y="50"/>
                  </a:lnTo>
                  <a:lnTo>
                    <a:pt x="332" y="28"/>
                  </a:lnTo>
                  <a:lnTo>
                    <a:pt x="385" y="13"/>
                  </a:lnTo>
                  <a:lnTo>
                    <a:pt x="442" y="3"/>
                  </a:lnTo>
                  <a:lnTo>
                    <a:pt x="500" y="0"/>
                  </a:lnTo>
                  <a:close/>
                </a:path>
              </a:pathLst>
            </a:custGeom>
            <a:solidFill>
              <a:srgbClr val="2BA7ED"/>
            </a:solidFill>
            <a:ln cap="flat" cmpd="sng" w="9525">
              <a:solidFill>
                <a:srgbClr val="4BECFB"/>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sp>
          <p:nvSpPr>
            <p:cNvPr id="167" name="Google Shape;167;p19"/>
            <p:cNvSpPr/>
            <p:nvPr/>
          </p:nvSpPr>
          <p:spPr>
            <a:xfrm>
              <a:off x="4834425" y="900981"/>
              <a:ext cx="1588" cy="1588"/>
            </a:xfrm>
            <a:prstGeom prst="rect">
              <a:avLst/>
            </a:prstGeom>
            <a:solidFill>
              <a:srgbClr val="39A4F5"/>
            </a:solidFill>
            <a:ln cap="flat" cmpd="sng" w="9525">
              <a:solidFill>
                <a:srgbClr val="39A4F5"/>
              </a:solidFill>
              <a:prstDash val="solid"/>
              <a:miter lim="800000"/>
              <a:headEnd len="sm" w="sm" type="none"/>
              <a:tailEnd len="sm" w="sm" type="none"/>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sp>
          <p:nvSpPr>
            <p:cNvPr id="168" name="Google Shape;168;p19"/>
            <p:cNvSpPr/>
            <p:nvPr/>
          </p:nvSpPr>
          <p:spPr>
            <a:xfrm>
              <a:off x="4834425" y="900981"/>
              <a:ext cx="36513" cy="34925"/>
            </a:xfrm>
            <a:custGeom>
              <a:rect b="b" l="l" r="r" t="t"/>
              <a:pathLst>
                <a:path extrusionOk="0" h="22" w="23">
                  <a:moveTo>
                    <a:pt x="0" y="0"/>
                  </a:moveTo>
                  <a:lnTo>
                    <a:pt x="23" y="0"/>
                  </a:lnTo>
                  <a:lnTo>
                    <a:pt x="0" y="22"/>
                  </a:lnTo>
                  <a:lnTo>
                    <a:pt x="0" y="0"/>
                  </a:lnTo>
                  <a:lnTo>
                    <a:pt x="0" y="0"/>
                  </a:lnTo>
                  <a:close/>
                </a:path>
              </a:pathLst>
            </a:custGeom>
            <a:solidFill>
              <a:srgbClr val="39A4F5"/>
            </a:solidFill>
            <a:ln cap="flat" cmpd="sng" w="9525">
              <a:solidFill>
                <a:srgbClr val="39A4F5"/>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sp>
          <p:nvSpPr>
            <p:cNvPr id="169" name="Google Shape;169;p19"/>
            <p:cNvSpPr/>
            <p:nvPr/>
          </p:nvSpPr>
          <p:spPr>
            <a:xfrm>
              <a:off x="4834425" y="900981"/>
              <a:ext cx="73025" cy="71438"/>
            </a:xfrm>
            <a:custGeom>
              <a:rect b="b" l="l" r="r" t="t"/>
              <a:pathLst>
                <a:path extrusionOk="0" h="45" w="46">
                  <a:moveTo>
                    <a:pt x="23" y="0"/>
                  </a:moveTo>
                  <a:lnTo>
                    <a:pt x="46" y="0"/>
                  </a:lnTo>
                  <a:lnTo>
                    <a:pt x="34" y="12"/>
                  </a:lnTo>
                  <a:lnTo>
                    <a:pt x="12" y="12"/>
                  </a:lnTo>
                  <a:lnTo>
                    <a:pt x="12" y="33"/>
                  </a:lnTo>
                  <a:lnTo>
                    <a:pt x="0" y="45"/>
                  </a:lnTo>
                  <a:lnTo>
                    <a:pt x="0" y="22"/>
                  </a:lnTo>
                  <a:lnTo>
                    <a:pt x="23" y="0"/>
                  </a:lnTo>
                  <a:close/>
                </a:path>
              </a:pathLst>
            </a:custGeom>
            <a:solidFill>
              <a:srgbClr val="39A4F5"/>
            </a:solidFill>
            <a:ln cap="flat" cmpd="sng" w="9525">
              <a:solidFill>
                <a:srgbClr val="39A4F5"/>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sp>
          <p:nvSpPr>
            <p:cNvPr id="170" name="Google Shape;170;p19"/>
            <p:cNvSpPr/>
            <p:nvPr/>
          </p:nvSpPr>
          <p:spPr>
            <a:xfrm>
              <a:off x="4834425" y="900981"/>
              <a:ext cx="107950" cy="106363"/>
            </a:xfrm>
            <a:custGeom>
              <a:rect b="b" l="l" r="r" t="t"/>
              <a:pathLst>
                <a:path extrusionOk="0" h="67" w="68">
                  <a:moveTo>
                    <a:pt x="12" y="33"/>
                  </a:moveTo>
                  <a:lnTo>
                    <a:pt x="12" y="55"/>
                  </a:lnTo>
                  <a:lnTo>
                    <a:pt x="0" y="67"/>
                  </a:lnTo>
                  <a:lnTo>
                    <a:pt x="0" y="45"/>
                  </a:lnTo>
                  <a:lnTo>
                    <a:pt x="12" y="33"/>
                  </a:lnTo>
                  <a:close/>
                  <a:moveTo>
                    <a:pt x="46" y="0"/>
                  </a:moveTo>
                  <a:lnTo>
                    <a:pt x="68" y="0"/>
                  </a:lnTo>
                  <a:lnTo>
                    <a:pt x="56" y="12"/>
                  </a:lnTo>
                  <a:lnTo>
                    <a:pt x="34" y="12"/>
                  </a:lnTo>
                  <a:lnTo>
                    <a:pt x="46" y="0"/>
                  </a:lnTo>
                  <a:close/>
                </a:path>
              </a:pathLst>
            </a:custGeom>
            <a:solidFill>
              <a:srgbClr val="39A4F5"/>
            </a:solidFill>
            <a:ln cap="flat" cmpd="sng" w="9525">
              <a:solidFill>
                <a:srgbClr val="39A4F5"/>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sp>
          <p:nvSpPr>
            <p:cNvPr id="171" name="Google Shape;171;p19"/>
            <p:cNvSpPr/>
            <p:nvPr/>
          </p:nvSpPr>
          <p:spPr>
            <a:xfrm>
              <a:off x="4834425" y="900981"/>
              <a:ext cx="144463" cy="142875"/>
            </a:xfrm>
            <a:custGeom>
              <a:rect b="b" l="l" r="r" t="t"/>
              <a:pathLst>
                <a:path extrusionOk="0" h="90" w="91">
                  <a:moveTo>
                    <a:pt x="12" y="55"/>
                  </a:moveTo>
                  <a:lnTo>
                    <a:pt x="12" y="78"/>
                  </a:lnTo>
                  <a:lnTo>
                    <a:pt x="0" y="90"/>
                  </a:lnTo>
                  <a:lnTo>
                    <a:pt x="0" y="67"/>
                  </a:lnTo>
                  <a:lnTo>
                    <a:pt x="12" y="55"/>
                  </a:lnTo>
                  <a:close/>
                  <a:moveTo>
                    <a:pt x="68" y="0"/>
                  </a:moveTo>
                  <a:lnTo>
                    <a:pt x="91" y="0"/>
                  </a:lnTo>
                  <a:lnTo>
                    <a:pt x="79" y="12"/>
                  </a:lnTo>
                  <a:lnTo>
                    <a:pt x="56" y="12"/>
                  </a:lnTo>
                  <a:lnTo>
                    <a:pt x="68" y="0"/>
                  </a:lnTo>
                  <a:close/>
                </a:path>
              </a:pathLst>
            </a:custGeom>
            <a:solidFill>
              <a:srgbClr val="39A4F5"/>
            </a:solidFill>
            <a:ln cap="flat" cmpd="sng" w="9525">
              <a:solidFill>
                <a:srgbClr val="39A4F5"/>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sp>
          <p:nvSpPr>
            <p:cNvPr id="172" name="Google Shape;172;p19"/>
            <p:cNvSpPr/>
            <p:nvPr/>
          </p:nvSpPr>
          <p:spPr>
            <a:xfrm>
              <a:off x="4834425" y="900981"/>
              <a:ext cx="179388" cy="179388"/>
            </a:xfrm>
            <a:custGeom>
              <a:rect b="b" l="l" r="r" t="t"/>
              <a:pathLst>
                <a:path extrusionOk="0" h="113" w="113">
                  <a:moveTo>
                    <a:pt x="12" y="78"/>
                  </a:moveTo>
                  <a:lnTo>
                    <a:pt x="12" y="101"/>
                  </a:lnTo>
                  <a:lnTo>
                    <a:pt x="0" y="113"/>
                  </a:lnTo>
                  <a:lnTo>
                    <a:pt x="0" y="90"/>
                  </a:lnTo>
                  <a:lnTo>
                    <a:pt x="12" y="78"/>
                  </a:lnTo>
                  <a:close/>
                  <a:moveTo>
                    <a:pt x="91" y="0"/>
                  </a:moveTo>
                  <a:lnTo>
                    <a:pt x="113" y="0"/>
                  </a:lnTo>
                  <a:lnTo>
                    <a:pt x="101" y="12"/>
                  </a:lnTo>
                  <a:lnTo>
                    <a:pt x="79" y="12"/>
                  </a:lnTo>
                  <a:lnTo>
                    <a:pt x="91" y="0"/>
                  </a:lnTo>
                  <a:close/>
                </a:path>
              </a:pathLst>
            </a:custGeom>
            <a:solidFill>
              <a:srgbClr val="39A4F5"/>
            </a:solidFill>
            <a:ln cap="flat" cmpd="sng" w="9525">
              <a:solidFill>
                <a:srgbClr val="39A4F5"/>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sp>
          <p:nvSpPr>
            <p:cNvPr id="173" name="Google Shape;173;p19"/>
            <p:cNvSpPr/>
            <p:nvPr/>
          </p:nvSpPr>
          <p:spPr>
            <a:xfrm>
              <a:off x="4834425" y="900981"/>
              <a:ext cx="214313" cy="212726"/>
            </a:xfrm>
            <a:custGeom>
              <a:rect b="b" l="l" r="r" t="t"/>
              <a:pathLst>
                <a:path extrusionOk="0" h="134" w="135">
                  <a:moveTo>
                    <a:pt x="12" y="101"/>
                  </a:moveTo>
                  <a:lnTo>
                    <a:pt x="12" y="122"/>
                  </a:lnTo>
                  <a:lnTo>
                    <a:pt x="0" y="134"/>
                  </a:lnTo>
                  <a:lnTo>
                    <a:pt x="0" y="113"/>
                  </a:lnTo>
                  <a:lnTo>
                    <a:pt x="12" y="101"/>
                  </a:lnTo>
                  <a:close/>
                  <a:moveTo>
                    <a:pt x="113" y="0"/>
                  </a:moveTo>
                  <a:lnTo>
                    <a:pt x="135" y="0"/>
                  </a:lnTo>
                  <a:lnTo>
                    <a:pt x="123" y="12"/>
                  </a:lnTo>
                  <a:lnTo>
                    <a:pt x="101" y="12"/>
                  </a:lnTo>
                  <a:lnTo>
                    <a:pt x="113" y="0"/>
                  </a:lnTo>
                  <a:close/>
                </a:path>
              </a:pathLst>
            </a:custGeom>
            <a:solidFill>
              <a:srgbClr val="39A4F5"/>
            </a:solidFill>
            <a:ln cap="flat" cmpd="sng" w="9525">
              <a:solidFill>
                <a:srgbClr val="39A4F5"/>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sp>
          <p:nvSpPr>
            <p:cNvPr id="174" name="Google Shape;174;p19"/>
            <p:cNvSpPr/>
            <p:nvPr/>
          </p:nvSpPr>
          <p:spPr>
            <a:xfrm>
              <a:off x="4834425" y="900981"/>
              <a:ext cx="249238" cy="249238"/>
            </a:xfrm>
            <a:custGeom>
              <a:rect b="b" l="l" r="r" t="t"/>
              <a:pathLst>
                <a:path extrusionOk="0" h="157" w="157">
                  <a:moveTo>
                    <a:pt x="12" y="122"/>
                  </a:moveTo>
                  <a:lnTo>
                    <a:pt x="12" y="145"/>
                  </a:lnTo>
                  <a:lnTo>
                    <a:pt x="0" y="157"/>
                  </a:lnTo>
                  <a:lnTo>
                    <a:pt x="0" y="134"/>
                  </a:lnTo>
                  <a:lnTo>
                    <a:pt x="12" y="122"/>
                  </a:lnTo>
                  <a:close/>
                  <a:moveTo>
                    <a:pt x="135" y="0"/>
                  </a:moveTo>
                  <a:lnTo>
                    <a:pt x="157" y="0"/>
                  </a:lnTo>
                  <a:lnTo>
                    <a:pt x="145" y="12"/>
                  </a:lnTo>
                  <a:lnTo>
                    <a:pt x="123" y="12"/>
                  </a:lnTo>
                  <a:lnTo>
                    <a:pt x="135" y="0"/>
                  </a:lnTo>
                  <a:close/>
                </a:path>
              </a:pathLst>
            </a:custGeom>
            <a:solidFill>
              <a:srgbClr val="39A4F5"/>
            </a:solidFill>
            <a:ln cap="flat" cmpd="sng" w="9525">
              <a:solidFill>
                <a:srgbClr val="39A4F5"/>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sp>
          <p:nvSpPr>
            <p:cNvPr id="175" name="Google Shape;175;p19"/>
            <p:cNvSpPr/>
            <p:nvPr/>
          </p:nvSpPr>
          <p:spPr>
            <a:xfrm>
              <a:off x="4834425" y="900981"/>
              <a:ext cx="285751" cy="284163"/>
            </a:xfrm>
            <a:custGeom>
              <a:rect b="b" l="l" r="r" t="t"/>
              <a:pathLst>
                <a:path extrusionOk="0" h="179" w="180">
                  <a:moveTo>
                    <a:pt x="12" y="145"/>
                  </a:moveTo>
                  <a:lnTo>
                    <a:pt x="12" y="167"/>
                  </a:lnTo>
                  <a:lnTo>
                    <a:pt x="0" y="179"/>
                  </a:lnTo>
                  <a:lnTo>
                    <a:pt x="0" y="157"/>
                  </a:lnTo>
                  <a:lnTo>
                    <a:pt x="12" y="145"/>
                  </a:lnTo>
                  <a:close/>
                  <a:moveTo>
                    <a:pt x="157" y="0"/>
                  </a:moveTo>
                  <a:lnTo>
                    <a:pt x="180" y="0"/>
                  </a:lnTo>
                  <a:lnTo>
                    <a:pt x="168" y="12"/>
                  </a:lnTo>
                  <a:lnTo>
                    <a:pt x="145" y="12"/>
                  </a:lnTo>
                  <a:lnTo>
                    <a:pt x="157" y="0"/>
                  </a:lnTo>
                  <a:close/>
                </a:path>
              </a:pathLst>
            </a:custGeom>
            <a:solidFill>
              <a:srgbClr val="39A4F5"/>
            </a:solidFill>
            <a:ln cap="flat" cmpd="sng" w="9525">
              <a:solidFill>
                <a:srgbClr val="39A4F5"/>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sp>
          <p:nvSpPr>
            <p:cNvPr id="176" name="Google Shape;176;p19"/>
            <p:cNvSpPr/>
            <p:nvPr/>
          </p:nvSpPr>
          <p:spPr>
            <a:xfrm>
              <a:off x="4834425" y="900981"/>
              <a:ext cx="322264" cy="320676"/>
            </a:xfrm>
            <a:custGeom>
              <a:rect b="b" l="l" r="r" t="t"/>
              <a:pathLst>
                <a:path extrusionOk="0" h="202" w="203">
                  <a:moveTo>
                    <a:pt x="12" y="167"/>
                  </a:moveTo>
                  <a:lnTo>
                    <a:pt x="12" y="190"/>
                  </a:lnTo>
                  <a:lnTo>
                    <a:pt x="0" y="202"/>
                  </a:lnTo>
                  <a:lnTo>
                    <a:pt x="0" y="179"/>
                  </a:lnTo>
                  <a:lnTo>
                    <a:pt x="12" y="167"/>
                  </a:lnTo>
                  <a:close/>
                  <a:moveTo>
                    <a:pt x="180" y="0"/>
                  </a:moveTo>
                  <a:lnTo>
                    <a:pt x="203" y="0"/>
                  </a:lnTo>
                  <a:lnTo>
                    <a:pt x="191" y="12"/>
                  </a:lnTo>
                  <a:lnTo>
                    <a:pt x="168" y="12"/>
                  </a:lnTo>
                  <a:lnTo>
                    <a:pt x="180" y="0"/>
                  </a:lnTo>
                  <a:close/>
                </a:path>
              </a:pathLst>
            </a:custGeom>
            <a:solidFill>
              <a:srgbClr val="39A4F5"/>
            </a:solidFill>
            <a:ln cap="flat" cmpd="sng" w="9525">
              <a:solidFill>
                <a:srgbClr val="39A4F5"/>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sp>
          <p:nvSpPr>
            <p:cNvPr id="177" name="Google Shape;177;p19"/>
            <p:cNvSpPr/>
            <p:nvPr/>
          </p:nvSpPr>
          <p:spPr>
            <a:xfrm>
              <a:off x="4834425" y="900981"/>
              <a:ext cx="357189" cy="357189"/>
            </a:xfrm>
            <a:custGeom>
              <a:rect b="b" l="l" r="r" t="t"/>
              <a:pathLst>
                <a:path extrusionOk="0" h="225" w="225">
                  <a:moveTo>
                    <a:pt x="12" y="190"/>
                  </a:moveTo>
                  <a:lnTo>
                    <a:pt x="12" y="213"/>
                  </a:lnTo>
                  <a:lnTo>
                    <a:pt x="0" y="225"/>
                  </a:lnTo>
                  <a:lnTo>
                    <a:pt x="0" y="202"/>
                  </a:lnTo>
                  <a:lnTo>
                    <a:pt x="12" y="190"/>
                  </a:lnTo>
                  <a:close/>
                  <a:moveTo>
                    <a:pt x="203" y="0"/>
                  </a:moveTo>
                  <a:lnTo>
                    <a:pt x="225" y="0"/>
                  </a:lnTo>
                  <a:lnTo>
                    <a:pt x="213" y="12"/>
                  </a:lnTo>
                  <a:lnTo>
                    <a:pt x="191" y="12"/>
                  </a:lnTo>
                  <a:lnTo>
                    <a:pt x="203" y="0"/>
                  </a:lnTo>
                  <a:close/>
                </a:path>
              </a:pathLst>
            </a:custGeom>
            <a:solidFill>
              <a:srgbClr val="39A4F5"/>
            </a:solidFill>
            <a:ln cap="flat" cmpd="sng" w="9525">
              <a:solidFill>
                <a:srgbClr val="39A4F5"/>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sp>
          <p:nvSpPr>
            <p:cNvPr id="178" name="Google Shape;178;p19"/>
            <p:cNvSpPr/>
            <p:nvPr/>
          </p:nvSpPr>
          <p:spPr>
            <a:xfrm>
              <a:off x="4834425" y="900981"/>
              <a:ext cx="393701" cy="392114"/>
            </a:xfrm>
            <a:custGeom>
              <a:rect b="b" l="l" r="r" t="t"/>
              <a:pathLst>
                <a:path extrusionOk="0" h="247" w="248">
                  <a:moveTo>
                    <a:pt x="12" y="213"/>
                  </a:moveTo>
                  <a:lnTo>
                    <a:pt x="12" y="235"/>
                  </a:lnTo>
                  <a:lnTo>
                    <a:pt x="0" y="247"/>
                  </a:lnTo>
                  <a:lnTo>
                    <a:pt x="0" y="225"/>
                  </a:lnTo>
                  <a:lnTo>
                    <a:pt x="12" y="213"/>
                  </a:lnTo>
                  <a:close/>
                  <a:moveTo>
                    <a:pt x="225" y="0"/>
                  </a:moveTo>
                  <a:lnTo>
                    <a:pt x="248" y="0"/>
                  </a:lnTo>
                  <a:lnTo>
                    <a:pt x="236" y="12"/>
                  </a:lnTo>
                  <a:lnTo>
                    <a:pt x="213" y="12"/>
                  </a:lnTo>
                  <a:lnTo>
                    <a:pt x="225" y="0"/>
                  </a:lnTo>
                  <a:close/>
                </a:path>
              </a:pathLst>
            </a:custGeom>
            <a:solidFill>
              <a:srgbClr val="39A5F5"/>
            </a:solidFill>
            <a:ln cap="flat" cmpd="sng" w="9525">
              <a:solidFill>
                <a:srgbClr val="39A5F5"/>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sp>
          <p:nvSpPr>
            <p:cNvPr id="179" name="Google Shape;179;p19"/>
            <p:cNvSpPr/>
            <p:nvPr/>
          </p:nvSpPr>
          <p:spPr>
            <a:xfrm>
              <a:off x="4834425" y="900981"/>
              <a:ext cx="428627" cy="428626"/>
            </a:xfrm>
            <a:custGeom>
              <a:rect b="b" l="l" r="r" t="t"/>
              <a:pathLst>
                <a:path extrusionOk="0" h="270" w="270">
                  <a:moveTo>
                    <a:pt x="12" y="235"/>
                  </a:moveTo>
                  <a:lnTo>
                    <a:pt x="12" y="258"/>
                  </a:lnTo>
                  <a:lnTo>
                    <a:pt x="0" y="270"/>
                  </a:lnTo>
                  <a:lnTo>
                    <a:pt x="0" y="247"/>
                  </a:lnTo>
                  <a:lnTo>
                    <a:pt x="12" y="235"/>
                  </a:lnTo>
                  <a:close/>
                  <a:moveTo>
                    <a:pt x="248" y="0"/>
                  </a:moveTo>
                  <a:lnTo>
                    <a:pt x="270" y="0"/>
                  </a:lnTo>
                  <a:lnTo>
                    <a:pt x="258" y="12"/>
                  </a:lnTo>
                  <a:lnTo>
                    <a:pt x="236" y="12"/>
                  </a:lnTo>
                  <a:lnTo>
                    <a:pt x="248" y="0"/>
                  </a:lnTo>
                  <a:close/>
                </a:path>
              </a:pathLst>
            </a:custGeom>
            <a:solidFill>
              <a:srgbClr val="39A5F5"/>
            </a:solidFill>
            <a:ln cap="flat" cmpd="sng" w="9525">
              <a:solidFill>
                <a:srgbClr val="39A5F5"/>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sp>
          <p:nvSpPr>
            <p:cNvPr id="180" name="Google Shape;180;p19"/>
            <p:cNvSpPr/>
            <p:nvPr/>
          </p:nvSpPr>
          <p:spPr>
            <a:xfrm>
              <a:off x="4834425" y="900981"/>
              <a:ext cx="465139" cy="461964"/>
            </a:xfrm>
            <a:custGeom>
              <a:rect b="b" l="l" r="r" t="t"/>
              <a:pathLst>
                <a:path extrusionOk="0" h="291" w="293">
                  <a:moveTo>
                    <a:pt x="12" y="258"/>
                  </a:moveTo>
                  <a:lnTo>
                    <a:pt x="12" y="279"/>
                  </a:lnTo>
                  <a:lnTo>
                    <a:pt x="0" y="291"/>
                  </a:lnTo>
                  <a:lnTo>
                    <a:pt x="0" y="270"/>
                  </a:lnTo>
                  <a:lnTo>
                    <a:pt x="12" y="258"/>
                  </a:lnTo>
                  <a:close/>
                  <a:moveTo>
                    <a:pt x="270" y="0"/>
                  </a:moveTo>
                  <a:lnTo>
                    <a:pt x="293" y="0"/>
                  </a:lnTo>
                  <a:lnTo>
                    <a:pt x="281" y="12"/>
                  </a:lnTo>
                  <a:lnTo>
                    <a:pt x="258" y="12"/>
                  </a:lnTo>
                  <a:lnTo>
                    <a:pt x="270" y="0"/>
                  </a:lnTo>
                  <a:close/>
                </a:path>
              </a:pathLst>
            </a:custGeom>
            <a:solidFill>
              <a:srgbClr val="39A5F5"/>
            </a:solidFill>
            <a:ln cap="flat" cmpd="sng" w="9525">
              <a:solidFill>
                <a:srgbClr val="39A5F5"/>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sp>
          <p:nvSpPr>
            <p:cNvPr id="181" name="Google Shape;181;p19"/>
            <p:cNvSpPr/>
            <p:nvPr/>
          </p:nvSpPr>
          <p:spPr>
            <a:xfrm>
              <a:off x="4834425" y="900981"/>
              <a:ext cx="500064" cy="498476"/>
            </a:xfrm>
            <a:custGeom>
              <a:rect b="b" l="l" r="r" t="t"/>
              <a:pathLst>
                <a:path extrusionOk="0" h="314" w="315">
                  <a:moveTo>
                    <a:pt x="12" y="279"/>
                  </a:moveTo>
                  <a:lnTo>
                    <a:pt x="12" y="302"/>
                  </a:lnTo>
                  <a:lnTo>
                    <a:pt x="0" y="314"/>
                  </a:lnTo>
                  <a:lnTo>
                    <a:pt x="0" y="291"/>
                  </a:lnTo>
                  <a:lnTo>
                    <a:pt x="12" y="279"/>
                  </a:lnTo>
                  <a:close/>
                  <a:moveTo>
                    <a:pt x="293" y="0"/>
                  </a:moveTo>
                  <a:lnTo>
                    <a:pt x="315" y="0"/>
                  </a:lnTo>
                  <a:lnTo>
                    <a:pt x="303" y="12"/>
                  </a:lnTo>
                  <a:lnTo>
                    <a:pt x="281" y="12"/>
                  </a:lnTo>
                  <a:lnTo>
                    <a:pt x="293" y="0"/>
                  </a:lnTo>
                  <a:close/>
                </a:path>
              </a:pathLst>
            </a:custGeom>
            <a:solidFill>
              <a:srgbClr val="39A6F5"/>
            </a:solidFill>
            <a:ln cap="flat" cmpd="sng" w="9525">
              <a:solidFill>
                <a:srgbClr val="39A6F5"/>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sp>
          <p:nvSpPr>
            <p:cNvPr id="182" name="Google Shape;182;p19"/>
            <p:cNvSpPr/>
            <p:nvPr/>
          </p:nvSpPr>
          <p:spPr>
            <a:xfrm>
              <a:off x="4834425" y="900981"/>
              <a:ext cx="534989" cy="533402"/>
            </a:xfrm>
            <a:custGeom>
              <a:rect b="b" l="l" r="r" t="t"/>
              <a:pathLst>
                <a:path extrusionOk="0" h="336" w="337">
                  <a:moveTo>
                    <a:pt x="12" y="302"/>
                  </a:moveTo>
                  <a:lnTo>
                    <a:pt x="12" y="324"/>
                  </a:lnTo>
                  <a:lnTo>
                    <a:pt x="0" y="336"/>
                  </a:lnTo>
                  <a:lnTo>
                    <a:pt x="0" y="314"/>
                  </a:lnTo>
                  <a:lnTo>
                    <a:pt x="12" y="302"/>
                  </a:lnTo>
                  <a:close/>
                  <a:moveTo>
                    <a:pt x="315" y="0"/>
                  </a:moveTo>
                  <a:lnTo>
                    <a:pt x="337" y="0"/>
                  </a:lnTo>
                  <a:lnTo>
                    <a:pt x="325" y="12"/>
                  </a:lnTo>
                  <a:lnTo>
                    <a:pt x="303" y="12"/>
                  </a:lnTo>
                  <a:lnTo>
                    <a:pt x="315" y="0"/>
                  </a:lnTo>
                  <a:close/>
                </a:path>
              </a:pathLst>
            </a:custGeom>
            <a:solidFill>
              <a:srgbClr val="3AA6F5"/>
            </a:solidFill>
            <a:ln cap="flat" cmpd="sng" w="9525">
              <a:solidFill>
                <a:srgbClr val="3AA6F5"/>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sp>
          <p:nvSpPr>
            <p:cNvPr id="183" name="Google Shape;183;p19"/>
            <p:cNvSpPr/>
            <p:nvPr/>
          </p:nvSpPr>
          <p:spPr>
            <a:xfrm>
              <a:off x="4834425" y="900981"/>
              <a:ext cx="571502" cy="569914"/>
            </a:xfrm>
            <a:custGeom>
              <a:rect b="b" l="l" r="r" t="t"/>
              <a:pathLst>
                <a:path extrusionOk="0" h="359" w="360">
                  <a:moveTo>
                    <a:pt x="12" y="324"/>
                  </a:moveTo>
                  <a:lnTo>
                    <a:pt x="12" y="347"/>
                  </a:lnTo>
                  <a:lnTo>
                    <a:pt x="0" y="359"/>
                  </a:lnTo>
                  <a:lnTo>
                    <a:pt x="0" y="336"/>
                  </a:lnTo>
                  <a:lnTo>
                    <a:pt x="12" y="324"/>
                  </a:lnTo>
                  <a:close/>
                  <a:moveTo>
                    <a:pt x="337" y="0"/>
                  </a:moveTo>
                  <a:lnTo>
                    <a:pt x="360" y="0"/>
                  </a:lnTo>
                  <a:lnTo>
                    <a:pt x="348" y="12"/>
                  </a:lnTo>
                  <a:lnTo>
                    <a:pt x="325" y="12"/>
                  </a:lnTo>
                  <a:lnTo>
                    <a:pt x="337" y="0"/>
                  </a:lnTo>
                  <a:close/>
                </a:path>
              </a:pathLst>
            </a:custGeom>
            <a:solidFill>
              <a:srgbClr val="3AA6F5"/>
            </a:solidFill>
            <a:ln cap="flat" cmpd="sng" w="9525">
              <a:solidFill>
                <a:srgbClr val="3AA6F5"/>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sp>
          <p:nvSpPr>
            <p:cNvPr id="184" name="Google Shape;184;p19"/>
            <p:cNvSpPr/>
            <p:nvPr/>
          </p:nvSpPr>
          <p:spPr>
            <a:xfrm>
              <a:off x="4834425" y="900981"/>
              <a:ext cx="606427" cy="606427"/>
            </a:xfrm>
            <a:custGeom>
              <a:rect b="b" l="l" r="r" t="t"/>
              <a:pathLst>
                <a:path extrusionOk="0" h="382" w="382">
                  <a:moveTo>
                    <a:pt x="12" y="347"/>
                  </a:moveTo>
                  <a:lnTo>
                    <a:pt x="12" y="370"/>
                  </a:lnTo>
                  <a:lnTo>
                    <a:pt x="0" y="382"/>
                  </a:lnTo>
                  <a:lnTo>
                    <a:pt x="0" y="359"/>
                  </a:lnTo>
                  <a:lnTo>
                    <a:pt x="12" y="347"/>
                  </a:lnTo>
                  <a:close/>
                  <a:moveTo>
                    <a:pt x="360" y="0"/>
                  </a:moveTo>
                  <a:lnTo>
                    <a:pt x="382" y="0"/>
                  </a:lnTo>
                  <a:lnTo>
                    <a:pt x="370" y="12"/>
                  </a:lnTo>
                  <a:lnTo>
                    <a:pt x="348" y="12"/>
                  </a:lnTo>
                  <a:lnTo>
                    <a:pt x="360" y="0"/>
                  </a:lnTo>
                  <a:close/>
                </a:path>
              </a:pathLst>
            </a:custGeom>
            <a:solidFill>
              <a:srgbClr val="3AA7F5"/>
            </a:solidFill>
            <a:ln cap="flat" cmpd="sng" w="9525">
              <a:solidFill>
                <a:srgbClr val="3AA7F5"/>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sp>
          <p:nvSpPr>
            <p:cNvPr id="185" name="Google Shape;185;p19"/>
            <p:cNvSpPr/>
            <p:nvPr/>
          </p:nvSpPr>
          <p:spPr>
            <a:xfrm>
              <a:off x="4834425" y="900981"/>
              <a:ext cx="642940" cy="641352"/>
            </a:xfrm>
            <a:custGeom>
              <a:rect b="b" l="l" r="r" t="t"/>
              <a:pathLst>
                <a:path extrusionOk="0" h="404" w="405">
                  <a:moveTo>
                    <a:pt x="12" y="370"/>
                  </a:moveTo>
                  <a:lnTo>
                    <a:pt x="12" y="392"/>
                  </a:lnTo>
                  <a:lnTo>
                    <a:pt x="0" y="404"/>
                  </a:lnTo>
                  <a:lnTo>
                    <a:pt x="0" y="382"/>
                  </a:lnTo>
                  <a:lnTo>
                    <a:pt x="12" y="370"/>
                  </a:lnTo>
                  <a:close/>
                  <a:moveTo>
                    <a:pt x="382" y="0"/>
                  </a:moveTo>
                  <a:lnTo>
                    <a:pt x="405" y="0"/>
                  </a:lnTo>
                  <a:lnTo>
                    <a:pt x="393" y="12"/>
                  </a:lnTo>
                  <a:lnTo>
                    <a:pt x="370" y="12"/>
                  </a:lnTo>
                  <a:lnTo>
                    <a:pt x="382" y="0"/>
                  </a:lnTo>
                  <a:close/>
                </a:path>
              </a:pathLst>
            </a:custGeom>
            <a:solidFill>
              <a:srgbClr val="3AA7F6"/>
            </a:solidFill>
            <a:ln cap="flat" cmpd="sng" w="9525">
              <a:solidFill>
                <a:srgbClr val="3AA7F6"/>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sp>
          <p:nvSpPr>
            <p:cNvPr id="186" name="Google Shape;186;p19"/>
            <p:cNvSpPr/>
            <p:nvPr/>
          </p:nvSpPr>
          <p:spPr>
            <a:xfrm>
              <a:off x="4834425" y="900981"/>
              <a:ext cx="677865" cy="677864"/>
            </a:xfrm>
            <a:custGeom>
              <a:rect b="b" l="l" r="r" t="t"/>
              <a:pathLst>
                <a:path extrusionOk="0" h="427" w="427">
                  <a:moveTo>
                    <a:pt x="12" y="392"/>
                  </a:moveTo>
                  <a:lnTo>
                    <a:pt x="12" y="415"/>
                  </a:lnTo>
                  <a:lnTo>
                    <a:pt x="0" y="427"/>
                  </a:lnTo>
                  <a:lnTo>
                    <a:pt x="0" y="404"/>
                  </a:lnTo>
                  <a:lnTo>
                    <a:pt x="12" y="392"/>
                  </a:lnTo>
                  <a:close/>
                  <a:moveTo>
                    <a:pt x="405" y="0"/>
                  </a:moveTo>
                  <a:lnTo>
                    <a:pt x="427" y="0"/>
                  </a:lnTo>
                  <a:lnTo>
                    <a:pt x="415" y="12"/>
                  </a:lnTo>
                  <a:lnTo>
                    <a:pt x="393" y="12"/>
                  </a:lnTo>
                  <a:lnTo>
                    <a:pt x="405" y="0"/>
                  </a:lnTo>
                  <a:close/>
                </a:path>
              </a:pathLst>
            </a:custGeom>
            <a:solidFill>
              <a:srgbClr val="3AA8F6"/>
            </a:solidFill>
            <a:ln cap="flat" cmpd="sng" w="9525">
              <a:solidFill>
                <a:srgbClr val="3AA8F6"/>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sp>
          <p:nvSpPr>
            <p:cNvPr id="187" name="Google Shape;187;p19"/>
            <p:cNvSpPr/>
            <p:nvPr/>
          </p:nvSpPr>
          <p:spPr>
            <a:xfrm>
              <a:off x="4834425" y="900981"/>
              <a:ext cx="714378" cy="712790"/>
            </a:xfrm>
            <a:custGeom>
              <a:rect b="b" l="l" r="r" t="t"/>
              <a:pathLst>
                <a:path extrusionOk="0" h="449" w="450">
                  <a:moveTo>
                    <a:pt x="12" y="415"/>
                  </a:moveTo>
                  <a:lnTo>
                    <a:pt x="12" y="437"/>
                  </a:lnTo>
                  <a:lnTo>
                    <a:pt x="0" y="449"/>
                  </a:lnTo>
                  <a:lnTo>
                    <a:pt x="0" y="427"/>
                  </a:lnTo>
                  <a:lnTo>
                    <a:pt x="12" y="415"/>
                  </a:lnTo>
                  <a:close/>
                  <a:moveTo>
                    <a:pt x="427" y="0"/>
                  </a:moveTo>
                  <a:lnTo>
                    <a:pt x="450" y="0"/>
                  </a:lnTo>
                  <a:lnTo>
                    <a:pt x="438" y="12"/>
                  </a:lnTo>
                  <a:lnTo>
                    <a:pt x="415" y="12"/>
                  </a:lnTo>
                  <a:lnTo>
                    <a:pt x="427" y="0"/>
                  </a:lnTo>
                  <a:close/>
                </a:path>
              </a:pathLst>
            </a:custGeom>
            <a:solidFill>
              <a:srgbClr val="3AA8F6"/>
            </a:solidFill>
            <a:ln cap="flat" cmpd="sng" w="9525">
              <a:solidFill>
                <a:srgbClr val="3AA8F6"/>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sp>
          <p:nvSpPr>
            <p:cNvPr id="188" name="Google Shape;188;p19"/>
            <p:cNvSpPr/>
            <p:nvPr/>
          </p:nvSpPr>
          <p:spPr>
            <a:xfrm>
              <a:off x="4834425" y="900981"/>
              <a:ext cx="750890" cy="747715"/>
            </a:xfrm>
            <a:custGeom>
              <a:rect b="b" l="l" r="r" t="t"/>
              <a:pathLst>
                <a:path extrusionOk="0" h="471" w="473">
                  <a:moveTo>
                    <a:pt x="12" y="437"/>
                  </a:moveTo>
                  <a:lnTo>
                    <a:pt x="12" y="459"/>
                  </a:lnTo>
                  <a:lnTo>
                    <a:pt x="0" y="471"/>
                  </a:lnTo>
                  <a:lnTo>
                    <a:pt x="0" y="449"/>
                  </a:lnTo>
                  <a:lnTo>
                    <a:pt x="12" y="437"/>
                  </a:lnTo>
                  <a:close/>
                  <a:moveTo>
                    <a:pt x="450" y="0"/>
                  </a:moveTo>
                  <a:lnTo>
                    <a:pt x="473" y="0"/>
                  </a:lnTo>
                  <a:lnTo>
                    <a:pt x="461" y="12"/>
                  </a:lnTo>
                  <a:lnTo>
                    <a:pt x="438" y="12"/>
                  </a:lnTo>
                  <a:lnTo>
                    <a:pt x="450" y="0"/>
                  </a:lnTo>
                  <a:close/>
                </a:path>
              </a:pathLst>
            </a:custGeom>
            <a:solidFill>
              <a:srgbClr val="3AA9F6"/>
            </a:solidFill>
            <a:ln cap="flat" cmpd="sng" w="9525">
              <a:solidFill>
                <a:srgbClr val="3AA9F6"/>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sp>
          <p:nvSpPr>
            <p:cNvPr id="189" name="Google Shape;189;p19"/>
            <p:cNvSpPr/>
            <p:nvPr/>
          </p:nvSpPr>
          <p:spPr>
            <a:xfrm>
              <a:off x="4834425" y="900981"/>
              <a:ext cx="784228" cy="784227"/>
            </a:xfrm>
            <a:custGeom>
              <a:rect b="b" l="l" r="r" t="t"/>
              <a:pathLst>
                <a:path extrusionOk="0" h="494" w="494">
                  <a:moveTo>
                    <a:pt x="12" y="459"/>
                  </a:moveTo>
                  <a:lnTo>
                    <a:pt x="12" y="482"/>
                  </a:lnTo>
                  <a:lnTo>
                    <a:pt x="0" y="494"/>
                  </a:lnTo>
                  <a:lnTo>
                    <a:pt x="0" y="471"/>
                  </a:lnTo>
                  <a:lnTo>
                    <a:pt x="12" y="459"/>
                  </a:lnTo>
                  <a:close/>
                  <a:moveTo>
                    <a:pt x="473" y="0"/>
                  </a:moveTo>
                  <a:lnTo>
                    <a:pt x="494" y="0"/>
                  </a:lnTo>
                  <a:lnTo>
                    <a:pt x="482" y="12"/>
                  </a:lnTo>
                  <a:lnTo>
                    <a:pt x="461" y="12"/>
                  </a:lnTo>
                  <a:lnTo>
                    <a:pt x="473" y="0"/>
                  </a:lnTo>
                  <a:close/>
                </a:path>
              </a:pathLst>
            </a:custGeom>
            <a:solidFill>
              <a:srgbClr val="3BAAF6"/>
            </a:solidFill>
            <a:ln cap="flat" cmpd="sng" w="9525">
              <a:solidFill>
                <a:srgbClr val="3BAAF6"/>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sp>
          <p:nvSpPr>
            <p:cNvPr id="190" name="Google Shape;190;p19"/>
            <p:cNvSpPr/>
            <p:nvPr/>
          </p:nvSpPr>
          <p:spPr>
            <a:xfrm>
              <a:off x="4834425" y="900981"/>
              <a:ext cx="819153" cy="819152"/>
            </a:xfrm>
            <a:custGeom>
              <a:rect b="b" l="l" r="r" t="t"/>
              <a:pathLst>
                <a:path extrusionOk="0" h="516" w="516">
                  <a:moveTo>
                    <a:pt x="12" y="482"/>
                  </a:moveTo>
                  <a:lnTo>
                    <a:pt x="12" y="504"/>
                  </a:lnTo>
                  <a:lnTo>
                    <a:pt x="0" y="516"/>
                  </a:lnTo>
                  <a:lnTo>
                    <a:pt x="0" y="494"/>
                  </a:lnTo>
                  <a:lnTo>
                    <a:pt x="12" y="482"/>
                  </a:lnTo>
                  <a:close/>
                  <a:moveTo>
                    <a:pt x="494" y="0"/>
                  </a:moveTo>
                  <a:lnTo>
                    <a:pt x="515" y="0"/>
                  </a:lnTo>
                  <a:lnTo>
                    <a:pt x="516" y="0"/>
                  </a:lnTo>
                  <a:lnTo>
                    <a:pt x="505" y="12"/>
                  </a:lnTo>
                  <a:lnTo>
                    <a:pt x="482" y="12"/>
                  </a:lnTo>
                  <a:lnTo>
                    <a:pt x="494" y="0"/>
                  </a:lnTo>
                  <a:close/>
                </a:path>
              </a:pathLst>
            </a:custGeom>
            <a:solidFill>
              <a:srgbClr val="3BABF6"/>
            </a:solidFill>
            <a:ln cap="flat" cmpd="sng" w="9525">
              <a:solidFill>
                <a:srgbClr val="3BABF6"/>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sp>
          <p:nvSpPr>
            <p:cNvPr id="191" name="Google Shape;191;p19"/>
            <p:cNvSpPr/>
            <p:nvPr/>
          </p:nvSpPr>
          <p:spPr>
            <a:xfrm>
              <a:off x="4834425" y="900981"/>
              <a:ext cx="836616" cy="855665"/>
            </a:xfrm>
            <a:custGeom>
              <a:rect b="b" l="l" r="r" t="t"/>
              <a:pathLst>
                <a:path extrusionOk="0" h="539" w="527">
                  <a:moveTo>
                    <a:pt x="12" y="504"/>
                  </a:moveTo>
                  <a:lnTo>
                    <a:pt x="12" y="527"/>
                  </a:lnTo>
                  <a:lnTo>
                    <a:pt x="0" y="539"/>
                  </a:lnTo>
                  <a:lnTo>
                    <a:pt x="0" y="516"/>
                  </a:lnTo>
                  <a:lnTo>
                    <a:pt x="12" y="504"/>
                  </a:lnTo>
                  <a:close/>
                  <a:moveTo>
                    <a:pt x="516" y="0"/>
                  </a:moveTo>
                  <a:lnTo>
                    <a:pt x="527" y="12"/>
                  </a:lnTo>
                  <a:lnTo>
                    <a:pt x="527" y="12"/>
                  </a:lnTo>
                  <a:lnTo>
                    <a:pt x="527" y="12"/>
                  </a:lnTo>
                  <a:lnTo>
                    <a:pt x="505" y="12"/>
                  </a:lnTo>
                  <a:lnTo>
                    <a:pt x="516" y="0"/>
                  </a:lnTo>
                  <a:close/>
                </a:path>
              </a:pathLst>
            </a:custGeom>
            <a:solidFill>
              <a:srgbClr val="3BABF6"/>
            </a:solidFill>
            <a:ln cap="flat" cmpd="sng" w="9525">
              <a:solidFill>
                <a:srgbClr val="3BABF6"/>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sp>
          <p:nvSpPr>
            <p:cNvPr id="192" name="Google Shape;192;p19"/>
            <p:cNvSpPr/>
            <p:nvPr/>
          </p:nvSpPr>
          <p:spPr>
            <a:xfrm>
              <a:off x="4834425" y="920031"/>
              <a:ext cx="855666" cy="871540"/>
            </a:xfrm>
            <a:custGeom>
              <a:rect b="b" l="l" r="r" t="t"/>
              <a:pathLst>
                <a:path extrusionOk="0" h="549" w="539">
                  <a:moveTo>
                    <a:pt x="12" y="515"/>
                  </a:moveTo>
                  <a:lnTo>
                    <a:pt x="12" y="537"/>
                  </a:lnTo>
                  <a:lnTo>
                    <a:pt x="0" y="549"/>
                  </a:lnTo>
                  <a:lnTo>
                    <a:pt x="0" y="527"/>
                  </a:lnTo>
                  <a:lnTo>
                    <a:pt x="12" y="515"/>
                  </a:lnTo>
                  <a:close/>
                  <a:moveTo>
                    <a:pt x="527" y="0"/>
                  </a:moveTo>
                  <a:lnTo>
                    <a:pt x="539" y="11"/>
                  </a:lnTo>
                  <a:lnTo>
                    <a:pt x="527" y="22"/>
                  </a:lnTo>
                  <a:lnTo>
                    <a:pt x="527" y="0"/>
                  </a:lnTo>
                  <a:lnTo>
                    <a:pt x="527" y="0"/>
                  </a:lnTo>
                  <a:close/>
                </a:path>
              </a:pathLst>
            </a:custGeom>
            <a:solidFill>
              <a:srgbClr val="3BACF6"/>
            </a:solidFill>
            <a:ln cap="flat" cmpd="sng" w="9525">
              <a:solidFill>
                <a:srgbClr val="3BACF6"/>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sp>
          <p:nvSpPr>
            <p:cNvPr id="193" name="Google Shape;193;p19"/>
            <p:cNvSpPr/>
            <p:nvPr/>
          </p:nvSpPr>
          <p:spPr>
            <a:xfrm>
              <a:off x="4834425" y="937493"/>
              <a:ext cx="873128" cy="890590"/>
            </a:xfrm>
            <a:custGeom>
              <a:rect b="b" l="l" r="r" t="t"/>
              <a:pathLst>
                <a:path extrusionOk="0" h="561" w="550">
                  <a:moveTo>
                    <a:pt x="12" y="526"/>
                  </a:moveTo>
                  <a:lnTo>
                    <a:pt x="12" y="549"/>
                  </a:lnTo>
                  <a:lnTo>
                    <a:pt x="0" y="561"/>
                  </a:lnTo>
                  <a:lnTo>
                    <a:pt x="0" y="538"/>
                  </a:lnTo>
                  <a:lnTo>
                    <a:pt x="12" y="526"/>
                  </a:lnTo>
                  <a:close/>
                  <a:moveTo>
                    <a:pt x="539" y="0"/>
                  </a:moveTo>
                  <a:lnTo>
                    <a:pt x="550" y="11"/>
                  </a:lnTo>
                  <a:lnTo>
                    <a:pt x="527" y="34"/>
                  </a:lnTo>
                  <a:lnTo>
                    <a:pt x="527" y="11"/>
                  </a:lnTo>
                  <a:lnTo>
                    <a:pt x="539" y="0"/>
                  </a:lnTo>
                  <a:close/>
                </a:path>
              </a:pathLst>
            </a:custGeom>
            <a:solidFill>
              <a:srgbClr val="3BADF6"/>
            </a:solidFill>
            <a:ln cap="flat" cmpd="sng" w="9525">
              <a:solidFill>
                <a:srgbClr val="3BADF6"/>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sp>
          <p:nvSpPr>
            <p:cNvPr id="194" name="Google Shape;194;p19"/>
            <p:cNvSpPr/>
            <p:nvPr/>
          </p:nvSpPr>
          <p:spPr>
            <a:xfrm>
              <a:off x="4834425" y="954956"/>
              <a:ext cx="890591" cy="909640"/>
            </a:xfrm>
            <a:custGeom>
              <a:rect b="b" l="l" r="r" t="t"/>
              <a:pathLst>
                <a:path extrusionOk="0" h="573" w="561">
                  <a:moveTo>
                    <a:pt x="12" y="538"/>
                  </a:moveTo>
                  <a:lnTo>
                    <a:pt x="12" y="561"/>
                  </a:lnTo>
                  <a:lnTo>
                    <a:pt x="0" y="573"/>
                  </a:lnTo>
                  <a:lnTo>
                    <a:pt x="0" y="550"/>
                  </a:lnTo>
                  <a:lnTo>
                    <a:pt x="12" y="538"/>
                  </a:lnTo>
                  <a:close/>
                  <a:moveTo>
                    <a:pt x="550" y="0"/>
                  </a:moveTo>
                  <a:lnTo>
                    <a:pt x="561" y="12"/>
                  </a:lnTo>
                  <a:lnTo>
                    <a:pt x="527" y="46"/>
                  </a:lnTo>
                  <a:lnTo>
                    <a:pt x="527" y="23"/>
                  </a:lnTo>
                  <a:lnTo>
                    <a:pt x="550" y="0"/>
                  </a:lnTo>
                  <a:close/>
                </a:path>
              </a:pathLst>
            </a:custGeom>
            <a:solidFill>
              <a:srgbClr val="3CAEF6"/>
            </a:solidFill>
            <a:ln cap="flat" cmpd="sng" w="9525">
              <a:solidFill>
                <a:srgbClr val="3CAEF6"/>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sp>
          <p:nvSpPr>
            <p:cNvPr id="195" name="Google Shape;195;p19"/>
            <p:cNvSpPr/>
            <p:nvPr/>
          </p:nvSpPr>
          <p:spPr>
            <a:xfrm>
              <a:off x="4834425" y="974006"/>
              <a:ext cx="909641" cy="925515"/>
            </a:xfrm>
            <a:custGeom>
              <a:rect b="b" l="l" r="r" t="t"/>
              <a:pathLst>
                <a:path extrusionOk="0" h="583" w="573">
                  <a:moveTo>
                    <a:pt x="12" y="549"/>
                  </a:moveTo>
                  <a:lnTo>
                    <a:pt x="12" y="571"/>
                  </a:lnTo>
                  <a:lnTo>
                    <a:pt x="0" y="583"/>
                  </a:lnTo>
                  <a:lnTo>
                    <a:pt x="0" y="561"/>
                  </a:lnTo>
                  <a:lnTo>
                    <a:pt x="12" y="549"/>
                  </a:lnTo>
                  <a:close/>
                  <a:moveTo>
                    <a:pt x="561" y="0"/>
                  </a:moveTo>
                  <a:lnTo>
                    <a:pt x="573" y="11"/>
                  </a:lnTo>
                  <a:lnTo>
                    <a:pt x="527" y="56"/>
                  </a:lnTo>
                  <a:lnTo>
                    <a:pt x="527" y="34"/>
                  </a:lnTo>
                  <a:lnTo>
                    <a:pt x="561" y="0"/>
                  </a:lnTo>
                  <a:close/>
                </a:path>
              </a:pathLst>
            </a:custGeom>
            <a:solidFill>
              <a:srgbClr val="3CAFF6"/>
            </a:solidFill>
            <a:ln cap="flat" cmpd="sng" w="9525">
              <a:solidFill>
                <a:srgbClr val="3CAFF6"/>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sp>
          <p:nvSpPr>
            <p:cNvPr id="196" name="Google Shape;196;p19"/>
            <p:cNvSpPr/>
            <p:nvPr/>
          </p:nvSpPr>
          <p:spPr>
            <a:xfrm>
              <a:off x="4834425" y="991469"/>
              <a:ext cx="927103" cy="936628"/>
            </a:xfrm>
            <a:custGeom>
              <a:rect b="b" l="l" r="r" t="t"/>
              <a:pathLst>
                <a:path extrusionOk="0" h="590" w="584">
                  <a:moveTo>
                    <a:pt x="12" y="560"/>
                  </a:moveTo>
                  <a:lnTo>
                    <a:pt x="12" y="582"/>
                  </a:lnTo>
                  <a:lnTo>
                    <a:pt x="5" y="590"/>
                  </a:lnTo>
                  <a:lnTo>
                    <a:pt x="0" y="586"/>
                  </a:lnTo>
                  <a:lnTo>
                    <a:pt x="0" y="572"/>
                  </a:lnTo>
                  <a:lnTo>
                    <a:pt x="12" y="560"/>
                  </a:lnTo>
                  <a:close/>
                  <a:moveTo>
                    <a:pt x="573" y="0"/>
                  </a:moveTo>
                  <a:lnTo>
                    <a:pt x="584" y="11"/>
                  </a:lnTo>
                  <a:lnTo>
                    <a:pt x="527" y="68"/>
                  </a:lnTo>
                  <a:lnTo>
                    <a:pt x="527" y="45"/>
                  </a:lnTo>
                  <a:lnTo>
                    <a:pt x="573" y="0"/>
                  </a:lnTo>
                  <a:close/>
                </a:path>
              </a:pathLst>
            </a:custGeom>
            <a:solidFill>
              <a:srgbClr val="3CB0F6"/>
            </a:solidFill>
            <a:ln cap="flat" cmpd="sng" w="9525">
              <a:solidFill>
                <a:srgbClr val="3CB0F6"/>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sp>
          <p:nvSpPr>
            <p:cNvPr id="197" name="Google Shape;197;p19"/>
            <p:cNvSpPr/>
            <p:nvPr/>
          </p:nvSpPr>
          <p:spPr>
            <a:xfrm>
              <a:off x="4842363" y="1008931"/>
              <a:ext cx="936628" cy="936628"/>
            </a:xfrm>
            <a:custGeom>
              <a:rect b="b" l="l" r="r" t="t"/>
              <a:pathLst>
                <a:path extrusionOk="0" h="590" w="590">
                  <a:moveTo>
                    <a:pt x="7" y="571"/>
                  </a:moveTo>
                  <a:lnTo>
                    <a:pt x="7" y="587"/>
                  </a:lnTo>
                  <a:lnTo>
                    <a:pt x="15" y="587"/>
                  </a:lnTo>
                  <a:lnTo>
                    <a:pt x="10" y="590"/>
                  </a:lnTo>
                  <a:lnTo>
                    <a:pt x="0" y="579"/>
                  </a:lnTo>
                  <a:lnTo>
                    <a:pt x="7" y="571"/>
                  </a:lnTo>
                  <a:close/>
                  <a:moveTo>
                    <a:pt x="579" y="0"/>
                  </a:moveTo>
                  <a:lnTo>
                    <a:pt x="590" y="11"/>
                  </a:lnTo>
                  <a:lnTo>
                    <a:pt x="522" y="78"/>
                  </a:lnTo>
                  <a:lnTo>
                    <a:pt x="522" y="57"/>
                  </a:lnTo>
                  <a:lnTo>
                    <a:pt x="579" y="0"/>
                  </a:lnTo>
                  <a:close/>
                </a:path>
              </a:pathLst>
            </a:custGeom>
            <a:solidFill>
              <a:srgbClr val="3CB1F6"/>
            </a:solidFill>
            <a:ln cap="flat" cmpd="sng" w="9525">
              <a:solidFill>
                <a:srgbClr val="3CB1F6"/>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sp>
          <p:nvSpPr>
            <p:cNvPr id="198" name="Google Shape;198;p19"/>
            <p:cNvSpPr/>
            <p:nvPr/>
          </p:nvSpPr>
          <p:spPr>
            <a:xfrm>
              <a:off x="4858238" y="1026394"/>
              <a:ext cx="938216" cy="936628"/>
            </a:xfrm>
            <a:custGeom>
              <a:rect b="b" l="l" r="r" t="t"/>
              <a:pathLst>
                <a:path extrusionOk="0" h="590" w="591">
                  <a:moveTo>
                    <a:pt x="5" y="576"/>
                  </a:moveTo>
                  <a:lnTo>
                    <a:pt x="27" y="576"/>
                  </a:lnTo>
                  <a:lnTo>
                    <a:pt x="12" y="590"/>
                  </a:lnTo>
                  <a:lnTo>
                    <a:pt x="0" y="579"/>
                  </a:lnTo>
                  <a:lnTo>
                    <a:pt x="5" y="576"/>
                  </a:lnTo>
                  <a:close/>
                  <a:moveTo>
                    <a:pt x="580" y="0"/>
                  </a:moveTo>
                  <a:lnTo>
                    <a:pt x="591" y="12"/>
                  </a:lnTo>
                  <a:lnTo>
                    <a:pt x="512" y="90"/>
                  </a:lnTo>
                  <a:lnTo>
                    <a:pt x="512" y="67"/>
                  </a:lnTo>
                  <a:lnTo>
                    <a:pt x="580" y="0"/>
                  </a:lnTo>
                  <a:close/>
                </a:path>
              </a:pathLst>
            </a:custGeom>
            <a:solidFill>
              <a:srgbClr val="3DB2F6"/>
            </a:solidFill>
            <a:ln cap="flat" cmpd="sng" w="9525">
              <a:solidFill>
                <a:srgbClr val="3DB2F6"/>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sp>
          <p:nvSpPr>
            <p:cNvPr id="199" name="Google Shape;199;p19"/>
            <p:cNvSpPr/>
            <p:nvPr/>
          </p:nvSpPr>
          <p:spPr>
            <a:xfrm>
              <a:off x="4877288" y="1045444"/>
              <a:ext cx="938216" cy="936628"/>
            </a:xfrm>
            <a:custGeom>
              <a:rect b="b" l="l" r="r" t="t"/>
              <a:pathLst>
                <a:path extrusionOk="0" h="590" w="591">
                  <a:moveTo>
                    <a:pt x="15" y="564"/>
                  </a:moveTo>
                  <a:lnTo>
                    <a:pt x="38" y="564"/>
                  </a:lnTo>
                  <a:lnTo>
                    <a:pt x="11" y="590"/>
                  </a:lnTo>
                  <a:lnTo>
                    <a:pt x="0" y="578"/>
                  </a:lnTo>
                  <a:lnTo>
                    <a:pt x="15" y="564"/>
                  </a:lnTo>
                  <a:close/>
                  <a:moveTo>
                    <a:pt x="579" y="0"/>
                  </a:moveTo>
                  <a:lnTo>
                    <a:pt x="591" y="11"/>
                  </a:lnTo>
                  <a:lnTo>
                    <a:pt x="500" y="100"/>
                  </a:lnTo>
                  <a:lnTo>
                    <a:pt x="500" y="78"/>
                  </a:lnTo>
                  <a:lnTo>
                    <a:pt x="579" y="0"/>
                  </a:lnTo>
                  <a:close/>
                </a:path>
              </a:pathLst>
            </a:custGeom>
            <a:solidFill>
              <a:srgbClr val="3DB4F7"/>
            </a:solidFill>
            <a:ln cap="flat" cmpd="sng" w="9525">
              <a:solidFill>
                <a:srgbClr val="3DB4F7"/>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sp>
          <p:nvSpPr>
            <p:cNvPr id="200" name="Google Shape;200;p19"/>
            <p:cNvSpPr/>
            <p:nvPr/>
          </p:nvSpPr>
          <p:spPr>
            <a:xfrm>
              <a:off x="4894751" y="1062906"/>
              <a:ext cx="938216" cy="936628"/>
            </a:xfrm>
            <a:custGeom>
              <a:rect b="b" l="l" r="r" t="t"/>
              <a:pathLst>
                <a:path extrusionOk="0" h="590" w="591">
                  <a:moveTo>
                    <a:pt x="27" y="553"/>
                  </a:moveTo>
                  <a:lnTo>
                    <a:pt x="48" y="553"/>
                  </a:lnTo>
                  <a:lnTo>
                    <a:pt x="11" y="590"/>
                  </a:lnTo>
                  <a:lnTo>
                    <a:pt x="0" y="579"/>
                  </a:lnTo>
                  <a:lnTo>
                    <a:pt x="27" y="553"/>
                  </a:lnTo>
                  <a:close/>
                  <a:moveTo>
                    <a:pt x="580" y="0"/>
                  </a:moveTo>
                  <a:lnTo>
                    <a:pt x="591" y="11"/>
                  </a:lnTo>
                  <a:lnTo>
                    <a:pt x="489" y="112"/>
                  </a:lnTo>
                  <a:lnTo>
                    <a:pt x="489" y="89"/>
                  </a:lnTo>
                  <a:lnTo>
                    <a:pt x="580" y="0"/>
                  </a:lnTo>
                  <a:close/>
                </a:path>
              </a:pathLst>
            </a:custGeom>
            <a:solidFill>
              <a:srgbClr val="3DB5F7"/>
            </a:solidFill>
            <a:ln cap="flat" cmpd="sng" w="9525">
              <a:solidFill>
                <a:srgbClr val="3DB5F7"/>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sp>
          <p:nvSpPr>
            <p:cNvPr id="201" name="Google Shape;201;p19"/>
            <p:cNvSpPr/>
            <p:nvPr/>
          </p:nvSpPr>
          <p:spPr>
            <a:xfrm>
              <a:off x="4912213" y="1080369"/>
              <a:ext cx="936628" cy="936628"/>
            </a:xfrm>
            <a:custGeom>
              <a:rect b="b" l="l" r="r" t="t"/>
              <a:pathLst>
                <a:path extrusionOk="0" h="590" w="590">
                  <a:moveTo>
                    <a:pt x="37" y="542"/>
                  </a:moveTo>
                  <a:lnTo>
                    <a:pt x="60" y="542"/>
                  </a:lnTo>
                  <a:lnTo>
                    <a:pt x="12" y="590"/>
                  </a:lnTo>
                  <a:lnTo>
                    <a:pt x="0" y="579"/>
                  </a:lnTo>
                  <a:lnTo>
                    <a:pt x="37" y="542"/>
                  </a:lnTo>
                  <a:close/>
                  <a:moveTo>
                    <a:pt x="580" y="0"/>
                  </a:moveTo>
                  <a:lnTo>
                    <a:pt x="590" y="12"/>
                  </a:lnTo>
                  <a:lnTo>
                    <a:pt x="478" y="124"/>
                  </a:lnTo>
                  <a:lnTo>
                    <a:pt x="478" y="101"/>
                  </a:lnTo>
                  <a:lnTo>
                    <a:pt x="580" y="0"/>
                  </a:lnTo>
                  <a:close/>
                </a:path>
              </a:pathLst>
            </a:custGeom>
            <a:solidFill>
              <a:srgbClr val="3EB6F7"/>
            </a:solidFill>
            <a:ln cap="flat" cmpd="sng" w="9525">
              <a:solidFill>
                <a:srgbClr val="3EB6F7"/>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sp>
          <p:nvSpPr>
            <p:cNvPr id="202" name="Google Shape;202;p19"/>
            <p:cNvSpPr/>
            <p:nvPr/>
          </p:nvSpPr>
          <p:spPr>
            <a:xfrm>
              <a:off x="4931263" y="1099419"/>
              <a:ext cx="936628" cy="936628"/>
            </a:xfrm>
            <a:custGeom>
              <a:rect b="b" l="l" r="r" t="t"/>
              <a:pathLst>
                <a:path extrusionOk="0" h="590" w="590">
                  <a:moveTo>
                    <a:pt x="48" y="530"/>
                  </a:moveTo>
                  <a:lnTo>
                    <a:pt x="70" y="530"/>
                  </a:lnTo>
                  <a:lnTo>
                    <a:pt x="11" y="590"/>
                  </a:lnTo>
                  <a:lnTo>
                    <a:pt x="0" y="578"/>
                  </a:lnTo>
                  <a:lnTo>
                    <a:pt x="48" y="530"/>
                  </a:lnTo>
                  <a:close/>
                  <a:moveTo>
                    <a:pt x="578" y="0"/>
                  </a:moveTo>
                  <a:lnTo>
                    <a:pt x="590" y="10"/>
                  </a:lnTo>
                  <a:lnTo>
                    <a:pt x="466" y="134"/>
                  </a:lnTo>
                  <a:lnTo>
                    <a:pt x="466" y="112"/>
                  </a:lnTo>
                  <a:lnTo>
                    <a:pt x="578" y="0"/>
                  </a:lnTo>
                  <a:close/>
                </a:path>
              </a:pathLst>
            </a:custGeom>
            <a:solidFill>
              <a:srgbClr val="3EB8F7"/>
            </a:solidFill>
            <a:ln cap="flat" cmpd="sng" w="9525">
              <a:solidFill>
                <a:srgbClr val="3EB8F7"/>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sp>
          <p:nvSpPr>
            <p:cNvPr id="203" name="Google Shape;203;p19"/>
            <p:cNvSpPr/>
            <p:nvPr/>
          </p:nvSpPr>
          <p:spPr>
            <a:xfrm>
              <a:off x="4948726" y="1115294"/>
              <a:ext cx="936628" cy="938215"/>
            </a:xfrm>
            <a:custGeom>
              <a:rect b="b" l="l" r="r" t="t"/>
              <a:pathLst>
                <a:path extrusionOk="0" h="591" w="590">
                  <a:moveTo>
                    <a:pt x="59" y="520"/>
                  </a:moveTo>
                  <a:lnTo>
                    <a:pt x="82" y="520"/>
                  </a:lnTo>
                  <a:lnTo>
                    <a:pt x="11" y="591"/>
                  </a:lnTo>
                  <a:lnTo>
                    <a:pt x="0" y="580"/>
                  </a:lnTo>
                  <a:lnTo>
                    <a:pt x="59" y="520"/>
                  </a:lnTo>
                  <a:close/>
                  <a:moveTo>
                    <a:pt x="579" y="0"/>
                  </a:moveTo>
                  <a:lnTo>
                    <a:pt x="590" y="11"/>
                  </a:lnTo>
                  <a:lnTo>
                    <a:pt x="455" y="147"/>
                  </a:lnTo>
                  <a:lnTo>
                    <a:pt x="455" y="124"/>
                  </a:lnTo>
                  <a:lnTo>
                    <a:pt x="579" y="0"/>
                  </a:lnTo>
                  <a:close/>
                </a:path>
              </a:pathLst>
            </a:custGeom>
            <a:solidFill>
              <a:srgbClr val="3EB9F7"/>
            </a:solidFill>
            <a:ln cap="flat" cmpd="sng" w="9525">
              <a:solidFill>
                <a:srgbClr val="3EB9F7"/>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sp>
          <p:nvSpPr>
            <p:cNvPr id="204" name="Google Shape;204;p19"/>
            <p:cNvSpPr/>
            <p:nvPr/>
          </p:nvSpPr>
          <p:spPr>
            <a:xfrm>
              <a:off x="4966188" y="1132757"/>
              <a:ext cx="936628" cy="938215"/>
            </a:xfrm>
            <a:custGeom>
              <a:rect b="b" l="l" r="r" t="t"/>
              <a:pathLst>
                <a:path extrusionOk="0" h="591" w="590">
                  <a:moveTo>
                    <a:pt x="71" y="509"/>
                  </a:moveTo>
                  <a:lnTo>
                    <a:pt x="94" y="509"/>
                  </a:lnTo>
                  <a:lnTo>
                    <a:pt x="11" y="591"/>
                  </a:lnTo>
                  <a:lnTo>
                    <a:pt x="0" y="580"/>
                  </a:lnTo>
                  <a:lnTo>
                    <a:pt x="71" y="509"/>
                  </a:lnTo>
                  <a:close/>
                  <a:moveTo>
                    <a:pt x="579" y="0"/>
                  </a:moveTo>
                  <a:lnTo>
                    <a:pt x="590" y="12"/>
                  </a:lnTo>
                  <a:lnTo>
                    <a:pt x="444" y="157"/>
                  </a:lnTo>
                  <a:lnTo>
                    <a:pt x="444" y="136"/>
                  </a:lnTo>
                  <a:lnTo>
                    <a:pt x="579" y="0"/>
                  </a:lnTo>
                  <a:close/>
                </a:path>
              </a:pathLst>
            </a:custGeom>
            <a:solidFill>
              <a:srgbClr val="3FBBF7"/>
            </a:solidFill>
            <a:ln cap="flat" cmpd="sng" w="9525">
              <a:solidFill>
                <a:srgbClr val="3FBBF7"/>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sp>
          <p:nvSpPr>
            <p:cNvPr id="205" name="Google Shape;205;p19"/>
            <p:cNvSpPr/>
            <p:nvPr/>
          </p:nvSpPr>
          <p:spPr>
            <a:xfrm>
              <a:off x="4983651" y="1151807"/>
              <a:ext cx="936628" cy="935040"/>
            </a:xfrm>
            <a:custGeom>
              <a:rect b="b" l="l" r="r" t="t"/>
              <a:pathLst>
                <a:path extrusionOk="0" h="589" w="590">
                  <a:moveTo>
                    <a:pt x="83" y="497"/>
                  </a:moveTo>
                  <a:lnTo>
                    <a:pt x="105" y="497"/>
                  </a:lnTo>
                  <a:lnTo>
                    <a:pt x="12" y="589"/>
                  </a:lnTo>
                  <a:lnTo>
                    <a:pt x="0" y="579"/>
                  </a:lnTo>
                  <a:lnTo>
                    <a:pt x="83" y="497"/>
                  </a:lnTo>
                  <a:close/>
                  <a:moveTo>
                    <a:pt x="579" y="0"/>
                  </a:moveTo>
                  <a:lnTo>
                    <a:pt x="590" y="11"/>
                  </a:lnTo>
                  <a:lnTo>
                    <a:pt x="433" y="168"/>
                  </a:lnTo>
                  <a:lnTo>
                    <a:pt x="433" y="145"/>
                  </a:lnTo>
                  <a:lnTo>
                    <a:pt x="579" y="0"/>
                  </a:lnTo>
                  <a:close/>
                </a:path>
              </a:pathLst>
            </a:custGeom>
            <a:solidFill>
              <a:srgbClr val="3FBCF7"/>
            </a:solidFill>
            <a:ln cap="flat" cmpd="sng" w="9525">
              <a:solidFill>
                <a:srgbClr val="3FBCF7"/>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sp>
          <p:nvSpPr>
            <p:cNvPr id="206" name="Google Shape;206;p19"/>
            <p:cNvSpPr/>
            <p:nvPr/>
          </p:nvSpPr>
          <p:spPr>
            <a:xfrm>
              <a:off x="5002701" y="1169269"/>
              <a:ext cx="936628" cy="936628"/>
            </a:xfrm>
            <a:custGeom>
              <a:rect b="b" l="l" r="r" t="t"/>
              <a:pathLst>
                <a:path extrusionOk="0" h="590" w="590">
                  <a:moveTo>
                    <a:pt x="93" y="486"/>
                  </a:moveTo>
                  <a:lnTo>
                    <a:pt x="116" y="486"/>
                  </a:lnTo>
                  <a:lnTo>
                    <a:pt x="11" y="590"/>
                  </a:lnTo>
                  <a:lnTo>
                    <a:pt x="0" y="578"/>
                  </a:lnTo>
                  <a:lnTo>
                    <a:pt x="93" y="486"/>
                  </a:lnTo>
                  <a:close/>
                  <a:moveTo>
                    <a:pt x="578" y="0"/>
                  </a:moveTo>
                  <a:lnTo>
                    <a:pt x="590" y="11"/>
                  </a:lnTo>
                  <a:lnTo>
                    <a:pt x="421" y="180"/>
                  </a:lnTo>
                  <a:lnTo>
                    <a:pt x="421" y="157"/>
                  </a:lnTo>
                  <a:lnTo>
                    <a:pt x="578" y="0"/>
                  </a:lnTo>
                  <a:close/>
                </a:path>
              </a:pathLst>
            </a:custGeom>
            <a:solidFill>
              <a:srgbClr val="55B9F1"/>
            </a:solidFill>
            <a:ln cap="flat" cmpd="sng" w="9525">
              <a:solidFill>
                <a:srgbClr val="3FBEF8"/>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sp>
          <p:nvSpPr>
            <p:cNvPr id="207" name="Google Shape;207;p19"/>
            <p:cNvSpPr/>
            <p:nvPr/>
          </p:nvSpPr>
          <p:spPr>
            <a:xfrm>
              <a:off x="5020164" y="1186732"/>
              <a:ext cx="936628" cy="936628"/>
            </a:xfrm>
            <a:custGeom>
              <a:rect b="b" l="l" r="r" t="t"/>
              <a:pathLst>
                <a:path extrusionOk="0" h="590" w="590">
                  <a:moveTo>
                    <a:pt x="105" y="475"/>
                  </a:moveTo>
                  <a:lnTo>
                    <a:pt x="126" y="475"/>
                  </a:lnTo>
                  <a:lnTo>
                    <a:pt x="11" y="590"/>
                  </a:lnTo>
                  <a:lnTo>
                    <a:pt x="0" y="579"/>
                  </a:lnTo>
                  <a:lnTo>
                    <a:pt x="105" y="475"/>
                  </a:lnTo>
                  <a:close/>
                  <a:moveTo>
                    <a:pt x="579" y="0"/>
                  </a:moveTo>
                  <a:lnTo>
                    <a:pt x="590" y="11"/>
                  </a:lnTo>
                  <a:lnTo>
                    <a:pt x="410" y="191"/>
                  </a:lnTo>
                  <a:lnTo>
                    <a:pt x="410" y="169"/>
                  </a:lnTo>
                  <a:lnTo>
                    <a:pt x="579" y="0"/>
                  </a:lnTo>
                  <a:close/>
                </a:path>
              </a:pathLst>
            </a:custGeom>
            <a:solidFill>
              <a:srgbClr val="55B9F1"/>
            </a:solidFill>
            <a:ln cap="flat" cmpd="sng" w="9525">
              <a:solidFill>
                <a:srgbClr val="40BFF8"/>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sp>
          <p:nvSpPr>
            <p:cNvPr id="208" name="Google Shape;208;p19"/>
            <p:cNvSpPr/>
            <p:nvPr/>
          </p:nvSpPr>
          <p:spPr>
            <a:xfrm>
              <a:off x="5037626" y="1204194"/>
              <a:ext cx="936628" cy="936628"/>
            </a:xfrm>
            <a:custGeom>
              <a:rect b="b" l="l" r="r" t="t"/>
              <a:pathLst>
                <a:path extrusionOk="0" h="590" w="590">
                  <a:moveTo>
                    <a:pt x="115" y="464"/>
                  </a:moveTo>
                  <a:lnTo>
                    <a:pt x="138" y="464"/>
                  </a:lnTo>
                  <a:lnTo>
                    <a:pt x="12" y="590"/>
                  </a:lnTo>
                  <a:lnTo>
                    <a:pt x="0" y="579"/>
                  </a:lnTo>
                  <a:lnTo>
                    <a:pt x="115" y="464"/>
                  </a:lnTo>
                  <a:close/>
                  <a:moveTo>
                    <a:pt x="579" y="0"/>
                  </a:moveTo>
                  <a:lnTo>
                    <a:pt x="590" y="12"/>
                  </a:lnTo>
                  <a:lnTo>
                    <a:pt x="399" y="203"/>
                  </a:lnTo>
                  <a:lnTo>
                    <a:pt x="399" y="180"/>
                  </a:lnTo>
                  <a:lnTo>
                    <a:pt x="579" y="0"/>
                  </a:lnTo>
                  <a:close/>
                </a:path>
              </a:pathLst>
            </a:custGeom>
            <a:solidFill>
              <a:srgbClr val="41C2F8"/>
            </a:solidFill>
            <a:ln cap="flat" cmpd="sng" w="9525">
              <a:solidFill>
                <a:srgbClr val="41C2F8"/>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sp>
          <p:nvSpPr>
            <p:cNvPr id="209" name="Google Shape;209;p19"/>
            <p:cNvSpPr/>
            <p:nvPr/>
          </p:nvSpPr>
          <p:spPr>
            <a:xfrm>
              <a:off x="5056676" y="1223244"/>
              <a:ext cx="936628" cy="936628"/>
            </a:xfrm>
            <a:custGeom>
              <a:rect b="b" l="l" r="r" t="t"/>
              <a:pathLst>
                <a:path extrusionOk="0" h="590" w="590">
                  <a:moveTo>
                    <a:pt x="126" y="452"/>
                  </a:moveTo>
                  <a:lnTo>
                    <a:pt x="149" y="452"/>
                  </a:lnTo>
                  <a:lnTo>
                    <a:pt x="11" y="590"/>
                  </a:lnTo>
                  <a:lnTo>
                    <a:pt x="0" y="578"/>
                  </a:lnTo>
                  <a:lnTo>
                    <a:pt x="126" y="452"/>
                  </a:lnTo>
                  <a:close/>
                  <a:moveTo>
                    <a:pt x="578" y="0"/>
                  </a:moveTo>
                  <a:lnTo>
                    <a:pt x="590" y="11"/>
                  </a:lnTo>
                  <a:lnTo>
                    <a:pt x="387" y="213"/>
                  </a:lnTo>
                  <a:lnTo>
                    <a:pt x="387" y="191"/>
                  </a:lnTo>
                  <a:lnTo>
                    <a:pt x="578" y="0"/>
                  </a:lnTo>
                  <a:close/>
                </a:path>
              </a:pathLst>
            </a:custGeom>
            <a:solidFill>
              <a:srgbClr val="41C4F8"/>
            </a:solidFill>
            <a:ln cap="flat" cmpd="sng" w="9525">
              <a:solidFill>
                <a:srgbClr val="41C4F8"/>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sp>
          <p:nvSpPr>
            <p:cNvPr id="210" name="Google Shape;210;p19"/>
            <p:cNvSpPr/>
            <p:nvPr/>
          </p:nvSpPr>
          <p:spPr>
            <a:xfrm>
              <a:off x="5074139" y="1240707"/>
              <a:ext cx="936628" cy="936628"/>
            </a:xfrm>
            <a:custGeom>
              <a:rect b="b" l="l" r="r" t="t"/>
              <a:pathLst>
                <a:path extrusionOk="0" h="590" w="590">
                  <a:moveTo>
                    <a:pt x="138" y="441"/>
                  </a:moveTo>
                  <a:lnTo>
                    <a:pt x="160" y="441"/>
                  </a:lnTo>
                  <a:lnTo>
                    <a:pt x="11" y="590"/>
                  </a:lnTo>
                  <a:lnTo>
                    <a:pt x="0" y="579"/>
                  </a:lnTo>
                  <a:lnTo>
                    <a:pt x="138" y="441"/>
                  </a:lnTo>
                  <a:close/>
                  <a:moveTo>
                    <a:pt x="579" y="0"/>
                  </a:moveTo>
                  <a:lnTo>
                    <a:pt x="590" y="11"/>
                  </a:lnTo>
                  <a:lnTo>
                    <a:pt x="376" y="225"/>
                  </a:lnTo>
                  <a:lnTo>
                    <a:pt x="376" y="202"/>
                  </a:lnTo>
                  <a:lnTo>
                    <a:pt x="579" y="0"/>
                  </a:lnTo>
                  <a:close/>
                </a:path>
              </a:pathLst>
            </a:custGeom>
            <a:solidFill>
              <a:srgbClr val="41C5F8"/>
            </a:solidFill>
            <a:ln cap="flat" cmpd="sng" w="9525">
              <a:solidFill>
                <a:srgbClr val="41C5F8"/>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sp>
          <p:nvSpPr>
            <p:cNvPr id="211" name="Google Shape;211;p19"/>
            <p:cNvSpPr/>
            <p:nvPr/>
          </p:nvSpPr>
          <p:spPr>
            <a:xfrm>
              <a:off x="5091601" y="1258169"/>
              <a:ext cx="936628" cy="927103"/>
            </a:xfrm>
            <a:custGeom>
              <a:rect b="b" l="l" r="r" t="t"/>
              <a:pathLst>
                <a:path extrusionOk="0" h="584" w="590">
                  <a:moveTo>
                    <a:pt x="149" y="430"/>
                  </a:moveTo>
                  <a:lnTo>
                    <a:pt x="172" y="430"/>
                  </a:lnTo>
                  <a:lnTo>
                    <a:pt x="18" y="584"/>
                  </a:lnTo>
                  <a:lnTo>
                    <a:pt x="2" y="581"/>
                  </a:lnTo>
                  <a:lnTo>
                    <a:pt x="0" y="579"/>
                  </a:lnTo>
                  <a:lnTo>
                    <a:pt x="149" y="430"/>
                  </a:lnTo>
                  <a:close/>
                  <a:moveTo>
                    <a:pt x="579" y="0"/>
                  </a:moveTo>
                  <a:lnTo>
                    <a:pt x="590" y="11"/>
                  </a:lnTo>
                  <a:lnTo>
                    <a:pt x="590" y="12"/>
                  </a:lnTo>
                  <a:lnTo>
                    <a:pt x="365" y="236"/>
                  </a:lnTo>
                  <a:lnTo>
                    <a:pt x="365" y="214"/>
                  </a:lnTo>
                  <a:lnTo>
                    <a:pt x="579" y="0"/>
                  </a:lnTo>
                  <a:close/>
                </a:path>
              </a:pathLst>
            </a:custGeom>
            <a:solidFill>
              <a:srgbClr val="42C7F8"/>
            </a:solidFill>
            <a:ln cap="flat" cmpd="sng" w="9525">
              <a:solidFill>
                <a:srgbClr val="42C7F8"/>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sp>
          <p:nvSpPr>
            <p:cNvPr id="212" name="Google Shape;212;p19"/>
            <p:cNvSpPr/>
            <p:nvPr/>
          </p:nvSpPr>
          <p:spPr>
            <a:xfrm>
              <a:off x="5120176" y="1277219"/>
              <a:ext cx="911228" cy="912815"/>
            </a:xfrm>
            <a:custGeom>
              <a:rect b="b" l="l" r="r" t="t"/>
              <a:pathLst>
                <a:path extrusionOk="0" h="575" w="574">
                  <a:moveTo>
                    <a:pt x="154" y="418"/>
                  </a:moveTo>
                  <a:lnTo>
                    <a:pt x="161" y="418"/>
                  </a:lnTo>
                  <a:lnTo>
                    <a:pt x="161" y="433"/>
                  </a:lnTo>
                  <a:lnTo>
                    <a:pt x="20" y="575"/>
                  </a:lnTo>
                  <a:lnTo>
                    <a:pt x="0" y="572"/>
                  </a:lnTo>
                  <a:lnTo>
                    <a:pt x="154" y="418"/>
                  </a:lnTo>
                  <a:close/>
                  <a:moveTo>
                    <a:pt x="572" y="0"/>
                  </a:moveTo>
                  <a:lnTo>
                    <a:pt x="574" y="20"/>
                  </a:lnTo>
                  <a:lnTo>
                    <a:pt x="347" y="246"/>
                  </a:lnTo>
                  <a:lnTo>
                    <a:pt x="347" y="224"/>
                  </a:lnTo>
                  <a:lnTo>
                    <a:pt x="572" y="0"/>
                  </a:lnTo>
                  <a:close/>
                </a:path>
              </a:pathLst>
            </a:custGeom>
            <a:solidFill>
              <a:srgbClr val="2BA7ED"/>
            </a:solidFill>
            <a:ln cap="flat" cmpd="sng" w="9525">
              <a:solidFill>
                <a:srgbClr val="2BA7ED"/>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sp>
          <p:nvSpPr>
            <p:cNvPr id="213" name="Google Shape;213;p19"/>
            <p:cNvSpPr/>
            <p:nvPr/>
          </p:nvSpPr>
          <p:spPr>
            <a:xfrm>
              <a:off x="5151927" y="1308970"/>
              <a:ext cx="882653" cy="884240"/>
            </a:xfrm>
            <a:custGeom>
              <a:rect b="b" l="l" r="r" t="t"/>
              <a:pathLst>
                <a:path extrusionOk="0" h="557" w="556">
                  <a:moveTo>
                    <a:pt x="141" y="413"/>
                  </a:moveTo>
                  <a:lnTo>
                    <a:pt x="141" y="436"/>
                  </a:lnTo>
                  <a:lnTo>
                    <a:pt x="19" y="557"/>
                  </a:lnTo>
                  <a:lnTo>
                    <a:pt x="10" y="556"/>
                  </a:lnTo>
                  <a:lnTo>
                    <a:pt x="0" y="555"/>
                  </a:lnTo>
                  <a:lnTo>
                    <a:pt x="141" y="413"/>
                  </a:lnTo>
                  <a:close/>
                  <a:moveTo>
                    <a:pt x="554" y="0"/>
                  </a:moveTo>
                  <a:lnTo>
                    <a:pt x="556" y="18"/>
                  </a:lnTo>
                  <a:lnTo>
                    <a:pt x="556" y="20"/>
                  </a:lnTo>
                  <a:lnTo>
                    <a:pt x="327" y="249"/>
                  </a:lnTo>
                  <a:lnTo>
                    <a:pt x="327" y="226"/>
                  </a:lnTo>
                  <a:lnTo>
                    <a:pt x="554" y="0"/>
                  </a:lnTo>
                  <a:close/>
                </a:path>
              </a:pathLst>
            </a:custGeom>
            <a:solidFill>
              <a:srgbClr val="43CBF9"/>
            </a:solidFill>
            <a:ln cap="flat" cmpd="sng" w="9525">
              <a:solidFill>
                <a:srgbClr val="43CBF9"/>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sp>
          <p:nvSpPr>
            <p:cNvPr id="214" name="Google Shape;214;p19"/>
            <p:cNvSpPr/>
            <p:nvPr/>
          </p:nvSpPr>
          <p:spPr>
            <a:xfrm>
              <a:off x="5182089" y="1340720"/>
              <a:ext cx="854078" cy="854077"/>
            </a:xfrm>
            <a:custGeom>
              <a:rect b="b" l="l" r="r" t="t"/>
              <a:pathLst>
                <a:path extrusionOk="0" h="538" w="538">
                  <a:moveTo>
                    <a:pt x="122" y="416"/>
                  </a:moveTo>
                  <a:lnTo>
                    <a:pt x="122" y="437"/>
                  </a:lnTo>
                  <a:lnTo>
                    <a:pt x="129" y="431"/>
                  </a:lnTo>
                  <a:lnTo>
                    <a:pt x="22" y="538"/>
                  </a:lnTo>
                  <a:lnTo>
                    <a:pt x="0" y="537"/>
                  </a:lnTo>
                  <a:lnTo>
                    <a:pt x="122" y="416"/>
                  </a:lnTo>
                  <a:close/>
                  <a:moveTo>
                    <a:pt x="537" y="0"/>
                  </a:moveTo>
                  <a:lnTo>
                    <a:pt x="538" y="21"/>
                  </a:lnTo>
                  <a:lnTo>
                    <a:pt x="308" y="251"/>
                  </a:lnTo>
                  <a:lnTo>
                    <a:pt x="308" y="229"/>
                  </a:lnTo>
                  <a:lnTo>
                    <a:pt x="537" y="0"/>
                  </a:lnTo>
                  <a:close/>
                </a:path>
              </a:pathLst>
            </a:custGeom>
            <a:solidFill>
              <a:srgbClr val="43CEF9"/>
            </a:solidFill>
            <a:ln cap="flat" cmpd="sng" w="9525">
              <a:solidFill>
                <a:srgbClr val="43CEF9"/>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sp>
          <p:nvSpPr>
            <p:cNvPr id="215" name="Google Shape;215;p19"/>
            <p:cNvSpPr/>
            <p:nvPr/>
          </p:nvSpPr>
          <p:spPr>
            <a:xfrm>
              <a:off x="5217014" y="1374057"/>
              <a:ext cx="820741" cy="820740"/>
            </a:xfrm>
            <a:custGeom>
              <a:rect b="b" l="l" r="r" t="t"/>
              <a:pathLst>
                <a:path extrusionOk="0" h="517" w="517">
                  <a:moveTo>
                    <a:pt x="136" y="389"/>
                  </a:moveTo>
                  <a:lnTo>
                    <a:pt x="143" y="396"/>
                  </a:lnTo>
                  <a:lnTo>
                    <a:pt x="22" y="517"/>
                  </a:lnTo>
                  <a:lnTo>
                    <a:pt x="17" y="517"/>
                  </a:lnTo>
                  <a:lnTo>
                    <a:pt x="16" y="517"/>
                  </a:lnTo>
                  <a:lnTo>
                    <a:pt x="0" y="517"/>
                  </a:lnTo>
                  <a:lnTo>
                    <a:pt x="107" y="410"/>
                  </a:lnTo>
                  <a:lnTo>
                    <a:pt x="136" y="389"/>
                  </a:lnTo>
                  <a:close/>
                  <a:moveTo>
                    <a:pt x="170" y="357"/>
                  </a:moveTo>
                  <a:lnTo>
                    <a:pt x="182" y="357"/>
                  </a:lnTo>
                  <a:lnTo>
                    <a:pt x="170" y="369"/>
                  </a:lnTo>
                  <a:lnTo>
                    <a:pt x="170" y="357"/>
                  </a:lnTo>
                  <a:close/>
                  <a:moveTo>
                    <a:pt x="516" y="0"/>
                  </a:moveTo>
                  <a:lnTo>
                    <a:pt x="517" y="16"/>
                  </a:lnTo>
                  <a:lnTo>
                    <a:pt x="517" y="17"/>
                  </a:lnTo>
                  <a:lnTo>
                    <a:pt x="516" y="23"/>
                  </a:lnTo>
                  <a:lnTo>
                    <a:pt x="286" y="253"/>
                  </a:lnTo>
                  <a:lnTo>
                    <a:pt x="286" y="230"/>
                  </a:lnTo>
                  <a:lnTo>
                    <a:pt x="516" y="0"/>
                  </a:lnTo>
                  <a:close/>
                </a:path>
              </a:pathLst>
            </a:custGeom>
            <a:solidFill>
              <a:srgbClr val="44D0F9"/>
            </a:solidFill>
            <a:ln cap="flat" cmpd="sng" w="9525">
              <a:solidFill>
                <a:srgbClr val="44D0F9"/>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sp>
          <p:nvSpPr>
            <p:cNvPr id="216" name="Google Shape;216;p19"/>
            <p:cNvSpPr/>
            <p:nvPr/>
          </p:nvSpPr>
          <p:spPr>
            <a:xfrm>
              <a:off x="5251939" y="1410570"/>
              <a:ext cx="784228" cy="784227"/>
            </a:xfrm>
            <a:custGeom>
              <a:rect b="b" l="l" r="r" t="t"/>
              <a:pathLst>
                <a:path extrusionOk="0" h="494" w="494">
                  <a:moveTo>
                    <a:pt x="121" y="373"/>
                  </a:moveTo>
                  <a:lnTo>
                    <a:pt x="134" y="382"/>
                  </a:lnTo>
                  <a:lnTo>
                    <a:pt x="24" y="493"/>
                  </a:lnTo>
                  <a:lnTo>
                    <a:pt x="0" y="494"/>
                  </a:lnTo>
                  <a:lnTo>
                    <a:pt x="121" y="373"/>
                  </a:lnTo>
                  <a:close/>
                  <a:moveTo>
                    <a:pt x="160" y="334"/>
                  </a:moveTo>
                  <a:lnTo>
                    <a:pt x="183" y="334"/>
                  </a:lnTo>
                  <a:lnTo>
                    <a:pt x="148" y="369"/>
                  </a:lnTo>
                  <a:lnTo>
                    <a:pt x="148" y="346"/>
                  </a:lnTo>
                  <a:lnTo>
                    <a:pt x="160" y="334"/>
                  </a:lnTo>
                  <a:close/>
                  <a:moveTo>
                    <a:pt x="494" y="0"/>
                  </a:moveTo>
                  <a:lnTo>
                    <a:pt x="493" y="23"/>
                  </a:lnTo>
                  <a:lnTo>
                    <a:pt x="264" y="252"/>
                  </a:lnTo>
                  <a:lnTo>
                    <a:pt x="264" y="230"/>
                  </a:lnTo>
                  <a:lnTo>
                    <a:pt x="494" y="0"/>
                  </a:lnTo>
                  <a:close/>
                </a:path>
              </a:pathLst>
            </a:custGeom>
            <a:solidFill>
              <a:srgbClr val="44D2F9"/>
            </a:solidFill>
            <a:ln cap="flat" cmpd="sng" w="9525">
              <a:solidFill>
                <a:srgbClr val="44D2F9"/>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sp>
          <p:nvSpPr>
            <p:cNvPr id="217" name="Google Shape;217;p19"/>
            <p:cNvSpPr/>
            <p:nvPr/>
          </p:nvSpPr>
          <p:spPr>
            <a:xfrm>
              <a:off x="5290040" y="1447082"/>
              <a:ext cx="744540" cy="746127"/>
            </a:xfrm>
            <a:custGeom>
              <a:rect b="b" l="l" r="r" t="t"/>
              <a:pathLst>
                <a:path extrusionOk="0" h="470" w="469">
                  <a:moveTo>
                    <a:pt x="110" y="359"/>
                  </a:moveTo>
                  <a:lnTo>
                    <a:pt x="123" y="369"/>
                  </a:lnTo>
                  <a:lnTo>
                    <a:pt x="24" y="469"/>
                  </a:lnTo>
                  <a:lnTo>
                    <a:pt x="22" y="469"/>
                  </a:lnTo>
                  <a:lnTo>
                    <a:pt x="0" y="470"/>
                  </a:lnTo>
                  <a:lnTo>
                    <a:pt x="110" y="359"/>
                  </a:lnTo>
                  <a:close/>
                  <a:moveTo>
                    <a:pt x="159" y="311"/>
                  </a:moveTo>
                  <a:lnTo>
                    <a:pt x="181" y="311"/>
                  </a:lnTo>
                  <a:lnTo>
                    <a:pt x="124" y="369"/>
                  </a:lnTo>
                  <a:lnTo>
                    <a:pt x="124" y="346"/>
                  </a:lnTo>
                  <a:lnTo>
                    <a:pt x="159" y="311"/>
                  </a:lnTo>
                  <a:close/>
                  <a:moveTo>
                    <a:pt x="469" y="0"/>
                  </a:moveTo>
                  <a:lnTo>
                    <a:pt x="468" y="24"/>
                  </a:lnTo>
                  <a:lnTo>
                    <a:pt x="240" y="252"/>
                  </a:lnTo>
                  <a:lnTo>
                    <a:pt x="240" y="229"/>
                  </a:lnTo>
                  <a:lnTo>
                    <a:pt x="469" y="0"/>
                  </a:lnTo>
                  <a:close/>
                </a:path>
              </a:pathLst>
            </a:custGeom>
            <a:solidFill>
              <a:srgbClr val="45D4FA"/>
            </a:solidFill>
            <a:ln cap="flat" cmpd="sng" w="9525">
              <a:solidFill>
                <a:srgbClr val="45D4FA"/>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sp>
          <p:nvSpPr>
            <p:cNvPr id="218" name="Google Shape;218;p19"/>
            <p:cNvSpPr/>
            <p:nvPr/>
          </p:nvSpPr>
          <p:spPr>
            <a:xfrm>
              <a:off x="5328140" y="1485183"/>
              <a:ext cx="704853" cy="706440"/>
            </a:xfrm>
            <a:custGeom>
              <a:rect b="b" l="l" r="r" t="t"/>
              <a:pathLst>
                <a:path extrusionOk="0" h="445" w="444">
                  <a:moveTo>
                    <a:pt x="157" y="287"/>
                  </a:moveTo>
                  <a:lnTo>
                    <a:pt x="180" y="287"/>
                  </a:lnTo>
                  <a:lnTo>
                    <a:pt x="26" y="441"/>
                  </a:lnTo>
                  <a:lnTo>
                    <a:pt x="0" y="445"/>
                  </a:lnTo>
                  <a:lnTo>
                    <a:pt x="99" y="345"/>
                  </a:lnTo>
                  <a:lnTo>
                    <a:pt x="100" y="346"/>
                  </a:lnTo>
                  <a:lnTo>
                    <a:pt x="100" y="345"/>
                  </a:lnTo>
                  <a:lnTo>
                    <a:pt x="157" y="287"/>
                  </a:lnTo>
                  <a:close/>
                  <a:moveTo>
                    <a:pt x="444" y="0"/>
                  </a:moveTo>
                  <a:lnTo>
                    <a:pt x="444" y="2"/>
                  </a:lnTo>
                  <a:lnTo>
                    <a:pt x="440" y="27"/>
                  </a:lnTo>
                  <a:lnTo>
                    <a:pt x="216" y="251"/>
                  </a:lnTo>
                  <a:lnTo>
                    <a:pt x="216" y="228"/>
                  </a:lnTo>
                  <a:lnTo>
                    <a:pt x="444" y="0"/>
                  </a:lnTo>
                  <a:close/>
                </a:path>
              </a:pathLst>
            </a:custGeom>
            <a:solidFill>
              <a:srgbClr val="46D7FA"/>
            </a:solidFill>
            <a:ln cap="flat" cmpd="sng" w="9525">
              <a:solidFill>
                <a:srgbClr val="46D7FA"/>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sp>
          <p:nvSpPr>
            <p:cNvPr id="219" name="Google Shape;219;p19"/>
            <p:cNvSpPr/>
            <p:nvPr/>
          </p:nvSpPr>
          <p:spPr>
            <a:xfrm>
              <a:off x="5369415" y="1528045"/>
              <a:ext cx="657227" cy="657227"/>
            </a:xfrm>
            <a:custGeom>
              <a:rect b="b" l="l" r="r" t="t"/>
              <a:pathLst>
                <a:path extrusionOk="0" h="414" w="414">
                  <a:moveTo>
                    <a:pt x="154" y="260"/>
                  </a:moveTo>
                  <a:lnTo>
                    <a:pt x="176" y="260"/>
                  </a:lnTo>
                  <a:lnTo>
                    <a:pt x="28" y="408"/>
                  </a:lnTo>
                  <a:lnTo>
                    <a:pt x="20" y="410"/>
                  </a:lnTo>
                  <a:lnTo>
                    <a:pt x="0" y="414"/>
                  </a:lnTo>
                  <a:lnTo>
                    <a:pt x="154" y="260"/>
                  </a:lnTo>
                  <a:close/>
                  <a:moveTo>
                    <a:pt x="414" y="0"/>
                  </a:moveTo>
                  <a:lnTo>
                    <a:pt x="409" y="26"/>
                  </a:lnTo>
                  <a:lnTo>
                    <a:pt x="190" y="246"/>
                  </a:lnTo>
                  <a:lnTo>
                    <a:pt x="190" y="224"/>
                  </a:lnTo>
                  <a:lnTo>
                    <a:pt x="414" y="0"/>
                  </a:lnTo>
                  <a:close/>
                </a:path>
              </a:pathLst>
            </a:custGeom>
            <a:solidFill>
              <a:srgbClr val="47DAFA"/>
            </a:solidFill>
            <a:ln cap="flat" cmpd="sng" w="9525">
              <a:solidFill>
                <a:srgbClr val="47DAFA"/>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sp>
          <p:nvSpPr>
            <p:cNvPr id="220" name="Google Shape;220;p19"/>
            <p:cNvSpPr/>
            <p:nvPr/>
          </p:nvSpPr>
          <p:spPr>
            <a:xfrm>
              <a:off x="5413865" y="1569320"/>
              <a:ext cx="604840" cy="606427"/>
            </a:xfrm>
            <a:custGeom>
              <a:rect b="b" l="l" r="r" t="t"/>
              <a:pathLst>
                <a:path extrusionOk="0" h="382" w="381">
                  <a:moveTo>
                    <a:pt x="381" y="0"/>
                  </a:moveTo>
                  <a:lnTo>
                    <a:pt x="381" y="2"/>
                  </a:lnTo>
                  <a:lnTo>
                    <a:pt x="374" y="31"/>
                  </a:lnTo>
                  <a:lnTo>
                    <a:pt x="30" y="376"/>
                  </a:lnTo>
                  <a:lnTo>
                    <a:pt x="0" y="382"/>
                  </a:lnTo>
                  <a:lnTo>
                    <a:pt x="148" y="234"/>
                  </a:lnTo>
                  <a:lnTo>
                    <a:pt x="162" y="234"/>
                  </a:lnTo>
                  <a:lnTo>
                    <a:pt x="162" y="220"/>
                  </a:lnTo>
                  <a:lnTo>
                    <a:pt x="381" y="0"/>
                  </a:lnTo>
                  <a:close/>
                </a:path>
              </a:pathLst>
            </a:custGeom>
            <a:solidFill>
              <a:srgbClr val="47DCFA"/>
            </a:solidFill>
            <a:ln cap="flat" cmpd="sng" w="9525">
              <a:solidFill>
                <a:srgbClr val="47DCFA"/>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sp>
          <p:nvSpPr>
            <p:cNvPr id="221" name="Google Shape;221;p19"/>
            <p:cNvSpPr/>
            <p:nvPr/>
          </p:nvSpPr>
          <p:spPr>
            <a:xfrm>
              <a:off x="5461490" y="1618533"/>
              <a:ext cx="546102" cy="547689"/>
            </a:xfrm>
            <a:custGeom>
              <a:rect b="b" l="l" r="r" t="t"/>
              <a:pathLst>
                <a:path extrusionOk="0" h="345" w="344">
                  <a:moveTo>
                    <a:pt x="344" y="0"/>
                  </a:moveTo>
                  <a:lnTo>
                    <a:pt x="337" y="24"/>
                  </a:lnTo>
                  <a:lnTo>
                    <a:pt x="333" y="34"/>
                  </a:lnTo>
                  <a:lnTo>
                    <a:pt x="33" y="333"/>
                  </a:lnTo>
                  <a:lnTo>
                    <a:pt x="13" y="340"/>
                  </a:lnTo>
                  <a:lnTo>
                    <a:pt x="10" y="341"/>
                  </a:lnTo>
                  <a:lnTo>
                    <a:pt x="0" y="345"/>
                  </a:lnTo>
                  <a:lnTo>
                    <a:pt x="344" y="0"/>
                  </a:lnTo>
                  <a:close/>
                </a:path>
              </a:pathLst>
            </a:custGeom>
            <a:solidFill>
              <a:srgbClr val="48DEFB"/>
            </a:solidFill>
            <a:ln cap="flat" cmpd="sng" w="9525">
              <a:solidFill>
                <a:srgbClr val="48DEFB"/>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sp>
          <p:nvSpPr>
            <p:cNvPr id="222" name="Google Shape;222;p19"/>
            <p:cNvSpPr/>
            <p:nvPr/>
          </p:nvSpPr>
          <p:spPr>
            <a:xfrm>
              <a:off x="5513878" y="1672508"/>
              <a:ext cx="476252" cy="474664"/>
            </a:xfrm>
            <a:custGeom>
              <a:rect b="b" l="l" r="r" t="t"/>
              <a:pathLst>
                <a:path extrusionOk="0" h="299" w="300">
                  <a:moveTo>
                    <a:pt x="300" y="0"/>
                  </a:moveTo>
                  <a:lnTo>
                    <a:pt x="286" y="37"/>
                  </a:lnTo>
                  <a:lnTo>
                    <a:pt x="38" y="284"/>
                  </a:lnTo>
                  <a:lnTo>
                    <a:pt x="29" y="288"/>
                  </a:lnTo>
                  <a:lnTo>
                    <a:pt x="0" y="299"/>
                  </a:lnTo>
                  <a:lnTo>
                    <a:pt x="300" y="0"/>
                  </a:lnTo>
                  <a:close/>
                </a:path>
              </a:pathLst>
            </a:custGeom>
            <a:solidFill>
              <a:srgbClr val="49E2FB"/>
            </a:solidFill>
            <a:ln cap="flat" cmpd="sng" w="9525">
              <a:solidFill>
                <a:srgbClr val="49E2FB"/>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sp>
          <p:nvSpPr>
            <p:cNvPr id="223" name="Google Shape;223;p19"/>
            <p:cNvSpPr/>
            <p:nvPr/>
          </p:nvSpPr>
          <p:spPr>
            <a:xfrm>
              <a:off x="5574203" y="1731246"/>
              <a:ext cx="393701" cy="392114"/>
            </a:xfrm>
            <a:custGeom>
              <a:rect b="b" l="l" r="r" t="t"/>
              <a:pathLst>
                <a:path extrusionOk="0" h="247" w="248">
                  <a:moveTo>
                    <a:pt x="248" y="0"/>
                  </a:moveTo>
                  <a:lnTo>
                    <a:pt x="247" y="2"/>
                  </a:lnTo>
                  <a:lnTo>
                    <a:pt x="223" y="47"/>
                  </a:lnTo>
                  <a:lnTo>
                    <a:pt x="47" y="222"/>
                  </a:lnTo>
                  <a:lnTo>
                    <a:pt x="38" y="228"/>
                  </a:lnTo>
                  <a:lnTo>
                    <a:pt x="0" y="247"/>
                  </a:lnTo>
                  <a:lnTo>
                    <a:pt x="248" y="0"/>
                  </a:lnTo>
                  <a:close/>
                </a:path>
              </a:pathLst>
            </a:custGeom>
            <a:solidFill>
              <a:srgbClr val="49E4FB"/>
            </a:solidFill>
            <a:ln cap="flat" cmpd="sng" w="9525">
              <a:solidFill>
                <a:srgbClr val="49E4FB"/>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sp>
          <p:nvSpPr>
            <p:cNvPr id="224" name="Google Shape;224;p19"/>
            <p:cNvSpPr/>
            <p:nvPr/>
          </p:nvSpPr>
          <p:spPr>
            <a:xfrm>
              <a:off x="5648816" y="1805858"/>
              <a:ext cx="279401" cy="277813"/>
            </a:xfrm>
            <a:custGeom>
              <a:rect b="b" l="l" r="r" t="t"/>
              <a:pathLst>
                <a:path extrusionOk="0" h="175" w="176">
                  <a:moveTo>
                    <a:pt x="176" y="0"/>
                  </a:moveTo>
                  <a:lnTo>
                    <a:pt x="174" y="1"/>
                  </a:lnTo>
                  <a:lnTo>
                    <a:pt x="146" y="44"/>
                  </a:lnTo>
                  <a:lnTo>
                    <a:pt x="113" y="84"/>
                  </a:lnTo>
                  <a:lnTo>
                    <a:pt x="76" y="121"/>
                  </a:lnTo>
                  <a:lnTo>
                    <a:pt x="35" y="152"/>
                  </a:lnTo>
                  <a:lnTo>
                    <a:pt x="0" y="175"/>
                  </a:lnTo>
                  <a:lnTo>
                    <a:pt x="176" y="0"/>
                  </a:lnTo>
                  <a:close/>
                </a:path>
              </a:pathLst>
            </a:custGeom>
            <a:solidFill>
              <a:srgbClr val="4AE8FB"/>
            </a:solidFill>
            <a:ln cap="flat" cmpd="sng" w="9525">
              <a:solidFill>
                <a:srgbClr val="4AE8FB"/>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sp>
          <p:nvSpPr>
            <p:cNvPr id="225" name="Google Shape;225;p19"/>
            <p:cNvSpPr/>
            <p:nvPr/>
          </p:nvSpPr>
          <p:spPr>
            <a:xfrm>
              <a:off x="4853476" y="920031"/>
              <a:ext cx="34925" cy="33338"/>
            </a:xfrm>
            <a:custGeom>
              <a:rect b="b" l="l" r="r" t="t"/>
              <a:pathLst>
                <a:path extrusionOk="0" h="21" w="22">
                  <a:moveTo>
                    <a:pt x="0" y="0"/>
                  </a:moveTo>
                  <a:lnTo>
                    <a:pt x="22" y="0"/>
                  </a:lnTo>
                  <a:lnTo>
                    <a:pt x="0" y="21"/>
                  </a:lnTo>
                  <a:lnTo>
                    <a:pt x="0" y="0"/>
                  </a:lnTo>
                  <a:close/>
                </a:path>
              </a:pathLst>
            </a:custGeom>
            <a:solidFill>
              <a:srgbClr val="1742EA"/>
            </a:solidFill>
            <a:ln cap="flat" cmpd="sng" w="9525">
              <a:solidFill>
                <a:srgbClr val="1742EA"/>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sp>
          <p:nvSpPr>
            <p:cNvPr id="226" name="Google Shape;226;p19"/>
            <p:cNvSpPr/>
            <p:nvPr/>
          </p:nvSpPr>
          <p:spPr>
            <a:xfrm>
              <a:off x="4853476" y="920031"/>
              <a:ext cx="69850" cy="68263"/>
            </a:xfrm>
            <a:custGeom>
              <a:rect b="b" l="l" r="r" t="t"/>
              <a:pathLst>
                <a:path extrusionOk="0" h="43" w="44">
                  <a:moveTo>
                    <a:pt x="22" y="0"/>
                  </a:moveTo>
                  <a:lnTo>
                    <a:pt x="44" y="0"/>
                  </a:lnTo>
                  <a:lnTo>
                    <a:pt x="0" y="43"/>
                  </a:lnTo>
                  <a:lnTo>
                    <a:pt x="0" y="21"/>
                  </a:lnTo>
                  <a:lnTo>
                    <a:pt x="22" y="0"/>
                  </a:lnTo>
                  <a:close/>
                </a:path>
              </a:pathLst>
            </a:custGeom>
            <a:solidFill>
              <a:srgbClr val="1742EA"/>
            </a:solidFill>
            <a:ln cap="flat" cmpd="sng" w="9525">
              <a:solidFill>
                <a:srgbClr val="1742EA"/>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sp>
          <p:nvSpPr>
            <p:cNvPr id="227" name="Google Shape;227;p19"/>
            <p:cNvSpPr/>
            <p:nvPr/>
          </p:nvSpPr>
          <p:spPr>
            <a:xfrm>
              <a:off x="4853476" y="920031"/>
              <a:ext cx="106363" cy="104775"/>
            </a:xfrm>
            <a:custGeom>
              <a:rect b="b" l="l" r="r" t="t"/>
              <a:pathLst>
                <a:path extrusionOk="0" h="66" w="67">
                  <a:moveTo>
                    <a:pt x="44" y="0"/>
                  </a:moveTo>
                  <a:lnTo>
                    <a:pt x="67" y="0"/>
                  </a:lnTo>
                  <a:lnTo>
                    <a:pt x="0" y="66"/>
                  </a:lnTo>
                  <a:lnTo>
                    <a:pt x="0" y="43"/>
                  </a:lnTo>
                  <a:lnTo>
                    <a:pt x="44" y="0"/>
                  </a:lnTo>
                  <a:close/>
                </a:path>
              </a:pathLst>
            </a:custGeom>
            <a:solidFill>
              <a:srgbClr val="1742EA"/>
            </a:solidFill>
            <a:ln cap="flat" cmpd="sng" w="9525">
              <a:solidFill>
                <a:srgbClr val="1742EA"/>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sp>
          <p:nvSpPr>
            <p:cNvPr id="228" name="Google Shape;228;p19"/>
            <p:cNvSpPr/>
            <p:nvPr/>
          </p:nvSpPr>
          <p:spPr>
            <a:xfrm>
              <a:off x="4853476" y="920031"/>
              <a:ext cx="141288" cy="141288"/>
            </a:xfrm>
            <a:custGeom>
              <a:rect b="b" l="l" r="r" t="t"/>
              <a:pathLst>
                <a:path extrusionOk="0" h="89" w="89">
                  <a:moveTo>
                    <a:pt x="67" y="0"/>
                  </a:moveTo>
                  <a:lnTo>
                    <a:pt x="89" y="0"/>
                  </a:lnTo>
                  <a:lnTo>
                    <a:pt x="0" y="89"/>
                  </a:lnTo>
                  <a:lnTo>
                    <a:pt x="0" y="66"/>
                  </a:lnTo>
                  <a:lnTo>
                    <a:pt x="67" y="0"/>
                  </a:lnTo>
                  <a:close/>
                </a:path>
              </a:pathLst>
            </a:custGeom>
            <a:solidFill>
              <a:srgbClr val="1742EA"/>
            </a:solidFill>
            <a:ln cap="flat" cmpd="sng" w="9525">
              <a:solidFill>
                <a:srgbClr val="1742EA"/>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sp>
          <p:nvSpPr>
            <p:cNvPr id="229" name="Google Shape;229;p19"/>
            <p:cNvSpPr/>
            <p:nvPr/>
          </p:nvSpPr>
          <p:spPr>
            <a:xfrm>
              <a:off x="4853476" y="920031"/>
              <a:ext cx="176213" cy="174626"/>
            </a:xfrm>
            <a:custGeom>
              <a:rect b="b" l="l" r="r" t="t"/>
              <a:pathLst>
                <a:path extrusionOk="0" h="110" w="111">
                  <a:moveTo>
                    <a:pt x="89" y="0"/>
                  </a:moveTo>
                  <a:lnTo>
                    <a:pt x="111" y="0"/>
                  </a:lnTo>
                  <a:lnTo>
                    <a:pt x="0" y="110"/>
                  </a:lnTo>
                  <a:lnTo>
                    <a:pt x="0" y="89"/>
                  </a:lnTo>
                  <a:lnTo>
                    <a:pt x="89" y="0"/>
                  </a:lnTo>
                  <a:close/>
                </a:path>
              </a:pathLst>
            </a:custGeom>
            <a:solidFill>
              <a:srgbClr val="1742EA"/>
            </a:solidFill>
            <a:ln cap="flat" cmpd="sng" w="9525">
              <a:solidFill>
                <a:srgbClr val="1742EA"/>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sp>
          <p:nvSpPr>
            <p:cNvPr id="230" name="Google Shape;230;p19"/>
            <p:cNvSpPr/>
            <p:nvPr/>
          </p:nvSpPr>
          <p:spPr>
            <a:xfrm>
              <a:off x="4853476" y="920031"/>
              <a:ext cx="211138" cy="211138"/>
            </a:xfrm>
            <a:custGeom>
              <a:rect b="b" l="l" r="r" t="t"/>
              <a:pathLst>
                <a:path extrusionOk="0" h="133" w="133">
                  <a:moveTo>
                    <a:pt x="111" y="0"/>
                  </a:moveTo>
                  <a:lnTo>
                    <a:pt x="133" y="0"/>
                  </a:lnTo>
                  <a:lnTo>
                    <a:pt x="0" y="133"/>
                  </a:lnTo>
                  <a:lnTo>
                    <a:pt x="0" y="110"/>
                  </a:lnTo>
                  <a:lnTo>
                    <a:pt x="111" y="0"/>
                  </a:lnTo>
                  <a:close/>
                </a:path>
              </a:pathLst>
            </a:custGeom>
            <a:solidFill>
              <a:srgbClr val="1742EA"/>
            </a:solidFill>
            <a:ln cap="flat" cmpd="sng" w="9525">
              <a:solidFill>
                <a:srgbClr val="1742EA"/>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sp>
          <p:nvSpPr>
            <p:cNvPr id="231" name="Google Shape;231;p19"/>
            <p:cNvSpPr/>
            <p:nvPr/>
          </p:nvSpPr>
          <p:spPr>
            <a:xfrm>
              <a:off x="4853476" y="920031"/>
              <a:ext cx="247651" cy="246063"/>
            </a:xfrm>
            <a:custGeom>
              <a:rect b="b" l="l" r="r" t="t"/>
              <a:pathLst>
                <a:path extrusionOk="0" h="155" w="156">
                  <a:moveTo>
                    <a:pt x="133" y="0"/>
                  </a:moveTo>
                  <a:lnTo>
                    <a:pt x="156" y="0"/>
                  </a:lnTo>
                  <a:lnTo>
                    <a:pt x="0" y="155"/>
                  </a:lnTo>
                  <a:lnTo>
                    <a:pt x="0" y="133"/>
                  </a:lnTo>
                  <a:lnTo>
                    <a:pt x="133" y="0"/>
                  </a:lnTo>
                  <a:close/>
                </a:path>
              </a:pathLst>
            </a:custGeom>
            <a:solidFill>
              <a:srgbClr val="1742EA"/>
            </a:solidFill>
            <a:ln cap="flat" cmpd="sng" w="9525">
              <a:solidFill>
                <a:srgbClr val="1742EA"/>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sp>
          <p:nvSpPr>
            <p:cNvPr id="232" name="Google Shape;232;p19"/>
            <p:cNvSpPr/>
            <p:nvPr/>
          </p:nvSpPr>
          <p:spPr>
            <a:xfrm>
              <a:off x="4853476" y="920031"/>
              <a:ext cx="284164" cy="282576"/>
            </a:xfrm>
            <a:custGeom>
              <a:rect b="b" l="l" r="r" t="t"/>
              <a:pathLst>
                <a:path extrusionOk="0" h="178" w="179">
                  <a:moveTo>
                    <a:pt x="156" y="0"/>
                  </a:moveTo>
                  <a:lnTo>
                    <a:pt x="179" y="0"/>
                  </a:lnTo>
                  <a:lnTo>
                    <a:pt x="0" y="178"/>
                  </a:lnTo>
                  <a:lnTo>
                    <a:pt x="0" y="155"/>
                  </a:lnTo>
                  <a:lnTo>
                    <a:pt x="156" y="0"/>
                  </a:lnTo>
                  <a:close/>
                </a:path>
              </a:pathLst>
            </a:custGeom>
            <a:solidFill>
              <a:srgbClr val="1742EA"/>
            </a:solidFill>
            <a:ln cap="flat" cmpd="sng" w="9525">
              <a:solidFill>
                <a:srgbClr val="1742EA"/>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sp>
          <p:nvSpPr>
            <p:cNvPr id="233" name="Google Shape;233;p19"/>
            <p:cNvSpPr/>
            <p:nvPr/>
          </p:nvSpPr>
          <p:spPr>
            <a:xfrm>
              <a:off x="4853476" y="920031"/>
              <a:ext cx="319089" cy="319088"/>
            </a:xfrm>
            <a:custGeom>
              <a:rect b="b" l="l" r="r" t="t"/>
              <a:pathLst>
                <a:path extrusionOk="0" h="201" w="201">
                  <a:moveTo>
                    <a:pt x="179" y="0"/>
                  </a:moveTo>
                  <a:lnTo>
                    <a:pt x="201" y="0"/>
                  </a:lnTo>
                  <a:lnTo>
                    <a:pt x="0" y="201"/>
                  </a:lnTo>
                  <a:lnTo>
                    <a:pt x="0" y="178"/>
                  </a:lnTo>
                  <a:lnTo>
                    <a:pt x="179" y="0"/>
                  </a:lnTo>
                  <a:close/>
                </a:path>
              </a:pathLst>
            </a:custGeom>
            <a:solidFill>
              <a:srgbClr val="1742EA"/>
            </a:solidFill>
            <a:ln cap="flat" cmpd="sng" w="9525">
              <a:solidFill>
                <a:srgbClr val="1742EA"/>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sp>
          <p:nvSpPr>
            <p:cNvPr id="234" name="Google Shape;234;p19"/>
            <p:cNvSpPr/>
            <p:nvPr/>
          </p:nvSpPr>
          <p:spPr>
            <a:xfrm>
              <a:off x="4853476" y="920031"/>
              <a:ext cx="355601" cy="354014"/>
            </a:xfrm>
            <a:custGeom>
              <a:rect b="b" l="l" r="r" t="t"/>
              <a:pathLst>
                <a:path extrusionOk="0" h="223" w="224">
                  <a:moveTo>
                    <a:pt x="201" y="0"/>
                  </a:moveTo>
                  <a:lnTo>
                    <a:pt x="224" y="0"/>
                  </a:lnTo>
                  <a:lnTo>
                    <a:pt x="0" y="223"/>
                  </a:lnTo>
                  <a:lnTo>
                    <a:pt x="0" y="201"/>
                  </a:lnTo>
                  <a:lnTo>
                    <a:pt x="201" y="0"/>
                  </a:lnTo>
                  <a:close/>
                </a:path>
              </a:pathLst>
            </a:custGeom>
            <a:solidFill>
              <a:srgbClr val="1743EA"/>
            </a:solidFill>
            <a:ln cap="flat" cmpd="sng" w="9525">
              <a:solidFill>
                <a:srgbClr val="1743EA"/>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sp>
          <p:nvSpPr>
            <p:cNvPr id="235" name="Google Shape;235;p19"/>
            <p:cNvSpPr/>
            <p:nvPr/>
          </p:nvSpPr>
          <p:spPr>
            <a:xfrm>
              <a:off x="4853476" y="920031"/>
              <a:ext cx="390526" cy="390526"/>
            </a:xfrm>
            <a:custGeom>
              <a:rect b="b" l="l" r="r" t="t"/>
              <a:pathLst>
                <a:path extrusionOk="0" h="246" w="246">
                  <a:moveTo>
                    <a:pt x="224" y="0"/>
                  </a:moveTo>
                  <a:lnTo>
                    <a:pt x="246" y="0"/>
                  </a:lnTo>
                  <a:lnTo>
                    <a:pt x="0" y="246"/>
                  </a:lnTo>
                  <a:lnTo>
                    <a:pt x="0" y="223"/>
                  </a:lnTo>
                  <a:lnTo>
                    <a:pt x="224" y="0"/>
                  </a:lnTo>
                  <a:close/>
                </a:path>
              </a:pathLst>
            </a:custGeom>
            <a:solidFill>
              <a:srgbClr val="1743EA"/>
            </a:solidFill>
            <a:ln cap="flat" cmpd="sng" w="9525">
              <a:solidFill>
                <a:srgbClr val="1743EA"/>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sp>
          <p:nvSpPr>
            <p:cNvPr id="236" name="Google Shape;236;p19"/>
            <p:cNvSpPr/>
            <p:nvPr/>
          </p:nvSpPr>
          <p:spPr>
            <a:xfrm>
              <a:off x="4853476" y="920031"/>
              <a:ext cx="427039" cy="423864"/>
            </a:xfrm>
            <a:custGeom>
              <a:rect b="b" l="l" r="r" t="t"/>
              <a:pathLst>
                <a:path extrusionOk="0" h="267" w="269">
                  <a:moveTo>
                    <a:pt x="246" y="0"/>
                  </a:moveTo>
                  <a:lnTo>
                    <a:pt x="269" y="0"/>
                  </a:lnTo>
                  <a:lnTo>
                    <a:pt x="0" y="267"/>
                  </a:lnTo>
                  <a:lnTo>
                    <a:pt x="0" y="246"/>
                  </a:lnTo>
                  <a:lnTo>
                    <a:pt x="246" y="0"/>
                  </a:lnTo>
                  <a:close/>
                </a:path>
              </a:pathLst>
            </a:custGeom>
            <a:solidFill>
              <a:srgbClr val="1743EA"/>
            </a:solidFill>
            <a:ln cap="flat" cmpd="sng" w="9525">
              <a:solidFill>
                <a:srgbClr val="1743EA"/>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sp>
          <p:nvSpPr>
            <p:cNvPr id="237" name="Google Shape;237;p19"/>
            <p:cNvSpPr/>
            <p:nvPr/>
          </p:nvSpPr>
          <p:spPr>
            <a:xfrm>
              <a:off x="4853476" y="920031"/>
              <a:ext cx="461964" cy="460376"/>
            </a:xfrm>
            <a:custGeom>
              <a:rect b="b" l="l" r="r" t="t"/>
              <a:pathLst>
                <a:path extrusionOk="0" h="290" w="291">
                  <a:moveTo>
                    <a:pt x="269" y="0"/>
                  </a:moveTo>
                  <a:lnTo>
                    <a:pt x="291" y="0"/>
                  </a:lnTo>
                  <a:lnTo>
                    <a:pt x="0" y="290"/>
                  </a:lnTo>
                  <a:lnTo>
                    <a:pt x="0" y="267"/>
                  </a:lnTo>
                  <a:lnTo>
                    <a:pt x="269" y="0"/>
                  </a:lnTo>
                  <a:close/>
                </a:path>
              </a:pathLst>
            </a:custGeom>
            <a:solidFill>
              <a:srgbClr val="1743EA"/>
            </a:solidFill>
            <a:ln cap="flat" cmpd="sng" w="9525">
              <a:solidFill>
                <a:srgbClr val="1743EA"/>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sp>
          <p:nvSpPr>
            <p:cNvPr id="238" name="Google Shape;238;p19"/>
            <p:cNvSpPr/>
            <p:nvPr/>
          </p:nvSpPr>
          <p:spPr>
            <a:xfrm>
              <a:off x="4853476" y="920031"/>
              <a:ext cx="496889" cy="495301"/>
            </a:xfrm>
            <a:custGeom>
              <a:rect b="b" l="l" r="r" t="t"/>
              <a:pathLst>
                <a:path extrusionOk="0" h="312" w="313">
                  <a:moveTo>
                    <a:pt x="291" y="0"/>
                  </a:moveTo>
                  <a:lnTo>
                    <a:pt x="313" y="0"/>
                  </a:lnTo>
                  <a:lnTo>
                    <a:pt x="0" y="312"/>
                  </a:lnTo>
                  <a:lnTo>
                    <a:pt x="0" y="290"/>
                  </a:lnTo>
                  <a:lnTo>
                    <a:pt x="291" y="0"/>
                  </a:lnTo>
                  <a:close/>
                </a:path>
              </a:pathLst>
            </a:custGeom>
            <a:solidFill>
              <a:srgbClr val="1843EA"/>
            </a:solidFill>
            <a:ln cap="flat" cmpd="sng" w="9525">
              <a:solidFill>
                <a:srgbClr val="1843EA"/>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sp>
          <p:nvSpPr>
            <p:cNvPr id="239" name="Google Shape;239;p19"/>
            <p:cNvSpPr/>
            <p:nvPr/>
          </p:nvSpPr>
          <p:spPr>
            <a:xfrm>
              <a:off x="4853476" y="920031"/>
              <a:ext cx="533402" cy="531814"/>
            </a:xfrm>
            <a:custGeom>
              <a:rect b="b" l="l" r="r" t="t"/>
              <a:pathLst>
                <a:path extrusionOk="0" h="335" w="336">
                  <a:moveTo>
                    <a:pt x="313" y="0"/>
                  </a:moveTo>
                  <a:lnTo>
                    <a:pt x="336" y="0"/>
                  </a:lnTo>
                  <a:lnTo>
                    <a:pt x="0" y="335"/>
                  </a:lnTo>
                  <a:lnTo>
                    <a:pt x="0" y="312"/>
                  </a:lnTo>
                  <a:lnTo>
                    <a:pt x="313" y="0"/>
                  </a:lnTo>
                  <a:close/>
                </a:path>
              </a:pathLst>
            </a:custGeom>
            <a:solidFill>
              <a:srgbClr val="1843EA"/>
            </a:solidFill>
            <a:ln cap="flat" cmpd="sng" w="9525">
              <a:solidFill>
                <a:srgbClr val="1843EA"/>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sp>
          <p:nvSpPr>
            <p:cNvPr id="240" name="Google Shape;240;p19"/>
            <p:cNvSpPr/>
            <p:nvPr/>
          </p:nvSpPr>
          <p:spPr>
            <a:xfrm>
              <a:off x="4853476" y="920031"/>
              <a:ext cx="568327" cy="568327"/>
            </a:xfrm>
            <a:custGeom>
              <a:rect b="b" l="l" r="r" t="t"/>
              <a:pathLst>
                <a:path extrusionOk="0" h="358" w="358">
                  <a:moveTo>
                    <a:pt x="336" y="0"/>
                  </a:moveTo>
                  <a:lnTo>
                    <a:pt x="358" y="0"/>
                  </a:lnTo>
                  <a:lnTo>
                    <a:pt x="0" y="358"/>
                  </a:lnTo>
                  <a:lnTo>
                    <a:pt x="0" y="335"/>
                  </a:lnTo>
                  <a:lnTo>
                    <a:pt x="336" y="0"/>
                  </a:lnTo>
                  <a:close/>
                </a:path>
              </a:pathLst>
            </a:custGeom>
            <a:solidFill>
              <a:srgbClr val="1843EA"/>
            </a:solidFill>
            <a:ln cap="flat" cmpd="sng" w="9525">
              <a:solidFill>
                <a:srgbClr val="1843EA"/>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sp>
          <p:nvSpPr>
            <p:cNvPr id="241" name="Google Shape;241;p19"/>
            <p:cNvSpPr/>
            <p:nvPr/>
          </p:nvSpPr>
          <p:spPr>
            <a:xfrm>
              <a:off x="4853476" y="920031"/>
              <a:ext cx="604840" cy="603252"/>
            </a:xfrm>
            <a:custGeom>
              <a:rect b="b" l="l" r="r" t="t"/>
              <a:pathLst>
                <a:path extrusionOk="0" h="380" w="381">
                  <a:moveTo>
                    <a:pt x="358" y="0"/>
                  </a:moveTo>
                  <a:lnTo>
                    <a:pt x="381" y="0"/>
                  </a:lnTo>
                  <a:lnTo>
                    <a:pt x="0" y="380"/>
                  </a:lnTo>
                  <a:lnTo>
                    <a:pt x="0" y="358"/>
                  </a:lnTo>
                  <a:lnTo>
                    <a:pt x="358" y="0"/>
                  </a:lnTo>
                  <a:close/>
                </a:path>
              </a:pathLst>
            </a:custGeom>
            <a:solidFill>
              <a:srgbClr val="1845EB"/>
            </a:solidFill>
            <a:ln cap="flat" cmpd="sng" w="9525">
              <a:solidFill>
                <a:srgbClr val="1845EB"/>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sp>
          <p:nvSpPr>
            <p:cNvPr id="242" name="Google Shape;242;p19"/>
            <p:cNvSpPr/>
            <p:nvPr/>
          </p:nvSpPr>
          <p:spPr>
            <a:xfrm>
              <a:off x="4853476" y="920031"/>
              <a:ext cx="639765" cy="639764"/>
            </a:xfrm>
            <a:custGeom>
              <a:rect b="b" l="l" r="r" t="t"/>
              <a:pathLst>
                <a:path extrusionOk="0" h="403" w="403">
                  <a:moveTo>
                    <a:pt x="381" y="0"/>
                  </a:moveTo>
                  <a:lnTo>
                    <a:pt x="403" y="0"/>
                  </a:lnTo>
                  <a:lnTo>
                    <a:pt x="0" y="403"/>
                  </a:lnTo>
                  <a:lnTo>
                    <a:pt x="0" y="380"/>
                  </a:lnTo>
                  <a:lnTo>
                    <a:pt x="381" y="0"/>
                  </a:lnTo>
                  <a:close/>
                </a:path>
              </a:pathLst>
            </a:custGeom>
            <a:solidFill>
              <a:srgbClr val="1846EB"/>
            </a:solidFill>
            <a:ln cap="flat" cmpd="sng" w="9525">
              <a:solidFill>
                <a:srgbClr val="1846EB"/>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sp>
          <p:nvSpPr>
            <p:cNvPr id="243" name="Google Shape;243;p19"/>
            <p:cNvSpPr/>
            <p:nvPr/>
          </p:nvSpPr>
          <p:spPr>
            <a:xfrm>
              <a:off x="4853476" y="920031"/>
              <a:ext cx="676278" cy="674689"/>
            </a:xfrm>
            <a:custGeom>
              <a:rect b="b" l="l" r="r" t="t"/>
              <a:pathLst>
                <a:path extrusionOk="0" h="425" w="426">
                  <a:moveTo>
                    <a:pt x="403" y="0"/>
                  </a:moveTo>
                  <a:lnTo>
                    <a:pt x="426" y="0"/>
                  </a:lnTo>
                  <a:lnTo>
                    <a:pt x="0" y="425"/>
                  </a:lnTo>
                  <a:lnTo>
                    <a:pt x="0" y="403"/>
                  </a:lnTo>
                  <a:lnTo>
                    <a:pt x="403" y="0"/>
                  </a:lnTo>
                  <a:close/>
                </a:path>
              </a:pathLst>
            </a:custGeom>
            <a:solidFill>
              <a:srgbClr val="1847EB"/>
            </a:solidFill>
            <a:ln cap="flat" cmpd="sng" w="9525">
              <a:solidFill>
                <a:srgbClr val="1847EB"/>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sp>
          <p:nvSpPr>
            <p:cNvPr id="244" name="Google Shape;244;p19"/>
            <p:cNvSpPr/>
            <p:nvPr/>
          </p:nvSpPr>
          <p:spPr>
            <a:xfrm>
              <a:off x="4853476" y="920031"/>
              <a:ext cx="712790" cy="709615"/>
            </a:xfrm>
            <a:custGeom>
              <a:rect b="b" l="l" r="r" t="t"/>
              <a:pathLst>
                <a:path extrusionOk="0" h="447" w="449">
                  <a:moveTo>
                    <a:pt x="426" y="0"/>
                  </a:moveTo>
                  <a:lnTo>
                    <a:pt x="449" y="0"/>
                  </a:lnTo>
                  <a:lnTo>
                    <a:pt x="0" y="447"/>
                  </a:lnTo>
                  <a:lnTo>
                    <a:pt x="0" y="425"/>
                  </a:lnTo>
                  <a:lnTo>
                    <a:pt x="426" y="0"/>
                  </a:lnTo>
                  <a:close/>
                </a:path>
              </a:pathLst>
            </a:custGeom>
            <a:solidFill>
              <a:srgbClr val="1848EB"/>
            </a:solidFill>
            <a:ln cap="flat" cmpd="sng" w="9525">
              <a:solidFill>
                <a:srgbClr val="1848EB"/>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sp>
          <p:nvSpPr>
            <p:cNvPr id="245" name="Google Shape;245;p19"/>
            <p:cNvSpPr/>
            <p:nvPr/>
          </p:nvSpPr>
          <p:spPr>
            <a:xfrm>
              <a:off x="4853476" y="920031"/>
              <a:ext cx="746128" cy="746127"/>
            </a:xfrm>
            <a:custGeom>
              <a:rect b="b" l="l" r="r" t="t"/>
              <a:pathLst>
                <a:path extrusionOk="0" h="470" w="470">
                  <a:moveTo>
                    <a:pt x="449" y="0"/>
                  </a:moveTo>
                  <a:lnTo>
                    <a:pt x="470" y="0"/>
                  </a:lnTo>
                  <a:lnTo>
                    <a:pt x="0" y="470"/>
                  </a:lnTo>
                  <a:lnTo>
                    <a:pt x="0" y="447"/>
                  </a:lnTo>
                  <a:lnTo>
                    <a:pt x="449" y="0"/>
                  </a:lnTo>
                  <a:close/>
                </a:path>
              </a:pathLst>
            </a:custGeom>
            <a:solidFill>
              <a:srgbClr val="184AEB"/>
            </a:solidFill>
            <a:ln cap="flat" cmpd="sng" w="9525">
              <a:solidFill>
                <a:srgbClr val="184AEB"/>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sp>
          <p:nvSpPr>
            <p:cNvPr id="246" name="Google Shape;246;p19"/>
            <p:cNvSpPr/>
            <p:nvPr/>
          </p:nvSpPr>
          <p:spPr>
            <a:xfrm>
              <a:off x="4853476" y="920031"/>
              <a:ext cx="782640" cy="781052"/>
            </a:xfrm>
            <a:custGeom>
              <a:rect b="b" l="l" r="r" t="t"/>
              <a:pathLst>
                <a:path extrusionOk="0" h="492" w="493">
                  <a:moveTo>
                    <a:pt x="470" y="0"/>
                  </a:moveTo>
                  <a:lnTo>
                    <a:pt x="493" y="0"/>
                  </a:lnTo>
                  <a:lnTo>
                    <a:pt x="0" y="492"/>
                  </a:lnTo>
                  <a:lnTo>
                    <a:pt x="0" y="470"/>
                  </a:lnTo>
                  <a:lnTo>
                    <a:pt x="470" y="0"/>
                  </a:lnTo>
                  <a:close/>
                </a:path>
              </a:pathLst>
            </a:custGeom>
            <a:solidFill>
              <a:srgbClr val="184CEB"/>
            </a:solidFill>
            <a:ln cap="flat" cmpd="sng" w="9525">
              <a:solidFill>
                <a:srgbClr val="184CEB"/>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sp>
          <p:nvSpPr>
            <p:cNvPr id="247" name="Google Shape;247;p19"/>
            <p:cNvSpPr/>
            <p:nvPr/>
          </p:nvSpPr>
          <p:spPr>
            <a:xfrm>
              <a:off x="4853476" y="920031"/>
              <a:ext cx="817566" cy="817565"/>
            </a:xfrm>
            <a:custGeom>
              <a:rect b="b" l="l" r="r" t="t"/>
              <a:pathLst>
                <a:path extrusionOk="0" h="515" w="515">
                  <a:moveTo>
                    <a:pt x="493" y="0"/>
                  </a:moveTo>
                  <a:lnTo>
                    <a:pt x="515" y="0"/>
                  </a:lnTo>
                  <a:lnTo>
                    <a:pt x="515" y="0"/>
                  </a:lnTo>
                  <a:lnTo>
                    <a:pt x="0" y="515"/>
                  </a:lnTo>
                  <a:lnTo>
                    <a:pt x="0" y="492"/>
                  </a:lnTo>
                  <a:lnTo>
                    <a:pt x="493" y="0"/>
                  </a:lnTo>
                  <a:close/>
                </a:path>
              </a:pathLst>
            </a:custGeom>
            <a:solidFill>
              <a:srgbClr val="184CEB"/>
            </a:solidFill>
            <a:ln cap="flat" cmpd="sng" w="9525">
              <a:solidFill>
                <a:srgbClr val="184CEB"/>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sp>
          <p:nvSpPr>
            <p:cNvPr id="248" name="Google Shape;248;p19"/>
            <p:cNvSpPr/>
            <p:nvPr/>
          </p:nvSpPr>
          <p:spPr>
            <a:xfrm>
              <a:off x="4853476" y="920031"/>
              <a:ext cx="817566" cy="852490"/>
            </a:xfrm>
            <a:custGeom>
              <a:rect b="b" l="l" r="r" t="t"/>
              <a:pathLst>
                <a:path extrusionOk="0" h="537" w="515">
                  <a:moveTo>
                    <a:pt x="515" y="0"/>
                  </a:moveTo>
                  <a:lnTo>
                    <a:pt x="515" y="22"/>
                  </a:lnTo>
                  <a:lnTo>
                    <a:pt x="0" y="537"/>
                  </a:lnTo>
                  <a:lnTo>
                    <a:pt x="0" y="515"/>
                  </a:lnTo>
                  <a:lnTo>
                    <a:pt x="515" y="0"/>
                  </a:lnTo>
                  <a:close/>
                </a:path>
              </a:pathLst>
            </a:custGeom>
            <a:solidFill>
              <a:srgbClr val="184EEB"/>
            </a:solidFill>
            <a:ln cap="flat" cmpd="sng" w="9525">
              <a:solidFill>
                <a:srgbClr val="184EEB"/>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sp>
          <p:nvSpPr>
            <p:cNvPr id="249" name="Google Shape;249;p19"/>
            <p:cNvSpPr/>
            <p:nvPr/>
          </p:nvSpPr>
          <p:spPr>
            <a:xfrm>
              <a:off x="4853476" y="954956"/>
              <a:ext cx="817566" cy="854077"/>
            </a:xfrm>
            <a:custGeom>
              <a:rect b="b" l="l" r="r" t="t"/>
              <a:pathLst>
                <a:path extrusionOk="0" h="538" w="515">
                  <a:moveTo>
                    <a:pt x="515" y="0"/>
                  </a:moveTo>
                  <a:lnTo>
                    <a:pt x="515" y="23"/>
                  </a:lnTo>
                  <a:lnTo>
                    <a:pt x="0" y="538"/>
                  </a:lnTo>
                  <a:lnTo>
                    <a:pt x="0" y="515"/>
                  </a:lnTo>
                  <a:lnTo>
                    <a:pt x="515" y="0"/>
                  </a:lnTo>
                  <a:close/>
                </a:path>
              </a:pathLst>
            </a:custGeom>
            <a:solidFill>
              <a:srgbClr val="1852EB"/>
            </a:solidFill>
            <a:ln cap="flat" cmpd="sng" w="9525">
              <a:solidFill>
                <a:srgbClr val="1852EB"/>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sp>
          <p:nvSpPr>
            <p:cNvPr id="250" name="Google Shape;250;p19"/>
            <p:cNvSpPr/>
            <p:nvPr/>
          </p:nvSpPr>
          <p:spPr>
            <a:xfrm>
              <a:off x="4853476" y="991469"/>
              <a:ext cx="817566" cy="854077"/>
            </a:xfrm>
            <a:custGeom>
              <a:rect b="b" l="l" r="r" t="t"/>
              <a:pathLst>
                <a:path extrusionOk="0" h="538" w="515">
                  <a:moveTo>
                    <a:pt x="515" y="0"/>
                  </a:moveTo>
                  <a:lnTo>
                    <a:pt x="515" y="23"/>
                  </a:lnTo>
                  <a:lnTo>
                    <a:pt x="0" y="538"/>
                  </a:lnTo>
                  <a:lnTo>
                    <a:pt x="0" y="515"/>
                  </a:lnTo>
                  <a:lnTo>
                    <a:pt x="515" y="0"/>
                  </a:lnTo>
                  <a:close/>
                </a:path>
              </a:pathLst>
            </a:custGeom>
            <a:solidFill>
              <a:srgbClr val="1953EB"/>
            </a:solidFill>
            <a:ln cap="flat" cmpd="sng" w="9525">
              <a:solidFill>
                <a:srgbClr val="1953EB"/>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sp>
          <p:nvSpPr>
            <p:cNvPr id="251" name="Google Shape;251;p19"/>
            <p:cNvSpPr/>
            <p:nvPr/>
          </p:nvSpPr>
          <p:spPr>
            <a:xfrm>
              <a:off x="4853476" y="1027981"/>
              <a:ext cx="817566" cy="852490"/>
            </a:xfrm>
            <a:custGeom>
              <a:rect b="b" l="l" r="r" t="t"/>
              <a:pathLst>
                <a:path extrusionOk="0" h="537" w="515">
                  <a:moveTo>
                    <a:pt x="515" y="0"/>
                  </a:moveTo>
                  <a:lnTo>
                    <a:pt x="515" y="22"/>
                  </a:lnTo>
                  <a:lnTo>
                    <a:pt x="0" y="537"/>
                  </a:lnTo>
                  <a:lnTo>
                    <a:pt x="0" y="515"/>
                  </a:lnTo>
                  <a:lnTo>
                    <a:pt x="515" y="0"/>
                  </a:lnTo>
                  <a:close/>
                </a:path>
              </a:pathLst>
            </a:custGeom>
            <a:solidFill>
              <a:srgbClr val="1956EB"/>
            </a:solidFill>
            <a:ln cap="flat" cmpd="sng" w="9525">
              <a:solidFill>
                <a:srgbClr val="1956EB"/>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sp>
          <p:nvSpPr>
            <p:cNvPr id="252" name="Google Shape;252;p19"/>
            <p:cNvSpPr/>
            <p:nvPr/>
          </p:nvSpPr>
          <p:spPr>
            <a:xfrm>
              <a:off x="4853476" y="1062906"/>
              <a:ext cx="817566" cy="852490"/>
            </a:xfrm>
            <a:custGeom>
              <a:rect b="b" l="l" r="r" t="t"/>
              <a:pathLst>
                <a:path extrusionOk="0" h="537" w="515">
                  <a:moveTo>
                    <a:pt x="515" y="0"/>
                  </a:moveTo>
                  <a:lnTo>
                    <a:pt x="515" y="23"/>
                  </a:lnTo>
                  <a:lnTo>
                    <a:pt x="0" y="537"/>
                  </a:lnTo>
                  <a:lnTo>
                    <a:pt x="0" y="515"/>
                  </a:lnTo>
                  <a:lnTo>
                    <a:pt x="515" y="0"/>
                  </a:lnTo>
                  <a:close/>
                </a:path>
              </a:pathLst>
            </a:custGeom>
            <a:solidFill>
              <a:srgbClr val="1958EB"/>
            </a:solidFill>
            <a:ln cap="flat" cmpd="sng" w="9525">
              <a:solidFill>
                <a:srgbClr val="1958EB"/>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sp>
          <p:nvSpPr>
            <p:cNvPr id="253" name="Google Shape;253;p19"/>
            <p:cNvSpPr/>
            <p:nvPr/>
          </p:nvSpPr>
          <p:spPr>
            <a:xfrm>
              <a:off x="4853476" y="1099419"/>
              <a:ext cx="817566" cy="841377"/>
            </a:xfrm>
            <a:custGeom>
              <a:rect b="b" l="l" r="r" t="t"/>
              <a:pathLst>
                <a:path extrusionOk="0" h="530" w="515">
                  <a:moveTo>
                    <a:pt x="515" y="0"/>
                  </a:moveTo>
                  <a:lnTo>
                    <a:pt x="515" y="21"/>
                  </a:lnTo>
                  <a:lnTo>
                    <a:pt x="8" y="530"/>
                  </a:lnTo>
                  <a:lnTo>
                    <a:pt x="0" y="530"/>
                  </a:lnTo>
                  <a:lnTo>
                    <a:pt x="0" y="514"/>
                  </a:lnTo>
                  <a:lnTo>
                    <a:pt x="515" y="0"/>
                  </a:lnTo>
                  <a:close/>
                </a:path>
              </a:pathLst>
            </a:custGeom>
            <a:solidFill>
              <a:srgbClr val="195AEB"/>
            </a:solidFill>
            <a:ln cap="flat" cmpd="sng" w="9525">
              <a:solidFill>
                <a:srgbClr val="195AEB"/>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sp>
          <p:nvSpPr>
            <p:cNvPr id="254" name="Google Shape;254;p19"/>
            <p:cNvSpPr/>
            <p:nvPr/>
          </p:nvSpPr>
          <p:spPr>
            <a:xfrm>
              <a:off x="4866176" y="1132757"/>
              <a:ext cx="804865" cy="808040"/>
            </a:xfrm>
            <a:custGeom>
              <a:rect b="b" l="l" r="r" t="t"/>
              <a:pathLst>
                <a:path extrusionOk="0" h="509" w="507">
                  <a:moveTo>
                    <a:pt x="507" y="0"/>
                  </a:moveTo>
                  <a:lnTo>
                    <a:pt x="507" y="23"/>
                  </a:lnTo>
                  <a:lnTo>
                    <a:pt x="22" y="509"/>
                  </a:lnTo>
                  <a:lnTo>
                    <a:pt x="0" y="509"/>
                  </a:lnTo>
                  <a:lnTo>
                    <a:pt x="507" y="0"/>
                  </a:lnTo>
                  <a:close/>
                </a:path>
              </a:pathLst>
            </a:custGeom>
            <a:solidFill>
              <a:srgbClr val="195CEC"/>
            </a:solidFill>
            <a:ln cap="flat" cmpd="sng" w="9525">
              <a:solidFill>
                <a:srgbClr val="195CEC"/>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sp>
          <p:nvSpPr>
            <p:cNvPr id="255" name="Google Shape;255;p19"/>
            <p:cNvSpPr/>
            <p:nvPr/>
          </p:nvSpPr>
          <p:spPr>
            <a:xfrm>
              <a:off x="4901101" y="1169269"/>
              <a:ext cx="769940" cy="771527"/>
            </a:xfrm>
            <a:custGeom>
              <a:rect b="b" l="l" r="r" t="t"/>
              <a:pathLst>
                <a:path extrusionOk="0" h="486" w="485">
                  <a:moveTo>
                    <a:pt x="485" y="0"/>
                  </a:moveTo>
                  <a:lnTo>
                    <a:pt x="485" y="22"/>
                  </a:lnTo>
                  <a:lnTo>
                    <a:pt x="23" y="486"/>
                  </a:lnTo>
                  <a:lnTo>
                    <a:pt x="0" y="486"/>
                  </a:lnTo>
                  <a:lnTo>
                    <a:pt x="485" y="0"/>
                  </a:lnTo>
                  <a:close/>
                </a:path>
              </a:pathLst>
            </a:custGeom>
            <a:solidFill>
              <a:srgbClr val="195FED"/>
            </a:solidFill>
            <a:ln cap="flat" cmpd="sng" w="9525">
              <a:solidFill>
                <a:srgbClr val="195FED"/>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sp>
          <p:nvSpPr>
            <p:cNvPr id="256" name="Google Shape;256;p19"/>
            <p:cNvSpPr/>
            <p:nvPr/>
          </p:nvSpPr>
          <p:spPr>
            <a:xfrm>
              <a:off x="4937613" y="1204194"/>
              <a:ext cx="733428" cy="736602"/>
            </a:xfrm>
            <a:custGeom>
              <a:rect b="b" l="l" r="r" t="t"/>
              <a:pathLst>
                <a:path extrusionOk="0" h="464" w="462">
                  <a:moveTo>
                    <a:pt x="462" y="0"/>
                  </a:moveTo>
                  <a:lnTo>
                    <a:pt x="462" y="23"/>
                  </a:lnTo>
                  <a:lnTo>
                    <a:pt x="21" y="464"/>
                  </a:lnTo>
                  <a:lnTo>
                    <a:pt x="0" y="464"/>
                  </a:lnTo>
                  <a:lnTo>
                    <a:pt x="462" y="0"/>
                  </a:lnTo>
                  <a:close/>
                </a:path>
              </a:pathLst>
            </a:custGeom>
            <a:solidFill>
              <a:srgbClr val="1962ED"/>
            </a:solidFill>
            <a:ln cap="flat" cmpd="sng" w="9525">
              <a:solidFill>
                <a:srgbClr val="1962ED"/>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sp>
          <p:nvSpPr>
            <p:cNvPr id="257" name="Google Shape;257;p19"/>
            <p:cNvSpPr/>
            <p:nvPr/>
          </p:nvSpPr>
          <p:spPr>
            <a:xfrm>
              <a:off x="4970951" y="1240707"/>
              <a:ext cx="700090" cy="700090"/>
            </a:xfrm>
            <a:custGeom>
              <a:rect b="b" l="l" r="r" t="t"/>
              <a:pathLst>
                <a:path extrusionOk="0" h="441" w="441">
                  <a:moveTo>
                    <a:pt x="441" y="0"/>
                  </a:moveTo>
                  <a:lnTo>
                    <a:pt x="441" y="23"/>
                  </a:lnTo>
                  <a:lnTo>
                    <a:pt x="23" y="441"/>
                  </a:lnTo>
                  <a:lnTo>
                    <a:pt x="0" y="441"/>
                  </a:lnTo>
                  <a:lnTo>
                    <a:pt x="441" y="0"/>
                  </a:lnTo>
                  <a:close/>
                </a:path>
              </a:pathLst>
            </a:custGeom>
            <a:solidFill>
              <a:srgbClr val="1965ED"/>
            </a:solidFill>
            <a:ln cap="flat" cmpd="sng" w="9525">
              <a:solidFill>
                <a:srgbClr val="1965ED"/>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sp>
          <p:nvSpPr>
            <p:cNvPr id="258" name="Google Shape;258;p19"/>
            <p:cNvSpPr/>
            <p:nvPr/>
          </p:nvSpPr>
          <p:spPr>
            <a:xfrm>
              <a:off x="5007464" y="1277219"/>
              <a:ext cx="663577" cy="663577"/>
            </a:xfrm>
            <a:custGeom>
              <a:rect b="b" l="l" r="r" t="t"/>
              <a:pathLst>
                <a:path extrusionOk="0" h="418" w="418">
                  <a:moveTo>
                    <a:pt x="418" y="0"/>
                  </a:moveTo>
                  <a:lnTo>
                    <a:pt x="418" y="22"/>
                  </a:lnTo>
                  <a:lnTo>
                    <a:pt x="22" y="418"/>
                  </a:lnTo>
                  <a:lnTo>
                    <a:pt x="0" y="418"/>
                  </a:lnTo>
                  <a:lnTo>
                    <a:pt x="418" y="0"/>
                  </a:lnTo>
                  <a:close/>
                </a:path>
              </a:pathLst>
            </a:custGeom>
            <a:solidFill>
              <a:srgbClr val="1968ED"/>
            </a:solidFill>
            <a:ln cap="flat" cmpd="sng" w="9525">
              <a:solidFill>
                <a:srgbClr val="1968ED"/>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sp>
          <p:nvSpPr>
            <p:cNvPr id="259" name="Google Shape;259;p19"/>
            <p:cNvSpPr/>
            <p:nvPr/>
          </p:nvSpPr>
          <p:spPr>
            <a:xfrm>
              <a:off x="5042389" y="1312145"/>
              <a:ext cx="628652" cy="628652"/>
            </a:xfrm>
            <a:custGeom>
              <a:rect b="b" l="l" r="r" t="t"/>
              <a:pathLst>
                <a:path extrusionOk="0" h="396" w="396">
                  <a:moveTo>
                    <a:pt x="396" y="0"/>
                  </a:moveTo>
                  <a:lnTo>
                    <a:pt x="396" y="23"/>
                  </a:lnTo>
                  <a:lnTo>
                    <a:pt x="23" y="396"/>
                  </a:lnTo>
                  <a:lnTo>
                    <a:pt x="0" y="396"/>
                  </a:lnTo>
                  <a:lnTo>
                    <a:pt x="396" y="0"/>
                  </a:lnTo>
                  <a:close/>
                </a:path>
              </a:pathLst>
            </a:custGeom>
            <a:solidFill>
              <a:srgbClr val="196BED"/>
            </a:solidFill>
            <a:ln cap="flat" cmpd="sng" w="9525">
              <a:solidFill>
                <a:srgbClr val="196BED"/>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sp>
          <p:nvSpPr>
            <p:cNvPr id="260" name="Google Shape;260;p19"/>
            <p:cNvSpPr/>
            <p:nvPr/>
          </p:nvSpPr>
          <p:spPr>
            <a:xfrm>
              <a:off x="5078901" y="1348657"/>
              <a:ext cx="592140" cy="592139"/>
            </a:xfrm>
            <a:custGeom>
              <a:rect b="b" l="l" r="r" t="t"/>
              <a:pathLst>
                <a:path extrusionOk="0" h="373" w="373">
                  <a:moveTo>
                    <a:pt x="373" y="0"/>
                  </a:moveTo>
                  <a:lnTo>
                    <a:pt x="373" y="21"/>
                  </a:lnTo>
                  <a:lnTo>
                    <a:pt x="23" y="373"/>
                  </a:lnTo>
                  <a:lnTo>
                    <a:pt x="0" y="373"/>
                  </a:lnTo>
                  <a:lnTo>
                    <a:pt x="373" y="0"/>
                  </a:lnTo>
                  <a:close/>
                </a:path>
              </a:pathLst>
            </a:custGeom>
            <a:solidFill>
              <a:srgbClr val="1A6EED"/>
            </a:solidFill>
            <a:ln cap="flat" cmpd="sng" w="9525">
              <a:solidFill>
                <a:srgbClr val="1A6EED"/>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sp>
          <p:nvSpPr>
            <p:cNvPr id="261" name="Google Shape;261;p19"/>
            <p:cNvSpPr/>
            <p:nvPr/>
          </p:nvSpPr>
          <p:spPr>
            <a:xfrm>
              <a:off x="5115414" y="1381995"/>
              <a:ext cx="555627" cy="558802"/>
            </a:xfrm>
            <a:custGeom>
              <a:rect b="b" l="l" r="r" t="t"/>
              <a:pathLst>
                <a:path extrusionOk="0" h="352" w="350">
                  <a:moveTo>
                    <a:pt x="350" y="0"/>
                  </a:moveTo>
                  <a:lnTo>
                    <a:pt x="350" y="23"/>
                  </a:lnTo>
                  <a:lnTo>
                    <a:pt x="22" y="352"/>
                  </a:lnTo>
                  <a:lnTo>
                    <a:pt x="0" y="352"/>
                  </a:lnTo>
                  <a:lnTo>
                    <a:pt x="350" y="0"/>
                  </a:lnTo>
                  <a:close/>
                </a:path>
              </a:pathLst>
            </a:custGeom>
            <a:solidFill>
              <a:srgbClr val="1A72EF"/>
            </a:solidFill>
            <a:ln cap="flat" cmpd="sng" w="9525">
              <a:solidFill>
                <a:srgbClr val="1A72EF"/>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sp>
          <p:nvSpPr>
            <p:cNvPr id="262" name="Google Shape;262;p19"/>
            <p:cNvSpPr/>
            <p:nvPr/>
          </p:nvSpPr>
          <p:spPr>
            <a:xfrm>
              <a:off x="5150339" y="1418507"/>
              <a:ext cx="520702" cy="522289"/>
            </a:xfrm>
            <a:custGeom>
              <a:rect b="b" l="l" r="r" t="t"/>
              <a:pathLst>
                <a:path extrusionOk="0" h="329" w="328">
                  <a:moveTo>
                    <a:pt x="328" y="0"/>
                  </a:moveTo>
                  <a:lnTo>
                    <a:pt x="328" y="23"/>
                  </a:lnTo>
                  <a:lnTo>
                    <a:pt x="23" y="329"/>
                  </a:lnTo>
                  <a:lnTo>
                    <a:pt x="0" y="329"/>
                  </a:lnTo>
                  <a:lnTo>
                    <a:pt x="328" y="0"/>
                  </a:lnTo>
                  <a:close/>
                </a:path>
              </a:pathLst>
            </a:custGeom>
            <a:solidFill>
              <a:srgbClr val="1A75F0"/>
            </a:solidFill>
            <a:ln cap="flat" cmpd="sng" w="9525">
              <a:solidFill>
                <a:srgbClr val="1A75F0"/>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sp>
          <p:nvSpPr>
            <p:cNvPr id="263" name="Google Shape;263;p19"/>
            <p:cNvSpPr/>
            <p:nvPr/>
          </p:nvSpPr>
          <p:spPr>
            <a:xfrm>
              <a:off x="5186852" y="1455020"/>
              <a:ext cx="484189" cy="485776"/>
            </a:xfrm>
            <a:custGeom>
              <a:rect b="b" l="l" r="r" t="t"/>
              <a:pathLst>
                <a:path extrusionOk="0" h="306" w="305">
                  <a:moveTo>
                    <a:pt x="305" y="0"/>
                  </a:moveTo>
                  <a:lnTo>
                    <a:pt x="305" y="22"/>
                  </a:lnTo>
                  <a:lnTo>
                    <a:pt x="21" y="306"/>
                  </a:lnTo>
                  <a:lnTo>
                    <a:pt x="0" y="306"/>
                  </a:lnTo>
                  <a:lnTo>
                    <a:pt x="305" y="0"/>
                  </a:lnTo>
                  <a:close/>
                </a:path>
              </a:pathLst>
            </a:custGeom>
            <a:solidFill>
              <a:srgbClr val="1A78F0"/>
            </a:solidFill>
            <a:ln cap="flat" cmpd="sng" w="9525">
              <a:solidFill>
                <a:srgbClr val="1A78F0"/>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sp>
          <p:nvSpPr>
            <p:cNvPr id="264" name="Google Shape;264;p19"/>
            <p:cNvSpPr/>
            <p:nvPr/>
          </p:nvSpPr>
          <p:spPr>
            <a:xfrm>
              <a:off x="5220189" y="1489945"/>
              <a:ext cx="450852" cy="450851"/>
            </a:xfrm>
            <a:custGeom>
              <a:rect b="b" l="l" r="r" t="t"/>
              <a:pathLst>
                <a:path extrusionOk="0" h="284" w="284">
                  <a:moveTo>
                    <a:pt x="284" y="0"/>
                  </a:moveTo>
                  <a:lnTo>
                    <a:pt x="284" y="23"/>
                  </a:lnTo>
                  <a:lnTo>
                    <a:pt x="23" y="284"/>
                  </a:lnTo>
                  <a:lnTo>
                    <a:pt x="0" y="284"/>
                  </a:lnTo>
                  <a:lnTo>
                    <a:pt x="284" y="0"/>
                  </a:lnTo>
                  <a:close/>
                </a:path>
              </a:pathLst>
            </a:custGeom>
            <a:solidFill>
              <a:srgbClr val="1B7DF0"/>
            </a:solidFill>
            <a:ln cap="flat" cmpd="sng" w="9525">
              <a:solidFill>
                <a:srgbClr val="1B7DF0"/>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sp>
          <p:nvSpPr>
            <p:cNvPr id="265" name="Google Shape;265;p19"/>
            <p:cNvSpPr/>
            <p:nvPr/>
          </p:nvSpPr>
          <p:spPr>
            <a:xfrm>
              <a:off x="5256702" y="1526458"/>
              <a:ext cx="414339" cy="414339"/>
            </a:xfrm>
            <a:custGeom>
              <a:rect b="b" l="l" r="r" t="t"/>
              <a:pathLst>
                <a:path extrusionOk="0" h="261" w="261">
                  <a:moveTo>
                    <a:pt x="261" y="0"/>
                  </a:moveTo>
                  <a:lnTo>
                    <a:pt x="261" y="22"/>
                  </a:lnTo>
                  <a:lnTo>
                    <a:pt x="23" y="261"/>
                  </a:lnTo>
                  <a:lnTo>
                    <a:pt x="0" y="261"/>
                  </a:lnTo>
                  <a:lnTo>
                    <a:pt x="261" y="0"/>
                  </a:lnTo>
                  <a:close/>
                </a:path>
              </a:pathLst>
            </a:custGeom>
            <a:solidFill>
              <a:srgbClr val="1B81F0"/>
            </a:solidFill>
            <a:ln cap="flat" cmpd="sng" w="9525">
              <a:solidFill>
                <a:srgbClr val="1B81F0"/>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sp>
          <p:nvSpPr>
            <p:cNvPr id="266" name="Google Shape;266;p19"/>
            <p:cNvSpPr/>
            <p:nvPr/>
          </p:nvSpPr>
          <p:spPr>
            <a:xfrm>
              <a:off x="5293215" y="1561383"/>
              <a:ext cx="377826" cy="379414"/>
            </a:xfrm>
            <a:custGeom>
              <a:rect b="b" l="l" r="r" t="t"/>
              <a:pathLst>
                <a:path extrusionOk="0" h="239" w="238">
                  <a:moveTo>
                    <a:pt x="238" y="0"/>
                  </a:moveTo>
                  <a:lnTo>
                    <a:pt x="238" y="23"/>
                  </a:lnTo>
                  <a:lnTo>
                    <a:pt x="22" y="239"/>
                  </a:lnTo>
                  <a:lnTo>
                    <a:pt x="0" y="239"/>
                  </a:lnTo>
                  <a:lnTo>
                    <a:pt x="238" y="0"/>
                  </a:lnTo>
                  <a:close/>
                </a:path>
              </a:pathLst>
            </a:custGeom>
            <a:solidFill>
              <a:srgbClr val="1B84F0"/>
            </a:solidFill>
            <a:ln cap="flat" cmpd="sng" w="9525">
              <a:solidFill>
                <a:srgbClr val="1B84F0"/>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sp>
          <p:nvSpPr>
            <p:cNvPr id="267" name="Google Shape;267;p19"/>
            <p:cNvSpPr/>
            <p:nvPr/>
          </p:nvSpPr>
          <p:spPr>
            <a:xfrm>
              <a:off x="5328140" y="1597895"/>
              <a:ext cx="342901" cy="342901"/>
            </a:xfrm>
            <a:custGeom>
              <a:rect b="b" l="l" r="r" t="t"/>
              <a:pathLst>
                <a:path extrusionOk="0" h="216" w="216">
                  <a:moveTo>
                    <a:pt x="216" y="0"/>
                  </a:moveTo>
                  <a:lnTo>
                    <a:pt x="216" y="22"/>
                  </a:lnTo>
                  <a:lnTo>
                    <a:pt x="23" y="216"/>
                  </a:lnTo>
                  <a:lnTo>
                    <a:pt x="0" y="216"/>
                  </a:lnTo>
                  <a:lnTo>
                    <a:pt x="216" y="0"/>
                  </a:lnTo>
                  <a:close/>
                </a:path>
              </a:pathLst>
            </a:custGeom>
            <a:solidFill>
              <a:srgbClr val="1B88F0"/>
            </a:solidFill>
            <a:ln cap="flat" cmpd="sng" w="9525">
              <a:solidFill>
                <a:srgbClr val="1B88F0"/>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sp>
          <p:nvSpPr>
            <p:cNvPr id="268" name="Google Shape;268;p19"/>
            <p:cNvSpPr/>
            <p:nvPr/>
          </p:nvSpPr>
          <p:spPr>
            <a:xfrm>
              <a:off x="5364652" y="1632820"/>
              <a:ext cx="306389" cy="331788"/>
            </a:xfrm>
            <a:custGeom>
              <a:rect b="b" l="l" r="r" t="t"/>
              <a:pathLst>
                <a:path extrusionOk="0" h="209" w="193">
                  <a:moveTo>
                    <a:pt x="193" y="0"/>
                  </a:moveTo>
                  <a:lnTo>
                    <a:pt x="193" y="22"/>
                  </a:lnTo>
                  <a:lnTo>
                    <a:pt x="7" y="209"/>
                  </a:lnTo>
                  <a:lnTo>
                    <a:pt x="7" y="194"/>
                  </a:lnTo>
                  <a:lnTo>
                    <a:pt x="0" y="194"/>
                  </a:lnTo>
                  <a:lnTo>
                    <a:pt x="193" y="0"/>
                  </a:lnTo>
                  <a:close/>
                </a:path>
              </a:pathLst>
            </a:custGeom>
            <a:solidFill>
              <a:srgbClr val="1B8DF2"/>
            </a:solidFill>
            <a:ln cap="flat" cmpd="sng" w="9525">
              <a:solidFill>
                <a:srgbClr val="1B8DF2"/>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sp>
          <p:nvSpPr>
            <p:cNvPr id="269" name="Google Shape;269;p19"/>
            <p:cNvSpPr/>
            <p:nvPr/>
          </p:nvSpPr>
          <p:spPr>
            <a:xfrm>
              <a:off x="5375765" y="1667746"/>
              <a:ext cx="295276" cy="333376"/>
            </a:xfrm>
            <a:custGeom>
              <a:rect b="b" l="l" r="r" t="t"/>
              <a:pathLst>
                <a:path extrusionOk="0" h="210" w="186">
                  <a:moveTo>
                    <a:pt x="186" y="0"/>
                  </a:moveTo>
                  <a:lnTo>
                    <a:pt x="186" y="23"/>
                  </a:lnTo>
                  <a:lnTo>
                    <a:pt x="0" y="210"/>
                  </a:lnTo>
                  <a:lnTo>
                    <a:pt x="0" y="187"/>
                  </a:lnTo>
                  <a:lnTo>
                    <a:pt x="186" y="0"/>
                  </a:lnTo>
                  <a:close/>
                </a:path>
              </a:pathLst>
            </a:custGeom>
            <a:solidFill>
              <a:srgbClr val="1B91F2"/>
            </a:solidFill>
            <a:ln cap="flat" cmpd="sng" w="9525">
              <a:solidFill>
                <a:srgbClr val="1B91F2"/>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sp>
          <p:nvSpPr>
            <p:cNvPr id="270" name="Google Shape;270;p19"/>
            <p:cNvSpPr/>
            <p:nvPr/>
          </p:nvSpPr>
          <p:spPr>
            <a:xfrm>
              <a:off x="5375765" y="1704258"/>
              <a:ext cx="295276" cy="330201"/>
            </a:xfrm>
            <a:custGeom>
              <a:rect b="b" l="l" r="r" t="t"/>
              <a:pathLst>
                <a:path extrusionOk="0" h="208" w="186">
                  <a:moveTo>
                    <a:pt x="186" y="0"/>
                  </a:moveTo>
                  <a:lnTo>
                    <a:pt x="186" y="22"/>
                  </a:lnTo>
                  <a:lnTo>
                    <a:pt x="7" y="202"/>
                  </a:lnTo>
                  <a:lnTo>
                    <a:pt x="0" y="208"/>
                  </a:lnTo>
                  <a:lnTo>
                    <a:pt x="0" y="187"/>
                  </a:lnTo>
                  <a:lnTo>
                    <a:pt x="186" y="0"/>
                  </a:lnTo>
                  <a:close/>
                </a:path>
              </a:pathLst>
            </a:custGeom>
            <a:solidFill>
              <a:srgbClr val="1B96F2"/>
            </a:solidFill>
            <a:ln cap="flat" cmpd="sng" w="9525">
              <a:solidFill>
                <a:srgbClr val="1B96F2"/>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sp>
          <p:nvSpPr>
            <p:cNvPr id="271" name="Google Shape;271;p19"/>
            <p:cNvSpPr/>
            <p:nvPr/>
          </p:nvSpPr>
          <p:spPr>
            <a:xfrm>
              <a:off x="5386877" y="1739183"/>
              <a:ext cx="284164" cy="285751"/>
            </a:xfrm>
            <a:custGeom>
              <a:rect b="b" l="l" r="r" t="t"/>
              <a:pathLst>
                <a:path extrusionOk="0" h="180" w="179">
                  <a:moveTo>
                    <a:pt x="179" y="0"/>
                  </a:moveTo>
                  <a:lnTo>
                    <a:pt x="179" y="23"/>
                  </a:lnTo>
                  <a:lnTo>
                    <a:pt x="75" y="127"/>
                  </a:lnTo>
                  <a:lnTo>
                    <a:pt x="63" y="127"/>
                  </a:lnTo>
                  <a:lnTo>
                    <a:pt x="63" y="139"/>
                  </a:lnTo>
                  <a:lnTo>
                    <a:pt x="36" y="166"/>
                  </a:lnTo>
                  <a:lnTo>
                    <a:pt x="29" y="159"/>
                  </a:lnTo>
                  <a:lnTo>
                    <a:pt x="0" y="180"/>
                  </a:lnTo>
                  <a:lnTo>
                    <a:pt x="179" y="0"/>
                  </a:lnTo>
                  <a:close/>
                </a:path>
              </a:pathLst>
            </a:custGeom>
            <a:solidFill>
              <a:srgbClr val="1C9BF2"/>
            </a:solidFill>
            <a:ln cap="flat" cmpd="sng" w="9525">
              <a:solidFill>
                <a:srgbClr val="1C9BF2"/>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sp>
          <p:nvSpPr>
            <p:cNvPr id="272" name="Google Shape;272;p19"/>
            <p:cNvSpPr/>
            <p:nvPr/>
          </p:nvSpPr>
          <p:spPr>
            <a:xfrm>
              <a:off x="5444028" y="1775696"/>
              <a:ext cx="227013" cy="241301"/>
            </a:xfrm>
            <a:custGeom>
              <a:rect b="b" l="l" r="r" t="t"/>
              <a:pathLst>
                <a:path extrusionOk="0" h="152" w="143">
                  <a:moveTo>
                    <a:pt x="27" y="116"/>
                  </a:moveTo>
                  <a:lnTo>
                    <a:pt x="27" y="139"/>
                  </a:lnTo>
                  <a:lnTo>
                    <a:pt x="13" y="152"/>
                  </a:lnTo>
                  <a:lnTo>
                    <a:pt x="0" y="143"/>
                  </a:lnTo>
                  <a:lnTo>
                    <a:pt x="27" y="116"/>
                  </a:lnTo>
                  <a:close/>
                  <a:moveTo>
                    <a:pt x="143" y="0"/>
                  </a:moveTo>
                  <a:lnTo>
                    <a:pt x="143" y="22"/>
                  </a:lnTo>
                  <a:lnTo>
                    <a:pt x="62" y="104"/>
                  </a:lnTo>
                  <a:lnTo>
                    <a:pt x="39" y="104"/>
                  </a:lnTo>
                  <a:lnTo>
                    <a:pt x="143" y="0"/>
                  </a:lnTo>
                  <a:close/>
                </a:path>
              </a:pathLst>
            </a:custGeom>
            <a:solidFill>
              <a:srgbClr val="1CA0F3"/>
            </a:solidFill>
            <a:ln cap="flat" cmpd="sng" w="9525">
              <a:solidFill>
                <a:srgbClr val="1CA0F3"/>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sp>
          <p:nvSpPr>
            <p:cNvPr id="273" name="Google Shape;273;p19"/>
            <p:cNvSpPr/>
            <p:nvPr/>
          </p:nvSpPr>
          <p:spPr>
            <a:xfrm>
              <a:off x="5464665" y="1810621"/>
              <a:ext cx="206376" cy="222251"/>
            </a:xfrm>
            <a:custGeom>
              <a:rect b="b" l="l" r="r" t="t"/>
              <a:pathLst>
                <a:path extrusionOk="0" h="140" w="130">
                  <a:moveTo>
                    <a:pt x="14" y="117"/>
                  </a:moveTo>
                  <a:lnTo>
                    <a:pt x="14" y="140"/>
                  </a:lnTo>
                  <a:lnTo>
                    <a:pt x="13" y="140"/>
                  </a:lnTo>
                  <a:lnTo>
                    <a:pt x="0" y="130"/>
                  </a:lnTo>
                  <a:lnTo>
                    <a:pt x="14" y="117"/>
                  </a:lnTo>
                  <a:close/>
                  <a:moveTo>
                    <a:pt x="130" y="0"/>
                  </a:moveTo>
                  <a:lnTo>
                    <a:pt x="130" y="23"/>
                  </a:lnTo>
                  <a:lnTo>
                    <a:pt x="71" y="82"/>
                  </a:lnTo>
                  <a:lnTo>
                    <a:pt x="49" y="82"/>
                  </a:lnTo>
                  <a:lnTo>
                    <a:pt x="130" y="0"/>
                  </a:lnTo>
                  <a:close/>
                </a:path>
              </a:pathLst>
            </a:custGeom>
            <a:solidFill>
              <a:srgbClr val="1CA4F4"/>
            </a:solidFill>
            <a:ln cap="flat" cmpd="sng" w="9525">
              <a:solidFill>
                <a:srgbClr val="1CA4F4"/>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sp>
          <p:nvSpPr>
            <p:cNvPr id="274" name="Google Shape;274;p19"/>
            <p:cNvSpPr/>
            <p:nvPr/>
          </p:nvSpPr>
          <p:spPr>
            <a:xfrm>
              <a:off x="5485303" y="1847134"/>
              <a:ext cx="185738" cy="187326"/>
            </a:xfrm>
            <a:custGeom>
              <a:rect b="b" l="l" r="r" t="t"/>
              <a:pathLst>
                <a:path extrusionOk="0" h="118" w="117">
                  <a:moveTo>
                    <a:pt x="1" y="117"/>
                  </a:moveTo>
                  <a:lnTo>
                    <a:pt x="1" y="118"/>
                  </a:lnTo>
                  <a:lnTo>
                    <a:pt x="0" y="117"/>
                  </a:lnTo>
                  <a:lnTo>
                    <a:pt x="1" y="117"/>
                  </a:lnTo>
                  <a:close/>
                  <a:moveTo>
                    <a:pt x="117" y="0"/>
                  </a:moveTo>
                  <a:lnTo>
                    <a:pt x="117" y="23"/>
                  </a:lnTo>
                  <a:lnTo>
                    <a:pt x="81" y="59"/>
                  </a:lnTo>
                  <a:lnTo>
                    <a:pt x="58" y="59"/>
                  </a:lnTo>
                  <a:lnTo>
                    <a:pt x="117" y="0"/>
                  </a:lnTo>
                  <a:close/>
                </a:path>
              </a:pathLst>
            </a:custGeom>
            <a:solidFill>
              <a:srgbClr val="1DA9F4"/>
            </a:solidFill>
            <a:ln cap="flat" cmpd="sng" w="9525">
              <a:solidFill>
                <a:srgbClr val="1DA9F4"/>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sp>
          <p:nvSpPr>
            <p:cNvPr id="275" name="Google Shape;275;p19"/>
            <p:cNvSpPr/>
            <p:nvPr/>
          </p:nvSpPr>
          <p:spPr>
            <a:xfrm>
              <a:off x="5613891" y="1883646"/>
              <a:ext cx="57150" cy="57150"/>
            </a:xfrm>
            <a:custGeom>
              <a:rect b="b" l="l" r="r" t="t"/>
              <a:pathLst>
                <a:path extrusionOk="0" h="36" w="36">
                  <a:moveTo>
                    <a:pt x="36" y="0"/>
                  </a:moveTo>
                  <a:lnTo>
                    <a:pt x="36" y="22"/>
                  </a:lnTo>
                  <a:lnTo>
                    <a:pt x="22" y="36"/>
                  </a:lnTo>
                  <a:lnTo>
                    <a:pt x="0" y="36"/>
                  </a:lnTo>
                  <a:lnTo>
                    <a:pt x="36" y="0"/>
                  </a:lnTo>
                  <a:close/>
                </a:path>
              </a:pathLst>
            </a:custGeom>
            <a:solidFill>
              <a:srgbClr val="1DB0F4"/>
            </a:solidFill>
            <a:ln cap="flat" cmpd="sng" w="9525">
              <a:solidFill>
                <a:srgbClr val="1DB0F4"/>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sp>
          <p:nvSpPr>
            <p:cNvPr id="276" name="Google Shape;276;p19"/>
            <p:cNvSpPr/>
            <p:nvPr/>
          </p:nvSpPr>
          <p:spPr>
            <a:xfrm>
              <a:off x="5648816" y="1918571"/>
              <a:ext cx="22225" cy="22225"/>
            </a:xfrm>
            <a:custGeom>
              <a:rect b="b" l="l" r="r" t="t"/>
              <a:pathLst>
                <a:path extrusionOk="0" h="14" w="14">
                  <a:moveTo>
                    <a:pt x="14" y="0"/>
                  </a:moveTo>
                  <a:lnTo>
                    <a:pt x="14" y="14"/>
                  </a:lnTo>
                  <a:lnTo>
                    <a:pt x="0" y="14"/>
                  </a:lnTo>
                  <a:lnTo>
                    <a:pt x="14" y="0"/>
                  </a:lnTo>
                  <a:close/>
                </a:path>
              </a:pathLst>
            </a:custGeom>
            <a:solidFill>
              <a:srgbClr val="1DB5F4"/>
            </a:solidFill>
            <a:ln cap="flat" cmpd="sng" w="9525">
              <a:solidFill>
                <a:srgbClr val="1DB5F4"/>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sp>
          <p:nvSpPr>
            <p:cNvPr id="277" name="Google Shape;277;p19"/>
            <p:cNvSpPr/>
            <p:nvPr/>
          </p:nvSpPr>
          <p:spPr>
            <a:xfrm>
              <a:off x="4834425" y="900981"/>
              <a:ext cx="817566" cy="1020765"/>
            </a:xfrm>
            <a:prstGeom prst="rect">
              <a:avLst/>
            </a:prstGeom>
            <a:solidFill>
              <a:srgbClr val="FFFFFF"/>
            </a:solidFill>
            <a:ln cap="flat" cmpd="sng" w="9525">
              <a:solidFill>
                <a:srgbClr val="FFFFFF"/>
              </a:solidFill>
              <a:prstDash val="solid"/>
              <a:miter lim="800000"/>
              <a:headEnd len="sm" w="sm" type="none"/>
              <a:tailEnd len="sm" w="sm" type="none"/>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sp>
          <p:nvSpPr>
            <p:cNvPr id="278" name="Google Shape;278;p19"/>
            <p:cNvSpPr/>
            <p:nvPr/>
          </p:nvSpPr>
          <p:spPr>
            <a:xfrm>
              <a:off x="4969347" y="1120055"/>
              <a:ext cx="544513" cy="50800"/>
            </a:xfrm>
            <a:prstGeom prst="rect">
              <a:avLst/>
            </a:prstGeom>
            <a:solidFill>
              <a:srgbClr val="DFE6E5"/>
            </a:solidFill>
            <a:ln cap="flat" cmpd="sng" w="9525">
              <a:solidFill>
                <a:srgbClr val="DFE6E5"/>
              </a:solidFill>
              <a:prstDash val="solid"/>
              <a:miter lim="800000"/>
              <a:headEnd len="sm" w="sm" type="none"/>
              <a:tailEnd len="sm" w="sm" type="none"/>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sp>
          <p:nvSpPr>
            <p:cNvPr id="279" name="Google Shape;279;p19"/>
            <p:cNvSpPr/>
            <p:nvPr/>
          </p:nvSpPr>
          <p:spPr>
            <a:xfrm>
              <a:off x="4969347" y="1266105"/>
              <a:ext cx="544513" cy="50800"/>
            </a:xfrm>
            <a:prstGeom prst="rect">
              <a:avLst/>
            </a:prstGeom>
            <a:solidFill>
              <a:srgbClr val="DFE6E5"/>
            </a:solidFill>
            <a:ln cap="flat" cmpd="sng" w="9525">
              <a:solidFill>
                <a:srgbClr val="DFE6E5"/>
              </a:solidFill>
              <a:prstDash val="solid"/>
              <a:miter lim="800000"/>
              <a:headEnd len="sm" w="sm" type="none"/>
              <a:tailEnd len="sm" w="sm" type="none"/>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sp>
          <p:nvSpPr>
            <p:cNvPr id="280" name="Google Shape;280;p19"/>
            <p:cNvSpPr/>
            <p:nvPr/>
          </p:nvSpPr>
          <p:spPr>
            <a:xfrm>
              <a:off x="4969347" y="1412155"/>
              <a:ext cx="544513" cy="52388"/>
            </a:xfrm>
            <a:prstGeom prst="rect">
              <a:avLst/>
            </a:prstGeom>
            <a:solidFill>
              <a:srgbClr val="DFE6E5"/>
            </a:solidFill>
            <a:ln cap="flat" cmpd="sng" w="9525">
              <a:solidFill>
                <a:srgbClr val="DFE6E5"/>
              </a:solidFill>
              <a:prstDash val="solid"/>
              <a:miter lim="800000"/>
              <a:headEnd len="sm" w="sm" type="none"/>
              <a:tailEnd len="sm" w="sm" type="none"/>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sp>
          <p:nvSpPr>
            <p:cNvPr id="281" name="Google Shape;281;p19"/>
            <p:cNvSpPr/>
            <p:nvPr/>
          </p:nvSpPr>
          <p:spPr>
            <a:xfrm>
              <a:off x="5245572" y="1558205"/>
              <a:ext cx="333375" cy="331788"/>
            </a:xfrm>
            <a:custGeom>
              <a:rect b="b" l="l" r="r" t="t"/>
              <a:pathLst>
                <a:path extrusionOk="0" h="209" w="210">
                  <a:moveTo>
                    <a:pt x="104" y="0"/>
                  </a:moveTo>
                  <a:lnTo>
                    <a:pt x="130" y="2"/>
                  </a:lnTo>
                  <a:lnTo>
                    <a:pt x="151" y="11"/>
                  </a:lnTo>
                  <a:lnTo>
                    <a:pt x="171" y="23"/>
                  </a:lnTo>
                  <a:lnTo>
                    <a:pt x="187" y="39"/>
                  </a:lnTo>
                  <a:lnTo>
                    <a:pt x="199" y="59"/>
                  </a:lnTo>
                  <a:lnTo>
                    <a:pt x="207" y="80"/>
                  </a:lnTo>
                  <a:lnTo>
                    <a:pt x="210" y="104"/>
                  </a:lnTo>
                  <a:lnTo>
                    <a:pt x="207" y="128"/>
                  </a:lnTo>
                  <a:lnTo>
                    <a:pt x="199" y="150"/>
                  </a:lnTo>
                  <a:lnTo>
                    <a:pt x="187" y="170"/>
                  </a:lnTo>
                  <a:lnTo>
                    <a:pt x="171" y="186"/>
                  </a:lnTo>
                  <a:lnTo>
                    <a:pt x="151" y="198"/>
                  </a:lnTo>
                  <a:lnTo>
                    <a:pt x="130" y="207"/>
                  </a:lnTo>
                  <a:lnTo>
                    <a:pt x="104" y="209"/>
                  </a:lnTo>
                  <a:lnTo>
                    <a:pt x="80" y="207"/>
                  </a:lnTo>
                  <a:lnTo>
                    <a:pt x="59" y="198"/>
                  </a:lnTo>
                  <a:lnTo>
                    <a:pt x="39" y="186"/>
                  </a:lnTo>
                  <a:lnTo>
                    <a:pt x="23" y="170"/>
                  </a:lnTo>
                  <a:lnTo>
                    <a:pt x="11" y="150"/>
                  </a:lnTo>
                  <a:lnTo>
                    <a:pt x="3" y="128"/>
                  </a:lnTo>
                  <a:lnTo>
                    <a:pt x="0" y="104"/>
                  </a:lnTo>
                  <a:lnTo>
                    <a:pt x="3" y="80"/>
                  </a:lnTo>
                  <a:lnTo>
                    <a:pt x="11" y="59"/>
                  </a:lnTo>
                  <a:lnTo>
                    <a:pt x="23" y="39"/>
                  </a:lnTo>
                  <a:lnTo>
                    <a:pt x="39" y="23"/>
                  </a:lnTo>
                  <a:lnTo>
                    <a:pt x="59" y="11"/>
                  </a:lnTo>
                  <a:lnTo>
                    <a:pt x="80" y="2"/>
                  </a:lnTo>
                  <a:lnTo>
                    <a:pt x="104" y="0"/>
                  </a:lnTo>
                  <a:close/>
                </a:path>
              </a:pathLst>
            </a:custGeom>
            <a:solidFill>
              <a:srgbClr val="FFFFFF"/>
            </a:solidFill>
            <a:ln cap="flat" cmpd="sng" w="9525">
              <a:solidFill>
                <a:srgbClr val="FFFFFF"/>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sp>
          <p:nvSpPr>
            <p:cNvPr id="282" name="Google Shape;282;p19"/>
            <p:cNvSpPr/>
            <p:nvPr/>
          </p:nvSpPr>
          <p:spPr>
            <a:xfrm>
              <a:off x="5282084" y="1591543"/>
              <a:ext cx="260350" cy="263525"/>
            </a:xfrm>
            <a:custGeom>
              <a:rect b="b" l="l" r="r" t="t"/>
              <a:pathLst>
                <a:path extrusionOk="0" h="166" w="164">
                  <a:moveTo>
                    <a:pt x="81" y="0"/>
                  </a:moveTo>
                  <a:lnTo>
                    <a:pt x="104" y="4"/>
                  </a:lnTo>
                  <a:lnTo>
                    <a:pt x="124" y="12"/>
                  </a:lnTo>
                  <a:lnTo>
                    <a:pt x="140" y="24"/>
                  </a:lnTo>
                  <a:lnTo>
                    <a:pt x="153" y="42"/>
                  </a:lnTo>
                  <a:lnTo>
                    <a:pt x="162" y="62"/>
                  </a:lnTo>
                  <a:lnTo>
                    <a:pt x="164" y="83"/>
                  </a:lnTo>
                  <a:lnTo>
                    <a:pt x="162" y="105"/>
                  </a:lnTo>
                  <a:lnTo>
                    <a:pt x="153" y="125"/>
                  </a:lnTo>
                  <a:lnTo>
                    <a:pt x="140" y="142"/>
                  </a:lnTo>
                  <a:lnTo>
                    <a:pt x="124" y="155"/>
                  </a:lnTo>
                  <a:lnTo>
                    <a:pt x="104" y="163"/>
                  </a:lnTo>
                  <a:lnTo>
                    <a:pt x="81" y="166"/>
                  </a:lnTo>
                  <a:lnTo>
                    <a:pt x="60" y="163"/>
                  </a:lnTo>
                  <a:lnTo>
                    <a:pt x="40" y="155"/>
                  </a:lnTo>
                  <a:lnTo>
                    <a:pt x="24" y="142"/>
                  </a:lnTo>
                  <a:lnTo>
                    <a:pt x="11" y="125"/>
                  </a:lnTo>
                  <a:lnTo>
                    <a:pt x="2" y="105"/>
                  </a:lnTo>
                  <a:lnTo>
                    <a:pt x="0" y="83"/>
                  </a:lnTo>
                  <a:lnTo>
                    <a:pt x="2" y="62"/>
                  </a:lnTo>
                  <a:lnTo>
                    <a:pt x="11" y="42"/>
                  </a:lnTo>
                  <a:lnTo>
                    <a:pt x="24" y="24"/>
                  </a:lnTo>
                  <a:lnTo>
                    <a:pt x="40" y="12"/>
                  </a:lnTo>
                  <a:lnTo>
                    <a:pt x="60" y="4"/>
                  </a:lnTo>
                  <a:lnTo>
                    <a:pt x="81" y="0"/>
                  </a:lnTo>
                  <a:close/>
                </a:path>
              </a:pathLst>
            </a:custGeom>
            <a:solidFill>
              <a:srgbClr val="2BA7ED"/>
            </a:solidFill>
            <a:ln cap="flat" cmpd="sng" w="9525">
              <a:solidFill>
                <a:srgbClr val="1B1E3E"/>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sp>
          <p:nvSpPr>
            <p:cNvPr id="283" name="Google Shape;283;p19"/>
            <p:cNvSpPr/>
            <p:nvPr/>
          </p:nvSpPr>
          <p:spPr>
            <a:xfrm>
              <a:off x="5356697" y="1889993"/>
              <a:ext cx="111125" cy="130175"/>
            </a:xfrm>
            <a:custGeom>
              <a:rect b="b" l="l" r="r" t="t"/>
              <a:pathLst>
                <a:path extrusionOk="0" h="82" w="70">
                  <a:moveTo>
                    <a:pt x="0" y="0"/>
                  </a:moveTo>
                  <a:lnTo>
                    <a:pt x="70" y="0"/>
                  </a:lnTo>
                  <a:lnTo>
                    <a:pt x="70" y="82"/>
                  </a:lnTo>
                  <a:lnTo>
                    <a:pt x="36" y="57"/>
                  </a:lnTo>
                  <a:lnTo>
                    <a:pt x="0" y="82"/>
                  </a:lnTo>
                  <a:lnTo>
                    <a:pt x="0" y="0"/>
                  </a:lnTo>
                  <a:close/>
                </a:path>
              </a:pathLst>
            </a:custGeom>
            <a:solidFill>
              <a:srgbClr val="1B1E3E"/>
            </a:solidFill>
            <a:ln cap="flat" cmpd="sng" w="9525">
              <a:solidFill>
                <a:srgbClr val="2BA7ED"/>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sp>
          <p:nvSpPr>
            <p:cNvPr id="284" name="Google Shape;284;p19"/>
            <p:cNvSpPr/>
            <p:nvPr/>
          </p:nvSpPr>
          <p:spPr>
            <a:xfrm>
              <a:off x="5215409" y="1528043"/>
              <a:ext cx="393700" cy="393700"/>
            </a:xfrm>
            <a:custGeom>
              <a:rect b="b" l="l" r="r" t="t"/>
              <a:pathLst>
                <a:path extrusionOk="0" h="248" w="248">
                  <a:moveTo>
                    <a:pt x="123" y="23"/>
                  </a:moveTo>
                  <a:lnTo>
                    <a:pt x="101" y="25"/>
                  </a:lnTo>
                  <a:lnTo>
                    <a:pt x="80" y="33"/>
                  </a:lnTo>
                  <a:lnTo>
                    <a:pt x="61" y="45"/>
                  </a:lnTo>
                  <a:lnTo>
                    <a:pt x="46" y="61"/>
                  </a:lnTo>
                  <a:lnTo>
                    <a:pt x="34" y="80"/>
                  </a:lnTo>
                  <a:lnTo>
                    <a:pt x="26" y="100"/>
                  </a:lnTo>
                  <a:lnTo>
                    <a:pt x="23" y="123"/>
                  </a:lnTo>
                  <a:lnTo>
                    <a:pt x="26" y="146"/>
                  </a:lnTo>
                  <a:lnTo>
                    <a:pt x="34" y="168"/>
                  </a:lnTo>
                  <a:lnTo>
                    <a:pt x="46" y="187"/>
                  </a:lnTo>
                  <a:lnTo>
                    <a:pt x="61" y="202"/>
                  </a:lnTo>
                  <a:lnTo>
                    <a:pt x="80" y="214"/>
                  </a:lnTo>
                  <a:lnTo>
                    <a:pt x="101" y="222"/>
                  </a:lnTo>
                  <a:lnTo>
                    <a:pt x="123" y="224"/>
                  </a:lnTo>
                  <a:lnTo>
                    <a:pt x="147" y="222"/>
                  </a:lnTo>
                  <a:lnTo>
                    <a:pt x="168" y="214"/>
                  </a:lnTo>
                  <a:lnTo>
                    <a:pt x="187" y="202"/>
                  </a:lnTo>
                  <a:lnTo>
                    <a:pt x="202" y="187"/>
                  </a:lnTo>
                  <a:lnTo>
                    <a:pt x="214" y="168"/>
                  </a:lnTo>
                  <a:lnTo>
                    <a:pt x="222" y="146"/>
                  </a:lnTo>
                  <a:lnTo>
                    <a:pt x="225" y="123"/>
                  </a:lnTo>
                  <a:lnTo>
                    <a:pt x="222" y="100"/>
                  </a:lnTo>
                  <a:lnTo>
                    <a:pt x="214" y="80"/>
                  </a:lnTo>
                  <a:lnTo>
                    <a:pt x="202" y="61"/>
                  </a:lnTo>
                  <a:lnTo>
                    <a:pt x="187" y="45"/>
                  </a:lnTo>
                  <a:lnTo>
                    <a:pt x="168" y="33"/>
                  </a:lnTo>
                  <a:lnTo>
                    <a:pt x="147" y="25"/>
                  </a:lnTo>
                  <a:lnTo>
                    <a:pt x="123" y="23"/>
                  </a:lnTo>
                  <a:close/>
                  <a:moveTo>
                    <a:pt x="123" y="0"/>
                  </a:moveTo>
                  <a:lnTo>
                    <a:pt x="132" y="2"/>
                  </a:lnTo>
                  <a:lnTo>
                    <a:pt x="139" y="8"/>
                  </a:lnTo>
                  <a:lnTo>
                    <a:pt x="146" y="11"/>
                  </a:lnTo>
                  <a:lnTo>
                    <a:pt x="155" y="10"/>
                  </a:lnTo>
                  <a:lnTo>
                    <a:pt x="164" y="9"/>
                  </a:lnTo>
                  <a:lnTo>
                    <a:pt x="171" y="9"/>
                  </a:lnTo>
                  <a:lnTo>
                    <a:pt x="177" y="14"/>
                  </a:lnTo>
                  <a:lnTo>
                    <a:pt x="182" y="22"/>
                  </a:lnTo>
                  <a:lnTo>
                    <a:pt x="188" y="27"/>
                  </a:lnTo>
                  <a:lnTo>
                    <a:pt x="193" y="31"/>
                  </a:lnTo>
                  <a:lnTo>
                    <a:pt x="200" y="32"/>
                  </a:lnTo>
                  <a:lnTo>
                    <a:pt x="206" y="33"/>
                  </a:lnTo>
                  <a:lnTo>
                    <a:pt x="212" y="36"/>
                  </a:lnTo>
                  <a:lnTo>
                    <a:pt x="214" y="42"/>
                  </a:lnTo>
                  <a:lnTo>
                    <a:pt x="216" y="47"/>
                  </a:lnTo>
                  <a:lnTo>
                    <a:pt x="217" y="54"/>
                  </a:lnTo>
                  <a:lnTo>
                    <a:pt x="219" y="60"/>
                  </a:lnTo>
                  <a:lnTo>
                    <a:pt x="226" y="66"/>
                  </a:lnTo>
                  <a:lnTo>
                    <a:pt x="233" y="70"/>
                  </a:lnTo>
                  <a:lnTo>
                    <a:pt x="238" y="76"/>
                  </a:lnTo>
                  <a:lnTo>
                    <a:pt x="239" y="84"/>
                  </a:lnTo>
                  <a:lnTo>
                    <a:pt x="237" y="93"/>
                  </a:lnTo>
                  <a:lnTo>
                    <a:pt x="237" y="102"/>
                  </a:lnTo>
                  <a:lnTo>
                    <a:pt x="240" y="108"/>
                  </a:lnTo>
                  <a:lnTo>
                    <a:pt x="246" y="116"/>
                  </a:lnTo>
                  <a:lnTo>
                    <a:pt x="248" y="123"/>
                  </a:lnTo>
                  <a:lnTo>
                    <a:pt x="246" y="131"/>
                  </a:lnTo>
                  <a:lnTo>
                    <a:pt x="240" y="139"/>
                  </a:lnTo>
                  <a:lnTo>
                    <a:pt x="237" y="146"/>
                  </a:lnTo>
                  <a:lnTo>
                    <a:pt x="237" y="154"/>
                  </a:lnTo>
                  <a:lnTo>
                    <a:pt x="239" y="163"/>
                  </a:lnTo>
                  <a:lnTo>
                    <a:pt x="238" y="170"/>
                  </a:lnTo>
                  <a:lnTo>
                    <a:pt x="233" y="177"/>
                  </a:lnTo>
                  <a:lnTo>
                    <a:pt x="226" y="182"/>
                  </a:lnTo>
                  <a:lnTo>
                    <a:pt x="219" y="188"/>
                  </a:lnTo>
                  <a:lnTo>
                    <a:pt x="217" y="193"/>
                  </a:lnTo>
                  <a:lnTo>
                    <a:pt x="216" y="200"/>
                  </a:lnTo>
                  <a:lnTo>
                    <a:pt x="214" y="206"/>
                  </a:lnTo>
                  <a:lnTo>
                    <a:pt x="212" y="211"/>
                  </a:lnTo>
                  <a:lnTo>
                    <a:pt x="206" y="214"/>
                  </a:lnTo>
                  <a:lnTo>
                    <a:pt x="200" y="215"/>
                  </a:lnTo>
                  <a:lnTo>
                    <a:pt x="193" y="217"/>
                  </a:lnTo>
                  <a:lnTo>
                    <a:pt x="188" y="219"/>
                  </a:lnTo>
                  <a:lnTo>
                    <a:pt x="182" y="225"/>
                  </a:lnTo>
                  <a:lnTo>
                    <a:pt x="177" y="232"/>
                  </a:lnTo>
                  <a:lnTo>
                    <a:pt x="171" y="238"/>
                  </a:lnTo>
                  <a:lnTo>
                    <a:pt x="164" y="238"/>
                  </a:lnTo>
                  <a:lnTo>
                    <a:pt x="155" y="237"/>
                  </a:lnTo>
                  <a:lnTo>
                    <a:pt x="146" y="236"/>
                  </a:lnTo>
                  <a:lnTo>
                    <a:pt x="139" y="240"/>
                  </a:lnTo>
                  <a:lnTo>
                    <a:pt x="132" y="244"/>
                  </a:lnTo>
                  <a:lnTo>
                    <a:pt x="123" y="248"/>
                  </a:lnTo>
                  <a:lnTo>
                    <a:pt x="116" y="244"/>
                  </a:lnTo>
                  <a:lnTo>
                    <a:pt x="109" y="240"/>
                  </a:lnTo>
                  <a:lnTo>
                    <a:pt x="102" y="236"/>
                  </a:lnTo>
                  <a:lnTo>
                    <a:pt x="93" y="237"/>
                  </a:lnTo>
                  <a:lnTo>
                    <a:pt x="84" y="238"/>
                  </a:lnTo>
                  <a:lnTo>
                    <a:pt x="77" y="238"/>
                  </a:lnTo>
                  <a:lnTo>
                    <a:pt x="72" y="235"/>
                  </a:lnTo>
                  <a:lnTo>
                    <a:pt x="68" y="229"/>
                  </a:lnTo>
                  <a:lnTo>
                    <a:pt x="65" y="224"/>
                  </a:lnTo>
                  <a:lnTo>
                    <a:pt x="60" y="219"/>
                  </a:lnTo>
                  <a:lnTo>
                    <a:pt x="55" y="217"/>
                  </a:lnTo>
                  <a:lnTo>
                    <a:pt x="48" y="215"/>
                  </a:lnTo>
                  <a:lnTo>
                    <a:pt x="42" y="214"/>
                  </a:lnTo>
                  <a:lnTo>
                    <a:pt x="36" y="211"/>
                  </a:lnTo>
                  <a:lnTo>
                    <a:pt x="34" y="206"/>
                  </a:lnTo>
                  <a:lnTo>
                    <a:pt x="32" y="200"/>
                  </a:lnTo>
                  <a:lnTo>
                    <a:pt x="31" y="193"/>
                  </a:lnTo>
                  <a:lnTo>
                    <a:pt x="29" y="188"/>
                  </a:lnTo>
                  <a:lnTo>
                    <a:pt x="24" y="183"/>
                  </a:lnTo>
                  <a:lnTo>
                    <a:pt x="19" y="179"/>
                  </a:lnTo>
                  <a:lnTo>
                    <a:pt x="13" y="176"/>
                  </a:lnTo>
                  <a:lnTo>
                    <a:pt x="10" y="170"/>
                  </a:lnTo>
                  <a:lnTo>
                    <a:pt x="9" y="163"/>
                  </a:lnTo>
                  <a:lnTo>
                    <a:pt x="11" y="154"/>
                  </a:lnTo>
                  <a:lnTo>
                    <a:pt x="11" y="146"/>
                  </a:lnTo>
                  <a:lnTo>
                    <a:pt x="8" y="139"/>
                  </a:lnTo>
                  <a:lnTo>
                    <a:pt x="2" y="131"/>
                  </a:lnTo>
                  <a:lnTo>
                    <a:pt x="0" y="123"/>
                  </a:lnTo>
                  <a:lnTo>
                    <a:pt x="2" y="116"/>
                  </a:lnTo>
                  <a:lnTo>
                    <a:pt x="8" y="108"/>
                  </a:lnTo>
                  <a:lnTo>
                    <a:pt x="11" y="102"/>
                  </a:lnTo>
                  <a:lnTo>
                    <a:pt x="11" y="93"/>
                  </a:lnTo>
                  <a:lnTo>
                    <a:pt x="9" y="84"/>
                  </a:lnTo>
                  <a:lnTo>
                    <a:pt x="10" y="76"/>
                  </a:lnTo>
                  <a:lnTo>
                    <a:pt x="14" y="70"/>
                  </a:lnTo>
                  <a:lnTo>
                    <a:pt x="22" y="66"/>
                  </a:lnTo>
                  <a:lnTo>
                    <a:pt x="29" y="60"/>
                  </a:lnTo>
                  <a:lnTo>
                    <a:pt x="31" y="54"/>
                  </a:lnTo>
                  <a:lnTo>
                    <a:pt x="32" y="47"/>
                  </a:lnTo>
                  <a:lnTo>
                    <a:pt x="34" y="42"/>
                  </a:lnTo>
                  <a:lnTo>
                    <a:pt x="36" y="36"/>
                  </a:lnTo>
                  <a:lnTo>
                    <a:pt x="42" y="33"/>
                  </a:lnTo>
                  <a:lnTo>
                    <a:pt x="48" y="32"/>
                  </a:lnTo>
                  <a:lnTo>
                    <a:pt x="55" y="31"/>
                  </a:lnTo>
                  <a:lnTo>
                    <a:pt x="60" y="27"/>
                  </a:lnTo>
                  <a:lnTo>
                    <a:pt x="65" y="24"/>
                  </a:lnTo>
                  <a:lnTo>
                    <a:pt x="68" y="18"/>
                  </a:lnTo>
                  <a:lnTo>
                    <a:pt x="72" y="13"/>
                  </a:lnTo>
                  <a:lnTo>
                    <a:pt x="77" y="9"/>
                  </a:lnTo>
                  <a:lnTo>
                    <a:pt x="84" y="9"/>
                  </a:lnTo>
                  <a:lnTo>
                    <a:pt x="93" y="10"/>
                  </a:lnTo>
                  <a:lnTo>
                    <a:pt x="102" y="11"/>
                  </a:lnTo>
                  <a:lnTo>
                    <a:pt x="109" y="8"/>
                  </a:lnTo>
                  <a:lnTo>
                    <a:pt x="116" y="2"/>
                  </a:lnTo>
                  <a:lnTo>
                    <a:pt x="123" y="0"/>
                  </a:lnTo>
                  <a:close/>
                </a:path>
              </a:pathLst>
            </a:custGeom>
            <a:solidFill>
              <a:srgbClr val="2BA7ED"/>
            </a:solidFill>
            <a:ln cap="flat" cmpd="sng" w="9525">
              <a:solidFill>
                <a:srgbClr val="4CECFB"/>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sp>
          <p:nvSpPr>
            <p:cNvPr id="285" name="Google Shape;285;p19"/>
            <p:cNvSpPr/>
            <p:nvPr/>
          </p:nvSpPr>
          <p:spPr>
            <a:xfrm>
              <a:off x="5323359" y="1637580"/>
              <a:ext cx="177800" cy="179388"/>
            </a:xfrm>
            <a:custGeom>
              <a:rect b="b" l="l" r="r" t="t"/>
              <a:pathLst>
                <a:path extrusionOk="0" h="113" w="112">
                  <a:moveTo>
                    <a:pt x="55" y="0"/>
                  </a:moveTo>
                  <a:lnTo>
                    <a:pt x="74" y="3"/>
                  </a:lnTo>
                  <a:lnTo>
                    <a:pt x="89" y="11"/>
                  </a:lnTo>
                  <a:lnTo>
                    <a:pt x="101" y="23"/>
                  </a:lnTo>
                  <a:lnTo>
                    <a:pt x="110" y="38"/>
                  </a:lnTo>
                  <a:lnTo>
                    <a:pt x="112" y="57"/>
                  </a:lnTo>
                  <a:lnTo>
                    <a:pt x="110" y="74"/>
                  </a:lnTo>
                  <a:lnTo>
                    <a:pt x="101" y="89"/>
                  </a:lnTo>
                  <a:lnTo>
                    <a:pt x="89" y="102"/>
                  </a:lnTo>
                  <a:lnTo>
                    <a:pt x="74" y="110"/>
                  </a:lnTo>
                  <a:lnTo>
                    <a:pt x="55" y="113"/>
                  </a:lnTo>
                  <a:lnTo>
                    <a:pt x="38" y="110"/>
                  </a:lnTo>
                  <a:lnTo>
                    <a:pt x="23" y="102"/>
                  </a:lnTo>
                  <a:lnTo>
                    <a:pt x="11" y="89"/>
                  </a:lnTo>
                  <a:lnTo>
                    <a:pt x="2" y="74"/>
                  </a:lnTo>
                  <a:lnTo>
                    <a:pt x="0" y="57"/>
                  </a:lnTo>
                  <a:lnTo>
                    <a:pt x="2" y="38"/>
                  </a:lnTo>
                  <a:lnTo>
                    <a:pt x="11" y="23"/>
                  </a:lnTo>
                  <a:lnTo>
                    <a:pt x="23" y="11"/>
                  </a:lnTo>
                  <a:lnTo>
                    <a:pt x="38" y="3"/>
                  </a:lnTo>
                  <a:lnTo>
                    <a:pt x="55" y="0"/>
                  </a:lnTo>
                  <a:close/>
                </a:path>
              </a:pathLst>
            </a:custGeom>
            <a:solidFill>
              <a:srgbClr val="1B1E3E"/>
            </a:solidFill>
            <a:ln cap="flat" cmpd="sng" w="9525">
              <a:solidFill>
                <a:srgbClr val="1B1E3E"/>
              </a:solidFill>
              <a:prstDash val="solid"/>
              <a:round/>
              <a:headEnd len="sm" w="sm" type="none"/>
              <a:tailEnd len="sm" w="sm" type="none"/>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grpSp>
      <p:grpSp>
        <p:nvGrpSpPr>
          <p:cNvPr id="286" name="Google Shape;286;p19"/>
          <p:cNvGrpSpPr/>
          <p:nvPr/>
        </p:nvGrpSpPr>
        <p:grpSpPr>
          <a:xfrm>
            <a:off x="8729377" y="3898800"/>
            <a:ext cx="2598275" cy="2293787"/>
            <a:chOff x="6475095" y="2687560"/>
            <a:chExt cx="1948706" cy="1720340"/>
          </a:xfrm>
        </p:grpSpPr>
        <p:grpSp>
          <p:nvGrpSpPr>
            <p:cNvPr id="287" name="Google Shape;287;p19"/>
            <p:cNvGrpSpPr/>
            <p:nvPr/>
          </p:nvGrpSpPr>
          <p:grpSpPr>
            <a:xfrm>
              <a:off x="6475095" y="2687560"/>
              <a:ext cx="1948706" cy="1720340"/>
              <a:chOff x="6700468" y="2692322"/>
              <a:chExt cx="1948706" cy="1720340"/>
            </a:xfrm>
          </p:grpSpPr>
          <p:sp>
            <p:nvSpPr>
              <p:cNvPr id="288" name="Google Shape;288;p19"/>
              <p:cNvSpPr/>
              <p:nvPr/>
            </p:nvSpPr>
            <p:spPr>
              <a:xfrm>
                <a:off x="6700468" y="2692322"/>
                <a:ext cx="1948706" cy="1480652"/>
              </a:xfrm>
              <a:custGeom>
                <a:rect b="b" l="l" r="r" t="t"/>
                <a:pathLst>
                  <a:path extrusionOk="0" h="310" w="374">
                    <a:moveTo>
                      <a:pt x="374" y="11"/>
                    </a:moveTo>
                    <a:cubicBezTo>
                      <a:pt x="374" y="299"/>
                      <a:pt x="374" y="299"/>
                      <a:pt x="374" y="299"/>
                    </a:cubicBezTo>
                    <a:cubicBezTo>
                      <a:pt x="374" y="305"/>
                      <a:pt x="369" y="310"/>
                      <a:pt x="362" y="310"/>
                    </a:cubicBezTo>
                    <a:cubicBezTo>
                      <a:pt x="12" y="310"/>
                      <a:pt x="12" y="310"/>
                      <a:pt x="12" y="310"/>
                    </a:cubicBezTo>
                    <a:cubicBezTo>
                      <a:pt x="6" y="310"/>
                      <a:pt x="0" y="305"/>
                      <a:pt x="0" y="299"/>
                    </a:cubicBezTo>
                    <a:cubicBezTo>
                      <a:pt x="0" y="11"/>
                      <a:pt x="0" y="11"/>
                      <a:pt x="0" y="11"/>
                    </a:cubicBezTo>
                    <a:cubicBezTo>
                      <a:pt x="0" y="5"/>
                      <a:pt x="6" y="0"/>
                      <a:pt x="12" y="0"/>
                    </a:cubicBezTo>
                    <a:cubicBezTo>
                      <a:pt x="362" y="0"/>
                      <a:pt x="362" y="0"/>
                      <a:pt x="362" y="0"/>
                    </a:cubicBezTo>
                    <a:cubicBezTo>
                      <a:pt x="369" y="0"/>
                      <a:pt x="374" y="5"/>
                      <a:pt x="374" y="11"/>
                    </a:cubicBezTo>
                    <a:close/>
                    <a:moveTo>
                      <a:pt x="360" y="261"/>
                    </a:moveTo>
                    <a:cubicBezTo>
                      <a:pt x="360" y="20"/>
                      <a:pt x="360" y="20"/>
                      <a:pt x="360" y="20"/>
                    </a:cubicBezTo>
                    <a:cubicBezTo>
                      <a:pt x="360" y="15"/>
                      <a:pt x="355" y="10"/>
                      <a:pt x="349" y="10"/>
                    </a:cubicBezTo>
                    <a:cubicBezTo>
                      <a:pt x="25" y="10"/>
                      <a:pt x="25" y="10"/>
                      <a:pt x="25" y="10"/>
                    </a:cubicBezTo>
                    <a:cubicBezTo>
                      <a:pt x="19" y="10"/>
                      <a:pt x="14" y="15"/>
                      <a:pt x="14" y="20"/>
                    </a:cubicBezTo>
                    <a:cubicBezTo>
                      <a:pt x="14" y="261"/>
                      <a:pt x="14" y="261"/>
                      <a:pt x="14" y="261"/>
                    </a:cubicBezTo>
                    <a:cubicBezTo>
                      <a:pt x="14" y="266"/>
                      <a:pt x="19" y="270"/>
                      <a:pt x="25" y="270"/>
                    </a:cubicBezTo>
                    <a:cubicBezTo>
                      <a:pt x="349" y="270"/>
                      <a:pt x="349" y="270"/>
                      <a:pt x="349" y="270"/>
                    </a:cubicBezTo>
                    <a:cubicBezTo>
                      <a:pt x="355" y="270"/>
                      <a:pt x="360" y="266"/>
                      <a:pt x="360" y="261"/>
                    </a:cubicBezTo>
                    <a:close/>
                    <a:moveTo>
                      <a:pt x="203" y="290"/>
                    </a:moveTo>
                    <a:cubicBezTo>
                      <a:pt x="203" y="283"/>
                      <a:pt x="198" y="277"/>
                      <a:pt x="190" y="277"/>
                    </a:cubicBezTo>
                    <a:cubicBezTo>
                      <a:pt x="183" y="277"/>
                      <a:pt x="177" y="283"/>
                      <a:pt x="177" y="290"/>
                    </a:cubicBezTo>
                    <a:cubicBezTo>
                      <a:pt x="177" y="297"/>
                      <a:pt x="183" y="303"/>
                      <a:pt x="190" y="303"/>
                    </a:cubicBezTo>
                    <a:cubicBezTo>
                      <a:pt x="198" y="303"/>
                      <a:pt x="203" y="297"/>
                      <a:pt x="203" y="290"/>
                    </a:cubicBezTo>
                    <a:close/>
                  </a:path>
                </a:pathLst>
              </a:custGeom>
              <a:solidFill>
                <a:srgbClr val="2BA7ED"/>
              </a:solidFill>
              <a:ln>
                <a:noFill/>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sp>
            <p:nvSpPr>
              <p:cNvPr id="289" name="Google Shape;289;p19"/>
              <p:cNvSpPr/>
              <p:nvPr/>
            </p:nvSpPr>
            <p:spPr>
              <a:xfrm>
                <a:off x="8106229" y="3871429"/>
                <a:ext cx="395633" cy="57990"/>
              </a:xfrm>
              <a:prstGeom prst="rect">
                <a:avLst/>
              </a:prstGeom>
              <a:solidFill>
                <a:schemeClr val="lt1"/>
              </a:solidFill>
              <a:ln>
                <a:noFill/>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sp>
            <p:nvSpPr>
              <p:cNvPr id="290" name="Google Shape;290;p19"/>
              <p:cNvSpPr/>
              <p:nvPr/>
            </p:nvSpPr>
            <p:spPr>
              <a:xfrm>
                <a:off x="8106229" y="3770915"/>
                <a:ext cx="395633" cy="54123"/>
              </a:xfrm>
              <a:prstGeom prst="rect">
                <a:avLst/>
              </a:prstGeom>
              <a:solidFill>
                <a:schemeClr val="lt1"/>
              </a:solidFill>
              <a:ln>
                <a:noFill/>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sp>
            <p:nvSpPr>
              <p:cNvPr id="291" name="Google Shape;291;p19"/>
              <p:cNvSpPr/>
              <p:nvPr/>
            </p:nvSpPr>
            <p:spPr>
              <a:xfrm>
                <a:off x="7117147" y="4370136"/>
                <a:ext cx="1149022" cy="42526"/>
              </a:xfrm>
              <a:custGeom>
                <a:rect b="b" l="l" r="r" t="t"/>
                <a:pathLst>
                  <a:path extrusionOk="0" h="9" w="221">
                    <a:moveTo>
                      <a:pt x="221" y="0"/>
                    </a:moveTo>
                    <a:cubicBezTo>
                      <a:pt x="221" y="4"/>
                      <a:pt x="221" y="4"/>
                      <a:pt x="221" y="4"/>
                    </a:cubicBezTo>
                    <a:cubicBezTo>
                      <a:pt x="221" y="4"/>
                      <a:pt x="219" y="9"/>
                      <a:pt x="189" y="9"/>
                    </a:cubicBezTo>
                    <a:cubicBezTo>
                      <a:pt x="159" y="9"/>
                      <a:pt x="140" y="9"/>
                      <a:pt x="140" y="9"/>
                    </a:cubicBezTo>
                    <a:cubicBezTo>
                      <a:pt x="81" y="9"/>
                      <a:pt x="81" y="9"/>
                      <a:pt x="81" y="9"/>
                    </a:cubicBezTo>
                    <a:cubicBezTo>
                      <a:pt x="81" y="9"/>
                      <a:pt x="62" y="9"/>
                      <a:pt x="32" y="9"/>
                    </a:cubicBezTo>
                    <a:cubicBezTo>
                      <a:pt x="2" y="9"/>
                      <a:pt x="0" y="4"/>
                      <a:pt x="0" y="4"/>
                    </a:cubicBezTo>
                    <a:cubicBezTo>
                      <a:pt x="0" y="0"/>
                      <a:pt x="0" y="0"/>
                      <a:pt x="0" y="0"/>
                    </a:cubicBezTo>
                    <a:lnTo>
                      <a:pt x="221" y="0"/>
                    </a:lnTo>
                    <a:close/>
                  </a:path>
                </a:pathLst>
              </a:custGeom>
              <a:solidFill>
                <a:srgbClr val="2BA7ED"/>
              </a:solidFill>
              <a:ln>
                <a:noFill/>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sp>
            <p:nvSpPr>
              <p:cNvPr id="292" name="Google Shape;292;p19"/>
              <p:cNvSpPr/>
              <p:nvPr/>
            </p:nvSpPr>
            <p:spPr>
              <a:xfrm>
                <a:off x="7138190" y="4296682"/>
                <a:ext cx="1111140" cy="38659"/>
              </a:xfrm>
              <a:custGeom>
                <a:rect b="b" l="l" r="r" t="t"/>
                <a:pathLst>
                  <a:path extrusionOk="0" h="10" w="264">
                    <a:moveTo>
                      <a:pt x="264" y="10"/>
                    </a:moveTo>
                    <a:lnTo>
                      <a:pt x="0" y="10"/>
                    </a:lnTo>
                    <a:lnTo>
                      <a:pt x="41" y="0"/>
                    </a:lnTo>
                    <a:lnTo>
                      <a:pt x="131" y="0"/>
                    </a:lnTo>
                    <a:lnTo>
                      <a:pt x="132" y="0"/>
                    </a:lnTo>
                    <a:lnTo>
                      <a:pt x="221" y="0"/>
                    </a:lnTo>
                    <a:lnTo>
                      <a:pt x="264" y="10"/>
                    </a:lnTo>
                    <a:close/>
                  </a:path>
                </a:pathLst>
              </a:custGeom>
              <a:solidFill>
                <a:srgbClr val="2BA7ED"/>
              </a:solidFill>
              <a:ln>
                <a:noFill/>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sp>
            <p:nvSpPr>
              <p:cNvPr id="293" name="Google Shape;293;p19"/>
              <p:cNvSpPr/>
              <p:nvPr/>
            </p:nvSpPr>
            <p:spPr>
              <a:xfrm>
                <a:off x="7310755" y="4211631"/>
                <a:ext cx="757596" cy="57990"/>
              </a:xfrm>
              <a:prstGeom prst="rect">
                <a:avLst/>
              </a:prstGeom>
              <a:solidFill>
                <a:schemeClr val="lt1"/>
              </a:solidFill>
              <a:ln>
                <a:noFill/>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grpSp>
        <p:pic>
          <p:nvPicPr>
            <p:cNvPr descr="Immagine che contiene Elementi grafici, clipart, creatività, cartone animato&#10;&#10;Descrizione generata automaticamente" id="294" name="Google Shape;294;p19"/>
            <p:cNvPicPr preferRelativeResize="0"/>
            <p:nvPr/>
          </p:nvPicPr>
          <p:blipFill rotWithShape="1">
            <a:blip r:embed="rId3">
              <a:alphaModFix/>
            </a:blip>
            <a:srcRect b="0" l="0" r="0" t="0"/>
            <a:stretch/>
          </p:blipFill>
          <p:spPr>
            <a:xfrm flipH="1">
              <a:off x="6721977" y="3501878"/>
              <a:ext cx="144000" cy="144000"/>
            </a:xfrm>
            <a:prstGeom prst="rect">
              <a:avLst/>
            </a:prstGeom>
            <a:noFill/>
            <a:ln>
              <a:noFill/>
            </a:ln>
          </p:spPr>
        </p:pic>
        <p:grpSp>
          <p:nvGrpSpPr>
            <p:cNvPr id="295" name="Google Shape;295;p19"/>
            <p:cNvGrpSpPr/>
            <p:nvPr/>
          </p:nvGrpSpPr>
          <p:grpSpPr>
            <a:xfrm>
              <a:off x="6564208" y="3034308"/>
              <a:ext cx="1724312" cy="529082"/>
              <a:chOff x="10849770" y="3092227"/>
              <a:chExt cx="593725" cy="165101"/>
            </a:xfrm>
          </p:grpSpPr>
          <p:sp>
            <p:nvSpPr>
              <p:cNvPr id="296" name="Google Shape;296;p19"/>
              <p:cNvSpPr/>
              <p:nvPr/>
            </p:nvSpPr>
            <p:spPr>
              <a:xfrm>
                <a:off x="11357770" y="3092227"/>
                <a:ext cx="85725" cy="127000"/>
              </a:xfrm>
              <a:custGeom>
                <a:rect b="b" l="l" r="r" t="t"/>
                <a:pathLst>
                  <a:path extrusionOk="0" h="65" w="44">
                    <a:moveTo>
                      <a:pt x="40" y="1"/>
                    </a:moveTo>
                    <a:cubicBezTo>
                      <a:pt x="43" y="3"/>
                      <a:pt x="44" y="7"/>
                      <a:pt x="43" y="10"/>
                    </a:cubicBezTo>
                    <a:cubicBezTo>
                      <a:pt x="13" y="62"/>
                      <a:pt x="13" y="62"/>
                      <a:pt x="13" y="62"/>
                    </a:cubicBezTo>
                    <a:cubicBezTo>
                      <a:pt x="11" y="64"/>
                      <a:pt x="9" y="65"/>
                      <a:pt x="7" y="65"/>
                    </a:cubicBezTo>
                    <a:cubicBezTo>
                      <a:pt x="6" y="65"/>
                      <a:pt x="5" y="65"/>
                      <a:pt x="4" y="64"/>
                    </a:cubicBezTo>
                    <a:cubicBezTo>
                      <a:pt x="1" y="63"/>
                      <a:pt x="0" y="59"/>
                      <a:pt x="1" y="56"/>
                    </a:cubicBezTo>
                    <a:cubicBezTo>
                      <a:pt x="31" y="3"/>
                      <a:pt x="31" y="3"/>
                      <a:pt x="31" y="3"/>
                    </a:cubicBezTo>
                    <a:cubicBezTo>
                      <a:pt x="33" y="1"/>
                      <a:pt x="35" y="0"/>
                      <a:pt x="37" y="0"/>
                    </a:cubicBezTo>
                    <a:cubicBezTo>
                      <a:pt x="38" y="0"/>
                      <a:pt x="39" y="1"/>
                      <a:pt x="40" y="1"/>
                    </a:cubicBezTo>
                    <a:close/>
                  </a:path>
                </a:pathLst>
              </a:custGeom>
              <a:solidFill>
                <a:schemeClr val="lt1"/>
              </a:solidFill>
              <a:ln>
                <a:noFill/>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sp>
            <p:nvSpPr>
              <p:cNvPr id="297" name="Google Shape;297;p19"/>
              <p:cNvSpPr/>
              <p:nvPr/>
            </p:nvSpPr>
            <p:spPr>
              <a:xfrm>
                <a:off x="11187907" y="3141440"/>
                <a:ext cx="122238" cy="98425"/>
              </a:xfrm>
              <a:custGeom>
                <a:rect b="b" l="l" r="r" t="t"/>
                <a:pathLst>
                  <a:path extrusionOk="0" h="50" w="62">
                    <a:moveTo>
                      <a:pt x="62" y="43"/>
                    </a:moveTo>
                    <a:cubicBezTo>
                      <a:pt x="62" y="44"/>
                      <a:pt x="62" y="45"/>
                      <a:pt x="61" y="46"/>
                    </a:cubicBezTo>
                    <a:cubicBezTo>
                      <a:pt x="59" y="49"/>
                      <a:pt x="55" y="50"/>
                      <a:pt x="52" y="48"/>
                    </a:cubicBezTo>
                    <a:cubicBezTo>
                      <a:pt x="3" y="13"/>
                      <a:pt x="3" y="13"/>
                      <a:pt x="3" y="13"/>
                    </a:cubicBezTo>
                    <a:cubicBezTo>
                      <a:pt x="1" y="12"/>
                      <a:pt x="0" y="10"/>
                      <a:pt x="0" y="8"/>
                    </a:cubicBezTo>
                    <a:cubicBezTo>
                      <a:pt x="0" y="6"/>
                      <a:pt x="1" y="5"/>
                      <a:pt x="2" y="4"/>
                    </a:cubicBezTo>
                    <a:cubicBezTo>
                      <a:pt x="4" y="1"/>
                      <a:pt x="8" y="0"/>
                      <a:pt x="11" y="3"/>
                    </a:cubicBezTo>
                    <a:cubicBezTo>
                      <a:pt x="60" y="37"/>
                      <a:pt x="60" y="37"/>
                      <a:pt x="60" y="37"/>
                    </a:cubicBezTo>
                    <a:cubicBezTo>
                      <a:pt x="61" y="39"/>
                      <a:pt x="62" y="41"/>
                      <a:pt x="62" y="43"/>
                    </a:cubicBezTo>
                    <a:close/>
                  </a:path>
                </a:pathLst>
              </a:custGeom>
              <a:solidFill>
                <a:schemeClr val="lt1"/>
              </a:solidFill>
              <a:ln>
                <a:noFill/>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sp>
            <p:nvSpPr>
              <p:cNvPr id="298" name="Google Shape;298;p19"/>
              <p:cNvSpPr/>
              <p:nvPr/>
            </p:nvSpPr>
            <p:spPr>
              <a:xfrm>
                <a:off x="10964070" y="3144615"/>
                <a:ext cx="107950" cy="112713"/>
              </a:xfrm>
              <a:custGeom>
                <a:rect b="b" l="l" r="r" t="t"/>
                <a:pathLst>
                  <a:path extrusionOk="0" h="57" w="55">
                    <a:moveTo>
                      <a:pt x="55" y="7"/>
                    </a:moveTo>
                    <a:cubicBezTo>
                      <a:pt x="55" y="9"/>
                      <a:pt x="54" y="10"/>
                      <a:pt x="53" y="12"/>
                    </a:cubicBezTo>
                    <a:cubicBezTo>
                      <a:pt x="10" y="54"/>
                      <a:pt x="10" y="54"/>
                      <a:pt x="10" y="54"/>
                    </a:cubicBezTo>
                    <a:cubicBezTo>
                      <a:pt x="8" y="57"/>
                      <a:pt x="4" y="57"/>
                      <a:pt x="1" y="55"/>
                    </a:cubicBezTo>
                    <a:cubicBezTo>
                      <a:pt x="0" y="53"/>
                      <a:pt x="0" y="52"/>
                      <a:pt x="0" y="50"/>
                    </a:cubicBezTo>
                    <a:cubicBezTo>
                      <a:pt x="0" y="48"/>
                      <a:pt x="0" y="47"/>
                      <a:pt x="1" y="46"/>
                    </a:cubicBezTo>
                    <a:cubicBezTo>
                      <a:pt x="44" y="3"/>
                      <a:pt x="44" y="3"/>
                      <a:pt x="44" y="3"/>
                    </a:cubicBezTo>
                    <a:cubicBezTo>
                      <a:pt x="46" y="0"/>
                      <a:pt x="50" y="0"/>
                      <a:pt x="53" y="3"/>
                    </a:cubicBezTo>
                    <a:cubicBezTo>
                      <a:pt x="54" y="4"/>
                      <a:pt x="55" y="6"/>
                      <a:pt x="55" y="7"/>
                    </a:cubicBezTo>
                    <a:close/>
                  </a:path>
                </a:pathLst>
              </a:custGeom>
              <a:solidFill>
                <a:schemeClr val="lt1"/>
              </a:solidFill>
              <a:ln>
                <a:noFill/>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sp>
            <p:nvSpPr>
              <p:cNvPr id="299" name="Google Shape;299;p19"/>
              <p:cNvSpPr/>
              <p:nvPr/>
            </p:nvSpPr>
            <p:spPr>
              <a:xfrm>
                <a:off x="10849770" y="3170015"/>
                <a:ext cx="55563" cy="73025"/>
              </a:xfrm>
              <a:custGeom>
                <a:rect b="b" l="l" r="r" t="t"/>
                <a:pathLst>
                  <a:path extrusionOk="0" h="37" w="28">
                    <a:moveTo>
                      <a:pt x="26" y="28"/>
                    </a:moveTo>
                    <a:cubicBezTo>
                      <a:pt x="28" y="31"/>
                      <a:pt x="27" y="34"/>
                      <a:pt x="23" y="36"/>
                    </a:cubicBezTo>
                    <a:cubicBezTo>
                      <a:pt x="22" y="37"/>
                      <a:pt x="21" y="37"/>
                      <a:pt x="20" y="37"/>
                    </a:cubicBezTo>
                    <a:cubicBezTo>
                      <a:pt x="18" y="37"/>
                      <a:pt x="16" y="36"/>
                      <a:pt x="15" y="33"/>
                    </a:cubicBezTo>
                    <a:cubicBezTo>
                      <a:pt x="2" y="9"/>
                      <a:pt x="2" y="9"/>
                      <a:pt x="2" y="9"/>
                    </a:cubicBezTo>
                    <a:cubicBezTo>
                      <a:pt x="0" y="6"/>
                      <a:pt x="2" y="2"/>
                      <a:pt x="5" y="1"/>
                    </a:cubicBezTo>
                    <a:cubicBezTo>
                      <a:pt x="6" y="0"/>
                      <a:pt x="7" y="0"/>
                      <a:pt x="8" y="0"/>
                    </a:cubicBezTo>
                    <a:cubicBezTo>
                      <a:pt x="10" y="0"/>
                      <a:pt x="12" y="1"/>
                      <a:pt x="13" y="3"/>
                    </a:cubicBezTo>
                    <a:lnTo>
                      <a:pt x="26" y="28"/>
                    </a:lnTo>
                    <a:close/>
                  </a:path>
                </a:pathLst>
              </a:custGeom>
              <a:solidFill>
                <a:schemeClr val="lt1"/>
              </a:solidFill>
              <a:ln>
                <a:noFill/>
              </a:ln>
            </p:spPr>
            <p:txBody>
              <a:bodyPr anchorCtr="0" anchor="t" bIns="60925" lIns="121900" spcFirstLastPara="1" rIns="121900" wrap="square" tIns="60925">
                <a:noAutofit/>
              </a:bodyPr>
              <a:lstStyle/>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000000"/>
                  </a:solidFill>
                  <a:latin typeface="Open Sans"/>
                  <a:ea typeface="Open Sans"/>
                  <a:cs typeface="Open Sans"/>
                  <a:sym typeface="Open Sans"/>
                </a:endParaRPr>
              </a:p>
            </p:txBody>
          </p:sp>
        </p:grpSp>
        <p:pic>
          <p:nvPicPr>
            <p:cNvPr descr="Immagine che contiene Elementi grafici, clipart, creatività, cartone animato&#10;&#10;Descrizione generata automaticamente" id="300" name="Google Shape;300;p19"/>
            <p:cNvPicPr preferRelativeResize="0"/>
            <p:nvPr/>
          </p:nvPicPr>
          <p:blipFill rotWithShape="1">
            <a:blip r:embed="rId3">
              <a:alphaModFix/>
            </a:blip>
            <a:srcRect b="0" l="0" r="0" t="0"/>
            <a:stretch/>
          </p:blipFill>
          <p:spPr>
            <a:xfrm flipH="1">
              <a:off x="7232408" y="3020264"/>
              <a:ext cx="288000" cy="288000"/>
            </a:xfrm>
            <a:prstGeom prst="rect">
              <a:avLst/>
            </a:prstGeom>
            <a:noFill/>
            <a:ln>
              <a:noFill/>
            </a:ln>
          </p:spPr>
        </p:pic>
        <p:pic>
          <p:nvPicPr>
            <p:cNvPr descr="Immagine che contiene Elementi grafici, clipart, creatività, cartone animato&#10;&#10;Descrizione generata automaticamente" id="301" name="Google Shape;301;p19"/>
            <p:cNvPicPr preferRelativeResize="0"/>
            <p:nvPr/>
          </p:nvPicPr>
          <p:blipFill rotWithShape="1">
            <a:blip r:embed="rId3">
              <a:alphaModFix/>
            </a:blip>
            <a:srcRect b="0" l="0" r="0" t="0"/>
            <a:stretch/>
          </p:blipFill>
          <p:spPr>
            <a:xfrm flipH="1">
              <a:off x="7913430" y="3438987"/>
              <a:ext cx="144000" cy="144000"/>
            </a:xfrm>
            <a:prstGeom prst="rect">
              <a:avLst/>
            </a:prstGeom>
            <a:noFill/>
            <a:ln>
              <a:noFill/>
            </a:ln>
          </p:spPr>
        </p:pic>
      </p:grpSp>
      <p:pic>
        <p:nvPicPr>
          <p:cNvPr descr="Sunlight shining through the water&#10;&#10;Description automatically generated with low confidence" id="302" name="Google Shape;302;p19"/>
          <p:cNvPicPr preferRelativeResize="0"/>
          <p:nvPr/>
        </p:nvPicPr>
        <p:blipFill rotWithShape="1">
          <a:blip r:embed="rId4">
            <a:alphaModFix amt="49000"/>
          </a:blip>
          <a:srcRect b="65530" l="0" r="0" t="-1"/>
          <a:stretch/>
        </p:blipFill>
        <p:spPr>
          <a:xfrm>
            <a:off x="27" y="-1"/>
            <a:ext cx="12191973" cy="1981551"/>
          </a:xfrm>
          <a:prstGeom prst="rect">
            <a:avLst/>
          </a:prstGeom>
          <a:noFill/>
          <a:ln>
            <a:noFill/>
          </a:ln>
        </p:spPr>
      </p:pic>
      <p:sp>
        <p:nvSpPr>
          <p:cNvPr id="303" name="Google Shape;303;p19"/>
          <p:cNvSpPr/>
          <p:nvPr/>
        </p:nvSpPr>
        <p:spPr>
          <a:xfrm>
            <a:off x="-863600" y="1903730"/>
            <a:ext cx="13817600" cy="72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2400"/>
              <a:buFont typeface="Calibri"/>
              <a:buNone/>
            </a:pPr>
            <a:r>
              <a:t/>
            </a:r>
            <a:endParaRPr b="0" i="0" sz="2400" u="none" cap="none" strike="noStrike">
              <a:solidFill>
                <a:srgbClr val="FFFFFF"/>
              </a:solidFill>
              <a:latin typeface="Calibri"/>
              <a:ea typeface="Calibri"/>
              <a:cs typeface="Calibri"/>
              <a:sym typeface="Calibri"/>
            </a:endParaRPr>
          </a:p>
        </p:txBody>
      </p:sp>
      <p:pic>
        <p:nvPicPr>
          <p:cNvPr descr="A black background with white text and blue waves&#10;&#10;Description automatically generated with low confidence" id="304" name="Google Shape;304;p19"/>
          <p:cNvPicPr preferRelativeResize="0"/>
          <p:nvPr/>
        </p:nvPicPr>
        <p:blipFill rotWithShape="1">
          <a:blip r:embed="rId5">
            <a:alphaModFix/>
          </a:blip>
          <a:srcRect b="40856" l="0" r="0" t="28149"/>
          <a:stretch/>
        </p:blipFill>
        <p:spPr>
          <a:xfrm>
            <a:off x="2644355" y="304072"/>
            <a:ext cx="6903291" cy="1384181"/>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2"/>
        </a:solidFill>
      </p:bgPr>
    </p:bg>
    <p:spTree>
      <p:nvGrpSpPr>
        <p:cNvPr id="309" name="Shape 309"/>
        <p:cNvGrpSpPr/>
        <p:nvPr/>
      </p:nvGrpSpPr>
      <p:grpSpPr>
        <a:xfrm>
          <a:off x="0" y="0"/>
          <a:ext cx="0" cy="0"/>
          <a:chOff x="0" y="0"/>
          <a:chExt cx="0" cy="0"/>
        </a:xfrm>
      </p:grpSpPr>
      <p:pic>
        <p:nvPicPr>
          <p:cNvPr descr="Sunlight shining through the water&#10;&#10;Description automatically generated with low confidence" id="310" name="Google Shape;310;p20"/>
          <p:cNvPicPr preferRelativeResize="0"/>
          <p:nvPr/>
        </p:nvPicPr>
        <p:blipFill rotWithShape="1">
          <a:blip r:embed="rId3">
            <a:alphaModFix amt="49000"/>
          </a:blip>
          <a:srcRect b="65530" l="0" r="0" t="-1"/>
          <a:stretch/>
        </p:blipFill>
        <p:spPr>
          <a:xfrm>
            <a:off x="27" y="-1"/>
            <a:ext cx="12191973" cy="1981551"/>
          </a:xfrm>
          <a:prstGeom prst="rect">
            <a:avLst/>
          </a:prstGeom>
          <a:noFill/>
          <a:ln>
            <a:noFill/>
          </a:ln>
        </p:spPr>
      </p:pic>
      <p:pic>
        <p:nvPicPr>
          <p:cNvPr descr="A black background with white text and blue waves&#10;&#10;Description automatically generated with low confidence" id="311" name="Google Shape;311;p20"/>
          <p:cNvPicPr preferRelativeResize="0"/>
          <p:nvPr/>
        </p:nvPicPr>
        <p:blipFill rotWithShape="1">
          <a:blip r:embed="rId4">
            <a:alphaModFix/>
          </a:blip>
          <a:srcRect b="40856" l="0" r="0" t="28149"/>
          <a:stretch/>
        </p:blipFill>
        <p:spPr>
          <a:xfrm>
            <a:off x="2644355" y="304072"/>
            <a:ext cx="6903291" cy="1384181"/>
          </a:xfrm>
          <a:prstGeom prst="rect">
            <a:avLst/>
          </a:prstGeom>
          <a:noFill/>
          <a:ln>
            <a:noFill/>
          </a:ln>
        </p:spPr>
      </p:pic>
      <p:sp>
        <p:nvSpPr>
          <p:cNvPr id="312" name="Google Shape;312;p20"/>
          <p:cNvSpPr/>
          <p:nvPr/>
        </p:nvSpPr>
        <p:spPr>
          <a:xfrm>
            <a:off x="-863600" y="1903730"/>
            <a:ext cx="13817600" cy="72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2400" u="none" cap="none" strike="noStrike">
              <a:solidFill>
                <a:srgbClr val="FFFFFF"/>
              </a:solidFill>
              <a:latin typeface="Calibri"/>
              <a:ea typeface="Calibri"/>
              <a:cs typeface="Calibri"/>
              <a:sym typeface="Calibri"/>
            </a:endParaRPr>
          </a:p>
        </p:txBody>
      </p:sp>
      <p:pic>
        <p:nvPicPr>
          <p:cNvPr descr="A black background with white text and blue waves&#10;&#10;Description automatically generated with low confidence" id="313" name="Google Shape;313;p20"/>
          <p:cNvPicPr preferRelativeResize="0"/>
          <p:nvPr/>
        </p:nvPicPr>
        <p:blipFill rotWithShape="1">
          <a:blip r:embed="rId4">
            <a:alphaModFix/>
          </a:blip>
          <a:srcRect b="40856" l="0" r="0" t="28149"/>
          <a:stretch/>
        </p:blipFill>
        <p:spPr>
          <a:xfrm>
            <a:off x="4739033" y="2458800"/>
            <a:ext cx="2666651" cy="534691"/>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2"/>
        </a:solidFill>
      </p:bgPr>
    </p:bg>
    <p:spTree>
      <p:nvGrpSpPr>
        <p:cNvPr id="318" name="Shape 318"/>
        <p:cNvGrpSpPr/>
        <p:nvPr/>
      </p:nvGrpSpPr>
      <p:grpSpPr>
        <a:xfrm>
          <a:off x="0" y="0"/>
          <a:ext cx="0" cy="0"/>
          <a:chOff x="0" y="0"/>
          <a:chExt cx="0" cy="0"/>
        </a:xfrm>
      </p:grpSpPr>
      <p:pic>
        <p:nvPicPr>
          <p:cNvPr descr="Sunlight shining through the water&#10;&#10;Description automatically generated with low confidence" id="319" name="Google Shape;319;p21"/>
          <p:cNvPicPr preferRelativeResize="0"/>
          <p:nvPr/>
        </p:nvPicPr>
        <p:blipFill rotWithShape="1">
          <a:blip r:embed="rId3">
            <a:alphaModFix amt="49000"/>
          </a:blip>
          <a:srcRect b="65530" l="0" r="0" t="-1"/>
          <a:stretch/>
        </p:blipFill>
        <p:spPr>
          <a:xfrm>
            <a:off x="27" y="-1"/>
            <a:ext cx="12191973" cy="1981551"/>
          </a:xfrm>
          <a:prstGeom prst="rect">
            <a:avLst/>
          </a:prstGeom>
          <a:noFill/>
          <a:ln>
            <a:noFill/>
          </a:ln>
        </p:spPr>
      </p:pic>
      <p:sp>
        <p:nvSpPr>
          <p:cNvPr id="320" name="Google Shape;320;p21"/>
          <p:cNvSpPr/>
          <p:nvPr/>
        </p:nvSpPr>
        <p:spPr>
          <a:xfrm>
            <a:off x="-863600" y="1903730"/>
            <a:ext cx="13817600" cy="72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2400" u="none" cap="none" strike="noStrike">
              <a:solidFill>
                <a:srgbClr val="FFFFFF"/>
              </a:solidFill>
              <a:latin typeface="Calibri"/>
              <a:ea typeface="Calibri"/>
              <a:cs typeface="Calibri"/>
              <a:sym typeface="Calibri"/>
            </a:endParaRPr>
          </a:p>
        </p:txBody>
      </p:sp>
      <p:pic>
        <p:nvPicPr>
          <p:cNvPr descr="A black background with white text and blue waves&#10;&#10;Description automatically generated with low confidence" id="321" name="Google Shape;321;p21"/>
          <p:cNvPicPr preferRelativeResize="0"/>
          <p:nvPr/>
        </p:nvPicPr>
        <p:blipFill rotWithShape="1">
          <a:blip r:embed="rId4">
            <a:alphaModFix/>
          </a:blip>
          <a:srcRect b="40856" l="0" r="0" t="28149"/>
          <a:stretch/>
        </p:blipFill>
        <p:spPr>
          <a:xfrm>
            <a:off x="2644355" y="304072"/>
            <a:ext cx="6903291" cy="1384181"/>
          </a:xfrm>
          <a:prstGeom prst="rect">
            <a:avLst/>
          </a:prstGeom>
          <a:noFill/>
          <a:ln>
            <a:noFill/>
          </a:ln>
        </p:spPr>
      </p:pic>
      <p:sp>
        <p:nvSpPr>
          <p:cNvPr id="322" name="Google Shape;322;p21"/>
          <p:cNvSpPr/>
          <p:nvPr/>
        </p:nvSpPr>
        <p:spPr>
          <a:xfrm>
            <a:off x="0" y="2795128"/>
            <a:ext cx="4064399" cy="54573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b="1" i="0" lang="en-GB" sz="3200" u="none" cap="none" strike="noStrike">
                <a:solidFill>
                  <a:srgbClr val="FFFFFF"/>
                </a:solidFill>
                <a:latin typeface="Fira Sans"/>
                <a:ea typeface="Fira Sans"/>
                <a:cs typeface="Fira Sans"/>
                <a:sym typeface="Fira Sans"/>
              </a:rPr>
              <a:t>Water </a:t>
            </a:r>
            <a:endParaRPr/>
          </a:p>
          <a:p>
            <a:pPr indent="0" lvl="0" marL="0" marR="0" rtl="0" algn="ctr">
              <a:spcBef>
                <a:spcPts val="0"/>
              </a:spcBef>
              <a:spcAft>
                <a:spcPts val="0"/>
              </a:spcAft>
              <a:buNone/>
            </a:pPr>
            <a:r>
              <a:rPr b="1" i="0" lang="en-GB" sz="3200" u="none" cap="none" strike="noStrike">
                <a:solidFill>
                  <a:srgbClr val="FFFFFF"/>
                </a:solidFill>
                <a:latin typeface="Fira Sans"/>
                <a:ea typeface="Fira Sans"/>
                <a:cs typeface="Fira Sans"/>
                <a:sym typeface="Fira Sans"/>
              </a:rPr>
              <a:t>Off-setters</a:t>
            </a:r>
            <a:endParaRPr b="0" i="0" sz="3200" u="none" cap="none" strike="noStrike">
              <a:solidFill>
                <a:srgbClr val="FFFFFF"/>
              </a:solidFill>
              <a:latin typeface="Calibri"/>
              <a:ea typeface="Calibri"/>
              <a:cs typeface="Calibri"/>
              <a:sym typeface="Calibri"/>
            </a:endParaRPr>
          </a:p>
        </p:txBody>
      </p:sp>
      <p:grpSp>
        <p:nvGrpSpPr>
          <p:cNvPr id="323" name="Google Shape;323;p21"/>
          <p:cNvGrpSpPr/>
          <p:nvPr/>
        </p:nvGrpSpPr>
        <p:grpSpPr>
          <a:xfrm>
            <a:off x="1280780" y="5004000"/>
            <a:ext cx="1479600" cy="1224000"/>
            <a:chOff x="1086321" y="3424034"/>
            <a:chExt cx="773113" cy="703263"/>
          </a:xfrm>
        </p:grpSpPr>
        <p:sp>
          <p:nvSpPr>
            <p:cNvPr id="324" name="Google Shape;324;p21"/>
            <p:cNvSpPr/>
            <p:nvPr/>
          </p:nvSpPr>
          <p:spPr>
            <a:xfrm>
              <a:off x="1586384" y="3824084"/>
              <a:ext cx="273050" cy="238125"/>
            </a:xfrm>
            <a:custGeom>
              <a:rect b="b" l="l" r="r" t="t"/>
              <a:pathLst>
                <a:path extrusionOk="0" h="128" w="147">
                  <a:moveTo>
                    <a:pt x="147" y="42"/>
                  </a:moveTo>
                  <a:cubicBezTo>
                    <a:pt x="147" y="82"/>
                    <a:pt x="147" y="82"/>
                    <a:pt x="147" y="82"/>
                  </a:cubicBezTo>
                  <a:cubicBezTo>
                    <a:pt x="147" y="82"/>
                    <a:pt x="143" y="128"/>
                    <a:pt x="70" y="128"/>
                  </a:cubicBezTo>
                  <a:cubicBezTo>
                    <a:pt x="61" y="128"/>
                    <a:pt x="61" y="128"/>
                    <a:pt x="61" y="128"/>
                  </a:cubicBezTo>
                  <a:cubicBezTo>
                    <a:pt x="52" y="128"/>
                    <a:pt x="43" y="128"/>
                    <a:pt x="36" y="126"/>
                  </a:cubicBezTo>
                  <a:cubicBezTo>
                    <a:pt x="40" y="118"/>
                    <a:pt x="41" y="111"/>
                    <a:pt x="41" y="111"/>
                  </a:cubicBezTo>
                  <a:cubicBezTo>
                    <a:pt x="41" y="111"/>
                    <a:pt x="41" y="111"/>
                    <a:pt x="41" y="61"/>
                  </a:cubicBezTo>
                  <a:cubicBezTo>
                    <a:pt x="41" y="38"/>
                    <a:pt x="21" y="24"/>
                    <a:pt x="0" y="15"/>
                  </a:cubicBezTo>
                  <a:cubicBezTo>
                    <a:pt x="9" y="8"/>
                    <a:pt x="21" y="4"/>
                    <a:pt x="32" y="0"/>
                  </a:cubicBezTo>
                  <a:cubicBezTo>
                    <a:pt x="38" y="10"/>
                    <a:pt x="51" y="17"/>
                    <a:pt x="66" y="17"/>
                  </a:cubicBezTo>
                  <a:cubicBezTo>
                    <a:pt x="81" y="17"/>
                    <a:pt x="94" y="10"/>
                    <a:pt x="99" y="0"/>
                  </a:cubicBezTo>
                  <a:cubicBezTo>
                    <a:pt x="121" y="6"/>
                    <a:pt x="147" y="18"/>
                    <a:pt x="147" y="42"/>
                  </a:cubicBezTo>
                  <a:close/>
                </a:path>
              </a:pathLst>
            </a:custGeom>
            <a:solidFill>
              <a:srgbClr val="FF0000"/>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FFFFFF"/>
                </a:solidFill>
                <a:latin typeface="Open Sans"/>
                <a:ea typeface="Open Sans"/>
                <a:cs typeface="Open Sans"/>
                <a:sym typeface="Open Sans"/>
              </a:endParaRPr>
            </a:p>
          </p:txBody>
        </p:sp>
        <p:sp>
          <p:nvSpPr>
            <p:cNvPr id="325" name="Google Shape;325;p21"/>
            <p:cNvSpPr/>
            <p:nvPr/>
          </p:nvSpPr>
          <p:spPr>
            <a:xfrm>
              <a:off x="1648296" y="3652634"/>
              <a:ext cx="122238" cy="169863"/>
            </a:xfrm>
            <a:custGeom>
              <a:rect b="b" l="l" r="r" t="t"/>
              <a:pathLst>
                <a:path extrusionOk="0" h="91" w="66">
                  <a:moveTo>
                    <a:pt x="33" y="0"/>
                  </a:moveTo>
                  <a:cubicBezTo>
                    <a:pt x="62" y="0"/>
                    <a:pt x="66" y="20"/>
                    <a:pt x="66" y="46"/>
                  </a:cubicBezTo>
                  <a:cubicBezTo>
                    <a:pt x="66" y="71"/>
                    <a:pt x="45" y="91"/>
                    <a:pt x="33" y="91"/>
                  </a:cubicBezTo>
                  <a:cubicBezTo>
                    <a:pt x="21" y="91"/>
                    <a:pt x="0" y="71"/>
                    <a:pt x="0" y="46"/>
                  </a:cubicBezTo>
                  <a:cubicBezTo>
                    <a:pt x="0" y="20"/>
                    <a:pt x="4" y="0"/>
                    <a:pt x="33" y="0"/>
                  </a:cubicBezTo>
                  <a:close/>
                </a:path>
              </a:pathLst>
            </a:custGeom>
            <a:solidFill>
              <a:schemeClr val="lt1"/>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FFFFFF"/>
                </a:solidFill>
                <a:latin typeface="Open Sans"/>
                <a:ea typeface="Open Sans"/>
                <a:cs typeface="Open Sans"/>
                <a:sym typeface="Open Sans"/>
              </a:endParaRPr>
            </a:p>
          </p:txBody>
        </p:sp>
        <p:sp>
          <p:nvSpPr>
            <p:cNvPr id="326" name="Google Shape;326;p21"/>
            <p:cNvSpPr/>
            <p:nvPr/>
          </p:nvSpPr>
          <p:spPr>
            <a:xfrm>
              <a:off x="1602259" y="3522459"/>
              <a:ext cx="82550" cy="115888"/>
            </a:xfrm>
            <a:custGeom>
              <a:rect b="b" l="l" r="r" t="t"/>
              <a:pathLst>
                <a:path extrusionOk="0" h="62" w="44">
                  <a:moveTo>
                    <a:pt x="22" y="0"/>
                  </a:moveTo>
                  <a:cubicBezTo>
                    <a:pt x="41" y="0"/>
                    <a:pt x="44" y="14"/>
                    <a:pt x="44" y="31"/>
                  </a:cubicBezTo>
                  <a:cubicBezTo>
                    <a:pt x="44" y="48"/>
                    <a:pt x="30" y="62"/>
                    <a:pt x="22" y="62"/>
                  </a:cubicBezTo>
                  <a:cubicBezTo>
                    <a:pt x="14" y="62"/>
                    <a:pt x="0" y="48"/>
                    <a:pt x="0" y="31"/>
                  </a:cubicBezTo>
                  <a:cubicBezTo>
                    <a:pt x="0" y="14"/>
                    <a:pt x="3" y="0"/>
                    <a:pt x="22" y="0"/>
                  </a:cubicBezTo>
                  <a:close/>
                </a:path>
              </a:pathLst>
            </a:custGeom>
            <a:solidFill>
              <a:schemeClr val="lt1"/>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FFFFFF"/>
                </a:solidFill>
                <a:latin typeface="Open Sans"/>
                <a:ea typeface="Open Sans"/>
                <a:cs typeface="Open Sans"/>
                <a:sym typeface="Open Sans"/>
              </a:endParaRPr>
            </a:p>
          </p:txBody>
        </p:sp>
        <p:sp>
          <p:nvSpPr>
            <p:cNvPr id="327" name="Google Shape;327;p21"/>
            <p:cNvSpPr/>
            <p:nvPr/>
          </p:nvSpPr>
          <p:spPr>
            <a:xfrm>
              <a:off x="1302221" y="3852659"/>
              <a:ext cx="342900" cy="274638"/>
            </a:xfrm>
            <a:custGeom>
              <a:rect b="b" l="l" r="r" t="t"/>
              <a:pathLst>
                <a:path extrusionOk="0" h="147" w="185">
                  <a:moveTo>
                    <a:pt x="185" y="48"/>
                  </a:moveTo>
                  <a:cubicBezTo>
                    <a:pt x="185" y="94"/>
                    <a:pt x="185" y="94"/>
                    <a:pt x="185" y="94"/>
                  </a:cubicBezTo>
                  <a:cubicBezTo>
                    <a:pt x="185" y="94"/>
                    <a:pt x="181" y="147"/>
                    <a:pt x="98" y="147"/>
                  </a:cubicBezTo>
                  <a:cubicBezTo>
                    <a:pt x="87" y="147"/>
                    <a:pt x="87" y="147"/>
                    <a:pt x="87" y="147"/>
                  </a:cubicBezTo>
                  <a:cubicBezTo>
                    <a:pt x="4" y="147"/>
                    <a:pt x="0" y="94"/>
                    <a:pt x="0" y="94"/>
                  </a:cubicBezTo>
                  <a:cubicBezTo>
                    <a:pt x="0" y="94"/>
                    <a:pt x="0" y="94"/>
                    <a:pt x="0" y="48"/>
                  </a:cubicBezTo>
                  <a:cubicBezTo>
                    <a:pt x="0" y="21"/>
                    <a:pt x="30" y="7"/>
                    <a:pt x="54" y="0"/>
                  </a:cubicBezTo>
                  <a:cubicBezTo>
                    <a:pt x="61" y="12"/>
                    <a:pt x="76" y="20"/>
                    <a:pt x="93" y="20"/>
                  </a:cubicBezTo>
                  <a:cubicBezTo>
                    <a:pt x="110" y="20"/>
                    <a:pt x="124" y="12"/>
                    <a:pt x="131" y="0"/>
                  </a:cubicBezTo>
                  <a:cubicBezTo>
                    <a:pt x="156" y="7"/>
                    <a:pt x="185" y="21"/>
                    <a:pt x="185" y="48"/>
                  </a:cubicBezTo>
                  <a:close/>
                </a:path>
              </a:pathLst>
            </a:custGeom>
            <a:solidFill>
              <a:srgbClr val="2BA7ED"/>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FFFFFF"/>
                </a:solidFill>
                <a:latin typeface="Open Sans"/>
                <a:ea typeface="Open Sans"/>
                <a:cs typeface="Open Sans"/>
                <a:sym typeface="Open Sans"/>
              </a:endParaRPr>
            </a:p>
          </p:txBody>
        </p:sp>
        <p:sp>
          <p:nvSpPr>
            <p:cNvPr id="328" name="Google Shape;328;p21"/>
            <p:cNvSpPr/>
            <p:nvPr/>
          </p:nvSpPr>
          <p:spPr>
            <a:xfrm>
              <a:off x="1345084" y="3570084"/>
              <a:ext cx="257175" cy="182563"/>
            </a:xfrm>
            <a:custGeom>
              <a:rect b="b" l="l" r="r" t="t"/>
              <a:pathLst>
                <a:path extrusionOk="0" h="98" w="139">
                  <a:moveTo>
                    <a:pt x="139" y="36"/>
                  </a:moveTo>
                  <a:cubicBezTo>
                    <a:pt x="139" y="70"/>
                    <a:pt x="139" y="70"/>
                    <a:pt x="139" y="70"/>
                  </a:cubicBezTo>
                  <a:cubicBezTo>
                    <a:pt x="139" y="70"/>
                    <a:pt x="138" y="86"/>
                    <a:pt x="120" y="98"/>
                  </a:cubicBezTo>
                  <a:cubicBezTo>
                    <a:pt x="120" y="61"/>
                    <a:pt x="112" y="32"/>
                    <a:pt x="70" y="32"/>
                  </a:cubicBezTo>
                  <a:cubicBezTo>
                    <a:pt x="27" y="32"/>
                    <a:pt x="19" y="61"/>
                    <a:pt x="19" y="98"/>
                  </a:cubicBezTo>
                  <a:cubicBezTo>
                    <a:pt x="2" y="86"/>
                    <a:pt x="0" y="70"/>
                    <a:pt x="0" y="70"/>
                  </a:cubicBezTo>
                  <a:cubicBezTo>
                    <a:pt x="0" y="70"/>
                    <a:pt x="0" y="70"/>
                    <a:pt x="0" y="36"/>
                  </a:cubicBezTo>
                  <a:cubicBezTo>
                    <a:pt x="0" y="15"/>
                    <a:pt x="22" y="5"/>
                    <a:pt x="41" y="0"/>
                  </a:cubicBezTo>
                  <a:cubicBezTo>
                    <a:pt x="46" y="9"/>
                    <a:pt x="57" y="14"/>
                    <a:pt x="70" y="14"/>
                  </a:cubicBezTo>
                  <a:cubicBezTo>
                    <a:pt x="82" y="14"/>
                    <a:pt x="93" y="9"/>
                    <a:pt x="98" y="0"/>
                  </a:cubicBezTo>
                  <a:cubicBezTo>
                    <a:pt x="117" y="5"/>
                    <a:pt x="139" y="15"/>
                    <a:pt x="139" y="36"/>
                  </a:cubicBezTo>
                  <a:close/>
                </a:path>
              </a:pathLst>
            </a:custGeom>
            <a:solidFill>
              <a:srgbClr val="92D050"/>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FFFFFF"/>
                </a:solidFill>
                <a:latin typeface="Open Sans"/>
                <a:ea typeface="Open Sans"/>
                <a:cs typeface="Open Sans"/>
                <a:sym typeface="Open Sans"/>
              </a:endParaRPr>
            </a:p>
          </p:txBody>
        </p:sp>
        <p:sp>
          <p:nvSpPr>
            <p:cNvPr id="329" name="Google Shape;329;p21"/>
            <p:cNvSpPr/>
            <p:nvPr/>
          </p:nvSpPr>
          <p:spPr>
            <a:xfrm>
              <a:off x="1403821" y="3655809"/>
              <a:ext cx="139700" cy="195263"/>
            </a:xfrm>
            <a:custGeom>
              <a:rect b="b" l="l" r="r" t="t"/>
              <a:pathLst>
                <a:path extrusionOk="0" h="105" w="75">
                  <a:moveTo>
                    <a:pt x="38" y="0"/>
                  </a:moveTo>
                  <a:cubicBezTo>
                    <a:pt x="71" y="0"/>
                    <a:pt x="75" y="24"/>
                    <a:pt x="75" y="52"/>
                  </a:cubicBezTo>
                  <a:cubicBezTo>
                    <a:pt x="75" y="81"/>
                    <a:pt x="51" y="105"/>
                    <a:pt x="38" y="105"/>
                  </a:cubicBezTo>
                  <a:cubicBezTo>
                    <a:pt x="24" y="105"/>
                    <a:pt x="0" y="81"/>
                    <a:pt x="0" y="52"/>
                  </a:cubicBezTo>
                  <a:cubicBezTo>
                    <a:pt x="0" y="24"/>
                    <a:pt x="5" y="0"/>
                    <a:pt x="38" y="0"/>
                  </a:cubicBezTo>
                  <a:close/>
                </a:path>
              </a:pathLst>
            </a:custGeom>
            <a:solidFill>
              <a:schemeClr val="lt1"/>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FFFFFF"/>
                </a:solidFill>
                <a:latin typeface="Open Sans"/>
                <a:ea typeface="Open Sans"/>
                <a:cs typeface="Open Sans"/>
                <a:sym typeface="Open Sans"/>
              </a:endParaRPr>
            </a:p>
          </p:txBody>
        </p:sp>
        <p:sp>
          <p:nvSpPr>
            <p:cNvPr id="330" name="Google Shape;330;p21"/>
            <p:cNvSpPr/>
            <p:nvPr/>
          </p:nvSpPr>
          <p:spPr>
            <a:xfrm>
              <a:off x="1421284" y="3424034"/>
              <a:ext cx="104775" cy="144463"/>
            </a:xfrm>
            <a:custGeom>
              <a:rect b="b" l="l" r="r" t="t"/>
              <a:pathLst>
                <a:path extrusionOk="0" h="78" w="57">
                  <a:moveTo>
                    <a:pt x="29" y="0"/>
                  </a:moveTo>
                  <a:cubicBezTo>
                    <a:pt x="53" y="0"/>
                    <a:pt x="57" y="17"/>
                    <a:pt x="57" y="39"/>
                  </a:cubicBezTo>
                  <a:cubicBezTo>
                    <a:pt x="57" y="60"/>
                    <a:pt x="39" y="78"/>
                    <a:pt x="29" y="78"/>
                  </a:cubicBezTo>
                  <a:cubicBezTo>
                    <a:pt x="18" y="78"/>
                    <a:pt x="0" y="60"/>
                    <a:pt x="0" y="39"/>
                  </a:cubicBezTo>
                  <a:cubicBezTo>
                    <a:pt x="0" y="17"/>
                    <a:pt x="4" y="0"/>
                    <a:pt x="29" y="0"/>
                  </a:cubicBezTo>
                  <a:close/>
                </a:path>
              </a:pathLst>
            </a:custGeom>
            <a:solidFill>
              <a:schemeClr val="lt1"/>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FFFFFF"/>
                </a:solidFill>
                <a:latin typeface="Open Sans"/>
                <a:ea typeface="Open Sans"/>
                <a:cs typeface="Open Sans"/>
                <a:sym typeface="Open Sans"/>
              </a:endParaRPr>
            </a:p>
          </p:txBody>
        </p:sp>
        <p:sp>
          <p:nvSpPr>
            <p:cNvPr id="331" name="Google Shape;331;p21"/>
            <p:cNvSpPr/>
            <p:nvPr/>
          </p:nvSpPr>
          <p:spPr>
            <a:xfrm>
              <a:off x="1264121" y="3522459"/>
              <a:ext cx="82550" cy="115888"/>
            </a:xfrm>
            <a:custGeom>
              <a:rect b="b" l="l" r="r" t="t"/>
              <a:pathLst>
                <a:path extrusionOk="0" h="62" w="44">
                  <a:moveTo>
                    <a:pt x="22" y="0"/>
                  </a:moveTo>
                  <a:cubicBezTo>
                    <a:pt x="41" y="0"/>
                    <a:pt x="44" y="14"/>
                    <a:pt x="44" y="31"/>
                  </a:cubicBezTo>
                  <a:cubicBezTo>
                    <a:pt x="44" y="48"/>
                    <a:pt x="30" y="62"/>
                    <a:pt x="22" y="62"/>
                  </a:cubicBezTo>
                  <a:cubicBezTo>
                    <a:pt x="14" y="62"/>
                    <a:pt x="0" y="48"/>
                    <a:pt x="0" y="31"/>
                  </a:cubicBezTo>
                  <a:cubicBezTo>
                    <a:pt x="0" y="14"/>
                    <a:pt x="2" y="0"/>
                    <a:pt x="22" y="0"/>
                  </a:cubicBezTo>
                  <a:close/>
                </a:path>
              </a:pathLst>
            </a:custGeom>
            <a:solidFill>
              <a:schemeClr val="lt1"/>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FFFFFF"/>
                </a:solidFill>
                <a:latin typeface="Open Sans"/>
                <a:ea typeface="Open Sans"/>
                <a:cs typeface="Open Sans"/>
                <a:sym typeface="Open Sans"/>
              </a:endParaRPr>
            </a:p>
          </p:txBody>
        </p:sp>
        <p:sp>
          <p:nvSpPr>
            <p:cNvPr id="332" name="Google Shape;332;p21"/>
            <p:cNvSpPr/>
            <p:nvPr/>
          </p:nvSpPr>
          <p:spPr>
            <a:xfrm>
              <a:off x="1086321" y="3822497"/>
              <a:ext cx="273050" cy="236538"/>
            </a:xfrm>
            <a:custGeom>
              <a:rect b="b" l="l" r="r" t="t"/>
              <a:pathLst>
                <a:path extrusionOk="0" h="128" w="147">
                  <a:moveTo>
                    <a:pt x="114" y="0"/>
                  </a:moveTo>
                  <a:cubicBezTo>
                    <a:pt x="125" y="3"/>
                    <a:pt x="138" y="8"/>
                    <a:pt x="147" y="15"/>
                  </a:cubicBezTo>
                  <a:cubicBezTo>
                    <a:pt x="125" y="24"/>
                    <a:pt x="106" y="38"/>
                    <a:pt x="106" y="61"/>
                  </a:cubicBezTo>
                  <a:cubicBezTo>
                    <a:pt x="106" y="111"/>
                    <a:pt x="106" y="111"/>
                    <a:pt x="106" y="111"/>
                  </a:cubicBezTo>
                  <a:cubicBezTo>
                    <a:pt x="106" y="111"/>
                    <a:pt x="106" y="117"/>
                    <a:pt x="110" y="126"/>
                  </a:cubicBezTo>
                  <a:cubicBezTo>
                    <a:pt x="103" y="127"/>
                    <a:pt x="95" y="128"/>
                    <a:pt x="85" y="128"/>
                  </a:cubicBezTo>
                  <a:cubicBezTo>
                    <a:pt x="76" y="128"/>
                    <a:pt x="76" y="128"/>
                    <a:pt x="76" y="128"/>
                  </a:cubicBezTo>
                  <a:cubicBezTo>
                    <a:pt x="4" y="128"/>
                    <a:pt x="0" y="82"/>
                    <a:pt x="0" y="82"/>
                  </a:cubicBezTo>
                  <a:cubicBezTo>
                    <a:pt x="0" y="82"/>
                    <a:pt x="0" y="82"/>
                    <a:pt x="0" y="42"/>
                  </a:cubicBezTo>
                  <a:cubicBezTo>
                    <a:pt x="0" y="18"/>
                    <a:pt x="26" y="6"/>
                    <a:pt x="47" y="0"/>
                  </a:cubicBezTo>
                  <a:cubicBezTo>
                    <a:pt x="53" y="10"/>
                    <a:pt x="66" y="17"/>
                    <a:pt x="81" y="17"/>
                  </a:cubicBezTo>
                  <a:cubicBezTo>
                    <a:pt x="96" y="17"/>
                    <a:pt x="108" y="10"/>
                    <a:pt x="114" y="0"/>
                  </a:cubicBezTo>
                  <a:close/>
                </a:path>
              </a:pathLst>
            </a:custGeom>
            <a:solidFill>
              <a:srgbClr val="FFC557"/>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FFFFFF"/>
                </a:solidFill>
                <a:latin typeface="Open Sans"/>
                <a:ea typeface="Open Sans"/>
                <a:cs typeface="Open Sans"/>
                <a:sym typeface="Open Sans"/>
              </a:endParaRPr>
            </a:p>
          </p:txBody>
        </p:sp>
        <p:sp>
          <p:nvSpPr>
            <p:cNvPr id="333" name="Google Shape;333;p21"/>
            <p:cNvSpPr/>
            <p:nvPr/>
          </p:nvSpPr>
          <p:spPr>
            <a:xfrm>
              <a:off x="1175221" y="3651047"/>
              <a:ext cx="122238" cy="168275"/>
            </a:xfrm>
            <a:custGeom>
              <a:rect b="b" l="l" r="r" t="t"/>
              <a:pathLst>
                <a:path extrusionOk="0" h="91" w="66">
                  <a:moveTo>
                    <a:pt x="33" y="0"/>
                  </a:moveTo>
                  <a:cubicBezTo>
                    <a:pt x="61" y="0"/>
                    <a:pt x="66" y="20"/>
                    <a:pt x="66" y="45"/>
                  </a:cubicBezTo>
                  <a:cubicBezTo>
                    <a:pt x="66" y="70"/>
                    <a:pt x="45" y="91"/>
                    <a:pt x="33" y="91"/>
                  </a:cubicBezTo>
                  <a:cubicBezTo>
                    <a:pt x="21" y="91"/>
                    <a:pt x="0" y="70"/>
                    <a:pt x="0" y="45"/>
                  </a:cubicBezTo>
                  <a:cubicBezTo>
                    <a:pt x="0" y="20"/>
                    <a:pt x="4" y="0"/>
                    <a:pt x="33" y="0"/>
                  </a:cubicBezTo>
                  <a:close/>
                </a:path>
              </a:pathLst>
            </a:custGeom>
            <a:solidFill>
              <a:schemeClr val="lt1"/>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FFFFFF"/>
                </a:solidFill>
                <a:latin typeface="Open Sans"/>
                <a:ea typeface="Open Sans"/>
                <a:cs typeface="Open Sans"/>
                <a:sym typeface="Open Sans"/>
              </a:endParaRPr>
            </a:p>
          </p:txBody>
        </p:sp>
      </p:grpSp>
      <p:pic>
        <p:nvPicPr>
          <p:cNvPr descr="Rope Knot outline" id="334" name="Google Shape;334;p21"/>
          <p:cNvPicPr preferRelativeResize="0"/>
          <p:nvPr/>
        </p:nvPicPr>
        <p:blipFill rotWithShape="1">
          <a:blip r:embed="rId5">
            <a:alphaModFix/>
          </a:blip>
          <a:srcRect b="0" l="0" r="0" t="0"/>
          <a:stretch/>
        </p:blipFill>
        <p:spPr>
          <a:xfrm>
            <a:off x="3026081" y="3884400"/>
            <a:ext cx="1080000" cy="1080000"/>
          </a:xfrm>
          <a:prstGeom prst="rect">
            <a:avLst/>
          </a:prstGeom>
          <a:noFill/>
          <a:ln>
            <a:noFill/>
          </a:ln>
        </p:spPr>
      </p:pic>
      <p:pic>
        <p:nvPicPr>
          <p:cNvPr descr="A black background with white text and blue waves&#10;&#10;Description automatically generated with low confidence" id="335" name="Google Shape;335;p21"/>
          <p:cNvPicPr preferRelativeResize="0"/>
          <p:nvPr/>
        </p:nvPicPr>
        <p:blipFill rotWithShape="1">
          <a:blip r:embed="rId4">
            <a:alphaModFix/>
          </a:blip>
          <a:srcRect b="40856" l="0" r="0" t="28149"/>
          <a:stretch/>
        </p:blipFill>
        <p:spPr>
          <a:xfrm>
            <a:off x="4739033" y="2458800"/>
            <a:ext cx="2666651" cy="534691"/>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2"/>
        </a:solidFill>
      </p:bgPr>
    </p:bg>
    <p:spTree>
      <p:nvGrpSpPr>
        <p:cNvPr id="340" name="Shape 340"/>
        <p:cNvGrpSpPr/>
        <p:nvPr/>
      </p:nvGrpSpPr>
      <p:grpSpPr>
        <a:xfrm>
          <a:off x="0" y="0"/>
          <a:ext cx="0" cy="0"/>
          <a:chOff x="0" y="0"/>
          <a:chExt cx="0" cy="0"/>
        </a:xfrm>
      </p:grpSpPr>
      <p:pic>
        <p:nvPicPr>
          <p:cNvPr descr="Sunlight shining through the water&#10;&#10;Description automatically generated with low confidence" id="341" name="Google Shape;341;p22"/>
          <p:cNvPicPr preferRelativeResize="0"/>
          <p:nvPr/>
        </p:nvPicPr>
        <p:blipFill rotWithShape="1">
          <a:blip r:embed="rId3">
            <a:alphaModFix amt="49000"/>
          </a:blip>
          <a:srcRect b="65530" l="0" r="0" t="-1"/>
          <a:stretch/>
        </p:blipFill>
        <p:spPr>
          <a:xfrm>
            <a:off x="27" y="-1"/>
            <a:ext cx="12191973" cy="1981551"/>
          </a:xfrm>
          <a:prstGeom prst="rect">
            <a:avLst/>
          </a:prstGeom>
          <a:noFill/>
          <a:ln>
            <a:noFill/>
          </a:ln>
        </p:spPr>
      </p:pic>
      <p:sp>
        <p:nvSpPr>
          <p:cNvPr id="342" name="Google Shape;342;p22"/>
          <p:cNvSpPr/>
          <p:nvPr/>
        </p:nvSpPr>
        <p:spPr>
          <a:xfrm>
            <a:off x="-863600" y="1903730"/>
            <a:ext cx="13817600" cy="72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2400" u="none" cap="none" strike="noStrike">
              <a:solidFill>
                <a:srgbClr val="FFFFFF"/>
              </a:solidFill>
              <a:latin typeface="Calibri"/>
              <a:ea typeface="Calibri"/>
              <a:cs typeface="Calibri"/>
              <a:sym typeface="Calibri"/>
            </a:endParaRPr>
          </a:p>
        </p:txBody>
      </p:sp>
      <p:pic>
        <p:nvPicPr>
          <p:cNvPr descr="A black background with white text and blue waves&#10;&#10;Description automatically generated with low confidence" id="343" name="Google Shape;343;p22"/>
          <p:cNvPicPr preferRelativeResize="0"/>
          <p:nvPr/>
        </p:nvPicPr>
        <p:blipFill rotWithShape="1">
          <a:blip r:embed="rId4">
            <a:alphaModFix/>
          </a:blip>
          <a:srcRect b="40856" l="0" r="0" t="28149"/>
          <a:stretch/>
        </p:blipFill>
        <p:spPr>
          <a:xfrm>
            <a:off x="2644355" y="304072"/>
            <a:ext cx="6903291" cy="1384181"/>
          </a:xfrm>
          <a:prstGeom prst="rect">
            <a:avLst/>
          </a:prstGeom>
          <a:noFill/>
          <a:ln>
            <a:noFill/>
          </a:ln>
        </p:spPr>
      </p:pic>
      <p:sp>
        <p:nvSpPr>
          <p:cNvPr id="344" name="Google Shape;344;p22"/>
          <p:cNvSpPr/>
          <p:nvPr/>
        </p:nvSpPr>
        <p:spPr>
          <a:xfrm>
            <a:off x="8127600" y="2793600"/>
            <a:ext cx="4064395" cy="54573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b="1" i="0" lang="en-GB" sz="3200" u="none" cap="none" strike="noStrike">
                <a:solidFill>
                  <a:srgbClr val="FFFFFF"/>
                </a:solidFill>
                <a:latin typeface="Fira Sans"/>
                <a:ea typeface="Fira Sans"/>
                <a:cs typeface="Fira Sans"/>
                <a:sym typeface="Fira Sans"/>
              </a:rPr>
              <a:t>Water Neutrality Aspirants</a:t>
            </a:r>
            <a:endParaRPr b="0" i="0" sz="3200" u="none" cap="none" strike="noStrike">
              <a:solidFill>
                <a:srgbClr val="FFFFFF"/>
              </a:solidFill>
              <a:latin typeface="Calibri"/>
              <a:ea typeface="Calibri"/>
              <a:cs typeface="Calibri"/>
              <a:sym typeface="Calibri"/>
            </a:endParaRPr>
          </a:p>
        </p:txBody>
      </p:sp>
      <p:grpSp>
        <p:nvGrpSpPr>
          <p:cNvPr id="345" name="Google Shape;345;p22"/>
          <p:cNvGrpSpPr/>
          <p:nvPr/>
        </p:nvGrpSpPr>
        <p:grpSpPr>
          <a:xfrm>
            <a:off x="10316171" y="5015207"/>
            <a:ext cx="1480355" cy="1280584"/>
            <a:chOff x="8844385" y="4485730"/>
            <a:chExt cx="917575" cy="793750"/>
          </a:xfrm>
        </p:grpSpPr>
        <p:sp>
          <p:nvSpPr>
            <p:cNvPr id="346" name="Google Shape;346;p22"/>
            <p:cNvSpPr/>
            <p:nvPr/>
          </p:nvSpPr>
          <p:spPr>
            <a:xfrm>
              <a:off x="8926935" y="4903242"/>
              <a:ext cx="752475" cy="82550"/>
            </a:xfrm>
            <a:prstGeom prst="rect">
              <a:avLst/>
            </a:prstGeom>
            <a:solidFill>
              <a:srgbClr val="7F7F7F"/>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347" name="Google Shape;347;p22"/>
            <p:cNvSpPr/>
            <p:nvPr/>
          </p:nvSpPr>
          <p:spPr>
            <a:xfrm>
              <a:off x="9011073" y="4695280"/>
              <a:ext cx="582613" cy="82550"/>
            </a:xfrm>
            <a:prstGeom prst="rect">
              <a:avLst/>
            </a:prstGeom>
            <a:solidFill>
              <a:srgbClr val="7F7F7F"/>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348" name="Google Shape;348;p22"/>
            <p:cNvSpPr/>
            <p:nvPr/>
          </p:nvSpPr>
          <p:spPr>
            <a:xfrm>
              <a:off x="8844385" y="5195342"/>
              <a:ext cx="917575" cy="84138"/>
            </a:xfrm>
            <a:prstGeom prst="rect">
              <a:avLst/>
            </a:prstGeom>
            <a:solidFill>
              <a:srgbClr val="7F7F7F"/>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349" name="Google Shape;349;p22"/>
            <p:cNvSpPr/>
            <p:nvPr/>
          </p:nvSpPr>
          <p:spPr>
            <a:xfrm>
              <a:off x="9011073" y="4777830"/>
              <a:ext cx="84138" cy="125413"/>
            </a:xfrm>
            <a:prstGeom prst="rect">
              <a:avLst/>
            </a:prstGeom>
            <a:solidFill>
              <a:srgbClr val="7F7F7F"/>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350" name="Google Shape;350;p22"/>
            <p:cNvSpPr/>
            <p:nvPr/>
          </p:nvSpPr>
          <p:spPr>
            <a:xfrm>
              <a:off x="9179348" y="4777830"/>
              <a:ext cx="82550" cy="125413"/>
            </a:xfrm>
            <a:prstGeom prst="rect">
              <a:avLst/>
            </a:prstGeom>
            <a:solidFill>
              <a:srgbClr val="7F7F7F"/>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351" name="Google Shape;351;p22"/>
            <p:cNvSpPr/>
            <p:nvPr/>
          </p:nvSpPr>
          <p:spPr>
            <a:xfrm>
              <a:off x="9344448" y="4777830"/>
              <a:ext cx="84138" cy="125413"/>
            </a:xfrm>
            <a:prstGeom prst="rect">
              <a:avLst/>
            </a:prstGeom>
            <a:solidFill>
              <a:srgbClr val="7F7F7F"/>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352" name="Google Shape;352;p22"/>
            <p:cNvSpPr/>
            <p:nvPr/>
          </p:nvSpPr>
          <p:spPr>
            <a:xfrm>
              <a:off x="9511135" y="4777830"/>
              <a:ext cx="82550" cy="125413"/>
            </a:xfrm>
            <a:prstGeom prst="rect">
              <a:avLst/>
            </a:prstGeom>
            <a:solidFill>
              <a:srgbClr val="7F7F7F"/>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353" name="Google Shape;353;p22"/>
            <p:cNvSpPr/>
            <p:nvPr/>
          </p:nvSpPr>
          <p:spPr>
            <a:xfrm>
              <a:off x="8926935" y="4985792"/>
              <a:ext cx="84138" cy="209550"/>
            </a:xfrm>
            <a:prstGeom prst="rect">
              <a:avLst/>
            </a:prstGeom>
            <a:solidFill>
              <a:srgbClr val="7F7F7F"/>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354" name="Google Shape;354;p22"/>
            <p:cNvSpPr/>
            <p:nvPr/>
          </p:nvSpPr>
          <p:spPr>
            <a:xfrm>
              <a:off x="9095210" y="4985792"/>
              <a:ext cx="84138" cy="209550"/>
            </a:xfrm>
            <a:prstGeom prst="rect">
              <a:avLst/>
            </a:prstGeom>
            <a:solidFill>
              <a:srgbClr val="7F7F7F"/>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355" name="Google Shape;355;p22"/>
            <p:cNvSpPr/>
            <p:nvPr/>
          </p:nvSpPr>
          <p:spPr>
            <a:xfrm>
              <a:off x="9261898" y="4985792"/>
              <a:ext cx="82550" cy="209550"/>
            </a:xfrm>
            <a:prstGeom prst="rect">
              <a:avLst/>
            </a:prstGeom>
            <a:solidFill>
              <a:srgbClr val="7F7F7F"/>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356" name="Google Shape;356;p22"/>
            <p:cNvSpPr/>
            <p:nvPr/>
          </p:nvSpPr>
          <p:spPr>
            <a:xfrm>
              <a:off x="9428585" y="4985792"/>
              <a:ext cx="82550" cy="209550"/>
            </a:xfrm>
            <a:prstGeom prst="rect">
              <a:avLst/>
            </a:prstGeom>
            <a:solidFill>
              <a:srgbClr val="7F7F7F"/>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357" name="Google Shape;357;p22"/>
            <p:cNvSpPr/>
            <p:nvPr/>
          </p:nvSpPr>
          <p:spPr>
            <a:xfrm>
              <a:off x="9593685" y="4985792"/>
              <a:ext cx="85725" cy="209550"/>
            </a:xfrm>
            <a:prstGeom prst="rect">
              <a:avLst/>
            </a:prstGeom>
            <a:solidFill>
              <a:srgbClr val="7F7F7F"/>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358" name="Google Shape;358;p22"/>
            <p:cNvSpPr/>
            <p:nvPr/>
          </p:nvSpPr>
          <p:spPr>
            <a:xfrm>
              <a:off x="9261898" y="4985792"/>
              <a:ext cx="82550" cy="88900"/>
            </a:xfrm>
            <a:custGeom>
              <a:rect b="b" l="l" r="r" t="t"/>
              <a:pathLst>
                <a:path extrusionOk="0" h="56" w="52">
                  <a:moveTo>
                    <a:pt x="0" y="0"/>
                  </a:moveTo>
                  <a:lnTo>
                    <a:pt x="52" y="0"/>
                  </a:lnTo>
                  <a:lnTo>
                    <a:pt x="52" y="56"/>
                  </a:lnTo>
                  <a:lnTo>
                    <a:pt x="0" y="46"/>
                  </a:lnTo>
                  <a:lnTo>
                    <a:pt x="0" y="0"/>
                  </a:lnTo>
                  <a:close/>
                </a:path>
              </a:pathLst>
            </a:custGeom>
            <a:solidFill>
              <a:srgbClr val="7F7F7F"/>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359" name="Google Shape;359;p22"/>
            <p:cNvSpPr/>
            <p:nvPr/>
          </p:nvSpPr>
          <p:spPr>
            <a:xfrm>
              <a:off x="9428585" y="4985792"/>
              <a:ext cx="82550" cy="127000"/>
            </a:xfrm>
            <a:custGeom>
              <a:rect b="b" l="l" r="r" t="t"/>
              <a:pathLst>
                <a:path extrusionOk="0" h="80" w="52">
                  <a:moveTo>
                    <a:pt x="0" y="0"/>
                  </a:moveTo>
                  <a:lnTo>
                    <a:pt x="52" y="0"/>
                  </a:lnTo>
                  <a:lnTo>
                    <a:pt x="52" y="80"/>
                  </a:lnTo>
                  <a:lnTo>
                    <a:pt x="0" y="68"/>
                  </a:lnTo>
                  <a:lnTo>
                    <a:pt x="0" y="0"/>
                  </a:lnTo>
                  <a:close/>
                </a:path>
              </a:pathLst>
            </a:custGeom>
            <a:solidFill>
              <a:srgbClr val="7F7F7F"/>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360" name="Google Shape;360;p22"/>
            <p:cNvSpPr/>
            <p:nvPr/>
          </p:nvSpPr>
          <p:spPr>
            <a:xfrm>
              <a:off x="8926935" y="4985792"/>
              <a:ext cx="84138" cy="19050"/>
            </a:xfrm>
            <a:custGeom>
              <a:rect b="b" l="l" r="r" t="t"/>
              <a:pathLst>
                <a:path extrusionOk="0" h="12" w="53">
                  <a:moveTo>
                    <a:pt x="0" y="0"/>
                  </a:moveTo>
                  <a:lnTo>
                    <a:pt x="53" y="0"/>
                  </a:lnTo>
                  <a:lnTo>
                    <a:pt x="53" y="12"/>
                  </a:lnTo>
                  <a:lnTo>
                    <a:pt x="0" y="0"/>
                  </a:lnTo>
                  <a:close/>
                </a:path>
              </a:pathLst>
            </a:custGeom>
            <a:solidFill>
              <a:srgbClr val="7F7F7F"/>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361" name="Google Shape;361;p22"/>
            <p:cNvSpPr/>
            <p:nvPr/>
          </p:nvSpPr>
          <p:spPr>
            <a:xfrm>
              <a:off x="9593685" y="4985792"/>
              <a:ext cx="85725" cy="161925"/>
            </a:xfrm>
            <a:custGeom>
              <a:rect b="b" l="l" r="r" t="t"/>
              <a:pathLst>
                <a:path extrusionOk="0" h="102" w="54">
                  <a:moveTo>
                    <a:pt x="0" y="0"/>
                  </a:moveTo>
                  <a:lnTo>
                    <a:pt x="54" y="0"/>
                  </a:lnTo>
                  <a:lnTo>
                    <a:pt x="54" y="102"/>
                  </a:lnTo>
                  <a:lnTo>
                    <a:pt x="0" y="90"/>
                  </a:lnTo>
                  <a:lnTo>
                    <a:pt x="0" y="0"/>
                  </a:lnTo>
                  <a:close/>
                </a:path>
              </a:pathLst>
            </a:custGeom>
            <a:solidFill>
              <a:srgbClr val="7F7F7F"/>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362" name="Google Shape;362;p22"/>
            <p:cNvSpPr/>
            <p:nvPr/>
          </p:nvSpPr>
          <p:spPr>
            <a:xfrm>
              <a:off x="9095210" y="4985792"/>
              <a:ext cx="84138" cy="53975"/>
            </a:xfrm>
            <a:custGeom>
              <a:rect b="b" l="l" r="r" t="t"/>
              <a:pathLst>
                <a:path extrusionOk="0" h="34" w="53">
                  <a:moveTo>
                    <a:pt x="0" y="0"/>
                  </a:moveTo>
                  <a:lnTo>
                    <a:pt x="53" y="0"/>
                  </a:lnTo>
                  <a:lnTo>
                    <a:pt x="53" y="34"/>
                  </a:lnTo>
                  <a:lnTo>
                    <a:pt x="0" y="24"/>
                  </a:lnTo>
                  <a:lnTo>
                    <a:pt x="0" y="0"/>
                  </a:lnTo>
                  <a:close/>
                </a:path>
              </a:pathLst>
            </a:custGeom>
            <a:solidFill>
              <a:srgbClr val="7F7F7F"/>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363" name="Google Shape;363;p22"/>
            <p:cNvSpPr/>
            <p:nvPr/>
          </p:nvSpPr>
          <p:spPr>
            <a:xfrm>
              <a:off x="9344448" y="4777830"/>
              <a:ext cx="84138" cy="88900"/>
            </a:xfrm>
            <a:custGeom>
              <a:rect b="b" l="l" r="r" t="t"/>
              <a:pathLst>
                <a:path extrusionOk="0" h="56" w="53">
                  <a:moveTo>
                    <a:pt x="0" y="0"/>
                  </a:moveTo>
                  <a:lnTo>
                    <a:pt x="53" y="0"/>
                  </a:lnTo>
                  <a:lnTo>
                    <a:pt x="53" y="56"/>
                  </a:lnTo>
                  <a:lnTo>
                    <a:pt x="0" y="45"/>
                  </a:lnTo>
                  <a:lnTo>
                    <a:pt x="0" y="0"/>
                  </a:lnTo>
                  <a:close/>
                </a:path>
              </a:pathLst>
            </a:custGeom>
            <a:solidFill>
              <a:srgbClr val="7F7F7F"/>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364" name="Google Shape;364;p22"/>
            <p:cNvSpPr/>
            <p:nvPr/>
          </p:nvSpPr>
          <p:spPr>
            <a:xfrm>
              <a:off x="9179348" y="4777830"/>
              <a:ext cx="82550" cy="53975"/>
            </a:xfrm>
            <a:custGeom>
              <a:rect b="b" l="l" r="r" t="t"/>
              <a:pathLst>
                <a:path extrusionOk="0" h="34" w="52">
                  <a:moveTo>
                    <a:pt x="0" y="0"/>
                  </a:moveTo>
                  <a:lnTo>
                    <a:pt x="52" y="0"/>
                  </a:lnTo>
                  <a:lnTo>
                    <a:pt x="52" y="34"/>
                  </a:lnTo>
                  <a:lnTo>
                    <a:pt x="0" y="22"/>
                  </a:lnTo>
                  <a:lnTo>
                    <a:pt x="0" y="0"/>
                  </a:lnTo>
                  <a:close/>
                </a:path>
              </a:pathLst>
            </a:custGeom>
            <a:solidFill>
              <a:srgbClr val="7F7F7F"/>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365" name="Google Shape;365;p22"/>
            <p:cNvSpPr/>
            <p:nvPr/>
          </p:nvSpPr>
          <p:spPr>
            <a:xfrm>
              <a:off x="9011073" y="4777830"/>
              <a:ext cx="84138" cy="19050"/>
            </a:xfrm>
            <a:custGeom>
              <a:rect b="b" l="l" r="r" t="t"/>
              <a:pathLst>
                <a:path extrusionOk="0" h="12" w="53">
                  <a:moveTo>
                    <a:pt x="0" y="0"/>
                  </a:moveTo>
                  <a:lnTo>
                    <a:pt x="53" y="0"/>
                  </a:lnTo>
                  <a:lnTo>
                    <a:pt x="53" y="12"/>
                  </a:lnTo>
                  <a:lnTo>
                    <a:pt x="0" y="0"/>
                  </a:lnTo>
                  <a:close/>
                </a:path>
              </a:pathLst>
            </a:custGeom>
            <a:solidFill>
              <a:srgbClr val="7F7F7F"/>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366" name="Google Shape;366;p22"/>
            <p:cNvSpPr/>
            <p:nvPr/>
          </p:nvSpPr>
          <p:spPr>
            <a:xfrm>
              <a:off x="9511135" y="4777830"/>
              <a:ext cx="82550" cy="125413"/>
            </a:xfrm>
            <a:custGeom>
              <a:rect b="b" l="l" r="r" t="t"/>
              <a:pathLst>
                <a:path extrusionOk="0" h="79" w="52">
                  <a:moveTo>
                    <a:pt x="0" y="0"/>
                  </a:moveTo>
                  <a:lnTo>
                    <a:pt x="52" y="0"/>
                  </a:lnTo>
                  <a:lnTo>
                    <a:pt x="52" y="79"/>
                  </a:lnTo>
                  <a:lnTo>
                    <a:pt x="0" y="68"/>
                  </a:lnTo>
                  <a:lnTo>
                    <a:pt x="0" y="0"/>
                  </a:lnTo>
                  <a:close/>
                </a:path>
              </a:pathLst>
            </a:custGeom>
            <a:solidFill>
              <a:srgbClr val="7F7F7F"/>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367" name="Google Shape;367;p22"/>
            <p:cNvSpPr/>
            <p:nvPr/>
          </p:nvSpPr>
          <p:spPr>
            <a:xfrm>
              <a:off x="9093623" y="4485730"/>
              <a:ext cx="417513" cy="209550"/>
            </a:xfrm>
            <a:custGeom>
              <a:rect b="b" l="l" r="r" t="t"/>
              <a:pathLst>
                <a:path extrusionOk="0" h="132" w="263">
                  <a:moveTo>
                    <a:pt x="132" y="0"/>
                  </a:moveTo>
                  <a:lnTo>
                    <a:pt x="162" y="3"/>
                  </a:lnTo>
                  <a:lnTo>
                    <a:pt x="190" y="13"/>
                  </a:lnTo>
                  <a:lnTo>
                    <a:pt x="215" y="28"/>
                  </a:lnTo>
                  <a:lnTo>
                    <a:pt x="234" y="49"/>
                  </a:lnTo>
                  <a:lnTo>
                    <a:pt x="250" y="74"/>
                  </a:lnTo>
                  <a:lnTo>
                    <a:pt x="260" y="102"/>
                  </a:lnTo>
                  <a:lnTo>
                    <a:pt x="263" y="132"/>
                  </a:lnTo>
                  <a:lnTo>
                    <a:pt x="0" y="132"/>
                  </a:lnTo>
                  <a:lnTo>
                    <a:pt x="4" y="102"/>
                  </a:lnTo>
                  <a:lnTo>
                    <a:pt x="13" y="74"/>
                  </a:lnTo>
                  <a:lnTo>
                    <a:pt x="29" y="49"/>
                  </a:lnTo>
                  <a:lnTo>
                    <a:pt x="50" y="28"/>
                  </a:lnTo>
                  <a:lnTo>
                    <a:pt x="73" y="13"/>
                  </a:lnTo>
                  <a:lnTo>
                    <a:pt x="102" y="3"/>
                  </a:lnTo>
                  <a:lnTo>
                    <a:pt x="132" y="0"/>
                  </a:lnTo>
                  <a:close/>
                </a:path>
              </a:pathLst>
            </a:custGeom>
            <a:solidFill>
              <a:srgbClr val="FF0000"/>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368" name="Google Shape;368;p22"/>
            <p:cNvSpPr/>
            <p:nvPr/>
          </p:nvSpPr>
          <p:spPr>
            <a:xfrm>
              <a:off x="9261898" y="4485730"/>
              <a:ext cx="249238" cy="209550"/>
            </a:xfrm>
            <a:custGeom>
              <a:rect b="b" l="l" r="r" t="t"/>
              <a:pathLst>
                <a:path extrusionOk="0" h="132" w="157">
                  <a:moveTo>
                    <a:pt x="26" y="0"/>
                  </a:moveTo>
                  <a:lnTo>
                    <a:pt x="56" y="3"/>
                  </a:lnTo>
                  <a:lnTo>
                    <a:pt x="84" y="13"/>
                  </a:lnTo>
                  <a:lnTo>
                    <a:pt x="109" y="28"/>
                  </a:lnTo>
                  <a:lnTo>
                    <a:pt x="128" y="49"/>
                  </a:lnTo>
                  <a:lnTo>
                    <a:pt x="144" y="74"/>
                  </a:lnTo>
                  <a:lnTo>
                    <a:pt x="154" y="102"/>
                  </a:lnTo>
                  <a:lnTo>
                    <a:pt x="157" y="132"/>
                  </a:lnTo>
                  <a:lnTo>
                    <a:pt x="105" y="132"/>
                  </a:lnTo>
                  <a:lnTo>
                    <a:pt x="101" y="100"/>
                  </a:lnTo>
                  <a:lnTo>
                    <a:pt x="90" y="73"/>
                  </a:lnTo>
                  <a:lnTo>
                    <a:pt x="75" y="48"/>
                  </a:lnTo>
                  <a:lnTo>
                    <a:pt x="54" y="27"/>
                  </a:lnTo>
                  <a:lnTo>
                    <a:pt x="27" y="11"/>
                  </a:lnTo>
                  <a:lnTo>
                    <a:pt x="0" y="2"/>
                  </a:lnTo>
                  <a:lnTo>
                    <a:pt x="26" y="0"/>
                  </a:lnTo>
                  <a:close/>
                </a:path>
              </a:pathLst>
            </a:custGeom>
            <a:solidFill>
              <a:srgbClr val="FF0000"/>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grpSp>
      <p:grpSp>
        <p:nvGrpSpPr>
          <p:cNvPr id="369" name="Google Shape;369;p22"/>
          <p:cNvGrpSpPr/>
          <p:nvPr/>
        </p:nvGrpSpPr>
        <p:grpSpPr>
          <a:xfrm>
            <a:off x="8611350" y="5226337"/>
            <a:ext cx="1268748" cy="1084719"/>
            <a:chOff x="7514805" y="3281867"/>
            <a:chExt cx="951561" cy="813539"/>
          </a:xfrm>
        </p:grpSpPr>
        <p:sp>
          <p:nvSpPr>
            <p:cNvPr id="370" name="Google Shape;370;p22"/>
            <p:cNvSpPr/>
            <p:nvPr/>
          </p:nvSpPr>
          <p:spPr>
            <a:xfrm>
              <a:off x="7903658" y="3358841"/>
              <a:ext cx="53086" cy="51759"/>
            </a:xfrm>
            <a:custGeom>
              <a:rect b="b" l="l" r="r" t="t"/>
              <a:pathLst>
                <a:path extrusionOk="0" h="39" w="40">
                  <a:moveTo>
                    <a:pt x="8" y="0"/>
                  </a:moveTo>
                  <a:lnTo>
                    <a:pt x="32" y="0"/>
                  </a:lnTo>
                  <a:lnTo>
                    <a:pt x="36" y="0"/>
                  </a:lnTo>
                  <a:lnTo>
                    <a:pt x="37" y="1"/>
                  </a:lnTo>
                  <a:lnTo>
                    <a:pt x="40" y="4"/>
                  </a:lnTo>
                  <a:lnTo>
                    <a:pt x="40" y="8"/>
                  </a:lnTo>
                  <a:lnTo>
                    <a:pt x="40" y="31"/>
                  </a:lnTo>
                  <a:lnTo>
                    <a:pt x="40" y="34"/>
                  </a:lnTo>
                  <a:lnTo>
                    <a:pt x="37" y="36"/>
                  </a:lnTo>
                  <a:lnTo>
                    <a:pt x="36" y="38"/>
                  </a:lnTo>
                  <a:lnTo>
                    <a:pt x="32" y="39"/>
                  </a:lnTo>
                  <a:lnTo>
                    <a:pt x="8" y="39"/>
                  </a:lnTo>
                  <a:lnTo>
                    <a:pt x="6" y="38"/>
                  </a:lnTo>
                  <a:lnTo>
                    <a:pt x="3" y="36"/>
                  </a:lnTo>
                  <a:lnTo>
                    <a:pt x="2" y="34"/>
                  </a:lnTo>
                  <a:lnTo>
                    <a:pt x="0" y="31"/>
                  </a:lnTo>
                  <a:lnTo>
                    <a:pt x="0" y="8"/>
                  </a:lnTo>
                  <a:lnTo>
                    <a:pt x="2" y="4"/>
                  </a:lnTo>
                  <a:lnTo>
                    <a:pt x="3" y="1"/>
                  </a:lnTo>
                  <a:lnTo>
                    <a:pt x="6" y="0"/>
                  </a:lnTo>
                  <a:lnTo>
                    <a:pt x="8" y="0"/>
                  </a:lnTo>
                  <a:close/>
                </a:path>
              </a:pathLst>
            </a:custGeom>
            <a:solidFill>
              <a:srgbClr val="D3E5F6"/>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371" name="Google Shape;371;p22"/>
            <p:cNvSpPr/>
            <p:nvPr/>
          </p:nvSpPr>
          <p:spPr>
            <a:xfrm>
              <a:off x="7985941" y="3358841"/>
              <a:ext cx="51759" cy="51759"/>
            </a:xfrm>
            <a:custGeom>
              <a:rect b="b" l="l" r="r" t="t"/>
              <a:pathLst>
                <a:path extrusionOk="0" h="39" w="39">
                  <a:moveTo>
                    <a:pt x="8" y="0"/>
                  </a:moveTo>
                  <a:lnTo>
                    <a:pt x="31" y="0"/>
                  </a:lnTo>
                  <a:lnTo>
                    <a:pt x="34" y="0"/>
                  </a:lnTo>
                  <a:lnTo>
                    <a:pt x="37" y="1"/>
                  </a:lnTo>
                  <a:lnTo>
                    <a:pt x="38" y="4"/>
                  </a:lnTo>
                  <a:lnTo>
                    <a:pt x="39" y="8"/>
                  </a:lnTo>
                  <a:lnTo>
                    <a:pt x="39" y="31"/>
                  </a:lnTo>
                  <a:lnTo>
                    <a:pt x="38" y="34"/>
                  </a:lnTo>
                  <a:lnTo>
                    <a:pt x="37" y="36"/>
                  </a:lnTo>
                  <a:lnTo>
                    <a:pt x="34" y="38"/>
                  </a:lnTo>
                  <a:lnTo>
                    <a:pt x="31" y="39"/>
                  </a:lnTo>
                  <a:lnTo>
                    <a:pt x="8" y="39"/>
                  </a:lnTo>
                  <a:lnTo>
                    <a:pt x="4" y="38"/>
                  </a:lnTo>
                  <a:lnTo>
                    <a:pt x="2" y="36"/>
                  </a:lnTo>
                  <a:lnTo>
                    <a:pt x="0" y="34"/>
                  </a:lnTo>
                  <a:lnTo>
                    <a:pt x="0" y="31"/>
                  </a:lnTo>
                  <a:lnTo>
                    <a:pt x="0" y="8"/>
                  </a:lnTo>
                  <a:lnTo>
                    <a:pt x="0" y="4"/>
                  </a:lnTo>
                  <a:lnTo>
                    <a:pt x="2" y="1"/>
                  </a:lnTo>
                  <a:lnTo>
                    <a:pt x="4" y="0"/>
                  </a:lnTo>
                  <a:lnTo>
                    <a:pt x="8" y="0"/>
                  </a:lnTo>
                  <a:close/>
                </a:path>
              </a:pathLst>
            </a:custGeom>
            <a:solidFill>
              <a:srgbClr val="D3E5F6"/>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372" name="Google Shape;372;p22"/>
            <p:cNvSpPr/>
            <p:nvPr/>
          </p:nvSpPr>
          <p:spPr>
            <a:xfrm>
              <a:off x="7903658" y="3445106"/>
              <a:ext cx="53086" cy="51759"/>
            </a:xfrm>
            <a:custGeom>
              <a:rect b="b" l="l" r="r" t="t"/>
              <a:pathLst>
                <a:path extrusionOk="0" h="39" w="40">
                  <a:moveTo>
                    <a:pt x="8" y="0"/>
                  </a:moveTo>
                  <a:lnTo>
                    <a:pt x="32" y="0"/>
                  </a:lnTo>
                  <a:lnTo>
                    <a:pt x="36" y="0"/>
                  </a:lnTo>
                  <a:lnTo>
                    <a:pt x="37" y="3"/>
                  </a:lnTo>
                  <a:lnTo>
                    <a:pt x="40" y="5"/>
                  </a:lnTo>
                  <a:lnTo>
                    <a:pt x="40" y="8"/>
                  </a:lnTo>
                  <a:lnTo>
                    <a:pt x="40" y="32"/>
                  </a:lnTo>
                  <a:lnTo>
                    <a:pt x="40" y="34"/>
                  </a:lnTo>
                  <a:lnTo>
                    <a:pt x="37" y="37"/>
                  </a:lnTo>
                  <a:lnTo>
                    <a:pt x="36" y="38"/>
                  </a:lnTo>
                  <a:lnTo>
                    <a:pt x="32" y="39"/>
                  </a:lnTo>
                  <a:lnTo>
                    <a:pt x="8" y="39"/>
                  </a:lnTo>
                  <a:lnTo>
                    <a:pt x="6" y="38"/>
                  </a:lnTo>
                  <a:lnTo>
                    <a:pt x="3" y="37"/>
                  </a:lnTo>
                  <a:lnTo>
                    <a:pt x="2" y="34"/>
                  </a:lnTo>
                  <a:lnTo>
                    <a:pt x="0" y="32"/>
                  </a:lnTo>
                  <a:lnTo>
                    <a:pt x="0" y="8"/>
                  </a:lnTo>
                  <a:lnTo>
                    <a:pt x="2" y="5"/>
                  </a:lnTo>
                  <a:lnTo>
                    <a:pt x="3" y="3"/>
                  </a:lnTo>
                  <a:lnTo>
                    <a:pt x="6" y="0"/>
                  </a:lnTo>
                  <a:lnTo>
                    <a:pt x="8" y="0"/>
                  </a:lnTo>
                  <a:close/>
                </a:path>
              </a:pathLst>
            </a:custGeom>
            <a:solidFill>
              <a:srgbClr val="D3E5F6"/>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373" name="Google Shape;373;p22"/>
            <p:cNvSpPr/>
            <p:nvPr/>
          </p:nvSpPr>
          <p:spPr>
            <a:xfrm>
              <a:off x="7985941" y="3445106"/>
              <a:ext cx="51759" cy="51759"/>
            </a:xfrm>
            <a:custGeom>
              <a:rect b="b" l="l" r="r" t="t"/>
              <a:pathLst>
                <a:path extrusionOk="0" h="39" w="39">
                  <a:moveTo>
                    <a:pt x="8" y="0"/>
                  </a:moveTo>
                  <a:lnTo>
                    <a:pt x="31" y="0"/>
                  </a:lnTo>
                  <a:lnTo>
                    <a:pt x="34" y="0"/>
                  </a:lnTo>
                  <a:lnTo>
                    <a:pt x="37" y="3"/>
                  </a:lnTo>
                  <a:lnTo>
                    <a:pt x="38" y="5"/>
                  </a:lnTo>
                  <a:lnTo>
                    <a:pt x="39" y="8"/>
                  </a:lnTo>
                  <a:lnTo>
                    <a:pt x="39" y="32"/>
                  </a:lnTo>
                  <a:lnTo>
                    <a:pt x="38" y="34"/>
                  </a:lnTo>
                  <a:lnTo>
                    <a:pt x="37" y="37"/>
                  </a:lnTo>
                  <a:lnTo>
                    <a:pt x="34" y="38"/>
                  </a:lnTo>
                  <a:lnTo>
                    <a:pt x="31" y="39"/>
                  </a:lnTo>
                  <a:lnTo>
                    <a:pt x="8" y="39"/>
                  </a:lnTo>
                  <a:lnTo>
                    <a:pt x="4" y="38"/>
                  </a:lnTo>
                  <a:lnTo>
                    <a:pt x="2" y="37"/>
                  </a:lnTo>
                  <a:lnTo>
                    <a:pt x="0" y="34"/>
                  </a:lnTo>
                  <a:lnTo>
                    <a:pt x="0" y="32"/>
                  </a:lnTo>
                  <a:lnTo>
                    <a:pt x="0" y="8"/>
                  </a:lnTo>
                  <a:lnTo>
                    <a:pt x="0" y="5"/>
                  </a:lnTo>
                  <a:lnTo>
                    <a:pt x="2" y="3"/>
                  </a:lnTo>
                  <a:lnTo>
                    <a:pt x="4" y="0"/>
                  </a:lnTo>
                  <a:lnTo>
                    <a:pt x="8" y="0"/>
                  </a:lnTo>
                  <a:close/>
                </a:path>
              </a:pathLst>
            </a:custGeom>
            <a:solidFill>
              <a:srgbClr val="D3E5F6"/>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374" name="Google Shape;374;p22"/>
            <p:cNvSpPr/>
            <p:nvPr/>
          </p:nvSpPr>
          <p:spPr>
            <a:xfrm>
              <a:off x="8065570" y="3358841"/>
              <a:ext cx="51759" cy="51759"/>
            </a:xfrm>
            <a:custGeom>
              <a:rect b="b" l="l" r="r" t="t"/>
              <a:pathLst>
                <a:path extrusionOk="0" h="39" w="39">
                  <a:moveTo>
                    <a:pt x="8" y="0"/>
                  </a:moveTo>
                  <a:lnTo>
                    <a:pt x="31" y="0"/>
                  </a:lnTo>
                  <a:lnTo>
                    <a:pt x="34" y="0"/>
                  </a:lnTo>
                  <a:lnTo>
                    <a:pt x="37" y="1"/>
                  </a:lnTo>
                  <a:lnTo>
                    <a:pt x="39" y="4"/>
                  </a:lnTo>
                  <a:lnTo>
                    <a:pt x="39" y="8"/>
                  </a:lnTo>
                  <a:lnTo>
                    <a:pt x="39" y="31"/>
                  </a:lnTo>
                  <a:lnTo>
                    <a:pt x="39" y="34"/>
                  </a:lnTo>
                  <a:lnTo>
                    <a:pt x="37" y="36"/>
                  </a:lnTo>
                  <a:lnTo>
                    <a:pt x="34" y="38"/>
                  </a:lnTo>
                  <a:lnTo>
                    <a:pt x="31" y="39"/>
                  </a:lnTo>
                  <a:lnTo>
                    <a:pt x="8" y="39"/>
                  </a:lnTo>
                  <a:lnTo>
                    <a:pt x="5" y="38"/>
                  </a:lnTo>
                  <a:lnTo>
                    <a:pt x="3" y="36"/>
                  </a:lnTo>
                  <a:lnTo>
                    <a:pt x="1" y="34"/>
                  </a:lnTo>
                  <a:lnTo>
                    <a:pt x="0" y="31"/>
                  </a:lnTo>
                  <a:lnTo>
                    <a:pt x="0" y="8"/>
                  </a:lnTo>
                  <a:lnTo>
                    <a:pt x="1" y="4"/>
                  </a:lnTo>
                  <a:lnTo>
                    <a:pt x="3" y="1"/>
                  </a:lnTo>
                  <a:lnTo>
                    <a:pt x="5" y="0"/>
                  </a:lnTo>
                  <a:lnTo>
                    <a:pt x="8" y="0"/>
                  </a:lnTo>
                  <a:close/>
                </a:path>
              </a:pathLst>
            </a:custGeom>
            <a:solidFill>
              <a:srgbClr val="D3E5F6"/>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375" name="Google Shape;375;p22"/>
            <p:cNvSpPr/>
            <p:nvPr/>
          </p:nvSpPr>
          <p:spPr>
            <a:xfrm>
              <a:off x="8065570" y="3445106"/>
              <a:ext cx="51759" cy="51759"/>
            </a:xfrm>
            <a:custGeom>
              <a:rect b="b" l="l" r="r" t="t"/>
              <a:pathLst>
                <a:path extrusionOk="0" h="39" w="39">
                  <a:moveTo>
                    <a:pt x="8" y="0"/>
                  </a:moveTo>
                  <a:lnTo>
                    <a:pt x="31" y="0"/>
                  </a:lnTo>
                  <a:lnTo>
                    <a:pt x="34" y="0"/>
                  </a:lnTo>
                  <a:lnTo>
                    <a:pt x="37" y="3"/>
                  </a:lnTo>
                  <a:lnTo>
                    <a:pt x="39" y="5"/>
                  </a:lnTo>
                  <a:lnTo>
                    <a:pt x="39" y="8"/>
                  </a:lnTo>
                  <a:lnTo>
                    <a:pt x="39" y="32"/>
                  </a:lnTo>
                  <a:lnTo>
                    <a:pt x="39" y="34"/>
                  </a:lnTo>
                  <a:lnTo>
                    <a:pt x="37" y="37"/>
                  </a:lnTo>
                  <a:lnTo>
                    <a:pt x="34" y="38"/>
                  </a:lnTo>
                  <a:lnTo>
                    <a:pt x="31" y="39"/>
                  </a:lnTo>
                  <a:lnTo>
                    <a:pt x="8" y="39"/>
                  </a:lnTo>
                  <a:lnTo>
                    <a:pt x="5" y="38"/>
                  </a:lnTo>
                  <a:lnTo>
                    <a:pt x="3" y="37"/>
                  </a:lnTo>
                  <a:lnTo>
                    <a:pt x="1" y="34"/>
                  </a:lnTo>
                  <a:lnTo>
                    <a:pt x="0" y="32"/>
                  </a:lnTo>
                  <a:lnTo>
                    <a:pt x="0" y="8"/>
                  </a:lnTo>
                  <a:lnTo>
                    <a:pt x="1" y="5"/>
                  </a:lnTo>
                  <a:lnTo>
                    <a:pt x="3" y="3"/>
                  </a:lnTo>
                  <a:lnTo>
                    <a:pt x="5" y="0"/>
                  </a:lnTo>
                  <a:lnTo>
                    <a:pt x="8" y="0"/>
                  </a:lnTo>
                  <a:close/>
                </a:path>
              </a:pathLst>
            </a:custGeom>
            <a:solidFill>
              <a:srgbClr val="D3E5F6"/>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376" name="Google Shape;376;p22"/>
            <p:cNvSpPr/>
            <p:nvPr/>
          </p:nvSpPr>
          <p:spPr>
            <a:xfrm>
              <a:off x="7903658" y="3532697"/>
              <a:ext cx="53086" cy="51759"/>
            </a:xfrm>
            <a:custGeom>
              <a:rect b="b" l="l" r="r" t="t"/>
              <a:pathLst>
                <a:path extrusionOk="0" h="39" w="40">
                  <a:moveTo>
                    <a:pt x="8" y="0"/>
                  </a:moveTo>
                  <a:lnTo>
                    <a:pt x="32" y="0"/>
                  </a:lnTo>
                  <a:lnTo>
                    <a:pt x="36" y="1"/>
                  </a:lnTo>
                  <a:lnTo>
                    <a:pt x="37" y="2"/>
                  </a:lnTo>
                  <a:lnTo>
                    <a:pt x="40" y="5"/>
                  </a:lnTo>
                  <a:lnTo>
                    <a:pt x="40" y="8"/>
                  </a:lnTo>
                  <a:lnTo>
                    <a:pt x="40" y="31"/>
                  </a:lnTo>
                  <a:lnTo>
                    <a:pt x="40" y="34"/>
                  </a:lnTo>
                  <a:lnTo>
                    <a:pt x="37" y="36"/>
                  </a:lnTo>
                  <a:lnTo>
                    <a:pt x="36" y="39"/>
                  </a:lnTo>
                  <a:lnTo>
                    <a:pt x="32" y="39"/>
                  </a:lnTo>
                  <a:lnTo>
                    <a:pt x="8" y="39"/>
                  </a:lnTo>
                  <a:lnTo>
                    <a:pt x="6" y="39"/>
                  </a:lnTo>
                  <a:lnTo>
                    <a:pt x="3" y="36"/>
                  </a:lnTo>
                  <a:lnTo>
                    <a:pt x="2" y="34"/>
                  </a:lnTo>
                  <a:lnTo>
                    <a:pt x="0" y="31"/>
                  </a:lnTo>
                  <a:lnTo>
                    <a:pt x="0" y="8"/>
                  </a:lnTo>
                  <a:lnTo>
                    <a:pt x="2" y="5"/>
                  </a:lnTo>
                  <a:lnTo>
                    <a:pt x="3" y="2"/>
                  </a:lnTo>
                  <a:lnTo>
                    <a:pt x="6" y="1"/>
                  </a:lnTo>
                  <a:lnTo>
                    <a:pt x="8" y="0"/>
                  </a:lnTo>
                  <a:close/>
                </a:path>
              </a:pathLst>
            </a:custGeom>
            <a:solidFill>
              <a:srgbClr val="D3E5F6"/>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377" name="Google Shape;377;p22"/>
            <p:cNvSpPr/>
            <p:nvPr/>
          </p:nvSpPr>
          <p:spPr>
            <a:xfrm>
              <a:off x="7985941" y="3532697"/>
              <a:ext cx="51759" cy="51759"/>
            </a:xfrm>
            <a:custGeom>
              <a:rect b="b" l="l" r="r" t="t"/>
              <a:pathLst>
                <a:path extrusionOk="0" h="39" w="39">
                  <a:moveTo>
                    <a:pt x="8" y="0"/>
                  </a:moveTo>
                  <a:lnTo>
                    <a:pt x="31" y="0"/>
                  </a:lnTo>
                  <a:lnTo>
                    <a:pt x="34" y="1"/>
                  </a:lnTo>
                  <a:lnTo>
                    <a:pt x="37" y="2"/>
                  </a:lnTo>
                  <a:lnTo>
                    <a:pt x="38" y="5"/>
                  </a:lnTo>
                  <a:lnTo>
                    <a:pt x="39" y="8"/>
                  </a:lnTo>
                  <a:lnTo>
                    <a:pt x="39" y="31"/>
                  </a:lnTo>
                  <a:lnTo>
                    <a:pt x="38" y="34"/>
                  </a:lnTo>
                  <a:lnTo>
                    <a:pt x="37" y="36"/>
                  </a:lnTo>
                  <a:lnTo>
                    <a:pt x="34" y="39"/>
                  </a:lnTo>
                  <a:lnTo>
                    <a:pt x="31" y="39"/>
                  </a:lnTo>
                  <a:lnTo>
                    <a:pt x="8" y="39"/>
                  </a:lnTo>
                  <a:lnTo>
                    <a:pt x="4" y="39"/>
                  </a:lnTo>
                  <a:lnTo>
                    <a:pt x="2" y="36"/>
                  </a:lnTo>
                  <a:lnTo>
                    <a:pt x="0" y="34"/>
                  </a:lnTo>
                  <a:lnTo>
                    <a:pt x="0" y="31"/>
                  </a:lnTo>
                  <a:lnTo>
                    <a:pt x="0" y="8"/>
                  </a:lnTo>
                  <a:lnTo>
                    <a:pt x="0" y="5"/>
                  </a:lnTo>
                  <a:lnTo>
                    <a:pt x="2" y="2"/>
                  </a:lnTo>
                  <a:lnTo>
                    <a:pt x="4" y="1"/>
                  </a:lnTo>
                  <a:lnTo>
                    <a:pt x="8" y="0"/>
                  </a:lnTo>
                  <a:close/>
                </a:path>
              </a:pathLst>
            </a:custGeom>
            <a:solidFill>
              <a:srgbClr val="D3E5F6"/>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378" name="Google Shape;378;p22"/>
            <p:cNvSpPr/>
            <p:nvPr/>
          </p:nvSpPr>
          <p:spPr>
            <a:xfrm>
              <a:off x="8065570" y="3532697"/>
              <a:ext cx="51759" cy="51759"/>
            </a:xfrm>
            <a:custGeom>
              <a:rect b="b" l="l" r="r" t="t"/>
              <a:pathLst>
                <a:path extrusionOk="0" h="39" w="39">
                  <a:moveTo>
                    <a:pt x="8" y="0"/>
                  </a:moveTo>
                  <a:lnTo>
                    <a:pt x="31" y="0"/>
                  </a:lnTo>
                  <a:lnTo>
                    <a:pt x="34" y="1"/>
                  </a:lnTo>
                  <a:lnTo>
                    <a:pt x="37" y="2"/>
                  </a:lnTo>
                  <a:lnTo>
                    <a:pt x="39" y="5"/>
                  </a:lnTo>
                  <a:lnTo>
                    <a:pt x="39" y="8"/>
                  </a:lnTo>
                  <a:lnTo>
                    <a:pt x="39" y="31"/>
                  </a:lnTo>
                  <a:lnTo>
                    <a:pt x="39" y="34"/>
                  </a:lnTo>
                  <a:lnTo>
                    <a:pt x="37" y="36"/>
                  </a:lnTo>
                  <a:lnTo>
                    <a:pt x="34" y="39"/>
                  </a:lnTo>
                  <a:lnTo>
                    <a:pt x="31" y="39"/>
                  </a:lnTo>
                  <a:lnTo>
                    <a:pt x="8" y="39"/>
                  </a:lnTo>
                  <a:lnTo>
                    <a:pt x="5" y="39"/>
                  </a:lnTo>
                  <a:lnTo>
                    <a:pt x="3" y="36"/>
                  </a:lnTo>
                  <a:lnTo>
                    <a:pt x="1" y="34"/>
                  </a:lnTo>
                  <a:lnTo>
                    <a:pt x="0" y="31"/>
                  </a:lnTo>
                  <a:lnTo>
                    <a:pt x="0" y="8"/>
                  </a:lnTo>
                  <a:lnTo>
                    <a:pt x="1" y="5"/>
                  </a:lnTo>
                  <a:lnTo>
                    <a:pt x="3" y="2"/>
                  </a:lnTo>
                  <a:lnTo>
                    <a:pt x="5" y="1"/>
                  </a:lnTo>
                  <a:lnTo>
                    <a:pt x="8" y="0"/>
                  </a:lnTo>
                  <a:close/>
                </a:path>
              </a:pathLst>
            </a:custGeom>
            <a:solidFill>
              <a:srgbClr val="D3E5F6"/>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379" name="Google Shape;379;p22"/>
            <p:cNvSpPr/>
            <p:nvPr/>
          </p:nvSpPr>
          <p:spPr>
            <a:xfrm>
              <a:off x="7903658" y="3622943"/>
              <a:ext cx="53086" cy="51759"/>
            </a:xfrm>
            <a:custGeom>
              <a:rect b="b" l="l" r="r" t="t"/>
              <a:pathLst>
                <a:path extrusionOk="0" h="39" w="40">
                  <a:moveTo>
                    <a:pt x="8" y="0"/>
                  </a:moveTo>
                  <a:lnTo>
                    <a:pt x="32" y="0"/>
                  </a:lnTo>
                  <a:lnTo>
                    <a:pt x="36" y="0"/>
                  </a:lnTo>
                  <a:lnTo>
                    <a:pt x="37" y="2"/>
                  </a:lnTo>
                  <a:lnTo>
                    <a:pt x="40" y="4"/>
                  </a:lnTo>
                  <a:lnTo>
                    <a:pt x="40" y="8"/>
                  </a:lnTo>
                  <a:lnTo>
                    <a:pt x="40" y="31"/>
                  </a:lnTo>
                  <a:lnTo>
                    <a:pt x="40" y="34"/>
                  </a:lnTo>
                  <a:lnTo>
                    <a:pt x="37" y="36"/>
                  </a:lnTo>
                  <a:lnTo>
                    <a:pt x="36" y="38"/>
                  </a:lnTo>
                  <a:lnTo>
                    <a:pt x="32" y="39"/>
                  </a:lnTo>
                  <a:lnTo>
                    <a:pt x="8" y="39"/>
                  </a:lnTo>
                  <a:lnTo>
                    <a:pt x="6" y="38"/>
                  </a:lnTo>
                  <a:lnTo>
                    <a:pt x="3" y="36"/>
                  </a:lnTo>
                  <a:lnTo>
                    <a:pt x="2" y="34"/>
                  </a:lnTo>
                  <a:lnTo>
                    <a:pt x="0" y="31"/>
                  </a:lnTo>
                  <a:lnTo>
                    <a:pt x="0" y="8"/>
                  </a:lnTo>
                  <a:lnTo>
                    <a:pt x="2" y="4"/>
                  </a:lnTo>
                  <a:lnTo>
                    <a:pt x="3" y="2"/>
                  </a:lnTo>
                  <a:lnTo>
                    <a:pt x="6" y="0"/>
                  </a:lnTo>
                  <a:lnTo>
                    <a:pt x="8" y="0"/>
                  </a:lnTo>
                  <a:close/>
                </a:path>
              </a:pathLst>
            </a:custGeom>
            <a:solidFill>
              <a:srgbClr val="D3E5F6"/>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380" name="Google Shape;380;p22"/>
            <p:cNvSpPr/>
            <p:nvPr/>
          </p:nvSpPr>
          <p:spPr>
            <a:xfrm>
              <a:off x="7985941" y="3622943"/>
              <a:ext cx="51759" cy="51759"/>
            </a:xfrm>
            <a:custGeom>
              <a:rect b="b" l="l" r="r" t="t"/>
              <a:pathLst>
                <a:path extrusionOk="0" h="39" w="39">
                  <a:moveTo>
                    <a:pt x="8" y="0"/>
                  </a:moveTo>
                  <a:lnTo>
                    <a:pt x="31" y="0"/>
                  </a:lnTo>
                  <a:lnTo>
                    <a:pt x="34" y="0"/>
                  </a:lnTo>
                  <a:lnTo>
                    <a:pt x="37" y="2"/>
                  </a:lnTo>
                  <a:lnTo>
                    <a:pt x="38" y="4"/>
                  </a:lnTo>
                  <a:lnTo>
                    <a:pt x="39" y="8"/>
                  </a:lnTo>
                  <a:lnTo>
                    <a:pt x="39" y="31"/>
                  </a:lnTo>
                  <a:lnTo>
                    <a:pt x="38" y="34"/>
                  </a:lnTo>
                  <a:lnTo>
                    <a:pt x="37" y="36"/>
                  </a:lnTo>
                  <a:lnTo>
                    <a:pt x="34" y="38"/>
                  </a:lnTo>
                  <a:lnTo>
                    <a:pt x="31" y="39"/>
                  </a:lnTo>
                  <a:lnTo>
                    <a:pt x="8" y="39"/>
                  </a:lnTo>
                  <a:lnTo>
                    <a:pt x="4" y="38"/>
                  </a:lnTo>
                  <a:lnTo>
                    <a:pt x="2" y="36"/>
                  </a:lnTo>
                  <a:lnTo>
                    <a:pt x="0" y="34"/>
                  </a:lnTo>
                  <a:lnTo>
                    <a:pt x="0" y="31"/>
                  </a:lnTo>
                  <a:lnTo>
                    <a:pt x="0" y="8"/>
                  </a:lnTo>
                  <a:lnTo>
                    <a:pt x="0" y="4"/>
                  </a:lnTo>
                  <a:lnTo>
                    <a:pt x="2" y="2"/>
                  </a:lnTo>
                  <a:lnTo>
                    <a:pt x="4" y="0"/>
                  </a:lnTo>
                  <a:lnTo>
                    <a:pt x="8" y="0"/>
                  </a:lnTo>
                  <a:close/>
                </a:path>
              </a:pathLst>
            </a:custGeom>
            <a:solidFill>
              <a:srgbClr val="D3E5F6"/>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381" name="Google Shape;381;p22"/>
            <p:cNvSpPr/>
            <p:nvPr/>
          </p:nvSpPr>
          <p:spPr>
            <a:xfrm>
              <a:off x="7903658" y="3709207"/>
              <a:ext cx="53086" cy="51759"/>
            </a:xfrm>
            <a:custGeom>
              <a:rect b="b" l="l" r="r" t="t"/>
              <a:pathLst>
                <a:path extrusionOk="0" h="39" w="40">
                  <a:moveTo>
                    <a:pt x="8" y="0"/>
                  </a:moveTo>
                  <a:lnTo>
                    <a:pt x="32" y="0"/>
                  </a:lnTo>
                  <a:lnTo>
                    <a:pt x="36" y="0"/>
                  </a:lnTo>
                  <a:lnTo>
                    <a:pt x="37" y="3"/>
                  </a:lnTo>
                  <a:lnTo>
                    <a:pt x="40" y="5"/>
                  </a:lnTo>
                  <a:lnTo>
                    <a:pt x="40" y="8"/>
                  </a:lnTo>
                  <a:lnTo>
                    <a:pt x="40" y="32"/>
                  </a:lnTo>
                  <a:lnTo>
                    <a:pt x="40" y="34"/>
                  </a:lnTo>
                  <a:lnTo>
                    <a:pt x="37" y="37"/>
                  </a:lnTo>
                  <a:lnTo>
                    <a:pt x="36" y="38"/>
                  </a:lnTo>
                  <a:lnTo>
                    <a:pt x="32" y="39"/>
                  </a:lnTo>
                  <a:lnTo>
                    <a:pt x="8" y="39"/>
                  </a:lnTo>
                  <a:lnTo>
                    <a:pt x="6" y="38"/>
                  </a:lnTo>
                  <a:lnTo>
                    <a:pt x="3" y="37"/>
                  </a:lnTo>
                  <a:lnTo>
                    <a:pt x="2" y="34"/>
                  </a:lnTo>
                  <a:lnTo>
                    <a:pt x="0" y="32"/>
                  </a:lnTo>
                  <a:lnTo>
                    <a:pt x="0" y="8"/>
                  </a:lnTo>
                  <a:lnTo>
                    <a:pt x="2" y="5"/>
                  </a:lnTo>
                  <a:lnTo>
                    <a:pt x="3" y="3"/>
                  </a:lnTo>
                  <a:lnTo>
                    <a:pt x="6" y="0"/>
                  </a:lnTo>
                  <a:lnTo>
                    <a:pt x="8" y="0"/>
                  </a:lnTo>
                  <a:close/>
                </a:path>
              </a:pathLst>
            </a:custGeom>
            <a:solidFill>
              <a:srgbClr val="D3E5F6"/>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382" name="Google Shape;382;p22"/>
            <p:cNvSpPr/>
            <p:nvPr/>
          </p:nvSpPr>
          <p:spPr>
            <a:xfrm>
              <a:off x="7985941" y="3709207"/>
              <a:ext cx="51759" cy="51759"/>
            </a:xfrm>
            <a:custGeom>
              <a:rect b="b" l="l" r="r" t="t"/>
              <a:pathLst>
                <a:path extrusionOk="0" h="39" w="39">
                  <a:moveTo>
                    <a:pt x="8" y="0"/>
                  </a:moveTo>
                  <a:lnTo>
                    <a:pt x="31" y="0"/>
                  </a:lnTo>
                  <a:lnTo>
                    <a:pt x="34" y="0"/>
                  </a:lnTo>
                  <a:lnTo>
                    <a:pt x="37" y="3"/>
                  </a:lnTo>
                  <a:lnTo>
                    <a:pt x="38" y="5"/>
                  </a:lnTo>
                  <a:lnTo>
                    <a:pt x="39" y="8"/>
                  </a:lnTo>
                  <a:lnTo>
                    <a:pt x="39" y="32"/>
                  </a:lnTo>
                  <a:lnTo>
                    <a:pt x="38" y="34"/>
                  </a:lnTo>
                  <a:lnTo>
                    <a:pt x="37" y="37"/>
                  </a:lnTo>
                  <a:lnTo>
                    <a:pt x="34" y="38"/>
                  </a:lnTo>
                  <a:lnTo>
                    <a:pt x="31" y="39"/>
                  </a:lnTo>
                  <a:lnTo>
                    <a:pt x="8" y="39"/>
                  </a:lnTo>
                  <a:lnTo>
                    <a:pt x="4" y="38"/>
                  </a:lnTo>
                  <a:lnTo>
                    <a:pt x="2" y="37"/>
                  </a:lnTo>
                  <a:lnTo>
                    <a:pt x="0" y="34"/>
                  </a:lnTo>
                  <a:lnTo>
                    <a:pt x="0" y="32"/>
                  </a:lnTo>
                  <a:lnTo>
                    <a:pt x="0" y="8"/>
                  </a:lnTo>
                  <a:lnTo>
                    <a:pt x="0" y="5"/>
                  </a:lnTo>
                  <a:lnTo>
                    <a:pt x="2" y="3"/>
                  </a:lnTo>
                  <a:lnTo>
                    <a:pt x="4" y="0"/>
                  </a:lnTo>
                  <a:lnTo>
                    <a:pt x="8" y="0"/>
                  </a:lnTo>
                  <a:close/>
                </a:path>
              </a:pathLst>
            </a:custGeom>
            <a:solidFill>
              <a:srgbClr val="D3E5F6"/>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383" name="Google Shape;383;p22"/>
            <p:cNvSpPr/>
            <p:nvPr/>
          </p:nvSpPr>
          <p:spPr>
            <a:xfrm>
              <a:off x="8065570" y="3622943"/>
              <a:ext cx="51759" cy="51759"/>
            </a:xfrm>
            <a:custGeom>
              <a:rect b="b" l="l" r="r" t="t"/>
              <a:pathLst>
                <a:path extrusionOk="0" h="39" w="39">
                  <a:moveTo>
                    <a:pt x="8" y="0"/>
                  </a:moveTo>
                  <a:lnTo>
                    <a:pt x="31" y="0"/>
                  </a:lnTo>
                  <a:lnTo>
                    <a:pt x="34" y="0"/>
                  </a:lnTo>
                  <a:lnTo>
                    <a:pt x="37" y="2"/>
                  </a:lnTo>
                  <a:lnTo>
                    <a:pt x="39" y="4"/>
                  </a:lnTo>
                  <a:lnTo>
                    <a:pt x="39" y="8"/>
                  </a:lnTo>
                  <a:lnTo>
                    <a:pt x="39" y="31"/>
                  </a:lnTo>
                  <a:lnTo>
                    <a:pt x="39" y="34"/>
                  </a:lnTo>
                  <a:lnTo>
                    <a:pt x="37" y="36"/>
                  </a:lnTo>
                  <a:lnTo>
                    <a:pt x="34" y="38"/>
                  </a:lnTo>
                  <a:lnTo>
                    <a:pt x="31" y="39"/>
                  </a:lnTo>
                  <a:lnTo>
                    <a:pt x="8" y="39"/>
                  </a:lnTo>
                  <a:lnTo>
                    <a:pt x="5" y="38"/>
                  </a:lnTo>
                  <a:lnTo>
                    <a:pt x="3" y="36"/>
                  </a:lnTo>
                  <a:lnTo>
                    <a:pt x="1" y="34"/>
                  </a:lnTo>
                  <a:lnTo>
                    <a:pt x="0" y="31"/>
                  </a:lnTo>
                  <a:lnTo>
                    <a:pt x="0" y="8"/>
                  </a:lnTo>
                  <a:lnTo>
                    <a:pt x="1" y="4"/>
                  </a:lnTo>
                  <a:lnTo>
                    <a:pt x="3" y="2"/>
                  </a:lnTo>
                  <a:lnTo>
                    <a:pt x="5" y="0"/>
                  </a:lnTo>
                  <a:lnTo>
                    <a:pt x="8" y="0"/>
                  </a:lnTo>
                  <a:close/>
                </a:path>
              </a:pathLst>
            </a:custGeom>
            <a:solidFill>
              <a:srgbClr val="D3E5F6"/>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384" name="Google Shape;384;p22"/>
            <p:cNvSpPr/>
            <p:nvPr/>
          </p:nvSpPr>
          <p:spPr>
            <a:xfrm>
              <a:off x="8065570" y="3709207"/>
              <a:ext cx="51759" cy="51759"/>
            </a:xfrm>
            <a:custGeom>
              <a:rect b="b" l="l" r="r" t="t"/>
              <a:pathLst>
                <a:path extrusionOk="0" h="39" w="39">
                  <a:moveTo>
                    <a:pt x="8" y="0"/>
                  </a:moveTo>
                  <a:lnTo>
                    <a:pt x="31" y="0"/>
                  </a:lnTo>
                  <a:lnTo>
                    <a:pt x="34" y="0"/>
                  </a:lnTo>
                  <a:lnTo>
                    <a:pt x="37" y="3"/>
                  </a:lnTo>
                  <a:lnTo>
                    <a:pt x="39" y="5"/>
                  </a:lnTo>
                  <a:lnTo>
                    <a:pt x="39" y="8"/>
                  </a:lnTo>
                  <a:lnTo>
                    <a:pt x="39" y="32"/>
                  </a:lnTo>
                  <a:lnTo>
                    <a:pt x="39" y="34"/>
                  </a:lnTo>
                  <a:lnTo>
                    <a:pt x="37" y="37"/>
                  </a:lnTo>
                  <a:lnTo>
                    <a:pt x="34" y="38"/>
                  </a:lnTo>
                  <a:lnTo>
                    <a:pt x="31" y="39"/>
                  </a:lnTo>
                  <a:lnTo>
                    <a:pt x="8" y="39"/>
                  </a:lnTo>
                  <a:lnTo>
                    <a:pt x="5" y="38"/>
                  </a:lnTo>
                  <a:lnTo>
                    <a:pt x="3" y="37"/>
                  </a:lnTo>
                  <a:lnTo>
                    <a:pt x="1" y="34"/>
                  </a:lnTo>
                  <a:lnTo>
                    <a:pt x="0" y="32"/>
                  </a:lnTo>
                  <a:lnTo>
                    <a:pt x="0" y="8"/>
                  </a:lnTo>
                  <a:lnTo>
                    <a:pt x="1" y="5"/>
                  </a:lnTo>
                  <a:lnTo>
                    <a:pt x="3" y="3"/>
                  </a:lnTo>
                  <a:lnTo>
                    <a:pt x="5" y="0"/>
                  </a:lnTo>
                  <a:lnTo>
                    <a:pt x="8" y="0"/>
                  </a:lnTo>
                  <a:close/>
                </a:path>
              </a:pathLst>
            </a:custGeom>
            <a:solidFill>
              <a:srgbClr val="D3E5F6"/>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385" name="Google Shape;385;p22"/>
            <p:cNvSpPr/>
            <p:nvPr/>
          </p:nvSpPr>
          <p:spPr>
            <a:xfrm>
              <a:off x="7838628" y="3281867"/>
              <a:ext cx="627738" cy="757798"/>
            </a:xfrm>
            <a:custGeom>
              <a:rect b="b" l="l" r="r" t="t"/>
              <a:pathLst>
                <a:path extrusionOk="0" h="571" w="473">
                  <a:moveTo>
                    <a:pt x="400" y="436"/>
                  </a:moveTo>
                  <a:lnTo>
                    <a:pt x="396" y="436"/>
                  </a:lnTo>
                  <a:lnTo>
                    <a:pt x="394" y="439"/>
                  </a:lnTo>
                  <a:lnTo>
                    <a:pt x="392" y="441"/>
                  </a:lnTo>
                  <a:lnTo>
                    <a:pt x="392" y="444"/>
                  </a:lnTo>
                  <a:lnTo>
                    <a:pt x="392" y="464"/>
                  </a:lnTo>
                  <a:lnTo>
                    <a:pt x="392" y="468"/>
                  </a:lnTo>
                  <a:lnTo>
                    <a:pt x="394" y="470"/>
                  </a:lnTo>
                  <a:lnTo>
                    <a:pt x="396" y="471"/>
                  </a:lnTo>
                  <a:lnTo>
                    <a:pt x="400" y="471"/>
                  </a:lnTo>
                  <a:lnTo>
                    <a:pt x="420" y="471"/>
                  </a:lnTo>
                  <a:lnTo>
                    <a:pt x="422" y="471"/>
                  </a:lnTo>
                  <a:lnTo>
                    <a:pt x="425" y="470"/>
                  </a:lnTo>
                  <a:lnTo>
                    <a:pt x="428" y="468"/>
                  </a:lnTo>
                  <a:lnTo>
                    <a:pt x="428" y="464"/>
                  </a:lnTo>
                  <a:lnTo>
                    <a:pt x="428" y="444"/>
                  </a:lnTo>
                  <a:lnTo>
                    <a:pt x="428" y="441"/>
                  </a:lnTo>
                  <a:lnTo>
                    <a:pt x="425" y="439"/>
                  </a:lnTo>
                  <a:lnTo>
                    <a:pt x="422" y="436"/>
                  </a:lnTo>
                  <a:lnTo>
                    <a:pt x="420" y="436"/>
                  </a:lnTo>
                  <a:lnTo>
                    <a:pt x="400" y="436"/>
                  </a:lnTo>
                  <a:close/>
                  <a:moveTo>
                    <a:pt x="344" y="436"/>
                  </a:moveTo>
                  <a:lnTo>
                    <a:pt x="341" y="436"/>
                  </a:lnTo>
                  <a:lnTo>
                    <a:pt x="339" y="439"/>
                  </a:lnTo>
                  <a:lnTo>
                    <a:pt x="337" y="441"/>
                  </a:lnTo>
                  <a:lnTo>
                    <a:pt x="336" y="444"/>
                  </a:lnTo>
                  <a:lnTo>
                    <a:pt x="336" y="464"/>
                  </a:lnTo>
                  <a:lnTo>
                    <a:pt x="337" y="468"/>
                  </a:lnTo>
                  <a:lnTo>
                    <a:pt x="339" y="470"/>
                  </a:lnTo>
                  <a:lnTo>
                    <a:pt x="341" y="471"/>
                  </a:lnTo>
                  <a:lnTo>
                    <a:pt x="344" y="471"/>
                  </a:lnTo>
                  <a:lnTo>
                    <a:pt x="364" y="471"/>
                  </a:lnTo>
                  <a:lnTo>
                    <a:pt x="367" y="471"/>
                  </a:lnTo>
                  <a:lnTo>
                    <a:pt x="370" y="470"/>
                  </a:lnTo>
                  <a:lnTo>
                    <a:pt x="371" y="468"/>
                  </a:lnTo>
                  <a:lnTo>
                    <a:pt x="371" y="464"/>
                  </a:lnTo>
                  <a:lnTo>
                    <a:pt x="371" y="444"/>
                  </a:lnTo>
                  <a:lnTo>
                    <a:pt x="371" y="441"/>
                  </a:lnTo>
                  <a:lnTo>
                    <a:pt x="370" y="439"/>
                  </a:lnTo>
                  <a:lnTo>
                    <a:pt x="367" y="436"/>
                  </a:lnTo>
                  <a:lnTo>
                    <a:pt x="364" y="436"/>
                  </a:lnTo>
                  <a:lnTo>
                    <a:pt x="344" y="436"/>
                  </a:lnTo>
                  <a:close/>
                  <a:moveTo>
                    <a:pt x="288" y="436"/>
                  </a:moveTo>
                  <a:lnTo>
                    <a:pt x="285" y="436"/>
                  </a:lnTo>
                  <a:lnTo>
                    <a:pt x="282" y="439"/>
                  </a:lnTo>
                  <a:lnTo>
                    <a:pt x="281" y="441"/>
                  </a:lnTo>
                  <a:lnTo>
                    <a:pt x="280" y="444"/>
                  </a:lnTo>
                  <a:lnTo>
                    <a:pt x="280" y="464"/>
                  </a:lnTo>
                  <a:lnTo>
                    <a:pt x="281" y="468"/>
                  </a:lnTo>
                  <a:lnTo>
                    <a:pt x="282" y="470"/>
                  </a:lnTo>
                  <a:lnTo>
                    <a:pt x="285" y="471"/>
                  </a:lnTo>
                  <a:lnTo>
                    <a:pt x="288" y="471"/>
                  </a:lnTo>
                  <a:lnTo>
                    <a:pt x="309" y="471"/>
                  </a:lnTo>
                  <a:lnTo>
                    <a:pt x="311" y="471"/>
                  </a:lnTo>
                  <a:lnTo>
                    <a:pt x="314" y="470"/>
                  </a:lnTo>
                  <a:lnTo>
                    <a:pt x="315" y="468"/>
                  </a:lnTo>
                  <a:lnTo>
                    <a:pt x="316" y="464"/>
                  </a:lnTo>
                  <a:lnTo>
                    <a:pt x="316" y="444"/>
                  </a:lnTo>
                  <a:lnTo>
                    <a:pt x="315" y="441"/>
                  </a:lnTo>
                  <a:lnTo>
                    <a:pt x="314" y="439"/>
                  </a:lnTo>
                  <a:lnTo>
                    <a:pt x="311" y="436"/>
                  </a:lnTo>
                  <a:lnTo>
                    <a:pt x="309" y="436"/>
                  </a:lnTo>
                  <a:lnTo>
                    <a:pt x="288" y="436"/>
                  </a:lnTo>
                  <a:close/>
                  <a:moveTo>
                    <a:pt x="400" y="376"/>
                  </a:moveTo>
                  <a:lnTo>
                    <a:pt x="396" y="376"/>
                  </a:lnTo>
                  <a:lnTo>
                    <a:pt x="394" y="378"/>
                  </a:lnTo>
                  <a:lnTo>
                    <a:pt x="392" y="381"/>
                  </a:lnTo>
                  <a:lnTo>
                    <a:pt x="392" y="384"/>
                  </a:lnTo>
                  <a:lnTo>
                    <a:pt x="392" y="403"/>
                  </a:lnTo>
                  <a:lnTo>
                    <a:pt x="392" y="407"/>
                  </a:lnTo>
                  <a:lnTo>
                    <a:pt x="394" y="410"/>
                  </a:lnTo>
                  <a:lnTo>
                    <a:pt x="396" y="411"/>
                  </a:lnTo>
                  <a:lnTo>
                    <a:pt x="400" y="411"/>
                  </a:lnTo>
                  <a:lnTo>
                    <a:pt x="420" y="411"/>
                  </a:lnTo>
                  <a:lnTo>
                    <a:pt x="422" y="411"/>
                  </a:lnTo>
                  <a:lnTo>
                    <a:pt x="425" y="410"/>
                  </a:lnTo>
                  <a:lnTo>
                    <a:pt x="428" y="407"/>
                  </a:lnTo>
                  <a:lnTo>
                    <a:pt x="428" y="403"/>
                  </a:lnTo>
                  <a:lnTo>
                    <a:pt x="428" y="384"/>
                  </a:lnTo>
                  <a:lnTo>
                    <a:pt x="428" y="381"/>
                  </a:lnTo>
                  <a:lnTo>
                    <a:pt x="425" y="378"/>
                  </a:lnTo>
                  <a:lnTo>
                    <a:pt x="422" y="376"/>
                  </a:lnTo>
                  <a:lnTo>
                    <a:pt x="420" y="376"/>
                  </a:lnTo>
                  <a:lnTo>
                    <a:pt x="400" y="376"/>
                  </a:lnTo>
                  <a:close/>
                  <a:moveTo>
                    <a:pt x="344" y="376"/>
                  </a:moveTo>
                  <a:lnTo>
                    <a:pt x="341" y="376"/>
                  </a:lnTo>
                  <a:lnTo>
                    <a:pt x="339" y="378"/>
                  </a:lnTo>
                  <a:lnTo>
                    <a:pt x="337" y="381"/>
                  </a:lnTo>
                  <a:lnTo>
                    <a:pt x="336" y="384"/>
                  </a:lnTo>
                  <a:lnTo>
                    <a:pt x="336" y="403"/>
                  </a:lnTo>
                  <a:lnTo>
                    <a:pt x="337" y="407"/>
                  </a:lnTo>
                  <a:lnTo>
                    <a:pt x="339" y="410"/>
                  </a:lnTo>
                  <a:lnTo>
                    <a:pt x="341" y="411"/>
                  </a:lnTo>
                  <a:lnTo>
                    <a:pt x="344" y="411"/>
                  </a:lnTo>
                  <a:lnTo>
                    <a:pt x="364" y="411"/>
                  </a:lnTo>
                  <a:lnTo>
                    <a:pt x="367" y="411"/>
                  </a:lnTo>
                  <a:lnTo>
                    <a:pt x="370" y="410"/>
                  </a:lnTo>
                  <a:lnTo>
                    <a:pt x="371" y="407"/>
                  </a:lnTo>
                  <a:lnTo>
                    <a:pt x="371" y="403"/>
                  </a:lnTo>
                  <a:lnTo>
                    <a:pt x="371" y="384"/>
                  </a:lnTo>
                  <a:lnTo>
                    <a:pt x="371" y="381"/>
                  </a:lnTo>
                  <a:lnTo>
                    <a:pt x="370" y="378"/>
                  </a:lnTo>
                  <a:lnTo>
                    <a:pt x="367" y="376"/>
                  </a:lnTo>
                  <a:lnTo>
                    <a:pt x="364" y="376"/>
                  </a:lnTo>
                  <a:lnTo>
                    <a:pt x="344" y="376"/>
                  </a:lnTo>
                  <a:close/>
                  <a:moveTo>
                    <a:pt x="288" y="376"/>
                  </a:moveTo>
                  <a:lnTo>
                    <a:pt x="285" y="376"/>
                  </a:lnTo>
                  <a:lnTo>
                    <a:pt x="282" y="378"/>
                  </a:lnTo>
                  <a:lnTo>
                    <a:pt x="281" y="381"/>
                  </a:lnTo>
                  <a:lnTo>
                    <a:pt x="280" y="384"/>
                  </a:lnTo>
                  <a:lnTo>
                    <a:pt x="280" y="403"/>
                  </a:lnTo>
                  <a:lnTo>
                    <a:pt x="281" y="407"/>
                  </a:lnTo>
                  <a:lnTo>
                    <a:pt x="282" y="410"/>
                  </a:lnTo>
                  <a:lnTo>
                    <a:pt x="285" y="411"/>
                  </a:lnTo>
                  <a:lnTo>
                    <a:pt x="288" y="411"/>
                  </a:lnTo>
                  <a:lnTo>
                    <a:pt x="309" y="411"/>
                  </a:lnTo>
                  <a:lnTo>
                    <a:pt x="311" y="411"/>
                  </a:lnTo>
                  <a:lnTo>
                    <a:pt x="314" y="410"/>
                  </a:lnTo>
                  <a:lnTo>
                    <a:pt x="315" y="407"/>
                  </a:lnTo>
                  <a:lnTo>
                    <a:pt x="316" y="403"/>
                  </a:lnTo>
                  <a:lnTo>
                    <a:pt x="316" y="384"/>
                  </a:lnTo>
                  <a:lnTo>
                    <a:pt x="315" y="381"/>
                  </a:lnTo>
                  <a:lnTo>
                    <a:pt x="314" y="378"/>
                  </a:lnTo>
                  <a:lnTo>
                    <a:pt x="311" y="376"/>
                  </a:lnTo>
                  <a:lnTo>
                    <a:pt x="309" y="376"/>
                  </a:lnTo>
                  <a:lnTo>
                    <a:pt x="288" y="376"/>
                  </a:lnTo>
                  <a:close/>
                  <a:moveTo>
                    <a:pt x="179" y="322"/>
                  </a:moveTo>
                  <a:lnTo>
                    <a:pt x="176" y="322"/>
                  </a:lnTo>
                  <a:lnTo>
                    <a:pt x="174" y="325"/>
                  </a:lnTo>
                  <a:lnTo>
                    <a:pt x="172" y="327"/>
                  </a:lnTo>
                  <a:lnTo>
                    <a:pt x="171" y="330"/>
                  </a:lnTo>
                  <a:lnTo>
                    <a:pt x="171" y="354"/>
                  </a:lnTo>
                  <a:lnTo>
                    <a:pt x="172" y="356"/>
                  </a:lnTo>
                  <a:lnTo>
                    <a:pt x="174" y="359"/>
                  </a:lnTo>
                  <a:lnTo>
                    <a:pt x="176" y="360"/>
                  </a:lnTo>
                  <a:lnTo>
                    <a:pt x="179" y="361"/>
                  </a:lnTo>
                  <a:lnTo>
                    <a:pt x="202" y="361"/>
                  </a:lnTo>
                  <a:lnTo>
                    <a:pt x="205" y="360"/>
                  </a:lnTo>
                  <a:lnTo>
                    <a:pt x="208" y="359"/>
                  </a:lnTo>
                  <a:lnTo>
                    <a:pt x="210" y="356"/>
                  </a:lnTo>
                  <a:lnTo>
                    <a:pt x="210" y="354"/>
                  </a:lnTo>
                  <a:lnTo>
                    <a:pt x="210" y="330"/>
                  </a:lnTo>
                  <a:lnTo>
                    <a:pt x="210" y="327"/>
                  </a:lnTo>
                  <a:lnTo>
                    <a:pt x="208" y="325"/>
                  </a:lnTo>
                  <a:lnTo>
                    <a:pt x="205" y="322"/>
                  </a:lnTo>
                  <a:lnTo>
                    <a:pt x="202" y="322"/>
                  </a:lnTo>
                  <a:lnTo>
                    <a:pt x="179" y="322"/>
                  </a:lnTo>
                  <a:close/>
                  <a:moveTo>
                    <a:pt x="119" y="322"/>
                  </a:moveTo>
                  <a:lnTo>
                    <a:pt x="115" y="322"/>
                  </a:lnTo>
                  <a:lnTo>
                    <a:pt x="113" y="325"/>
                  </a:lnTo>
                  <a:lnTo>
                    <a:pt x="111" y="327"/>
                  </a:lnTo>
                  <a:lnTo>
                    <a:pt x="111" y="330"/>
                  </a:lnTo>
                  <a:lnTo>
                    <a:pt x="111" y="354"/>
                  </a:lnTo>
                  <a:lnTo>
                    <a:pt x="111" y="356"/>
                  </a:lnTo>
                  <a:lnTo>
                    <a:pt x="113" y="359"/>
                  </a:lnTo>
                  <a:lnTo>
                    <a:pt x="115" y="360"/>
                  </a:lnTo>
                  <a:lnTo>
                    <a:pt x="119" y="361"/>
                  </a:lnTo>
                  <a:lnTo>
                    <a:pt x="142" y="361"/>
                  </a:lnTo>
                  <a:lnTo>
                    <a:pt x="145" y="360"/>
                  </a:lnTo>
                  <a:lnTo>
                    <a:pt x="148" y="359"/>
                  </a:lnTo>
                  <a:lnTo>
                    <a:pt x="149" y="356"/>
                  </a:lnTo>
                  <a:lnTo>
                    <a:pt x="150" y="354"/>
                  </a:lnTo>
                  <a:lnTo>
                    <a:pt x="150" y="330"/>
                  </a:lnTo>
                  <a:lnTo>
                    <a:pt x="149" y="327"/>
                  </a:lnTo>
                  <a:lnTo>
                    <a:pt x="148" y="325"/>
                  </a:lnTo>
                  <a:lnTo>
                    <a:pt x="145" y="322"/>
                  </a:lnTo>
                  <a:lnTo>
                    <a:pt x="142" y="322"/>
                  </a:lnTo>
                  <a:lnTo>
                    <a:pt x="119" y="322"/>
                  </a:lnTo>
                  <a:close/>
                  <a:moveTo>
                    <a:pt x="57" y="322"/>
                  </a:moveTo>
                  <a:lnTo>
                    <a:pt x="55" y="322"/>
                  </a:lnTo>
                  <a:lnTo>
                    <a:pt x="52" y="325"/>
                  </a:lnTo>
                  <a:lnTo>
                    <a:pt x="51" y="327"/>
                  </a:lnTo>
                  <a:lnTo>
                    <a:pt x="49" y="330"/>
                  </a:lnTo>
                  <a:lnTo>
                    <a:pt x="49" y="354"/>
                  </a:lnTo>
                  <a:lnTo>
                    <a:pt x="51" y="356"/>
                  </a:lnTo>
                  <a:lnTo>
                    <a:pt x="52" y="359"/>
                  </a:lnTo>
                  <a:lnTo>
                    <a:pt x="55" y="360"/>
                  </a:lnTo>
                  <a:lnTo>
                    <a:pt x="57" y="361"/>
                  </a:lnTo>
                  <a:lnTo>
                    <a:pt x="81" y="361"/>
                  </a:lnTo>
                  <a:lnTo>
                    <a:pt x="85" y="360"/>
                  </a:lnTo>
                  <a:lnTo>
                    <a:pt x="86" y="359"/>
                  </a:lnTo>
                  <a:lnTo>
                    <a:pt x="89" y="356"/>
                  </a:lnTo>
                  <a:lnTo>
                    <a:pt x="89" y="354"/>
                  </a:lnTo>
                  <a:lnTo>
                    <a:pt x="89" y="330"/>
                  </a:lnTo>
                  <a:lnTo>
                    <a:pt x="89" y="327"/>
                  </a:lnTo>
                  <a:lnTo>
                    <a:pt x="86" y="325"/>
                  </a:lnTo>
                  <a:lnTo>
                    <a:pt x="85" y="322"/>
                  </a:lnTo>
                  <a:lnTo>
                    <a:pt x="81" y="322"/>
                  </a:lnTo>
                  <a:lnTo>
                    <a:pt x="57" y="322"/>
                  </a:lnTo>
                  <a:close/>
                  <a:moveTo>
                    <a:pt x="400" y="316"/>
                  </a:moveTo>
                  <a:lnTo>
                    <a:pt x="396" y="316"/>
                  </a:lnTo>
                  <a:lnTo>
                    <a:pt x="394" y="317"/>
                  </a:lnTo>
                  <a:lnTo>
                    <a:pt x="392" y="320"/>
                  </a:lnTo>
                  <a:lnTo>
                    <a:pt x="392" y="324"/>
                  </a:lnTo>
                  <a:lnTo>
                    <a:pt x="392" y="343"/>
                  </a:lnTo>
                  <a:lnTo>
                    <a:pt x="392" y="346"/>
                  </a:lnTo>
                  <a:lnTo>
                    <a:pt x="394" y="348"/>
                  </a:lnTo>
                  <a:lnTo>
                    <a:pt x="396" y="351"/>
                  </a:lnTo>
                  <a:lnTo>
                    <a:pt x="400" y="351"/>
                  </a:lnTo>
                  <a:lnTo>
                    <a:pt x="420" y="351"/>
                  </a:lnTo>
                  <a:lnTo>
                    <a:pt x="422" y="351"/>
                  </a:lnTo>
                  <a:lnTo>
                    <a:pt x="425" y="348"/>
                  </a:lnTo>
                  <a:lnTo>
                    <a:pt x="428" y="346"/>
                  </a:lnTo>
                  <a:lnTo>
                    <a:pt x="428" y="343"/>
                  </a:lnTo>
                  <a:lnTo>
                    <a:pt x="428" y="324"/>
                  </a:lnTo>
                  <a:lnTo>
                    <a:pt x="428" y="320"/>
                  </a:lnTo>
                  <a:lnTo>
                    <a:pt x="425" y="317"/>
                  </a:lnTo>
                  <a:lnTo>
                    <a:pt x="422" y="316"/>
                  </a:lnTo>
                  <a:lnTo>
                    <a:pt x="420" y="316"/>
                  </a:lnTo>
                  <a:lnTo>
                    <a:pt x="400" y="316"/>
                  </a:lnTo>
                  <a:close/>
                  <a:moveTo>
                    <a:pt x="344" y="316"/>
                  </a:moveTo>
                  <a:lnTo>
                    <a:pt x="341" y="316"/>
                  </a:lnTo>
                  <a:lnTo>
                    <a:pt x="339" y="317"/>
                  </a:lnTo>
                  <a:lnTo>
                    <a:pt x="337" y="320"/>
                  </a:lnTo>
                  <a:lnTo>
                    <a:pt x="336" y="324"/>
                  </a:lnTo>
                  <a:lnTo>
                    <a:pt x="336" y="343"/>
                  </a:lnTo>
                  <a:lnTo>
                    <a:pt x="337" y="346"/>
                  </a:lnTo>
                  <a:lnTo>
                    <a:pt x="339" y="348"/>
                  </a:lnTo>
                  <a:lnTo>
                    <a:pt x="341" y="351"/>
                  </a:lnTo>
                  <a:lnTo>
                    <a:pt x="344" y="351"/>
                  </a:lnTo>
                  <a:lnTo>
                    <a:pt x="364" y="351"/>
                  </a:lnTo>
                  <a:lnTo>
                    <a:pt x="367" y="351"/>
                  </a:lnTo>
                  <a:lnTo>
                    <a:pt x="370" y="348"/>
                  </a:lnTo>
                  <a:lnTo>
                    <a:pt x="371" y="346"/>
                  </a:lnTo>
                  <a:lnTo>
                    <a:pt x="371" y="343"/>
                  </a:lnTo>
                  <a:lnTo>
                    <a:pt x="371" y="324"/>
                  </a:lnTo>
                  <a:lnTo>
                    <a:pt x="371" y="320"/>
                  </a:lnTo>
                  <a:lnTo>
                    <a:pt x="370" y="317"/>
                  </a:lnTo>
                  <a:lnTo>
                    <a:pt x="367" y="316"/>
                  </a:lnTo>
                  <a:lnTo>
                    <a:pt x="364" y="316"/>
                  </a:lnTo>
                  <a:lnTo>
                    <a:pt x="344" y="316"/>
                  </a:lnTo>
                  <a:close/>
                  <a:moveTo>
                    <a:pt x="288" y="316"/>
                  </a:moveTo>
                  <a:lnTo>
                    <a:pt x="285" y="316"/>
                  </a:lnTo>
                  <a:lnTo>
                    <a:pt x="282" y="317"/>
                  </a:lnTo>
                  <a:lnTo>
                    <a:pt x="281" y="320"/>
                  </a:lnTo>
                  <a:lnTo>
                    <a:pt x="280" y="324"/>
                  </a:lnTo>
                  <a:lnTo>
                    <a:pt x="280" y="343"/>
                  </a:lnTo>
                  <a:lnTo>
                    <a:pt x="281" y="346"/>
                  </a:lnTo>
                  <a:lnTo>
                    <a:pt x="282" y="348"/>
                  </a:lnTo>
                  <a:lnTo>
                    <a:pt x="285" y="351"/>
                  </a:lnTo>
                  <a:lnTo>
                    <a:pt x="288" y="351"/>
                  </a:lnTo>
                  <a:lnTo>
                    <a:pt x="309" y="351"/>
                  </a:lnTo>
                  <a:lnTo>
                    <a:pt x="311" y="351"/>
                  </a:lnTo>
                  <a:lnTo>
                    <a:pt x="314" y="348"/>
                  </a:lnTo>
                  <a:lnTo>
                    <a:pt x="315" y="346"/>
                  </a:lnTo>
                  <a:lnTo>
                    <a:pt x="316" y="343"/>
                  </a:lnTo>
                  <a:lnTo>
                    <a:pt x="316" y="324"/>
                  </a:lnTo>
                  <a:lnTo>
                    <a:pt x="315" y="320"/>
                  </a:lnTo>
                  <a:lnTo>
                    <a:pt x="314" y="317"/>
                  </a:lnTo>
                  <a:lnTo>
                    <a:pt x="311" y="316"/>
                  </a:lnTo>
                  <a:lnTo>
                    <a:pt x="309" y="316"/>
                  </a:lnTo>
                  <a:lnTo>
                    <a:pt x="288" y="316"/>
                  </a:lnTo>
                  <a:close/>
                  <a:moveTo>
                    <a:pt x="179" y="257"/>
                  </a:moveTo>
                  <a:lnTo>
                    <a:pt x="176" y="257"/>
                  </a:lnTo>
                  <a:lnTo>
                    <a:pt x="174" y="259"/>
                  </a:lnTo>
                  <a:lnTo>
                    <a:pt x="172" y="261"/>
                  </a:lnTo>
                  <a:lnTo>
                    <a:pt x="171" y="265"/>
                  </a:lnTo>
                  <a:lnTo>
                    <a:pt x="171" y="288"/>
                  </a:lnTo>
                  <a:lnTo>
                    <a:pt x="172" y="291"/>
                  </a:lnTo>
                  <a:lnTo>
                    <a:pt x="174" y="293"/>
                  </a:lnTo>
                  <a:lnTo>
                    <a:pt x="176" y="295"/>
                  </a:lnTo>
                  <a:lnTo>
                    <a:pt x="179" y="296"/>
                  </a:lnTo>
                  <a:lnTo>
                    <a:pt x="202" y="296"/>
                  </a:lnTo>
                  <a:lnTo>
                    <a:pt x="205" y="295"/>
                  </a:lnTo>
                  <a:lnTo>
                    <a:pt x="208" y="293"/>
                  </a:lnTo>
                  <a:lnTo>
                    <a:pt x="210" y="291"/>
                  </a:lnTo>
                  <a:lnTo>
                    <a:pt x="210" y="288"/>
                  </a:lnTo>
                  <a:lnTo>
                    <a:pt x="210" y="265"/>
                  </a:lnTo>
                  <a:lnTo>
                    <a:pt x="210" y="261"/>
                  </a:lnTo>
                  <a:lnTo>
                    <a:pt x="208" y="259"/>
                  </a:lnTo>
                  <a:lnTo>
                    <a:pt x="205" y="257"/>
                  </a:lnTo>
                  <a:lnTo>
                    <a:pt x="202" y="257"/>
                  </a:lnTo>
                  <a:lnTo>
                    <a:pt x="179" y="257"/>
                  </a:lnTo>
                  <a:close/>
                  <a:moveTo>
                    <a:pt x="119" y="257"/>
                  </a:moveTo>
                  <a:lnTo>
                    <a:pt x="115" y="257"/>
                  </a:lnTo>
                  <a:lnTo>
                    <a:pt x="113" y="259"/>
                  </a:lnTo>
                  <a:lnTo>
                    <a:pt x="111" y="261"/>
                  </a:lnTo>
                  <a:lnTo>
                    <a:pt x="111" y="265"/>
                  </a:lnTo>
                  <a:lnTo>
                    <a:pt x="111" y="288"/>
                  </a:lnTo>
                  <a:lnTo>
                    <a:pt x="111" y="291"/>
                  </a:lnTo>
                  <a:lnTo>
                    <a:pt x="113" y="293"/>
                  </a:lnTo>
                  <a:lnTo>
                    <a:pt x="115" y="295"/>
                  </a:lnTo>
                  <a:lnTo>
                    <a:pt x="119" y="296"/>
                  </a:lnTo>
                  <a:lnTo>
                    <a:pt x="142" y="296"/>
                  </a:lnTo>
                  <a:lnTo>
                    <a:pt x="145" y="295"/>
                  </a:lnTo>
                  <a:lnTo>
                    <a:pt x="148" y="293"/>
                  </a:lnTo>
                  <a:lnTo>
                    <a:pt x="149" y="291"/>
                  </a:lnTo>
                  <a:lnTo>
                    <a:pt x="150" y="288"/>
                  </a:lnTo>
                  <a:lnTo>
                    <a:pt x="150" y="265"/>
                  </a:lnTo>
                  <a:lnTo>
                    <a:pt x="149" y="261"/>
                  </a:lnTo>
                  <a:lnTo>
                    <a:pt x="148" y="259"/>
                  </a:lnTo>
                  <a:lnTo>
                    <a:pt x="145" y="257"/>
                  </a:lnTo>
                  <a:lnTo>
                    <a:pt x="142" y="257"/>
                  </a:lnTo>
                  <a:lnTo>
                    <a:pt x="119" y="257"/>
                  </a:lnTo>
                  <a:close/>
                  <a:moveTo>
                    <a:pt x="57" y="257"/>
                  </a:moveTo>
                  <a:lnTo>
                    <a:pt x="55" y="257"/>
                  </a:lnTo>
                  <a:lnTo>
                    <a:pt x="52" y="259"/>
                  </a:lnTo>
                  <a:lnTo>
                    <a:pt x="51" y="261"/>
                  </a:lnTo>
                  <a:lnTo>
                    <a:pt x="49" y="265"/>
                  </a:lnTo>
                  <a:lnTo>
                    <a:pt x="49" y="288"/>
                  </a:lnTo>
                  <a:lnTo>
                    <a:pt x="51" y="291"/>
                  </a:lnTo>
                  <a:lnTo>
                    <a:pt x="52" y="293"/>
                  </a:lnTo>
                  <a:lnTo>
                    <a:pt x="55" y="295"/>
                  </a:lnTo>
                  <a:lnTo>
                    <a:pt x="57" y="296"/>
                  </a:lnTo>
                  <a:lnTo>
                    <a:pt x="81" y="296"/>
                  </a:lnTo>
                  <a:lnTo>
                    <a:pt x="85" y="295"/>
                  </a:lnTo>
                  <a:lnTo>
                    <a:pt x="86" y="293"/>
                  </a:lnTo>
                  <a:lnTo>
                    <a:pt x="89" y="291"/>
                  </a:lnTo>
                  <a:lnTo>
                    <a:pt x="89" y="288"/>
                  </a:lnTo>
                  <a:lnTo>
                    <a:pt x="89" y="265"/>
                  </a:lnTo>
                  <a:lnTo>
                    <a:pt x="89" y="261"/>
                  </a:lnTo>
                  <a:lnTo>
                    <a:pt x="86" y="259"/>
                  </a:lnTo>
                  <a:lnTo>
                    <a:pt x="85" y="257"/>
                  </a:lnTo>
                  <a:lnTo>
                    <a:pt x="81" y="257"/>
                  </a:lnTo>
                  <a:lnTo>
                    <a:pt x="57" y="257"/>
                  </a:lnTo>
                  <a:close/>
                  <a:moveTo>
                    <a:pt x="400" y="255"/>
                  </a:moveTo>
                  <a:lnTo>
                    <a:pt x="396" y="255"/>
                  </a:lnTo>
                  <a:lnTo>
                    <a:pt x="394" y="257"/>
                  </a:lnTo>
                  <a:lnTo>
                    <a:pt x="392" y="259"/>
                  </a:lnTo>
                  <a:lnTo>
                    <a:pt x="392" y="263"/>
                  </a:lnTo>
                  <a:lnTo>
                    <a:pt x="392" y="283"/>
                  </a:lnTo>
                  <a:lnTo>
                    <a:pt x="392" y="286"/>
                  </a:lnTo>
                  <a:lnTo>
                    <a:pt x="394" y="288"/>
                  </a:lnTo>
                  <a:lnTo>
                    <a:pt x="396" y="291"/>
                  </a:lnTo>
                  <a:lnTo>
                    <a:pt x="400" y="291"/>
                  </a:lnTo>
                  <a:lnTo>
                    <a:pt x="420" y="291"/>
                  </a:lnTo>
                  <a:lnTo>
                    <a:pt x="422" y="291"/>
                  </a:lnTo>
                  <a:lnTo>
                    <a:pt x="425" y="288"/>
                  </a:lnTo>
                  <a:lnTo>
                    <a:pt x="428" y="286"/>
                  </a:lnTo>
                  <a:lnTo>
                    <a:pt x="428" y="283"/>
                  </a:lnTo>
                  <a:lnTo>
                    <a:pt x="428" y="263"/>
                  </a:lnTo>
                  <a:lnTo>
                    <a:pt x="428" y="259"/>
                  </a:lnTo>
                  <a:lnTo>
                    <a:pt x="425" y="257"/>
                  </a:lnTo>
                  <a:lnTo>
                    <a:pt x="422" y="255"/>
                  </a:lnTo>
                  <a:lnTo>
                    <a:pt x="420" y="255"/>
                  </a:lnTo>
                  <a:lnTo>
                    <a:pt x="400" y="255"/>
                  </a:lnTo>
                  <a:close/>
                  <a:moveTo>
                    <a:pt x="344" y="255"/>
                  </a:moveTo>
                  <a:lnTo>
                    <a:pt x="341" y="255"/>
                  </a:lnTo>
                  <a:lnTo>
                    <a:pt x="339" y="257"/>
                  </a:lnTo>
                  <a:lnTo>
                    <a:pt x="337" y="259"/>
                  </a:lnTo>
                  <a:lnTo>
                    <a:pt x="336" y="263"/>
                  </a:lnTo>
                  <a:lnTo>
                    <a:pt x="336" y="283"/>
                  </a:lnTo>
                  <a:lnTo>
                    <a:pt x="337" y="286"/>
                  </a:lnTo>
                  <a:lnTo>
                    <a:pt x="339" y="288"/>
                  </a:lnTo>
                  <a:lnTo>
                    <a:pt x="341" y="291"/>
                  </a:lnTo>
                  <a:lnTo>
                    <a:pt x="344" y="291"/>
                  </a:lnTo>
                  <a:lnTo>
                    <a:pt x="364" y="291"/>
                  </a:lnTo>
                  <a:lnTo>
                    <a:pt x="367" y="291"/>
                  </a:lnTo>
                  <a:lnTo>
                    <a:pt x="370" y="288"/>
                  </a:lnTo>
                  <a:lnTo>
                    <a:pt x="371" y="286"/>
                  </a:lnTo>
                  <a:lnTo>
                    <a:pt x="371" y="283"/>
                  </a:lnTo>
                  <a:lnTo>
                    <a:pt x="371" y="263"/>
                  </a:lnTo>
                  <a:lnTo>
                    <a:pt x="371" y="259"/>
                  </a:lnTo>
                  <a:lnTo>
                    <a:pt x="370" y="257"/>
                  </a:lnTo>
                  <a:lnTo>
                    <a:pt x="367" y="255"/>
                  </a:lnTo>
                  <a:lnTo>
                    <a:pt x="364" y="255"/>
                  </a:lnTo>
                  <a:lnTo>
                    <a:pt x="344" y="255"/>
                  </a:lnTo>
                  <a:close/>
                  <a:moveTo>
                    <a:pt x="288" y="255"/>
                  </a:moveTo>
                  <a:lnTo>
                    <a:pt x="285" y="255"/>
                  </a:lnTo>
                  <a:lnTo>
                    <a:pt x="282" y="257"/>
                  </a:lnTo>
                  <a:lnTo>
                    <a:pt x="281" y="259"/>
                  </a:lnTo>
                  <a:lnTo>
                    <a:pt x="280" y="263"/>
                  </a:lnTo>
                  <a:lnTo>
                    <a:pt x="280" y="283"/>
                  </a:lnTo>
                  <a:lnTo>
                    <a:pt x="281" y="286"/>
                  </a:lnTo>
                  <a:lnTo>
                    <a:pt x="282" y="288"/>
                  </a:lnTo>
                  <a:lnTo>
                    <a:pt x="285" y="291"/>
                  </a:lnTo>
                  <a:lnTo>
                    <a:pt x="288" y="291"/>
                  </a:lnTo>
                  <a:lnTo>
                    <a:pt x="309" y="291"/>
                  </a:lnTo>
                  <a:lnTo>
                    <a:pt x="311" y="291"/>
                  </a:lnTo>
                  <a:lnTo>
                    <a:pt x="314" y="288"/>
                  </a:lnTo>
                  <a:lnTo>
                    <a:pt x="315" y="286"/>
                  </a:lnTo>
                  <a:lnTo>
                    <a:pt x="316" y="283"/>
                  </a:lnTo>
                  <a:lnTo>
                    <a:pt x="316" y="263"/>
                  </a:lnTo>
                  <a:lnTo>
                    <a:pt x="315" y="259"/>
                  </a:lnTo>
                  <a:lnTo>
                    <a:pt x="314" y="257"/>
                  </a:lnTo>
                  <a:lnTo>
                    <a:pt x="311" y="255"/>
                  </a:lnTo>
                  <a:lnTo>
                    <a:pt x="309" y="255"/>
                  </a:lnTo>
                  <a:lnTo>
                    <a:pt x="288" y="255"/>
                  </a:lnTo>
                  <a:close/>
                  <a:moveTo>
                    <a:pt x="179" y="189"/>
                  </a:moveTo>
                  <a:lnTo>
                    <a:pt x="176" y="190"/>
                  </a:lnTo>
                  <a:lnTo>
                    <a:pt x="174" y="191"/>
                  </a:lnTo>
                  <a:lnTo>
                    <a:pt x="172" y="194"/>
                  </a:lnTo>
                  <a:lnTo>
                    <a:pt x="171" y="197"/>
                  </a:lnTo>
                  <a:lnTo>
                    <a:pt x="171" y="220"/>
                  </a:lnTo>
                  <a:lnTo>
                    <a:pt x="172" y="223"/>
                  </a:lnTo>
                  <a:lnTo>
                    <a:pt x="174" y="225"/>
                  </a:lnTo>
                  <a:lnTo>
                    <a:pt x="176" y="228"/>
                  </a:lnTo>
                  <a:lnTo>
                    <a:pt x="179" y="228"/>
                  </a:lnTo>
                  <a:lnTo>
                    <a:pt x="202" y="228"/>
                  </a:lnTo>
                  <a:lnTo>
                    <a:pt x="205" y="228"/>
                  </a:lnTo>
                  <a:lnTo>
                    <a:pt x="208" y="225"/>
                  </a:lnTo>
                  <a:lnTo>
                    <a:pt x="210" y="223"/>
                  </a:lnTo>
                  <a:lnTo>
                    <a:pt x="210" y="220"/>
                  </a:lnTo>
                  <a:lnTo>
                    <a:pt x="210" y="197"/>
                  </a:lnTo>
                  <a:lnTo>
                    <a:pt x="210" y="194"/>
                  </a:lnTo>
                  <a:lnTo>
                    <a:pt x="208" y="191"/>
                  </a:lnTo>
                  <a:lnTo>
                    <a:pt x="205" y="190"/>
                  </a:lnTo>
                  <a:lnTo>
                    <a:pt x="202" y="189"/>
                  </a:lnTo>
                  <a:lnTo>
                    <a:pt x="179" y="189"/>
                  </a:lnTo>
                  <a:close/>
                  <a:moveTo>
                    <a:pt x="119" y="189"/>
                  </a:moveTo>
                  <a:lnTo>
                    <a:pt x="115" y="190"/>
                  </a:lnTo>
                  <a:lnTo>
                    <a:pt x="113" y="191"/>
                  </a:lnTo>
                  <a:lnTo>
                    <a:pt x="111" y="194"/>
                  </a:lnTo>
                  <a:lnTo>
                    <a:pt x="111" y="197"/>
                  </a:lnTo>
                  <a:lnTo>
                    <a:pt x="111" y="220"/>
                  </a:lnTo>
                  <a:lnTo>
                    <a:pt x="111" y="223"/>
                  </a:lnTo>
                  <a:lnTo>
                    <a:pt x="113" y="225"/>
                  </a:lnTo>
                  <a:lnTo>
                    <a:pt x="115" y="228"/>
                  </a:lnTo>
                  <a:lnTo>
                    <a:pt x="119" y="228"/>
                  </a:lnTo>
                  <a:lnTo>
                    <a:pt x="142" y="228"/>
                  </a:lnTo>
                  <a:lnTo>
                    <a:pt x="145" y="228"/>
                  </a:lnTo>
                  <a:lnTo>
                    <a:pt x="148" y="225"/>
                  </a:lnTo>
                  <a:lnTo>
                    <a:pt x="149" y="223"/>
                  </a:lnTo>
                  <a:lnTo>
                    <a:pt x="150" y="220"/>
                  </a:lnTo>
                  <a:lnTo>
                    <a:pt x="150" y="197"/>
                  </a:lnTo>
                  <a:lnTo>
                    <a:pt x="149" y="194"/>
                  </a:lnTo>
                  <a:lnTo>
                    <a:pt x="148" y="191"/>
                  </a:lnTo>
                  <a:lnTo>
                    <a:pt x="145" y="190"/>
                  </a:lnTo>
                  <a:lnTo>
                    <a:pt x="142" y="189"/>
                  </a:lnTo>
                  <a:lnTo>
                    <a:pt x="119" y="189"/>
                  </a:lnTo>
                  <a:close/>
                  <a:moveTo>
                    <a:pt x="57" y="189"/>
                  </a:moveTo>
                  <a:lnTo>
                    <a:pt x="55" y="190"/>
                  </a:lnTo>
                  <a:lnTo>
                    <a:pt x="52" y="191"/>
                  </a:lnTo>
                  <a:lnTo>
                    <a:pt x="51" y="194"/>
                  </a:lnTo>
                  <a:lnTo>
                    <a:pt x="49" y="197"/>
                  </a:lnTo>
                  <a:lnTo>
                    <a:pt x="49" y="220"/>
                  </a:lnTo>
                  <a:lnTo>
                    <a:pt x="51" y="223"/>
                  </a:lnTo>
                  <a:lnTo>
                    <a:pt x="52" y="225"/>
                  </a:lnTo>
                  <a:lnTo>
                    <a:pt x="55" y="228"/>
                  </a:lnTo>
                  <a:lnTo>
                    <a:pt x="57" y="228"/>
                  </a:lnTo>
                  <a:lnTo>
                    <a:pt x="81" y="228"/>
                  </a:lnTo>
                  <a:lnTo>
                    <a:pt x="85" y="228"/>
                  </a:lnTo>
                  <a:lnTo>
                    <a:pt x="86" y="225"/>
                  </a:lnTo>
                  <a:lnTo>
                    <a:pt x="89" y="223"/>
                  </a:lnTo>
                  <a:lnTo>
                    <a:pt x="89" y="220"/>
                  </a:lnTo>
                  <a:lnTo>
                    <a:pt x="89" y="197"/>
                  </a:lnTo>
                  <a:lnTo>
                    <a:pt x="89" y="194"/>
                  </a:lnTo>
                  <a:lnTo>
                    <a:pt x="86" y="191"/>
                  </a:lnTo>
                  <a:lnTo>
                    <a:pt x="85" y="190"/>
                  </a:lnTo>
                  <a:lnTo>
                    <a:pt x="81" y="189"/>
                  </a:lnTo>
                  <a:lnTo>
                    <a:pt x="57" y="189"/>
                  </a:lnTo>
                  <a:close/>
                  <a:moveTo>
                    <a:pt x="179" y="123"/>
                  </a:moveTo>
                  <a:lnTo>
                    <a:pt x="176" y="123"/>
                  </a:lnTo>
                  <a:lnTo>
                    <a:pt x="174" y="126"/>
                  </a:lnTo>
                  <a:lnTo>
                    <a:pt x="172" y="128"/>
                  </a:lnTo>
                  <a:lnTo>
                    <a:pt x="171" y="131"/>
                  </a:lnTo>
                  <a:lnTo>
                    <a:pt x="171" y="155"/>
                  </a:lnTo>
                  <a:lnTo>
                    <a:pt x="172" y="157"/>
                  </a:lnTo>
                  <a:lnTo>
                    <a:pt x="174" y="160"/>
                  </a:lnTo>
                  <a:lnTo>
                    <a:pt x="176" y="161"/>
                  </a:lnTo>
                  <a:lnTo>
                    <a:pt x="179" y="162"/>
                  </a:lnTo>
                  <a:lnTo>
                    <a:pt x="202" y="162"/>
                  </a:lnTo>
                  <a:lnTo>
                    <a:pt x="205" y="161"/>
                  </a:lnTo>
                  <a:lnTo>
                    <a:pt x="208" y="160"/>
                  </a:lnTo>
                  <a:lnTo>
                    <a:pt x="210" y="157"/>
                  </a:lnTo>
                  <a:lnTo>
                    <a:pt x="210" y="155"/>
                  </a:lnTo>
                  <a:lnTo>
                    <a:pt x="210" y="131"/>
                  </a:lnTo>
                  <a:lnTo>
                    <a:pt x="210" y="128"/>
                  </a:lnTo>
                  <a:lnTo>
                    <a:pt x="208" y="126"/>
                  </a:lnTo>
                  <a:lnTo>
                    <a:pt x="205" y="123"/>
                  </a:lnTo>
                  <a:lnTo>
                    <a:pt x="202" y="123"/>
                  </a:lnTo>
                  <a:lnTo>
                    <a:pt x="179" y="123"/>
                  </a:lnTo>
                  <a:close/>
                  <a:moveTo>
                    <a:pt x="119" y="123"/>
                  </a:moveTo>
                  <a:lnTo>
                    <a:pt x="115" y="123"/>
                  </a:lnTo>
                  <a:lnTo>
                    <a:pt x="113" y="126"/>
                  </a:lnTo>
                  <a:lnTo>
                    <a:pt x="111" y="128"/>
                  </a:lnTo>
                  <a:lnTo>
                    <a:pt x="111" y="131"/>
                  </a:lnTo>
                  <a:lnTo>
                    <a:pt x="111" y="155"/>
                  </a:lnTo>
                  <a:lnTo>
                    <a:pt x="111" y="157"/>
                  </a:lnTo>
                  <a:lnTo>
                    <a:pt x="113" y="160"/>
                  </a:lnTo>
                  <a:lnTo>
                    <a:pt x="115" y="161"/>
                  </a:lnTo>
                  <a:lnTo>
                    <a:pt x="119" y="162"/>
                  </a:lnTo>
                  <a:lnTo>
                    <a:pt x="142" y="162"/>
                  </a:lnTo>
                  <a:lnTo>
                    <a:pt x="145" y="161"/>
                  </a:lnTo>
                  <a:lnTo>
                    <a:pt x="148" y="160"/>
                  </a:lnTo>
                  <a:lnTo>
                    <a:pt x="149" y="157"/>
                  </a:lnTo>
                  <a:lnTo>
                    <a:pt x="150" y="155"/>
                  </a:lnTo>
                  <a:lnTo>
                    <a:pt x="150" y="131"/>
                  </a:lnTo>
                  <a:lnTo>
                    <a:pt x="149" y="128"/>
                  </a:lnTo>
                  <a:lnTo>
                    <a:pt x="148" y="126"/>
                  </a:lnTo>
                  <a:lnTo>
                    <a:pt x="145" y="123"/>
                  </a:lnTo>
                  <a:lnTo>
                    <a:pt x="142" y="123"/>
                  </a:lnTo>
                  <a:lnTo>
                    <a:pt x="119" y="123"/>
                  </a:lnTo>
                  <a:close/>
                  <a:moveTo>
                    <a:pt x="57" y="123"/>
                  </a:moveTo>
                  <a:lnTo>
                    <a:pt x="55" y="123"/>
                  </a:lnTo>
                  <a:lnTo>
                    <a:pt x="52" y="126"/>
                  </a:lnTo>
                  <a:lnTo>
                    <a:pt x="51" y="128"/>
                  </a:lnTo>
                  <a:lnTo>
                    <a:pt x="49" y="131"/>
                  </a:lnTo>
                  <a:lnTo>
                    <a:pt x="49" y="155"/>
                  </a:lnTo>
                  <a:lnTo>
                    <a:pt x="51" y="157"/>
                  </a:lnTo>
                  <a:lnTo>
                    <a:pt x="52" y="160"/>
                  </a:lnTo>
                  <a:lnTo>
                    <a:pt x="55" y="161"/>
                  </a:lnTo>
                  <a:lnTo>
                    <a:pt x="57" y="162"/>
                  </a:lnTo>
                  <a:lnTo>
                    <a:pt x="81" y="162"/>
                  </a:lnTo>
                  <a:lnTo>
                    <a:pt x="85" y="161"/>
                  </a:lnTo>
                  <a:lnTo>
                    <a:pt x="86" y="160"/>
                  </a:lnTo>
                  <a:lnTo>
                    <a:pt x="89" y="157"/>
                  </a:lnTo>
                  <a:lnTo>
                    <a:pt x="89" y="155"/>
                  </a:lnTo>
                  <a:lnTo>
                    <a:pt x="89" y="131"/>
                  </a:lnTo>
                  <a:lnTo>
                    <a:pt x="89" y="128"/>
                  </a:lnTo>
                  <a:lnTo>
                    <a:pt x="86" y="126"/>
                  </a:lnTo>
                  <a:lnTo>
                    <a:pt x="85" y="123"/>
                  </a:lnTo>
                  <a:lnTo>
                    <a:pt x="81" y="123"/>
                  </a:lnTo>
                  <a:lnTo>
                    <a:pt x="57" y="123"/>
                  </a:lnTo>
                  <a:close/>
                  <a:moveTo>
                    <a:pt x="179" y="58"/>
                  </a:moveTo>
                  <a:lnTo>
                    <a:pt x="176" y="58"/>
                  </a:lnTo>
                  <a:lnTo>
                    <a:pt x="174" y="59"/>
                  </a:lnTo>
                  <a:lnTo>
                    <a:pt x="172" y="62"/>
                  </a:lnTo>
                  <a:lnTo>
                    <a:pt x="171" y="66"/>
                  </a:lnTo>
                  <a:lnTo>
                    <a:pt x="171" y="89"/>
                  </a:lnTo>
                  <a:lnTo>
                    <a:pt x="172" y="92"/>
                  </a:lnTo>
                  <a:lnTo>
                    <a:pt x="174" y="94"/>
                  </a:lnTo>
                  <a:lnTo>
                    <a:pt x="176" y="96"/>
                  </a:lnTo>
                  <a:lnTo>
                    <a:pt x="179" y="97"/>
                  </a:lnTo>
                  <a:lnTo>
                    <a:pt x="202" y="97"/>
                  </a:lnTo>
                  <a:lnTo>
                    <a:pt x="205" y="96"/>
                  </a:lnTo>
                  <a:lnTo>
                    <a:pt x="208" y="94"/>
                  </a:lnTo>
                  <a:lnTo>
                    <a:pt x="210" y="92"/>
                  </a:lnTo>
                  <a:lnTo>
                    <a:pt x="210" y="89"/>
                  </a:lnTo>
                  <a:lnTo>
                    <a:pt x="210" y="66"/>
                  </a:lnTo>
                  <a:lnTo>
                    <a:pt x="210" y="62"/>
                  </a:lnTo>
                  <a:lnTo>
                    <a:pt x="208" y="59"/>
                  </a:lnTo>
                  <a:lnTo>
                    <a:pt x="205" y="58"/>
                  </a:lnTo>
                  <a:lnTo>
                    <a:pt x="202" y="58"/>
                  </a:lnTo>
                  <a:lnTo>
                    <a:pt x="179" y="58"/>
                  </a:lnTo>
                  <a:close/>
                  <a:moveTo>
                    <a:pt x="119" y="58"/>
                  </a:moveTo>
                  <a:lnTo>
                    <a:pt x="115" y="58"/>
                  </a:lnTo>
                  <a:lnTo>
                    <a:pt x="113" y="59"/>
                  </a:lnTo>
                  <a:lnTo>
                    <a:pt x="111" y="62"/>
                  </a:lnTo>
                  <a:lnTo>
                    <a:pt x="111" y="66"/>
                  </a:lnTo>
                  <a:lnTo>
                    <a:pt x="111" y="89"/>
                  </a:lnTo>
                  <a:lnTo>
                    <a:pt x="111" y="92"/>
                  </a:lnTo>
                  <a:lnTo>
                    <a:pt x="113" y="94"/>
                  </a:lnTo>
                  <a:lnTo>
                    <a:pt x="115" y="96"/>
                  </a:lnTo>
                  <a:lnTo>
                    <a:pt x="119" y="97"/>
                  </a:lnTo>
                  <a:lnTo>
                    <a:pt x="142" y="97"/>
                  </a:lnTo>
                  <a:lnTo>
                    <a:pt x="145" y="96"/>
                  </a:lnTo>
                  <a:lnTo>
                    <a:pt x="148" y="94"/>
                  </a:lnTo>
                  <a:lnTo>
                    <a:pt x="149" y="92"/>
                  </a:lnTo>
                  <a:lnTo>
                    <a:pt x="150" y="89"/>
                  </a:lnTo>
                  <a:lnTo>
                    <a:pt x="150" y="66"/>
                  </a:lnTo>
                  <a:lnTo>
                    <a:pt x="149" y="62"/>
                  </a:lnTo>
                  <a:lnTo>
                    <a:pt x="148" y="59"/>
                  </a:lnTo>
                  <a:lnTo>
                    <a:pt x="145" y="58"/>
                  </a:lnTo>
                  <a:lnTo>
                    <a:pt x="142" y="58"/>
                  </a:lnTo>
                  <a:lnTo>
                    <a:pt x="119" y="58"/>
                  </a:lnTo>
                  <a:close/>
                  <a:moveTo>
                    <a:pt x="57" y="58"/>
                  </a:moveTo>
                  <a:lnTo>
                    <a:pt x="55" y="58"/>
                  </a:lnTo>
                  <a:lnTo>
                    <a:pt x="52" y="59"/>
                  </a:lnTo>
                  <a:lnTo>
                    <a:pt x="51" y="62"/>
                  </a:lnTo>
                  <a:lnTo>
                    <a:pt x="49" y="66"/>
                  </a:lnTo>
                  <a:lnTo>
                    <a:pt x="49" y="89"/>
                  </a:lnTo>
                  <a:lnTo>
                    <a:pt x="51" y="92"/>
                  </a:lnTo>
                  <a:lnTo>
                    <a:pt x="52" y="94"/>
                  </a:lnTo>
                  <a:lnTo>
                    <a:pt x="55" y="96"/>
                  </a:lnTo>
                  <a:lnTo>
                    <a:pt x="57" y="97"/>
                  </a:lnTo>
                  <a:lnTo>
                    <a:pt x="81" y="97"/>
                  </a:lnTo>
                  <a:lnTo>
                    <a:pt x="85" y="96"/>
                  </a:lnTo>
                  <a:lnTo>
                    <a:pt x="86" y="94"/>
                  </a:lnTo>
                  <a:lnTo>
                    <a:pt x="89" y="92"/>
                  </a:lnTo>
                  <a:lnTo>
                    <a:pt x="89" y="89"/>
                  </a:lnTo>
                  <a:lnTo>
                    <a:pt x="89" y="66"/>
                  </a:lnTo>
                  <a:lnTo>
                    <a:pt x="89" y="62"/>
                  </a:lnTo>
                  <a:lnTo>
                    <a:pt x="86" y="59"/>
                  </a:lnTo>
                  <a:lnTo>
                    <a:pt x="85" y="58"/>
                  </a:lnTo>
                  <a:lnTo>
                    <a:pt x="81" y="58"/>
                  </a:lnTo>
                  <a:lnTo>
                    <a:pt x="57" y="58"/>
                  </a:lnTo>
                  <a:close/>
                  <a:moveTo>
                    <a:pt x="23" y="0"/>
                  </a:moveTo>
                  <a:lnTo>
                    <a:pt x="237" y="0"/>
                  </a:lnTo>
                  <a:lnTo>
                    <a:pt x="248" y="4"/>
                  </a:lnTo>
                  <a:lnTo>
                    <a:pt x="257" y="12"/>
                  </a:lnTo>
                  <a:lnTo>
                    <a:pt x="260" y="24"/>
                  </a:lnTo>
                  <a:lnTo>
                    <a:pt x="260" y="207"/>
                  </a:lnTo>
                  <a:lnTo>
                    <a:pt x="450" y="207"/>
                  </a:lnTo>
                  <a:lnTo>
                    <a:pt x="462" y="210"/>
                  </a:lnTo>
                  <a:lnTo>
                    <a:pt x="471" y="217"/>
                  </a:lnTo>
                  <a:lnTo>
                    <a:pt x="473" y="229"/>
                  </a:lnTo>
                  <a:lnTo>
                    <a:pt x="473" y="571"/>
                  </a:lnTo>
                  <a:lnTo>
                    <a:pt x="93" y="571"/>
                  </a:lnTo>
                  <a:lnTo>
                    <a:pt x="111" y="470"/>
                  </a:lnTo>
                  <a:lnTo>
                    <a:pt x="111" y="457"/>
                  </a:lnTo>
                  <a:lnTo>
                    <a:pt x="106" y="447"/>
                  </a:lnTo>
                  <a:lnTo>
                    <a:pt x="96" y="439"/>
                  </a:lnTo>
                  <a:lnTo>
                    <a:pt x="0" y="385"/>
                  </a:lnTo>
                  <a:lnTo>
                    <a:pt x="0" y="378"/>
                  </a:lnTo>
                  <a:lnTo>
                    <a:pt x="14" y="361"/>
                  </a:lnTo>
                  <a:lnTo>
                    <a:pt x="24" y="342"/>
                  </a:lnTo>
                  <a:lnTo>
                    <a:pt x="31" y="321"/>
                  </a:lnTo>
                  <a:lnTo>
                    <a:pt x="34" y="299"/>
                  </a:lnTo>
                  <a:lnTo>
                    <a:pt x="31" y="275"/>
                  </a:lnTo>
                  <a:lnTo>
                    <a:pt x="24" y="254"/>
                  </a:lnTo>
                  <a:lnTo>
                    <a:pt x="14" y="234"/>
                  </a:lnTo>
                  <a:lnTo>
                    <a:pt x="0" y="217"/>
                  </a:lnTo>
                  <a:lnTo>
                    <a:pt x="0" y="24"/>
                  </a:lnTo>
                  <a:lnTo>
                    <a:pt x="4" y="12"/>
                  </a:lnTo>
                  <a:lnTo>
                    <a:pt x="11" y="4"/>
                  </a:lnTo>
                  <a:lnTo>
                    <a:pt x="23" y="0"/>
                  </a:lnTo>
                  <a:close/>
                </a:path>
              </a:pathLst>
            </a:custGeom>
            <a:solidFill>
              <a:srgbClr val="D3E5F6"/>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386" name="Google Shape;386;p22"/>
            <p:cNvSpPr/>
            <p:nvPr/>
          </p:nvSpPr>
          <p:spPr>
            <a:xfrm>
              <a:off x="8210228" y="3620288"/>
              <a:ext cx="47777" cy="47777"/>
            </a:xfrm>
            <a:custGeom>
              <a:rect b="b" l="l" r="r" t="t"/>
              <a:pathLst>
                <a:path extrusionOk="0" h="36" w="36">
                  <a:moveTo>
                    <a:pt x="8" y="0"/>
                  </a:moveTo>
                  <a:lnTo>
                    <a:pt x="29" y="0"/>
                  </a:lnTo>
                  <a:lnTo>
                    <a:pt x="31" y="0"/>
                  </a:lnTo>
                  <a:lnTo>
                    <a:pt x="34" y="2"/>
                  </a:lnTo>
                  <a:lnTo>
                    <a:pt x="35" y="4"/>
                  </a:lnTo>
                  <a:lnTo>
                    <a:pt x="36" y="8"/>
                  </a:lnTo>
                  <a:lnTo>
                    <a:pt x="36" y="28"/>
                  </a:lnTo>
                  <a:lnTo>
                    <a:pt x="35" y="31"/>
                  </a:lnTo>
                  <a:lnTo>
                    <a:pt x="34" y="33"/>
                  </a:lnTo>
                  <a:lnTo>
                    <a:pt x="31" y="36"/>
                  </a:lnTo>
                  <a:lnTo>
                    <a:pt x="29" y="36"/>
                  </a:lnTo>
                  <a:lnTo>
                    <a:pt x="8" y="36"/>
                  </a:lnTo>
                  <a:lnTo>
                    <a:pt x="5" y="36"/>
                  </a:lnTo>
                  <a:lnTo>
                    <a:pt x="2" y="33"/>
                  </a:lnTo>
                  <a:lnTo>
                    <a:pt x="1" y="31"/>
                  </a:lnTo>
                  <a:lnTo>
                    <a:pt x="0" y="28"/>
                  </a:lnTo>
                  <a:lnTo>
                    <a:pt x="0" y="8"/>
                  </a:lnTo>
                  <a:lnTo>
                    <a:pt x="1" y="4"/>
                  </a:lnTo>
                  <a:lnTo>
                    <a:pt x="2" y="2"/>
                  </a:lnTo>
                  <a:lnTo>
                    <a:pt x="5" y="0"/>
                  </a:lnTo>
                  <a:lnTo>
                    <a:pt x="8" y="0"/>
                  </a:lnTo>
                  <a:close/>
                </a:path>
              </a:pathLst>
            </a:custGeom>
            <a:solidFill>
              <a:srgbClr val="D3E5F6"/>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387" name="Google Shape;387;p22"/>
            <p:cNvSpPr/>
            <p:nvPr/>
          </p:nvSpPr>
          <p:spPr>
            <a:xfrm>
              <a:off x="8284548" y="3620288"/>
              <a:ext cx="46450" cy="47777"/>
            </a:xfrm>
            <a:custGeom>
              <a:rect b="b" l="l" r="r" t="t"/>
              <a:pathLst>
                <a:path extrusionOk="0" h="36" w="35">
                  <a:moveTo>
                    <a:pt x="8" y="0"/>
                  </a:moveTo>
                  <a:lnTo>
                    <a:pt x="28" y="0"/>
                  </a:lnTo>
                  <a:lnTo>
                    <a:pt x="31" y="0"/>
                  </a:lnTo>
                  <a:lnTo>
                    <a:pt x="34" y="2"/>
                  </a:lnTo>
                  <a:lnTo>
                    <a:pt x="35" y="4"/>
                  </a:lnTo>
                  <a:lnTo>
                    <a:pt x="35" y="8"/>
                  </a:lnTo>
                  <a:lnTo>
                    <a:pt x="35" y="28"/>
                  </a:lnTo>
                  <a:lnTo>
                    <a:pt x="35" y="31"/>
                  </a:lnTo>
                  <a:lnTo>
                    <a:pt x="34" y="33"/>
                  </a:lnTo>
                  <a:lnTo>
                    <a:pt x="31" y="36"/>
                  </a:lnTo>
                  <a:lnTo>
                    <a:pt x="28" y="36"/>
                  </a:lnTo>
                  <a:lnTo>
                    <a:pt x="8" y="36"/>
                  </a:lnTo>
                  <a:lnTo>
                    <a:pt x="5" y="36"/>
                  </a:lnTo>
                  <a:lnTo>
                    <a:pt x="3" y="33"/>
                  </a:lnTo>
                  <a:lnTo>
                    <a:pt x="1" y="31"/>
                  </a:lnTo>
                  <a:lnTo>
                    <a:pt x="0" y="28"/>
                  </a:lnTo>
                  <a:lnTo>
                    <a:pt x="0" y="8"/>
                  </a:lnTo>
                  <a:lnTo>
                    <a:pt x="1" y="4"/>
                  </a:lnTo>
                  <a:lnTo>
                    <a:pt x="3" y="2"/>
                  </a:lnTo>
                  <a:lnTo>
                    <a:pt x="5" y="0"/>
                  </a:lnTo>
                  <a:lnTo>
                    <a:pt x="8" y="0"/>
                  </a:lnTo>
                  <a:close/>
                </a:path>
              </a:pathLst>
            </a:custGeom>
            <a:solidFill>
              <a:srgbClr val="D3E5F6"/>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388" name="Google Shape;388;p22"/>
            <p:cNvSpPr/>
            <p:nvPr/>
          </p:nvSpPr>
          <p:spPr>
            <a:xfrm>
              <a:off x="8358868" y="3620288"/>
              <a:ext cx="47777" cy="47777"/>
            </a:xfrm>
            <a:custGeom>
              <a:rect b="b" l="l" r="r" t="t"/>
              <a:pathLst>
                <a:path extrusionOk="0" h="36" w="36">
                  <a:moveTo>
                    <a:pt x="8" y="0"/>
                  </a:moveTo>
                  <a:lnTo>
                    <a:pt x="28" y="0"/>
                  </a:lnTo>
                  <a:lnTo>
                    <a:pt x="30" y="0"/>
                  </a:lnTo>
                  <a:lnTo>
                    <a:pt x="33" y="2"/>
                  </a:lnTo>
                  <a:lnTo>
                    <a:pt x="36" y="4"/>
                  </a:lnTo>
                  <a:lnTo>
                    <a:pt x="36" y="8"/>
                  </a:lnTo>
                  <a:lnTo>
                    <a:pt x="36" y="28"/>
                  </a:lnTo>
                  <a:lnTo>
                    <a:pt x="36" y="31"/>
                  </a:lnTo>
                  <a:lnTo>
                    <a:pt x="33" y="33"/>
                  </a:lnTo>
                  <a:lnTo>
                    <a:pt x="30" y="36"/>
                  </a:lnTo>
                  <a:lnTo>
                    <a:pt x="28" y="36"/>
                  </a:lnTo>
                  <a:lnTo>
                    <a:pt x="8" y="36"/>
                  </a:lnTo>
                  <a:lnTo>
                    <a:pt x="4" y="36"/>
                  </a:lnTo>
                  <a:lnTo>
                    <a:pt x="2" y="33"/>
                  </a:lnTo>
                  <a:lnTo>
                    <a:pt x="0" y="31"/>
                  </a:lnTo>
                  <a:lnTo>
                    <a:pt x="0" y="28"/>
                  </a:lnTo>
                  <a:lnTo>
                    <a:pt x="0" y="8"/>
                  </a:lnTo>
                  <a:lnTo>
                    <a:pt x="0" y="4"/>
                  </a:lnTo>
                  <a:lnTo>
                    <a:pt x="2" y="2"/>
                  </a:lnTo>
                  <a:lnTo>
                    <a:pt x="4" y="0"/>
                  </a:lnTo>
                  <a:lnTo>
                    <a:pt x="8" y="0"/>
                  </a:lnTo>
                  <a:close/>
                </a:path>
              </a:pathLst>
            </a:custGeom>
            <a:solidFill>
              <a:srgbClr val="D3E5F6"/>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389" name="Google Shape;389;p22"/>
            <p:cNvSpPr/>
            <p:nvPr/>
          </p:nvSpPr>
          <p:spPr>
            <a:xfrm>
              <a:off x="8210228" y="3701244"/>
              <a:ext cx="47777" cy="46450"/>
            </a:xfrm>
            <a:custGeom>
              <a:rect b="b" l="l" r="r" t="t"/>
              <a:pathLst>
                <a:path extrusionOk="0" h="35" w="36">
                  <a:moveTo>
                    <a:pt x="8" y="0"/>
                  </a:moveTo>
                  <a:lnTo>
                    <a:pt x="29" y="0"/>
                  </a:lnTo>
                  <a:lnTo>
                    <a:pt x="31" y="0"/>
                  </a:lnTo>
                  <a:lnTo>
                    <a:pt x="34" y="1"/>
                  </a:lnTo>
                  <a:lnTo>
                    <a:pt x="35" y="4"/>
                  </a:lnTo>
                  <a:lnTo>
                    <a:pt x="36" y="8"/>
                  </a:lnTo>
                  <a:lnTo>
                    <a:pt x="36" y="27"/>
                  </a:lnTo>
                  <a:lnTo>
                    <a:pt x="35" y="30"/>
                  </a:lnTo>
                  <a:lnTo>
                    <a:pt x="34" y="32"/>
                  </a:lnTo>
                  <a:lnTo>
                    <a:pt x="31" y="35"/>
                  </a:lnTo>
                  <a:lnTo>
                    <a:pt x="29" y="35"/>
                  </a:lnTo>
                  <a:lnTo>
                    <a:pt x="8" y="35"/>
                  </a:lnTo>
                  <a:lnTo>
                    <a:pt x="5" y="35"/>
                  </a:lnTo>
                  <a:lnTo>
                    <a:pt x="2" y="32"/>
                  </a:lnTo>
                  <a:lnTo>
                    <a:pt x="1" y="30"/>
                  </a:lnTo>
                  <a:lnTo>
                    <a:pt x="0" y="27"/>
                  </a:lnTo>
                  <a:lnTo>
                    <a:pt x="0" y="8"/>
                  </a:lnTo>
                  <a:lnTo>
                    <a:pt x="1" y="4"/>
                  </a:lnTo>
                  <a:lnTo>
                    <a:pt x="2" y="1"/>
                  </a:lnTo>
                  <a:lnTo>
                    <a:pt x="5" y="0"/>
                  </a:lnTo>
                  <a:lnTo>
                    <a:pt x="8" y="0"/>
                  </a:lnTo>
                  <a:close/>
                </a:path>
              </a:pathLst>
            </a:custGeom>
            <a:solidFill>
              <a:srgbClr val="D3E5F6"/>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390" name="Google Shape;390;p22"/>
            <p:cNvSpPr/>
            <p:nvPr/>
          </p:nvSpPr>
          <p:spPr>
            <a:xfrm>
              <a:off x="8284548" y="3701244"/>
              <a:ext cx="46450" cy="46450"/>
            </a:xfrm>
            <a:custGeom>
              <a:rect b="b" l="l" r="r" t="t"/>
              <a:pathLst>
                <a:path extrusionOk="0" h="35" w="35">
                  <a:moveTo>
                    <a:pt x="8" y="0"/>
                  </a:moveTo>
                  <a:lnTo>
                    <a:pt x="28" y="0"/>
                  </a:lnTo>
                  <a:lnTo>
                    <a:pt x="31" y="0"/>
                  </a:lnTo>
                  <a:lnTo>
                    <a:pt x="34" y="1"/>
                  </a:lnTo>
                  <a:lnTo>
                    <a:pt x="35" y="4"/>
                  </a:lnTo>
                  <a:lnTo>
                    <a:pt x="35" y="8"/>
                  </a:lnTo>
                  <a:lnTo>
                    <a:pt x="35" y="27"/>
                  </a:lnTo>
                  <a:lnTo>
                    <a:pt x="35" y="30"/>
                  </a:lnTo>
                  <a:lnTo>
                    <a:pt x="34" y="32"/>
                  </a:lnTo>
                  <a:lnTo>
                    <a:pt x="31" y="35"/>
                  </a:lnTo>
                  <a:lnTo>
                    <a:pt x="28" y="35"/>
                  </a:lnTo>
                  <a:lnTo>
                    <a:pt x="8" y="35"/>
                  </a:lnTo>
                  <a:lnTo>
                    <a:pt x="5" y="35"/>
                  </a:lnTo>
                  <a:lnTo>
                    <a:pt x="3" y="32"/>
                  </a:lnTo>
                  <a:lnTo>
                    <a:pt x="1" y="30"/>
                  </a:lnTo>
                  <a:lnTo>
                    <a:pt x="0" y="27"/>
                  </a:lnTo>
                  <a:lnTo>
                    <a:pt x="0" y="8"/>
                  </a:lnTo>
                  <a:lnTo>
                    <a:pt x="1" y="4"/>
                  </a:lnTo>
                  <a:lnTo>
                    <a:pt x="3" y="1"/>
                  </a:lnTo>
                  <a:lnTo>
                    <a:pt x="5" y="0"/>
                  </a:lnTo>
                  <a:lnTo>
                    <a:pt x="8" y="0"/>
                  </a:lnTo>
                  <a:close/>
                </a:path>
              </a:pathLst>
            </a:custGeom>
            <a:solidFill>
              <a:srgbClr val="D3E5F6"/>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391" name="Google Shape;391;p22"/>
            <p:cNvSpPr/>
            <p:nvPr/>
          </p:nvSpPr>
          <p:spPr>
            <a:xfrm>
              <a:off x="8210228" y="3780873"/>
              <a:ext cx="47777" cy="46450"/>
            </a:xfrm>
            <a:custGeom>
              <a:rect b="b" l="l" r="r" t="t"/>
              <a:pathLst>
                <a:path extrusionOk="0" h="35" w="36">
                  <a:moveTo>
                    <a:pt x="8" y="0"/>
                  </a:moveTo>
                  <a:lnTo>
                    <a:pt x="29" y="0"/>
                  </a:lnTo>
                  <a:lnTo>
                    <a:pt x="31" y="0"/>
                  </a:lnTo>
                  <a:lnTo>
                    <a:pt x="34" y="2"/>
                  </a:lnTo>
                  <a:lnTo>
                    <a:pt x="35" y="5"/>
                  </a:lnTo>
                  <a:lnTo>
                    <a:pt x="36" y="8"/>
                  </a:lnTo>
                  <a:lnTo>
                    <a:pt x="36" y="27"/>
                  </a:lnTo>
                  <a:lnTo>
                    <a:pt x="35" y="31"/>
                  </a:lnTo>
                  <a:lnTo>
                    <a:pt x="34" y="34"/>
                  </a:lnTo>
                  <a:lnTo>
                    <a:pt x="31" y="35"/>
                  </a:lnTo>
                  <a:lnTo>
                    <a:pt x="29" y="35"/>
                  </a:lnTo>
                  <a:lnTo>
                    <a:pt x="8" y="35"/>
                  </a:lnTo>
                  <a:lnTo>
                    <a:pt x="5" y="35"/>
                  </a:lnTo>
                  <a:lnTo>
                    <a:pt x="2" y="34"/>
                  </a:lnTo>
                  <a:lnTo>
                    <a:pt x="1" y="31"/>
                  </a:lnTo>
                  <a:lnTo>
                    <a:pt x="0" y="27"/>
                  </a:lnTo>
                  <a:lnTo>
                    <a:pt x="0" y="8"/>
                  </a:lnTo>
                  <a:lnTo>
                    <a:pt x="1" y="5"/>
                  </a:lnTo>
                  <a:lnTo>
                    <a:pt x="2" y="2"/>
                  </a:lnTo>
                  <a:lnTo>
                    <a:pt x="5" y="0"/>
                  </a:lnTo>
                  <a:lnTo>
                    <a:pt x="8" y="0"/>
                  </a:lnTo>
                  <a:close/>
                </a:path>
              </a:pathLst>
            </a:custGeom>
            <a:solidFill>
              <a:srgbClr val="D3E5F6"/>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392" name="Google Shape;392;p22"/>
            <p:cNvSpPr/>
            <p:nvPr/>
          </p:nvSpPr>
          <p:spPr>
            <a:xfrm>
              <a:off x="8284548" y="3780873"/>
              <a:ext cx="46450" cy="46450"/>
            </a:xfrm>
            <a:custGeom>
              <a:rect b="b" l="l" r="r" t="t"/>
              <a:pathLst>
                <a:path extrusionOk="0" h="35" w="35">
                  <a:moveTo>
                    <a:pt x="8" y="0"/>
                  </a:moveTo>
                  <a:lnTo>
                    <a:pt x="28" y="0"/>
                  </a:lnTo>
                  <a:lnTo>
                    <a:pt x="31" y="0"/>
                  </a:lnTo>
                  <a:lnTo>
                    <a:pt x="34" y="2"/>
                  </a:lnTo>
                  <a:lnTo>
                    <a:pt x="35" y="5"/>
                  </a:lnTo>
                  <a:lnTo>
                    <a:pt x="35" y="8"/>
                  </a:lnTo>
                  <a:lnTo>
                    <a:pt x="35" y="27"/>
                  </a:lnTo>
                  <a:lnTo>
                    <a:pt x="35" y="31"/>
                  </a:lnTo>
                  <a:lnTo>
                    <a:pt x="34" y="34"/>
                  </a:lnTo>
                  <a:lnTo>
                    <a:pt x="31" y="35"/>
                  </a:lnTo>
                  <a:lnTo>
                    <a:pt x="28" y="35"/>
                  </a:lnTo>
                  <a:lnTo>
                    <a:pt x="8" y="35"/>
                  </a:lnTo>
                  <a:lnTo>
                    <a:pt x="5" y="35"/>
                  </a:lnTo>
                  <a:lnTo>
                    <a:pt x="3" y="34"/>
                  </a:lnTo>
                  <a:lnTo>
                    <a:pt x="1" y="31"/>
                  </a:lnTo>
                  <a:lnTo>
                    <a:pt x="0" y="27"/>
                  </a:lnTo>
                  <a:lnTo>
                    <a:pt x="0" y="8"/>
                  </a:lnTo>
                  <a:lnTo>
                    <a:pt x="1" y="5"/>
                  </a:lnTo>
                  <a:lnTo>
                    <a:pt x="3" y="2"/>
                  </a:lnTo>
                  <a:lnTo>
                    <a:pt x="5" y="0"/>
                  </a:lnTo>
                  <a:lnTo>
                    <a:pt x="8" y="0"/>
                  </a:lnTo>
                  <a:close/>
                </a:path>
              </a:pathLst>
            </a:custGeom>
            <a:solidFill>
              <a:srgbClr val="D3E5F6"/>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393" name="Google Shape;393;p22"/>
            <p:cNvSpPr/>
            <p:nvPr/>
          </p:nvSpPr>
          <p:spPr>
            <a:xfrm>
              <a:off x="8358868" y="3701244"/>
              <a:ext cx="47777" cy="46450"/>
            </a:xfrm>
            <a:custGeom>
              <a:rect b="b" l="l" r="r" t="t"/>
              <a:pathLst>
                <a:path extrusionOk="0" h="35" w="36">
                  <a:moveTo>
                    <a:pt x="8" y="0"/>
                  </a:moveTo>
                  <a:lnTo>
                    <a:pt x="28" y="0"/>
                  </a:lnTo>
                  <a:lnTo>
                    <a:pt x="30" y="0"/>
                  </a:lnTo>
                  <a:lnTo>
                    <a:pt x="33" y="1"/>
                  </a:lnTo>
                  <a:lnTo>
                    <a:pt x="36" y="4"/>
                  </a:lnTo>
                  <a:lnTo>
                    <a:pt x="36" y="8"/>
                  </a:lnTo>
                  <a:lnTo>
                    <a:pt x="36" y="27"/>
                  </a:lnTo>
                  <a:lnTo>
                    <a:pt x="36" y="30"/>
                  </a:lnTo>
                  <a:lnTo>
                    <a:pt x="33" y="32"/>
                  </a:lnTo>
                  <a:lnTo>
                    <a:pt x="30" y="35"/>
                  </a:lnTo>
                  <a:lnTo>
                    <a:pt x="28" y="35"/>
                  </a:lnTo>
                  <a:lnTo>
                    <a:pt x="8" y="35"/>
                  </a:lnTo>
                  <a:lnTo>
                    <a:pt x="4" y="35"/>
                  </a:lnTo>
                  <a:lnTo>
                    <a:pt x="2" y="32"/>
                  </a:lnTo>
                  <a:lnTo>
                    <a:pt x="0" y="30"/>
                  </a:lnTo>
                  <a:lnTo>
                    <a:pt x="0" y="27"/>
                  </a:lnTo>
                  <a:lnTo>
                    <a:pt x="0" y="8"/>
                  </a:lnTo>
                  <a:lnTo>
                    <a:pt x="0" y="4"/>
                  </a:lnTo>
                  <a:lnTo>
                    <a:pt x="2" y="1"/>
                  </a:lnTo>
                  <a:lnTo>
                    <a:pt x="4" y="0"/>
                  </a:lnTo>
                  <a:lnTo>
                    <a:pt x="8" y="0"/>
                  </a:lnTo>
                  <a:close/>
                </a:path>
              </a:pathLst>
            </a:custGeom>
            <a:solidFill>
              <a:srgbClr val="D3E5F6"/>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394" name="Google Shape;394;p22"/>
            <p:cNvSpPr/>
            <p:nvPr/>
          </p:nvSpPr>
          <p:spPr>
            <a:xfrm>
              <a:off x="8358868" y="3780873"/>
              <a:ext cx="47777" cy="46450"/>
            </a:xfrm>
            <a:custGeom>
              <a:rect b="b" l="l" r="r" t="t"/>
              <a:pathLst>
                <a:path extrusionOk="0" h="35" w="36">
                  <a:moveTo>
                    <a:pt x="8" y="0"/>
                  </a:moveTo>
                  <a:lnTo>
                    <a:pt x="28" y="0"/>
                  </a:lnTo>
                  <a:lnTo>
                    <a:pt x="30" y="0"/>
                  </a:lnTo>
                  <a:lnTo>
                    <a:pt x="33" y="2"/>
                  </a:lnTo>
                  <a:lnTo>
                    <a:pt x="36" y="5"/>
                  </a:lnTo>
                  <a:lnTo>
                    <a:pt x="36" y="8"/>
                  </a:lnTo>
                  <a:lnTo>
                    <a:pt x="36" y="27"/>
                  </a:lnTo>
                  <a:lnTo>
                    <a:pt x="36" y="31"/>
                  </a:lnTo>
                  <a:lnTo>
                    <a:pt x="33" y="34"/>
                  </a:lnTo>
                  <a:lnTo>
                    <a:pt x="30" y="35"/>
                  </a:lnTo>
                  <a:lnTo>
                    <a:pt x="28" y="35"/>
                  </a:lnTo>
                  <a:lnTo>
                    <a:pt x="8" y="35"/>
                  </a:lnTo>
                  <a:lnTo>
                    <a:pt x="4" y="35"/>
                  </a:lnTo>
                  <a:lnTo>
                    <a:pt x="2" y="34"/>
                  </a:lnTo>
                  <a:lnTo>
                    <a:pt x="0" y="31"/>
                  </a:lnTo>
                  <a:lnTo>
                    <a:pt x="0" y="27"/>
                  </a:lnTo>
                  <a:lnTo>
                    <a:pt x="0" y="8"/>
                  </a:lnTo>
                  <a:lnTo>
                    <a:pt x="0" y="5"/>
                  </a:lnTo>
                  <a:lnTo>
                    <a:pt x="2" y="2"/>
                  </a:lnTo>
                  <a:lnTo>
                    <a:pt x="4" y="0"/>
                  </a:lnTo>
                  <a:lnTo>
                    <a:pt x="8" y="0"/>
                  </a:lnTo>
                  <a:close/>
                </a:path>
              </a:pathLst>
            </a:custGeom>
            <a:solidFill>
              <a:srgbClr val="D3E5F6"/>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395" name="Google Shape;395;p22"/>
            <p:cNvSpPr/>
            <p:nvPr/>
          </p:nvSpPr>
          <p:spPr>
            <a:xfrm>
              <a:off x="8210228" y="3860501"/>
              <a:ext cx="47777" cy="46450"/>
            </a:xfrm>
            <a:custGeom>
              <a:rect b="b" l="l" r="r" t="t"/>
              <a:pathLst>
                <a:path extrusionOk="0" h="35" w="36">
                  <a:moveTo>
                    <a:pt x="8" y="0"/>
                  </a:moveTo>
                  <a:lnTo>
                    <a:pt x="29" y="0"/>
                  </a:lnTo>
                  <a:lnTo>
                    <a:pt x="31" y="0"/>
                  </a:lnTo>
                  <a:lnTo>
                    <a:pt x="34" y="3"/>
                  </a:lnTo>
                  <a:lnTo>
                    <a:pt x="35" y="5"/>
                  </a:lnTo>
                  <a:lnTo>
                    <a:pt x="36" y="8"/>
                  </a:lnTo>
                  <a:lnTo>
                    <a:pt x="36" y="28"/>
                  </a:lnTo>
                  <a:lnTo>
                    <a:pt x="35" y="32"/>
                  </a:lnTo>
                  <a:lnTo>
                    <a:pt x="34" y="34"/>
                  </a:lnTo>
                  <a:lnTo>
                    <a:pt x="31" y="35"/>
                  </a:lnTo>
                  <a:lnTo>
                    <a:pt x="29" y="35"/>
                  </a:lnTo>
                  <a:lnTo>
                    <a:pt x="8" y="35"/>
                  </a:lnTo>
                  <a:lnTo>
                    <a:pt x="5" y="35"/>
                  </a:lnTo>
                  <a:lnTo>
                    <a:pt x="2" y="34"/>
                  </a:lnTo>
                  <a:lnTo>
                    <a:pt x="1" y="32"/>
                  </a:lnTo>
                  <a:lnTo>
                    <a:pt x="0" y="28"/>
                  </a:lnTo>
                  <a:lnTo>
                    <a:pt x="0" y="8"/>
                  </a:lnTo>
                  <a:lnTo>
                    <a:pt x="1" y="5"/>
                  </a:lnTo>
                  <a:lnTo>
                    <a:pt x="2" y="3"/>
                  </a:lnTo>
                  <a:lnTo>
                    <a:pt x="5" y="0"/>
                  </a:lnTo>
                  <a:lnTo>
                    <a:pt x="8" y="0"/>
                  </a:lnTo>
                  <a:close/>
                </a:path>
              </a:pathLst>
            </a:custGeom>
            <a:solidFill>
              <a:srgbClr val="D3E5F6"/>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396" name="Google Shape;396;p22"/>
            <p:cNvSpPr/>
            <p:nvPr/>
          </p:nvSpPr>
          <p:spPr>
            <a:xfrm>
              <a:off x="8284548" y="3860501"/>
              <a:ext cx="46450" cy="46450"/>
            </a:xfrm>
            <a:custGeom>
              <a:rect b="b" l="l" r="r" t="t"/>
              <a:pathLst>
                <a:path extrusionOk="0" h="35" w="35">
                  <a:moveTo>
                    <a:pt x="8" y="0"/>
                  </a:moveTo>
                  <a:lnTo>
                    <a:pt x="28" y="0"/>
                  </a:lnTo>
                  <a:lnTo>
                    <a:pt x="31" y="0"/>
                  </a:lnTo>
                  <a:lnTo>
                    <a:pt x="34" y="3"/>
                  </a:lnTo>
                  <a:lnTo>
                    <a:pt x="35" y="5"/>
                  </a:lnTo>
                  <a:lnTo>
                    <a:pt x="35" y="8"/>
                  </a:lnTo>
                  <a:lnTo>
                    <a:pt x="35" y="28"/>
                  </a:lnTo>
                  <a:lnTo>
                    <a:pt x="35" y="32"/>
                  </a:lnTo>
                  <a:lnTo>
                    <a:pt x="34" y="34"/>
                  </a:lnTo>
                  <a:lnTo>
                    <a:pt x="31" y="35"/>
                  </a:lnTo>
                  <a:lnTo>
                    <a:pt x="28" y="35"/>
                  </a:lnTo>
                  <a:lnTo>
                    <a:pt x="8" y="35"/>
                  </a:lnTo>
                  <a:lnTo>
                    <a:pt x="5" y="35"/>
                  </a:lnTo>
                  <a:lnTo>
                    <a:pt x="3" y="34"/>
                  </a:lnTo>
                  <a:lnTo>
                    <a:pt x="1" y="32"/>
                  </a:lnTo>
                  <a:lnTo>
                    <a:pt x="0" y="28"/>
                  </a:lnTo>
                  <a:lnTo>
                    <a:pt x="0" y="8"/>
                  </a:lnTo>
                  <a:lnTo>
                    <a:pt x="1" y="5"/>
                  </a:lnTo>
                  <a:lnTo>
                    <a:pt x="3" y="3"/>
                  </a:lnTo>
                  <a:lnTo>
                    <a:pt x="5" y="0"/>
                  </a:lnTo>
                  <a:lnTo>
                    <a:pt x="8" y="0"/>
                  </a:lnTo>
                  <a:close/>
                </a:path>
              </a:pathLst>
            </a:custGeom>
            <a:solidFill>
              <a:srgbClr val="D3E5F6"/>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397" name="Google Shape;397;p22"/>
            <p:cNvSpPr/>
            <p:nvPr/>
          </p:nvSpPr>
          <p:spPr>
            <a:xfrm>
              <a:off x="8358868" y="3860501"/>
              <a:ext cx="47777" cy="46450"/>
            </a:xfrm>
            <a:custGeom>
              <a:rect b="b" l="l" r="r" t="t"/>
              <a:pathLst>
                <a:path extrusionOk="0" h="35" w="36">
                  <a:moveTo>
                    <a:pt x="8" y="0"/>
                  </a:moveTo>
                  <a:lnTo>
                    <a:pt x="28" y="0"/>
                  </a:lnTo>
                  <a:lnTo>
                    <a:pt x="30" y="0"/>
                  </a:lnTo>
                  <a:lnTo>
                    <a:pt x="33" y="3"/>
                  </a:lnTo>
                  <a:lnTo>
                    <a:pt x="36" y="5"/>
                  </a:lnTo>
                  <a:lnTo>
                    <a:pt x="36" y="8"/>
                  </a:lnTo>
                  <a:lnTo>
                    <a:pt x="36" y="28"/>
                  </a:lnTo>
                  <a:lnTo>
                    <a:pt x="36" y="32"/>
                  </a:lnTo>
                  <a:lnTo>
                    <a:pt x="33" y="34"/>
                  </a:lnTo>
                  <a:lnTo>
                    <a:pt x="30" y="35"/>
                  </a:lnTo>
                  <a:lnTo>
                    <a:pt x="28" y="35"/>
                  </a:lnTo>
                  <a:lnTo>
                    <a:pt x="8" y="35"/>
                  </a:lnTo>
                  <a:lnTo>
                    <a:pt x="4" y="35"/>
                  </a:lnTo>
                  <a:lnTo>
                    <a:pt x="2" y="34"/>
                  </a:lnTo>
                  <a:lnTo>
                    <a:pt x="0" y="32"/>
                  </a:lnTo>
                  <a:lnTo>
                    <a:pt x="0" y="28"/>
                  </a:lnTo>
                  <a:lnTo>
                    <a:pt x="0" y="8"/>
                  </a:lnTo>
                  <a:lnTo>
                    <a:pt x="0" y="5"/>
                  </a:lnTo>
                  <a:lnTo>
                    <a:pt x="2" y="3"/>
                  </a:lnTo>
                  <a:lnTo>
                    <a:pt x="4" y="0"/>
                  </a:lnTo>
                  <a:lnTo>
                    <a:pt x="8" y="0"/>
                  </a:lnTo>
                  <a:close/>
                </a:path>
              </a:pathLst>
            </a:custGeom>
            <a:solidFill>
              <a:srgbClr val="D3E5F6"/>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398" name="Google Shape;398;p22"/>
            <p:cNvSpPr/>
            <p:nvPr/>
          </p:nvSpPr>
          <p:spPr>
            <a:xfrm>
              <a:off x="7514805" y="3816706"/>
              <a:ext cx="439284" cy="278700"/>
            </a:xfrm>
            <a:custGeom>
              <a:rect b="b" l="l" r="r" t="t"/>
              <a:pathLst>
                <a:path extrusionOk="0" h="210" w="331">
                  <a:moveTo>
                    <a:pt x="223" y="0"/>
                  </a:moveTo>
                  <a:lnTo>
                    <a:pt x="225" y="0"/>
                  </a:lnTo>
                  <a:lnTo>
                    <a:pt x="329" y="57"/>
                  </a:lnTo>
                  <a:lnTo>
                    <a:pt x="330" y="58"/>
                  </a:lnTo>
                  <a:lnTo>
                    <a:pt x="331" y="61"/>
                  </a:lnTo>
                  <a:lnTo>
                    <a:pt x="331" y="62"/>
                  </a:lnTo>
                  <a:lnTo>
                    <a:pt x="304" y="206"/>
                  </a:lnTo>
                  <a:lnTo>
                    <a:pt x="304" y="207"/>
                  </a:lnTo>
                  <a:lnTo>
                    <a:pt x="301" y="209"/>
                  </a:lnTo>
                  <a:lnTo>
                    <a:pt x="300" y="210"/>
                  </a:lnTo>
                  <a:lnTo>
                    <a:pt x="32" y="210"/>
                  </a:lnTo>
                  <a:lnTo>
                    <a:pt x="29" y="209"/>
                  </a:lnTo>
                  <a:lnTo>
                    <a:pt x="28" y="207"/>
                  </a:lnTo>
                  <a:lnTo>
                    <a:pt x="26" y="206"/>
                  </a:lnTo>
                  <a:lnTo>
                    <a:pt x="0" y="62"/>
                  </a:lnTo>
                  <a:lnTo>
                    <a:pt x="0" y="61"/>
                  </a:lnTo>
                  <a:lnTo>
                    <a:pt x="1" y="58"/>
                  </a:lnTo>
                  <a:lnTo>
                    <a:pt x="3" y="57"/>
                  </a:lnTo>
                  <a:lnTo>
                    <a:pt x="106" y="0"/>
                  </a:lnTo>
                  <a:lnTo>
                    <a:pt x="109" y="0"/>
                  </a:lnTo>
                  <a:lnTo>
                    <a:pt x="110" y="0"/>
                  </a:lnTo>
                  <a:lnTo>
                    <a:pt x="111" y="2"/>
                  </a:lnTo>
                  <a:lnTo>
                    <a:pt x="113" y="3"/>
                  </a:lnTo>
                  <a:lnTo>
                    <a:pt x="145" y="99"/>
                  </a:lnTo>
                  <a:lnTo>
                    <a:pt x="155" y="72"/>
                  </a:lnTo>
                  <a:lnTo>
                    <a:pt x="144" y="58"/>
                  </a:lnTo>
                  <a:lnTo>
                    <a:pt x="143" y="55"/>
                  </a:lnTo>
                  <a:lnTo>
                    <a:pt x="144" y="54"/>
                  </a:lnTo>
                  <a:lnTo>
                    <a:pt x="155" y="40"/>
                  </a:lnTo>
                  <a:lnTo>
                    <a:pt x="156" y="38"/>
                  </a:lnTo>
                  <a:lnTo>
                    <a:pt x="176" y="38"/>
                  </a:lnTo>
                  <a:lnTo>
                    <a:pt x="177" y="40"/>
                  </a:lnTo>
                  <a:lnTo>
                    <a:pt x="187" y="54"/>
                  </a:lnTo>
                  <a:lnTo>
                    <a:pt x="189" y="55"/>
                  </a:lnTo>
                  <a:lnTo>
                    <a:pt x="187" y="58"/>
                  </a:lnTo>
                  <a:lnTo>
                    <a:pt x="177" y="72"/>
                  </a:lnTo>
                  <a:lnTo>
                    <a:pt x="186" y="99"/>
                  </a:lnTo>
                  <a:lnTo>
                    <a:pt x="219" y="3"/>
                  </a:lnTo>
                  <a:lnTo>
                    <a:pt x="219" y="2"/>
                  </a:lnTo>
                  <a:lnTo>
                    <a:pt x="221" y="0"/>
                  </a:lnTo>
                  <a:lnTo>
                    <a:pt x="223" y="0"/>
                  </a:lnTo>
                  <a:close/>
                </a:path>
              </a:pathLst>
            </a:custGeom>
            <a:solidFill>
              <a:srgbClr val="D3E5F6"/>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399" name="Google Shape;399;p22"/>
            <p:cNvSpPr/>
            <p:nvPr/>
          </p:nvSpPr>
          <p:spPr>
            <a:xfrm>
              <a:off x="7619650" y="3561894"/>
              <a:ext cx="230923" cy="230923"/>
            </a:xfrm>
            <a:custGeom>
              <a:rect b="b" l="l" r="r" t="t"/>
              <a:pathLst>
                <a:path extrusionOk="0" h="174" w="174">
                  <a:moveTo>
                    <a:pt x="86" y="0"/>
                  </a:moveTo>
                  <a:lnTo>
                    <a:pt x="110" y="3"/>
                  </a:lnTo>
                  <a:lnTo>
                    <a:pt x="131" y="12"/>
                  </a:lnTo>
                  <a:lnTo>
                    <a:pt x="149" y="25"/>
                  </a:lnTo>
                  <a:lnTo>
                    <a:pt x="162" y="43"/>
                  </a:lnTo>
                  <a:lnTo>
                    <a:pt x="171" y="64"/>
                  </a:lnTo>
                  <a:lnTo>
                    <a:pt x="174" y="88"/>
                  </a:lnTo>
                  <a:lnTo>
                    <a:pt x="171" y="110"/>
                  </a:lnTo>
                  <a:lnTo>
                    <a:pt x="162" y="131"/>
                  </a:lnTo>
                  <a:lnTo>
                    <a:pt x="149" y="149"/>
                  </a:lnTo>
                  <a:lnTo>
                    <a:pt x="131" y="162"/>
                  </a:lnTo>
                  <a:lnTo>
                    <a:pt x="110" y="171"/>
                  </a:lnTo>
                  <a:lnTo>
                    <a:pt x="86" y="174"/>
                  </a:lnTo>
                  <a:lnTo>
                    <a:pt x="64" y="171"/>
                  </a:lnTo>
                  <a:lnTo>
                    <a:pt x="43" y="162"/>
                  </a:lnTo>
                  <a:lnTo>
                    <a:pt x="25" y="149"/>
                  </a:lnTo>
                  <a:lnTo>
                    <a:pt x="11" y="131"/>
                  </a:lnTo>
                  <a:lnTo>
                    <a:pt x="2" y="110"/>
                  </a:lnTo>
                  <a:lnTo>
                    <a:pt x="0" y="88"/>
                  </a:lnTo>
                  <a:lnTo>
                    <a:pt x="2" y="64"/>
                  </a:lnTo>
                  <a:lnTo>
                    <a:pt x="11" y="43"/>
                  </a:lnTo>
                  <a:lnTo>
                    <a:pt x="25" y="25"/>
                  </a:lnTo>
                  <a:lnTo>
                    <a:pt x="43" y="12"/>
                  </a:lnTo>
                  <a:lnTo>
                    <a:pt x="64" y="3"/>
                  </a:lnTo>
                  <a:lnTo>
                    <a:pt x="86" y="0"/>
                  </a:lnTo>
                  <a:close/>
                </a:path>
              </a:pathLst>
            </a:custGeom>
            <a:solidFill>
              <a:srgbClr val="D3E5F6"/>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grpSp>
      <p:pic>
        <p:nvPicPr>
          <p:cNvPr descr="Rope Knot outline" id="400" name="Google Shape;400;p22"/>
          <p:cNvPicPr preferRelativeResize="0"/>
          <p:nvPr/>
        </p:nvPicPr>
        <p:blipFill rotWithShape="1">
          <a:blip r:embed="rId5">
            <a:alphaModFix/>
          </a:blip>
          <a:srcRect b="0" l="0" r="0" t="0"/>
          <a:stretch/>
        </p:blipFill>
        <p:spPr>
          <a:xfrm rot="10800000">
            <a:off x="8078553" y="3885874"/>
            <a:ext cx="1080000" cy="1080000"/>
          </a:xfrm>
          <a:prstGeom prst="rect">
            <a:avLst/>
          </a:prstGeom>
          <a:noFill/>
          <a:ln>
            <a:noFill/>
          </a:ln>
        </p:spPr>
      </p:pic>
      <p:sp>
        <p:nvSpPr>
          <p:cNvPr id="401" name="Google Shape;401;p22"/>
          <p:cNvSpPr/>
          <p:nvPr/>
        </p:nvSpPr>
        <p:spPr>
          <a:xfrm>
            <a:off x="0" y="2795128"/>
            <a:ext cx="4064399" cy="54573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b="1" i="0" lang="en-GB" sz="3200" u="none" cap="none" strike="noStrike">
                <a:solidFill>
                  <a:srgbClr val="FFFFFF"/>
                </a:solidFill>
                <a:latin typeface="Fira Sans"/>
                <a:ea typeface="Fira Sans"/>
                <a:cs typeface="Fira Sans"/>
                <a:sym typeface="Fira Sans"/>
              </a:rPr>
              <a:t>Water </a:t>
            </a:r>
            <a:endParaRPr/>
          </a:p>
          <a:p>
            <a:pPr indent="0" lvl="0" marL="0" marR="0" rtl="0" algn="ctr">
              <a:spcBef>
                <a:spcPts val="0"/>
              </a:spcBef>
              <a:spcAft>
                <a:spcPts val="0"/>
              </a:spcAft>
              <a:buNone/>
            </a:pPr>
            <a:r>
              <a:rPr b="1" i="0" lang="en-GB" sz="3200" u="none" cap="none" strike="noStrike">
                <a:solidFill>
                  <a:srgbClr val="FFFFFF"/>
                </a:solidFill>
                <a:latin typeface="Fira Sans"/>
                <a:ea typeface="Fira Sans"/>
                <a:cs typeface="Fira Sans"/>
                <a:sym typeface="Fira Sans"/>
              </a:rPr>
              <a:t>Off-setters</a:t>
            </a:r>
            <a:endParaRPr b="0" i="0" sz="3200" u="none" cap="none" strike="noStrike">
              <a:solidFill>
                <a:srgbClr val="FFFFFF"/>
              </a:solidFill>
              <a:latin typeface="Calibri"/>
              <a:ea typeface="Calibri"/>
              <a:cs typeface="Calibri"/>
              <a:sym typeface="Calibri"/>
            </a:endParaRPr>
          </a:p>
        </p:txBody>
      </p:sp>
      <p:grpSp>
        <p:nvGrpSpPr>
          <p:cNvPr id="402" name="Google Shape;402;p22"/>
          <p:cNvGrpSpPr/>
          <p:nvPr/>
        </p:nvGrpSpPr>
        <p:grpSpPr>
          <a:xfrm>
            <a:off x="1280780" y="5004000"/>
            <a:ext cx="1479600" cy="1224000"/>
            <a:chOff x="1086321" y="3424034"/>
            <a:chExt cx="773113" cy="703263"/>
          </a:xfrm>
        </p:grpSpPr>
        <p:sp>
          <p:nvSpPr>
            <p:cNvPr id="403" name="Google Shape;403;p22"/>
            <p:cNvSpPr/>
            <p:nvPr/>
          </p:nvSpPr>
          <p:spPr>
            <a:xfrm>
              <a:off x="1586384" y="3824084"/>
              <a:ext cx="273050" cy="238125"/>
            </a:xfrm>
            <a:custGeom>
              <a:rect b="b" l="l" r="r" t="t"/>
              <a:pathLst>
                <a:path extrusionOk="0" h="128" w="147">
                  <a:moveTo>
                    <a:pt x="147" y="42"/>
                  </a:moveTo>
                  <a:cubicBezTo>
                    <a:pt x="147" y="82"/>
                    <a:pt x="147" y="82"/>
                    <a:pt x="147" y="82"/>
                  </a:cubicBezTo>
                  <a:cubicBezTo>
                    <a:pt x="147" y="82"/>
                    <a:pt x="143" y="128"/>
                    <a:pt x="70" y="128"/>
                  </a:cubicBezTo>
                  <a:cubicBezTo>
                    <a:pt x="61" y="128"/>
                    <a:pt x="61" y="128"/>
                    <a:pt x="61" y="128"/>
                  </a:cubicBezTo>
                  <a:cubicBezTo>
                    <a:pt x="52" y="128"/>
                    <a:pt x="43" y="128"/>
                    <a:pt x="36" y="126"/>
                  </a:cubicBezTo>
                  <a:cubicBezTo>
                    <a:pt x="40" y="118"/>
                    <a:pt x="41" y="111"/>
                    <a:pt x="41" y="111"/>
                  </a:cubicBezTo>
                  <a:cubicBezTo>
                    <a:pt x="41" y="111"/>
                    <a:pt x="41" y="111"/>
                    <a:pt x="41" y="61"/>
                  </a:cubicBezTo>
                  <a:cubicBezTo>
                    <a:pt x="41" y="38"/>
                    <a:pt x="21" y="24"/>
                    <a:pt x="0" y="15"/>
                  </a:cubicBezTo>
                  <a:cubicBezTo>
                    <a:pt x="9" y="8"/>
                    <a:pt x="21" y="4"/>
                    <a:pt x="32" y="0"/>
                  </a:cubicBezTo>
                  <a:cubicBezTo>
                    <a:pt x="38" y="10"/>
                    <a:pt x="51" y="17"/>
                    <a:pt x="66" y="17"/>
                  </a:cubicBezTo>
                  <a:cubicBezTo>
                    <a:pt x="81" y="17"/>
                    <a:pt x="94" y="10"/>
                    <a:pt x="99" y="0"/>
                  </a:cubicBezTo>
                  <a:cubicBezTo>
                    <a:pt x="121" y="6"/>
                    <a:pt x="147" y="18"/>
                    <a:pt x="147" y="42"/>
                  </a:cubicBezTo>
                  <a:close/>
                </a:path>
              </a:pathLst>
            </a:custGeom>
            <a:solidFill>
              <a:srgbClr val="FF0000"/>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FFFFFF"/>
                </a:solidFill>
                <a:latin typeface="Open Sans"/>
                <a:ea typeface="Open Sans"/>
                <a:cs typeface="Open Sans"/>
                <a:sym typeface="Open Sans"/>
              </a:endParaRPr>
            </a:p>
          </p:txBody>
        </p:sp>
        <p:sp>
          <p:nvSpPr>
            <p:cNvPr id="404" name="Google Shape;404;p22"/>
            <p:cNvSpPr/>
            <p:nvPr/>
          </p:nvSpPr>
          <p:spPr>
            <a:xfrm>
              <a:off x="1648296" y="3652634"/>
              <a:ext cx="122238" cy="169863"/>
            </a:xfrm>
            <a:custGeom>
              <a:rect b="b" l="l" r="r" t="t"/>
              <a:pathLst>
                <a:path extrusionOk="0" h="91" w="66">
                  <a:moveTo>
                    <a:pt x="33" y="0"/>
                  </a:moveTo>
                  <a:cubicBezTo>
                    <a:pt x="62" y="0"/>
                    <a:pt x="66" y="20"/>
                    <a:pt x="66" y="46"/>
                  </a:cubicBezTo>
                  <a:cubicBezTo>
                    <a:pt x="66" y="71"/>
                    <a:pt x="45" y="91"/>
                    <a:pt x="33" y="91"/>
                  </a:cubicBezTo>
                  <a:cubicBezTo>
                    <a:pt x="21" y="91"/>
                    <a:pt x="0" y="71"/>
                    <a:pt x="0" y="46"/>
                  </a:cubicBezTo>
                  <a:cubicBezTo>
                    <a:pt x="0" y="20"/>
                    <a:pt x="4" y="0"/>
                    <a:pt x="33" y="0"/>
                  </a:cubicBezTo>
                  <a:close/>
                </a:path>
              </a:pathLst>
            </a:custGeom>
            <a:solidFill>
              <a:schemeClr val="lt1"/>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FFFFFF"/>
                </a:solidFill>
                <a:latin typeface="Open Sans"/>
                <a:ea typeface="Open Sans"/>
                <a:cs typeface="Open Sans"/>
                <a:sym typeface="Open Sans"/>
              </a:endParaRPr>
            </a:p>
          </p:txBody>
        </p:sp>
        <p:sp>
          <p:nvSpPr>
            <p:cNvPr id="405" name="Google Shape;405;p22"/>
            <p:cNvSpPr/>
            <p:nvPr/>
          </p:nvSpPr>
          <p:spPr>
            <a:xfrm>
              <a:off x="1602259" y="3522459"/>
              <a:ext cx="82550" cy="115888"/>
            </a:xfrm>
            <a:custGeom>
              <a:rect b="b" l="l" r="r" t="t"/>
              <a:pathLst>
                <a:path extrusionOk="0" h="62" w="44">
                  <a:moveTo>
                    <a:pt x="22" y="0"/>
                  </a:moveTo>
                  <a:cubicBezTo>
                    <a:pt x="41" y="0"/>
                    <a:pt x="44" y="14"/>
                    <a:pt x="44" y="31"/>
                  </a:cubicBezTo>
                  <a:cubicBezTo>
                    <a:pt x="44" y="48"/>
                    <a:pt x="30" y="62"/>
                    <a:pt x="22" y="62"/>
                  </a:cubicBezTo>
                  <a:cubicBezTo>
                    <a:pt x="14" y="62"/>
                    <a:pt x="0" y="48"/>
                    <a:pt x="0" y="31"/>
                  </a:cubicBezTo>
                  <a:cubicBezTo>
                    <a:pt x="0" y="14"/>
                    <a:pt x="3" y="0"/>
                    <a:pt x="22" y="0"/>
                  </a:cubicBezTo>
                  <a:close/>
                </a:path>
              </a:pathLst>
            </a:custGeom>
            <a:solidFill>
              <a:schemeClr val="lt1"/>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FFFFFF"/>
                </a:solidFill>
                <a:latin typeface="Open Sans"/>
                <a:ea typeface="Open Sans"/>
                <a:cs typeface="Open Sans"/>
                <a:sym typeface="Open Sans"/>
              </a:endParaRPr>
            </a:p>
          </p:txBody>
        </p:sp>
        <p:sp>
          <p:nvSpPr>
            <p:cNvPr id="406" name="Google Shape;406;p22"/>
            <p:cNvSpPr/>
            <p:nvPr/>
          </p:nvSpPr>
          <p:spPr>
            <a:xfrm>
              <a:off x="1302221" y="3852659"/>
              <a:ext cx="342900" cy="274638"/>
            </a:xfrm>
            <a:custGeom>
              <a:rect b="b" l="l" r="r" t="t"/>
              <a:pathLst>
                <a:path extrusionOk="0" h="147" w="185">
                  <a:moveTo>
                    <a:pt x="185" y="48"/>
                  </a:moveTo>
                  <a:cubicBezTo>
                    <a:pt x="185" y="94"/>
                    <a:pt x="185" y="94"/>
                    <a:pt x="185" y="94"/>
                  </a:cubicBezTo>
                  <a:cubicBezTo>
                    <a:pt x="185" y="94"/>
                    <a:pt x="181" y="147"/>
                    <a:pt x="98" y="147"/>
                  </a:cubicBezTo>
                  <a:cubicBezTo>
                    <a:pt x="87" y="147"/>
                    <a:pt x="87" y="147"/>
                    <a:pt x="87" y="147"/>
                  </a:cubicBezTo>
                  <a:cubicBezTo>
                    <a:pt x="4" y="147"/>
                    <a:pt x="0" y="94"/>
                    <a:pt x="0" y="94"/>
                  </a:cubicBezTo>
                  <a:cubicBezTo>
                    <a:pt x="0" y="94"/>
                    <a:pt x="0" y="94"/>
                    <a:pt x="0" y="48"/>
                  </a:cubicBezTo>
                  <a:cubicBezTo>
                    <a:pt x="0" y="21"/>
                    <a:pt x="30" y="7"/>
                    <a:pt x="54" y="0"/>
                  </a:cubicBezTo>
                  <a:cubicBezTo>
                    <a:pt x="61" y="12"/>
                    <a:pt x="76" y="20"/>
                    <a:pt x="93" y="20"/>
                  </a:cubicBezTo>
                  <a:cubicBezTo>
                    <a:pt x="110" y="20"/>
                    <a:pt x="124" y="12"/>
                    <a:pt x="131" y="0"/>
                  </a:cubicBezTo>
                  <a:cubicBezTo>
                    <a:pt x="156" y="7"/>
                    <a:pt x="185" y="21"/>
                    <a:pt x="185" y="48"/>
                  </a:cubicBezTo>
                  <a:close/>
                </a:path>
              </a:pathLst>
            </a:custGeom>
            <a:solidFill>
              <a:srgbClr val="2BA7ED"/>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FFFFFF"/>
                </a:solidFill>
                <a:latin typeface="Open Sans"/>
                <a:ea typeface="Open Sans"/>
                <a:cs typeface="Open Sans"/>
                <a:sym typeface="Open Sans"/>
              </a:endParaRPr>
            </a:p>
          </p:txBody>
        </p:sp>
        <p:sp>
          <p:nvSpPr>
            <p:cNvPr id="407" name="Google Shape;407;p22"/>
            <p:cNvSpPr/>
            <p:nvPr/>
          </p:nvSpPr>
          <p:spPr>
            <a:xfrm>
              <a:off x="1345084" y="3570084"/>
              <a:ext cx="257175" cy="182563"/>
            </a:xfrm>
            <a:custGeom>
              <a:rect b="b" l="l" r="r" t="t"/>
              <a:pathLst>
                <a:path extrusionOk="0" h="98" w="139">
                  <a:moveTo>
                    <a:pt x="139" y="36"/>
                  </a:moveTo>
                  <a:cubicBezTo>
                    <a:pt x="139" y="70"/>
                    <a:pt x="139" y="70"/>
                    <a:pt x="139" y="70"/>
                  </a:cubicBezTo>
                  <a:cubicBezTo>
                    <a:pt x="139" y="70"/>
                    <a:pt x="138" y="86"/>
                    <a:pt x="120" y="98"/>
                  </a:cubicBezTo>
                  <a:cubicBezTo>
                    <a:pt x="120" y="61"/>
                    <a:pt x="112" y="32"/>
                    <a:pt x="70" y="32"/>
                  </a:cubicBezTo>
                  <a:cubicBezTo>
                    <a:pt x="27" y="32"/>
                    <a:pt x="19" y="61"/>
                    <a:pt x="19" y="98"/>
                  </a:cubicBezTo>
                  <a:cubicBezTo>
                    <a:pt x="2" y="86"/>
                    <a:pt x="0" y="70"/>
                    <a:pt x="0" y="70"/>
                  </a:cubicBezTo>
                  <a:cubicBezTo>
                    <a:pt x="0" y="70"/>
                    <a:pt x="0" y="70"/>
                    <a:pt x="0" y="36"/>
                  </a:cubicBezTo>
                  <a:cubicBezTo>
                    <a:pt x="0" y="15"/>
                    <a:pt x="22" y="5"/>
                    <a:pt x="41" y="0"/>
                  </a:cubicBezTo>
                  <a:cubicBezTo>
                    <a:pt x="46" y="9"/>
                    <a:pt x="57" y="14"/>
                    <a:pt x="70" y="14"/>
                  </a:cubicBezTo>
                  <a:cubicBezTo>
                    <a:pt x="82" y="14"/>
                    <a:pt x="93" y="9"/>
                    <a:pt x="98" y="0"/>
                  </a:cubicBezTo>
                  <a:cubicBezTo>
                    <a:pt x="117" y="5"/>
                    <a:pt x="139" y="15"/>
                    <a:pt x="139" y="36"/>
                  </a:cubicBezTo>
                  <a:close/>
                </a:path>
              </a:pathLst>
            </a:custGeom>
            <a:solidFill>
              <a:srgbClr val="92D050"/>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FFFFFF"/>
                </a:solidFill>
                <a:latin typeface="Open Sans"/>
                <a:ea typeface="Open Sans"/>
                <a:cs typeface="Open Sans"/>
                <a:sym typeface="Open Sans"/>
              </a:endParaRPr>
            </a:p>
          </p:txBody>
        </p:sp>
        <p:sp>
          <p:nvSpPr>
            <p:cNvPr id="408" name="Google Shape;408;p22"/>
            <p:cNvSpPr/>
            <p:nvPr/>
          </p:nvSpPr>
          <p:spPr>
            <a:xfrm>
              <a:off x="1403821" y="3655809"/>
              <a:ext cx="139700" cy="195263"/>
            </a:xfrm>
            <a:custGeom>
              <a:rect b="b" l="l" r="r" t="t"/>
              <a:pathLst>
                <a:path extrusionOk="0" h="105" w="75">
                  <a:moveTo>
                    <a:pt x="38" y="0"/>
                  </a:moveTo>
                  <a:cubicBezTo>
                    <a:pt x="71" y="0"/>
                    <a:pt x="75" y="24"/>
                    <a:pt x="75" y="52"/>
                  </a:cubicBezTo>
                  <a:cubicBezTo>
                    <a:pt x="75" y="81"/>
                    <a:pt x="51" y="105"/>
                    <a:pt x="38" y="105"/>
                  </a:cubicBezTo>
                  <a:cubicBezTo>
                    <a:pt x="24" y="105"/>
                    <a:pt x="0" y="81"/>
                    <a:pt x="0" y="52"/>
                  </a:cubicBezTo>
                  <a:cubicBezTo>
                    <a:pt x="0" y="24"/>
                    <a:pt x="5" y="0"/>
                    <a:pt x="38" y="0"/>
                  </a:cubicBezTo>
                  <a:close/>
                </a:path>
              </a:pathLst>
            </a:custGeom>
            <a:solidFill>
              <a:schemeClr val="lt1"/>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FFFFFF"/>
                </a:solidFill>
                <a:latin typeface="Open Sans"/>
                <a:ea typeface="Open Sans"/>
                <a:cs typeface="Open Sans"/>
                <a:sym typeface="Open Sans"/>
              </a:endParaRPr>
            </a:p>
          </p:txBody>
        </p:sp>
        <p:sp>
          <p:nvSpPr>
            <p:cNvPr id="409" name="Google Shape;409;p22"/>
            <p:cNvSpPr/>
            <p:nvPr/>
          </p:nvSpPr>
          <p:spPr>
            <a:xfrm>
              <a:off x="1421284" y="3424034"/>
              <a:ext cx="104775" cy="144463"/>
            </a:xfrm>
            <a:custGeom>
              <a:rect b="b" l="l" r="r" t="t"/>
              <a:pathLst>
                <a:path extrusionOk="0" h="78" w="57">
                  <a:moveTo>
                    <a:pt x="29" y="0"/>
                  </a:moveTo>
                  <a:cubicBezTo>
                    <a:pt x="53" y="0"/>
                    <a:pt x="57" y="17"/>
                    <a:pt x="57" y="39"/>
                  </a:cubicBezTo>
                  <a:cubicBezTo>
                    <a:pt x="57" y="60"/>
                    <a:pt x="39" y="78"/>
                    <a:pt x="29" y="78"/>
                  </a:cubicBezTo>
                  <a:cubicBezTo>
                    <a:pt x="18" y="78"/>
                    <a:pt x="0" y="60"/>
                    <a:pt x="0" y="39"/>
                  </a:cubicBezTo>
                  <a:cubicBezTo>
                    <a:pt x="0" y="17"/>
                    <a:pt x="4" y="0"/>
                    <a:pt x="29" y="0"/>
                  </a:cubicBezTo>
                  <a:close/>
                </a:path>
              </a:pathLst>
            </a:custGeom>
            <a:solidFill>
              <a:schemeClr val="lt1"/>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FFFFFF"/>
                </a:solidFill>
                <a:latin typeface="Open Sans"/>
                <a:ea typeface="Open Sans"/>
                <a:cs typeface="Open Sans"/>
                <a:sym typeface="Open Sans"/>
              </a:endParaRPr>
            </a:p>
          </p:txBody>
        </p:sp>
        <p:sp>
          <p:nvSpPr>
            <p:cNvPr id="410" name="Google Shape;410;p22"/>
            <p:cNvSpPr/>
            <p:nvPr/>
          </p:nvSpPr>
          <p:spPr>
            <a:xfrm>
              <a:off x="1264121" y="3522459"/>
              <a:ext cx="82550" cy="115888"/>
            </a:xfrm>
            <a:custGeom>
              <a:rect b="b" l="l" r="r" t="t"/>
              <a:pathLst>
                <a:path extrusionOk="0" h="62" w="44">
                  <a:moveTo>
                    <a:pt x="22" y="0"/>
                  </a:moveTo>
                  <a:cubicBezTo>
                    <a:pt x="41" y="0"/>
                    <a:pt x="44" y="14"/>
                    <a:pt x="44" y="31"/>
                  </a:cubicBezTo>
                  <a:cubicBezTo>
                    <a:pt x="44" y="48"/>
                    <a:pt x="30" y="62"/>
                    <a:pt x="22" y="62"/>
                  </a:cubicBezTo>
                  <a:cubicBezTo>
                    <a:pt x="14" y="62"/>
                    <a:pt x="0" y="48"/>
                    <a:pt x="0" y="31"/>
                  </a:cubicBezTo>
                  <a:cubicBezTo>
                    <a:pt x="0" y="14"/>
                    <a:pt x="2" y="0"/>
                    <a:pt x="22" y="0"/>
                  </a:cubicBezTo>
                  <a:close/>
                </a:path>
              </a:pathLst>
            </a:custGeom>
            <a:solidFill>
              <a:schemeClr val="lt1"/>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FFFFFF"/>
                </a:solidFill>
                <a:latin typeface="Open Sans"/>
                <a:ea typeface="Open Sans"/>
                <a:cs typeface="Open Sans"/>
                <a:sym typeface="Open Sans"/>
              </a:endParaRPr>
            </a:p>
          </p:txBody>
        </p:sp>
        <p:sp>
          <p:nvSpPr>
            <p:cNvPr id="411" name="Google Shape;411;p22"/>
            <p:cNvSpPr/>
            <p:nvPr/>
          </p:nvSpPr>
          <p:spPr>
            <a:xfrm>
              <a:off x="1086321" y="3822497"/>
              <a:ext cx="273050" cy="236538"/>
            </a:xfrm>
            <a:custGeom>
              <a:rect b="b" l="l" r="r" t="t"/>
              <a:pathLst>
                <a:path extrusionOk="0" h="128" w="147">
                  <a:moveTo>
                    <a:pt x="114" y="0"/>
                  </a:moveTo>
                  <a:cubicBezTo>
                    <a:pt x="125" y="3"/>
                    <a:pt x="138" y="8"/>
                    <a:pt x="147" y="15"/>
                  </a:cubicBezTo>
                  <a:cubicBezTo>
                    <a:pt x="125" y="24"/>
                    <a:pt x="106" y="38"/>
                    <a:pt x="106" y="61"/>
                  </a:cubicBezTo>
                  <a:cubicBezTo>
                    <a:pt x="106" y="111"/>
                    <a:pt x="106" y="111"/>
                    <a:pt x="106" y="111"/>
                  </a:cubicBezTo>
                  <a:cubicBezTo>
                    <a:pt x="106" y="111"/>
                    <a:pt x="106" y="117"/>
                    <a:pt x="110" y="126"/>
                  </a:cubicBezTo>
                  <a:cubicBezTo>
                    <a:pt x="103" y="127"/>
                    <a:pt x="95" y="128"/>
                    <a:pt x="85" y="128"/>
                  </a:cubicBezTo>
                  <a:cubicBezTo>
                    <a:pt x="76" y="128"/>
                    <a:pt x="76" y="128"/>
                    <a:pt x="76" y="128"/>
                  </a:cubicBezTo>
                  <a:cubicBezTo>
                    <a:pt x="4" y="128"/>
                    <a:pt x="0" y="82"/>
                    <a:pt x="0" y="82"/>
                  </a:cubicBezTo>
                  <a:cubicBezTo>
                    <a:pt x="0" y="82"/>
                    <a:pt x="0" y="82"/>
                    <a:pt x="0" y="42"/>
                  </a:cubicBezTo>
                  <a:cubicBezTo>
                    <a:pt x="0" y="18"/>
                    <a:pt x="26" y="6"/>
                    <a:pt x="47" y="0"/>
                  </a:cubicBezTo>
                  <a:cubicBezTo>
                    <a:pt x="53" y="10"/>
                    <a:pt x="66" y="17"/>
                    <a:pt x="81" y="17"/>
                  </a:cubicBezTo>
                  <a:cubicBezTo>
                    <a:pt x="96" y="17"/>
                    <a:pt x="108" y="10"/>
                    <a:pt x="114" y="0"/>
                  </a:cubicBezTo>
                  <a:close/>
                </a:path>
              </a:pathLst>
            </a:custGeom>
            <a:solidFill>
              <a:srgbClr val="FFC557"/>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FFFFFF"/>
                </a:solidFill>
                <a:latin typeface="Open Sans"/>
                <a:ea typeface="Open Sans"/>
                <a:cs typeface="Open Sans"/>
                <a:sym typeface="Open Sans"/>
              </a:endParaRPr>
            </a:p>
          </p:txBody>
        </p:sp>
        <p:sp>
          <p:nvSpPr>
            <p:cNvPr id="412" name="Google Shape;412;p22"/>
            <p:cNvSpPr/>
            <p:nvPr/>
          </p:nvSpPr>
          <p:spPr>
            <a:xfrm>
              <a:off x="1175221" y="3651047"/>
              <a:ext cx="122238" cy="168275"/>
            </a:xfrm>
            <a:custGeom>
              <a:rect b="b" l="l" r="r" t="t"/>
              <a:pathLst>
                <a:path extrusionOk="0" h="91" w="66">
                  <a:moveTo>
                    <a:pt x="33" y="0"/>
                  </a:moveTo>
                  <a:cubicBezTo>
                    <a:pt x="61" y="0"/>
                    <a:pt x="66" y="20"/>
                    <a:pt x="66" y="45"/>
                  </a:cubicBezTo>
                  <a:cubicBezTo>
                    <a:pt x="66" y="70"/>
                    <a:pt x="45" y="91"/>
                    <a:pt x="33" y="91"/>
                  </a:cubicBezTo>
                  <a:cubicBezTo>
                    <a:pt x="21" y="91"/>
                    <a:pt x="0" y="70"/>
                    <a:pt x="0" y="45"/>
                  </a:cubicBezTo>
                  <a:cubicBezTo>
                    <a:pt x="0" y="20"/>
                    <a:pt x="4" y="0"/>
                    <a:pt x="33" y="0"/>
                  </a:cubicBezTo>
                  <a:close/>
                </a:path>
              </a:pathLst>
            </a:custGeom>
            <a:solidFill>
              <a:schemeClr val="lt1"/>
            </a:solidFill>
            <a:ln>
              <a:noFill/>
            </a:ln>
          </p:spPr>
          <p:txBody>
            <a:bodyPr anchorCtr="0" anchor="t" bIns="60925" lIns="121900" spcFirstLastPara="1" rIns="121900" wrap="square" tIns="60925">
              <a:noAutofit/>
            </a:bodyPr>
            <a:lstStyle/>
            <a:p>
              <a:pPr indent="0" lvl="0" marL="0" marR="0" rtl="0" algn="l">
                <a:spcBef>
                  <a:spcPts val="0"/>
                </a:spcBef>
                <a:spcAft>
                  <a:spcPts val="0"/>
                </a:spcAft>
                <a:buNone/>
              </a:pPr>
              <a:r>
                <a:t/>
              </a:r>
              <a:endParaRPr b="0" i="0" sz="2400" u="none" cap="none" strike="noStrike">
                <a:solidFill>
                  <a:srgbClr val="FFFFFF"/>
                </a:solidFill>
                <a:latin typeface="Open Sans"/>
                <a:ea typeface="Open Sans"/>
                <a:cs typeface="Open Sans"/>
                <a:sym typeface="Open Sans"/>
              </a:endParaRPr>
            </a:p>
          </p:txBody>
        </p:sp>
      </p:grpSp>
      <p:pic>
        <p:nvPicPr>
          <p:cNvPr descr="Rope Knot outline" id="413" name="Google Shape;413;p22"/>
          <p:cNvPicPr preferRelativeResize="0"/>
          <p:nvPr/>
        </p:nvPicPr>
        <p:blipFill rotWithShape="1">
          <a:blip r:embed="rId5">
            <a:alphaModFix/>
          </a:blip>
          <a:srcRect b="0" l="0" r="0" t="0"/>
          <a:stretch/>
        </p:blipFill>
        <p:spPr>
          <a:xfrm>
            <a:off x="3026081" y="3884400"/>
            <a:ext cx="1080000" cy="1080000"/>
          </a:xfrm>
          <a:prstGeom prst="rect">
            <a:avLst/>
          </a:prstGeom>
          <a:noFill/>
          <a:ln>
            <a:noFill/>
          </a:ln>
        </p:spPr>
      </p:pic>
      <p:pic>
        <p:nvPicPr>
          <p:cNvPr descr="A black background with white text and blue waves&#10;&#10;Description automatically generated with low confidence" id="414" name="Google Shape;414;p22"/>
          <p:cNvPicPr preferRelativeResize="0"/>
          <p:nvPr/>
        </p:nvPicPr>
        <p:blipFill rotWithShape="1">
          <a:blip r:embed="rId4">
            <a:alphaModFix/>
          </a:blip>
          <a:srcRect b="40856" l="0" r="0" t="28149"/>
          <a:stretch/>
        </p:blipFill>
        <p:spPr>
          <a:xfrm>
            <a:off x="4739033" y="2458800"/>
            <a:ext cx="2666651" cy="534691"/>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1_Office Theme">
  <a:themeElements>
    <a:clrScheme name="Blue Warm">
      <a:dk1>
        <a:srgbClr val="000000"/>
      </a:dk1>
      <a:lt1>
        <a:srgbClr val="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