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 showSpecialPlsOnTitleSld="0">
  <p:sldMasterIdLst>
    <p:sldMasterId id="2147483662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</p:sldIdLst>
  <p:sldSz cy="5143500" cx="9144000"/>
  <p:notesSz cx="6858000" cy="9144000"/>
  <p:embeddedFontLst>
    <p:embeddedFont>
      <p:font typeface="Roboto Medium"/>
      <p:regular r:id="rId17"/>
      <p:bold r:id="rId18"/>
      <p:italic r:id="rId19"/>
      <p:boldItalic r:id="rId20"/>
    </p:embeddedFont>
    <p:embeddedFont>
      <p:font typeface="Roboto"/>
      <p:regular r:id="rId21"/>
      <p:bold r:id="rId22"/>
      <p:italic r:id="rId23"/>
      <p:boldItalic r:id="rId24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DFBD8A25-3E76-4A2D-8DB1-422B60D3D5BD}">
  <a:tblStyle styleId="{DFBD8A25-3E76-4A2D-8DB1-422B60D3D5BD}" styleName="Table_0">
    <a:wholeTbl>
      <a:tcTxStyle>
        <a:font>
          <a:latin typeface="Arial"/>
          <a:ea typeface="Arial"/>
          <a:cs typeface="Arial"/>
        </a:font>
        <a:srgbClr val="000000"/>
      </a:tcTx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RobotoMedium-boldItalic.fntdata"/><Relationship Id="rId11" Type="http://schemas.openxmlformats.org/officeDocument/2006/relationships/slide" Target="slides/slide6.xml"/><Relationship Id="rId22" Type="http://schemas.openxmlformats.org/officeDocument/2006/relationships/font" Target="fonts/Roboto-bold.fntdata"/><Relationship Id="rId10" Type="http://schemas.openxmlformats.org/officeDocument/2006/relationships/slide" Target="slides/slide5.xml"/><Relationship Id="rId21" Type="http://schemas.openxmlformats.org/officeDocument/2006/relationships/font" Target="fonts/Roboto-regular.fntdata"/><Relationship Id="rId13" Type="http://schemas.openxmlformats.org/officeDocument/2006/relationships/slide" Target="slides/slide8.xml"/><Relationship Id="rId24" Type="http://schemas.openxmlformats.org/officeDocument/2006/relationships/font" Target="fonts/Roboto-boldItalic.fntdata"/><Relationship Id="rId12" Type="http://schemas.openxmlformats.org/officeDocument/2006/relationships/slide" Target="slides/slide7.xml"/><Relationship Id="rId23" Type="http://schemas.openxmlformats.org/officeDocument/2006/relationships/font" Target="fonts/Roboto-italic.fntdata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font" Target="fonts/RobotoMedium-regular.fntdata"/><Relationship Id="rId16" Type="http://schemas.openxmlformats.org/officeDocument/2006/relationships/slide" Target="slides/slide11.xml"/><Relationship Id="rId5" Type="http://schemas.openxmlformats.org/officeDocument/2006/relationships/notesMaster" Target="notesMasters/notesMaster1.xml"/><Relationship Id="rId19" Type="http://schemas.openxmlformats.org/officeDocument/2006/relationships/font" Target="fonts/RobotoMedium-italic.fntdata"/><Relationship Id="rId6" Type="http://schemas.openxmlformats.org/officeDocument/2006/relationships/slide" Target="slides/slide1.xml"/><Relationship Id="rId18" Type="http://schemas.openxmlformats.org/officeDocument/2006/relationships/font" Target="fonts/RobotoMedium-bold.fntdata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g249761f3d7a_0_3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6" name="Google Shape;96;g249761f3d7a_0_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7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g1fe022b765e_0_45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9" name="Google Shape;159;g1fe022b765e_0_4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4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g249761f3d7a_0_36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6" name="Google Shape;166;g249761f3d7a_0_3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g249761f3d7a_0_9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2" name="Google Shape;102;g249761f3d7a_0_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g1fe022b765e_0_68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9" name="Google Shape;109;g1fe022b765e_0_6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g249761f3d7a_0_16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6" name="Google Shape;116;g249761f3d7a_0_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g249761f3d7a_0_22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3" name="Google Shape;123;g249761f3d7a_0_2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9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g249761f3d7a_0_29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1" name="Google Shape;131;g249761f3d7a_0_2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g1ffb75bf617_0_32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8" name="Google Shape;138;g1ffb75bf617_0_3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3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g1fe022b765e_0_54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5" name="Google Shape;145;g1fe022b765e_0_5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0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g1ffb75bf617_0_0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2" name="Google Shape;152;g1ffb75bf617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0.png"/><Relationship Id="rId3" Type="http://schemas.openxmlformats.org/officeDocument/2006/relationships/image" Target="../media/image8.png"/><Relationship Id="rId4" Type="http://schemas.openxmlformats.org/officeDocument/2006/relationships/image" Target="../media/image6.png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png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PARKS Slide" showMasterSp="0">
  <p:cSld name="SPARKS Slide">
    <p:spTree>
      <p:nvGrpSpPr>
        <p:cNvPr id="12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Google Shape;13;p2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0"/>
            <a:ext cx="9143999" cy="51434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Half photo">
  <p:cSld name="Half photo"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11"/>
          <p:cNvSpPr txBox="1"/>
          <p:nvPr>
            <p:ph idx="10" type="dt"/>
          </p:nvPr>
        </p:nvSpPr>
        <p:spPr>
          <a:xfrm>
            <a:off x="3657600" y="4793580"/>
            <a:ext cx="746100" cy="256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71" name="Google Shape;71;p11"/>
          <p:cNvSpPr txBox="1"/>
          <p:nvPr>
            <p:ph idx="11" type="ftr"/>
          </p:nvPr>
        </p:nvSpPr>
        <p:spPr>
          <a:xfrm>
            <a:off x="4832183" y="4795711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72" name="Google Shape;72;p11"/>
          <p:cNvSpPr txBox="1"/>
          <p:nvPr>
            <p:ph idx="12" type="sldNum"/>
          </p:nvPr>
        </p:nvSpPr>
        <p:spPr>
          <a:xfrm>
            <a:off x="8346908" y="4793580"/>
            <a:ext cx="3819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73" name="Google Shape;73;p11"/>
          <p:cNvSpPr/>
          <p:nvPr>
            <p:ph idx="2" type="pic"/>
          </p:nvPr>
        </p:nvSpPr>
        <p:spPr>
          <a:xfrm>
            <a:off x="4662000" y="0"/>
            <a:ext cx="44820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</p:sp>
      <p:sp>
        <p:nvSpPr>
          <p:cNvPr id="74" name="Google Shape;74;p11"/>
          <p:cNvSpPr txBox="1"/>
          <p:nvPr>
            <p:ph idx="1" type="body"/>
          </p:nvPr>
        </p:nvSpPr>
        <p:spPr>
          <a:xfrm>
            <a:off x="372666" y="397042"/>
            <a:ext cx="4126800" cy="42951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0" spcFirstLastPara="1" rIns="68575" wrap="square" tIns="0">
            <a:norm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3000"/>
              <a:buNone/>
              <a:defRPr b="0" i="0" sz="3000">
                <a:latin typeface="Roboto Medium"/>
                <a:ea typeface="Roboto Medium"/>
                <a:cs typeface="Roboto Medium"/>
                <a:sym typeface="Roboto Medium"/>
              </a:defRPr>
            </a:lvl1pPr>
            <a:lvl2pPr indent="-3175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400"/>
              <a:buChar char="•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400"/>
              <a:buChar char="•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400"/>
              <a:buChar char="•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400"/>
              <a:buChar char="•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Blank" type="blank">
  <p:cSld name="BLANK"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12"/>
          <p:cNvSpPr txBox="1"/>
          <p:nvPr>
            <p:ph idx="10" type="dt"/>
          </p:nvPr>
        </p:nvSpPr>
        <p:spPr>
          <a:xfrm>
            <a:off x="2613921" y="4763138"/>
            <a:ext cx="473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rtl="0" algn="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77" name="Google Shape;77;p12"/>
          <p:cNvSpPr txBox="1"/>
          <p:nvPr>
            <p:ph idx="11" type="ftr"/>
          </p:nvPr>
        </p:nvSpPr>
        <p:spPr>
          <a:xfrm>
            <a:off x="3194447" y="4767263"/>
            <a:ext cx="49293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78" name="Google Shape;78;p12"/>
          <p:cNvSpPr txBox="1"/>
          <p:nvPr>
            <p:ph idx="12" type="sldNum"/>
          </p:nvPr>
        </p:nvSpPr>
        <p:spPr>
          <a:xfrm>
            <a:off x="8330660" y="4767263"/>
            <a:ext cx="5109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3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ctr" bIns="34275" lIns="0" spcFirstLastPara="1" rIns="68575" wrap="square" tIns="3427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81" name="Google Shape;81;p13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34275" lIns="0" spcFirstLastPara="1" rIns="68575" wrap="square" tIns="34275">
            <a:normAutofit/>
          </a:bodyPr>
          <a:lstStyle>
            <a:lvl1pPr indent="-361950" lvl="0" marL="457200" rtl="0">
              <a:spcBef>
                <a:spcPts val="800"/>
              </a:spcBef>
              <a:spcAft>
                <a:spcPts val="0"/>
              </a:spcAft>
              <a:buSzPts val="2100"/>
              <a:buChar char="•"/>
              <a:defRPr/>
            </a:lvl1pPr>
            <a:lvl2pPr indent="-342900" lvl="1" marL="914400" rtl="0">
              <a:spcBef>
                <a:spcPts val="400"/>
              </a:spcBef>
              <a:spcAft>
                <a:spcPts val="0"/>
              </a:spcAft>
              <a:buSzPts val="1800"/>
              <a:buChar char="•"/>
              <a:defRPr/>
            </a:lvl2pPr>
            <a:lvl3pPr indent="-323850" lvl="2" marL="1371600" rtl="0">
              <a:spcBef>
                <a:spcPts val="400"/>
              </a:spcBef>
              <a:spcAft>
                <a:spcPts val="0"/>
              </a:spcAft>
              <a:buSzPts val="1500"/>
              <a:buChar char="•"/>
              <a:defRPr/>
            </a:lvl3pPr>
            <a:lvl4pPr indent="-317500" lvl="3" marL="1828800" rtl="0">
              <a:spcBef>
                <a:spcPts val="400"/>
              </a:spcBef>
              <a:spcAft>
                <a:spcPts val="0"/>
              </a:spcAft>
              <a:buSzPts val="1400"/>
              <a:buChar char="•"/>
              <a:defRPr/>
            </a:lvl4pPr>
            <a:lvl5pPr indent="-317500" lvl="4" marL="2286000" rtl="0">
              <a:spcBef>
                <a:spcPts val="400"/>
              </a:spcBef>
              <a:spcAft>
                <a:spcPts val="0"/>
              </a:spcAft>
              <a:buSzPts val="1400"/>
              <a:buChar char="•"/>
              <a:defRPr/>
            </a:lvl5pPr>
            <a:lvl6pPr indent="-317500" lvl="5" marL="2743200" rtl="0">
              <a:spcBef>
                <a:spcPts val="400"/>
              </a:spcBef>
              <a:spcAft>
                <a:spcPts val="0"/>
              </a:spcAft>
              <a:buSzPts val="1400"/>
              <a:buChar char="•"/>
              <a:defRPr/>
            </a:lvl6pPr>
            <a:lvl7pPr indent="-317500" lvl="6" marL="3200400" rtl="0">
              <a:spcBef>
                <a:spcPts val="400"/>
              </a:spcBef>
              <a:spcAft>
                <a:spcPts val="0"/>
              </a:spcAft>
              <a:buSzPts val="1400"/>
              <a:buChar char="•"/>
              <a:defRPr/>
            </a:lvl7pPr>
            <a:lvl8pPr indent="-317500" lvl="7" marL="3657600" rtl="0">
              <a:spcBef>
                <a:spcPts val="400"/>
              </a:spcBef>
              <a:spcAft>
                <a:spcPts val="0"/>
              </a:spcAft>
              <a:buSzPts val="1400"/>
              <a:buChar char="•"/>
              <a:defRPr/>
            </a:lvl8pPr>
            <a:lvl9pPr indent="-317500" lvl="8" marL="4114800" rtl="0">
              <a:spcBef>
                <a:spcPts val="400"/>
              </a:spcBef>
              <a:spcAft>
                <a:spcPts val="0"/>
              </a:spcAft>
              <a:buSzPts val="1400"/>
              <a:buChar char="•"/>
              <a:defRPr/>
            </a:lvl9pPr>
          </a:lstStyle>
          <a:p/>
        </p:txBody>
      </p:sp>
      <p:sp>
        <p:nvSpPr>
          <p:cNvPr id="82" name="Google Shape;82;p1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 ">
  <p:cSld name="Content  "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4"/>
          <p:cNvSpPr txBox="1"/>
          <p:nvPr>
            <p:ph idx="1" type="body"/>
          </p:nvPr>
        </p:nvSpPr>
        <p:spPr>
          <a:xfrm>
            <a:off x="305992" y="1194197"/>
            <a:ext cx="8532000" cy="3456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30200" lvl="0" marL="457200" rtl="0" algn="l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Clr>
                <a:schemeClr val="dk2"/>
              </a:buClr>
              <a:buSzPts val="1600"/>
              <a:buChar char="•"/>
              <a:defRPr>
                <a:solidFill>
                  <a:schemeClr val="dk2"/>
                </a:solidFill>
              </a:defRPr>
            </a:lvl1pPr>
            <a:lvl2pPr indent="-317500" lvl="1" marL="9144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•"/>
              <a:defRPr sz="1400">
                <a:solidFill>
                  <a:schemeClr val="dk2"/>
                </a:solidFill>
              </a:defRPr>
            </a:lvl2pPr>
            <a:lvl3pPr indent="-311150" lvl="2" marL="13716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Arial"/>
              <a:buChar char="•"/>
              <a:defRPr>
                <a:solidFill>
                  <a:schemeClr val="dk2"/>
                </a:solidFill>
              </a:defRPr>
            </a:lvl3pPr>
            <a:lvl4pPr indent="-304800" lvl="3" marL="18288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•"/>
              <a:defRPr>
                <a:solidFill>
                  <a:schemeClr val="dk2"/>
                </a:solidFill>
              </a:defRPr>
            </a:lvl4pPr>
            <a:lvl5pPr indent="-3048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200"/>
              <a:buFont typeface="Arial"/>
              <a:buChar char="•"/>
              <a:defRPr>
                <a:solidFill>
                  <a:srgbClr val="171717"/>
                </a:solidFill>
              </a:defRPr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85" name="Google Shape;85;p14"/>
          <p:cNvSpPr txBox="1"/>
          <p:nvPr>
            <p:ph type="title"/>
          </p:nvPr>
        </p:nvSpPr>
        <p:spPr>
          <a:xfrm>
            <a:off x="305991" y="280195"/>
            <a:ext cx="8532000" cy="799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86" name="Google Shape;86;p14"/>
          <p:cNvSpPr txBox="1"/>
          <p:nvPr>
            <p:ph idx="10" type="dt"/>
          </p:nvPr>
        </p:nvSpPr>
        <p:spPr>
          <a:xfrm>
            <a:off x="2613921" y="4763138"/>
            <a:ext cx="473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rtl="0" algn="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87" name="Google Shape;87;p14"/>
          <p:cNvSpPr txBox="1"/>
          <p:nvPr>
            <p:ph idx="11" type="ftr"/>
          </p:nvPr>
        </p:nvSpPr>
        <p:spPr>
          <a:xfrm>
            <a:off x="3194447" y="4767263"/>
            <a:ext cx="49293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88" name="Google Shape;88;p14"/>
          <p:cNvSpPr txBox="1"/>
          <p:nvPr>
            <p:ph idx="12" type="sldNum"/>
          </p:nvPr>
        </p:nvSpPr>
        <p:spPr>
          <a:xfrm>
            <a:off x="8330660" y="4767263"/>
            <a:ext cx="5109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1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ctr" bIns="34275" lIns="0" spcFirstLastPara="1" rIns="68575" wrap="square" tIns="3427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91" name="Google Shape;91;p1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34275" lIns="0" spcFirstLastPara="1" rIns="68575" wrap="square" tIns="34275">
            <a:normAutofit/>
          </a:bodyPr>
          <a:lstStyle>
            <a:lvl1pPr indent="-317500" lvl="0" marL="457200" rtl="0">
              <a:spcBef>
                <a:spcPts val="800"/>
              </a:spcBef>
              <a:spcAft>
                <a:spcPts val="0"/>
              </a:spcAft>
              <a:buSzPts val="1400"/>
              <a:buChar char="•"/>
              <a:defRPr sz="1400"/>
            </a:lvl1pPr>
            <a:lvl2pPr indent="-304800" lvl="1" marL="914400" rtl="0">
              <a:spcBef>
                <a:spcPts val="400"/>
              </a:spcBef>
              <a:spcAft>
                <a:spcPts val="0"/>
              </a:spcAft>
              <a:buSzPts val="1200"/>
              <a:buChar char="•"/>
              <a:defRPr sz="1200"/>
            </a:lvl2pPr>
            <a:lvl3pPr indent="-304800" lvl="2" marL="1371600" rtl="0">
              <a:spcBef>
                <a:spcPts val="400"/>
              </a:spcBef>
              <a:spcAft>
                <a:spcPts val="0"/>
              </a:spcAft>
              <a:buSzPts val="1200"/>
              <a:buChar char="•"/>
              <a:defRPr sz="1200"/>
            </a:lvl3pPr>
            <a:lvl4pPr indent="-304800" lvl="3" marL="1828800" rtl="0">
              <a:spcBef>
                <a:spcPts val="400"/>
              </a:spcBef>
              <a:spcAft>
                <a:spcPts val="0"/>
              </a:spcAft>
              <a:buSzPts val="1200"/>
              <a:buChar char="•"/>
              <a:defRPr sz="1200"/>
            </a:lvl4pPr>
            <a:lvl5pPr indent="-304800" lvl="4" marL="2286000" rtl="0">
              <a:spcBef>
                <a:spcPts val="400"/>
              </a:spcBef>
              <a:spcAft>
                <a:spcPts val="0"/>
              </a:spcAft>
              <a:buSzPts val="1200"/>
              <a:buChar char="•"/>
              <a:defRPr sz="1200"/>
            </a:lvl5pPr>
            <a:lvl6pPr indent="-304800" lvl="5" marL="2743200" rtl="0">
              <a:spcBef>
                <a:spcPts val="400"/>
              </a:spcBef>
              <a:spcAft>
                <a:spcPts val="0"/>
              </a:spcAft>
              <a:buSzPts val="1200"/>
              <a:buChar char="•"/>
              <a:defRPr sz="1200"/>
            </a:lvl6pPr>
            <a:lvl7pPr indent="-304800" lvl="6" marL="3200400" rtl="0">
              <a:spcBef>
                <a:spcPts val="400"/>
              </a:spcBef>
              <a:spcAft>
                <a:spcPts val="0"/>
              </a:spcAft>
              <a:buSzPts val="1200"/>
              <a:buChar char="•"/>
              <a:defRPr sz="1200"/>
            </a:lvl7pPr>
            <a:lvl8pPr indent="-304800" lvl="7" marL="3657600" rtl="0">
              <a:spcBef>
                <a:spcPts val="400"/>
              </a:spcBef>
              <a:spcAft>
                <a:spcPts val="0"/>
              </a:spcAft>
              <a:buSzPts val="1200"/>
              <a:buChar char="•"/>
              <a:defRPr sz="1200"/>
            </a:lvl8pPr>
            <a:lvl9pPr indent="-304800" lvl="8" marL="4114800" rtl="0">
              <a:spcBef>
                <a:spcPts val="400"/>
              </a:spcBef>
              <a:spcAft>
                <a:spcPts val="0"/>
              </a:spcAft>
              <a:buSzPts val="1200"/>
              <a:buChar char="•"/>
              <a:defRPr sz="1200"/>
            </a:lvl9pPr>
          </a:lstStyle>
          <a:p/>
        </p:txBody>
      </p:sp>
      <p:sp>
        <p:nvSpPr>
          <p:cNvPr id="92" name="Google Shape;92;p1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34275" lIns="0" spcFirstLastPara="1" rIns="68575" wrap="square" tIns="34275">
            <a:normAutofit/>
          </a:bodyPr>
          <a:lstStyle>
            <a:lvl1pPr indent="-317500" lvl="0" marL="457200" rtl="0">
              <a:spcBef>
                <a:spcPts val="800"/>
              </a:spcBef>
              <a:spcAft>
                <a:spcPts val="0"/>
              </a:spcAft>
              <a:buSzPts val="1400"/>
              <a:buChar char="•"/>
              <a:defRPr sz="1400"/>
            </a:lvl1pPr>
            <a:lvl2pPr indent="-304800" lvl="1" marL="914400" rtl="0">
              <a:spcBef>
                <a:spcPts val="400"/>
              </a:spcBef>
              <a:spcAft>
                <a:spcPts val="0"/>
              </a:spcAft>
              <a:buSzPts val="1200"/>
              <a:buChar char="•"/>
              <a:defRPr sz="1200"/>
            </a:lvl2pPr>
            <a:lvl3pPr indent="-304800" lvl="2" marL="1371600" rtl="0">
              <a:spcBef>
                <a:spcPts val="400"/>
              </a:spcBef>
              <a:spcAft>
                <a:spcPts val="0"/>
              </a:spcAft>
              <a:buSzPts val="1200"/>
              <a:buChar char="•"/>
              <a:defRPr sz="1200"/>
            </a:lvl3pPr>
            <a:lvl4pPr indent="-304800" lvl="3" marL="1828800" rtl="0">
              <a:spcBef>
                <a:spcPts val="400"/>
              </a:spcBef>
              <a:spcAft>
                <a:spcPts val="0"/>
              </a:spcAft>
              <a:buSzPts val="1200"/>
              <a:buChar char="•"/>
              <a:defRPr sz="1200"/>
            </a:lvl4pPr>
            <a:lvl5pPr indent="-304800" lvl="4" marL="2286000" rtl="0">
              <a:spcBef>
                <a:spcPts val="400"/>
              </a:spcBef>
              <a:spcAft>
                <a:spcPts val="0"/>
              </a:spcAft>
              <a:buSzPts val="1200"/>
              <a:buChar char="•"/>
              <a:defRPr sz="1200"/>
            </a:lvl5pPr>
            <a:lvl6pPr indent="-304800" lvl="5" marL="2743200" rtl="0">
              <a:spcBef>
                <a:spcPts val="400"/>
              </a:spcBef>
              <a:spcAft>
                <a:spcPts val="0"/>
              </a:spcAft>
              <a:buSzPts val="1200"/>
              <a:buChar char="•"/>
              <a:defRPr sz="1200"/>
            </a:lvl6pPr>
            <a:lvl7pPr indent="-304800" lvl="6" marL="3200400" rtl="0">
              <a:spcBef>
                <a:spcPts val="400"/>
              </a:spcBef>
              <a:spcAft>
                <a:spcPts val="0"/>
              </a:spcAft>
              <a:buSzPts val="1200"/>
              <a:buChar char="•"/>
              <a:defRPr sz="1200"/>
            </a:lvl7pPr>
            <a:lvl8pPr indent="-304800" lvl="7" marL="3657600" rtl="0">
              <a:spcBef>
                <a:spcPts val="400"/>
              </a:spcBef>
              <a:spcAft>
                <a:spcPts val="0"/>
              </a:spcAft>
              <a:buSzPts val="1200"/>
              <a:buChar char="•"/>
              <a:defRPr sz="1200"/>
            </a:lvl8pPr>
            <a:lvl9pPr indent="-304800" lvl="8" marL="4114800" rtl="0">
              <a:spcBef>
                <a:spcPts val="400"/>
              </a:spcBef>
              <a:spcAft>
                <a:spcPts val="0"/>
              </a:spcAft>
              <a:buSzPts val="1200"/>
              <a:buChar char="•"/>
              <a:defRPr sz="1200"/>
            </a:lvl9pPr>
          </a:lstStyle>
          <a:p/>
        </p:txBody>
      </p:sp>
      <p:sp>
        <p:nvSpPr>
          <p:cNvPr id="93" name="Google Shape;93;p1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14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;p3"/>
          <p:cNvSpPr txBox="1"/>
          <p:nvPr>
            <p:ph type="ctrTitle"/>
          </p:nvPr>
        </p:nvSpPr>
        <p:spPr>
          <a:xfrm>
            <a:off x="312821" y="2132369"/>
            <a:ext cx="8416200" cy="14799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0" spcFirstLastPara="1" rIns="68575" wrap="square" tIns="34275">
            <a:normAutofit/>
          </a:bodyPr>
          <a:lstStyle>
            <a:lvl1pPr lv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500"/>
              <a:buFont typeface="Roboto Medium"/>
              <a:buNone/>
              <a:defRPr sz="4500"/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6" name="Google Shape;16;p3"/>
          <p:cNvSpPr txBox="1"/>
          <p:nvPr>
            <p:ph idx="1" type="subTitle"/>
          </p:nvPr>
        </p:nvSpPr>
        <p:spPr>
          <a:xfrm>
            <a:off x="312821" y="3915156"/>
            <a:ext cx="8416200" cy="342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0" spcFirstLastPara="1" rIns="68575" wrap="square" tIns="34275">
            <a:normAutofit/>
          </a:bodyPr>
          <a:lstStyle>
            <a:lvl1pPr lvl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1800"/>
              <a:buNone/>
              <a:defRPr sz="1800">
                <a:solidFill>
                  <a:schemeClr val="accent2"/>
                </a:solidFill>
              </a:defRPr>
            </a:lvl1pPr>
            <a:lvl2pPr lvl="1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500"/>
              <a:buNone/>
              <a:defRPr sz="1500"/>
            </a:lvl2pPr>
            <a:lvl3pPr lvl="2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  <a:defRPr sz="1400"/>
            </a:lvl3pPr>
            <a:lvl4pPr lvl="3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200"/>
              <a:buNone/>
              <a:defRPr sz="1200"/>
            </a:lvl4pPr>
            <a:lvl5pPr lvl="4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200"/>
              <a:buNone/>
              <a:defRPr sz="1200"/>
            </a:lvl5pPr>
            <a:lvl6pPr lvl="5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6pPr>
            <a:lvl7pPr lvl="6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7pPr>
            <a:lvl8pPr lvl="7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8pPr>
            <a:lvl9pPr lvl="8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9pPr>
          </a:lstStyle>
          <a:p/>
        </p:txBody>
      </p:sp>
      <p:sp>
        <p:nvSpPr>
          <p:cNvPr id="17" name="Google Shape;17;p3"/>
          <p:cNvSpPr txBox="1"/>
          <p:nvPr>
            <p:ph idx="10" type="dt"/>
          </p:nvPr>
        </p:nvSpPr>
        <p:spPr>
          <a:xfrm>
            <a:off x="3657600" y="4793580"/>
            <a:ext cx="746100" cy="256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8" name="Google Shape;18;p3"/>
          <p:cNvSpPr txBox="1"/>
          <p:nvPr>
            <p:ph idx="11" type="ftr"/>
          </p:nvPr>
        </p:nvSpPr>
        <p:spPr>
          <a:xfrm>
            <a:off x="4832183" y="4795711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9" name="Google Shape;19;p3"/>
          <p:cNvSpPr txBox="1"/>
          <p:nvPr>
            <p:ph idx="12" type="sldNum"/>
          </p:nvPr>
        </p:nvSpPr>
        <p:spPr>
          <a:xfrm>
            <a:off x="8346908" y="4793580"/>
            <a:ext cx="3819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20" name="Google Shape;20;p3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-1" y="-10589"/>
            <a:ext cx="9143996" cy="19028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4"/>
          <p:cNvSpPr txBox="1"/>
          <p:nvPr>
            <p:ph type="title"/>
          </p:nvPr>
        </p:nvSpPr>
        <p:spPr>
          <a:xfrm>
            <a:off x="415090" y="273844"/>
            <a:ext cx="83139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0" spcFirstLastPara="1" rIns="68575" wrap="square" tIns="34275">
            <a:normAutofit/>
          </a:bodyPr>
          <a:lstStyle>
            <a:lvl1pPr lv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23" name="Google Shape;23;p4"/>
          <p:cNvSpPr txBox="1"/>
          <p:nvPr>
            <p:ph idx="1" type="body"/>
          </p:nvPr>
        </p:nvSpPr>
        <p:spPr>
          <a:xfrm>
            <a:off x="415090" y="1369219"/>
            <a:ext cx="8313900" cy="32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0" spcFirstLastPara="1" rIns="68575" wrap="square" tIns="34275">
            <a:normAutofit/>
          </a:bodyPr>
          <a:lstStyle>
            <a:lvl1pPr indent="-36195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2100"/>
              <a:buChar char="•"/>
              <a:defRPr>
                <a:solidFill>
                  <a:schemeClr val="dk1"/>
                </a:solidFill>
              </a:defRPr>
            </a:lvl1pPr>
            <a:lvl2pPr indent="-3429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•"/>
              <a:defRPr>
                <a:solidFill>
                  <a:schemeClr val="dk1"/>
                </a:solidFill>
              </a:defRPr>
            </a:lvl2pPr>
            <a:lvl3pPr indent="-32385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500"/>
              <a:buChar char="•"/>
              <a:defRPr>
                <a:solidFill>
                  <a:schemeClr val="dk1"/>
                </a:solidFill>
              </a:defRPr>
            </a:lvl3pPr>
            <a:lvl4pPr indent="-3175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400"/>
              <a:buChar char="•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400"/>
              <a:buChar char="•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24" name="Google Shape;24;p4"/>
          <p:cNvSpPr txBox="1"/>
          <p:nvPr>
            <p:ph idx="10" type="dt"/>
          </p:nvPr>
        </p:nvSpPr>
        <p:spPr>
          <a:xfrm>
            <a:off x="3657600" y="4793580"/>
            <a:ext cx="746100" cy="256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25" name="Google Shape;25;p4"/>
          <p:cNvSpPr txBox="1"/>
          <p:nvPr>
            <p:ph idx="11" type="ftr"/>
          </p:nvPr>
        </p:nvSpPr>
        <p:spPr>
          <a:xfrm>
            <a:off x="4832183" y="4795711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26" name="Google Shape;26;p4"/>
          <p:cNvSpPr txBox="1"/>
          <p:nvPr>
            <p:ph idx="12" type="sldNum"/>
          </p:nvPr>
        </p:nvSpPr>
        <p:spPr>
          <a:xfrm>
            <a:off x="8346908" y="4793580"/>
            <a:ext cx="3819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27" name="Google Shape;27;p4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4557713" y="2557463"/>
            <a:ext cx="28575" cy="285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ustom Layout 1">
  <p:cSld name="CUSTOM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Google Shape;29;p5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 rot="-5400000">
            <a:off x="4038625" y="-4038624"/>
            <a:ext cx="1066799" cy="9144049"/>
          </a:xfrm>
          <a:prstGeom prst="rect">
            <a:avLst/>
          </a:prstGeom>
          <a:noFill/>
          <a:ln>
            <a:noFill/>
          </a:ln>
        </p:spPr>
      </p:pic>
      <p:pic>
        <p:nvPicPr>
          <p:cNvPr id="30" name="Google Shape;30;p5"/>
          <p:cNvPicPr preferRelativeResize="0"/>
          <p:nvPr/>
        </p:nvPicPr>
        <p:blipFill rotWithShape="1">
          <a:blip r:embed="rId3">
            <a:alphaModFix/>
          </a:blip>
          <a:srcRect b="0" l="0" r="18758" t="0"/>
          <a:stretch/>
        </p:blipFill>
        <p:spPr>
          <a:xfrm>
            <a:off x="7081276" y="-31925"/>
            <a:ext cx="2062776" cy="1130650"/>
          </a:xfrm>
          <a:prstGeom prst="rect">
            <a:avLst/>
          </a:prstGeom>
          <a:noFill/>
          <a:ln>
            <a:noFill/>
          </a:ln>
        </p:spPr>
      </p:pic>
      <p:pic>
        <p:nvPicPr>
          <p:cNvPr id="31" name="Google Shape;31;p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36300"/>
            <a:ext cx="2198840" cy="994200"/>
          </a:xfrm>
          <a:prstGeom prst="rect">
            <a:avLst/>
          </a:prstGeom>
          <a:noFill/>
          <a:ln>
            <a:noFill/>
          </a:ln>
        </p:spPr>
      </p:pic>
      <p:sp>
        <p:nvSpPr>
          <p:cNvPr id="32" name="Google Shape;32;p5"/>
          <p:cNvSpPr txBox="1"/>
          <p:nvPr>
            <p:ph type="title"/>
          </p:nvPr>
        </p:nvSpPr>
        <p:spPr>
          <a:xfrm>
            <a:off x="415040" y="36306"/>
            <a:ext cx="8313900" cy="994200"/>
          </a:xfrm>
          <a:prstGeom prst="rect">
            <a:avLst/>
          </a:prstGeom>
        </p:spPr>
        <p:txBody>
          <a:bodyPr anchorCtr="0" anchor="ctr" bIns="34275" lIns="0" spcFirstLastPara="1" rIns="68575" wrap="square" tIns="3427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800"/>
              <a:buNone/>
              <a:defRPr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33" name="Google Shape;33;p5"/>
          <p:cNvSpPr txBox="1"/>
          <p:nvPr>
            <p:ph idx="12" type="sldNum"/>
          </p:nvPr>
        </p:nvSpPr>
        <p:spPr>
          <a:xfrm>
            <a:off x="8346908" y="4793580"/>
            <a:ext cx="381900" cy="2739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>
            <a:lvl1pPr lvl="0">
              <a:buClr>
                <a:srgbClr val="000000"/>
              </a:buClr>
              <a:buFont typeface="Arial"/>
              <a:buNone/>
              <a:defRPr/>
            </a:lvl1pPr>
            <a:lvl2pPr lvl="1">
              <a:buClr>
                <a:srgbClr val="000000"/>
              </a:buClr>
              <a:buFont typeface="Arial"/>
              <a:buNone/>
              <a:defRPr/>
            </a:lvl2pPr>
            <a:lvl3pPr lvl="2">
              <a:buClr>
                <a:srgbClr val="000000"/>
              </a:buClr>
              <a:buFont typeface="Arial"/>
              <a:buNone/>
              <a:defRPr/>
            </a:lvl3pPr>
            <a:lvl4pPr lvl="3">
              <a:buClr>
                <a:srgbClr val="000000"/>
              </a:buClr>
              <a:buFont typeface="Arial"/>
              <a:buNone/>
              <a:defRPr/>
            </a:lvl4pPr>
            <a:lvl5pPr lvl="4">
              <a:buClr>
                <a:srgbClr val="000000"/>
              </a:buClr>
              <a:buFont typeface="Arial"/>
              <a:buNone/>
              <a:defRPr/>
            </a:lvl5pPr>
            <a:lvl6pPr lvl="5">
              <a:buClr>
                <a:srgbClr val="000000"/>
              </a:buClr>
              <a:buFont typeface="Arial"/>
              <a:buNone/>
              <a:defRPr/>
            </a:lvl6pPr>
            <a:lvl7pPr lvl="6">
              <a:buClr>
                <a:srgbClr val="000000"/>
              </a:buClr>
              <a:buFont typeface="Arial"/>
              <a:buNone/>
              <a:defRPr/>
            </a:lvl7pPr>
            <a:lvl8pPr lvl="7">
              <a:buClr>
                <a:srgbClr val="000000"/>
              </a:buClr>
              <a:buFont typeface="Arial"/>
              <a:buNone/>
              <a:defRPr/>
            </a:lvl8pPr>
            <a:lvl9pPr lvl="8">
              <a:buClr>
                <a:srgbClr val="000000"/>
              </a:buClr>
              <a:buFont typeface="Arial"/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>
  <p:cSld name="Comparison">
    <p:spTree>
      <p:nvGrpSpPr>
        <p:cNvPr id="34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6"/>
          <p:cNvSpPr txBox="1"/>
          <p:nvPr>
            <p:ph type="title"/>
          </p:nvPr>
        </p:nvSpPr>
        <p:spPr>
          <a:xfrm>
            <a:off x="360947" y="310817"/>
            <a:ext cx="82116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0" spcFirstLastPara="1" rIns="68575" wrap="square" tIns="34275">
            <a:normAutofit/>
          </a:bodyPr>
          <a:lstStyle>
            <a:lvl1pPr lv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36" name="Google Shape;36;p6"/>
          <p:cNvSpPr txBox="1"/>
          <p:nvPr>
            <p:ph idx="1" type="body"/>
          </p:nvPr>
        </p:nvSpPr>
        <p:spPr>
          <a:xfrm>
            <a:off x="360948" y="1515979"/>
            <a:ext cx="4042500" cy="31263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0" spcFirstLastPara="1" rIns="68575" wrap="square" tIns="34275">
            <a:normAutofit/>
          </a:bodyPr>
          <a:lstStyle>
            <a:lvl1pPr indent="-3175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1400"/>
              <a:buChar char="•"/>
              <a:defRPr/>
            </a:lvl1pPr>
            <a:lvl2pPr indent="-3175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400"/>
              <a:buChar char="•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400"/>
              <a:buChar char="•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400"/>
              <a:buChar char="•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400"/>
              <a:buChar char="•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37" name="Google Shape;37;p6"/>
          <p:cNvSpPr txBox="1"/>
          <p:nvPr>
            <p:ph idx="2" type="body"/>
          </p:nvPr>
        </p:nvSpPr>
        <p:spPr>
          <a:xfrm>
            <a:off x="4832183" y="1515979"/>
            <a:ext cx="3896700" cy="31263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0" spcFirstLastPara="1" rIns="68575" wrap="square" tIns="34275">
            <a:normAutofit/>
          </a:bodyPr>
          <a:lstStyle>
            <a:lvl1pPr indent="-3175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1400"/>
              <a:buChar char="•"/>
              <a:defRPr/>
            </a:lvl1pPr>
            <a:lvl2pPr indent="-3175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400"/>
              <a:buChar char="•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400"/>
              <a:buChar char="•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400"/>
              <a:buChar char="•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400"/>
              <a:buChar char="•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38" name="Google Shape;38;p6"/>
          <p:cNvSpPr txBox="1"/>
          <p:nvPr>
            <p:ph idx="10" type="dt"/>
          </p:nvPr>
        </p:nvSpPr>
        <p:spPr>
          <a:xfrm>
            <a:off x="3657600" y="4793580"/>
            <a:ext cx="746100" cy="256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39" name="Google Shape;39;p6"/>
          <p:cNvSpPr txBox="1"/>
          <p:nvPr>
            <p:ph idx="11" type="ftr"/>
          </p:nvPr>
        </p:nvSpPr>
        <p:spPr>
          <a:xfrm>
            <a:off x="4832183" y="4795711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40" name="Google Shape;40;p6"/>
          <p:cNvSpPr txBox="1"/>
          <p:nvPr>
            <p:ph idx="12" type="sldNum"/>
          </p:nvPr>
        </p:nvSpPr>
        <p:spPr>
          <a:xfrm>
            <a:off x="8346908" y="4793580"/>
            <a:ext cx="3819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PARKS Horizontal" type="secHead">
  <p:cSld name="SECTION_HEADER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" name="Google Shape;42;p7"/>
          <p:cNvPicPr preferRelativeResize="0"/>
          <p:nvPr/>
        </p:nvPicPr>
        <p:blipFill rotWithShape="1">
          <a:blip r:embed="rId2">
            <a:alphaModFix/>
          </a:blip>
          <a:srcRect b="4543" l="0" r="0" t="4040"/>
          <a:stretch/>
        </p:blipFill>
        <p:spPr>
          <a:xfrm>
            <a:off x="0" y="-13285"/>
            <a:ext cx="9143996" cy="2550694"/>
          </a:xfrm>
          <a:prstGeom prst="rect">
            <a:avLst/>
          </a:prstGeom>
          <a:noFill/>
          <a:ln>
            <a:noFill/>
          </a:ln>
        </p:spPr>
      </p:pic>
      <p:sp>
        <p:nvSpPr>
          <p:cNvPr id="43" name="Google Shape;43;p7"/>
          <p:cNvSpPr txBox="1"/>
          <p:nvPr>
            <p:ph type="title"/>
          </p:nvPr>
        </p:nvSpPr>
        <p:spPr>
          <a:xfrm>
            <a:off x="372978" y="192286"/>
            <a:ext cx="8355900" cy="21396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0" spcFirstLastPara="1" rIns="68575" wrap="square" tIns="34275">
            <a:normAutofit/>
          </a:bodyPr>
          <a:lstStyle>
            <a:lvl1pPr lv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500"/>
              <a:buFont typeface="Roboto Medium"/>
              <a:buNone/>
              <a:defRPr sz="4500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44" name="Google Shape;44;p7"/>
          <p:cNvSpPr txBox="1"/>
          <p:nvPr>
            <p:ph idx="1" type="body"/>
          </p:nvPr>
        </p:nvSpPr>
        <p:spPr>
          <a:xfrm>
            <a:off x="372979" y="2742980"/>
            <a:ext cx="8355900" cy="18243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0" spcFirstLastPara="1" rIns="68575" wrap="square" tIns="34275">
            <a:norm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2400"/>
              <a:buNone/>
              <a:defRPr sz="2400">
                <a:solidFill>
                  <a:schemeClr val="dk1"/>
                </a:solidFill>
              </a:defRPr>
            </a:lvl1pPr>
            <a:lvl2pPr indent="-2286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500"/>
              <a:buNone/>
              <a:defRPr sz="1500">
                <a:solidFill>
                  <a:srgbClr val="8A8895"/>
                </a:solidFill>
              </a:defRPr>
            </a:lvl2pPr>
            <a:lvl3pPr indent="-2286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A8895"/>
                </a:solidFill>
              </a:defRPr>
            </a:lvl3pPr>
            <a:lvl4pPr indent="-2286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A8895"/>
                </a:solidFill>
              </a:defRPr>
            </a:lvl4pPr>
            <a:lvl5pPr indent="-2286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A8895"/>
                </a:solidFill>
              </a:defRPr>
            </a:lvl5pPr>
            <a:lvl6pPr indent="-2286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A8895"/>
              </a:buClr>
              <a:buSzPts val="1200"/>
              <a:buNone/>
              <a:defRPr sz="1200">
                <a:solidFill>
                  <a:srgbClr val="8A8895"/>
                </a:solidFill>
              </a:defRPr>
            </a:lvl6pPr>
            <a:lvl7pPr indent="-2286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A8895"/>
              </a:buClr>
              <a:buSzPts val="1200"/>
              <a:buNone/>
              <a:defRPr sz="1200">
                <a:solidFill>
                  <a:srgbClr val="8A8895"/>
                </a:solidFill>
              </a:defRPr>
            </a:lvl7pPr>
            <a:lvl8pPr indent="-2286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A8895"/>
              </a:buClr>
              <a:buSzPts val="1200"/>
              <a:buNone/>
              <a:defRPr sz="1200">
                <a:solidFill>
                  <a:srgbClr val="8A8895"/>
                </a:solidFill>
              </a:defRPr>
            </a:lvl8pPr>
            <a:lvl9pPr indent="-2286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A8895"/>
              </a:buClr>
              <a:buSzPts val="1200"/>
              <a:buNone/>
              <a:defRPr sz="1200">
                <a:solidFill>
                  <a:srgbClr val="8A8895"/>
                </a:solidFill>
              </a:defRPr>
            </a:lvl9pPr>
          </a:lstStyle>
          <a:p/>
        </p:txBody>
      </p:sp>
      <p:sp>
        <p:nvSpPr>
          <p:cNvPr id="45" name="Google Shape;45;p7"/>
          <p:cNvSpPr txBox="1"/>
          <p:nvPr>
            <p:ph idx="10" type="dt"/>
          </p:nvPr>
        </p:nvSpPr>
        <p:spPr>
          <a:xfrm>
            <a:off x="3657600" y="4793580"/>
            <a:ext cx="746100" cy="256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46" name="Google Shape;46;p7"/>
          <p:cNvSpPr txBox="1"/>
          <p:nvPr>
            <p:ph idx="11" type="ftr"/>
          </p:nvPr>
        </p:nvSpPr>
        <p:spPr>
          <a:xfrm>
            <a:off x="4832183" y="4795711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47" name="Google Shape;47;p7"/>
          <p:cNvSpPr txBox="1"/>
          <p:nvPr>
            <p:ph idx="12" type="sldNum"/>
          </p:nvPr>
        </p:nvSpPr>
        <p:spPr>
          <a:xfrm>
            <a:off x="8346908" y="4793580"/>
            <a:ext cx="3819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hot Horizontal">
  <p:cSld name="Phot Horizontal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8"/>
          <p:cNvSpPr/>
          <p:nvPr>
            <p:ph idx="2" type="pic"/>
          </p:nvPr>
        </p:nvSpPr>
        <p:spPr>
          <a:xfrm>
            <a:off x="0" y="0"/>
            <a:ext cx="9144000" cy="2537100"/>
          </a:xfrm>
          <a:prstGeom prst="rect">
            <a:avLst/>
          </a:prstGeom>
          <a:solidFill>
            <a:schemeClr val="dk2"/>
          </a:solidFill>
          <a:ln>
            <a:noFill/>
          </a:ln>
        </p:spPr>
      </p:sp>
      <p:sp>
        <p:nvSpPr>
          <p:cNvPr id="50" name="Google Shape;50;p8"/>
          <p:cNvSpPr txBox="1"/>
          <p:nvPr>
            <p:ph type="title"/>
          </p:nvPr>
        </p:nvSpPr>
        <p:spPr>
          <a:xfrm>
            <a:off x="372979" y="2763566"/>
            <a:ext cx="8376900" cy="8340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0" spcFirstLastPara="1" rIns="68575" wrap="square" tIns="34275">
            <a:normAutofit/>
          </a:bodyPr>
          <a:lstStyle>
            <a:lvl1pPr lv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Roboto Medium"/>
              <a:buNone/>
              <a:defRPr sz="3300"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51" name="Google Shape;51;p8"/>
          <p:cNvSpPr txBox="1"/>
          <p:nvPr>
            <p:ph idx="1" type="body"/>
          </p:nvPr>
        </p:nvSpPr>
        <p:spPr>
          <a:xfrm>
            <a:off x="372979" y="3681662"/>
            <a:ext cx="8355900" cy="962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0" spcFirstLastPara="1" rIns="68575" wrap="square" tIns="34275">
            <a:norm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2400"/>
              <a:buNone/>
              <a:defRPr sz="2400">
                <a:solidFill>
                  <a:schemeClr val="dk1"/>
                </a:solidFill>
              </a:defRPr>
            </a:lvl1pPr>
            <a:lvl2pPr indent="-2286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500"/>
              <a:buNone/>
              <a:defRPr sz="1500">
                <a:solidFill>
                  <a:srgbClr val="8A8895"/>
                </a:solidFill>
              </a:defRPr>
            </a:lvl2pPr>
            <a:lvl3pPr indent="-2286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A8895"/>
                </a:solidFill>
              </a:defRPr>
            </a:lvl3pPr>
            <a:lvl4pPr indent="-2286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A8895"/>
                </a:solidFill>
              </a:defRPr>
            </a:lvl4pPr>
            <a:lvl5pPr indent="-2286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A8895"/>
                </a:solidFill>
              </a:defRPr>
            </a:lvl5pPr>
            <a:lvl6pPr indent="-2286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A8895"/>
              </a:buClr>
              <a:buSzPts val="1200"/>
              <a:buNone/>
              <a:defRPr sz="1200">
                <a:solidFill>
                  <a:srgbClr val="8A8895"/>
                </a:solidFill>
              </a:defRPr>
            </a:lvl6pPr>
            <a:lvl7pPr indent="-2286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A8895"/>
              </a:buClr>
              <a:buSzPts val="1200"/>
              <a:buNone/>
              <a:defRPr sz="1200">
                <a:solidFill>
                  <a:srgbClr val="8A8895"/>
                </a:solidFill>
              </a:defRPr>
            </a:lvl7pPr>
            <a:lvl8pPr indent="-2286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A8895"/>
              </a:buClr>
              <a:buSzPts val="1200"/>
              <a:buNone/>
              <a:defRPr sz="1200">
                <a:solidFill>
                  <a:srgbClr val="8A8895"/>
                </a:solidFill>
              </a:defRPr>
            </a:lvl8pPr>
            <a:lvl9pPr indent="-2286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A8895"/>
              </a:buClr>
              <a:buSzPts val="1200"/>
              <a:buNone/>
              <a:defRPr sz="1200">
                <a:solidFill>
                  <a:srgbClr val="8A8895"/>
                </a:solidFill>
              </a:defRPr>
            </a:lvl9pPr>
          </a:lstStyle>
          <a:p/>
        </p:txBody>
      </p:sp>
      <p:sp>
        <p:nvSpPr>
          <p:cNvPr id="52" name="Google Shape;52;p8"/>
          <p:cNvSpPr txBox="1"/>
          <p:nvPr>
            <p:ph idx="10" type="dt"/>
          </p:nvPr>
        </p:nvSpPr>
        <p:spPr>
          <a:xfrm>
            <a:off x="3657600" y="4793580"/>
            <a:ext cx="746100" cy="256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53" name="Google Shape;53;p8"/>
          <p:cNvSpPr txBox="1"/>
          <p:nvPr>
            <p:ph idx="11" type="ftr"/>
          </p:nvPr>
        </p:nvSpPr>
        <p:spPr>
          <a:xfrm>
            <a:off x="4832183" y="4795711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54" name="Google Shape;54;p8"/>
          <p:cNvSpPr txBox="1"/>
          <p:nvPr>
            <p:ph idx="12" type="sldNum"/>
          </p:nvPr>
        </p:nvSpPr>
        <p:spPr>
          <a:xfrm>
            <a:off x="8346908" y="4793580"/>
            <a:ext cx="3819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PARKS Vertical">
  <p:cSld name="SPARKS Vertical"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" name="Google Shape;56;p9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-18767" y="0"/>
            <a:ext cx="3238499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9"/>
          <p:cNvSpPr txBox="1"/>
          <p:nvPr>
            <p:ph idx="10" type="dt"/>
          </p:nvPr>
        </p:nvSpPr>
        <p:spPr>
          <a:xfrm>
            <a:off x="3657600" y="4793580"/>
            <a:ext cx="746100" cy="256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>
                <a:solidFill>
                  <a:schemeClr val="dk1"/>
                </a:solidFill>
              </a:defRPr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58" name="Google Shape;58;p9"/>
          <p:cNvSpPr txBox="1"/>
          <p:nvPr>
            <p:ph idx="11" type="ftr"/>
          </p:nvPr>
        </p:nvSpPr>
        <p:spPr>
          <a:xfrm>
            <a:off x="4832183" y="4795711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>
                <a:solidFill>
                  <a:schemeClr val="dk1"/>
                </a:solidFill>
              </a:defRPr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59" name="Google Shape;59;p9"/>
          <p:cNvSpPr txBox="1"/>
          <p:nvPr>
            <p:ph type="title"/>
          </p:nvPr>
        </p:nvSpPr>
        <p:spPr>
          <a:xfrm>
            <a:off x="409641" y="505325"/>
            <a:ext cx="2429700" cy="27672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0" spcFirstLastPara="1" rIns="68575" wrap="square" tIns="0">
            <a:normAutofit/>
          </a:bodyPr>
          <a:lstStyle>
            <a:lvl1pPr lv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800"/>
              <a:buFont typeface="Roboto Medium"/>
              <a:buNone/>
              <a:defRPr b="0" i="0">
                <a:solidFill>
                  <a:schemeClr val="lt1"/>
                </a:solidFill>
                <a:latin typeface="Roboto Medium"/>
                <a:ea typeface="Roboto Medium"/>
                <a:cs typeface="Roboto Medium"/>
                <a:sym typeface="Roboto Medium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60" name="Google Shape;60;p9"/>
          <p:cNvSpPr txBox="1"/>
          <p:nvPr>
            <p:ph idx="12" type="sldNum"/>
          </p:nvPr>
        </p:nvSpPr>
        <p:spPr>
          <a:xfrm>
            <a:off x="8346908" y="4793580"/>
            <a:ext cx="3819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 b="0" i="0" sz="8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indent="0" lvl="1" marL="0" rtl="0" algn="r">
              <a:spcBef>
                <a:spcPts val="0"/>
              </a:spcBef>
              <a:buNone/>
              <a:defRPr b="0" i="0" sz="8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0" lvl="2" marL="0" rtl="0" algn="r">
              <a:spcBef>
                <a:spcPts val="0"/>
              </a:spcBef>
              <a:buNone/>
              <a:defRPr b="0" i="0" sz="8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0" lvl="3" marL="0" rtl="0" algn="r">
              <a:spcBef>
                <a:spcPts val="0"/>
              </a:spcBef>
              <a:buNone/>
              <a:defRPr b="0" i="0" sz="8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0" lvl="4" marL="0" rtl="0" algn="r">
              <a:spcBef>
                <a:spcPts val="0"/>
              </a:spcBef>
              <a:buNone/>
              <a:defRPr b="0" i="0" sz="8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0" lvl="5" marL="0" rtl="0" algn="r">
              <a:spcBef>
                <a:spcPts val="0"/>
              </a:spcBef>
              <a:buNone/>
              <a:defRPr b="0" i="0" sz="8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indent="0" lvl="6" marL="0" rtl="0" algn="r">
              <a:spcBef>
                <a:spcPts val="0"/>
              </a:spcBef>
              <a:buNone/>
              <a:defRPr b="0" i="0" sz="8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indent="0" lvl="7" marL="0" rtl="0" algn="r">
              <a:spcBef>
                <a:spcPts val="0"/>
              </a:spcBef>
              <a:buNone/>
              <a:defRPr b="0" i="0" sz="8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indent="0" lvl="8" marL="0" rtl="0" algn="r">
              <a:spcBef>
                <a:spcPts val="0"/>
              </a:spcBef>
              <a:buNone/>
              <a:defRPr b="0" i="0" sz="8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61" name="Google Shape;61;p9"/>
          <p:cNvSpPr txBox="1"/>
          <p:nvPr>
            <p:ph idx="1" type="body"/>
          </p:nvPr>
        </p:nvSpPr>
        <p:spPr>
          <a:xfrm>
            <a:off x="3657600" y="505326"/>
            <a:ext cx="5070900" cy="41991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0" spcFirstLastPara="1" rIns="68575" wrap="square" tIns="34275">
            <a:normAutofit/>
          </a:bodyPr>
          <a:lstStyle>
            <a:lvl1pPr indent="-36195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2100"/>
              <a:buChar char="•"/>
              <a:defRPr>
                <a:solidFill>
                  <a:schemeClr val="dk1"/>
                </a:solidFill>
              </a:defRPr>
            </a:lvl1pPr>
            <a:lvl2pPr indent="-3175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400"/>
              <a:buChar char="•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400"/>
              <a:buChar char="•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400"/>
              <a:buChar char="•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400"/>
              <a:buChar char="•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hoto Vertical">
  <p:cSld name="Photo Vertical"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0"/>
          <p:cNvSpPr txBox="1"/>
          <p:nvPr>
            <p:ph type="title"/>
          </p:nvPr>
        </p:nvSpPr>
        <p:spPr>
          <a:xfrm>
            <a:off x="3658167" y="273844"/>
            <a:ext cx="50706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0" spcFirstLastPara="1" rIns="68575" wrap="square" tIns="34275">
            <a:normAutofit/>
          </a:bodyPr>
          <a:lstStyle>
            <a:lvl1pPr lv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64" name="Google Shape;64;p10"/>
          <p:cNvSpPr txBox="1"/>
          <p:nvPr>
            <p:ph idx="10" type="dt"/>
          </p:nvPr>
        </p:nvSpPr>
        <p:spPr>
          <a:xfrm>
            <a:off x="3657600" y="4793580"/>
            <a:ext cx="746100" cy="256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65" name="Google Shape;65;p10"/>
          <p:cNvSpPr txBox="1"/>
          <p:nvPr>
            <p:ph idx="11" type="ftr"/>
          </p:nvPr>
        </p:nvSpPr>
        <p:spPr>
          <a:xfrm>
            <a:off x="4832183" y="4795711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66" name="Google Shape;66;p10"/>
          <p:cNvSpPr txBox="1"/>
          <p:nvPr>
            <p:ph idx="12" type="sldNum"/>
          </p:nvPr>
        </p:nvSpPr>
        <p:spPr>
          <a:xfrm>
            <a:off x="8346908" y="4793580"/>
            <a:ext cx="3819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67" name="Google Shape;67;p10"/>
          <p:cNvSpPr/>
          <p:nvPr>
            <p:ph idx="2" type="pic"/>
          </p:nvPr>
        </p:nvSpPr>
        <p:spPr>
          <a:xfrm>
            <a:off x="0" y="0"/>
            <a:ext cx="3240000" cy="5143500"/>
          </a:xfrm>
          <a:prstGeom prst="rect">
            <a:avLst/>
          </a:prstGeom>
          <a:solidFill>
            <a:schemeClr val="dk2"/>
          </a:solidFill>
          <a:ln>
            <a:noFill/>
          </a:ln>
        </p:spPr>
      </p:sp>
      <p:sp>
        <p:nvSpPr>
          <p:cNvPr id="68" name="Google Shape;68;p10"/>
          <p:cNvSpPr txBox="1"/>
          <p:nvPr>
            <p:ph idx="1" type="body"/>
          </p:nvPr>
        </p:nvSpPr>
        <p:spPr>
          <a:xfrm>
            <a:off x="3657600" y="1576387"/>
            <a:ext cx="5070900" cy="31281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0" spcFirstLastPara="1" rIns="68575" wrap="square" tIns="34275">
            <a:normAutofit/>
          </a:bodyPr>
          <a:lstStyle>
            <a:lvl1pPr indent="-3175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1400"/>
              <a:buChar char="•"/>
              <a:defRPr/>
            </a:lvl1pPr>
            <a:lvl2pPr indent="-3175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400"/>
              <a:buChar char="•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400"/>
              <a:buChar char="•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400"/>
              <a:buChar char="•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400"/>
              <a:buChar char="•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9.xml"/><Relationship Id="rId13" Type="http://schemas.openxmlformats.org/officeDocument/2006/relationships/slideLayout" Target="../slideLayouts/slideLayout12.xml"/><Relationship Id="rId12" Type="http://schemas.openxmlformats.org/officeDocument/2006/relationships/slideLayout" Target="../slideLayouts/slideLayout11.xml"/><Relationship Id="rId1" Type="http://schemas.openxmlformats.org/officeDocument/2006/relationships/image" Target="../media/image3.png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9" Type="http://schemas.openxmlformats.org/officeDocument/2006/relationships/slideLayout" Target="../slideLayouts/slideLayout8.xml"/><Relationship Id="rId15" Type="http://schemas.openxmlformats.org/officeDocument/2006/relationships/slideLayout" Target="../slideLayouts/slideLayout14.xml"/><Relationship Id="rId14" Type="http://schemas.openxmlformats.org/officeDocument/2006/relationships/slideLayout" Target="../slideLayouts/slideLayout13.xml"/><Relationship Id="rId16" Type="http://schemas.openxmlformats.org/officeDocument/2006/relationships/theme" Target="../theme/theme2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415090" y="273844"/>
            <a:ext cx="83139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0" spcFirstLastPara="1" rIns="68575" wrap="square" tIns="34275">
            <a:normAutofit/>
          </a:bodyPr>
          <a:lstStyle>
            <a:lvl1pPr lv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800"/>
              <a:buFont typeface="Roboto Medium"/>
              <a:buNone/>
              <a:defRPr b="0" i="0" sz="3800" u="none" cap="none" strike="noStrike">
                <a:solidFill>
                  <a:schemeClr val="dk2"/>
                </a:solidFill>
                <a:latin typeface="Roboto Medium"/>
                <a:ea typeface="Roboto Medium"/>
                <a:cs typeface="Roboto Medium"/>
                <a:sym typeface="Roboto Medium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415090" y="1369219"/>
            <a:ext cx="8313900" cy="32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0" spcFirstLastPara="1" rIns="68575" wrap="square" tIns="34275">
            <a:normAutofit/>
          </a:bodyPr>
          <a:lstStyle>
            <a:lvl1pPr indent="-361950" lvl="0" marL="4572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2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indent="-342900" lvl="1" marL="914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-323850" lvl="2" marL="1371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-317500" lvl="3" marL="1828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-317500" lvl="4" marL="22860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-317500" lvl="5" marL="27432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0" type="dt"/>
          </p:nvPr>
        </p:nvSpPr>
        <p:spPr>
          <a:xfrm>
            <a:off x="3657600" y="4793580"/>
            <a:ext cx="746100" cy="256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800" u="none" cap="none" strike="noStrik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" name="Google Shape;9;p1"/>
          <p:cNvSpPr txBox="1"/>
          <p:nvPr>
            <p:ph idx="11" type="ftr"/>
          </p:nvPr>
        </p:nvSpPr>
        <p:spPr>
          <a:xfrm>
            <a:off x="4832183" y="4795711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800" u="none" cap="none" strike="noStrik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" name="Google Shape;10;p1"/>
          <p:cNvSpPr txBox="1"/>
          <p:nvPr>
            <p:ph idx="12" type="sldNum"/>
          </p:nvPr>
        </p:nvSpPr>
        <p:spPr>
          <a:xfrm>
            <a:off x="8346908" y="4793580"/>
            <a:ext cx="3819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800" u="none" cap="none" strike="noStrik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800" u="none" cap="none" strike="noStrik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800" u="none" cap="none" strike="noStrik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800" u="none" cap="none" strike="noStrik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800" u="none" cap="none" strike="noStrik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800" u="none" cap="none" strike="noStrik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800" u="none" cap="none" strike="noStrik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800" u="none" cap="none" strike="noStrik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800" u="none" cap="none" strike="noStrik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11" name="Google Shape;11;p1"/>
          <p:cNvPicPr preferRelativeResize="0"/>
          <p:nvPr/>
        </p:nvPicPr>
        <p:blipFill rotWithShape="1">
          <a:blip r:embed="rId1">
            <a:alphaModFix/>
          </a:blip>
          <a:srcRect b="0" l="0" r="0" t="0"/>
          <a:stretch/>
        </p:blipFill>
        <p:spPr>
          <a:xfrm>
            <a:off x="354931" y="4785380"/>
            <a:ext cx="749711" cy="248636"/>
          </a:xfrm>
          <a:prstGeom prst="rect">
            <a:avLst/>
          </a:prstGeom>
          <a:noFill/>
          <a:ln>
            <a:noFill/>
          </a:ln>
        </p:spPr>
      </p:pic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2"/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  <p:sldLayoutId id="2147483661" r:id="rId15"/>
  </p:sldLayoutIdLst>
  <p:transition>
    <p:fade thruBlk="1"/>
  </p:transition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5.xml"/><Relationship Id="rId3" Type="http://schemas.openxmlformats.org/officeDocument/2006/relationships/hyperlink" Target="https://sparks.cern/talks" TargetMode="Externa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16"/>
          <p:cNvSpPr txBox="1"/>
          <p:nvPr>
            <p:ph idx="12" type="sldNum"/>
          </p:nvPr>
        </p:nvSpPr>
        <p:spPr>
          <a:xfrm>
            <a:off x="8330660" y="4767263"/>
            <a:ext cx="510900" cy="2739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99" name="Google Shape;99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-730398" y="0"/>
            <a:ext cx="11068549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0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p25"/>
          <p:cNvSpPr txBox="1"/>
          <p:nvPr>
            <p:ph type="title"/>
          </p:nvPr>
        </p:nvSpPr>
        <p:spPr>
          <a:xfrm>
            <a:off x="415090" y="273844"/>
            <a:ext cx="8313900" cy="994200"/>
          </a:xfrm>
          <a:prstGeom prst="rect">
            <a:avLst/>
          </a:prstGeom>
        </p:spPr>
        <p:txBody>
          <a:bodyPr anchorCtr="0" anchor="ctr" bIns="34275" lIns="0" spcFirstLastPara="1" rIns="68575" wrap="square" tIns="3427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6</a:t>
            </a:r>
            <a:r>
              <a:rPr lang="en"/>
              <a:t>. KPIs</a:t>
            </a:r>
            <a:endParaRPr/>
          </a:p>
        </p:txBody>
      </p:sp>
      <p:sp>
        <p:nvSpPr>
          <p:cNvPr id="162" name="Google Shape;162;p25"/>
          <p:cNvSpPr txBox="1"/>
          <p:nvPr>
            <p:ph idx="12" type="sldNum"/>
          </p:nvPr>
        </p:nvSpPr>
        <p:spPr>
          <a:xfrm>
            <a:off x="8346908" y="4793580"/>
            <a:ext cx="381900" cy="2739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graphicFrame>
        <p:nvGraphicFramePr>
          <p:cNvPr id="163" name="Google Shape;163;p25"/>
          <p:cNvGraphicFramePr/>
          <p:nvPr/>
        </p:nvGraphicFramePr>
        <p:xfrm>
          <a:off x="152400" y="126808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{DFBD8A25-3E76-4A2D-8DB1-422B60D3D5BD}</a:tableStyleId>
              </a:tblPr>
              <a:tblGrid>
                <a:gridCol w="2004675"/>
                <a:gridCol w="2004675"/>
                <a:gridCol w="2579425"/>
                <a:gridCol w="2032700"/>
              </a:tblGrid>
              <a:tr h="367925">
                <a:tc>
                  <a:txBody>
                    <a:bodyPr/>
                    <a:lstStyle/>
                    <a:p>
                      <a:pPr indent="0" lvl="0" marL="63500" marR="635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0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Target audiences </a:t>
                      </a:r>
                      <a:endParaRPr b="1" sz="10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666666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63500" marR="635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0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Sparks events</a:t>
                      </a:r>
                      <a:endParaRPr b="1" sz="10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666666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63500" marR="635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0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Comments</a:t>
                      </a:r>
                      <a:endParaRPr b="1" sz="10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666666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63500" marR="635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0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KPIs </a:t>
                      </a:r>
                      <a:endParaRPr b="1" sz="10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666666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EEAF6"/>
                    </a:solidFill>
                  </a:tcPr>
                </a:tc>
              </a:tr>
              <a:tr h="396475">
                <a:tc>
                  <a:txBody>
                    <a:bodyPr/>
                    <a:lstStyle/>
                    <a:p>
                      <a:pPr indent="0" lvl="0" marL="0" marR="635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Potential new donors</a:t>
                      </a:r>
                      <a:endParaRPr sz="10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666666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Public event</a:t>
                      </a:r>
                      <a:endParaRPr sz="1000"/>
                    </a:p>
                  </a:txBody>
                  <a:tcPr marT="91425" marB="91425" marR="91425" marL="91425">
                    <a:lnL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666666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The bigger the show the better</a:t>
                      </a:r>
                      <a:endParaRPr sz="1000"/>
                    </a:p>
                  </a:txBody>
                  <a:tcPr marT="91425" marB="91425" marR="91425" marL="91425">
                    <a:lnL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666666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666666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292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90000"/>
                        </a:lnSpc>
                        <a:spcBef>
                          <a:spcPts val="8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Local decision-makers, including Host-States </a:t>
                      </a:r>
                      <a:endParaRPr sz="1000"/>
                    </a:p>
                  </a:txBody>
                  <a:tcPr marT="91425" marB="91425" marR="91425" marL="91425">
                    <a:lnL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Public event and panel</a:t>
                      </a:r>
                      <a:endParaRPr sz="1000"/>
                    </a:p>
                  </a:txBody>
                  <a:tcPr marT="91425" marB="91425" marR="91425" marL="91425">
                    <a:lnL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N</a:t>
                      </a:r>
                      <a:r>
                        <a:rPr lang="en" sz="1000"/>
                        <a:t>eeds French</a:t>
                      </a:r>
                      <a:endParaRPr sz="1000"/>
                    </a:p>
                  </a:txBody>
                  <a:tcPr marT="91425" marB="91425" marR="91425" marL="91425">
                    <a:lnL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292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90000"/>
                        </a:lnSpc>
                        <a:spcBef>
                          <a:spcPts val="8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Local media</a:t>
                      </a:r>
                      <a:endParaRPr sz="1000"/>
                    </a:p>
                  </a:txBody>
                  <a:tcPr marT="91425" marB="91425" marR="91425" marL="91425">
                    <a:lnL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Public event and panel</a:t>
                      </a:r>
                      <a:endParaRPr sz="1000"/>
                    </a:p>
                  </a:txBody>
                  <a:tcPr marT="91425" marB="91425" marR="91425" marL="91425">
                    <a:lnL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N</a:t>
                      </a:r>
                      <a:r>
                        <a:rPr lang="en" sz="1000"/>
                        <a:t>eeds French</a:t>
                      </a:r>
                      <a:endParaRPr sz="1000"/>
                    </a:p>
                  </a:txBody>
                  <a:tcPr marT="91425" marB="91425" marR="91425" marL="91425">
                    <a:lnL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292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90000"/>
                        </a:lnSpc>
                        <a:spcBef>
                          <a:spcPts val="8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University-level students </a:t>
                      </a:r>
                      <a:endParaRPr sz="10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/>
                    </a:p>
                  </a:txBody>
                  <a:tcPr marT="91425" marB="91425" marR="91425" marL="91425">
                    <a:lnL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Podcast, public event </a:t>
                      </a:r>
                      <a:endParaRPr sz="1000"/>
                    </a:p>
                  </a:txBody>
                  <a:tcPr marT="91425" marB="91425" marR="91425" marL="91425">
                    <a:lnL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S</a:t>
                      </a:r>
                      <a:r>
                        <a:rPr lang="en" sz="1000"/>
                        <a:t>pecially if we involve universities in the forum</a:t>
                      </a:r>
                      <a:endParaRPr sz="1000"/>
                    </a:p>
                  </a:txBody>
                  <a:tcPr marT="91425" marB="91425" marR="91425" marL="91425">
                    <a:lnL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7925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90000"/>
                        </a:lnSpc>
                        <a:spcBef>
                          <a:spcPts val="8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HEP community  (depending on topic ) </a:t>
                      </a:r>
                      <a:endParaRPr sz="1000"/>
                    </a:p>
                  </a:txBody>
                  <a:tcPr marT="91425" marB="91425" marR="91425" marL="91425">
                    <a:lnL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635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Podcast, and panel</a:t>
                      </a:r>
                      <a:endParaRPr sz="10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635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S</a:t>
                      </a:r>
                      <a:r>
                        <a:rPr lang="en" sz="1000"/>
                        <a:t>pecially if theme is something like “energy” </a:t>
                      </a:r>
                      <a:endParaRPr sz="10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63500" marR="635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endParaRPr sz="12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7925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90000"/>
                        </a:lnSpc>
                        <a:spcBef>
                          <a:spcPts val="8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0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CERN community </a:t>
                      </a:r>
                      <a:endParaRPr b="1" sz="10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Podcast, public event and panel</a:t>
                      </a:r>
                      <a:endParaRPr sz="10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Current audience of Sparks</a:t>
                      </a:r>
                      <a:endParaRPr sz="10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63500" marR="635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7925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90000"/>
                        </a:lnSpc>
                        <a:spcBef>
                          <a:spcPts val="8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0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“Interested” local communities (in science/CERN) </a:t>
                      </a:r>
                      <a:endParaRPr b="1" sz="10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Podcast, public event and panel</a:t>
                      </a:r>
                      <a:endParaRPr sz="10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  <a:p>
                      <a:pPr indent="0" lvl="0" marL="0" marR="635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Current audience of Sparks</a:t>
                      </a:r>
                      <a:endParaRPr sz="10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  <a:p>
                      <a:pPr indent="0" lvl="0" marL="0" marR="635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63500" marR="635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7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p2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ctr" bIns="34275" lIns="0" spcFirstLastPara="1" rIns="68575" wrap="square" tIns="34275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7. Next</a:t>
            </a:r>
            <a:endParaRPr/>
          </a:p>
        </p:txBody>
      </p:sp>
      <p:sp>
        <p:nvSpPr>
          <p:cNvPr id="169" name="Google Shape;169;p26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34275" lIns="0" spcFirstLastPara="1" rIns="68575" wrap="square" tIns="34275">
            <a:normAutofit/>
          </a:bodyPr>
          <a:lstStyle/>
          <a:p>
            <a:pPr indent="-361950" lvl="0" marL="457200" rtl="0" algn="l">
              <a:spcBef>
                <a:spcPts val="800"/>
              </a:spcBef>
              <a:spcAft>
                <a:spcPts val="0"/>
              </a:spcAft>
              <a:buSzPts val="2100"/>
              <a:buChar char="-"/>
            </a:pPr>
            <a:r>
              <a:rPr lang="en"/>
              <a:t>Anyone else from CERN to be involved?</a:t>
            </a:r>
            <a:endParaRPr/>
          </a:p>
          <a:p>
            <a:pPr indent="-361950" lvl="0" marL="457200" rtl="0" algn="l">
              <a:spcBef>
                <a:spcPts val="0"/>
              </a:spcBef>
              <a:spcAft>
                <a:spcPts val="0"/>
              </a:spcAft>
              <a:buSzPts val="2100"/>
              <a:buChar char="-"/>
            </a:pPr>
            <a:r>
              <a:rPr lang="en"/>
              <a:t>Inviting co-conveners: template</a:t>
            </a:r>
            <a:endParaRPr/>
          </a:p>
          <a:p>
            <a:pPr indent="-361950" lvl="0" marL="457200" rtl="0" algn="l">
              <a:spcBef>
                <a:spcPts val="0"/>
              </a:spcBef>
              <a:spcAft>
                <a:spcPts val="0"/>
              </a:spcAft>
              <a:buSzPts val="2100"/>
              <a:buChar char="-"/>
            </a:pPr>
            <a:r>
              <a:rPr lang="en"/>
              <a:t>Future meetings:</a:t>
            </a:r>
            <a:endParaRPr/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"/>
              <a:t>Tue 20 Jun 3pm?</a:t>
            </a:r>
            <a:endParaRPr/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"/>
              <a:t>Wed 28 Jun 3pm?</a:t>
            </a:r>
            <a:endParaRPr/>
          </a:p>
        </p:txBody>
      </p:sp>
      <p:sp>
        <p:nvSpPr>
          <p:cNvPr id="170" name="Google Shape;170;p2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17"/>
          <p:cNvSpPr txBox="1"/>
          <p:nvPr>
            <p:ph type="title"/>
          </p:nvPr>
        </p:nvSpPr>
        <p:spPr>
          <a:xfrm>
            <a:off x="415090" y="273844"/>
            <a:ext cx="8313900" cy="994200"/>
          </a:xfrm>
          <a:prstGeom prst="rect">
            <a:avLst/>
          </a:prstGeom>
        </p:spPr>
        <p:txBody>
          <a:bodyPr anchorCtr="0" anchor="ctr" bIns="34275" lIns="0" spcFirstLastPara="1" rIns="68575" wrap="square" tIns="3427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Sparks Steps</a:t>
            </a:r>
            <a:endParaRPr/>
          </a:p>
        </p:txBody>
      </p:sp>
      <p:sp>
        <p:nvSpPr>
          <p:cNvPr id="105" name="Google Shape;105;p17"/>
          <p:cNvSpPr txBox="1"/>
          <p:nvPr>
            <p:ph idx="1" type="body"/>
          </p:nvPr>
        </p:nvSpPr>
        <p:spPr>
          <a:xfrm>
            <a:off x="415090" y="1369219"/>
            <a:ext cx="8313900" cy="3263400"/>
          </a:xfrm>
          <a:prstGeom prst="rect">
            <a:avLst/>
          </a:prstGeom>
        </p:spPr>
        <p:txBody>
          <a:bodyPr anchorCtr="0" anchor="t" bIns="34275" lIns="0" spcFirstLastPara="1" rIns="68575" wrap="square" tIns="34275">
            <a:normAutofit/>
          </a:bodyPr>
          <a:lstStyle/>
          <a:p>
            <a:pPr indent="-361950" lvl="0" marL="457200" rtl="0" algn="l">
              <a:spcBef>
                <a:spcPts val="800"/>
              </a:spcBef>
              <a:spcAft>
                <a:spcPts val="0"/>
              </a:spcAft>
              <a:buSzPts val="2100"/>
              <a:buChar char="•"/>
            </a:pPr>
            <a:r>
              <a:rPr lang="en"/>
              <a:t>Define theme - </a:t>
            </a:r>
            <a:r>
              <a:rPr lang="en"/>
              <a:t>Future</a:t>
            </a:r>
            <a:r>
              <a:rPr lang="en"/>
              <a:t> Quantum </a:t>
            </a:r>
            <a:endParaRPr/>
          </a:p>
          <a:p>
            <a:pPr indent="-361950" lvl="0" marL="457200" rtl="0" algn="l">
              <a:spcBef>
                <a:spcPts val="0"/>
              </a:spcBef>
              <a:spcAft>
                <a:spcPts val="0"/>
              </a:spcAft>
              <a:buSzPts val="2100"/>
              <a:buChar char="•"/>
            </a:pPr>
            <a:r>
              <a:rPr lang="en"/>
              <a:t>Define co-curator(s) - Enrica Porcari and Alberto di Meglio</a:t>
            </a:r>
            <a:endParaRPr/>
          </a:p>
          <a:p>
            <a:pPr indent="-361950" lvl="0" marL="457200" rtl="0" algn="l">
              <a:spcBef>
                <a:spcPts val="0"/>
              </a:spcBef>
              <a:spcAft>
                <a:spcPts val="0"/>
              </a:spcAft>
              <a:buSzPts val="2100"/>
              <a:buChar char="•"/>
            </a:pPr>
            <a:r>
              <a:rPr lang="en"/>
              <a:t>Define format and dates - </a:t>
            </a:r>
            <a:endParaRPr/>
          </a:p>
          <a:p>
            <a:pPr indent="-361950" lvl="0" marL="457200" rtl="0" algn="l">
              <a:spcBef>
                <a:spcPts val="0"/>
              </a:spcBef>
              <a:spcAft>
                <a:spcPts val="0"/>
              </a:spcAft>
              <a:buSzPts val="2100"/>
              <a:buChar char="•"/>
            </a:pPr>
            <a:r>
              <a:rPr lang="en"/>
              <a:t>Define topics - </a:t>
            </a:r>
            <a:endParaRPr/>
          </a:p>
          <a:p>
            <a:pPr indent="-361950" lvl="0" marL="457200" rtl="0" algn="l">
              <a:spcBef>
                <a:spcPts val="0"/>
              </a:spcBef>
              <a:spcAft>
                <a:spcPts val="0"/>
              </a:spcAft>
              <a:buSzPts val="2100"/>
              <a:buChar char="•"/>
            </a:pPr>
            <a:r>
              <a:rPr lang="en"/>
              <a:t>Select potential co-conveners for each topic - </a:t>
            </a:r>
            <a:endParaRPr/>
          </a:p>
          <a:p>
            <a:pPr indent="-361950" lvl="0" marL="457200" rtl="0" algn="l">
              <a:spcBef>
                <a:spcPts val="0"/>
              </a:spcBef>
              <a:spcAft>
                <a:spcPts val="0"/>
              </a:spcAft>
              <a:buSzPts val="2100"/>
              <a:buChar char="•"/>
            </a:pPr>
            <a:r>
              <a:rPr lang="en"/>
              <a:t>Curate speakers for public talks -</a:t>
            </a:r>
            <a:endParaRPr/>
          </a:p>
          <a:p>
            <a:pPr indent="0" lvl="0" marL="0" rtl="0" algn="l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6" name="Google Shape;106;p17"/>
          <p:cNvSpPr txBox="1"/>
          <p:nvPr>
            <p:ph idx="12" type="sldNum"/>
          </p:nvPr>
        </p:nvSpPr>
        <p:spPr>
          <a:xfrm>
            <a:off x="8346908" y="4793580"/>
            <a:ext cx="381900" cy="2739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18"/>
          <p:cNvSpPr txBox="1"/>
          <p:nvPr>
            <p:ph type="title"/>
          </p:nvPr>
        </p:nvSpPr>
        <p:spPr>
          <a:xfrm>
            <a:off x="415090" y="273844"/>
            <a:ext cx="8313900" cy="994200"/>
          </a:xfrm>
          <a:prstGeom prst="rect">
            <a:avLst/>
          </a:prstGeom>
        </p:spPr>
        <p:txBody>
          <a:bodyPr anchorCtr="0" anchor="ctr" bIns="34275" lIns="0" spcFirstLastPara="1" rIns="68575" wrap="square" tIns="3427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Agenda meeting 24 May 2023</a:t>
            </a:r>
            <a:endParaRPr/>
          </a:p>
        </p:txBody>
      </p:sp>
      <p:sp>
        <p:nvSpPr>
          <p:cNvPr id="112" name="Google Shape;112;p18"/>
          <p:cNvSpPr txBox="1"/>
          <p:nvPr>
            <p:ph idx="1" type="body"/>
          </p:nvPr>
        </p:nvSpPr>
        <p:spPr>
          <a:xfrm>
            <a:off x="415090" y="1369219"/>
            <a:ext cx="8313900" cy="3263400"/>
          </a:xfrm>
          <a:prstGeom prst="rect">
            <a:avLst/>
          </a:prstGeom>
        </p:spPr>
        <p:txBody>
          <a:bodyPr anchorCtr="0" anchor="t" bIns="34275" lIns="0" spcFirstLastPara="1" rIns="68575" wrap="square" tIns="34275">
            <a:normAutofit/>
          </a:bodyPr>
          <a:lstStyle/>
          <a:p>
            <a:pPr indent="0" lvl="0" marL="457200" rtl="0" algn="l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 sz="2000"/>
          </a:p>
          <a:p>
            <a:pPr indent="-361950" lvl="0" marL="914400" rtl="0" algn="l">
              <a:spcBef>
                <a:spcPts val="800"/>
              </a:spcBef>
              <a:spcAft>
                <a:spcPts val="0"/>
              </a:spcAft>
              <a:buSzPts val="2100"/>
              <a:buAutoNum type="arabicPeriod"/>
            </a:pPr>
            <a:r>
              <a:rPr lang="en"/>
              <a:t>Sparks - Events Programming for Science Gateway</a:t>
            </a:r>
            <a:endParaRPr/>
          </a:p>
          <a:p>
            <a:pPr indent="-361950" lvl="0" marL="914400" rtl="0" algn="l">
              <a:spcBef>
                <a:spcPts val="0"/>
              </a:spcBef>
              <a:spcAft>
                <a:spcPts val="0"/>
              </a:spcAft>
              <a:buSzPts val="2100"/>
              <a:buAutoNum type="arabicPeriod"/>
            </a:pPr>
            <a:r>
              <a:rPr lang="en"/>
              <a:t>Format and dates - </a:t>
            </a:r>
            <a:endParaRPr/>
          </a:p>
          <a:p>
            <a:pPr indent="-361950" lvl="0" marL="914400" rtl="0" algn="l">
              <a:spcBef>
                <a:spcPts val="0"/>
              </a:spcBef>
              <a:spcAft>
                <a:spcPts val="0"/>
              </a:spcAft>
              <a:buSzPts val="2100"/>
              <a:buAutoNum type="arabicPeriod"/>
            </a:pPr>
            <a:r>
              <a:rPr lang="en"/>
              <a:t>Topics - </a:t>
            </a:r>
            <a:endParaRPr/>
          </a:p>
          <a:p>
            <a:pPr indent="-361950" lvl="0" marL="914400" rtl="0" algn="l">
              <a:spcBef>
                <a:spcPts val="0"/>
              </a:spcBef>
              <a:spcAft>
                <a:spcPts val="0"/>
              </a:spcAft>
              <a:buSzPts val="2100"/>
              <a:buAutoNum type="arabicPeriod"/>
            </a:pPr>
            <a:r>
              <a:rPr lang="en"/>
              <a:t>Potential co-conveners for each topic </a:t>
            </a:r>
            <a:endParaRPr sz="2000"/>
          </a:p>
          <a:p>
            <a:pPr indent="-361950" lvl="0" marL="914400" rtl="0" algn="l">
              <a:spcBef>
                <a:spcPts val="0"/>
              </a:spcBef>
              <a:spcAft>
                <a:spcPts val="0"/>
              </a:spcAft>
              <a:buSzPts val="2100"/>
              <a:buAutoNum type="arabicPeriod"/>
            </a:pPr>
            <a:r>
              <a:rPr lang="en" sz="2000"/>
              <a:t>Updates from previous editions</a:t>
            </a:r>
            <a:endParaRPr sz="2000"/>
          </a:p>
          <a:p>
            <a:pPr indent="-361950" lvl="0" marL="914400" rtl="0" algn="l">
              <a:spcBef>
                <a:spcPts val="0"/>
              </a:spcBef>
              <a:spcAft>
                <a:spcPts val="0"/>
              </a:spcAft>
              <a:buSzPts val="2100"/>
              <a:buAutoNum type="arabicPeriod"/>
            </a:pPr>
            <a:r>
              <a:rPr lang="en" sz="2000"/>
              <a:t>Next</a:t>
            </a:r>
            <a:endParaRPr sz="2000"/>
          </a:p>
          <a:p>
            <a:pPr indent="0" lvl="0" marL="0" rtl="0" algn="l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 sz="2000"/>
          </a:p>
        </p:txBody>
      </p:sp>
      <p:sp>
        <p:nvSpPr>
          <p:cNvPr id="113" name="Google Shape;113;p18"/>
          <p:cNvSpPr txBox="1"/>
          <p:nvPr>
            <p:ph idx="12" type="sldNum"/>
          </p:nvPr>
        </p:nvSpPr>
        <p:spPr>
          <a:xfrm>
            <a:off x="8346908" y="4793580"/>
            <a:ext cx="381900" cy="2739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19"/>
          <p:cNvSpPr txBox="1"/>
          <p:nvPr>
            <p:ph type="title"/>
          </p:nvPr>
        </p:nvSpPr>
        <p:spPr>
          <a:xfrm>
            <a:off x="415090" y="273844"/>
            <a:ext cx="8313900" cy="994200"/>
          </a:xfrm>
          <a:prstGeom prst="rect">
            <a:avLst/>
          </a:prstGeom>
        </p:spPr>
        <p:txBody>
          <a:bodyPr anchorCtr="0" anchor="ctr" bIns="34275" lIns="0" spcFirstLastPara="1" rIns="68575" wrap="square" tIns="34275">
            <a:normAutofit/>
          </a:bodyPr>
          <a:lstStyle/>
          <a:p>
            <a:pPr indent="0" lvl="0" marL="45720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1. </a:t>
            </a:r>
            <a:r>
              <a:rPr lang="en"/>
              <a:t>SGW events programming</a:t>
            </a:r>
            <a:endParaRPr/>
          </a:p>
        </p:txBody>
      </p:sp>
      <p:sp>
        <p:nvSpPr>
          <p:cNvPr id="119" name="Google Shape;119;p19"/>
          <p:cNvSpPr txBox="1"/>
          <p:nvPr>
            <p:ph idx="1" type="body"/>
          </p:nvPr>
        </p:nvSpPr>
        <p:spPr>
          <a:xfrm>
            <a:off x="415090" y="1369219"/>
            <a:ext cx="8313900" cy="3263400"/>
          </a:xfrm>
          <a:prstGeom prst="rect">
            <a:avLst/>
          </a:prstGeom>
        </p:spPr>
        <p:txBody>
          <a:bodyPr anchorCtr="0" anchor="t" bIns="34275" lIns="0" spcFirstLastPara="1" rIns="68575" wrap="square" tIns="34275">
            <a:normAutofit/>
          </a:bodyPr>
          <a:lstStyle/>
          <a:p>
            <a:pPr indent="-361950" lvl="0" marL="457200" rtl="0" algn="l">
              <a:spcBef>
                <a:spcPts val="800"/>
              </a:spcBef>
              <a:spcAft>
                <a:spcPts val="0"/>
              </a:spcAft>
              <a:buSzPts val="2100"/>
              <a:buChar char="•"/>
            </a:pPr>
            <a:r>
              <a:rPr lang="en"/>
              <a:t>Sparks will </a:t>
            </a:r>
            <a:r>
              <a:rPr lang="en"/>
              <a:t>become</a:t>
            </a:r>
            <a:r>
              <a:rPr lang="en"/>
              <a:t> the </a:t>
            </a:r>
            <a:r>
              <a:rPr lang="en"/>
              <a:t>thematic</a:t>
            </a:r>
            <a:r>
              <a:rPr lang="en"/>
              <a:t> programming for Science Gateway </a:t>
            </a:r>
            <a:endParaRPr/>
          </a:p>
          <a:p>
            <a:pPr indent="-361950" lvl="0" marL="457200" rtl="0" algn="l">
              <a:spcBef>
                <a:spcPts val="0"/>
              </a:spcBef>
              <a:spcAft>
                <a:spcPts val="0"/>
              </a:spcAft>
              <a:buSzPts val="2100"/>
              <a:buChar char="•"/>
            </a:pPr>
            <a:r>
              <a:rPr lang="en"/>
              <a:t>Next year the focus on the </a:t>
            </a:r>
            <a:r>
              <a:rPr lang="en"/>
              <a:t>programming</a:t>
            </a:r>
            <a:r>
              <a:rPr lang="en"/>
              <a:t> will be on the 70th anniversary</a:t>
            </a:r>
            <a:endParaRPr/>
          </a:p>
          <a:p>
            <a:pPr indent="-361950" lvl="0" marL="457200" rtl="0" algn="l">
              <a:spcBef>
                <a:spcPts val="0"/>
              </a:spcBef>
              <a:spcAft>
                <a:spcPts val="0"/>
              </a:spcAft>
              <a:buSzPts val="2100"/>
              <a:buChar char="•"/>
            </a:pPr>
            <a:r>
              <a:rPr lang="en"/>
              <a:t>Sparks will </a:t>
            </a:r>
            <a:r>
              <a:rPr lang="en"/>
              <a:t>therefore</a:t>
            </a:r>
            <a:r>
              <a:rPr lang="en"/>
              <a:t> be part of both</a:t>
            </a:r>
            <a:endParaRPr/>
          </a:p>
        </p:txBody>
      </p:sp>
      <p:sp>
        <p:nvSpPr>
          <p:cNvPr id="120" name="Google Shape;120;p19"/>
          <p:cNvSpPr txBox="1"/>
          <p:nvPr>
            <p:ph idx="12" type="sldNum"/>
          </p:nvPr>
        </p:nvSpPr>
        <p:spPr>
          <a:xfrm>
            <a:off x="8346908" y="4793580"/>
            <a:ext cx="381900" cy="2739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20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ctr" bIns="34275" lIns="0" spcFirstLastPara="1" rIns="68575" wrap="square" tIns="34275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70th anniversary</a:t>
            </a:r>
            <a:endParaRPr/>
          </a:p>
        </p:txBody>
      </p:sp>
      <p:sp>
        <p:nvSpPr>
          <p:cNvPr id="126" name="Google Shape;126;p20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34275" lIns="0" spcFirstLastPara="1" rIns="68575" wrap="square" tIns="34275">
            <a:norm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900"/>
              </a:spcBef>
              <a:spcAft>
                <a:spcPts val="0"/>
              </a:spcAft>
              <a:buNone/>
            </a:pPr>
            <a:r>
              <a:rPr b="1" lang="en" sz="1200"/>
              <a:t>Idea of what the agenda </a:t>
            </a:r>
            <a:r>
              <a:rPr b="1" lang="en" sz="1200"/>
              <a:t>might look like for the 70th anniversary celebrations </a:t>
            </a:r>
            <a:endParaRPr b="1" sz="1200"/>
          </a:p>
          <a:p>
            <a:pPr indent="-304800" lvl="0" marL="457200" rtl="0" algn="l">
              <a:lnSpc>
                <a:spcPct val="115000"/>
              </a:lnSpc>
              <a:spcBef>
                <a:spcPts val="900"/>
              </a:spcBef>
              <a:spcAft>
                <a:spcPts val="0"/>
              </a:spcAft>
              <a:buClr>
                <a:schemeClr val="dk2"/>
              </a:buClr>
              <a:buSzPts val="1200"/>
              <a:buChar char="●"/>
            </a:pPr>
            <a:r>
              <a:rPr b="1" lang="en" sz="1200"/>
              <a:t>January -</a:t>
            </a:r>
            <a:r>
              <a:rPr lang="en" sz="1200"/>
              <a:t> Announcement through communications campaign and </a:t>
            </a:r>
            <a:r>
              <a:rPr lang="en" sz="1200">
                <a:solidFill>
                  <a:schemeClr val="dk1"/>
                </a:solidFill>
              </a:rPr>
              <a:t>event from Arts at CERN </a:t>
            </a:r>
            <a:endParaRPr sz="1200"/>
          </a:p>
          <a:p>
            <a:pPr indent="-3048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Char char="●"/>
            </a:pPr>
            <a:r>
              <a:rPr b="1" lang="en" sz="1200"/>
              <a:t>February </a:t>
            </a:r>
            <a:r>
              <a:rPr lang="en" sz="1200"/>
              <a:t>- </a:t>
            </a:r>
            <a:r>
              <a:rPr lang="en" sz="1200">
                <a:solidFill>
                  <a:schemeClr val="dk1"/>
                </a:solidFill>
              </a:rPr>
              <a:t>Lecture on Big questions and </a:t>
            </a:r>
            <a:r>
              <a:rPr lang="en" sz="1200"/>
              <a:t>Alumni Collisions ! </a:t>
            </a:r>
            <a:endParaRPr sz="1200"/>
          </a:p>
          <a:p>
            <a:pPr indent="-3048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Char char="●"/>
            </a:pPr>
            <a:r>
              <a:rPr b="1" lang="en" sz="1200">
                <a:highlight>
                  <a:srgbClr val="FFFF00"/>
                </a:highlight>
              </a:rPr>
              <a:t>March/April </a:t>
            </a:r>
            <a:r>
              <a:rPr lang="en" sz="1200">
                <a:highlight>
                  <a:srgbClr val="FFFF00"/>
                </a:highlight>
              </a:rPr>
              <a:t>- Sparks! (Forum and the P</a:t>
            </a:r>
            <a:r>
              <a:rPr lang="en" sz="1200" u="sng">
                <a:highlight>
                  <a:srgbClr val="FFFF00"/>
                </a:highlight>
                <a:hlinkClick r:id="rId3"/>
              </a:rPr>
              <a:t>ublic Talks</a:t>
            </a:r>
            <a:r>
              <a:rPr lang="en" sz="1200">
                <a:highlight>
                  <a:srgbClr val="FFFF00"/>
                </a:highlight>
              </a:rPr>
              <a:t>) -    </a:t>
            </a:r>
            <a:endParaRPr sz="1200">
              <a:highlight>
                <a:srgbClr val="FFFF00"/>
              </a:highlight>
            </a:endParaRPr>
          </a:p>
          <a:p>
            <a:pPr indent="-3048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Char char="●"/>
            </a:pPr>
            <a:r>
              <a:rPr b="1" lang="en" sz="1200"/>
              <a:t>May -</a:t>
            </a:r>
            <a:r>
              <a:rPr lang="en" sz="1200"/>
              <a:t> Cineglobe with mapping and documentaries about CERN </a:t>
            </a:r>
            <a:endParaRPr sz="1200"/>
          </a:p>
          <a:p>
            <a:pPr indent="-3048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Char char="●"/>
            </a:pPr>
            <a:r>
              <a:rPr b="1" lang="en" sz="1200"/>
              <a:t>June (19) </a:t>
            </a:r>
            <a:r>
              <a:rPr lang="en" sz="1200"/>
              <a:t>- COMMUNITY event at CERN and elsewhere </a:t>
            </a:r>
            <a:endParaRPr sz="1200"/>
          </a:p>
          <a:p>
            <a:pPr indent="-3048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Char char="●"/>
            </a:pPr>
            <a:r>
              <a:rPr b="1" lang="en" sz="1200"/>
              <a:t>September</a:t>
            </a:r>
            <a:r>
              <a:rPr lang="en" sz="1200"/>
              <a:t> - Public lecture and panel discussion on Science Without Borders and Science for all</a:t>
            </a:r>
            <a:endParaRPr sz="1200"/>
          </a:p>
          <a:p>
            <a:pPr indent="-3048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Char char="●"/>
            </a:pPr>
            <a:r>
              <a:rPr b="1" lang="en" sz="1200"/>
              <a:t>October (01)</a:t>
            </a:r>
            <a:r>
              <a:rPr lang="en" sz="1200"/>
              <a:t> - Head of State Event</a:t>
            </a:r>
            <a:endParaRPr sz="1200"/>
          </a:p>
          <a:p>
            <a:pPr indent="0" lvl="0" marL="0" rtl="0" algn="l">
              <a:spcBef>
                <a:spcPts val="9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7" name="Google Shape;127;p2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28" name="Google Shape;128;p20"/>
          <p:cNvSpPr txBox="1"/>
          <p:nvPr/>
        </p:nvSpPr>
        <p:spPr>
          <a:xfrm rot="-987832">
            <a:off x="1420138" y="2846117"/>
            <a:ext cx="6225243" cy="110819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6000">
                <a:solidFill>
                  <a:srgbClr val="B7B7B7"/>
                </a:solidFill>
                <a:latin typeface="Roboto"/>
                <a:ea typeface="Roboto"/>
                <a:cs typeface="Roboto"/>
                <a:sym typeface="Roboto"/>
              </a:rPr>
              <a:t>DRAFT</a:t>
            </a:r>
            <a:endParaRPr sz="6000">
              <a:solidFill>
                <a:srgbClr val="B7B7B7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2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ctr" bIns="34275" lIns="0" spcFirstLastPara="1" rIns="68575" wrap="square" tIns="34275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2. Sparks! Dates and Formats</a:t>
            </a:r>
            <a:endParaRPr/>
          </a:p>
        </p:txBody>
      </p:sp>
      <p:sp>
        <p:nvSpPr>
          <p:cNvPr id="134" name="Google Shape;134;p2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34275" lIns="0" spcFirstLastPara="1" rIns="68575" wrap="square" tIns="34275">
            <a:normAutofit/>
          </a:bodyPr>
          <a:lstStyle/>
          <a:p>
            <a:pPr indent="0" lvl="0" marL="0" rtl="0" algn="l">
              <a:spcBef>
                <a:spcPts val="800"/>
              </a:spcBef>
              <a:spcAft>
                <a:spcPts val="0"/>
              </a:spcAft>
              <a:buNone/>
            </a:pPr>
            <a:r>
              <a:rPr lang="en"/>
              <a:t>2023 </a:t>
            </a:r>
            <a:endParaRPr/>
          </a:p>
          <a:p>
            <a:pPr indent="-3175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"/>
              <a:buChar char="●"/>
            </a:pPr>
            <a:r>
              <a:rPr lang="en" sz="1400"/>
              <a:t>October - GESDA (?)</a:t>
            </a:r>
            <a:endParaRPr sz="1400"/>
          </a:p>
          <a:p>
            <a:pPr indent="-3175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"/>
              <a:buChar char="●"/>
            </a:pPr>
            <a:r>
              <a:rPr lang="en" sz="1400"/>
              <a:t>16 </a:t>
            </a:r>
            <a:r>
              <a:rPr lang="en" sz="1400"/>
              <a:t>Nov -  launch of Sparks theme 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/>
              <a:t>2024</a:t>
            </a:r>
            <a:endParaRPr/>
          </a:p>
          <a:p>
            <a:pPr indent="-3175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●"/>
            </a:pPr>
            <a:r>
              <a:rPr lang="en" sz="1400">
                <a:solidFill>
                  <a:schemeClr val="dk1"/>
                </a:solidFill>
              </a:rPr>
              <a:t>March 7/8 or 21/22 </a:t>
            </a:r>
            <a:endParaRPr sz="1400">
              <a:solidFill>
                <a:schemeClr val="dk1"/>
              </a:solidFill>
            </a:endParaRPr>
          </a:p>
          <a:p>
            <a:pPr indent="-3175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●"/>
            </a:pPr>
            <a:r>
              <a:rPr lang="en" sz="1400">
                <a:solidFill>
                  <a:schemeClr val="dk1"/>
                </a:solidFill>
              </a:rPr>
              <a:t>Talks </a:t>
            </a:r>
            <a:r>
              <a:rPr lang="en" sz="1274">
                <a:solidFill>
                  <a:schemeClr val="dk1"/>
                </a:solidFill>
              </a:rPr>
              <a:t>8 short talks with Q&amp;A and artistic intervention (large event) </a:t>
            </a:r>
            <a:endParaRPr sz="1274">
              <a:solidFill>
                <a:schemeClr val="dk1"/>
              </a:solidFill>
            </a:endParaRPr>
          </a:p>
          <a:p>
            <a:pPr indent="-309514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74"/>
              <a:buChar char="●"/>
            </a:pPr>
            <a:r>
              <a:rPr lang="en" sz="1274">
                <a:solidFill>
                  <a:schemeClr val="dk1"/>
                </a:solidFill>
              </a:rPr>
              <a:t>Forum - could be a whole day or split into two mornings with a panel instead of a wrap-up session of the forum - (a small size event)</a:t>
            </a:r>
            <a:endParaRPr sz="1400">
              <a:solidFill>
                <a:schemeClr val="dk1"/>
              </a:solidFill>
            </a:endParaRPr>
          </a:p>
        </p:txBody>
      </p:sp>
      <p:sp>
        <p:nvSpPr>
          <p:cNvPr id="135" name="Google Shape;135;p2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22"/>
          <p:cNvSpPr txBox="1"/>
          <p:nvPr>
            <p:ph type="title"/>
          </p:nvPr>
        </p:nvSpPr>
        <p:spPr>
          <a:xfrm>
            <a:off x="415090" y="273844"/>
            <a:ext cx="8313900" cy="994200"/>
          </a:xfrm>
          <a:prstGeom prst="rect">
            <a:avLst/>
          </a:prstGeom>
        </p:spPr>
        <p:txBody>
          <a:bodyPr anchorCtr="0" anchor="ctr" bIns="34275" lIns="0" spcFirstLastPara="1" rIns="68575" wrap="square" tIns="3427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3.Theme and topics</a:t>
            </a:r>
            <a:endParaRPr/>
          </a:p>
        </p:txBody>
      </p:sp>
      <p:sp>
        <p:nvSpPr>
          <p:cNvPr id="141" name="Google Shape;141;p22"/>
          <p:cNvSpPr txBox="1"/>
          <p:nvPr>
            <p:ph idx="1" type="body"/>
          </p:nvPr>
        </p:nvSpPr>
        <p:spPr>
          <a:xfrm>
            <a:off x="415090" y="1369219"/>
            <a:ext cx="8313900" cy="3263400"/>
          </a:xfrm>
          <a:prstGeom prst="rect">
            <a:avLst/>
          </a:prstGeom>
        </p:spPr>
        <p:txBody>
          <a:bodyPr anchorCtr="0" anchor="t" bIns="34275" lIns="0" spcFirstLastPara="1" rIns="68575" wrap="square" tIns="34275">
            <a:normAutofit fontScale="77500" lnSpcReduction="20000"/>
          </a:bodyPr>
          <a:lstStyle/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800"/>
              <a:t>Theme: Future Quantum</a:t>
            </a:r>
            <a:endParaRPr sz="1800"/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800"/>
              <a:t>Topics and key questions</a:t>
            </a:r>
            <a:endParaRPr sz="1800"/>
          </a:p>
          <a:p>
            <a:pPr indent="-317182" lvl="0" marL="45720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ct val="100000"/>
              <a:buChar char="•"/>
            </a:pPr>
            <a:r>
              <a:rPr lang="en" sz="1800"/>
              <a:t>1 - Quantum Cryptography/privacy - Question: how will quantum cryptography change privacy? In the room: terrorist expert, bankers, homeland security, prof. Bangalore </a:t>
            </a:r>
            <a:endParaRPr sz="1800"/>
          </a:p>
          <a:p>
            <a:pPr indent="-317182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ct val="100000"/>
              <a:buChar char="•"/>
            </a:pPr>
            <a:r>
              <a:rPr lang="en" sz="1800"/>
              <a:t>2 - Quantum computing - Question: how do we get to real quantum computing? Or How do we scale up? </a:t>
            </a:r>
            <a:endParaRPr sz="1800"/>
          </a:p>
          <a:p>
            <a:pPr indent="-317182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ct val="100000"/>
              <a:buChar char="•"/>
            </a:pPr>
            <a:r>
              <a:rPr lang="en" sz="1800"/>
              <a:t>3 - Quantum computers - how would quantum computers change the game? OR Why don’t we have a quantum computer yet? OR will we ever have one (could perhaps be incorporated in the above topic) </a:t>
            </a:r>
            <a:endParaRPr sz="1800"/>
          </a:p>
          <a:p>
            <a:pPr indent="-317182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ct val="100000"/>
              <a:buChar char="•"/>
            </a:pPr>
            <a:r>
              <a:rPr lang="en" sz="1800"/>
              <a:t>4 - Quantum sensors – Considering that devices based on quantum system will be everywhere (body sensors, navigation sensors, medical sensors, etc) how will it disrupt existing technological structures? </a:t>
            </a:r>
            <a:endParaRPr sz="1800"/>
          </a:p>
          <a:p>
            <a:pPr indent="-317182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ct val="100000"/>
              <a:buChar char="•"/>
            </a:pPr>
            <a:r>
              <a:rPr lang="en" sz="1800"/>
              <a:t>5 - Quantum reality - which quantum reality do we live in? or What does entanglement really mean? </a:t>
            </a:r>
            <a:endParaRPr sz="1800"/>
          </a:p>
          <a:p>
            <a:pPr indent="-317182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ct val="100000"/>
              <a:buChar char="•"/>
            </a:pPr>
            <a:r>
              <a:rPr lang="en" sz="1800"/>
              <a:t>6 - Quantum on steroids - how the world will change through the second quantum revolution?</a:t>
            </a:r>
            <a:endParaRPr sz="1800"/>
          </a:p>
        </p:txBody>
      </p:sp>
      <p:sp>
        <p:nvSpPr>
          <p:cNvPr id="142" name="Google Shape;142;p22"/>
          <p:cNvSpPr txBox="1"/>
          <p:nvPr>
            <p:ph idx="12" type="sldNum"/>
          </p:nvPr>
        </p:nvSpPr>
        <p:spPr>
          <a:xfrm>
            <a:off x="8346908" y="4793580"/>
            <a:ext cx="381900" cy="2739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6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p23"/>
          <p:cNvSpPr txBox="1"/>
          <p:nvPr>
            <p:ph type="title"/>
          </p:nvPr>
        </p:nvSpPr>
        <p:spPr>
          <a:xfrm>
            <a:off x="415090" y="273844"/>
            <a:ext cx="8313900" cy="994200"/>
          </a:xfrm>
          <a:prstGeom prst="rect">
            <a:avLst/>
          </a:prstGeom>
        </p:spPr>
        <p:txBody>
          <a:bodyPr anchorCtr="0" anchor="ctr" bIns="34275" lIns="0" spcFirstLastPara="1" rIns="68575" wrap="square" tIns="3427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4. Co-conveners</a:t>
            </a:r>
            <a:endParaRPr/>
          </a:p>
        </p:txBody>
      </p:sp>
      <p:sp>
        <p:nvSpPr>
          <p:cNvPr id="148" name="Google Shape;148;p23"/>
          <p:cNvSpPr txBox="1"/>
          <p:nvPr>
            <p:ph idx="1" type="body"/>
          </p:nvPr>
        </p:nvSpPr>
        <p:spPr>
          <a:xfrm>
            <a:off x="415090" y="1369219"/>
            <a:ext cx="8313900" cy="3263400"/>
          </a:xfrm>
          <a:prstGeom prst="rect">
            <a:avLst/>
          </a:prstGeom>
        </p:spPr>
        <p:txBody>
          <a:bodyPr anchorCtr="0" anchor="t" bIns="34275" lIns="0" spcFirstLastPara="1" rIns="68575" wrap="square" tIns="34275">
            <a:normAutofit fontScale="92500" lnSpcReduction="20000"/>
          </a:bodyPr>
          <a:lstStyle/>
          <a:p>
            <a:pPr indent="0" lvl="0" marL="0" rtl="0" algn="l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rPr lang="en" sz="1800"/>
              <a:t>Instead of having participants being selected</a:t>
            </a:r>
            <a:r>
              <a:rPr lang="en" sz="1800"/>
              <a:t> by us we will aim to have a couple organizations co-convening each topic. At least one topic should have the involvement of one person from the CERN community </a:t>
            </a:r>
            <a:endParaRPr sz="1800"/>
          </a:p>
          <a:p>
            <a:pPr indent="-334327" lvl="0" marL="45720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ct val="100000"/>
              <a:buChar char="•"/>
            </a:pPr>
            <a:r>
              <a:rPr lang="en" sz="1800"/>
              <a:t>1 - Quantum Cryptography/privacy - ask Sofia Vallecorsa who else</a:t>
            </a:r>
            <a:endParaRPr sz="1800"/>
          </a:p>
          <a:p>
            <a:pPr indent="-334327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ct val="100000"/>
              <a:buChar char="•"/>
            </a:pPr>
            <a:r>
              <a:rPr lang="en" sz="1800"/>
              <a:t>2 - Quantum computing -  ask Alberto who else</a:t>
            </a:r>
            <a:endParaRPr sz="1800"/>
          </a:p>
          <a:p>
            <a:pPr indent="-334327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ct val="100000"/>
              <a:buChar char="•"/>
            </a:pPr>
            <a:r>
              <a:rPr lang="en" sz="1800"/>
              <a:t>3 - Quantum computers - ask Alberto who else</a:t>
            </a:r>
            <a:endParaRPr sz="1800"/>
          </a:p>
          <a:p>
            <a:pPr indent="-334327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ct val="100000"/>
              <a:buChar char="•"/>
            </a:pPr>
            <a:r>
              <a:rPr lang="en" sz="1800"/>
              <a:t>4 - Quantum sensors – Michael can suggest names from Israel, India, Australia, and couple of people working on Slicing timing.</a:t>
            </a:r>
            <a:endParaRPr sz="1800"/>
          </a:p>
          <a:p>
            <a:pPr indent="-334327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ct val="100000"/>
              <a:buChar char="•"/>
            </a:pPr>
            <a:r>
              <a:rPr lang="en" sz="1800"/>
              <a:t>5 - Quantum reality - ask Gian Guiducci</a:t>
            </a:r>
            <a:endParaRPr sz="1800"/>
          </a:p>
          <a:p>
            <a:pPr indent="-334327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ct val="100000"/>
              <a:buChar char="•"/>
            </a:pPr>
            <a:r>
              <a:rPr lang="en" sz="1800"/>
              <a:t>6 - Quantum on steroids - People in funding agencies, GOOGLE, IBM, policy makers, journalists</a:t>
            </a:r>
            <a:endParaRPr sz="1800"/>
          </a:p>
          <a:p>
            <a:pPr indent="0" lvl="0" marL="45720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1600"/>
          </a:p>
        </p:txBody>
      </p:sp>
      <p:sp>
        <p:nvSpPr>
          <p:cNvPr id="149" name="Google Shape;149;p23"/>
          <p:cNvSpPr txBox="1"/>
          <p:nvPr>
            <p:ph idx="12" type="sldNum"/>
          </p:nvPr>
        </p:nvSpPr>
        <p:spPr>
          <a:xfrm>
            <a:off x="8346908" y="4793580"/>
            <a:ext cx="381900" cy="2739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3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p24"/>
          <p:cNvSpPr txBox="1"/>
          <p:nvPr>
            <p:ph type="title"/>
          </p:nvPr>
        </p:nvSpPr>
        <p:spPr>
          <a:xfrm>
            <a:off x="415090" y="273844"/>
            <a:ext cx="8313900" cy="994200"/>
          </a:xfrm>
          <a:prstGeom prst="rect">
            <a:avLst/>
          </a:prstGeom>
        </p:spPr>
        <p:txBody>
          <a:bodyPr anchorCtr="0" anchor="ctr" bIns="34275" lIns="0" spcFirstLastPara="1" rIns="68575" wrap="square" tIns="34275">
            <a:normAutofit/>
          </a:bodyPr>
          <a:lstStyle/>
          <a:p>
            <a:pPr indent="0" lvl="0" marL="91440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5.Follow up </a:t>
            </a:r>
            <a:r>
              <a:rPr lang="en"/>
              <a:t>previous</a:t>
            </a:r>
            <a:r>
              <a:rPr lang="en"/>
              <a:t> events</a:t>
            </a:r>
            <a:endParaRPr/>
          </a:p>
        </p:txBody>
      </p:sp>
      <p:sp>
        <p:nvSpPr>
          <p:cNvPr id="155" name="Google Shape;155;p24"/>
          <p:cNvSpPr txBox="1"/>
          <p:nvPr>
            <p:ph idx="1" type="body"/>
          </p:nvPr>
        </p:nvSpPr>
        <p:spPr>
          <a:xfrm>
            <a:off x="415090" y="1369219"/>
            <a:ext cx="8313900" cy="3263400"/>
          </a:xfrm>
          <a:prstGeom prst="rect">
            <a:avLst/>
          </a:prstGeom>
        </p:spPr>
        <p:txBody>
          <a:bodyPr anchorCtr="0" anchor="t" bIns="34275" lIns="0" spcFirstLastPara="1" rIns="68575" wrap="square" tIns="34275">
            <a:normAutofit/>
          </a:bodyPr>
          <a:lstStyle/>
          <a:p>
            <a:pPr indent="0" lvl="0" marL="457200" rtl="0" algn="l">
              <a:spcBef>
                <a:spcPts val="800"/>
              </a:spcBef>
              <a:spcAft>
                <a:spcPts val="0"/>
              </a:spcAft>
              <a:buNone/>
            </a:pPr>
            <a:r>
              <a:rPr lang="en" sz="1400"/>
              <a:t>How to follow up the interest from first and second forum editions? First edition we have the papers, but how about second edition? </a:t>
            </a:r>
            <a:endParaRPr sz="1400"/>
          </a:p>
          <a:p>
            <a:pPr indent="-317500" lvl="0" marL="914400" rtl="0" algn="l">
              <a:spcBef>
                <a:spcPts val="800"/>
              </a:spcBef>
              <a:spcAft>
                <a:spcPts val="0"/>
              </a:spcAft>
              <a:buSzPts val="1400"/>
              <a:buAutoNum type="arabicParenR"/>
            </a:pPr>
            <a:r>
              <a:rPr lang="en" sz="1400"/>
              <a:t>Yellow Report 1st edition: </a:t>
            </a:r>
            <a:r>
              <a:rPr b="1" lang="en" sz="1400"/>
              <a:t>Published</a:t>
            </a:r>
            <a:endParaRPr b="1" sz="1400"/>
          </a:p>
          <a:p>
            <a:pPr indent="-317500" lvl="0" marL="914400" rtl="0" algn="l">
              <a:spcBef>
                <a:spcPts val="0"/>
              </a:spcBef>
              <a:spcAft>
                <a:spcPts val="0"/>
              </a:spcAft>
              <a:buSzPts val="1400"/>
              <a:buAutoNum type="arabicParenR"/>
            </a:pPr>
            <a:r>
              <a:rPr lang="en" sz="1400"/>
              <a:t>Yellow Report 2nd edition: </a:t>
            </a:r>
            <a:r>
              <a:rPr b="1" lang="en" sz="1400"/>
              <a:t>Writer</a:t>
            </a:r>
            <a:r>
              <a:rPr b="1" lang="en" sz="1400"/>
              <a:t> working on it </a:t>
            </a:r>
            <a:endParaRPr b="1" sz="1400"/>
          </a:p>
          <a:p>
            <a:pPr indent="-317500" lvl="0" marL="914400" rtl="0" algn="l">
              <a:spcBef>
                <a:spcPts val="0"/>
              </a:spcBef>
              <a:spcAft>
                <a:spcPts val="0"/>
              </a:spcAft>
              <a:buSzPts val="1400"/>
              <a:buAutoNum type="arabicParenR"/>
            </a:pPr>
            <a:r>
              <a:rPr lang="en" sz="1400"/>
              <a:t>MLST: Follow-up Markus’ </a:t>
            </a:r>
            <a:r>
              <a:rPr lang="en" sz="1400"/>
              <a:t>message - </a:t>
            </a:r>
            <a:r>
              <a:rPr b="1" lang="en" sz="1400"/>
              <a:t>What is next? </a:t>
            </a:r>
            <a:endParaRPr b="1" sz="1400"/>
          </a:p>
          <a:p>
            <a:pPr indent="-317500" lvl="0" marL="914400" rtl="0" algn="l">
              <a:spcBef>
                <a:spcPts val="0"/>
              </a:spcBef>
              <a:spcAft>
                <a:spcPts val="0"/>
              </a:spcAft>
              <a:buSzPts val="1400"/>
              <a:buAutoNum type="arabicParenR"/>
            </a:pPr>
            <a:r>
              <a:rPr lang="en" sz="1400"/>
              <a:t>Frontiers: </a:t>
            </a:r>
            <a:r>
              <a:rPr b="1" lang="en" sz="1400"/>
              <a:t>Drafts of 4 first articles</a:t>
            </a:r>
            <a:endParaRPr b="1" sz="1400"/>
          </a:p>
          <a:p>
            <a:pPr indent="-317500" lvl="0" marL="914400" rtl="0" algn="l">
              <a:spcBef>
                <a:spcPts val="0"/>
              </a:spcBef>
              <a:spcAft>
                <a:spcPts val="0"/>
              </a:spcAft>
              <a:buSzPts val="1400"/>
              <a:buAutoNum type="arabicParenR"/>
            </a:pPr>
            <a:r>
              <a:rPr lang="en" sz="1400"/>
              <a:t>Proposals to follow-up: We will ask participants of previous events to make a proposal of a follow up activity involving at least 2 people they met at Sparks;</a:t>
            </a:r>
            <a:endParaRPr sz="1400"/>
          </a:p>
          <a:p>
            <a:pPr indent="-317500" lvl="1" marL="1371600" rtl="0" algn="l">
              <a:spcBef>
                <a:spcPts val="0"/>
              </a:spcBef>
              <a:spcAft>
                <a:spcPts val="0"/>
              </a:spcAft>
              <a:buSzPts val="1400"/>
              <a:buAutoNum type="alphaLcParenR"/>
            </a:pPr>
            <a:r>
              <a:rPr lang="en" sz="1400"/>
              <a:t>Group meeting after </a:t>
            </a:r>
            <a:r>
              <a:rPr lang="en" sz="1400"/>
              <a:t>this</a:t>
            </a:r>
            <a:r>
              <a:rPr lang="en" sz="1400"/>
              <a:t> meeting </a:t>
            </a:r>
            <a:endParaRPr sz="1400"/>
          </a:p>
          <a:p>
            <a:pPr indent="-317500" lvl="1" marL="1371600" rtl="0" algn="l">
              <a:spcBef>
                <a:spcPts val="0"/>
              </a:spcBef>
              <a:spcAft>
                <a:spcPts val="0"/>
              </a:spcAft>
              <a:buSzPts val="1400"/>
              <a:buAutoNum type="alphaLcParenR"/>
            </a:pPr>
            <a:r>
              <a:rPr lang="en" sz="1400"/>
              <a:t>Ethics in AI by Anja </a:t>
            </a:r>
            <a:r>
              <a:rPr lang="en" sz="1400"/>
              <a:t>Kaspersen</a:t>
            </a:r>
            <a:r>
              <a:rPr lang="en" sz="1400"/>
              <a:t> </a:t>
            </a:r>
            <a:endParaRPr sz="1400"/>
          </a:p>
        </p:txBody>
      </p:sp>
      <p:sp>
        <p:nvSpPr>
          <p:cNvPr id="156" name="Google Shape;156;p24"/>
          <p:cNvSpPr txBox="1"/>
          <p:nvPr>
            <p:ph idx="12" type="sldNum"/>
          </p:nvPr>
        </p:nvSpPr>
        <p:spPr>
          <a:xfrm>
            <a:off x="8346908" y="4793580"/>
            <a:ext cx="381900" cy="2739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SPARKS">
      <a:dk1>
        <a:srgbClr val="230050"/>
      </a:dk1>
      <a:lt1>
        <a:srgbClr val="FFFFFF"/>
      </a:lt1>
      <a:dk2>
        <a:srgbClr val="230050"/>
      </a:dk2>
      <a:lt2>
        <a:srgbClr val="E7E6E6"/>
      </a:lt2>
      <a:accent1>
        <a:srgbClr val="230050"/>
      </a:accent1>
      <a:accent2>
        <a:srgbClr val="FF304F"/>
      </a:accent2>
      <a:accent3>
        <a:srgbClr val="1C38C6"/>
      </a:accent3>
      <a:accent4>
        <a:srgbClr val="118DF0"/>
      </a:accent4>
      <a:accent5>
        <a:srgbClr val="C1C1C4"/>
      </a:accent5>
      <a:accent6>
        <a:srgbClr val="323232"/>
      </a:accent6>
      <a:hlink>
        <a:srgbClr val="1C38C6"/>
      </a:hlink>
      <a:folHlink>
        <a:srgbClr val="118DF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