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44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4076B-11D1-4208-B6BE-307805FF41A3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375B05-F521-4FA8-9673-28D03028A5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140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device_injectedIntensities</a:t>
            </a:r>
            <a:r>
              <a:rPr lang="en-GB" dirty="0"/>
              <a:t> = 'SPSQC’</a:t>
            </a:r>
          </a:p>
          <a:p>
            <a:r>
              <a:rPr lang="en-GB" dirty="0"/>
              <a:t>Variable = </a:t>
            </a:r>
            <a:r>
              <a:rPr lang="en-GB" dirty="0" err="1"/>
              <a:t>injectedIntensities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375B05-F521-4FA8-9673-28D03028A52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4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52488-3C7B-22B3-A574-8F0B33A30F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0F2A97-86B1-0078-9968-033E7B7749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CF36BF-ADA9-47F0-53A0-CB6A2F293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E7A0-A090-4FB3-B1DA-318218F08BB2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D2693F-71A8-E308-80DF-F9BD7943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43E2C9-96DD-B031-DF39-2B7121FE5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87E4-2B78-410D-A9EB-24CB8DC06E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47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4B31-F3D5-EB53-11FB-F5437A81B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E5C954-2FB9-EAD2-5136-5A557538FA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580C1-BDC4-565A-E7B2-FC8B3DC88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E7A0-A090-4FB3-B1DA-318218F08BB2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5DDE-9DD7-D153-D485-1CDA5D5F7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06272-AA6D-8F08-8452-AA6115120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87E4-2B78-410D-A9EB-24CB8DC06E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488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ECDBFE-5B68-9486-2766-943D520780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1EA540-9E28-E1A6-B809-97522391A3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97B4E-EFFA-A7E5-A6E9-BE74F5802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E7A0-A090-4FB3-B1DA-318218F08BB2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E6A33-96D2-463B-9F90-722F1DC77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383A83-1C97-6A60-F9B6-3E10A5B05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87E4-2B78-410D-A9EB-24CB8DC06E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975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C4AD8-A745-85F3-0BD5-FF6C64FD4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94A96-D949-C34B-39A5-ADD6905229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713F0B-A8B2-9109-14C9-369815FB9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E7A0-A090-4FB3-B1DA-318218F08BB2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6E83C-F07A-81E8-CED5-17D86D42A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F0D9DE-9529-F07A-B0D9-2F9184367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87E4-2B78-410D-A9EB-24CB8DC06E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508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AE3E6-E766-BB60-CBF7-BAA5CFC5AB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CA3024-EAF5-D850-3FF1-5FBB1D2C94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4E42F7-F756-7A22-455C-F151E4205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E7A0-A090-4FB3-B1DA-318218F08BB2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5A3F0-A260-DEDA-70AF-441D1A2C5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61D175-E383-D21C-416D-99C345C0F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87E4-2B78-410D-A9EB-24CB8DC06E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965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39CEC-456C-AEC5-B289-0819A75D5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8E687-072E-603F-1C69-6C6E42B617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E168FA-1724-CDAA-56A5-2DC625D789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61577B-B249-4FA5-5903-6C344E573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E7A0-A090-4FB3-B1DA-318218F08BB2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895A86-5252-A122-2C1A-8C8D13EF3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A89371-97AA-4E80-E568-8D57B9C56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87E4-2B78-410D-A9EB-24CB8DC06E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557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1065B-9A4A-8F1C-385C-C9F8B1796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68838-4C4D-7A06-3EE8-BD25B5CCD1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0F9698-31E3-7343-1FC3-BD71EF6FCE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3069DE-8267-2855-FED7-B569E0C20A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C0DE49-8B2D-6359-9B10-2107ECD9C8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FB4244-42C5-E43B-0BBE-A151C7E00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E7A0-A090-4FB3-B1DA-318218F08BB2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FF59EA-8F53-0DBC-AA1B-528152A9C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546EAF-1B83-DA51-7320-81F52C6CE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87E4-2B78-410D-A9EB-24CB8DC06E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23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A4EA8-609B-7A06-F6FA-940D485C6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51549C-70C5-F16F-9BE7-5ED07331C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E7A0-A090-4FB3-B1DA-318218F08BB2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E6E3BE-CCFF-FE94-7DE5-CB7DE5C0F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8967A7-1CA2-7ACD-46DB-B20BD8742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87E4-2B78-410D-A9EB-24CB8DC06E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450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FE906-6845-D2F7-0EEA-3C8D70AE5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E7A0-A090-4FB3-B1DA-318218F08BB2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C23437-EF9C-AF9A-B7CD-0E60E9E5D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B31A9B-B93D-EA04-56E9-DED946437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87E4-2B78-410D-A9EB-24CB8DC06E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483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593D7-D9F4-657F-B982-4E0D99327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13D3F-E115-5520-70B8-050460D8B7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C451C7-02AC-551F-B9B4-D497FDF178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9E692A-E290-29F2-E52F-2BC48A6FA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E7A0-A090-4FB3-B1DA-318218F08BB2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19E2E8-FF3B-4D87-82B5-730B4E14D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DF3437-38ED-066A-59EB-C4135B3B6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87E4-2B78-410D-A9EB-24CB8DC06E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5701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7E4C2-C3F2-2F92-75B4-BF444CE7A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C1A539-B379-29B0-AC8F-F3EAA8E6A5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DCC186-A81E-43DA-D6D3-316105C854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FC8258-5955-DB78-6BB5-BE8116E95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E7A0-A090-4FB3-B1DA-318218F08BB2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C0FECD-D4A1-DF74-4A83-29B06837A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088643-526A-03E6-A6A2-322FE8C36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87E4-2B78-410D-A9EB-24CB8DC06E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253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89B96F-1378-D7DE-B749-D99AA08B3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F0E38-AF0B-9D76-DB43-8D3FD3419B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21F58B-0796-143B-D6E2-3549427EED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6E7A0-A090-4FB3-B1DA-318218F08BB2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419DC-4AA8-C347-E806-805185026D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AB4D9-1F3B-FD9B-1772-47425F8863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887E4-2B78-410D-A9EB-24CB8DC06E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04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4F43049-8C15-39AC-4CAF-BDCF0F686C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276"/>
            <a:ext cx="12192000" cy="6673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451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79021C6-ED7F-8261-1241-0C059FD14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641"/>
            <a:ext cx="12192000" cy="6714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039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1D9535E-434E-9F01-488C-4E409D7553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816"/>
            <a:ext cx="12192000" cy="654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87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9325C39-436C-7F99-3571-56F8AF40AD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101"/>
            <a:ext cx="12192000" cy="6547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45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88E0AF6-4A60-33A8-58BB-48D0E257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8967"/>
            <a:ext cx="12192000" cy="6620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323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FDCB06E-8F42-3D28-6085-E3B8DCF21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793"/>
            <a:ext cx="12192000" cy="658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060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025A6EA-F0D9-F53D-EFFC-C97B257A7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040"/>
            <a:ext cx="12192000" cy="658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704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45219B3-D2EE-ABF5-73FE-F6F65551C6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033"/>
            <a:ext cx="12192000" cy="652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181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10</Words>
  <Application>Microsoft Office PowerPoint</Application>
  <PresentationFormat>Widescreen</PresentationFormat>
  <Paragraphs>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Nabil El-Kassem</dc:creator>
  <cp:lastModifiedBy>Nabil El-Kassem</cp:lastModifiedBy>
  <cp:revision>1</cp:revision>
  <dcterms:created xsi:type="dcterms:W3CDTF">2023-05-25T16:33:03Z</dcterms:created>
  <dcterms:modified xsi:type="dcterms:W3CDTF">2023-05-25T16:43:31Z</dcterms:modified>
</cp:coreProperties>
</file>