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31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244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09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01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5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66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43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82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33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483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40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4871F-662D-4C17-830C-CA66FADCA741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6B637-D312-4A6C-8BBC-9211D422C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41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2"/>
          <a:stretch/>
        </p:blipFill>
        <p:spPr>
          <a:xfrm>
            <a:off x="1786328" y="0"/>
            <a:ext cx="8619344" cy="645458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9153053" y="525101"/>
            <a:ext cx="54320" cy="5450186"/>
          </a:xfrm>
          <a:prstGeom prst="line">
            <a:avLst/>
          </a:prstGeom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07373" y="1570616"/>
            <a:ext cx="1335121" cy="580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832489" y="2216073"/>
            <a:ext cx="167819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of the last wire scanner breakage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918093" y="1312432"/>
            <a:ext cx="150607" cy="461982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853961" y="604215"/>
            <a:ext cx="1450481" cy="461982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068700" y="5224038"/>
            <a:ext cx="946669" cy="273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50667" y="5045336"/>
            <a:ext cx="196865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of the first newly installed wire scanner breakage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032183" y="1570616"/>
            <a:ext cx="812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83572" y="1204856"/>
            <a:ext cx="18623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4 SPS wire scanner found broken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072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 Zannini</dc:creator>
  <cp:lastModifiedBy>Carlo Zannini</cp:lastModifiedBy>
  <cp:revision>15</cp:revision>
  <dcterms:created xsi:type="dcterms:W3CDTF">2023-05-26T06:37:41Z</dcterms:created>
  <dcterms:modified xsi:type="dcterms:W3CDTF">2023-05-26T07:28:20Z</dcterms:modified>
</cp:coreProperties>
</file>