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9" autoAdjust="0"/>
    <p:restoredTop sz="94660"/>
  </p:normalViewPr>
  <p:slideViewPr>
    <p:cSldViewPr snapToGrid="0">
      <p:cViewPr varScale="1">
        <p:scale>
          <a:sx n="89" d="100"/>
          <a:sy n="89" d="100"/>
        </p:scale>
        <p:origin x="11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87926-9520-D09E-453A-16DCDA5335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4A27EA-33AB-49B3-18FB-B6113759B7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214F-7B1D-E984-637F-F26EAB0B9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6A8D6-4D60-47EF-A620-83C227BEB1B9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BB2FAE-F528-8770-AECB-2CE44691A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F89F52-0990-B338-0F6E-3B2D3F92A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A411-A01A-4B1E-8E0D-61C5A35F08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1131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DE96D-6F80-5699-B901-BD48E4D415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187D5B-6FE0-D2A4-894B-60721F6805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09CB2-E2C5-1FBF-D12B-126A2C53D8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6A8D6-4D60-47EF-A620-83C227BEB1B9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C76A0F-3E7A-A7FE-8431-1C64EFD73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1FA26D-4F8D-DB02-E859-D55AA6415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A411-A01A-4B1E-8E0D-61C5A35F08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259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73059E5-D1EA-EF4D-C712-3055240E12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924369-0D6A-F678-B87B-B3786124BD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986CF1-439D-8CE6-1334-077C3122CD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6A8D6-4D60-47EF-A620-83C227BEB1B9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11CC56-584B-CE3F-72B2-843809A30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F16FAC-4DC2-F970-8548-660D2F74C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A411-A01A-4B1E-8E0D-61C5A35F08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504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1E3793-687A-EAA1-9EE9-C5C9CE7E2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B1A3EF-CD1A-57F0-62AA-E707684B14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E6F76E-A23D-56DE-761D-ADEA15FB83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6A8D6-4D60-47EF-A620-83C227BEB1B9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2A7D8D-4DA0-9F4B-6B49-0CED5E689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8B2D4F-70D8-B0D9-C233-8F31F5ED3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A411-A01A-4B1E-8E0D-61C5A35F08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0873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66879B-3D31-3C73-615C-0A631B76DC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503F64-8398-A33D-39BC-6ED4B963B8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73561A-C80E-1CB0-E298-8251ECFC2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6A8D6-4D60-47EF-A620-83C227BEB1B9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501921-4449-78C4-328D-14070828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E7FB1E-AAFA-3FAD-BF40-9F741BB97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A411-A01A-4B1E-8E0D-61C5A35F08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3476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DC929B-A851-08F8-44B9-A154A3AA04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658ED0-6945-189B-C997-C0A42118F7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33AF28-6ACB-0DAB-43BD-107C9E04AF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BDD73F-E24B-DF9B-132C-82E6CE28C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6A8D6-4D60-47EF-A620-83C227BEB1B9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A23A31-2E3C-317D-0C4C-8D8127F2B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9D850E-5483-E555-BFD9-FD05420DD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A411-A01A-4B1E-8E0D-61C5A35F08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399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22FA86-A1E1-FA3A-4BCA-2FE8D34A90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DB8EC8-355C-2850-DE2C-F12AA760EE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166B2C-0D6F-0774-C755-C5EC6D2EEC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11074F-ADE2-69D9-7532-8311034E87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8573316-46FE-C16F-6CCA-05A35F8460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753A2E4-A7C4-1690-BEDA-05E4D76034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6A8D6-4D60-47EF-A620-83C227BEB1B9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54BA1E-3D5A-C47F-E3FC-EDF2345E9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90CB37-8CC0-F318-B4DD-3B8E3DE1F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A411-A01A-4B1E-8E0D-61C5A35F08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353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96B5BC-3135-7031-0542-732E68CB35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DEA38E-C328-932C-4E97-BC1FD1B0A3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6A8D6-4D60-47EF-A620-83C227BEB1B9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6EFE98-6BC0-A9DA-4494-FECBDE942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686DB9-7EAE-98FD-ACAA-80CE49AF9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A411-A01A-4B1E-8E0D-61C5A35F08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642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938B4C-39D2-E9BB-B317-2932AD1FD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6A8D6-4D60-47EF-A620-83C227BEB1B9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A15C2E-812A-BB5B-E020-9CABA6CA9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E06E03-3466-70DB-880D-448FC4E78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A411-A01A-4B1E-8E0D-61C5A35F08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8931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8D59E-11B4-5796-688D-9F4E9B5E8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250603-B947-BCD3-6599-C499926519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B3EE6E-A669-2B6F-821E-E1C7EE717D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8AECFE-02B6-053F-419B-D66F8C674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6A8D6-4D60-47EF-A620-83C227BEB1B9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413753-7ABB-EFB2-CA59-9A0E5AE6CE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202C7B-20BF-4DAF-E84A-8537E42C9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A411-A01A-4B1E-8E0D-61C5A35F08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2675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47041-8042-4859-F806-C84A1DBD52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8B5737-DD10-F133-3CC8-EEBD22EF96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E71883-03D9-7D20-26D1-A36DFF5BC2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7E7E6E-846C-E639-E214-A250A7E86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6A8D6-4D60-47EF-A620-83C227BEB1B9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111745-0184-5813-D44A-4986F9FE9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EA203D-4237-AEC4-5B55-862788BD1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3A411-A01A-4B1E-8E0D-61C5A35F08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5105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56E74E-7A29-BC2D-DB5B-4BDE40D15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C7C523-1377-5E0B-A082-2E7B397FA8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5C01D6-9FA2-75EC-1C44-B99176017B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66A8D6-4D60-47EF-A620-83C227BEB1B9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03ADF9-AF39-D047-3873-974EC7ADA7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36C3E0-F914-6764-5E20-C52365542C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73A411-A01A-4B1E-8E0D-61C5A35F08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4248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272497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CA7AFBA-F9F3-814A-6A21-B377B61062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5CA1489-1F87-FC6D-4FD6-C5CE64481A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06880" y="4357480"/>
            <a:ext cx="9144000" cy="1874801"/>
          </a:xfrm>
          <a:solidFill>
            <a:schemeClr val="bg1"/>
          </a:solidFill>
        </p:spPr>
        <p:txBody>
          <a:bodyPr/>
          <a:lstStyle/>
          <a:p>
            <a:r>
              <a:rPr lang="en-US" dirty="0"/>
              <a:t>SPS Rotary Wire Scanner Task Force Mandate 2023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973B2A-7F40-6F6F-FCF2-352289351A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06880" y="6323722"/>
            <a:ext cx="9144000" cy="442837"/>
          </a:xfrm>
          <a:solidFill>
            <a:schemeClr val="bg1"/>
          </a:solidFill>
        </p:spPr>
        <p:txBody>
          <a:bodyPr/>
          <a:lstStyle/>
          <a:p>
            <a:r>
              <a:rPr lang="en-US" dirty="0"/>
              <a:t>Ray Veness / SY-BI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4998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48DCE2-D25D-56E9-CBE8-D0A8548C5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7EA39E-0A00-98CB-E1DB-D219B220AB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All 4 SPS wire scanners saw wire failures in a very short period</a:t>
            </a:r>
          </a:p>
          <a:p>
            <a:pPr lvl="1"/>
            <a:r>
              <a:rPr lang="en-US" dirty="0"/>
              <a:t>All 4 (BA4, BA5) failed on April 12</a:t>
            </a:r>
          </a:p>
          <a:p>
            <a:pPr lvl="1"/>
            <a:r>
              <a:rPr lang="en-US" dirty="0"/>
              <a:t>Both BA4 scanners replaced April 19</a:t>
            </a:r>
          </a:p>
          <a:p>
            <a:pPr lvl="1"/>
            <a:r>
              <a:rPr lang="en-US" dirty="0"/>
              <a:t>Both BA4 scanners failed again April 21/22</a:t>
            </a:r>
          </a:p>
          <a:p>
            <a:r>
              <a:rPr lang="en-US" dirty="0"/>
              <a:t>Preliminary presentation to IEFC #327 by </a:t>
            </a:r>
            <a:r>
              <a:rPr lang="en-US" dirty="0" err="1"/>
              <a:t>F.Roncarolo</a:t>
            </a:r>
            <a:r>
              <a:rPr lang="en-US" dirty="0"/>
              <a:t> et al.</a:t>
            </a:r>
          </a:p>
          <a:p>
            <a:pPr lvl="1"/>
            <a:r>
              <a:rPr lang="en-GB" dirty="0">
                <a:hlinkClick r:id="rId2"/>
              </a:rPr>
              <a:t>https://indico.cern.ch/event/1272497/</a:t>
            </a:r>
            <a:endParaRPr lang="en-GB" dirty="0"/>
          </a:p>
          <a:p>
            <a:r>
              <a:rPr lang="en-GB" dirty="0"/>
              <a:t>Task force proposed to coordinate activities related to these failures</a:t>
            </a:r>
          </a:p>
          <a:p>
            <a:pPr lvl="1"/>
            <a:r>
              <a:rPr lang="en-GB" dirty="0"/>
              <a:t>First meeting May 5</a:t>
            </a:r>
          </a:p>
          <a:p>
            <a:pPr lvl="1"/>
            <a:r>
              <a:rPr lang="en-GB" dirty="0"/>
              <a:t>Four weekly meetings held to-date</a:t>
            </a:r>
            <a:endParaRPr lang="en-US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7378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15C1971-BB92-DDA0-E16A-C6D32F3DA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mandate for the SPS Wire Scanner Task Force 2023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F33864-0811-9E61-7269-8FC60F9DA09D}"/>
              </a:ext>
            </a:extLst>
          </p:cNvPr>
          <p:cNvSpPr txBox="1"/>
          <p:nvPr/>
        </p:nvSpPr>
        <p:spPr>
          <a:xfrm>
            <a:off x="922468" y="2100431"/>
            <a:ext cx="1003150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Task Force (TF) will coordinate studies and actions related to the recent wire breakages in the SPS rotary scanners.</a:t>
            </a:r>
          </a:p>
          <a:p>
            <a:endParaRPr lang="en-GB" dirty="0"/>
          </a:p>
          <a:p>
            <a:r>
              <a:rPr lang="en-GB" dirty="0"/>
              <a:t>Specifically, it will investigate the causes, analyse the failed instruments, and coordinate mitigation measures, both in the instrument design and in operational parameters.</a:t>
            </a:r>
          </a:p>
          <a:p>
            <a:endParaRPr lang="en-GB" dirty="0"/>
          </a:p>
          <a:p>
            <a:r>
              <a:rPr lang="en-GB" dirty="0"/>
              <a:t>It will report to the IEFC Committee, whilst working closely with IWG and IPP.</a:t>
            </a:r>
          </a:p>
          <a:p>
            <a:endParaRPr lang="en-GB" dirty="0"/>
          </a:p>
          <a:p>
            <a:r>
              <a:rPr lang="en-GB" dirty="0"/>
              <a:t>The TF is time-limited. In the first instance, it will coordinate the preparation and implementation of possible mitigation measures to be implemented for SPS-TS1 in June. After this, the TF mandate will be reviewed.</a:t>
            </a:r>
          </a:p>
          <a:p>
            <a:endParaRPr lang="en-GB" dirty="0"/>
          </a:p>
          <a:p>
            <a:r>
              <a:rPr lang="en-GB" dirty="0"/>
              <a:t>The chair is Raymond Veness (SY-BI) and secretary is Nabil El-Kassem (SY-BI). Membership is drawn from the following groups: BE-ABP, BE-OP, EN-MME, TE-VSC, SY-ABT, SY-BI, SY-RF, plus IPP and IWG.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3199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313E36-4A29-FADF-4574-5A689737F6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130" y="365125"/>
            <a:ext cx="8350624" cy="1325563"/>
          </a:xfrm>
        </p:spPr>
        <p:txBody>
          <a:bodyPr/>
          <a:lstStyle/>
          <a:p>
            <a:r>
              <a:rPr lang="en-US" dirty="0"/>
              <a:t>Current Task Force Core Members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C66CE0C-2D80-5DE6-FE5B-28CCD89AEC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1379" y="749300"/>
            <a:ext cx="3114675" cy="574357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67BB4A7-8461-08C2-43B6-CC5C4F47141B}"/>
              </a:ext>
            </a:extLst>
          </p:cNvPr>
          <p:cNvSpPr txBox="1"/>
          <p:nvPr/>
        </p:nvSpPr>
        <p:spPr>
          <a:xfrm>
            <a:off x="268941" y="5593976"/>
            <a:ext cx="7194177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Thanks everyone for your availability and reactivity!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0650638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266</Words>
  <Application>Microsoft Office PowerPoint</Application>
  <PresentationFormat>Widescreen</PresentationFormat>
  <Paragraphs>24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SPS Rotary Wire Scanner Task Force Mandate 2023</vt:lpstr>
      <vt:lpstr>Background</vt:lpstr>
      <vt:lpstr>Proposed mandate for the SPS Wire Scanner Task Force 2023</vt:lpstr>
      <vt:lpstr>Current Task Force Core Members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Raymond Veness</dc:creator>
  <cp:lastModifiedBy>Raymond Veness</cp:lastModifiedBy>
  <cp:revision>8</cp:revision>
  <dcterms:created xsi:type="dcterms:W3CDTF">2023-05-25T13:14:09Z</dcterms:created>
  <dcterms:modified xsi:type="dcterms:W3CDTF">2023-05-25T14:10:15Z</dcterms:modified>
</cp:coreProperties>
</file>