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69"/>
  </p:normalViewPr>
  <p:slideViewPr>
    <p:cSldViewPr snapToGrid="0">
      <p:cViewPr varScale="1">
        <p:scale>
          <a:sx n="114" d="100"/>
          <a:sy n="114" d="100"/>
        </p:scale>
        <p:origin x="7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D213C-D8E6-CB4F-8C51-BE170ED0A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8C722-4213-E5B8-09AC-246D7AA40D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6E2A-3A16-BC13-5212-16F7D4CB8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56260-0096-BD4B-6489-76BB9385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06B11-40D0-6AB9-A2BF-B473005E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6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5359-C384-4098-BEC2-B02B9E48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F3B7C9-57F7-21D9-CE7C-2CDC98F82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9AEAE-8865-CABC-1919-F6E48892B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B19FA-A0E0-787D-2C78-D15B099C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A71BA-B2E4-4977-C072-6BA01E491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A6B51B-7778-C8AF-D011-068FECD889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C705B-A9D4-F521-7FFC-4F395B0FE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AC404-EE46-55E6-9456-93A0EBE3D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DEDFD-0387-6775-B8BB-AB839B0EB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C8EF0-2C52-5B6B-A93C-3C9ACA8B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75D42-FB47-3C49-1DBD-484F669EA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D4D1-3372-6F2D-A676-ED0BCE417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35C24-14D7-01EF-474E-E1B82568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9CB39-F948-7025-985F-1AF6FC995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8B4D2-2C6C-4AE3-4943-CE500DC87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9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A50C-936A-3E64-98CD-ED223C79E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C910C-622C-4AB6-24D0-0113CB5E3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A3151-8BD5-3F77-56EA-F7A9387F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8FD11-C605-C070-653C-392520C1C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82CB6-6238-49E1-5FBA-E76A8BE79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2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A48C3-2A9D-CB04-E652-C0B5A25D8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2C640-8124-28C4-4349-C83EE7B36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34C692-E1E2-D3D5-D922-DDE7A4B25C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F8D0E-1FA3-80D3-9A9E-73C05666E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1054F-13BA-9ADA-6A73-B02F4A25F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C66009-AA65-8A84-374F-DB4D5BFF7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9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099B7-71F0-A797-2698-5963C9ED3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D7562-D05B-8C8E-76D5-662B6C467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CD4EF8-B3C9-6D34-7A73-70942AC4A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B6C8C-A0F5-FD61-BAA5-F25B573A26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DA4AD3-6C0B-E014-224B-412DA25F5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BA0EF-E3BC-A5FC-6774-8C7F62412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9488DD-E548-5796-E93D-837476A60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AB8AD5-017A-6DD7-C414-AC2543BD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7BDF6-3644-18DD-6485-F4CDF5B24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E513D2-48A4-0FF7-FC9D-30CC68B5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FBA5FB-9AF5-AFF5-4A33-93C30DC2B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23DB8-5495-2312-C7D2-5D68FC46B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79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4B62A8-1D7F-837A-EE2E-C80A06F17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F43772-4273-A1EC-C5D6-47F897AEF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56CF2-42AD-A98D-1241-8235BFB4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0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C757-4F3D-D358-BDA3-91F43035B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AE43D-8DD6-617F-7774-CBAF85A4B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6C3C89-A919-B7CF-2B9E-1F297E70C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AD079-A148-7781-551F-F77E5B18E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FA6F8-2003-4BD3-2D6D-6EC01AAA6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38D21-0E8A-835A-5B91-2888A36B8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4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B01F7-56AD-B4A8-BD33-497B9C5E9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AE38AD-DFFF-0CA1-541B-01ECEFBBDE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3B01DB-D88C-E833-63DB-4BB1B290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E49B5-5041-BFC3-59E4-C15BFA24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45A39-7E02-56EE-32E0-A0BFB2B3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BDDC-3B65-6CB7-6ED3-16ADA0859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2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3F1E98-5141-6852-9EBE-7D4F49D30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877AC-8DE2-E5F7-F746-BC1A014EB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92369-1969-CFEF-BDCA-A9E4675A9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BA2E7-DDD2-E948-9C4A-E6C2BACD4B2F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15F27-05F4-E2C7-8C58-907BC19A2C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2E1F-2CA9-8D7D-87D0-A6EA3A60A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4F783-6863-1548-B4AE-443388CBE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6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BF22-6C7F-F261-6330-A855C79783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get to the River City Pier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7438FC-0B41-E3FC-C0B0-149EE0472D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0751"/>
            <a:ext cx="9144000" cy="165576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River Star Princess Cruise leaves the pier around 7:00 pm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Don’t be late!</a:t>
            </a:r>
          </a:p>
        </p:txBody>
      </p:sp>
    </p:spTree>
    <p:extLst>
      <p:ext uri="{BB962C8B-B14F-4D97-AF65-F5344CB8AC3E}">
        <p14:creationId xmlns:p14="http://schemas.microsoft.com/office/powerpoint/2010/main" val="67108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E9913-A1B7-10EB-36E9-09D89A60D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either walk/take a bus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A8C07-4B6B-A1BB-E831-51B146610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want to walk</a:t>
            </a:r>
          </a:p>
        </p:txBody>
      </p:sp>
      <p:pic>
        <p:nvPicPr>
          <p:cNvPr id="5" name="Picture 4" descr="A qr code with a few squares&#10;&#10;Description automatically generated">
            <a:extLst>
              <a:ext uri="{FF2B5EF4-FFF2-40B4-BE49-F238E27FC236}">
                <a16:creationId xmlns:a16="http://schemas.microsoft.com/office/drawing/2014/main" id="{0D54DB68-E1EA-E25F-0C4F-FDC7055E5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51" y="2454758"/>
            <a:ext cx="4038117" cy="403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80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E9913-A1B7-10EB-36E9-09D89A60D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either walk/take a bus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A8C07-4B6B-A1BB-E831-51B146610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/>
              <a:t>Bus number 36/93 in front of the nearest gate </a:t>
            </a:r>
          </a:p>
          <a:p>
            <a:pPr>
              <a:lnSpc>
                <a:spcPct val="160000"/>
              </a:lnSpc>
            </a:pPr>
            <a:r>
              <a:rPr lang="en-US" dirty="0"/>
              <a:t>And the last stop is at the hotel so don’t worry about getting lost</a:t>
            </a:r>
          </a:p>
          <a:p>
            <a:pPr>
              <a:lnSpc>
                <a:spcPct val="160000"/>
              </a:lnSpc>
            </a:pPr>
            <a:r>
              <a:rPr lang="en-US" dirty="0"/>
              <a:t>You pay for a bus ticket on the bus </a:t>
            </a:r>
          </a:p>
          <a:p>
            <a:pPr>
              <a:lnSpc>
                <a:spcPct val="160000"/>
              </a:lnSpc>
            </a:pPr>
            <a:r>
              <a:rPr lang="en-US" dirty="0"/>
              <a:t>You need to say “I’m going to the last stop/River City/Si Phraya” and the prize is 20-40 Baht</a:t>
            </a:r>
          </a:p>
        </p:txBody>
      </p:sp>
    </p:spTree>
    <p:extLst>
      <p:ext uri="{BB962C8B-B14F-4D97-AF65-F5344CB8AC3E}">
        <p14:creationId xmlns:p14="http://schemas.microsoft.com/office/powerpoint/2010/main" val="200086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46310629_8915510378476327_3298152819016233312_n.mp4">
            <a:hlinkClick r:id="" action="ppaction://media"/>
            <a:extLst>
              <a:ext uri="{FF2B5EF4-FFF2-40B4-BE49-F238E27FC236}">
                <a16:creationId xmlns:a16="http://schemas.microsoft.com/office/drawing/2014/main" id="{B2656356-1D7C-03C1-6729-C4D21CB4179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68343" y="653122"/>
            <a:ext cx="9655313" cy="5551755"/>
          </a:xfrm>
        </p:spPr>
      </p:pic>
    </p:spTree>
    <p:extLst>
      <p:ext uri="{BB962C8B-B14F-4D97-AF65-F5344CB8AC3E}">
        <p14:creationId xmlns:p14="http://schemas.microsoft.com/office/powerpoint/2010/main" val="184729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99</Words>
  <Application>Microsoft Macintosh PowerPoint</Application>
  <PresentationFormat>Widescreen</PresentationFormat>
  <Paragraphs>10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How to get to the River City Pier</vt:lpstr>
      <vt:lpstr>We can either walk/take a bus</vt:lpstr>
      <vt:lpstr>We can either walk/take a bus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get to the River City Pier</dc:title>
  <dc:creator>Chakrit Pongkitivanichkul</dc:creator>
  <cp:lastModifiedBy>Chakrit Pongkitivanichkul</cp:lastModifiedBy>
  <cp:revision>4</cp:revision>
  <dcterms:created xsi:type="dcterms:W3CDTF">2024-05-30T08:45:10Z</dcterms:created>
  <dcterms:modified xsi:type="dcterms:W3CDTF">2024-05-30T09:15:19Z</dcterms:modified>
</cp:coreProperties>
</file>