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306" r:id="rId4"/>
    <p:sldId id="266" r:id="rId5"/>
    <p:sldId id="267" r:id="rId6"/>
    <p:sldId id="269" r:id="rId7"/>
    <p:sldId id="311" r:id="rId8"/>
    <p:sldId id="310" r:id="rId9"/>
    <p:sldId id="277" r:id="rId10"/>
    <p:sldId id="307" r:id="rId11"/>
    <p:sldId id="308" r:id="rId12"/>
    <p:sldId id="312" r:id="rId13"/>
    <p:sldId id="279" r:id="rId14"/>
    <p:sldId id="309"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432FF"/>
    <a:srgbClr val="183E92"/>
    <a:srgbClr val="818181"/>
    <a:srgbClr val="FAA9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0000"/>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
          <a:latin typeface="Times New Roman"/>
          <a:ea typeface="Times New Roman"/>
          <a:cs typeface="Times New Roman"/>
        </a:font>
        <a:srgbClr val="000000"/>
      </a:tcTxStyle>
      <a:tcStyle>
        <a:tcBdr>
          <a:left>
            <a:ln w="25400" cap="flat">
              <a:noFill/>
              <a:miter lim="400000"/>
            </a:ln>
          </a:left>
          <a:right>
            <a:ln w="25400" cap="flat">
              <a:noFill/>
              <a:miter lim="400000"/>
            </a:ln>
          </a:right>
          <a:top>
            <a:ln w="1016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25400" cap="flat">
              <a:noFill/>
              <a:miter lim="400000"/>
            </a:ln>
          </a:left>
          <a:right>
            <a:ln w="25400" cap="flat">
              <a:noFill/>
              <a:miter lim="400000"/>
            </a:ln>
          </a:right>
          <a:top>
            <a:ln w="508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Col>
    <a:la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lastRow>
    <a:firstRow>
      <a:tcTxStyle b="on" i="off">
        <a:font>
          <a:latin typeface="Times New Roman"/>
          <a:ea typeface="Times New Roman"/>
          <a:cs typeface="Times New Roman"/>
        </a:font>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firstCol>
    <a:lastRow>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1016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lastRow>
    <a:firstRow>
      <a:tcTxStyle b="on" i="off">
        <a:font>
          <a:latin typeface="Times New Roman"/>
          <a:ea typeface="Times New Roman"/>
          <a:cs typeface="Times New Roman"/>
        </a:font>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508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p:restoredTop sz="94673"/>
  </p:normalViewPr>
  <p:slideViewPr>
    <p:cSldViewPr snapToGrid="0">
      <p:cViewPr varScale="1">
        <p:scale>
          <a:sx n="47" d="100"/>
          <a:sy n="47" d="100"/>
        </p:scale>
        <p:origin x="264" y="8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01" name="Shape 1501"/>
          <p:cNvSpPr>
            <a:spLocks noGrp="1" noRot="1" noChangeAspect="1"/>
          </p:cNvSpPr>
          <p:nvPr>
            <p:ph type="sldImg"/>
          </p:nvPr>
        </p:nvSpPr>
        <p:spPr>
          <a:xfrm>
            <a:off x="1143000" y="685800"/>
            <a:ext cx="4572000" cy="3429000"/>
          </a:xfrm>
          <a:prstGeom prst="rect">
            <a:avLst/>
          </a:prstGeom>
        </p:spPr>
        <p:txBody>
          <a:bodyPr/>
          <a:lstStyle/>
          <a:p>
            <a:endParaRPr/>
          </a:p>
        </p:txBody>
      </p:sp>
      <p:sp>
        <p:nvSpPr>
          <p:cNvPr id="1502" name="Shape 150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828800" latinLnBrk="0">
      <a:defRPr sz="2400">
        <a:latin typeface="+mn-lt"/>
        <a:ea typeface="+mn-ea"/>
        <a:cs typeface="+mn-cs"/>
        <a:sym typeface="等线"/>
      </a:defRPr>
    </a:lvl1pPr>
    <a:lvl2pPr indent="228600" defTabSz="1828800" latinLnBrk="0">
      <a:defRPr sz="2400">
        <a:latin typeface="+mn-lt"/>
        <a:ea typeface="+mn-ea"/>
        <a:cs typeface="+mn-cs"/>
        <a:sym typeface="等线"/>
      </a:defRPr>
    </a:lvl2pPr>
    <a:lvl3pPr indent="457200" defTabSz="1828800" latinLnBrk="0">
      <a:defRPr sz="2400">
        <a:latin typeface="+mn-lt"/>
        <a:ea typeface="+mn-ea"/>
        <a:cs typeface="+mn-cs"/>
        <a:sym typeface="等线"/>
      </a:defRPr>
    </a:lvl3pPr>
    <a:lvl4pPr indent="685800" defTabSz="1828800" latinLnBrk="0">
      <a:defRPr sz="2400">
        <a:latin typeface="+mn-lt"/>
        <a:ea typeface="+mn-ea"/>
        <a:cs typeface="+mn-cs"/>
        <a:sym typeface="等线"/>
      </a:defRPr>
    </a:lvl4pPr>
    <a:lvl5pPr indent="914400" defTabSz="1828800" latinLnBrk="0">
      <a:defRPr sz="2400">
        <a:latin typeface="+mn-lt"/>
        <a:ea typeface="+mn-ea"/>
        <a:cs typeface="+mn-cs"/>
        <a:sym typeface="等线"/>
      </a:defRPr>
    </a:lvl5pPr>
    <a:lvl6pPr indent="1143000" defTabSz="1828800" latinLnBrk="0">
      <a:defRPr sz="2400">
        <a:latin typeface="+mn-lt"/>
        <a:ea typeface="+mn-ea"/>
        <a:cs typeface="+mn-cs"/>
        <a:sym typeface="等线"/>
      </a:defRPr>
    </a:lvl6pPr>
    <a:lvl7pPr indent="1371600" defTabSz="1828800" latinLnBrk="0">
      <a:defRPr sz="2400">
        <a:latin typeface="+mn-lt"/>
        <a:ea typeface="+mn-ea"/>
        <a:cs typeface="+mn-cs"/>
        <a:sym typeface="等线"/>
      </a:defRPr>
    </a:lvl7pPr>
    <a:lvl8pPr indent="1600200" defTabSz="1828800" latinLnBrk="0">
      <a:defRPr sz="2400">
        <a:latin typeface="+mn-lt"/>
        <a:ea typeface="+mn-ea"/>
        <a:cs typeface="+mn-cs"/>
        <a:sym typeface="等线"/>
      </a:defRPr>
    </a:lvl8pPr>
    <a:lvl9pPr indent="1828800" defTabSz="1828800" latinLnBrk="0">
      <a:defRPr sz="2400">
        <a:latin typeface="+mn-lt"/>
        <a:ea typeface="+mn-ea"/>
        <a:cs typeface="+mn-cs"/>
        <a:sym typeface="等线"/>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1" name="Shape 1731"/>
          <p:cNvSpPr>
            <a:spLocks noGrp="1" noRot="1" noChangeAspect="1"/>
          </p:cNvSpPr>
          <p:nvPr>
            <p:ph type="sldImg"/>
          </p:nvPr>
        </p:nvSpPr>
        <p:spPr>
          <a:xfrm>
            <a:off x="381000" y="685800"/>
            <a:ext cx="6096000" cy="3429000"/>
          </a:xfrm>
          <a:prstGeom prst="rect">
            <a:avLst/>
          </a:prstGeom>
        </p:spPr>
        <p:txBody>
          <a:bodyPr/>
          <a:lstStyle/>
          <a:p>
            <a:endParaRPr/>
          </a:p>
        </p:txBody>
      </p:sp>
      <p:sp>
        <p:nvSpPr>
          <p:cNvPr id="1732" name="Shape 1732"/>
          <p:cNvSpPr>
            <a:spLocks noGrp="1"/>
          </p:cNvSpPr>
          <p:nvPr>
            <p:ph type="body" sz="quarter" idx="1"/>
          </p:nvPr>
        </p:nvSpPr>
        <p:spPr>
          <a:prstGeom prst="rect">
            <a:avLst/>
          </a:prstGeom>
        </p:spPr>
        <p:txBody>
          <a:bodyPr/>
          <a:lstStyle/>
          <a:p>
            <a:r>
              <a:t>The storage ring is built as one continuous superferric magnet, an iron magnet excited by superconducting coils. A cross section of the magnet is shown in Fig 1. The magnet is C-shaped as dictated by the experiment requirement that decay electrons be observed inside the ring.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11_自定义版式">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3_自定义版式">
    <p:bg>
      <p:bgPr>
        <a:solidFill>
          <a:srgbClr val="F2F2F2"/>
        </a:solidFill>
        <a:effectLst/>
      </p:bgPr>
    </p:bg>
    <p:spTree>
      <p:nvGrpSpPr>
        <p:cNvPr id="1" name=""/>
        <p:cNvGrpSpPr/>
        <p:nvPr/>
      </p:nvGrpSpPr>
      <p:grpSpPr>
        <a:xfrm>
          <a:off x="0" y="0"/>
          <a:ext cx="0" cy="0"/>
          <a:chOff x="0" y="0"/>
          <a:chExt cx="0" cy="0"/>
        </a:xfrm>
      </p:grpSpPr>
      <p:sp>
        <p:nvSpPr>
          <p:cNvPr id="755" name="图片占位符 1"/>
          <p:cNvSpPr>
            <a:spLocks noGrp="1"/>
          </p:cNvSpPr>
          <p:nvPr>
            <p:ph type="pic" sz="quarter" idx="21"/>
          </p:nvPr>
        </p:nvSpPr>
        <p:spPr>
          <a:xfrm>
            <a:off x="2108201" y="3833283"/>
            <a:ext cx="9084435" cy="7136132"/>
          </a:xfrm>
          <a:prstGeom prst="rect">
            <a:avLst/>
          </a:prstGeom>
          <a:ln w="12700"/>
          <a:effectLst>
            <a:outerShdw blurRad="381000" rotWithShape="0">
              <a:srgbClr val="000000">
                <a:alpha val="70000"/>
              </a:srgbClr>
            </a:outerShdw>
          </a:effectLst>
        </p:spPr>
        <p:txBody>
          <a:bodyPr tIns="45719" bIns="45719">
            <a:noAutofit/>
          </a:bodyPr>
          <a:lstStyle/>
          <a:p>
            <a:endParaRPr/>
          </a:p>
        </p:txBody>
      </p:sp>
      <p:grpSp>
        <p:nvGrpSpPr>
          <p:cNvPr id="758" name="组合 18"/>
          <p:cNvGrpSpPr/>
          <p:nvPr/>
        </p:nvGrpSpPr>
        <p:grpSpPr>
          <a:xfrm>
            <a:off x="1280931" y="1735980"/>
            <a:ext cx="4866056" cy="1"/>
            <a:chOff x="0" y="0"/>
            <a:chExt cx="4866054" cy="0"/>
          </a:xfrm>
        </p:grpSpPr>
        <p:sp>
          <p:nvSpPr>
            <p:cNvPr id="756" name="直接连接符 19"/>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757" name="直接连接符 20"/>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759"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760"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763" name="组合 133"/>
          <p:cNvGrpSpPr/>
          <p:nvPr/>
        </p:nvGrpSpPr>
        <p:grpSpPr>
          <a:xfrm>
            <a:off x="689611" y="826438"/>
            <a:ext cx="419737" cy="419737"/>
            <a:chOff x="0" y="0"/>
            <a:chExt cx="419736" cy="419736"/>
          </a:xfrm>
        </p:grpSpPr>
        <p:sp>
          <p:nvSpPr>
            <p:cNvPr id="761" name="椭圆 135"/>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2" name="椭圆 136"/>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854" name="组合 134"/>
          <p:cNvGrpSpPr/>
          <p:nvPr/>
        </p:nvGrpSpPr>
        <p:grpSpPr>
          <a:xfrm>
            <a:off x="19747230" y="575812"/>
            <a:ext cx="3756661" cy="958629"/>
            <a:chOff x="0" y="0"/>
            <a:chExt cx="3756659" cy="958628"/>
          </a:xfrm>
        </p:grpSpPr>
        <p:sp>
          <p:nvSpPr>
            <p:cNvPr id="764" name="任意多边形: 形状 13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5"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6"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7"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8"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9"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0"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1" name="任意多边形: 形状 15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2" name="任意多边形: 形状 15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3" name="任意多边形: 形状 15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4" name="任意多边形: 形状 15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5" name="任意多边形: 形状 15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6" name="任意多边形: 形状 15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7" name="任意多边形: 形状 15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8" name="任意多边形: 形状 15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9" name="任意多边形: 形状 15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0" name="任意多边形: 形状 15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1" name="任意多边形: 形状 16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2" name="任意多边形: 形状 16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3" name="任意多边形: 形状 16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4" name="任意多边形: 形状 16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5" name="任意多边形: 形状 16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6" name="任意多边形: 形状 16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7" name="任意多边形: 形状 16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8" name="任意多边形: 形状 16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9" name="任意多边形: 形状 16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0" name="任意多边形: 形状 16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1" name="任意多边形: 形状 17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2" name="任意多边形: 形状 17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3" name="任意多边形: 形状 17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4" name="任意多边形: 形状 17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5" name="任意多边形: 形状 17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6" name="任意多边形: 形状 17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7" name="任意多边形: 形状 17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8" name="任意多边形: 形状 17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9" name="任意多边形: 形状 17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0" name="任意多边形: 形状 17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1" name="任意多边形: 形状 18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2" name="任意多边形: 形状 18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3" name="任意多边形: 形状 18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4" name="任意多边形: 形状 18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5" name="任意多边形: 形状 18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6" name="任意多边形: 形状 18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7" name="任意多边形: 形状 18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8" name="任意多边形: 形状 18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9" name="任意多边形: 形状 18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0" name="任意多边形: 形状 18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1" name="任意多边形: 形状 19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2" name="任意多边形: 形状 19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3" name="任意多边形: 形状 19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4" name="任意多边形: 形状 19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5" name="任意多边形: 形状 19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6" name="任意多边形: 形状 19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7" name="任意多边形: 形状 19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8" name="任意多边形: 形状 19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9" name="任意多边形: 形状 19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0" name="任意多边形: 形状 19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1" name="任意多边形: 形状 20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2" name="任意多边形: 形状 20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3" name="任意多边形: 形状 20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4" name="任意多边形: 形状 20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5" name="任意多边形: 形状 20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6" name="任意多边形: 形状 20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7" name="任意多边形: 形状 20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8" name="任意多边形: 形状 20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9" name="任意多边形: 形状 20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0" name="任意多边形: 形状 20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1" name="任意多边形: 形状 21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2" name="任意多边形: 形状 21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3" name="任意多边形: 形状 21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4" name="任意多边形: 形状 21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5" name="任意多边形: 形状 21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6" name="任意多边形: 形状 21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7" name="任意多边形: 形状 21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8" name="任意多边形: 形状 21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9" name="任意多边形: 形状 21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0" name="任意多边形: 形状 21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1" name="任意多边形: 形状 22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2" name="任意多边形: 形状 22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3" name="任意多边形: 形状 22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4" name="任意多边形: 形状 22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5" name="任意多边形: 形状 22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6" name="任意多边形: 形状 22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7" name="任意多边形: 形状 22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8" name="任意多边形: 形状 22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9" name="任意多边形: 形状 22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0" name="任意多边形: 形状 22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1" name="任意多边形: 形状 23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2" name="任意多边形: 形状 23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3" name="任意多边形: 形状 23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4_自定义版式">
    <p:bg>
      <p:bgPr>
        <a:solidFill>
          <a:srgbClr val="F2F2F2"/>
        </a:solidFill>
        <a:effectLst/>
      </p:bgPr>
    </p:bg>
    <p:spTree>
      <p:nvGrpSpPr>
        <p:cNvPr id="1" name=""/>
        <p:cNvGrpSpPr/>
        <p:nvPr/>
      </p:nvGrpSpPr>
      <p:grpSpPr>
        <a:xfrm>
          <a:off x="0" y="0"/>
          <a:ext cx="0" cy="0"/>
          <a:chOff x="0" y="0"/>
          <a:chExt cx="0" cy="0"/>
        </a:xfrm>
      </p:grpSpPr>
      <p:sp>
        <p:nvSpPr>
          <p:cNvPr id="861" name="图片占位符 1"/>
          <p:cNvSpPr>
            <a:spLocks noGrp="1"/>
          </p:cNvSpPr>
          <p:nvPr>
            <p:ph type="pic" sz="quarter" idx="21"/>
          </p:nvPr>
        </p:nvSpPr>
        <p:spPr>
          <a:xfrm>
            <a:off x="1955869" y="2792043"/>
            <a:ext cx="3920661" cy="3915641"/>
          </a:xfrm>
          <a:prstGeom prst="rect">
            <a:avLst/>
          </a:prstGeom>
          <a:ln w="12700"/>
        </p:spPr>
        <p:txBody>
          <a:bodyPr tIns="45719" bIns="45719">
            <a:noAutofit/>
          </a:bodyPr>
          <a:lstStyle/>
          <a:p>
            <a:endParaRPr/>
          </a:p>
        </p:txBody>
      </p:sp>
      <p:sp>
        <p:nvSpPr>
          <p:cNvPr id="862" name="图片占位符 2"/>
          <p:cNvSpPr>
            <a:spLocks noGrp="1"/>
          </p:cNvSpPr>
          <p:nvPr>
            <p:ph type="pic" sz="quarter" idx="22"/>
          </p:nvPr>
        </p:nvSpPr>
        <p:spPr>
          <a:xfrm>
            <a:off x="7482012" y="2792043"/>
            <a:ext cx="3903883" cy="3915641"/>
          </a:xfrm>
          <a:prstGeom prst="rect">
            <a:avLst/>
          </a:prstGeom>
          <a:ln w="12700"/>
        </p:spPr>
        <p:txBody>
          <a:bodyPr tIns="45719" bIns="45719">
            <a:noAutofit/>
          </a:bodyPr>
          <a:lstStyle/>
          <a:p>
            <a:endParaRPr/>
          </a:p>
        </p:txBody>
      </p:sp>
      <p:sp>
        <p:nvSpPr>
          <p:cNvPr id="863" name="图片占位符 3"/>
          <p:cNvSpPr>
            <a:spLocks noGrp="1"/>
          </p:cNvSpPr>
          <p:nvPr>
            <p:ph type="pic" sz="quarter" idx="23"/>
          </p:nvPr>
        </p:nvSpPr>
        <p:spPr>
          <a:xfrm>
            <a:off x="12991372" y="2792043"/>
            <a:ext cx="3915637" cy="3915638"/>
          </a:xfrm>
          <a:prstGeom prst="rect">
            <a:avLst/>
          </a:prstGeom>
          <a:ln w="12700"/>
        </p:spPr>
        <p:txBody>
          <a:bodyPr tIns="45719" bIns="45719">
            <a:noAutofit/>
          </a:bodyPr>
          <a:lstStyle/>
          <a:p>
            <a:endParaRPr/>
          </a:p>
        </p:txBody>
      </p:sp>
      <p:sp>
        <p:nvSpPr>
          <p:cNvPr id="864" name="图片占位符 4"/>
          <p:cNvSpPr>
            <a:spLocks noGrp="1"/>
          </p:cNvSpPr>
          <p:nvPr>
            <p:ph type="pic" sz="quarter" idx="24"/>
          </p:nvPr>
        </p:nvSpPr>
        <p:spPr>
          <a:xfrm>
            <a:off x="18512485" y="2792043"/>
            <a:ext cx="3915641" cy="3915641"/>
          </a:xfrm>
          <a:prstGeom prst="rect">
            <a:avLst/>
          </a:prstGeom>
          <a:ln w="12700"/>
        </p:spPr>
        <p:txBody>
          <a:bodyPr tIns="45719" bIns="45719">
            <a:noAutofit/>
          </a:bodyPr>
          <a:lstStyle/>
          <a:p>
            <a:endParaRPr/>
          </a:p>
        </p:txBody>
      </p:sp>
      <p:grpSp>
        <p:nvGrpSpPr>
          <p:cNvPr id="867" name="组合 21"/>
          <p:cNvGrpSpPr/>
          <p:nvPr/>
        </p:nvGrpSpPr>
        <p:grpSpPr>
          <a:xfrm>
            <a:off x="1280931" y="1735980"/>
            <a:ext cx="4866056" cy="1"/>
            <a:chOff x="0" y="0"/>
            <a:chExt cx="4866054" cy="0"/>
          </a:xfrm>
        </p:grpSpPr>
        <p:sp>
          <p:nvSpPr>
            <p:cNvPr id="865" name="直接连接符 22"/>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866" name="直接连接符 25"/>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868"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869"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872" name="组合 136"/>
          <p:cNvGrpSpPr/>
          <p:nvPr/>
        </p:nvGrpSpPr>
        <p:grpSpPr>
          <a:xfrm>
            <a:off x="689611" y="826438"/>
            <a:ext cx="419737" cy="419737"/>
            <a:chOff x="0" y="0"/>
            <a:chExt cx="419736" cy="419736"/>
          </a:xfrm>
        </p:grpSpPr>
        <p:sp>
          <p:nvSpPr>
            <p:cNvPr id="870" name="椭圆 138"/>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1" name="椭圆 139"/>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963" name="组合 137"/>
          <p:cNvGrpSpPr/>
          <p:nvPr/>
        </p:nvGrpSpPr>
        <p:grpSpPr>
          <a:xfrm>
            <a:off x="19747230" y="575812"/>
            <a:ext cx="3756661" cy="958629"/>
            <a:chOff x="0" y="0"/>
            <a:chExt cx="3756659" cy="958628"/>
          </a:xfrm>
        </p:grpSpPr>
        <p:sp>
          <p:nvSpPr>
            <p:cNvPr id="873" name="任意多边形: 形状 140"/>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4" name="任意多边形: 形状 146"/>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5" name="任意多边形: 形状 147"/>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6" name="任意多边形: 形状 148"/>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7" name="任意多边形: 形状 149"/>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8" name="任意多边形: 形状 150"/>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9" name="任意多边形: 形状 151"/>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0" name="任意多边形: 形状 152"/>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1" name="任意多边形: 形状 153"/>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2" name="任意多边形: 形状 154"/>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3" name="任意多边形: 形状 155"/>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4" name="任意多边形: 形状 156"/>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5" name="任意多边形: 形状 157"/>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6" name="任意多边形: 形状 158"/>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7" name="任意多边形: 形状 159"/>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8" name="任意多边形: 形状 160"/>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9" name="任意多边形: 形状 161"/>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0" name="任意多边形: 形状 162"/>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1" name="任意多边形: 形状 163"/>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2" name="任意多边形: 形状 164"/>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3" name="任意多边形: 形状 165"/>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4" name="任意多边形: 形状 166"/>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5" name="任意多边形: 形状 167"/>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6" name="任意多边形: 形状 168"/>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7" name="任意多边形: 形状 169"/>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8" name="任意多边形: 形状 170"/>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9" name="任意多边形: 形状 171"/>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0" name="任意多边形: 形状 172"/>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1" name="任意多边形: 形状 173"/>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2" name="任意多边形: 形状 174"/>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3" name="任意多边形: 形状 175"/>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4" name="任意多边形: 形状 176"/>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5" name="任意多边形: 形状 177"/>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6" name="任意多边形: 形状 178"/>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7" name="任意多边形: 形状 179"/>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8" name="任意多边形: 形状 180"/>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9" name="任意多边形: 形状 181"/>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0" name="任意多边形: 形状 182"/>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1" name="任意多边形: 形状 183"/>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2" name="任意多边形: 形状 184"/>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3" name="任意多边形: 形状 185"/>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4" name="任意多边形: 形状 186"/>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5" name="任意多边形: 形状 187"/>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6" name="任意多边形: 形状 188"/>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7" name="任意多边形: 形状 189"/>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8" name="任意多边形: 形状 190"/>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9" name="任意多边形: 形状 191"/>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0" name="任意多边形: 形状 192"/>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1" name="任意多边形: 形状 193"/>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2" name="任意多边形: 形状 194"/>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3" name="任意多边形: 形状 195"/>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4" name="任意多边形: 形状 196"/>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5" name="任意多边形: 形状 197"/>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6" name="任意多边形: 形状 198"/>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7" name="任意多边形: 形状 199"/>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8" name="任意多边形: 形状 200"/>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9" name="任意多边形: 形状 201"/>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0" name="任意多边形: 形状 202"/>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1" name="任意多边形: 形状 203"/>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2" name="任意多边形: 形状 204"/>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3" name="任意多边形: 形状 205"/>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4" name="任意多边形: 形状 206"/>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5" name="任意多边形: 形状 207"/>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6" name="任意多边形: 形状 208"/>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7" name="任意多边形: 形状 209"/>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8" name="任意多边形: 形状 210"/>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9" name="任意多边形: 形状 211"/>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0" name="任意多边形: 形状 212"/>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1" name="任意多边形: 形状 213"/>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2" name="任意多边形: 形状 214"/>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3" name="任意多边形: 形状 215"/>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4" name="任意多边形: 形状 216"/>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5" name="任意多边形: 形状 217"/>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6" name="任意多边形: 形状 218"/>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7" name="任意多边形: 形状 219"/>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8" name="任意多边形: 形状 220"/>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9" name="任意多边形: 形状 221"/>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0" name="任意多边形: 形状 222"/>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1" name="任意多边形: 形状 223"/>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2" name="任意多边形: 形状 224"/>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3" name="任意多边形: 形状 225"/>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4" name="任意多边形: 形状 226"/>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5" name="任意多边形: 形状 227"/>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6" name="任意多边形: 形状 228"/>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7" name="任意多边形: 形状 229"/>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8" name="任意多边形: 形状 230"/>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9" name="任意多边形: 形状 231"/>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0" name="任意多边形: 形状 232"/>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1" name="任意多边形: 形状 233"/>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2" name="任意多边形: 形状 234"/>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5_自定义版式">
    <p:bg>
      <p:bgPr>
        <a:solidFill>
          <a:srgbClr val="F2F2F2"/>
        </a:solidFill>
        <a:effectLst/>
      </p:bgPr>
    </p:bg>
    <p:spTree>
      <p:nvGrpSpPr>
        <p:cNvPr id="1" name=""/>
        <p:cNvGrpSpPr/>
        <p:nvPr/>
      </p:nvGrpSpPr>
      <p:grpSpPr>
        <a:xfrm>
          <a:off x="0" y="0"/>
          <a:ext cx="0" cy="0"/>
          <a:chOff x="0" y="0"/>
          <a:chExt cx="0" cy="0"/>
        </a:xfrm>
      </p:grpSpPr>
      <p:sp>
        <p:nvSpPr>
          <p:cNvPr id="970" name="Body Level One…"/>
          <p:cNvSpPr txBox="1">
            <a:spLocks noGrp="1"/>
          </p:cNvSpPr>
          <p:nvPr>
            <p:ph type="body" sz="quarter" idx="1" hasCustomPrompt="1"/>
          </p:nvPr>
        </p:nvSpPr>
        <p:spPr>
          <a:xfrm>
            <a:off x="1109346" y="2315940"/>
            <a:ext cx="18113374" cy="763259"/>
          </a:xfrm>
          <a:prstGeom prst="rect">
            <a:avLst/>
          </a:prstGeom>
        </p:spPr>
        <p:txBody>
          <a:bodyPr anchor="ctr"/>
          <a:lstStyle>
            <a:lvl1pPr marL="685800" indent="-685800">
              <a:spcBef>
                <a:spcPts val="0"/>
              </a:spcBef>
              <a:defRPr sz="4000" b="1">
                <a:solidFill>
                  <a:srgbClr val="404040"/>
                </a:solidFill>
              </a:defRPr>
            </a:lvl1pPr>
            <a:lvl2pPr marL="838200" indent="-381000">
              <a:spcBef>
                <a:spcPts val="0"/>
              </a:spcBef>
              <a:defRPr sz="4000" b="1">
                <a:solidFill>
                  <a:srgbClr val="404040"/>
                </a:solidFill>
              </a:defRPr>
            </a:lvl2pPr>
            <a:lvl3pPr marL="1371600" indent="-457200">
              <a:spcBef>
                <a:spcPts val="0"/>
              </a:spcBef>
              <a:defRPr sz="4000" b="1">
                <a:solidFill>
                  <a:srgbClr val="404040"/>
                </a:solidFill>
              </a:defRPr>
            </a:lvl3pPr>
            <a:lvl4pPr marL="1879600" indent="-508000">
              <a:spcBef>
                <a:spcPts val="0"/>
              </a:spcBef>
              <a:defRPr sz="4000" b="1">
                <a:solidFill>
                  <a:srgbClr val="404040"/>
                </a:solidFill>
              </a:defRPr>
            </a:lvl4pPr>
            <a:lvl5pPr marL="2336800" indent="-508000">
              <a:spcBef>
                <a:spcPts val="0"/>
              </a:spcBef>
              <a:defRPr sz="4000" b="1">
                <a:solidFill>
                  <a:srgbClr val="404040"/>
                </a:solidFill>
              </a:defRPr>
            </a:lvl5pPr>
          </a:lstStyle>
          <a:p>
            <a:r>
              <a:t>单击此处输入本页的结论单击此处输入本页的结论单击此处输入本页的结论</a:t>
            </a:r>
          </a:p>
          <a:p>
            <a:pPr lvl="1"/>
            <a:endParaRPr/>
          </a:p>
          <a:p>
            <a:pPr lvl="2"/>
            <a:endParaRPr/>
          </a:p>
          <a:p>
            <a:pPr lvl="3"/>
            <a:endParaRPr/>
          </a:p>
          <a:p>
            <a:pPr lvl="4"/>
            <a:endParaRPr/>
          </a:p>
        </p:txBody>
      </p:sp>
      <p:sp>
        <p:nvSpPr>
          <p:cNvPr id="971" name="图片占位符 1"/>
          <p:cNvSpPr>
            <a:spLocks noGrp="1"/>
          </p:cNvSpPr>
          <p:nvPr>
            <p:ph type="pic" sz="quarter" idx="21"/>
          </p:nvPr>
        </p:nvSpPr>
        <p:spPr>
          <a:xfrm>
            <a:off x="12582248" y="3642362"/>
            <a:ext cx="7467071" cy="7467070"/>
          </a:xfrm>
          <a:prstGeom prst="rect">
            <a:avLst/>
          </a:prstGeom>
          <a:ln w="12700"/>
        </p:spPr>
        <p:txBody>
          <a:bodyPr tIns="45719" bIns="45719">
            <a:noAutofit/>
          </a:bodyPr>
          <a:lstStyle/>
          <a:p>
            <a:endParaRPr/>
          </a:p>
        </p:txBody>
      </p:sp>
      <p:grpSp>
        <p:nvGrpSpPr>
          <p:cNvPr id="974" name="组合 19"/>
          <p:cNvGrpSpPr/>
          <p:nvPr/>
        </p:nvGrpSpPr>
        <p:grpSpPr>
          <a:xfrm>
            <a:off x="1280931" y="1735980"/>
            <a:ext cx="4866056" cy="1"/>
            <a:chOff x="0" y="0"/>
            <a:chExt cx="4866054" cy="0"/>
          </a:xfrm>
        </p:grpSpPr>
        <p:sp>
          <p:nvSpPr>
            <p:cNvPr id="972" name="直接连接符 20"/>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973" name="直接连接符 21"/>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975" name="文本占位符 27"/>
          <p:cNvSpPr>
            <a:spLocks noGrp="1"/>
          </p:cNvSpPr>
          <p:nvPr>
            <p:ph type="body" sz="quarter" idx="22" hasCustomPrompt="1"/>
          </p:nvPr>
        </p:nvSpPr>
        <p:spPr>
          <a:xfrm>
            <a:off x="1109346" y="640384"/>
            <a:ext cx="8373110" cy="873125"/>
          </a:xfrm>
          <a:prstGeom prst="rect">
            <a:avLst/>
          </a:prstGeom>
          <a:ln w="12700"/>
        </p:spPr>
        <p:txBody>
          <a:bodyPr/>
          <a:lstStyle>
            <a:lvl1pPr marL="0" indent="0" defTabSz="1481327">
              <a:spcBef>
                <a:spcPts val="1600"/>
              </a:spcBef>
              <a:buSzTx/>
              <a:buFontTx/>
              <a:buNone/>
              <a:defRPr sz="3888" b="1">
                <a:solidFill>
                  <a:srgbClr val="1F4E79"/>
                </a:solidFill>
                <a:latin typeface="Arial"/>
                <a:ea typeface="Arial"/>
                <a:cs typeface="Arial"/>
                <a:sym typeface="Arial"/>
              </a:defRPr>
            </a:lvl1pPr>
          </a:lstStyle>
          <a:p>
            <a:r>
              <a:t>X.X 输入母标题</a:t>
            </a:r>
          </a:p>
        </p:txBody>
      </p:sp>
      <p:sp>
        <p:nvSpPr>
          <p:cNvPr id="976"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979" name="组合 134"/>
          <p:cNvGrpSpPr/>
          <p:nvPr/>
        </p:nvGrpSpPr>
        <p:grpSpPr>
          <a:xfrm>
            <a:off x="689611" y="826438"/>
            <a:ext cx="419737" cy="419737"/>
            <a:chOff x="0" y="0"/>
            <a:chExt cx="419736" cy="419736"/>
          </a:xfrm>
        </p:grpSpPr>
        <p:sp>
          <p:nvSpPr>
            <p:cNvPr id="977" name="椭圆 136"/>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78" name="椭圆 137"/>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1070" name="组合 135"/>
          <p:cNvGrpSpPr/>
          <p:nvPr/>
        </p:nvGrpSpPr>
        <p:grpSpPr>
          <a:xfrm>
            <a:off x="19747230" y="575812"/>
            <a:ext cx="3756661" cy="958629"/>
            <a:chOff x="0" y="0"/>
            <a:chExt cx="3756659" cy="958628"/>
          </a:xfrm>
        </p:grpSpPr>
        <p:sp>
          <p:nvSpPr>
            <p:cNvPr id="980" name="任意多边形: 形状 138"/>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1"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2"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3"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4"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5"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6"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7" name="任意多边形: 形状 15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8" name="任意多边形: 形状 15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9" name="任意多边形: 形状 15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0" name="任意多边形: 形状 15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1" name="任意多边形: 形状 15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2" name="任意多边形: 形状 15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3" name="任意多边形: 形状 15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4" name="任意多边形: 形状 15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5" name="任意多边形: 形状 15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6" name="任意多边形: 形状 15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7" name="任意多边形: 形状 16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8" name="任意多边形: 形状 16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9" name="任意多边形: 形状 16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0" name="任意多边形: 形状 16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1" name="任意多边形: 形状 16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2" name="任意多边形: 形状 16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3" name="任意多边形: 形状 16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4" name="任意多边形: 形状 16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5" name="任意多边形: 形状 16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6" name="任意多边形: 形状 16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7" name="任意多边形: 形状 17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8" name="任意多边形: 形状 17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9" name="任意多边形: 形状 17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0" name="任意多边形: 形状 17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1" name="任意多边形: 形状 17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2" name="任意多边形: 形状 17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3" name="任意多边形: 形状 17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4" name="任意多边形: 形状 17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5" name="任意多边形: 形状 17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6" name="任意多边形: 形状 17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7" name="任意多边形: 形状 18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8" name="任意多边形: 形状 18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9" name="任意多边形: 形状 18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0" name="任意多边形: 形状 18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1" name="任意多边形: 形状 18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2" name="任意多边形: 形状 18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3" name="任意多边形: 形状 18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4" name="任意多边形: 形状 18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5" name="任意多边形: 形状 18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6" name="任意多边形: 形状 18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7" name="任意多边形: 形状 19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8" name="任意多边形: 形状 19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9" name="任意多边形: 形状 19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0" name="任意多边形: 形状 19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1" name="任意多边形: 形状 19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2" name="任意多边形: 形状 19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3" name="任意多边形: 形状 19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4" name="任意多边形: 形状 19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5" name="任意多边形: 形状 19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6" name="任意多边形: 形状 19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7" name="任意多边形: 形状 20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8" name="任意多边形: 形状 20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9" name="任意多边形: 形状 20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0" name="任意多边形: 形状 20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1" name="任意多边形: 形状 20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2" name="任意多边形: 形状 20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3" name="任意多边形: 形状 20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4" name="任意多边形: 形状 20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5" name="任意多边形: 形状 20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6" name="任意多边形: 形状 20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7" name="任意多边形: 形状 21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8" name="任意多边形: 形状 21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9" name="任意多边形: 形状 21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0" name="任意多边形: 形状 21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1" name="任意多边形: 形状 21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2" name="任意多边形: 形状 21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3" name="任意多边形: 形状 21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4" name="任意多边形: 形状 21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5" name="任意多边形: 形状 21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6" name="任意多边形: 形状 21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7" name="任意多边形: 形状 22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8" name="任意多边形: 形状 22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9" name="任意多边形: 形状 22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0" name="任意多边形: 形状 22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1" name="任意多边形: 形状 22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2" name="任意多边形: 形状 22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3" name="任意多边形: 形状 22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4" name="任意多边形: 形状 22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5" name="任意多边形: 形状 22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6" name="任意多边形: 形状 22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7" name="任意多边形: 形状 23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8" name="任意多边形: 形状 23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9" name="任意多边形: 形状 23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6_自定义版式">
    <p:bg>
      <p:bgPr>
        <a:solidFill>
          <a:srgbClr val="F2F2F2"/>
        </a:solidFill>
        <a:effectLst/>
      </p:bgPr>
    </p:bg>
    <p:spTree>
      <p:nvGrpSpPr>
        <p:cNvPr id="1" name=""/>
        <p:cNvGrpSpPr/>
        <p:nvPr/>
      </p:nvGrpSpPr>
      <p:grpSpPr>
        <a:xfrm>
          <a:off x="0" y="0"/>
          <a:ext cx="0" cy="0"/>
          <a:chOff x="0" y="0"/>
          <a:chExt cx="0" cy="0"/>
        </a:xfrm>
      </p:grpSpPr>
      <p:grpSp>
        <p:nvGrpSpPr>
          <p:cNvPr id="1079" name="组合 16"/>
          <p:cNvGrpSpPr/>
          <p:nvPr/>
        </p:nvGrpSpPr>
        <p:grpSpPr>
          <a:xfrm>
            <a:off x="1280931" y="1735980"/>
            <a:ext cx="4866056" cy="1"/>
            <a:chOff x="0" y="0"/>
            <a:chExt cx="4866054" cy="0"/>
          </a:xfrm>
        </p:grpSpPr>
        <p:sp>
          <p:nvSpPr>
            <p:cNvPr id="1077" name="直接连接符 17"/>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1078" name="直接连接符 18"/>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1080"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1081"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1084" name="组合 132"/>
          <p:cNvGrpSpPr/>
          <p:nvPr/>
        </p:nvGrpSpPr>
        <p:grpSpPr>
          <a:xfrm>
            <a:off x="689611" y="826438"/>
            <a:ext cx="419737" cy="419737"/>
            <a:chOff x="0" y="0"/>
            <a:chExt cx="419736" cy="419736"/>
          </a:xfrm>
        </p:grpSpPr>
        <p:sp>
          <p:nvSpPr>
            <p:cNvPr id="1082" name="椭圆 134"/>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3" name="椭圆 135"/>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1175" name="组合 133"/>
          <p:cNvGrpSpPr/>
          <p:nvPr/>
        </p:nvGrpSpPr>
        <p:grpSpPr>
          <a:xfrm>
            <a:off x="19747230" y="575812"/>
            <a:ext cx="3756661" cy="958629"/>
            <a:chOff x="0" y="0"/>
            <a:chExt cx="3756659" cy="958628"/>
          </a:xfrm>
        </p:grpSpPr>
        <p:sp>
          <p:nvSpPr>
            <p:cNvPr id="1085" name="任意多边形: 形状 13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6" name="任意多边形: 形状 142"/>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7" name="任意多边形: 形状 143"/>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8" name="任意多边形: 形状 144"/>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9" name="任意多边形: 形状 145"/>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0" name="任意多边形: 形状 146"/>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1" name="任意多边形: 形状 147"/>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2" name="任意多边形: 形状 148"/>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3" name="任意多边形: 形状 149"/>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4" name="任意多边形: 形状 150"/>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5" name="任意多边形: 形状 151"/>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6" name="任意多边形: 形状 152"/>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7" name="任意多边形: 形状 153"/>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8" name="任意多边形: 形状 154"/>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9" name="任意多边形: 形状 155"/>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0" name="任意多边形: 形状 156"/>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1" name="任意多边形: 形状 157"/>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2" name="任意多边形: 形状 158"/>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3" name="任意多边形: 形状 159"/>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4" name="任意多边形: 形状 160"/>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5" name="任意多边形: 形状 161"/>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6" name="任意多边形: 形状 162"/>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7" name="任意多边形: 形状 163"/>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8" name="任意多边形: 形状 164"/>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9" name="任意多边形: 形状 165"/>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0" name="任意多边形: 形状 166"/>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1" name="任意多边形: 形状 167"/>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2" name="任意多边形: 形状 168"/>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3" name="任意多边形: 形状 169"/>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4" name="任意多边形: 形状 170"/>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5" name="任意多边形: 形状 171"/>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6" name="任意多边形: 形状 172"/>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7" name="任意多边形: 形状 173"/>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8" name="任意多边形: 形状 174"/>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9" name="任意多边形: 形状 175"/>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0" name="任意多边形: 形状 176"/>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1" name="任意多边形: 形状 177"/>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2" name="任意多边形: 形状 178"/>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3" name="任意多边形: 形状 179"/>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4" name="任意多边形: 形状 180"/>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5" name="任意多边形: 形状 181"/>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6" name="任意多边形: 形状 182"/>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7" name="任意多边形: 形状 183"/>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8" name="任意多边形: 形状 184"/>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9" name="任意多边形: 形状 185"/>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0" name="任意多边形: 形状 186"/>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1" name="任意多边形: 形状 187"/>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2" name="任意多边形: 形状 188"/>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3" name="任意多边形: 形状 189"/>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4" name="任意多边形: 形状 190"/>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5" name="任意多边形: 形状 191"/>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6" name="任意多边形: 形状 192"/>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7" name="任意多边形: 形状 193"/>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8" name="任意多边形: 形状 194"/>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39" name="任意多边形: 形状 195"/>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0" name="任意多边形: 形状 196"/>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1" name="任意多边形: 形状 197"/>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2" name="任意多边形: 形状 198"/>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3" name="任意多边形: 形状 199"/>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4" name="任意多边形: 形状 200"/>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5" name="任意多边形: 形状 201"/>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6" name="任意多边形: 形状 202"/>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7" name="任意多边形: 形状 203"/>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8" name="任意多边形: 形状 204"/>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49" name="任意多边形: 形状 205"/>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0" name="任意多边形: 形状 206"/>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1" name="任意多边形: 形状 207"/>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2" name="任意多边形: 形状 208"/>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3" name="任意多边形: 形状 209"/>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4" name="任意多边形: 形状 210"/>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5" name="任意多边形: 形状 211"/>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6" name="任意多边形: 形状 212"/>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7" name="任意多边形: 形状 213"/>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8" name="任意多边形: 形状 214"/>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59" name="任意多边形: 形状 215"/>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0" name="任意多边形: 形状 216"/>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1" name="任意多边形: 形状 217"/>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2" name="任意多边形: 形状 218"/>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3" name="任意多边形: 形状 219"/>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4" name="任意多边形: 形状 220"/>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5" name="任意多边形: 形状 221"/>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6" name="任意多边形: 形状 222"/>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7" name="任意多边形: 形状 223"/>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8" name="任意多边形: 形状 224"/>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69" name="任意多边形: 形状 225"/>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0" name="任意多边形: 形状 226"/>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1" name="任意多边形: 形状 227"/>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2" name="任意多边形: 形状 228"/>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3" name="任意多边形: 形状 229"/>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74" name="任意多边形: 形状 230"/>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自定义版式">
    <p:spTree>
      <p:nvGrpSpPr>
        <p:cNvPr id="1" name=""/>
        <p:cNvGrpSpPr/>
        <p:nvPr/>
      </p:nvGrpSpPr>
      <p:grpSpPr>
        <a:xfrm>
          <a:off x="0" y="0"/>
          <a:ext cx="0" cy="0"/>
          <a:chOff x="0" y="0"/>
          <a:chExt cx="0" cy="0"/>
        </a:xfrm>
      </p:grpSpPr>
      <p:sp>
        <p:nvSpPr>
          <p:cNvPr id="1182" name="任意多边形 19"/>
          <p:cNvSpPr/>
          <p:nvPr/>
        </p:nvSpPr>
        <p:spPr>
          <a:xfrm>
            <a:off x="6627" y="2"/>
            <a:ext cx="18472165" cy="2346384"/>
          </a:xfrm>
          <a:custGeom>
            <a:avLst/>
            <a:gdLst/>
            <a:ahLst/>
            <a:cxnLst>
              <a:cxn ang="0">
                <a:pos x="wd2" y="hd2"/>
              </a:cxn>
              <a:cxn ang="5400000">
                <a:pos x="wd2" y="hd2"/>
              </a:cxn>
              <a:cxn ang="10800000">
                <a:pos x="wd2" y="hd2"/>
              </a:cxn>
              <a:cxn ang="16200000">
                <a:pos x="wd2" y="hd2"/>
              </a:cxn>
            </a:cxnLst>
            <a:rect l="0" t="0" r="r" b="b"/>
            <a:pathLst>
              <a:path w="21600" h="21600" extrusionOk="0">
                <a:moveTo>
                  <a:pt x="18701" y="0"/>
                </a:moveTo>
                <a:cubicBezTo>
                  <a:pt x="20302" y="0"/>
                  <a:pt x="21600" y="4835"/>
                  <a:pt x="21600" y="10800"/>
                </a:cubicBezTo>
                <a:cubicBezTo>
                  <a:pt x="21600" y="16765"/>
                  <a:pt x="20302" y="21600"/>
                  <a:pt x="18701" y="21600"/>
                </a:cubicBezTo>
                <a:lnTo>
                  <a:pt x="0" y="21600"/>
                </a:lnTo>
                <a:lnTo>
                  <a:pt x="0" y="0"/>
                </a:lnTo>
                <a:lnTo>
                  <a:pt x="18701" y="0"/>
                </a:lnTo>
                <a:close/>
              </a:path>
            </a:pathLst>
          </a:custGeom>
          <a:solidFill>
            <a:srgbClr val="004098"/>
          </a:solidFill>
          <a:ln w="12700">
            <a:miter lim="400000"/>
          </a:ln>
        </p:spPr>
        <p:txBody>
          <a:bodyPr tIns="91439" bIns="91439" anchor="ctr"/>
          <a:lstStyle/>
          <a:p>
            <a:pPr algn="ctr">
              <a:defRPr>
                <a:solidFill>
                  <a:srgbClr val="FFFFFF"/>
                </a:solidFill>
              </a:defRPr>
            </a:pPr>
            <a:endParaRPr/>
          </a:p>
        </p:txBody>
      </p:sp>
      <p:sp>
        <p:nvSpPr>
          <p:cNvPr id="1183" name="Slide Number"/>
          <p:cNvSpPr txBox="1">
            <a:spLocks noGrp="1"/>
          </p:cNvSpPr>
          <p:nvPr>
            <p:ph type="sldNum" sz="quarter" idx="2"/>
          </p:nvPr>
        </p:nvSpPr>
        <p:spPr>
          <a:xfrm>
            <a:off x="23073396" y="12722813"/>
            <a:ext cx="703987" cy="716179"/>
          </a:xfrm>
          <a:prstGeom prst="rect">
            <a:avLst/>
          </a:prstGeom>
        </p:spPr>
        <p:txBody>
          <a:bodyPr/>
          <a:lstStyle>
            <a:lvl1pPr>
              <a:defRPr sz="3600">
                <a:solidFill>
                  <a:srgbClr val="000000"/>
                </a:solidFill>
                <a:latin typeface="Helvetica Neue"/>
                <a:ea typeface="Helvetica Neue"/>
                <a:cs typeface="Helvetica Neue"/>
                <a:sym typeface="Helvetica Neue"/>
              </a:defRPr>
            </a:lvl1pPr>
          </a:lstStyle>
          <a:p>
            <a:fld id="{86CB4B4D-7CA3-9044-876B-883B54F8677D}" type="slidenum">
              <a:t>‹#›</a:t>
            </a:fld>
            <a:endParaRPr/>
          </a:p>
        </p:txBody>
      </p:sp>
      <p:grpSp>
        <p:nvGrpSpPr>
          <p:cNvPr id="1274" name="组合 122"/>
          <p:cNvGrpSpPr/>
          <p:nvPr/>
        </p:nvGrpSpPr>
        <p:grpSpPr>
          <a:xfrm>
            <a:off x="19747230" y="575812"/>
            <a:ext cx="3756661" cy="958629"/>
            <a:chOff x="0" y="0"/>
            <a:chExt cx="3756659" cy="958628"/>
          </a:xfrm>
        </p:grpSpPr>
        <p:sp>
          <p:nvSpPr>
            <p:cNvPr id="1184" name="任意多边形: 形状 123"/>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5" name="任意多边形: 形状 12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6" name="任意多边形: 形状 12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7" name="任意多边形: 形状 12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8" name="任意多边形: 形状 12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89" name="任意多边形: 形状 12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0" name="任意多边形: 形状 12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1" name="任意多边形: 形状 130"/>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2" name="任意多边形: 形状 131"/>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3" name="任意多边形: 形状 132"/>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4" name="任意多边形: 形状 133"/>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5" name="任意多边形: 形状 134"/>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6" name="任意多边形: 形状 135"/>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7" name="任意多边形: 形状 136"/>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8" name="任意多边形: 形状 137"/>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99" name="任意多边形: 形状 138"/>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0" name="任意多边形: 形状 139"/>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1" name="任意多边形: 形状 140"/>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2" name="任意多边形: 形状 141"/>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3" name="任意多边形: 形状 142"/>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4" name="任意多边形: 形状 143"/>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5" name="任意多边形: 形状 144"/>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6" name="任意多边形: 形状 145"/>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7" name="任意多边形: 形状 146"/>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8" name="任意多边形: 形状 147"/>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09" name="任意多边形: 形状 148"/>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0" name="任意多边形: 形状 149"/>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1" name="任意多边形: 形状 150"/>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2" name="任意多边形: 形状 151"/>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3" name="任意多边形: 形状 152"/>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4" name="任意多边形: 形状 153"/>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5" name="任意多边形: 形状 154"/>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6" name="任意多边形: 形状 155"/>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7" name="任意多边形: 形状 156"/>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8" name="任意多边形: 形状 157"/>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19" name="任意多边形: 形状 158"/>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0" name="任意多边形: 形状 159"/>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1" name="任意多边形: 形状 160"/>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2" name="任意多边形: 形状 161"/>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3" name="任意多边形: 形状 162"/>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4" name="任意多边形: 形状 163"/>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5" name="任意多边形: 形状 164"/>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6" name="任意多边形: 形状 165"/>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7" name="任意多边形: 形状 166"/>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8" name="任意多边形: 形状 167"/>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29" name="任意多边形: 形状 168"/>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0" name="任意多边形: 形状 169"/>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1" name="任意多边形: 形状 170"/>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2" name="任意多边形: 形状 171"/>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3" name="任意多边形: 形状 172"/>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4" name="任意多边形: 形状 173"/>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5" name="任意多边形: 形状 174"/>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6" name="任意多边形: 形状 175"/>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7" name="任意多边形: 形状 176"/>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8" name="任意多边形: 形状 177"/>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39" name="任意多边形: 形状 178"/>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0" name="任意多边形: 形状 179"/>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1" name="任意多边形: 形状 180"/>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2" name="任意多边形: 形状 181"/>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3" name="任意多边形: 形状 182"/>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4" name="任意多边形: 形状 183"/>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5" name="任意多边形: 形状 184"/>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6" name="任意多边形: 形状 185"/>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7" name="任意多边形: 形状 186"/>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8" name="任意多边形: 形状 187"/>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49" name="任意多边形: 形状 188"/>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0" name="任意多边形: 形状 189"/>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1" name="任意多边形: 形状 190"/>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2" name="任意多边形: 形状 191"/>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3" name="任意多边形: 形状 192"/>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4" name="任意多边形: 形状 193"/>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5" name="任意多边形: 形状 194"/>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6" name="任意多边形: 形状 195"/>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7" name="任意多边形: 形状 196"/>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8" name="任意多边形: 形状 197"/>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59" name="任意多边形: 形状 198"/>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0" name="任意多边形: 形状 199"/>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1" name="任意多边形: 形状 200"/>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2" name="任意多边形: 形状 201"/>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3" name="任意多边形: 形状 202"/>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4" name="任意多边形: 形状 203"/>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5" name="任意多边形: 形状 204"/>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6" name="任意多边形: 形状 205"/>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7" name="任意多边形: 形状 206"/>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8" name="任意多边形: 形状 207"/>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69" name="任意多边形: 形状 208"/>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0" name="任意多边形: 形状 209"/>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1" name="任意多边形: 形状 210"/>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2" name="任意多边形: 形状 211"/>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273" name="任意多边形: 形状 212"/>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pic>
        <p:nvPicPr>
          <p:cNvPr id="1275" name="图片 7" descr="图片 7"/>
          <p:cNvPicPr>
            <a:picLocks noChangeAspect="1"/>
          </p:cNvPicPr>
          <p:nvPr/>
        </p:nvPicPr>
        <p:blipFill>
          <a:blip r:embed="rId2"/>
          <a:stretch>
            <a:fillRect/>
          </a:stretch>
        </p:blipFill>
        <p:spPr>
          <a:xfrm>
            <a:off x="12481751" y="111156"/>
            <a:ext cx="5950693" cy="21240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5913" y="21600"/>
                </a:lnTo>
                <a:cubicBezTo>
                  <a:pt x="19054" y="21600"/>
                  <a:pt x="21600" y="16765"/>
                  <a:pt x="21600" y="10800"/>
                </a:cubicBezTo>
                <a:cubicBezTo>
                  <a:pt x="21600" y="4835"/>
                  <a:pt x="19054" y="0"/>
                  <a:pt x="15913" y="0"/>
                </a:cubicBezTo>
                <a:lnTo>
                  <a:pt x="0" y="0"/>
                </a:lnTo>
                <a:close/>
              </a:path>
            </a:pathLst>
          </a:custGeom>
          <a:ln w="12700">
            <a:miter lim="400000"/>
          </a:ln>
        </p:spPr>
      </p:pic>
      <p:sp>
        <p:nvSpPr>
          <p:cNvPr id="1276" name="Body Level One…"/>
          <p:cNvSpPr txBox="1">
            <a:spLocks noGrp="1"/>
          </p:cNvSpPr>
          <p:nvPr>
            <p:ph type="body" idx="1"/>
          </p:nvPr>
        </p:nvSpPr>
        <p:spPr>
          <a:xfrm>
            <a:off x="863600" y="2767547"/>
            <a:ext cx="22656800" cy="10515601"/>
          </a:xfrm>
          <a:prstGeom prst="rect">
            <a:avLst/>
          </a:prstGeom>
        </p:spPr>
        <p:txBody>
          <a:bodyPr/>
          <a:lstStyle>
            <a:lvl1pPr>
              <a:lnSpc>
                <a:spcPct val="100000"/>
              </a:lnSpc>
              <a:spcBef>
                <a:spcPts val="2400"/>
              </a:spcBef>
            </a:lvl1pPr>
            <a:lvl2pPr>
              <a:lnSpc>
                <a:spcPct val="100000"/>
              </a:lnSpc>
              <a:spcBef>
                <a:spcPts val="2400"/>
              </a:spcBef>
              <a:defRPr sz="5200">
                <a:solidFill>
                  <a:srgbClr val="183E92"/>
                </a:solidFill>
              </a:defRPr>
            </a:lvl2pPr>
            <a:lvl3pPr>
              <a:lnSpc>
                <a:spcPct val="100000"/>
              </a:lnSpc>
              <a:spcBef>
                <a:spcPts val="2400"/>
              </a:spcBef>
              <a:defRPr sz="4800">
                <a:solidFill>
                  <a:srgbClr val="FF2600"/>
                </a:solidFill>
              </a:defRPr>
            </a:lvl3pPr>
            <a:lvl4pPr>
              <a:lnSpc>
                <a:spcPct val="100000"/>
              </a:lnSpc>
              <a:spcBef>
                <a:spcPts val="2400"/>
              </a:spcBef>
            </a:lvl4pPr>
            <a:lvl5pPr>
              <a:lnSpc>
                <a:spcPct val="100000"/>
              </a:lnSpc>
              <a:spcBef>
                <a:spcPts val="2400"/>
              </a:spcBef>
            </a:lvl5pPr>
          </a:lstStyle>
          <a:p>
            <a:r>
              <a:t>Body Level One</a:t>
            </a:r>
          </a:p>
          <a:p>
            <a:pPr lvl="1"/>
            <a:r>
              <a:t>Body Level Two</a:t>
            </a:r>
          </a:p>
          <a:p>
            <a:pPr lvl="2"/>
            <a:r>
              <a:t>Body Level Three</a:t>
            </a:r>
          </a:p>
          <a:p>
            <a:pPr lvl="3"/>
            <a:r>
              <a:t>Body Level Four</a:t>
            </a:r>
          </a:p>
          <a:p>
            <a:pPr lvl="4"/>
            <a:r>
              <a:t>Body Level Five</a:t>
            </a:r>
          </a:p>
        </p:txBody>
      </p:sp>
      <p:sp>
        <p:nvSpPr>
          <p:cNvPr id="1277" name="Title Text"/>
          <p:cNvSpPr txBox="1">
            <a:spLocks noGrp="1"/>
          </p:cNvSpPr>
          <p:nvPr>
            <p:ph type="title"/>
          </p:nvPr>
        </p:nvSpPr>
        <p:spPr>
          <a:xfrm>
            <a:off x="550078" y="459650"/>
            <a:ext cx="15830611" cy="1427088"/>
          </a:xfrm>
          <a:prstGeom prst="rect">
            <a:avLst/>
          </a:prstGeom>
        </p:spPr>
        <p:txBody>
          <a:bodyPr/>
          <a:lstStyle>
            <a:lvl1pPr>
              <a:defRPr b="1">
                <a:solidFill>
                  <a:srgbClr val="FFFFFF"/>
                </a:solidFill>
                <a:latin typeface="Helvetica Neue"/>
                <a:ea typeface="Helvetica Neue"/>
                <a:cs typeface="Helvetica Neue"/>
                <a:sym typeface="Helvetica Neue"/>
              </a:defRPr>
            </a:lvl1pPr>
          </a:lstStyle>
          <a:p>
            <a:r>
              <a:t>Title Text</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52_自定义版式">
    <p:bg>
      <p:bgPr>
        <a:solidFill>
          <a:srgbClr val="F2F2F2"/>
        </a:solidFill>
        <a:effectLst/>
      </p:bgPr>
    </p:bg>
    <p:spTree>
      <p:nvGrpSpPr>
        <p:cNvPr id="1" name=""/>
        <p:cNvGrpSpPr/>
        <p:nvPr/>
      </p:nvGrpSpPr>
      <p:grpSpPr>
        <a:xfrm>
          <a:off x="0" y="0"/>
          <a:ext cx="0" cy="0"/>
          <a:chOff x="0" y="0"/>
          <a:chExt cx="0" cy="0"/>
        </a:xfrm>
      </p:grpSpPr>
      <p:sp>
        <p:nvSpPr>
          <p:cNvPr id="1284" name="矩形 4"/>
          <p:cNvSpPr/>
          <p:nvPr/>
        </p:nvSpPr>
        <p:spPr>
          <a:xfrm>
            <a:off x="0" y="0"/>
            <a:ext cx="24384000" cy="13716000"/>
          </a:xfrm>
          <a:prstGeom prst="rect">
            <a:avLst/>
          </a:prstGeom>
          <a:solidFill>
            <a:srgbClr val="004098"/>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sp>
        <p:nvSpPr>
          <p:cNvPr id="128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286" name="图片 17" descr="图片 17"/>
          <p:cNvPicPr>
            <a:picLocks noChangeAspect="1"/>
          </p:cNvPicPr>
          <p:nvPr/>
        </p:nvPicPr>
        <p:blipFill>
          <a:blip r:embed="rId2"/>
          <a:stretch>
            <a:fillRect/>
          </a:stretch>
        </p:blipFill>
        <p:spPr>
          <a:xfrm>
            <a:off x="5402038" y="6870779"/>
            <a:ext cx="13579925" cy="5763923"/>
          </a:xfrm>
          <a:prstGeom prst="rect">
            <a:avLst/>
          </a:prstGeom>
          <a:ln w="12700">
            <a:miter lim="400000"/>
          </a:ln>
        </p:spPr>
      </p:pic>
      <p:sp>
        <p:nvSpPr>
          <p:cNvPr id="1287" name="文本框 20"/>
          <p:cNvSpPr txBox="1"/>
          <p:nvPr/>
        </p:nvSpPr>
        <p:spPr>
          <a:xfrm>
            <a:off x="9788524" y="4090156"/>
            <a:ext cx="6803300" cy="274828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just">
              <a:defRPr sz="14400" b="1">
                <a:solidFill>
                  <a:srgbClr val="FFFFFF"/>
                </a:solidFill>
                <a:latin typeface="微软雅黑"/>
                <a:ea typeface="微软雅黑"/>
                <a:cs typeface="微软雅黑"/>
                <a:sym typeface="微软雅黑"/>
              </a:defRPr>
            </a:lvl1pPr>
          </a:lstStyle>
          <a:p>
            <a:r>
              <a:t>谢谢！</a:t>
            </a:r>
          </a:p>
        </p:txBody>
      </p:sp>
      <p:grpSp>
        <p:nvGrpSpPr>
          <p:cNvPr id="1290" name="组合 1"/>
          <p:cNvGrpSpPr/>
          <p:nvPr/>
        </p:nvGrpSpPr>
        <p:grpSpPr>
          <a:xfrm>
            <a:off x="4988853" y="5308839"/>
            <a:ext cx="14406297" cy="1"/>
            <a:chOff x="0" y="0"/>
            <a:chExt cx="14406295" cy="0"/>
          </a:xfrm>
        </p:grpSpPr>
        <p:sp>
          <p:nvSpPr>
            <p:cNvPr id="1288" name="直接连接符 167"/>
            <p:cNvSpPr/>
            <p:nvPr/>
          </p:nvSpPr>
          <p:spPr>
            <a:xfrm flipH="1" flipV="1">
              <a:off x="11538105" y="0"/>
              <a:ext cx="2868191" cy="1"/>
            </a:xfrm>
            <a:prstGeom prst="line">
              <a:avLst/>
            </a:prstGeom>
            <a:noFill/>
            <a:ln w="25400" cap="flat">
              <a:solidFill>
                <a:srgbClr val="FFFFFF"/>
              </a:solidFill>
              <a:prstDash val="solid"/>
              <a:miter lim="800000"/>
            </a:ln>
            <a:effectLst/>
          </p:spPr>
          <p:txBody>
            <a:bodyPr wrap="square" lIns="91439" tIns="91439" rIns="91439" bIns="91439" numCol="1" anchor="t">
              <a:noAutofit/>
            </a:bodyPr>
            <a:lstStyle/>
            <a:p>
              <a:endParaRPr/>
            </a:p>
          </p:txBody>
        </p:sp>
        <p:sp>
          <p:nvSpPr>
            <p:cNvPr id="1289" name="直接连接符 170"/>
            <p:cNvSpPr/>
            <p:nvPr/>
          </p:nvSpPr>
          <p:spPr>
            <a:xfrm flipH="1" flipV="1">
              <a:off x="0" y="0"/>
              <a:ext cx="2834639" cy="1"/>
            </a:xfrm>
            <a:prstGeom prst="line">
              <a:avLst/>
            </a:prstGeom>
            <a:noFill/>
            <a:ln w="25400" cap="flat">
              <a:solidFill>
                <a:srgbClr val="FFFFFF"/>
              </a:solidFill>
              <a:prstDash val="solid"/>
              <a:miter lim="800000"/>
            </a:ln>
            <a:effectLst/>
          </p:spPr>
          <p:txBody>
            <a:bodyPr wrap="square" lIns="91439" tIns="91439" rIns="91439" bIns="91439" numCol="1" anchor="t">
              <a:noAutofit/>
            </a:bodyPr>
            <a:lstStyle/>
            <a:p>
              <a:endParaRPr/>
            </a:p>
          </p:txBody>
        </p:sp>
      </p:grpSp>
      <p:pic>
        <p:nvPicPr>
          <p:cNvPr id="1291" name="图片 168" descr="图片 168"/>
          <p:cNvPicPr>
            <a:picLocks noChangeAspect="1"/>
          </p:cNvPicPr>
          <p:nvPr/>
        </p:nvPicPr>
        <p:blipFill>
          <a:blip r:embed="rId3"/>
          <a:stretch>
            <a:fillRect/>
          </a:stretch>
        </p:blipFill>
        <p:spPr>
          <a:xfrm>
            <a:off x="19745591" y="576432"/>
            <a:ext cx="3756835" cy="958223"/>
          </a:xfrm>
          <a:prstGeom prst="rect">
            <a:avLst/>
          </a:prstGeom>
          <a:ln w="12700">
            <a:miter lim="400000"/>
          </a:ln>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8_自定义版式">
    <p:spTree>
      <p:nvGrpSpPr>
        <p:cNvPr id="1" name=""/>
        <p:cNvGrpSpPr/>
        <p:nvPr/>
      </p:nvGrpSpPr>
      <p:grpSpPr>
        <a:xfrm>
          <a:off x="0" y="0"/>
          <a:ext cx="0" cy="0"/>
          <a:chOff x="0" y="0"/>
          <a:chExt cx="0" cy="0"/>
        </a:xfrm>
      </p:grpSpPr>
      <p:sp>
        <p:nvSpPr>
          <p:cNvPr id="1400" name="任意多边形 19"/>
          <p:cNvSpPr/>
          <p:nvPr/>
        </p:nvSpPr>
        <p:spPr>
          <a:xfrm>
            <a:off x="10070" y="6874"/>
            <a:ext cx="18472167" cy="1990093"/>
          </a:xfrm>
          <a:custGeom>
            <a:avLst/>
            <a:gdLst/>
            <a:ahLst/>
            <a:cxnLst>
              <a:cxn ang="0">
                <a:pos x="wd2" y="hd2"/>
              </a:cxn>
              <a:cxn ang="5400000">
                <a:pos x="wd2" y="hd2"/>
              </a:cxn>
              <a:cxn ang="10800000">
                <a:pos x="wd2" y="hd2"/>
              </a:cxn>
              <a:cxn ang="16200000">
                <a:pos x="wd2" y="hd2"/>
              </a:cxn>
            </a:cxnLst>
            <a:rect l="0" t="0" r="r" b="b"/>
            <a:pathLst>
              <a:path w="21600" h="21600" extrusionOk="0">
                <a:moveTo>
                  <a:pt x="18701" y="0"/>
                </a:moveTo>
                <a:cubicBezTo>
                  <a:pt x="20302" y="0"/>
                  <a:pt x="21600" y="4835"/>
                  <a:pt x="21600" y="10800"/>
                </a:cubicBezTo>
                <a:cubicBezTo>
                  <a:pt x="21600" y="16765"/>
                  <a:pt x="20302" y="21600"/>
                  <a:pt x="18701" y="21600"/>
                </a:cubicBezTo>
                <a:lnTo>
                  <a:pt x="0" y="21600"/>
                </a:lnTo>
                <a:lnTo>
                  <a:pt x="0" y="0"/>
                </a:lnTo>
                <a:lnTo>
                  <a:pt x="18701" y="0"/>
                </a:lnTo>
                <a:close/>
              </a:path>
            </a:pathLst>
          </a:custGeom>
          <a:solidFill>
            <a:srgbClr val="004098"/>
          </a:solidFill>
          <a:ln w="12700">
            <a:miter lim="400000"/>
          </a:ln>
        </p:spPr>
        <p:txBody>
          <a:bodyPr tIns="91439" bIns="91439" anchor="ctr"/>
          <a:lstStyle/>
          <a:p>
            <a:pPr algn="ctr">
              <a:defRPr sz="1800">
                <a:solidFill>
                  <a:srgbClr val="FFFFFF"/>
                </a:solidFill>
                <a:latin typeface="Calibri"/>
                <a:ea typeface="Calibri"/>
                <a:cs typeface="Calibri"/>
                <a:sym typeface="Calibri"/>
              </a:defRPr>
            </a:pPr>
            <a:endParaRPr/>
          </a:p>
        </p:txBody>
      </p:sp>
      <p:sp>
        <p:nvSpPr>
          <p:cNvPr id="1401" name="Slide Number"/>
          <p:cNvSpPr txBox="1">
            <a:spLocks noGrp="1"/>
          </p:cNvSpPr>
          <p:nvPr>
            <p:ph type="sldNum" sz="quarter" idx="2"/>
          </p:nvPr>
        </p:nvSpPr>
        <p:spPr>
          <a:xfrm>
            <a:off x="22890449" y="12602172"/>
            <a:ext cx="607537" cy="588487"/>
          </a:xfrm>
          <a:prstGeom prst="rect">
            <a:avLst/>
          </a:prstGeom>
        </p:spPr>
        <p:txBody>
          <a:bodyPr/>
          <a:lstStyle>
            <a:lvl1pPr>
              <a:defRPr sz="3200">
                <a:solidFill>
                  <a:srgbClr val="002060"/>
                </a:solidFill>
                <a:latin typeface="Calibri Light"/>
                <a:ea typeface="Calibri Light"/>
                <a:cs typeface="Calibri Light"/>
                <a:sym typeface="Calibri Light"/>
              </a:defRPr>
            </a:lvl1pPr>
          </a:lstStyle>
          <a:p>
            <a:fld id="{86CB4B4D-7CA3-9044-876B-883B54F8677D}" type="slidenum">
              <a:t>‹#›</a:t>
            </a:fld>
            <a:endParaRPr/>
          </a:p>
        </p:txBody>
      </p:sp>
      <p:grpSp>
        <p:nvGrpSpPr>
          <p:cNvPr id="1492" name="组合 122"/>
          <p:cNvGrpSpPr/>
          <p:nvPr/>
        </p:nvGrpSpPr>
        <p:grpSpPr>
          <a:xfrm>
            <a:off x="19747230" y="575807"/>
            <a:ext cx="3756670" cy="958633"/>
            <a:chOff x="0" y="-4"/>
            <a:chExt cx="3756669" cy="958631"/>
          </a:xfrm>
        </p:grpSpPr>
        <p:sp>
          <p:nvSpPr>
            <p:cNvPr id="1402" name="任意多边形: 形状 123"/>
            <p:cNvSpPr/>
            <p:nvPr/>
          </p:nvSpPr>
          <p:spPr>
            <a:xfrm>
              <a:off x="1130769" y="116924"/>
              <a:ext cx="429865" cy="280399"/>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3" name="任意多边形: 形状 124"/>
            <p:cNvSpPr/>
            <p:nvPr/>
          </p:nvSpPr>
          <p:spPr>
            <a:xfrm>
              <a:off x="2153463" y="158221"/>
              <a:ext cx="48663" cy="93561"/>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4" name="任意多边形: 形状 125"/>
            <p:cNvSpPr/>
            <p:nvPr/>
          </p:nvSpPr>
          <p:spPr>
            <a:xfrm>
              <a:off x="2073243" y="161081"/>
              <a:ext cx="237668" cy="384113"/>
            </a:xfrm>
            <a:custGeom>
              <a:avLst/>
              <a:gdLst/>
              <a:ahLst/>
              <a:cxnLst>
                <a:cxn ang="0">
                  <a:pos x="wd2" y="hd2"/>
                </a:cxn>
                <a:cxn ang="5400000">
                  <a:pos x="wd2" y="hd2"/>
                </a:cxn>
                <a:cxn ang="10800000">
                  <a:pos x="wd2" y="hd2"/>
                </a:cxn>
                <a:cxn ang="16200000">
                  <a:pos x="wd2" y="hd2"/>
                </a:cxn>
              </a:cxnLst>
              <a:rect l="0" t="0" r="r" b="b"/>
              <a:pathLst>
                <a:path w="21519"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5" name="任意多边形: 形状 126"/>
            <p:cNvSpPr/>
            <p:nvPr/>
          </p:nvSpPr>
          <p:spPr>
            <a:xfrm>
              <a:off x="3023323" y="160690"/>
              <a:ext cx="50026" cy="51788"/>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6" name="任意多边形: 形状 127"/>
            <p:cNvSpPr/>
            <p:nvPr/>
          </p:nvSpPr>
          <p:spPr>
            <a:xfrm>
              <a:off x="2588954" y="190261"/>
              <a:ext cx="232465"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7" name="任意多边形: 形状 128"/>
            <p:cNvSpPr/>
            <p:nvPr/>
          </p:nvSpPr>
          <p:spPr>
            <a:xfrm>
              <a:off x="1796969" y="199209"/>
              <a:ext cx="147751" cy="160999"/>
            </a:xfrm>
            <a:custGeom>
              <a:avLst/>
              <a:gdLst/>
              <a:ahLst/>
              <a:cxnLst>
                <a:cxn ang="0">
                  <a:pos x="wd2" y="hd2"/>
                </a:cxn>
                <a:cxn ang="5400000">
                  <a:pos x="wd2" y="hd2"/>
                </a:cxn>
                <a:cxn ang="10800000">
                  <a:pos x="wd2" y="hd2"/>
                </a:cxn>
                <a:cxn ang="16200000">
                  <a:pos x="wd2" y="hd2"/>
                </a:cxn>
              </a:cxnLst>
              <a:rect l="0" t="0" r="r" b="b"/>
              <a:pathLst>
                <a:path w="21490" h="21208" extrusionOk="0">
                  <a:moveTo>
                    <a:pt x="1822" y="320"/>
                  </a:moveTo>
                  <a:cubicBezTo>
                    <a:pt x="1481" y="628"/>
                    <a:pt x="1539" y="1423"/>
                    <a:pt x="1936" y="1890"/>
                  </a:cubicBezTo>
                  <a:cubicBezTo>
                    <a:pt x="2988" y="3126"/>
                    <a:pt x="3136" y="3431"/>
                    <a:pt x="3136" y="4368"/>
                  </a:cubicBezTo>
                  <a:cubicBezTo>
                    <a:pt x="3136" y="5432"/>
                    <a:pt x="2288" y="8010"/>
                    <a:pt x="1890" y="8154"/>
                  </a:cubicBezTo>
                  <a:cubicBezTo>
                    <a:pt x="1555" y="8275"/>
                    <a:pt x="714" y="10790"/>
                    <a:pt x="309" y="12883"/>
                  </a:cubicBezTo>
                  <a:cubicBezTo>
                    <a:pt x="-23" y="14594"/>
                    <a:pt x="-110" y="18135"/>
                    <a:pt x="159" y="18977"/>
                  </a:cubicBezTo>
                  <a:cubicBezTo>
                    <a:pt x="373" y="19650"/>
                    <a:pt x="934" y="20262"/>
                    <a:pt x="1749" y="20713"/>
                  </a:cubicBezTo>
                  <a:cubicBezTo>
                    <a:pt x="3273" y="21556"/>
                    <a:pt x="4230" y="21371"/>
                    <a:pt x="6563" y="19780"/>
                  </a:cubicBezTo>
                  <a:cubicBezTo>
                    <a:pt x="7430" y="19190"/>
                    <a:pt x="9984" y="17903"/>
                    <a:pt x="13157" y="16459"/>
                  </a:cubicBezTo>
                  <a:cubicBezTo>
                    <a:pt x="16005" y="15163"/>
                    <a:pt x="18692" y="13827"/>
                    <a:pt x="19126" y="13490"/>
                  </a:cubicBezTo>
                  <a:cubicBezTo>
                    <a:pt x="20032" y="12788"/>
                    <a:pt x="21490" y="10898"/>
                    <a:pt x="21490" y="10426"/>
                  </a:cubicBezTo>
                  <a:cubicBezTo>
                    <a:pt x="21490" y="9403"/>
                    <a:pt x="19543" y="9263"/>
                    <a:pt x="16538" y="10071"/>
                  </a:cubicBezTo>
                  <a:cubicBezTo>
                    <a:pt x="14226" y="10693"/>
                    <a:pt x="12297" y="11386"/>
                    <a:pt x="11607" y="11844"/>
                  </a:cubicBezTo>
                  <a:cubicBezTo>
                    <a:pt x="11326" y="12030"/>
                    <a:pt x="11045" y="12183"/>
                    <a:pt x="10983" y="12183"/>
                  </a:cubicBezTo>
                  <a:cubicBezTo>
                    <a:pt x="10445" y="12183"/>
                    <a:pt x="7073" y="13594"/>
                    <a:pt x="6261" y="14159"/>
                  </a:cubicBezTo>
                  <a:cubicBezTo>
                    <a:pt x="5493" y="14692"/>
                    <a:pt x="5193" y="14817"/>
                    <a:pt x="5078" y="14648"/>
                  </a:cubicBezTo>
                  <a:cubicBezTo>
                    <a:pt x="4785" y="14218"/>
                    <a:pt x="5037" y="13134"/>
                    <a:pt x="6040" y="10521"/>
                  </a:cubicBezTo>
                  <a:cubicBezTo>
                    <a:pt x="7542" y="6606"/>
                    <a:pt x="7802" y="5643"/>
                    <a:pt x="7831" y="3872"/>
                  </a:cubicBezTo>
                  <a:cubicBezTo>
                    <a:pt x="7866" y="1707"/>
                    <a:pt x="7518" y="1074"/>
                    <a:pt x="5933" y="421"/>
                  </a:cubicBezTo>
                  <a:cubicBezTo>
                    <a:pt x="4928" y="7"/>
                    <a:pt x="4601" y="-44"/>
                    <a:pt x="3416" y="27"/>
                  </a:cubicBezTo>
                  <a:cubicBezTo>
                    <a:pt x="2667" y="73"/>
                    <a:pt x="1949" y="204"/>
                    <a:pt x="1822" y="3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8" name="任意多边形: 形状 129"/>
            <p:cNvSpPr/>
            <p:nvPr/>
          </p:nvSpPr>
          <p:spPr>
            <a:xfrm>
              <a:off x="3343677" y="203386"/>
              <a:ext cx="412993" cy="340270"/>
            </a:xfrm>
            <a:custGeom>
              <a:avLst/>
              <a:gdLst/>
              <a:ahLst/>
              <a:cxnLst>
                <a:cxn ang="0">
                  <a:pos x="wd2" y="hd2"/>
                </a:cxn>
                <a:cxn ang="5400000">
                  <a:pos x="wd2" y="hd2"/>
                </a:cxn>
                <a:cxn ang="10800000">
                  <a:pos x="wd2" y="hd2"/>
                </a:cxn>
                <a:cxn ang="16200000">
                  <a:pos x="wd2" y="hd2"/>
                </a:cxn>
              </a:cxnLst>
              <a:rect l="0" t="0" r="r" b="b"/>
              <a:pathLst>
                <a:path w="21368" h="21517"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09" name="任意多边形: 形状 130"/>
            <p:cNvSpPr/>
            <p:nvPr/>
          </p:nvSpPr>
          <p:spPr>
            <a:xfrm>
              <a:off x="2955675" y="225541"/>
              <a:ext cx="234346" cy="91204"/>
            </a:xfrm>
            <a:custGeom>
              <a:avLst/>
              <a:gdLst/>
              <a:ahLst/>
              <a:cxnLst>
                <a:cxn ang="0">
                  <a:pos x="wd2" y="hd2"/>
                </a:cxn>
                <a:cxn ang="5400000">
                  <a:pos x="wd2" y="hd2"/>
                </a:cxn>
                <a:cxn ang="10800000">
                  <a:pos x="wd2" y="hd2"/>
                </a:cxn>
                <a:cxn ang="16200000">
                  <a:pos x="wd2" y="hd2"/>
                </a:cxn>
              </a:cxnLst>
              <a:rect l="0" t="0" r="r" b="b"/>
              <a:pathLst>
                <a:path w="21501" h="21260" extrusionOk="0">
                  <a:moveTo>
                    <a:pt x="13520" y="113"/>
                  </a:moveTo>
                  <a:cubicBezTo>
                    <a:pt x="13352" y="187"/>
                    <a:pt x="12721" y="398"/>
                    <a:pt x="12118" y="583"/>
                  </a:cubicBezTo>
                  <a:cubicBezTo>
                    <a:pt x="11515" y="768"/>
                    <a:pt x="10582" y="1197"/>
                    <a:pt x="10046" y="1536"/>
                  </a:cubicBezTo>
                  <a:cubicBezTo>
                    <a:pt x="7673" y="3036"/>
                    <a:pt x="4350" y="6225"/>
                    <a:pt x="3626" y="7697"/>
                  </a:cubicBezTo>
                  <a:cubicBezTo>
                    <a:pt x="2928" y="9117"/>
                    <a:pt x="2731" y="8948"/>
                    <a:pt x="2563" y="6784"/>
                  </a:cubicBezTo>
                  <a:cubicBezTo>
                    <a:pt x="2454" y="5376"/>
                    <a:pt x="2308" y="4630"/>
                    <a:pt x="1922" y="3517"/>
                  </a:cubicBezTo>
                  <a:cubicBezTo>
                    <a:pt x="1493" y="2278"/>
                    <a:pt x="1351" y="2065"/>
                    <a:pt x="921" y="2013"/>
                  </a:cubicBezTo>
                  <a:cubicBezTo>
                    <a:pt x="133" y="1916"/>
                    <a:pt x="60" y="2555"/>
                    <a:pt x="13" y="10002"/>
                  </a:cubicBezTo>
                  <a:cubicBezTo>
                    <a:pt x="-20" y="15332"/>
                    <a:pt x="4" y="16381"/>
                    <a:pt x="187" y="17527"/>
                  </a:cubicBezTo>
                  <a:cubicBezTo>
                    <a:pt x="448" y="19162"/>
                    <a:pt x="1041" y="20532"/>
                    <a:pt x="1707" y="21038"/>
                  </a:cubicBezTo>
                  <a:cubicBezTo>
                    <a:pt x="2148" y="21374"/>
                    <a:pt x="2261" y="21348"/>
                    <a:pt x="2652" y="20820"/>
                  </a:cubicBezTo>
                  <a:cubicBezTo>
                    <a:pt x="2897" y="20490"/>
                    <a:pt x="3362" y="19315"/>
                    <a:pt x="3686" y="18208"/>
                  </a:cubicBezTo>
                  <a:cubicBezTo>
                    <a:pt x="5234" y="12920"/>
                    <a:pt x="7637" y="8830"/>
                    <a:pt x="10473" y="6661"/>
                  </a:cubicBezTo>
                  <a:cubicBezTo>
                    <a:pt x="11698" y="5724"/>
                    <a:pt x="11843" y="5682"/>
                    <a:pt x="13885" y="5680"/>
                  </a:cubicBezTo>
                  <a:cubicBezTo>
                    <a:pt x="15836" y="5679"/>
                    <a:pt x="16083" y="5741"/>
                    <a:pt x="16784" y="6415"/>
                  </a:cubicBezTo>
                  <a:cubicBezTo>
                    <a:pt x="17205" y="6820"/>
                    <a:pt x="17561" y="7235"/>
                    <a:pt x="17576" y="7338"/>
                  </a:cubicBezTo>
                  <a:cubicBezTo>
                    <a:pt x="17591" y="7441"/>
                    <a:pt x="17630" y="8640"/>
                    <a:pt x="17663" y="10002"/>
                  </a:cubicBezTo>
                  <a:lnTo>
                    <a:pt x="17724" y="12479"/>
                  </a:lnTo>
                  <a:lnTo>
                    <a:pt x="18882" y="12661"/>
                  </a:lnTo>
                  <a:cubicBezTo>
                    <a:pt x="19719" y="12792"/>
                    <a:pt x="20181" y="13026"/>
                    <a:pt x="20548" y="13506"/>
                  </a:cubicBezTo>
                  <a:lnTo>
                    <a:pt x="21056" y="14169"/>
                  </a:lnTo>
                  <a:lnTo>
                    <a:pt x="21279" y="13427"/>
                  </a:lnTo>
                  <a:cubicBezTo>
                    <a:pt x="21580" y="12429"/>
                    <a:pt x="21575" y="8654"/>
                    <a:pt x="21271" y="6948"/>
                  </a:cubicBezTo>
                  <a:cubicBezTo>
                    <a:pt x="20803" y="4330"/>
                    <a:pt x="19603" y="2209"/>
                    <a:pt x="17825" y="859"/>
                  </a:cubicBezTo>
                  <a:cubicBezTo>
                    <a:pt x="17017" y="246"/>
                    <a:pt x="14294" y="-226"/>
                    <a:pt x="13520"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0" name="任意多边形: 形状 131"/>
            <p:cNvSpPr/>
            <p:nvPr/>
          </p:nvSpPr>
          <p:spPr>
            <a:xfrm>
              <a:off x="3078439" y="283150"/>
              <a:ext cx="44054" cy="43007"/>
            </a:xfrm>
            <a:custGeom>
              <a:avLst/>
              <a:gdLst/>
              <a:ahLst/>
              <a:cxnLst>
                <a:cxn ang="0">
                  <a:pos x="wd2" y="hd2"/>
                </a:cxn>
                <a:cxn ang="5400000">
                  <a:pos x="wd2" y="hd2"/>
                </a:cxn>
                <a:cxn ang="10800000">
                  <a:pos x="wd2" y="hd2"/>
                </a:cxn>
                <a:cxn ang="16200000">
                  <a:pos x="wd2" y="hd2"/>
                </a:cxn>
              </a:cxnLst>
              <a:rect l="0" t="0" r="r" b="b"/>
              <a:pathLst>
                <a:path w="20824" h="20735" extrusionOk="0">
                  <a:moveTo>
                    <a:pt x="4175" y="603"/>
                  </a:moveTo>
                  <a:cubicBezTo>
                    <a:pt x="2351" y="1691"/>
                    <a:pt x="419" y="3445"/>
                    <a:pt x="15" y="4381"/>
                  </a:cubicBezTo>
                  <a:cubicBezTo>
                    <a:pt x="-151" y="4766"/>
                    <a:pt x="1050" y="7796"/>
                    <a:pt x="2684" y="11112"/>
                  </a:cubicBezTo>
                  <a:cubicBezTo>
                    <a:pt x="6552" y="18962"/>
                    <a:pt x="8098" y="20218"/>
                    <a:pt x="14398" y="20630"/>
                  </a:cubicBezTo>
                  <a:cubicBezTo>
                    <a:pt x="20571" y="21034"/>
                    <a:pt x="21449" y="20413"/>
                    <a:pt x="20499" y="16315"/>
                  </a:cubicBezTo>
                  <a:cubicBezTo>
                    <a:pt x="20128" y="14716"/>
                    <a:pt x="19462" y="11771"/>
                    <a:pt x="19019" y="9770"/>
                  </a:cubicBezTo>
                  <a:cubicBezTo>
                    <a:pt x="18078" y="5517"/>
                    <a:pt x="17049" y="4099"/>
                    <a:pt x="13375" y="1984"/>
                  </a:cubicBezTo>
                  <a:cubicBezTo>
                    <a:pt x="9935" y="4"/>
                    <a:pt x="6135" y="-566"/>
                    <a:pt x="4175" y="60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1" name="任意多边形: 形状 132"/>
            <p:cNvSpPr/>
            <p:nvPr/>
          </p:nvSpPr>
          <p:spPr>
            <a:xfrm>
              <a:off x="2429746" y="227013"/>
              <a:ext cx="159688" cy="211865"/>
            </a:xfrm>
            <a:custGeom>
              <a:avLst/>
              <a:gdLst/>
              <a:ahLst/>
              <a:cxnLst>
                <a:cxn ang="0">
                  <a:pos x="wd2" y="hd2"/>
                </a:cxn>
                <a:cxn ang="5400000">
                  <a:pos x="wd2" y="hd2"/>
                </a:cxn>
                <a:cxn ang="10800000">
                  <a:pos x="wd2" y="hd2"/>
                </a:cxn>
                <a:cxn ang="16200000">
                  <a:pos x="wd2" y="hd2"/>
                </a:cxn>
              </a:cxnLst>
              <a:rect l="0" t="0" r="r" b="b"/>
              <a:pathLst>
                <a:path w="20917" h="21532" extrusionOk="0">
                  <a:moveTo>
                    <a:pt x="13024" y="13999"/>
                  </a:moveTo>
                  <a:cubicBezTo>
                    <a:pt x="12946" y="13999"/>
                    <a:pt x="12680" y="14186"/>
                    <a:pt x="12432" y="14414"/>
                  </a:cubicBezTo>
                  <a:cubicBezTo>
                    <a:pt x="11979" y="14832"/>
                    <a:pt x="11841" y="15307"/>
                    <a:pt x="11738" y="16800"/>
                  </a:cubicBezTo>
                  <a:cubicBezTo>
                    <a:pt x="11711" y="17190"/>
                    <a:pt x="11709" y="17509"/>
                    <a:pt x="11735" y="17509"/>
                  </a:cubicBezTo>
                  <a:cubicBezTo>
                    <a:pt x="11760" y="17509"/>
                    <a:pt x="12031" y="17315"/>
                    <a:pt x="12337" y="17077"/>
                  </a:cubicBezTo>
                  <a:cubicBezTo>
                    <a:pt x="12795" y="16722"/>
                    <a:pt x="12889" y="16549"/>
                    <a:pt x="12867" y="16099"/>
                  </a:cubicBezTo>
                  <a:cubicBezTo>
                    <a:pt x="12852" y="15798"/>
                    <a:pt x="12914" y="15202"/>
                    <a:pt x="13003" y="14775"/>
                  </a:cubicBezTo>
                  <a:cubicBezTo>
                    <a:pt x="13093" y="14348"/>
                    <a:pt x="13103" y="13999"/>
                    <a:pt x="13024" y="13999"/>
                  </a:cubicBezTo>
                  <a:close/>
                  <a:moveTo>
                    <a:pt x="10027" y="0"/>
                  </a:moveTo>
                  <a:cubicBezTo>
                    <a:pt x="11223" y="-9"/>
                    <a:pt x="12736" y="121"/>
                    <a:pt x="13555" y="354"/>
                  </a:cubicBezTo>
                  <a:cubicBezTo>
                    <a:pt x="15078" y="786"/>
                    <a:pt x="17027" y="2266"/>
                    <a:pt x="17027" y="2989"/>
                  </a:cubicBezTo>
                  <a:cubicBezTo>
                    <a:pt x="17027" y="3149"/>
                    <a:pt x="15943" y="4704"/>
                    <a:pt x="14617" y="6445"/>
                  </a:cubicBezTo>
                  <a:cubicBezTo>
                    <a:pt x="10287" y="12132"/>
                    <a:pt x="9797" y="12919"/>
                    <a:pt x="10584" y="12919"/>
                  </a:cubicBezTo>
                  <a:cubicBezTo>
                    <a:pt x="10794" y="12919"/>
                    <a:pt x="11283" y="12677"/>
                    <a:pt x="11671" y="12382"/>
                  </a:cubicBezTo>
                  <a:cubicBezTo>
                    <a:pt x="12515" y="11740"/>
                    <a:pt x="13209" y="11608"/>
                    <a:pt x="14638" y="11814"/>
                  </a:cubicBezTo>
                  <a:cubicBezTo>
                    <a:pt x="16975" y="12151"/>
                    <a:pt x="18013" y="12945"/>
                    <a:pt x="18199" y="14539"/>
                  </a:cubicBezTo>
                  <a:lnTo>
                    <a:pt x="18294" y="15349"/>
                  </a:lnTo>
                  <a:lnTo>
                    <a:pt x="19041" y="15349"/>
                  </a:lnTo>
                  <a:cubicBezTo>
                    <a:pt x="20066" y="15349"/>
                    <a:pt x="20656" y="15549"/>
                    <a:pt x="20860" y="15966"/>
                  </a:cubicBezTo>
                  <a:cubicBezTo>
                    <a:pt x="21254" y="16770"/>
                    <a:pt x="19570" y="18515"/>
                    <a:pt x="17659" y="19283"/>
                  </a:cubicBezTo>
                  <a:cubicBezTo>
                    <a:pt x="17072" y="19519"/>
                    <a:pt x="16295" y="19915"/>
                    <a:pt x="15931" y="20163"/>
                  </a:cubicBezTo>
                  <a:cubicBezTo>
                    <a:pt x="15109" y="20724"/>
                    <a:pt x="14354" y="20755"/>
                    <a:pt x="13288" y="20270"/>
                  </a:cubicBezTo>
                  <a:lnTo>
                    <a:pt x="12532" y="19927"/>
                  </a:lnTo>
                  <a:lnTo>
                    <a:pt x="11809" y="20507"/>
                  </a:lnTo>
                  <a:cubicBezTo>
                    <a:pt x="10506" y="21552"/>
                    <a:pt x="10427" y="21591"/>
                    <a:pt x="9796" y="21499"/>
                  </a:cubicBezTo>
                  <a:cubicBezTo>
                    <a:pt x="8957" y="21377"/>
                    <a:pt x="7927" y="20418"/>
                    <a:pt x="7568" y="19426"/>
                  </a:cubicBezTo>
                  <a:cubicBezTo>
                    <a:pt x="7168" y="18321"/>
                    <a:pt x="7073" y="16882"/>
                    <a:pt x="7357" y="16250"/>
                  </a:cubicBezTo>
                  <a:cubicBezTo>
                    <a:pt x="7557" y="15806"/>
                    <a:pt x="7554" y="15723"/>
                    <a:pt x="7334" y="15657"/>
                  </a:cubicBezTo>
                  <a:cubicBezTo>
                    <a:pt x="7194" y="15615"/>
                    <a:pt x="6860" y="15696"/>
                    <a:pt x="6592" y="15836"/>
                  </a:cubicBezTo>
                  <a:cubicBezTo>
                    <a:pt x="6194" y="16045"/>
                    <a:pt x="6038" y="16301"/>
                    <a:pt x="5734" y="17248"/>
                  </a:cubicBezTo>
                  <a:cubicBezTo>
                    <a:pt x="5511" y="17941"/>
                    <a:pt x="5120" y="18705"/>
                    <a:pt x="4757" y="19155"/>
                  </a:cubicBezTo>
                  <a:cubicBezTo>
                    <a:pt x="4070" y="20007"/>
                    <a:pt x="3671" y="20137"/>
                    <a:pt x="1744" y="20140"/>
                  </a:cubicBezTo>
                  <a:cubicBezTo>
                    <a:pt x="803" y="20142"/>
                    <a:pt x="592" y="20096"/>
                    <a:pt x="308" y="19831"/>
                  </a:cubicBezTo>
                  <a:cubicBezTo>
                    <a:pt x="-346" y="19219"/>
                    <a:pt x="61" y="17815"/>
                    <a:pt x="1355" y="16226"/>
                  </a:cubicBezTo>
                  <a:cubicBezTo>
                    <a:pt x="1742" y="15751"/>
                    <a:pt x="3775" y="13577"/>
                    <a:pt x="5873" y="11395"/>
                  </a:cubicBezTo>
                  <a:cubicBezTo>
                    <a:pt x="7971" y="9213"/>
                    <a:pt x="9918" y="7068"/>
                    <a:pt x="10200" y="6629"/>
                  </a:cubicBezTo>
                  <a:cubicBezTo>
                    <a:pt x="10482" y="6190"/>
                    <a:pt x="10846" y="5638"/>
                    <a:pt x="11009" y="5402"/>
                  </a:cubicBezTo>
                  <a:cubicBezTo>
                    <a:pt x="11171" y="5166"/>
                    <a:pt x="11314" y="4661"/>
                    <a:pt x="11325" y="4281"/>
                  </a:cubicBezTo>
                  <a:cubicBezTo>
                    <a:pt x="11355" y="3239"/>
                    <a:pt x="11069" y="3083"/>
                    <a:pt x="8745" y="2876"/>
                  </a:cubicBezTo>
                  <a:cubicBezTo>
                    <a:pt x="6252" y="2654"/>
                    <a:pt x="6176" y="2627"/>
                    <a:pt x="6325" y="2010"/>
                  </a:cubicBezTo>
                  <a:cubicBezTo>
                    <a:pt x="6519" y="1209"/>
                    <a:pt x="7046" y="750"/>
                    <a:pt x="8435" y="172"/>
                  </a:cubicBezTo>
                  <a:cubicBezTo>
                    <a:pt x="8706" y="60"/>
                    <a:pt x="9310" y="5"/>
                    <a:pt x="1002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2" name="任意多边形: 形状 133"/>
            <p:cNvSpPr/>
            <p:nvPr/>
          </p:nvSpPr>
          <p:spPr>
            <a:xfrm>
              <a:off x="1650250" y="272541"/>
              <a:ext cx="108188" cy="224674"/>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3" name="任意多边形: 形状 134"/>
            <p:cNvSpPr/>
            <p:nvPr/>
          </p:nvSpPr>
          <p:spPr>
            <a:xfrm>
              <a:off x="2998196" y="290924"/>
              <a:ext cx="36725" cy="67256"/>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4" name="任意多边形: 形状 135"/>
            <p:cNvSpPr/>
            <p:nvPr/>
          </p:nvSpPr>
          <p:spPr>
            <a:xfrm>
              <a:off x="3398033" y="330220"/>
              <a:ext cx="37602" cy="114089"/>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5" name="任意多边形: 形状 136"/>
            <p:cNvSpPr/>
            <p:nvPr/>
          </p:nvSpPr>
          <p:spPr>
            <a:xfrm>
              <a:off x="1798933" y="348186"/>
              <a:ext cx="145787" cy="158466"/>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6" name="任意多边形: 形状 137"/>
            <p:cNvSpPr/>
            <p:nvPr/>
          </p:nvSpPr>
          <p:spPr>
            <a:xfrm>
              <a:off x="2923932" y="348718"/>
              <a:ext cx="310966" cy="166657"/>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7" name="任意多边形: 形状 138"/>
            <p:cNvSpPr/>
            <p:nvPr/>
          </p:nvSpPr>
          <p:spPr>
            <a:xfrm>
              <a:off x="1756232" y="368863"/>
              <a:ext cx="35730" cy="39535"/>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8" name="任意多边形: 形状 139"/>
            <p:cNvSpPr/>
            <p:nvPr/>
          </p:nvSpPr>
          <p:spPr>
            <a:xfrm>
              <a:off x="1246403" y="377360"/>
              <a:ext cx="169258" cy="203903"/>
            </a:xfrm>
            <a:custGeom>
              <a:avLst/>
              <a:gdLst/>
              <a:ahLst/>
              <a:cxnLst>
                <a:cxn ang="0">
                  <a:pos x="wd2" y="hd2"/>
                </a:cxn>
                <a:cxn ang="5400000">
                  <a:pos x="wd2" y="hd2"/>
                </a:cxn>
                <a:cxn ang="10800000">
                  <a:pos x="wd2" y="hd2"/>
                </a:cxn>
                <a:cxn ang="16200000">
                  <a:pos x="wd2" y="hd2"/>
                </a:cxn>
              </a:cxnLst>
              <a:rect l="0" t="0" r="r" b="b"/>
              <a:pathLst>
                <a:path w="21396" h="21542"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19" name="任意多边形: 形状 140"/>
            <p:cNvSpPr/>
            <p:nvPr/>
          </p:nvSpPr>
          <p:spPr>
            <a:xfrm>
              <a:off x="1712261" y="381369"/>
              <a:ext cx="40127" cy="40508"/>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0" name="任意多边形: 形状 141"/>
            <p:cNvSpPr/>
            <p:nvPr/>
          </p:nvSpPr>
          <p:spPr>
            <a:xfrm>
              <a:off x="1129755" y="651014"/>
              <a:ext cx="121118" cy="163386"/>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1" name="任意多边形: 形状 142"/>
            <p:cNvSpPr/>
            <p:nvPr/>
          </p:nvSpPr>
          <p:spPr>
            <a:xfrm>
              <a:off x="2337904" y="651677"/>
              <a:ext cx="104419" cy="164285"/>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2" name="任意多边形: 形状 143"/>
            <p:cNvSpPr/>
            <p:nvPr/>
          </p:nvSpPr>
          <p:spPr>
            <a:xfrm>
              <a:off x="2735739" y="651013"/>
              <a:ext cx="63960" cy="163387"/>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3" name="任意多边形: 形状 144"/>
            <p:cNvSpPr/>
            <p:nvPr/>
          </p:nvSpPr>
          <p:spPr>
            <a:xfrm>
              <a:off x="1870416" y="653005"/>
              <a:ext cx="145546" cy="162821"/>
            </a:xfrm>
            <a:custGeom>
              <a:avLst/>
              <a:gdLst/>
              <a:ahLst/>
              <a:cxnLst>
                <a:cxn ang="0">
                  <a:pos x="wd2" y="hd2"/>
                </a:cxn>
                <a:cxn ang="5400000">
                  <a:pos x="wd2" y="hd2"/>
                </a:cxn>
                <a:cxn ang="10800000">
                  <a:pos x="wd2" y="hd2"/>
                </a:cxn>
                <a:cxn ang="16200000">
                  <a:pos x="wd2" y="hd2"/>
                </a:cxn>
              </a:cxnLst>
              <a:rect l="0" t="0" r="r" b="b"/>
              <a:pathLst>
                <a:path w="21270"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4" name="任意多边形: 形状 145"/>
            <p:cNvSpPr/>
            <p:nvPr/>
          </p:nvSpPr>
          <p:spPr>
            <a:xfrm>
              <a:off x="1253063" y="682782"/>
              <a:ext cx="95889" cy="134340"/>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5" name="任意多边形: 形状 146"/>
            <p:cNvSpPr/>
            <p:nvPr/>
          </p:nvSpPr>
          <p:spPr>
            <a:xfrm>
              <a:off x="1655142" y="682766"/>
              <a:ext cx="141784" cy="133871"/>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6" name="任意多边形: 形状 147"/>
            <p:cNvSpPr/>
            <p:nvPr/>
          </p:nvSpPr>
          <p:spPr>
            <a:xfrm>
              <a:off x="1999844" y="683557"/>
              <a:ext cx="139477" cy="132899"/>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7" name="任意多边形: 形状 148"/>
            <p:cNvSpPr/>
            <p:nvPr/>
          </p:nvSpPr>
          <p:spPr>
            <a:xfrm>
              <a:off x="2131633" y="682715"/>
              <a:ext cx="144702" cy="135460"/>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8" name="任意多边形: 形状 149"/>
            <p:cNvSpPr/>
            <p:nvPr/>
          </p:nvSpPr>
          <p:spPr>
            <a:xfrm>
              <a:off x="2953422" y="682696"/>
              <a:ext cx="97352" cy="134890"/>
            </a:xfrm>
            <a:custGeom>
              <a:avLst/>
              <a:gdLst/>
              <a:ahLst/>
              <a:cxnLst>
                <a:cxn ang="0">
                  <a:pos x="wd2" y="hd2"/>
                </a:cxn>
                <a:cxn ang="5400000">
                  <a:pos x="wd2" y="hd2"/>
                </a:cxn>
                <a:cxn ang="10800000">
                  <a:pos x="wd2" y="hd2"/>
                </a:cxn>
                <a:cxn ang="16200000">
                  <a:pos x="wd2" y="hd2"/>
                </a:cxn>
              </a:cxnLst>
              <a:rect l="0" t="0" r="r" b="b"/>
              <a:pathLst>
                <a:path w="21295" h="21477"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29" name="任意多边形: 形状 150"/>
            <p:cNvSpPr/>
            <p:nvPr/>
          </p:nvSpPr>
          <p:spPr>
            <a:xfrm>
              <a:off x="1355810" y="684221"/>
              <a:ext cx="137942" cy="134165"/>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0" name="任意多边形: 形状 151"/>
            <p:cNvSpPr/>
            <p:nvPr/>
          </p:nvSpPr>
          <p:spPr>
            <a:xfrm>
              <a:off x="1501720" y="684221"/>
              <a:ext cx="146119" cy="133087"/>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1" name="任意多边形: 形状 152"/>
            <p:cNvSpPr/>
            <p:nvPr/>
          </p:nvSpPr>
          <p:spPr>
            <a:xfrm>
              <a:off x="2447531" y="684885"/>
              <a:ext cx="105193" cy="131541"/>
            </a:xfrm>
            <a:custGeom>
              <a:avLst/>
              <a:gdLst/>
              <a:ahLst/>
              <a:cxnLst>
                <a:cxn ang="0">
                  <a:pos x="wd2" y="hd2"/>
                </a:cxn>
                <a:cxn ang="5400000">
                  <a:pos x="wd2" y="hd2"/>
                </a:cxn>
                <a:cxn ang="10800000">
                  <a:pos x="wd2" y="hd2"/>
                </a:cxn>
                <a:cxn ang="16200000">
                  <a:pos x="wd2" y="hd2"/>
                </a:cxn>
              </a:cxnLst>
              <a:rect l="0" t="0" r="r" b="b"/>
              <a:pathLst>
                <a:path w="21191"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2" name="任意多边形: 形状 153"/>
            <p:cNvSpPr/>
            <p:nvPr/>
          </p:nvSpPr>
          <p:spPr>
            <a:xfrm>
              <a:off x="2561220" y="684885"/>
              <a:ext cx="104191" cy="131105"/>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3" name="任意多边形: 形状 154"/>
            <p:cNvSpPr/>
            <p:nvPr/>
          </p:nvSpPr>
          <p:spPr>
            <a:xfrm>
              <a:off x="2803691" y="684221"/>
              <a:ext cx="147550" cy="134873"/>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4" name="任意多边形: 形状 155"/>
            <p:cNvSpPr/>
            <p:nvPr/>
          </p:nvSpPr>
          <p:spPr>
            <a:xfrm>
              <a:off x="3054539" y="684575"/>
              <a:ext cx="120768"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5" name="任意多边形: 形状 156"/>
            <p:cNvSpPr/>
            <p:nvPr/>
          </p:nvSpPr>
          <p:spPr>
            <a:xfrm>
              <a:off x="3182058" y="684221"/>
              <a:ext cx="64107" cy="130179"/>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6" name="任意多边形: 形状 157"/>
            <p:cNvSpPr/>
            <p:nvPr/>
          </p:nvSpPr>
          <p:spPr>
            <a:xfrm>
              <a:off x="3251040" y="684229"/>
              <a:ext cx="120971" cy="130171"/>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7" name="任意多边形: 形状 158"/>
            <p:cNvSpPr/>
            <p:nvPr/>
          </p:nvSpPr>
          <p:spPr>
            <a:xfrm>
              <a:off x="3377999" y="684221"/>
              <a:ext cx="139618" cy="134063"/>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8" name="任意多边形: 形状 159"/>
            <p:cNvSpPr/>
            <p:nvPr/>
          </p:nvSpPr>
          <p:spPr>
            <a:xfrm>
              <a:off x="3521336" y="684683"/>
              <a:ext cx="121801" cy="129717"/>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39" name="任意多边形: 形状 160"/>
            <p:cNvSpPr/>
            <p:nvPr/>
          </p:nvSpPr>
          <p:spPr>
            <a:xfrm>
              <a:off x="3649836" y="683915"/>
              <a:ext cx="103630"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0" name="任意多边形: 形状 161"/>
            <p:cNvSpPr/>
            <p:nvPr/>
          </p:nvSpPr>
          <p:spPr>
            <a:xfrm>
              <a:off x="1809823" y="731655"/>
              <a:ext cx="54533" cy="25402"/>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1" name="任意多边形: 形状 162"/>
            <p:cNvSpPr/>
            <p:nvPr/>
          </p:nvSpPr>
          <p:spPr>
            <a:xfrm>
              <a:off x="0" y="-5"/>
              <a:ext cx="957313" cy="958633"/>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2" name="任意多边形: 形状 163"/>
            <p:cNvSpPr/>
            <p:nvPr/>
          </p:nvSpPr>
          <p:spPr>
            <a:xfrm>
              <a:off x="17606" y="17843"/>
              <a:ext cx="921845" cy="92268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3" name="任意多边形: 形状 164"/>
            <p:cNvSpPr/>
            <p:nvPr/>
          </p:nvSpPr>
          <p:spPr>
            <a:xfrm>
              <a:off x="554538" y="56977"/>
              <a:ext cx="125173" cy="124999"/>
            </a:xfrm>
            <a:custGeom>
              <a:avLst/>
              <a:gdLst/>
              <a:ahLst/>
              <a:cxnLst>
                <a:cxn ang="0">
                  <a:pos x="wd2" y="hd2"/>
                </a:cxn>
                <a:cxn ang="5400000">
                  <a:pos x="wd2" y="hd2"/>
                </a:cxn>
                <a:cxn ang="10800000">
                  <a:pos x="wd2" y="hd2"/>
                </a:cxn>
                <a:cxn ang="16200000">
                  <a:pos x="wd2" y="hd2"/>
                </a:cxn>
              </a:cxnLst>
              <a:rect l="0" t="0" r="r" b="b"/>
              <a:pathLst>
                <a:path w="21275" h="21512" extrusionOk="0">
                  <a:moveTo>
                    <a:pt x="13384" y="14103"/>
                  </a:moveTo>
                  <a:cubicBezTo>
                    <a:pt x="13203" y="14073"/>
                    <a:pt x="13093" y="14126"/>
                    <a:pt x="12930" y="14242"/>
                  </a:cubicBezTo>
                  <a:cubicBezTo>
                    <a:pt x="12374" y="14638"/>
                    <a:pt x="12261" y="15317"/>
                    <a:pt x="12655" y="15899"/>
                  </a:cubicBezTo>
                  <a:cubicBezTo>
                    <a:pt x="12924" y="16296"/>
                    <a:pt x="13481" y="16561"/>
                    <a:pt x="14365" y="16710"/>
                  </a:cubicBezTo>
                  <a:cubicBezTo>
                    <a:pt x="15164" y="16845"/>
                    <a:pt x="15292" y="16725"/>
                    <a:pt x="15281" y="15857"/>
                  </a:cubicBezTo>
                  <a:cubicBezTo>
                    <a:pt x="15271" y="15091"/>
                    <a:pt x="15110" y="14870"/>
                    <a:pt x="14263" y="14461"/>
                  </a:cubicBezTo>
                  <a:cubicBezTo>
                    <a:pt x="13817" y="14245"/>
                    <a:pt x="13564" y="14132"/>
                    <a:pt x="13384" y="14103"/>
                  </a:cubicBezTo>
                  <a:close/>
                  <a:moveTo>
                    <a:pt x="9688" y="12502"/>
                  </a:moveTo>
                  <a:cubicBezTo>
                    <a:pt x="9448" y="12488"/>
                    <a:pt x="9246" y="12524"/>
                    <a:pt x="9128" y="12615"/>
                  </a:cubicBezTo>
                  <a:cubicBezTo>
                    <a:pt x="8431" y="13145"/>
                    <a:pt x="8385" y="13413"/>
                    <a:pt x="8888" y="13993"/>
                  </a:cubicBezTo>
                  <a:cubicBezTo>
                    <a:pt x="9360" y="14537"/>
                    <a:pt x="9800" y="14709"/>
                    <a:pt x="10346" y="14560"/>
                  </a:cubicBezTo>
                  <a:cubicBezTo>
                    <a:pt x="10862" y="14419"/>
                    <a:pt x="11273" y="14030"/>
                    <a:pt x="11273" y="13682"/>
                  </a:cubicBezTo>
                  <a:cubicBezTo>
                    <a:pt x="11273" y="13339"/>
                    <a:pt x="10897" y="12875"/>
                    <a:pt x="10473" y="12696"/>
                  </a:cubicBezTo>
                  <a:cubicBezTo>
                    <a:pt x="10205" y="12582"/>
                    <a:pt x="9928" y="12517"/>
                    <a:pt x="9688" y="12502"/>
                  </a:cubicBezTo>
                  <a:close/>
                  <a:moveTo>
                    <a:pt x="14764" y="12131"/>
                  </a:moveTo>
                  <a:cubicBezTo>
                    <a:pt x="14670" y="12144"/>
                    <a:pt x="14675" y="12241"/>
                    <a:pt x="14740" y="12428"/>
                  </a:cubicBezTo>
                  <a:cubicBezTo>
                    <a:pt x="14797" y="12595"/>
                    <a:pt x="14948" y="12830"/>
                    <a:pt x="15075" y="12949"/>
                  </a:cubicBezTo>
                  <a:cubicBezTo>
                    <a:pt x="15427" y="13282"/>
                    <a:pt x="16279" y="13742"/>
                    <a:pt x="16401" y="13665"/>
                  </a:cubicBezTo>
                  <a:cubicBezTo>
                    <a:pt x="16775" y="13431"/>
                    <a:pt x="16226" y="12714"/>
                    <a:pt x="15385" y="12337"/>
                  </a:cubicBezTo>
                  <a:cubicBezTo>
                    <a:pt x="15052" y="12188"/>
                    <a:pt x="14859" y="12117"/>
                    <a:pt x="14764" y="12131"/>
                  </a:cubicBezTo>
                  <a:close/>
                  <a:moveTo>
                    <a:pt x="6093" y="11595"/>
                  </a:moveTo>
                  <a:cubicBezTo>
                    <a:pt x="5968" y="11595"/>
                    <a:pt x="5739" y="11729"/>
                    <a:pt x="5584" y="11892"/>
                  </a:cubicBezTo>
                  <a:cubicBezTo>
                    <a:pt x="5059" y="12447"/>
                    <a:pt x="5335" y="13080"/>
                    <a:pt x="6104" y="13080"/>
                  </a:cubicBezTo>
                  <a:cubicBezTo>
                    <a:pt x="6488" y="13080"/>
                    <a:pt x="6873" y="12678"/>
                    <a:pt x="6873" y="12278"/>
                  </a:cubicBezTo>
                  <a:cubicBezTo>
                    <a:pt x="6873" y="11991"/>
                    <a:pt x="6421" y="11595"/>
                    <a:pt x="6093" y="11595"/>
                  </a:cubicBezTo>
                  <a:close/>
                  <a:moveTo>
                    <a:pt x="10895" y="10434"/>
                  </a:moveTo>
                  <a:cubicBezTo>
                    <a:pt x="10677" y="10423"/>
                    <a:pt x="10515" y="10475"/>
                    <a:pt x="10470" y="10593"/>
                  </a:cubicBezTo>
                  <a:cubicBezTo>
                    <a:pt x="10385" y="10817"/>
                    <a:pt x="10778" y="11217"/>
                    <a:pt x="11351" y="11490"/>
                  </a:cubicBezTo>
                  <a:cubicBezTo>
                    <a:pt x="11935" y="11768"/>
                    <a:pt x="12111" y="11710"/>
                    <a:pt x="12111" y="11236"/>
                  </a:cubicBezTo>
                  <a:cubicBezTo>
                    <a:pt x="12111" y="10911"/>
                    <a:pt x="12061" y="10847"/>
                    <a:pt x="11658" y="10650"/>
                  </a:cubicBezTo>
                  <a:cubicBezTo>
                    <a:pt x="11388" y="10517"/>
                    <a:pt x="11114" y="10444"/>
                    <a:pt x="10895" y="10434"/>
                  </a:cubicBezTo>
                  <a:close/>
                  <a:moveTo>
                    <a:pt x="15299" y="9801"/>
                  </a:moveTo>
                  <a:cubicBezTo>
                    <a:pt x="15195" y="9795"/>
                    <a:pt x="15119" y="9851"/>
                    <a:pt x="15075" y="9967"/>
                  </a:cubicBezTo>
                  <a:cubicBezTo>
                    <a:pt x="14999" y="10167"/>
                    <a:pt x="15734" y="10860"/>
                    <a:pt x="15966" y="10808"/>
                  </a:cubicBezTo>
                  <a:cubicBezTo>
                    <a:pt x="16176" y="10760"/>
                    <a:pt x="16006" y="10248"/>
                    <a:pt x="15698" y="10002"/>
                  </a:cubicBezTo>
                  <a:cubicBezTo>
                    <a:pt x="15537" y="9874"/>
                    <a:pt x="15404" y="9807"/>
                    <a:pt x="15299" y="9801"/>
                  </a:cubicBezTo>
                  <a:close/>
                  <a:moveTo>
                    <a:pt x="3590" y="9698"/>
                  </a:moveTo>
                  <a:cubicBezTo>
                    <a:pt x="3479" y="9701"/>
                    <a:pt x="3365" y="9773"/>
                    <a:pt x="3214" y="9915"/>
                  </a:cubicBezTo>
                  <a:cubicBezTo>
                    <a:pt x="2851" y="10257"/>
                    <a:pt x="2462" y="11205"/>
                    <a:pt x="2385" y="11935"/>
                  </a:cubicBezTo>
                  <a:cubicBezTo>
                    <a:pt x="2328" y="12479"/>
                    <a:pt x="2345" y="12596"/>
                    <a:pt x="2495" y="12678"/>
                  </a:cubicBezTo>
                  <a:cubicBezTo>
                    <a:pt x="2835" y="12864"/>
                    <a:pt x="3931" y="11307"/>
                    <a:pt x="4097" y="10402"/>
                  </a:cubicBezTo>
                  <a:cubicBezTo>
                    <a:pt x="4134" y="10199"/>
                    <a:pt x="4086" y="10045"/>
                    <a:pt x="3941" y="9898"/>
                  </a:cubicBezTo>
                  <a:cubicBezTo>
                    <a:pt x="3807" y="9762"/>
                    <a:pt x="3700" y="9696"/>
                    <a:pt x="3590" y="9698"/>
                  </a:cubicBezTo>
                  <a:close/>
                  <a:moveTo>
                    <a:pt x="12421" y="8843"/>
                  </a:moveTo>
                  <a:cubicBezTo>
                    <a:pt x="12305" y="8837"/>
                    <a:pt x="12205" y="8874"/>
                    <a:pt x="12157" y="8953"/>
                  </a:cubicBezTo>
                  <a:cubicBezTo>
                    <a:pt x="12070" y="9096"/>
                    <a:pt x="12087" y="9112"/>
                    <a:pt x="12492" y="9263"/>
                  </a:cubicBezTo>
                  <a:cubicBezTo>
                    <a:pt x="12893" y="9411"/>
                    <a:pt x="13101" y="9212"/>
                    <a:pt x="12787" y="8980"/>
                  </a:cubicBezTo>
                  <a:cubicBezTo>
                    <a:pt x="12671" y="8894"/>
                    <a:pt x="12537" y="8848"/>
                    <a:pt x="12421" y="8843"/>
                  </a:cubicBezTo>
                  <a:close/>
                  <a:moveTo>
                    <a:pt x="13347" y="4605"/>
                  </a:moveTo>
                  <a:cubicBezTo>
                    <a:pt x="13290" y="4616"/>
                    <a:pt x="13263" y="4643"/>
                    <a:pt x="13263" y="4685"/>
                  </a:cubicBezTo>
                  <a:cubicBezTo>
                    <a:pt x="13263" y="4922"/>
                    <a:pt x="13503" y="5434"/>
                    <a:pt x="13612" y="5428"/>
                  </a:cubicBezTo>
                  <a:cubicBezTo>
                    <a:pt x="13679" y="5425"/>
                    <a:pt x="14040" y="5481"/>
                    <a:pt x="14415" y="5554"/>
                  </a:cubicBezTo>
                  <a:cubicBezTo>
                    <a:pt x="15309" y="5728"/>
                    <a:pt x="16658" y="6385"/>
                    <a:pt x="17222" y="6923"/>
                  </a:cubicBezTo>
                  <a:cubicBezTo>
                    <a:pt x="17571" y="7255"/>
                    <a:pt x="17756" y="7353"/>
                    <a:pt x="18037" y="7353"/>
                  </a:cubicBezTo>
                  <a:cubicBezTo>
                    <a:pt x="18477" y="7353"/>
                    <a:pt x="18573" y="7168"/>
                    <a:pt x="18356" y="6742"/>
                  </a:cubicBezTo>
                  <a:cubicBezTo>
                    <a:pt x="18063" y="6169"/>
                    <a:pt x="17487" y="5882"/>
                    <a:pt x="14812" y="4975"/>
                  </a:cubicBezTo>
                  <a:cubicBezTo>
                    <a:pt x="13972" y="4690"/>
                    <a:pt x="13521" y="4574"/>
                    <a:pt x="13347" y="4605"/>
                  </a:cubicBezTo>
                  <a:close/>
                  <a:moveTo>
                    <a:pt x="8416" y="0"/>
                  </a:moveTo>
                  <a:cubicBezTo>
                    <a:pt x="8873" y="-15"/>
                    <a:pt x="9461" y="342"/>
                    <a:pt x="10189" y="1073"/>
                  </a:cubicBezTo>
                  <a:cubicBezTo>
                    <a:pt x="10843" y="1730"/>
                    <a:pt x="11017" y="2177"/>
                    <a:pt x="10856" y="2784"/>
                  </a:cubicBezTo>
                  <a:cubicBezTo>
                    <a:pt x="10731" y="3254"/>
                    <a:pt x="10521" y="3443"/>
                    <a:pt x="9544" y="3963"/>
                  </a:cubicBezTo>
                  <a:cubicBezTo>
                    <a:pt x="9199" y="4147"/>
                    <a:pt x="8814" y="4441"/>
                    <a:pt x="8689" y="4617"/>
                  </a:cubicBezTo>
                  <a:cubicBezTo>
                    <a:pt x="8412" y="5006"/>
                    <a:pt x="8094" y="5880"/>
                    <a:pt x="7867" y="6875"/>
                  </a:cubicBezTo>
                  <a:cubicBezTo>
                    <a:pt x="7774" y="7284"/>
                    <a:pt x="7610" y="7835"/>
                    <a:pt x="7503" y="8101"/>
                  </a:cubicBezTo>
                  <a:cubicBezTo>
                    <a:pt x="7340" y="8504"/>
                    <a:pt x="7242" y="8603"/>
                    <a:pt x="6907" y="8705"/>
                  </a:cubicBezTo>
                  <a:cubicBezTo>
                    <a:pt x="6572" y="8807"/>
                    <a:pt x="6349" y="8897"/>
                    <a:pt x="5986" y="9078"/>
                  </a:cubicBezTo>
                  <a:cubicBezTo>
                    <a:pt x="5893" y="9125"/>
                    <a:pt x="6303" y="9554"/>
                    <a:pt x="6706" y="9831"/>
                  </a:cubicBezTo>
                  <a:cubicBezTo>
                    <a:pt x="6958" y="10004"/>
                    <a:pt x="7255" y="10110"/>
                    <a:pt x="7488" y="10110"/>
                  </a:cubicBezTo>
                  <a:cubicBezTo>
                    <a:pt x="7836" y="10110"/>
                    <a:pt x="7943" y="10019"/>
                    <a:pt x="8966" y="8843"/>
                  </a:cubicBezTo>
                  <a:cubicBezTo>
                    <a:pt x="10280" y="7332"/>
                    <a:pt x="10655" y="7109"/>
                    <a:pt x="11901" y="7096"/>
                  </a:cubicBezTo>
                  <a:cubicBezTo>
                    <a:pt x="12333" y="7091"/>
                    <a:pt x="12958" y="7152"/>
                    <a:pt x="13289" y="7230"/>
                  </a:cubicBezTo>
                  <a:cubicBezTo>
                    <a:pt x="13813" y="7354"/>
                    <a:pt x="13891" y="7352"/>
                    <a:pt x="13891" y="7216"/>
                  </a:cubicBezTo>
                  <a:cubicBezTo>
                    <a:pt x="13891" y="6942"/>
                    <a:pt x="13597" y="6799"/>
                    <a:pt x="12612" y="6594"/>
                  </a:cubicBezTo>
                  <a:cubicBezTo>
                    <a:pt x="11553" y="6375"/>
                    <a:pt x="11250" y="6177"/>
                    <a:pt x="11055" y="5579"/>
                  </a:cubicBezTo>
                  <a:cubicBezTo>
                    <a:pt x="10892" y="5078"/>
                    <a:pt x="11009" y="4433"/>
                    <a:pt x="11384" y="3768"/>
                  </a:cubicBezTo>
                  <a:cubicBezTo>
                    <a:pt x="11864" y="2918"/>
                    <a:pt x="12174" y="2676"/>
                    <a:pt x="12702" y="2740"/>
                  </a:cubicBezTo>
                  <a:cubicBezTo>
                    <a:pt x="13444" y="2830"/>
                    <a:pt x="15482" y="3386"/>
                    <a:pt x="16623" y="3811"/>
                  </a:cubicBezTo>
                  <a:cubicBezTo>
                    <a:pt x="17718" y="4218"/>
                    <a:pt x="19825" y="5295"/>
                    <a:pt x="20648" y="5869"/>
                  </a:cubicBezTo>
                  <a:cubicBezTo>
                    <a:pt x="21232" y="6275"/>
                    <a:pt x="21412" y="6701"/>
                    <a:pt x="21172" y="7108"/>
                  </a:cubicBezTo>
                  <a:cubicBezTo>
                    <a:pt x="21076" y="7272"/>
                    <a:pt x="20800" y="7787"/>
                    <a:pt x="20560" y="8254"/>
                  </a:cubicBezTo>
                  <a:cubicBezTo>
                    <a:pt x="20166" y="9020"/>
                    <a:pt x="20081" y="9117"/>
                    <a:pt x="19688" y="9251"/>
                  </a:cubicBezTo>
                  <a:cubicBezTo>
                    <a:pt x="19257" y="9398"/>
                    <a:pt x="19243" y="9395"/>
                    <a:pt x="18326" y="8915"/>
                  </a:cubicBezTo>
                  <a:cubicBezTo>
                    <a:pt x="17338" y="8399"/>
                    <a:pt x="16764" y="8238"/>
                    <a:pt x="16510" y="8407"/>
                  </a:cubicBezTo>
                  <a:cubicBezTo>
                    <a:pt x="16370" y="8500"/>
                    <a:pt x="16370" y="8528"/>
                    <a:pt x="16510" y="8657"/>
                  </a:cubicBezTo>
                  <a:cubicBezTo>
                    <a:pt x="16596" y="8738"/>
                    <a:pt x="16911" y="8909"/>
                    <a:pt x="17209" y="9038"/>
                  </a:cubicBezTo>
                  <a:cubicBezTo>
                    <a:pt x="17912" y="9343"/>
                    <a:pt x="18571" y="9830"/>
                    <a:pt x="18770" y="10193"/>
                  </a:cubicBezTo>
                  <a:cubicBezTo>
                    <a:pt x="18864" y="10364"/>
                    <a:pt x="18911" y="10653"/>
                    <a:pt x="18887" y="10905"/>
                  </a:cubicBezTo>
                  <a:cubicBezTo>
                    <a:pt x="18826" y="11547"/>
                    <a:pt x="17997" y="15603"/>
                    <a:pt x="17803" y="16208"/>
                  </a:cubicBezTo>
                  <a:cubicBezTo>
                    <a:pt x="17710" y="16500"/>
                    <a:pt x="17567" y="16942"/>
                    <a:pt x="17487" y="17191"/>
                  </a:cubicBezTo>
                  <a:cubicBezTo>
                    <a:pt x="17407" y="17440"/>
                    <a:pt x="17201" y="17770"/>
                    <a:pt x="17030" y="17925"/>
                  </a:cubicBezTo>
                  <a:cubicBezTo>
                    <a:pt x="16859" y="18079"/>
                    <a:pt x="16719" y="18272"/>
                    <a:pt x="16719" y="18353"/>
                  </a:cubicBezTo>
                  <a:cubicBezTo>
                    <a:pt x="16719" y="18434"/>
                    <a:pt x="16882" y="18844"/>
                    <a:pt x="17080" y="19263"/>
                  </a:cubicBezTo>
                  <a:cubicBezTo>
                    <a:pt x="17279" y="19683"/>
                    <a:pt x="17525" y="20279"/>
                    <a:pt x="17627" y="20587"/>
                  </a:cubicBezTo>
                  <a:cubicBezTo>
                    <a:pt x="17795" y="21096"/>
                    <a:pt x="17797" y="21161"/>
                    <a:pt x="17648" y="21277"/>
                  </a:cubicBezTo>
                  <a:cubicBezTo>
                    <a:pt x="17325" y="21528"/>
                    <a:pt x="16853" y="21585"/>
                    <a:pt x="16523" y="21412"/>
                  </a:cubicBezTo>
                  <a:cubicBezTo>
                    <a:pt x="16077" y="21178"/>
                    <a:pt x="15093" y="20232"/>
                    <a:pt x="14197" y="19175"/>
                  </a:cubicBezTo>
                  <a:cubicBezTo>
                    <a:pt x="13116" y="17900"/>
                    <a:pt x="11265" y="16698"/>
                    <a:pt x="8916" y="15747"/>
                  </a:cubicBezTo>
                  <a:cubicBezTo>
                    <a:pt x="7168" y="15038"/>
                    <a:pt x="5549" y="14705"/>
                    <a:pt x="2393" y="14403"/>
                  </a:cubicBezTo>
                  <a:cubicBezTo>
                    <a:pt x="1456" y="14313"/>
                    <a:pt x="571" y="14185"/>
                    <a:pt x="428" y="14119"/>
                  </a:cubicBezTo>
                  <a:cubicBezTo>
                    <a:pt x="-188" y="13835"/>
                    <a:pt x="-129" y="12367"/>
                    <a:pt x="542" y="11303"/>
                  </a:cubicBezTo>
                  <a:cubicBezTo>
                    <a:pt x="813" y="10873"/>
                    <a:pt x="905" y="10595"/>
                    <a:pt x="946" y="10083"/>
                  </a:cubicBezTo>
                  <a:cubicBezTo>
                    <a:pt x="976" y="9719"/>
                    <a:pt x="1050" y="9270"/>
                    <a:pt x="1112" y="9086"/>
                  </a:cubicBezTo>
                  <a:cubicBezTo>
                    <a:pt x="1323" y="8452"/>
                    <a:pt x="2415" y="7702"/>
                    <a:pt x="2787" y="7935"/>
                  </a:cubicBezTo>
                  <a:cubicBezTo>
                    <a:pt x="2962" y="8044"/>
                    <a:pt x="4563" y="7671"/>
                    <a:pt x="5174" y="7378"/>
                  </a:cubicBezTo>
                  <a:cubicBezTo>
                    <a:pt x="5754" y="7100"/>
                    <a:pt x="6110" y="6712"/>
                    <a:pt x="5980" y="6499"/>
                  </a:cubicBezTo>
                  <a:cubicBezTo>
                    <a:pt x="5896" y="6362"/>
                    <a:pt x="5548" y="6362"/>
                    <a:pt x="3836" y="6497"/>
                  </a:cubicBezTo>
                  <a:cubicBezTo>
                    <a:pt x="2407" y="6610"/>
                    <a:pt x="1836" y="6571"/>
                    <a:pt x="1450" y="6331"/>
                  </a:cubicBezTo>
                  <a:cubicBezTo>
                    <a:pt x="1059" y="6088"/>
                    <a:pt x="998" y="5971"/>
                    <a:pt x="1072" y="5603"/>
                  </a:cubicBezTo>
                  <a:cubicBezTo>
                    <a:pt x="1204" y="4946"/>
                    <a:pt x="2000" y="4729"/>
                    <a:pt x="3434" y="4959"/>
                  </a:cubicBezTo>
                  <a:cubicBezTo>
                    <a:pt x="5422" y="5278"/>
                    <a:pt x="6344" y="5121"/>
                    <a:pt x="5486" y="4610"/>
                  </a:cubicBezTo>
                  <a:cubicBezTo>
                    <a:pt x="5013" y="4329"/>
                    <a:pt x="4389" y="4178"/>
                    <a:pt x="3237" y="4068"/>
                  </a:cubicBezTo>
                  <a:cubicBezTo>
                    <a:pt x="2695" y="4016"/>
                    <a:pt x="2184" y="3917"/>
                    <a:pt x="2102" y="3848"/>
                  </a:cubicBezTo>
                  <a:cubicBezTo>
                    <a:pt x="2019" y="3779"/>
                    <a:pt x="1903" y="3538"/>
                    <a:pt x="1844" y="3314"/>
                  </a:cubicBezTo>
                  <a:cubicBezTo>
                    <a:pt x="1497" y="2011"/>
                    <a:pt x="2145" y="1544"/>
                    <a:pt x="3606" y="2043"/>
                  </a:cubicBezTo>
                  <a:cubicBezTo>
                    <a:pt x="4663" y="2403"/>
                    <a:pt x="5852" y="2620"/>
                    <a:pt x="6808" y="2627"/>
                  </a:cubicBezTo>
                  <a:cubicBezTo>
                    <a:pt x="8055" y="2635"/>
                    <a:pt x="8158" y="2554"/>
                    <a:pt x="7833" y="1811"/>
                  </a:cubicBezTo>
                  <a:cubicBezTo>
                    <a:pt x="7472" y="985"/>
                    <a:pt x="7524" y="478"/>
                    <a:pt x="8003" y="138"/>
                  </a:cubicBezTo>
                  <a:cubicBezTo>
                    <a:pt x="8126" y="51"/>
                    <a:pt x="8264" y="5"/>
                    <a:pt x="8416"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4" name="任意多边形: 形状 165"/>
            <p:cNvSpPr/>
            <p:nvPr/>
          </p:nvSpPr>
          <p:spPr>
            <a:xfrm>
              <a:off x="280108" y="65570"/>
              <a:ext cx="136789" cy="109297"/>
            </a:xfrm>
            <a:custGeom>
              <a:avLst/>
              <a:gdLst/>
              <a:ahLst/>
              <a:cxnLst>
                <a:cxn ang="0">
                  <a:pos x="wd2" y="hd2"/>
                </a:cxn>
                <a:cxn ang="5400000">
                  <a:pos x="wd2" y="hd2"/>
                </a:cxn>
                <a:cxn ang="10800000">
                  <a:pos x="wd2" y="hd2"/>
                </a:cxn>
                <a:cxn ang="16200000">
                  <a:pos x="wd2" y="hd2"/>
                </a:cxn>
              </a:cxnLst>
              <a:rect l="0" t="0" r="r" b="b"/>
              <a:pathLst>
                <a:path w="20871"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5" name="任意多边形: 形状 166"/>
            <p:cNvSpPr/>
            <p:nvPr/>
          </p:nvSpPr>
          <p:spPr>
            <a:xfrm>
              <a:off x="146356" y="146756"/>
              <a:ext cx="665303" cy="666550"/>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6" name="任意多边形: 形状 167"/>
            <p:cNvSpPr/>
            <p:nvPr/>
          </p:nvSpPr>
          <p:spPr>
            <a:xfrm>
              <a:off x="441293" y="263927"/>
              <a:ext cx="56940" cy="142045"/>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7" name="任意多边形: 形状 168"/>
            <p:cNvSpPr/>
            <p:nvPr/>
          </p:nvSpPr>
          <p:spPr>
            <a:xfrm>
              <a:off x="506969" y="275909"/>
              <a:ext cx="114735" cy="130063"/>
            </a:xfrm>
            <a:custGeom>
              <a:avLst/>
              <a:gdLst/>
              <a:ahLst/>
              <a:cxnLst>
                <a:cxn ang="0">
                  <a:pos x="wd2" y="hd2"/>
                </a:cxn>
                <a:cxn ang="5400000">
                  <a:pos x="wd2" y="hd2"/>
                </a:cxn>
                <a:cxn ang="10800000">
                  <a:pos x="wd2" y="hd2"/>
                </a:cxn>
                <a:cxn ang="16200000">
                  <a:pos x="wd2" y="hd2"/>
                </a:cxn>
              </a:cxnLst>
              <a:rect l="0" t="0" r="r" b="b"/>
              <a:pathLst>
                <a:path w="21587" h="21593" extrusionOk="0">
                  <a:moveTo>
                    <a:pt x="2065" y="8293"/>
                  </a:moveTo>
                  <a:lnTo>
                    <a:pt x="2065" y="9112"/>
                  </a:lnTo>
                  <a:lnTo>
                    <a:pt x="4268" y="9112"/>
                  </a:lnTo>
                  <a:lnTo>
                    <a:pt x="4268" y="8293"/>
                  </a:lnTo>
                  <a:close/>
                  <a:moveTo>
                    <a:pt x="12500" y="8097"/>
                  </a:moveTo>
                  <a:cubicBezTo>
                    <a:pt x="12468" y="8098"/>
                    <a:pt x="12102" y="8270"/>
                    <a:pt x="11687" y="8478"/>
                  </a:cubicBezTo>
                  <a:cubicBezTo>
                    <a:pt x="10668" y="8987"/>
                    <a:pt x="10596" y="9081"/>
                    <a:pt x="10896" y="9499"/>
                  </a:cubicBezTo>
                  <a:lnTo>
                    <a:pt x="11136" y="9833"/>
                  </a:lnTo>
                  <a:lnTo>
                    <a:pt x="11557" y="9539"/>
                  </a:lnTo>
                  <a:cubicBezTo>
                    <a:pt x="11789" y="9378"/>
                    <a:pt x="12222" y="9163"/>
                    <a:pt x="12519" y="9063"/>
                  </a:cubicBezTo>
                  <a:lnTo>
                    <a:pt x="13059" y="8880"/>
                  </a:lnTo>
                  <a:lnTo>
                    <a:pt x="12809" y="8487"/>
                  </a:lnTo>
                  <a:cubicBezTo>
                    <a:pt x="12671" y="8270"/>
                    <a:pt x="12532" y="8095"/>
                    <a:pt x="12500" y="8097"/>
                  </a:cubicBezTo>
                  <a:close/>
                  <a:moveTo>
                    <a:pt x="11229" y="6201"/>
                  </a:moveTo>
                  <a:cubicBezTo>
                    <a:pt x="11131" y="6175"/>
                    <a:pt x="10699" y="6363"/>
                    <a:pt x="10268" y="6619"/>
                  </a:cubicBezTo>
                  <a:cubicBezTo>
                    <a:pt x="9838" y="6875"/>
                    <a:pt x="9486" y="7144"/>
                    <a:pt x="9486" y="7217"/>
                  </a:cubicBezTo>
                  <a:cubicBezTo>
                    <a:pt x="9486" y="7290"/>
                    <a:pt x="9581" y="7454"/>
                    <a:pt x="9697" y="7580"/>
                  </a:cubicBezTo>
                  <a:lnTo>
                    <a:pt x="9909" y="7811"/>
                  </a:lnTo>
                  <a:lnTo>
                    <a:pt x="10422" y="7473"/>
                  </a:lnTo>
                  <a:cubicBezTo>
                    <a:pt x="10704" y="7287"/>
                    <a:pt x="11131" y="7070"/>
                    <a:pt x="11370" y="6989"/>
                  </a:cubicBezTo>
                  <a:lnTo>
                    <a:pt x="11806" y="6843"/>
                  </a:lnTo>
                  <a:lnTo>
                    <a:pt x="11606" y="6545"/>
                  </a:lnTo>
                  <a:cubicBezTo>
                    <a:pt x="11497" y="6381"/>
                    <a:pt x="11327" y="6226"/>
                    <a:pt x="11229" y="6201"/>
                  </a:cubicBezTo>
                  <a:close/>
                  <a:moveTo>
                    <a:pt x="2065" y="5940"/>
                  </a:moveTo>
                  <a:lnTo>
                    <a:pt x="2065" y="6759"/>
                  </a:lnTo>
                  <a:lnTo>
                    <a:pt x="4268" y="6759"/>
                  </a:lnTo>
                  <a:lnTo>
                    <a:pt x="4268" y="5940"/>
                  </a:lnTo>
                  <a:close/>
                  <a:moveTo>
                    <a:pt x="2065" y="3689"/>
                  </a:moveTo>
                  <a:lnTo>
                    <a:pt x="2065" y="4405"/>
                  </a:lnTo>
                  <a:lnTo>
                    <a:pt x="4268" y="4405"/>
                  </a:lnTo>
                  <a:lnTo>
                    <a:pt x="4268" y="3689"/>
                  </a:lnTo>
                  <a:close/>
                  <a:moveTo>
                    <a:pt x="2075" y="1"/>
                  </a:moveTo>
                  <a:cubicBezTo>
                    <a:pt x="3827" y="-7"/>
                    <a:pt x="6118" y="42"/>
                    <a:pt x="6216" y="129"/>
                  </a:cubicBezTo>
                  <a:cubicBezTo>
                    <a:pt x="6315" y="216"/>
                    <a:pt x="6355" y="850"/>
                    <a:pt x="6355" y="2329"/>
                  </a:cubicBezTo>
                  <a:cubicBezTo>
                    <a:pt x="6355" y="3471"/>
                    <a:pt x="6385" y="4405"/>
                    <a:pt x="6421" y="4405"/>
                  </a:cubicBezTo>
                  <a:cubicBezTo>
                    <a:pt x="6458" y="4405"/>
                    <a:pt x="7045" y="4098"/>
                    <a:pt x="7726" y="3723"/>
                  </a:cubicBezTo>
                  <a:cubicBezTo>
                    <a:pt x="8407" y="3348"/>
                    <a:pt x="9199" y="2926"/>
                    <a:pt x="9486" y="2785"/>
                  </a:cubicBezTo>
                  <a:cubicBezTo>
                    <a:pt x="9773" y="2644"/>
                    <a:pt x="10164" y="2445"/>
                    <a:pt x="10355" y="2342"/>
                  </a:cubicBezTo>
                  <a:cubicBezTo>
                    <a:pt x="10547" y="2240"/>
                    <a:pt x="10791" y="2178"/>
                    <a:pt x="10898" y="2206"/>
                  </a:cubicBezTo>
                  <a:cubicBezTo>
                    <a:pt x="11005" y="2234"/>
                    <a:pt x="11549" y="3005"/>
                    <a:pt x="12106" y="3920"/>
                  </a:cubicBezTo>
                  <a:cubicBezTo>
                    <a:pt x="12663" y="4834"/>
                    <a:pt x="13221" y="5743"/>
                    <a:pt x="13346" y="5940"/>
                  </a:cubicBezTo>
                  <a:cubicBezTo>
                    <a:pt x="13471" y="6137"/>
                    <a:pt x="14290" y="7449"/>
                    <a:pt x="15166" y="8856"/>
                  </a:cubicBezTo>
                  <a:cubicBezTo>
                    <a:pt x="18390" y="14036"/>
                    <a:pt x="19438" y="15707"/>
                    <a:pt x="20710" y="17697"/>
                  </a:cubicBezTo>
                  <a:lnTo>
                    <a:pt x="21587" y="19070"/>
                  </a:lnTo>
                  <a:lnTo>
                    <a:pt x="21258" y="19181"/>
                  </a:lnTo>
                  <a:cubicBezTo>
                    <a:pt x="20949" y="19285"/>
                    <a:pt x="20491" y="19497"/>
                    <a:pt x="18819" y="20314"/>
                  </a:cubicBezTo>
                  <a:cubicBezTo>
                    <a:pt x="18437" y="20501"/>
                    <a:pt x="17764" y="20865"/>
                    <a:pt x="17325" y="21123"/>
                  </a:cubicBezTo>
                  <a:cubicBezTo>
                    <a:pt x="16886" y="21382"/>
                    <a:pt x="16487" y="21593"/>
                    <a:pt x="16440" y="21593"/>
                  </a:cubicBezTo>
                  <a:cubicBezTo>
                    <a:pt x="16372" y="21593"/>
                    <a:pt x="13767" y="17527"/>
                    <a:pt x="11163" y="13357"/>
                  </a:cubicBezTo>
                  <a:cubicBezTo>
                    <a:pt x="11023" y="13132"/>
                    <a:pt x="10204" y="11820"/>
                    <a:pt x="9345" y="10442"/>
                  </a:cubicBezTo>
                  <a:cubicBezTo>
                    <a:pt x="7546" y="7557"/>
                    <a:pt x="7014" y="6705"/>
                    <a:pt x="6565" y="5991"/>
                  </a:cubicBezTo>
                  <a:lnTo>
                    <a:pt x="6243" y="5480"/>
                  </a:lnTo>
                  <a:lnTo>
                    <a:pt x="6239" y="13357"/>
                  </a:lnTo>
                  <a:cubicBezTo>
                    <a:pt x="6237" y="17690"/>
                    <a:pt x="6220" y="21316"/>
                    <a:pt x="6200" y="21416"/>
                  </a:cubicBezTo>
                  <a:cubicBezTo>
                    <a:pt x="6167" y="21586"/>
                    <a:pt x="5979" y="21592"/>
                    <a:pt x="3101" y="21518"/>
                  </a:cubicBezTo>
                  <a:lnTo>
                    <a:pt x="36" y="21440"/>
                  </a:lnTo>
                  <a:lnTo>
                    <a:pt x="6" y="10800"/>
                  </a:lnTo>
                  <a:cubicBezTo>
                    <a:pt x="-13" y="3967"/>
                    <a:pt x="17" y="132"/>
                    <a:pt x="89" y="83"/>
                  </a:cubicBezTo>
                  <a:cubicBezTo>
                    <a:pt x="165" y="32"/>
                    <a:pt x="1023" y="6"/>
                    <a:pt x="207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8" name="任意多边形: 形状 169"/>
            <p:cNvSpPr/>
            <p:nvPr/>
          </p:nvSpPr>
          <p:spPr>
            <a:xfrm>
              <a:off x="346323" y="291519"/>
              <a:ext cx="96631" cy="58067"/>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49" name="任意多边形: 形状 170"/>
            <p:cNvSpPr/>
            <p:nvPr/>
          </p:nvSpPr>
          <p:spPr>
            <a:xfrm>
              <a:off x="431703" y="327858"/>
              <a:ext cx="25401" cy="25401"/>
            </a:xfrm>
            <a:custGeom>
              <a:avLst/>
              <a:gdLst/>
              <a:ahLst/>
              <a:cxnLst>
                <a:cxn ang="0">
                  <a:pos x="wd2" y="hd2"/>
                </a:cxn>
                <a:cxn ang="5400000">
                  <a:pos x="wd2" y="hd2"/>
                </a:cxn>
                <a:cxn ang="10800000">
                  <a:pos x="wd2" y="hd2"/>
                </a:cxn>
                <a:cxn ang="16200000">
                  <a:pos x="wd2" y="hd2"/>
                </a:cxn>
              </a:cxnLst>
              <a:rect l="0" t="0" r="r" b="b"/>
              <a:pathLst>
                <a:path w="20868" h="20779" extrusionOk="0">
                  <a:moveTo>
                    <a:pt x="1094" y="437"/>
                  </a:moveTo>
                  <a:cubicBezTo>
                    <a:pt x="808" y="677"/>
                    <a:pt x="404" y="4880"/>
                    <a:pt x="197" y="9776"/>
                  </a:cubicBezTo>
                  <a:cubicBezTo>
                    <a:pt x="-305" y="21600"/>
                    <a:pt x="-732" y="21166"/>
                    <a:pt x="10763" y="20503"/>
                  </a:cubicBezTo>
                  <a:lnTo>
                    <a:pt x="19660" y="19990"/>
                  </a:lnTo>
                  <a:lnTo>
                    <a:pt x="20868" y="0"/>
                  </a:lnTo>
                  <a:lnTo>
                    <a:pt x="11240" y="0"/>
                  </a:lnTo>
                  <a:cubicBezTo>
                    <a:pt x="5945" y="0"/>
                    <a:pt x="1379" y="197"/>
                    <a:pt x="1094"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0" name="任意多边形: 形状 171"/>
            <p:cNvSpPr/>
            <p:nvPr/>
          </p:nvSpPr>
          <p:spPr>
            <a:xfrm>
              <a:off x="346632" y="355407"/>
              <a:ext cx="84868" cy="25402"/>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1" name="任意多边形: 形状 172"/>
            <p:cNvSpPr/>
            <p:nvPr/>
          </p:nvSpPr>
          <p:spPr>
            <a:xfrm>
              <a:off x="431929" y="355567"/>
              <a:ext cx="25402" cy="25402"/>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2" name="任意多边形: 形状 173"/>
            <p:cNvSpPr/>
            <p:nvPr/>
          </p:nvSpPr>
          <p:spPr>
            <a:xfrm>
              <a:off x="346632" y="383406"/>
              <a:ext cx="85042" cy="25402"/>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3" name="任意多边形: 形状 174"/>
            <p:cNvSpPr/>
            <p:nvPr/>
          </p:nvSpPr>
          <p:spPr>
            <a:xfrm>
              <a:off x="431929" y="383297"/>
              <a:ext cx="25402" cy="25402"/>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4" name="任意多边形: 形状 175"/>
            <p:cNvSpPr/>
            <p:nvPr/>
          </p:nvSpPr>
          <p:spPr>
            <a:xfrm>
              <a:off x="291787" y="417287"/>
              <a:ext cx="97636" cy="57108"/>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5" name="任意多边形: 形状 176"/>
            <p:cNvSpPr/>
            <p:nvPr/>
          </p:nvSpPr>
          <p:spPr>
            <a:xfrm>
              <a:off x="378773" y="417678"/>
              <a:ext cx="330824" cy="188264"/>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6" name="任意多边形: 形状 177"/>
            <p:cNvSpPr/>
            <p:nvPr/>
          </p:nvSpPr>
          <p:spPr>
            <a:xfrm>
              <a:off x="262628" y="421600"/>
              <a:ext cx="356221" cy="263837"/>
            </a:xfrm>
            <a:custGeom>
              <a:avLst/>
              <a:gdLst/>
              <a:ahLst/>
              <a:cxnLst>
                <a:cxn ang="0">
                  <a:pos x="wd2" y="hd2"/>
                </a:cxn>
                <a:cxn ang="5400000">
                  <a:pos x="wd2" y="hd2"/>
                </a:cxn>
                <a:cxn ang="10800000">
                  <a:pos x="wd2" y="hd2"/>
                </a:cxn>
                <a:cxn ang="16200000">
                  <a:pos x="wd2" y="hd2"/>
                </a:cxn>
              </a:cxnLst>
              <a:rect l="0" t="0" r="r" b="b"/>
              <a:pathLst>
                <a:path w="21585" h="21594" extrusionOk="0">
                  <a:moveTo>
                    <a:pt x="13559" y="16172"/>
                  </a:moveTo>
                  <a:cubicBezTo>
                    <a:pt x="7051" y="16172"/>
                    <a:pt x="6293" y="16180"/>
                    <a:pt x="6218" y="16250"/>
                  </a:cubicBezTo>
                  <a:lnTo>
                    <a:pt x="6135" y="16329"/>
                  </a:lnTo>
                  <a:lnTo>
                    <a:pt x="6135" y="18463"/>
                  </a:lnTo>
                  <a:cubicBezTo>
                    <a:pt x="6135" y="20545"/>
                    <a:pt x="6137" y="20600"/>
                    <a:pt x="6213" y="20730"/>
                  </a:cubicBezTo>
                  <a:lnTo>
                    <a:pt x="6290" y="20863"/>
                  </a:lnTo>
                  <a:lnTo>
                    <a:pt x="20874" y="20863"/>
                  </a:lnTo>
                  <a:lnTo>
                    <a:pt x="20926" y="20731"/>
                  </a:lnTo>
                  <a:cubicBezTo>
                    <a:pt x="20967" y="20628"/>
                    <a:pt x="20985" y="20154"/>
                    <a:pt x="21008" y="18535"/>
                  </a:cubicBezTo>
                  <a:lnTo>
                    <a:pt x="21037" y="16470"/>
                  </a:lnTo>
                  <a:lnTo>
                    <a:pt x="20816" y="16172"/>
                  </a:lnTo>
                  <a:close/>
                  <a:moveTo>
                    <a:pt x="8456" y="0"/>
                  </a:moveTo>
                  <a:cubicBezTo>
                    <a:pt x="8524" y="-6"/>
                    <a:pt x="8606" y="51"/>
                    <a:pt x="8879" y="253"/>
                  </a:cubicBezTo>
                  <a:cubicBezTo>
                    <a:pt x="9412" y="647"/>
                    <a:pt x="9433" y="664"/>
                    <a:pt x="9449" y="715"/>
                  </a:cubicBezTo>
                  <a:cubicBezTo>
                    <a:pt x="9457" y="741"/>
                    <a:pt x="9382" y="968"/>
                    <a:pt x="9281" y="1217"/>
                  </a:cubicBezTo>
                  <a:cubicBezTo>
                    <a:pt x="9180" y="1467"/>
                    <a:pt x="9000" y="1921"/>
                    <a:pt x="8881" y="2226"/>
                  </a:cubicBezTo>
                  <a:cubicBezTo>
                    <a:pt x="8762" y="2531"/>
                    <a:pt x="8635" y="2849"/>
                    <a:pt x="8599" y="2932"/>
                  </a:cubicBezTo>
                  <a:cubicBezTo>
                    <a:pt x="8563" y="3015"/>
                    <a:pt x="8387" y="3458"/>
                    <a:pt x="8207" y="3916"/>
                  </a:cubicBezTo>
                  <a:cubicBezTo>
                    <a:pt x="8028" y="4373"/>
                    <a:pt x="7834" y="4861"/>
                    <a:pt x="7778" y="5000"/>
                  </a:cubicBezTo>
                  <a:cubicBezTo>
                    <a:pt x="7722" y="5139"/>
                    <a:pt x="7168" y="6535"/>
                    <a:pt x="6546" y="8102"/>
                  </a:cubicBezTo>
                  <a:cubicBezTo>
                    <a:pt x="5925" y="9669"/>
                    <a:pt x="5361" y="11088"/>
                    <a:pt x="5294" y="11254"/>
                  </a:cubicBezTo>
                  <a:cubicBezTo>
                    <a:pt x="5057" y="11844"/>
                    <a:pt x="3858" y="15016"/>
                    <a:pt x="3858" y="15054"/>
                  </a:cubicBezTo>
                  <a:cubicBezTo>
                    <a:pt x="3858" y="15075"/>
                    <a:pt x="3937" y="15141"/>
                    <a:pt x="4035" y="15201"/>
                  </a:cubicBezTo>
                  <a:cubicBezTo>
                    <a:pt x="4239" y="15327"/>
                    <a:pt x="4792" y="15726"/>
                    <a:pt x="5210" y="16050"/>
                  </a:cubicBezTo>
                  <a:cubicBezTo>
                    <a:pt x="5368" y="16172"/>
                    <a:pt x="5505" y="16273"/>
                    <a:pt x="5514" y="16273"/>
                  </a:cubicBezTo>
                  <a:cubicBezTo>
                    <a:pt x="5524" y="16273"/>
                    <a:pt x="5543" y="16181"/>
                    <a:pt x="5557" y="16069"/>
                  </a:cubicBezTo>
                  <a:cubicBezTo>
                    <a:pt x="5571" y="15957"/>
                    <a:pt x="5625" y="15798"/>
                    <a:pt x="5677" y="15714"/>
                  </a:cubicBezTo>
                  <a:cubicBezTo>
                    <a:pt x="5878" y="15392"/>
                    <a:pt x="5248" y="15415"/>
                    <a:pt x="13578" y="15415"/>
                  </a:cubicBezTo>
                  <a:cubicBezTo>
                    <a:pt x="20746" y="15415"/>
                    <a:pt x="21179" y="15420"/>
                    <a:pt x="21278" y="15504"/>
                  </a:cubicBezTo>
                  <a:cubicBezTo>
                    <a:pt x="21335" y="15552"/>
                    <a:pt x="21418" y="15656"/>
                    <a:pt x="21461" y="15734"/>
                  </a:cubicBezTo>
                  <a:cubicBezTo>
                    <a:pt x="21536" y="15873"/>
                    <a:pt x="21540" y="15950"/>
                    <a:pt x="21568" y="18445"/>
                  </a:cubicBezTo>
                  <a:cubicBezTo>
                    <a:pt x="21596" y="20952"/>
                    <a:pt x="21595" y="21017"/>
                    <a:pt x="21522" y="21210"/>
                  </a:cubicBezTo>
                  <a:cubicBezTo>
                    <a:pt x="21469" y="21352"/>
                    <a:pt x="21403" y="21434"/>
                    <a:pt x="21288" y="21501"/>
                  </a:cubicBezTo>
                  <a:cubicBezTo>
                    <a:pt x="21134" y="21590"/>
                    <a:pt x="20841" y="21594"/>
                    <a:pt x="13529" y="21594"/>
                  </a:cubicBezTo>
                  <a:cubicBezTo>
                    <a:pt x="6300" y="21594"/>
                    <a:pt x="5924" y="21590"/>
                    <a:pt x="5811" y="21504"/>
                  </a:cubicBezTo>
                  <a:cubicBezTo>
                    <a:pt x="5744" y="21452"/>
                    <a:pt x="5659" y="21321"/>
                    <a:pt x="5615" y="21198"/>
                  </a:cubicBezTo>
                  <a:cubicBezTo>
                    <a:pt x="5542" y="20993"/>
                    <a:pt x="5537" y="20876"/>
                    <a:pt x="5519" y="18817"/>
                  </a:cubicBezTo>
                  <a:lnTo>
                    <a:pt x="5500" y="16651"/>
                  </a:lnTo>
                  <a:lnTo>
                    <a:pt x="5013" y="17874"/>
                  </a:lnTo>
                  <a:cubicBezTo>
                    <a:pt x="4744" y="18547"/>
                    <a:pt x="4507" y="19097"/>
                    <a:pt x="4485" y="19097"/>
                  </a:cubicBezTo>
                  <a:cubicBezTo>
                    <a:pt x="4463" y="19097"/>
                    <a:pt x="4225" y="18935"/>
                    <a:pt x="3956" y="18737"/>
                  </a:cubicBezTo>
                  <a:cubicBezTo>
                    <a:pt x="3686" y="18539"/>
                    <a:pt x="3340" y="18287"/>
                    <a:pt x="3186" y="18176"/>
                  </a:cubicBezTo>
                  <a:cubicBezTo>
                    <a:pt x="3031" y="18065"/>
                    <a:pt x="2838" y="17924"/>
                    <a:pt x="2756" y="17862"/>
                  </a:cubicBezTo>
                  <a:cubicBezTo>
                    <a:pt x="2674" y="17800"/>
                    <a:pt x="2422" y="17619"/>
                    <a:pt x="2196" y="17458"/>
                  </a:cubicBezTo>
                  <a:cubicBezTo>
                    <a:pt x="1970" y="17298"/>
                    <a:pt x="1735" y="17128"/>
                    <a:pt x="1673" y="17080"/>
                  </a:cubicBezTo>
                  <a:cubicBezTo>
                    <a:pt x="1612" y="17032"/>
                    <a:pt x="1393" y="16873"/>
                    <a:pt x="1188" y="16727"/>
                  </a:cubicBezTo>
                  <a:cubicBezTo>
                    <a:pt x="982" y="16581"/>
                    <a:pt x="809" y="16456"/>
                    <a:pt x="803" y="16450"/>
                  </a:cubicBezTo>
                  <a:cubicBezTo>
                    <a:pt x="797" y="16444"/>
                    <a:pt x="759" y="16271"/>
                    <a:pt x="719" y="16066"/>
                  </a:cubicBezTo>
                  <a:cubicBezTo>
                    <a:pt x="603" y="15465"/>
                    <a:pt x="473" y="15131"/>
                    <a:pt x="229" y="14801"/>
                  </a:cubicBezTo>
                  <a:cubicBezTo>
                    <a:pt x="107" y="14636"/>
                    <a:pt x="4" y="14459"/>
                    <a:pt x="0" y="14406"/>
                  </a:cubicBezTo>
                  <a:cubicBezTo>
                    <a:pt x="-4" y="14354"/>
                    <a:pt x="136" y="13970"/>
                    <a:pt x="310" y="13554"/>
                  </a:cubicBezTo>
                  <a:cubicBezTo>
                    <a:pt x="572" y="12930"/>
                    <a:pt x="640" y="12801"/>
                    <a:pt x="699" y="12820"/>
                  </a:cubicBezTo>
                  <a:cubicBezTo>
                    <a:pt x="812" y="12856"/>
                    <a:pt x="1751" y="13517"/>
                    <a:pt x="2317" y="13958"/>
                  </a:cubicBezTo>
                  <a:cubicBezTo>
                    <a:pt x="2487" y="14090"/>
                    <a:pt x="2646" y="14199"/>
                    <a:pt x="2672" y="14200"/>
                  </a:cubicBezTo>
                  <a:cubicBezTo>
                    <a:pt x="2712" y="14202"/>
                    <a:pt x="2949" y="13623"/>
                    <a:pt x="4008" y="10929"/>
                  </a:cubicBezTo>
                  <a:cubicBezTo>
                    <a:pt x="4102" y="10692"/>
                    <a:pt x="4285" y="10225"/>
                    <a:pt x="4415" y="9892"/>
                  </a:cubicBezTo>
                  <a:cubicBezTo>
                    <a:pt x="4545" y="9560"/>
                    <a:pt x="4681" y="9219"/>
                    <a:pt x="4717" y="9136"/>
                  </a:cubicBezTo>
                  <a:cubicBezTo>
                    <a:pt x="4752" y="9053"/>
                    <a:pt x="4870" y="8758"/>
                    <a:pt x="4978" y="8480"/>
                  </a:cubicBezTo>
                  <a:cubicBezTo>
                    <a:pt x="5087" y="8203"/>
                    <a:pt x="5271" y="7738"/>
                    <a:pt x="5389" y="7446"/>
                  </a:cubicBezTo>
                  <a:cubicBezTo>
                    <a:pt x="5506" y="7155"/>
                    <a:pt x="5691" y="6690"/>
                    <a:pt x="5800" y="6412"/>
                  </a:cubicBezTo>
                  <a:cubicBezTo>
                    <a:pt x="5908" y="6135"/>
                    <a:pt x="6114" y="5613"/>
                    <a:pt x="6257" y="5252"/>
                  </a:cubicBezTo>
                  <a:cubicBezTo>
                    <a:pt x="6401" y="4892"/>
                    <a:pt x="6581" y="4438"/>
                    <a:pt x="6657" y="4243"/>
                  </a:cubicBezTo>
                  <a:cubicBezTo>
                    <a:pt x="6734" y="4049"/>
                    <a:pt x="6923" y="3573"/>
                    <a:pt x="7077" y="3184"/>
                  </a:cubicBezTo>
                  <a:cubicBezTo>
                    <a:pt x="7231" y="2796"/>
                    <a:pt x="7424" y="2308"/>
                    <a:pt x="7506" y="2100"/>
                  </a:cubicBezTo>
                  <a:cubicBezTo>
                    <a:pt x="7588" y="1892"/>
                    <a:pt x="7803" y="1347"/>
                    <a:pt x="7984" y="889"/>
                  </a:cubicBezTo>
                  <a:cubicBezTo>
                    <a:pt x="8188" y="373"/>
                    <a:pt x="8340" y="44"/>
                    <a:pt x="8385" y="23"/>
                  </a:cubicBezTo>
                  <a:cubicBezTo>
                    <a:pt x="8412" y="10"/>
                    <a:pt x="8433" y="1"/>
                    <a:pt x="8456"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7" name="任意多边形: 形状 178"/>
            <p:cNvSpPr/>
            <p:nvPr/>
          </p:nvSpPr>
          <p:spPr>
            <a:xfrm>
              <a:off x="373758" y="627205"/>
              <a:ext cx="25697" cy="40073"/>
            </a:xfrm>
            <a:custGeom>
              <a:avLst/>
              <a:gdLst/>
              <a:ahLst/>
              <a:cxnLst>
                <a:cxn ang="0">
                  <a:pos x="wd2" y="hd2"/>
                </a:cxn>
                <a:cxn ang="5400000">
                  <a:pos x="wd2" y="hd2"/>
                </a:cxn>
                <a:cxn ang="10800000">
                  <a:pos x="wd2" y="hd2"/>
                </a:cxn>
                <a:cxn ang="16200000">
                  <a:pos x="wd2" y="hd2"/>
                </a:cxn>
              </a:cxnLst>
              <a:rect l="0" t="0" r="r" b="b"/>
              <a:pathLst>
                <a:path w="20822" h="20778"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8" name="任意多边形: 形状 179"/>
            <p:cNvSpPr/>
            <p:nvPr/>
          </p:nvSpPr>
          <p:spPr>
            <a:xfrm>
              <a:off x="413385" y="627313"/>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4"/>
                  </a:moveTo>
                  <a:lnTo>
                    <a:pt x="10791" y="12909"/>
                  </a:lnTo>
                  <a:cubicBezTo>
                    <a:pt x="6622" y="12970"/>
                    <a:pt x="5600" y="13073"/>
                    <a:pt x="5492" y="13443"/>
                  </a:cubicBezTo>
                  <a:cubicBezTo>
                    <a:pt x="5418" y="13695"/>
                    <a:pt x="5337" y="14469"/>
                    <a:pt x="5311" y="15163"/>
                  </a:cubicBezTo>
                  <a:lnTo>
                    <a:pt x="5265" y="16425"/>
                  </a:lnTo>
                  <a:lnTo>
                    <a:pt x="15956" y="16425"/>
                  </a:lnTo>
                  <a:close/>
                  <a:moveTo>
                    <a:pt x="10886" y="4837"/>
                  </a:moveTo>
                  <a:cubicBezTo>
                    <a:pt x="6378" y="4837"/>
                    <a:pt x="5671" y="4905"/>
                    <a:pt x="5540" y="5353"/>
                  </a:cubicBezTo>
                  <a:cubicBezTo>
                    <a:pt x="5212" y="6476"/>
                    <a:pt x="5384" y="8074"/>
                    <a:pt x="5870" y="8416"/>
                  </a:cubicBezTo>
                  <a:cubicBezTo>
                    <a:pt x="6383" y="8776"/>
                    <a:pt x="15006" y="8899"/>
                    <a:pt x="15687" y="8556"/>
                  </a:cubicBezTo>
                  <a:cubicBezTo>
                    <a:pt x="15979" y="8409"/>
                    <a:pt x="16081" y="7901"/>
                    <a:pt x="16081" y="6597"/>
                  </a:cubicBezTo>
                  <a:lnTo>
                    <a:pt x="16081" y="4837"/>
                  </a:lnTo>
                  <a:close/>
                  <a:moveTo>
                    <a:pt x="5847" y="0"/>
                  </a:moveTo>
                  <a:cubicBezTo>
                    <a:pt x="7075" y="-2"/>
                    <a:pt x="8679" y="10"/>
                    <a:pt x="10792" y="28"/>
                  </a:cubicBezTo>
                  <a:lnTo>
                    <a:pt x="19551" y="103"/>
                  </a:lnTo>
                  <a:lnTo>
                    <a:pt x="20240" y="1009"/>
                  </a:lnTo>
                  <a:cubicBezTo>
                    <a:pt x="20904" y="1881"/>
                    <a:pt x="20929" y="2035"/>
                    <a:pt x="20929" y="5299"/>
                  </a:cubicBezTo>
                  <a:cubicBezTo>
                    <a:pt x="20929" y="7442"/>
                    <a:pt x="20811" y="8983"/>
                    <a:pt x="20606" y="9497"/>
                  </a:cubicBezTo>
                  <a:cubicBezTo>
                    <a:pt x="20319" y="10219"/>
                    <a:pt x="20354" y="10447"/>
                    <a:pt x="20917" y="11536"/>
                  </a:cubicBezTo>
                  <a:cubicBezTo>
                    <a:pt x="21507" y="12677"/>
                    <a:pt x="21542" y="12958"/>
                    <a:pt x="21425" y="15573"/>
                  </a:cubicBezTo>
                  <a:cubicBezTo>
                    <a:pt x="21275" y="18959"/>
                    <a:pt x="20798" y="20727"/>
                    <a:pt x="19918" y="21166"/>
                  </a:cubicBezTo>
                  <a:cubicBezTo>
                    <a:pt x="19053" y="21598"/>
                    <a:pt x="2643" y="21587"/>
                    <a:pt x="1775" y="21153"/>
                  </a:cubicBezTo>
                  <a:cubicBezTo>
                    <a:pt x="1411" y="20971"/>
                    <a:pt x="848" y="20421"/>
                    <a:pt x="524" y="19929"/>
                  </a:cubicBezTo>
                  <a:cubicBezTo>
                    <a:pt x="-33" y="19083"/>
                    <a:pt x="-58" y="18855"/>
                    <a:pt x="52" y="15602"/>
                  </a:cubicBezTo>
                  <a:cubicBezTo>
                    <a:pt x="139" y="13014"/>
                    <a:pt x="282" y="11928"/>
                    <a:pt x="631" y="11195"/>
                  </a:cubicBezTo>
                  <a:cubicBezTo>
                    <a:pt x="1028" y="10360"/>
                    <a:pt x="1047" y="10125"/>
                    <a:pt x="763" y="9534"/>
                  </a:cubicBezTo>
                  <a:cubicBezTo>
                    <a:pt x="341" y="8655"/>
                    <a:pt x="251" y="2915"/>
                    <a:pt x="644" y="1951"/>
                  </a:cubicBezTo>
                  <a:cubicBezTo>
                    <a:pt x="799" y="1570"/>
                    <a:pt x="1175" y="965"/>
                    <a:pt x="1480" y="606"/>
                  </a:cubicBezTo>
                  <a:cubicBezTo>
                    <a:pt x="1880" y="134"/>
                    <a:pt x="2165" y="4"/>
                    <a:pt x="58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59" name="任意多边形: 形状 180"/>
            <p:cNvSpPr/>
            <p:nvPr/>
          </p:nvSpPr>
          <p:spPr>
            <a:xfrm>
              <a:off x="479787" y="627508"/>
              <a:ext cx="52950" cy="40156"/>
            </a:xfrm>
            <a:custGeom>
              <a:avLst/>
              <a:gdLst/>
              <a:ahLst/>
              <a:cxnLst>
                <a:cxn ang="0">
                  <a:pos x="wd2" y="hd2"/>
                </a:cxn>
                <a:cxn ang="5400000">
                  <a:pos x="wd2" y="hd2"/>
                </a:cxn>
                <a:cxn ang="10800000">
                  <a:pos x="wd2" y="hd2"/>
                </a:cxn>
                <a:cxn ang="16200000">
                  <a:pos x="wd2" y="hd2"/>
                </a:cxn>
              </a:cxnLst>
              <a:rect l="0" t="0" r="r" b="b"/>
              <a:pathLst>
                <a:path w="21443" h="21438"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0" name="任意多边形: 形状 181"/>
            <p:cNvSpPr/>
            <p:nvPr/>
          </p:nvSpPr>
          <p:spPr>
            <a:xfrm>
              <a:off x="546292" y="627444"/>
              <a:ext cx="52968" cy="40220"/>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1" name="任意多边形: 形状 182"/>
            <p:cNvSpPr/>
            <p:nvPr/>
          </p:nvSpPr>
          <p:spPr>
            <a:xfrm>
              <a:off x="103834" y="221137"/>
              <a:ext cx="38547" cy="40936"/>
            </a:xfrm>
            <a:custGeom>
              <a:avLst/>
              <a:gdLst/>
              <a:ahLst/>
              <a:cxnLst>
                <a:cxn ang="0">
                  <a:pos x="wd2" y="hd2"/>
                </a:cxn>
                <a:cxn ang="5400000">
                  <a:pos x="wd2" y="hd2"/>
                </a:cxn>
                <a:cxn ang="10800000">
                  <a:pos x="wd2" y="hd2"/>
                </a:cxn>
                <a:cxn ang="16200000">
                  <a:pos x="wd2" y="hd2"/>
                </a:cxn>
              </a:cxnLst>
              <a:rect l="0" t="0" r="r" b="b"/>
              <a:pathLst>
                <a:path w="21166"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2" name="任意多边形: 形状 183"/>
            <p:cNvSpPr/>
            <p:nvPr/>
          </p:nvSpPr>
          <p:spPr>
            <a:xfrm>
              <a:off x="755531" y="226917"/>
              <a:ext cx="111496" cy="129040"/>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3" name="任意多边形: 形状 184"/>
            <p:cNvSpPr/>
            <p:nvPr/>
          </p:nvSpPr>
          <p:spPr>
            <a:xfrm>
              <a:off x="94074" y="235503"/>
              <a:ext cx="97153" cy="114191"/>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4" name="任意多边形: 形状 185"/>
            <p:cNvSpPr/>
            <p:nvPr/>
          </p:nvSpPr>
          <p:spPr>
            <a:xfrm>
              <a:off x="135259" y="260581"/>
              <a:ext cx="48615"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5" name="任意多边形: 形状 186"/>
            <p:cNvSpPr/>
            <p:nvPr/>
          </p:nvSpPr>
          <p:spPr>
            <a:xfrm>
              <a:off x="78245" y="281483"/>
              <a:ext cx="36228" cy="32090"/>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6" name="任意多边形: 形状 187"/>
            <p:cNvSpPr/>
            <p:nvPr/>
          </p:nvSpPr>
          <p:spPr>
            <a:xfrm>
              <a:off x="58906" y="480322"/>
              <a:ext cx="53992" cy="35757"/>
            </a:xfrm>
            <a:custGeom>
              <a:avLst/>
              <a:gdLst/>
              <a:ahLst/>
              <a:cxnLst>
                <a:cxn ang="0">
                  <a:pos x="wd2" y="hd2"/>
                </a:cxn>
                <a:cxn ang="5400000">
                  <a:pos x="wd2" y="hd2"/>
                </a:cxn>
                <a:cxn ang="10800000">
                  <a:pos x="wd2" y="hd2"/>
                </a:cxn>
                <a:cxn ang="16200000">
                  <a:pos x="wd2" y="hd2"/>
                </a:cxn>
              </a:cxnLst>
              <a:rect l="0" t="0" r="r" b="b"/>
              <a:pathLst>
                <a:path w="21252" h="21292"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7" name="任意多边形: 形状 188"/>
            <p:cNvSpPr/>
            <p:nvPr/>
          </p:nvSpPr>
          <p:spPr>
            <a:xfrm>
              <a:off x="843601" y="482383"/>
              <a:ext cx="54063" cy="47678"/>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8" name="任意多边形: 形状 189"/>
            <p:cNvSpPr/>
            <p:nvPr/>
          </p:nvSpPr>
          <p:spPr>
            <a:xfrm>
              <a:off x="61493" y="517789"/>
              <a:ext cx="58765" cy="52917"/>
            </a:xfrm>
            <a:custGeom>
              <a:avLst/>
              <a:gdLst/>
              <a:ahLst/>
              <a:cxnLst>
                <a:cxn ang="0">
                  <a:pos x="wd2" y="hd2"/>
                </a:cxn>
                <a:cxn ang="5400000">
                  <a:pos x="wd2" y="hd2"/>
                </a:cxn>
                <a:cxn ang="10800000">
                  <a:pos x="wd2" y="hd2"/>
                </a:cxn>
                <a:cxn ang="16200000">
                  <a:pos x="wd2" y="hd2"/>
                </a:cxn>
              </a:cxnLst>
              <a:rect l="0" t="0" r="r" b="b"/>
              <a:pathLst>
                <a:path w="21474" h="21008" extrusionOk="0">
                  <a:moveTo>
                    <a:pt x="17938" y="389"/>
                  </a:moveTo>
                  <a:cubicBezTo>
                    <a:pt x="17472" y="1021"/>
                    <a:pt x="14892" y="1716"/>
                    <a:pt x="11288" y="2179"/>
                  </a:cubicBezTo>
                  <a:cubicBezTo>
                    <a:pt x="8579" y="2527"/>
                    <a:pt x="6234" y="2878"/>
                    <a:pt x="1886" y="3584"/>
                  </a:cubicBezTo>
                  <a:cubicBezTo>
                    <a:pt x="916" y="3741"/>
                    <a:pt x="76" y="3999"/>
                    <a:pt x="21" y="4157"/>
                  </a:cubicBezTo>
                  <a:cubicBezTo>
                    <a:pt x="-35" y="4314"/>
                    <a:pt x="23" y="5097"/>
                    <a:pt x="149" y="5897"/>
                  </a:cubicBezTo>
                  <a:cubicBezTo>
                    <a:pt x="275" y="6697"/>
                    <a:pt x="430" y="7822"/>
                    <a:pt x="494" y="8398"/>
                  </a:cubicBezTo>
                  <a:cubicBezTo>
                    <a:pt x="558" y="8975"/>
                    <a:pt x="751" y="9505"/>
                    <a:pt x="923" y="9576"/>
                  </a:cubicBezTo>
                  <a:cubicBezTo>
                    <a:pt x="1095" y="9648"/>
                    <a:pt x="2032" y="9435"/>
                    <a:pt x="3006" y="9102"/>
                  </a:cubicBezTo>
                  <a:cubicBezTo>
                    <a:pt x="4535" y="8580"/>
                    <a:pt x="8903" y="7792"/>
                    <a:pt x="9060" y="8009"/>
                  </a:cubicBezTo>
                  <a:cubicBezTo>
                    <a:pt x="9112" y="8081"/>
                    <a:pt x="9718" y="11627"/>
                    <a:pt x="9956" y="13256"/>
                  </a:cubicBezTo>
                  <a:cubicBezTo>
                    <a:pt x="10058" y="13954"/>
                    <a:pt x="10013" y="14024"/>
                    <a:pt x="9449" y="14047"/>
                  </a:cubicBezTo>
                  <a:cubicBezTo>
                    <a:pt x="8381" y="14090"/>
                    <a:pt x="2215" y="15132"/>
                    <a:pt x="1941" y="15316"/>
                  </a:cubicBezTo>
                  <a:cubicBezTo>
                    <a:pt x="1744" y="15448"/>
                    <a:pt x="1750" y="16080"/>
                    <a:pt x="1968" y="17905"/>
                  </a:cubicBezTo>
                  <a:cubicBezTo>
                    <a:pt x="2294" y="20637"/>
                    <a:pt x="2604" y="21269"/>
                    <a:pt x="3447" y="20921"/>
                  </a:cubicBezTo>
                  <a:cubicBezTo>
                    <a:pt x="6735" y="19562"/>
                    <a:pt x="12026" y="18442"/>
                    <a:pt x="18513" y="17731"/>
                  </a:cubicBezTo>
                  <a:cubicBezTo>
                    <a:pt x="19875" y="17581"/>
                    <a:pt x="21132" y="17420"/>
                    <a:pt x="21305" y="17372"/>
                  </a:cubicBezTo>
                  <a:cubicBezTo>
                    <a:pt x="21565" y="17301"/>
                    <a:pt x="21536" y="16914"/>
                    <a:pt x="21136" y="15132"/>
                  </a:cubicBezTo>
                  <a:cubicBezTo>
                    <a:pt x="20869" y="13947"/>
                    <a:pt x="20703" y="12685"/>
                    <a:pt x="20765" y="12326"/>
                  </a:cubicBezTo>
                  <a:cubicBezTo>
                    <a:pt x="20928" y="11381"/>
                    <a:pt x="20316" y="11090"/>
                    <a:pt x="19301" y="11630"/>
                  </a:cubicBezTo>
                  <a:cubicBezTo>
                    <a:pt x="17754" y="12454"/>
                    <a:pt x="16526" y="12881"/>
                    <a:pt x="14726" y="13222"/>
                  </a:cubicBezTo>
                  <a:cubicBezTo>
                    <a:pt x="13722" y="13412"/>
                    <a:pt x="12877" y="13543"/>
                    <a:pt x="12849" y="13512"/>
                  </a:cubicBezTo>
                  <a:cubicBezTo>
                    <a:pt x="12696" y="13346"/>
                    <a:pt x="11888" y="7617"/>
                    <a:pt x="12000" y="7495"/>
                  </a:cubicBezTo>
                  <a:cubicBezTo>
                    <a:pt x="12385" y="7076"/>
                    <a:pt x="16602" y="6295"/>
                    <a:pt x="17961" y="6390"/>
                  </a:cubicBezTo>
                  <a:cubicBezTo>
                    <a:pt x="18818" y="6451"/>
                    <a:pt x="19534" y="6388"/>
                    <a:pt x="19671" y="6239"/>
                  </a:cubicBezTo>
                  <a:cubicBezTo>
                    <a:pt x="19834" y="6062"/>
                    <a:pt x="19784" y="5483"/>
                    <a:pt x="19506" y="4343"/>
                  </a:cubicBezTo>
                  <a:cubicBezTo>
                    <a:pt x="19286" y="3441"/>
                    <a:pt x="19023" y="2105"/>
                    <a:pt x="18922" y="1376"/>
                  </a:cubicBezTo>
                  <a:cubicBezTo>
                    <a:pt x="18720" y="-80"/>
                    <a:pt x="18470" y="-331"/>
                    <a:pt x="17938"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69" name="任意多边形: 形状 190"/>
            <p:cNvSpPr/>
            <p:nvPr/>
          </p:nvSpPr>
          <p:spPr>
            <a:xfrm>
              <a:off x="833311" y="535276"/>
              <a:ext cx="57154" cy="44201"/>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0" name="任意多边形: 形状 191"/>
            <p:cNvSpPr/>
            <p:nvPr/>
          </p:nvSpPr>
          <p:spPr>
            <a:xfrm>
              <a:off x="70422" y="579165"/>
              <a:ext cx="59912" cy="46548"/>
            </a:xfrm>
            <a:custGeom>
              <a:avLst/>
              <a:gdLst/>
              <a:ahLst/>
              <a:cxnLst>
                <a:cxn ang="0">
                  <a:pos x="wd2" y="hd2"/>
                </a:cxn>
                <a:cxn ang="5400000">
                  <a:pos x="wd2" y="hd2"/>
                </a:cxn>
                <a:cxn ang="10800000">
                  <a:pos x="wd2" y="hd2"/>
                </a:cxn>
                <a:cxn ang="16200000">
                  <a:pos x="wd2" y="hd2"/>
                </a:cxn>
              </a:cxnLst>
              <a:rect l="0" t="0" r="r" b="b"/>
              <a:pathLst>
                <a:path w="21589" h="21489" extrusionOk="0">
                  <a:moveTo>
                    <a:pt x="15482" y="4680"/>
                  </a:moveTo>
                  <a:lnTo>
                    <a:pt x="12984" y="4742"/>
                  </a:lnTo>
                  <a:cubicBezTo>
                    <a:pt x="10999" y="4791"/>
                    <a:pt x="10485" y="4887"/>
                    <a:pt x="10485" y="5207"/>
                  </a:cubicBezTo>
                  <a:cubicBezTo>
                    <a:pt x="10485" y="5813"/>
                    <a:pt x="11198" y="8521"/>
                    <a:pt x="11358" y="8521"/>
                  </a:cubicBezTo>
                  <a:cubicBezTo>
                    <a:pt x="11435" y="8521"/>
                    <a:pt x="12394" y="7656"/>
                    <a:pt x="13490" y="6600"/>
                  </a:cubicBezTo>
                  <a:close/>
                  <a:moveTo>
                    <a:pt x="416" y="6"/>
                  </a:moveTo>
                  <a:cubicBezTo>
                    <a:pt x="540" y="18"/>
                    <a:pt x="698" y="46"/>
                    <a:pt x="900" y="87"/>
                  </a:cubicBezTo>
                  <a:cubicBezTo>
                    <a:pt x="1404" y="191"/>
                    <a:pt x="2743" y="336"/>
                    <a:pt x="3875" y="410"/>
                  </a:cubicBezTo>
                  <a:cubicBezTo>
                    <a:pt x="5006" y="485"/>
                    <a:pt x="7831" y="675"/>
                    <a:pt x="10152" y="833"/>
                  </a:cubicBezTo>
                  <a:cubicBezTo>
                    <a:pt x="18276" y="1387"/>
                    <a:pt x="18953" y="1408"/>
                    <a:pt x="19360" y="1129"/>
                  </a:cubicBezTo>
                  <a:cubicBezTo>
                    <a:pt x="19646" y="933"/>
                    <a:pt x="19836" y="959"/>
                    <a:pt x="20002" y="1216"/>
                  </a:cubicBezTo>
                  <a:cubicBezTo>
                    <a:pt x="20248" y="1596"/>
                    <a:pt x="21589" y="6448"/>
                    <a:pt x="21589" y="6958"/>
                  </a:cubicBezTo>
                  <a:cubicBezTo>
                    <a:pt x="21589" y="7118"/>
                    <a:pt x="20964" y="7622"/>
                    <a:pt x="20201" y="8078"/>
                  </a:cubicBezTo>
                  <a:cubicBezTo>
                    <a:pt x="17345" y="9781"/>
                    <a:pt x="8358" y="17692"/>
                    <a:pt x="6545" y="20098"/>
                  </a:cubicBezTo>
                  <a:cubicBezTo>
                    <a:pt x="5904" y="20948"/>
                    <a:pt x="5287" y="21570"/>
                    <a:pt x="5174" y="21480"/>
                  </a:cubicBezTo>
                  <a:cubicBezTo>
                    <a:pt x="5060" y="21390"/>
                    <a:pt x="4897" y="20905"/>
                    <a:pt x="4810" y="20401"/>
                  </a:cubicBezTo>
                  <a:cubicBezTo>
                    <a:pt x="4724" y="19898"/>
                    <a:pt x="4318" y="18331"/>
                    <a:pt x="3908" y="16919"/>
                  </a:cubicBezTo>
                  <a:cubicBezTo>
                    <a:pt x="3498" y="15508"/>
                    <a:pt x="3211" y="14393"/>
                    <a:pt x="3270" y="14442"/>
                  </a:cubicBezTo>
                  <a:cubicBezTo>
                    <a:pt x="3330" y="14491"/>
                    <a:pt x="4403" y="13750"/>
                    <a:pt x="5655" y="12795"/>
                  </a:cubicBezTo>
                  <a:cubicBezTo>
                    <a:pt x="6907" y="11841"/>
                    <a:pt x="8214" y="10896"/>
                    <a:pt x="8559" y="10697"/>
                  </a:cubicBezTo>
                  <a:lnTo>
                    <a:pt x="9186" y="10335"/>
                  </a:lnTo>
                  <a:lnTo>
                    <a:pt x="8839" y="8616"/>
                  </a:lnTo>
                  <a:cubicBezTo>
                    <a:pt x="8648" y="7671"/>
                    <a:pt x="8339" y="6431"/>
                    <a:pt x="8153" y="5860"/>
                  </a:cubicBezTo>
                  <a:cubicBezTo>
                    <a:pt x="7758" y="4649"/>
                    <a:pt x="7510" y="4606"/>
                    <a:pt x="4018" y="5142"/>
                  </a:cubicBezTo>
                  <a:cubicBezTo>
                    <a:pt x="2873" y="5318"/>
                    <a:pt x="1741" y="5478"/>
                    <a:pt x="1503" y="5497"/>
                  </a:cubicBezTo>
                  <a:cubicBezTo>
                    <a:pt x="1148" y="5527"/>
                    <a:pt x="977" y="5127"/>
                    <a:pt x="545" y="3257"/>
                  </a:cubicBezTo>
                  <a:cubicBezTo>
                    <a:pt x="256" y="2005"/>
                    <a:pt x="11" y="738"/>
                    <a:pt x="1" y="440"/>
                  </a:cubicBezTo>
                  <a:cubicBezTo>
                    <a:pt x="-11" y="83"/>
                    <a:pt x="46" y="-30"/>
                    <a:pt x="416"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1" name="任意多边形: 形状 192"/>
            <p:cNvSpPr/>
            <p:nvPr/>
          </p:nvSpPr>
          <p:spPr>
            <a:xfrm>
              <a:off x="828123" y="579773"/>
              <a:ext cx="54281" cy="29214"/>
            </a:xfrm>
            <a:custGeom>
              <a:avLst/>
              <a:gdLst/>
              <a:ahLst/>
              <a:cxnLst>
                <a:cxn ang="0">
                  <a:pos x="wd2" y="hd2"/>
                </a:cxn>
                <a:cxn ang="5400000">
                  <a:pos x="wd2" y="hd2"/>
                </a:cxn>
                <a:cxn ang="10800000">
                  <a:pos x="wd2" y="hd2"/>
                </a:cxn>
                <a:cxn ang="16200000">
                  <a:pos x="wd2" y="hd2"/>
                </a:cxn>
              </a:cxnLst>
              <a:rect l="0" t="0" r="r" b="b"/>
              <a:pathLst>
                <a:path w="21373" h="21200" extrusionOk="0">
                  <a:moveTo>
                    <a:pt x="1418" y="95"/>
                  </a:moveTo>
                  <a:cubicBezTo>
                    <a:pt x="1122" y="242"/>
                    <a:pt x="-153" y="9737"/>
                    <a:pt x="15" y="10543"/>
                  </a:cubicBezTo>
                  <a:cubicBezTo>
                    <a:pt x="110" y="10998"/>
                    <a:pt x="453" y="11104"/>
                    <a:pt x="1304" y="10941"/>
                  </a:cubicBezTo>
                  <a:cubicBezTo>
                    <a:pt x="2652" y="10683"/>
                    <a:pt x="5163" y="11826"/>
                    <a:pt x="10017" y="14907"/>
                  </a:cubicBezTo>
                  <a:cubicBezTo>
                    <a:pt x="17453" y="19627"/>
                    <a:pt x="18748" y="20479"/>
                    <a:pt x="19239" y="20979"/>
                  </a:cubicBezTo>
                  <a:cubicBezTo>
                    <a:pt x="19736" y="21484"/>
                    <a:pt x="19773" y="21365"/>
                    <a:pt x="20161" y="18011"/>
                  </a:cubicBezTo>
                  <a:cubicBezTo>
                    <a:pt x="20384" y="16090"/>
                    <a:pt x="20784" y="13834"/>
                    <a:pt x="21051" y="12998"/>
                  </a:cubicBezTo>
                  <a:cubicBezTo>
                    <a:pt x="21335" y="12110"/>
                    <a:pt x="21447" y="11312"/>
                    <a:pt x="21321" y="11080"/>
                  </a:cubicBezTo>
                  <a:cubicBezTo>
                    <a:pt x="21202" y="10861"/>
                    <a:pt x="19922" y="10189"/>
                    <a:pt x="18476" y="9587"/>
                  </a:cubicBezTo>
                  <a:cubicBezTo>
                    <a:pt x="15789" y="8468"/>
                    <a:pt x="8683" y="4343"/>
                    <a:pt x="3382" y="824"/>
                  </a:cubicBezTo>
                  <a:cubicBezTo>
                    <a:pt x="2118" y="-15"/>
                    <a:pt x="1845" y="-116"/>
                    <a:pt x="1418" y="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2" name="任意多边形: 形状 193"/>
            <p:cNvSpPr/>
            <p:nvPr/>
          </p:nvSpPr>
          <p:spPr>
            <a:xfrm>
              <a:off x="817708" y="600086"/>
              <a:ext cx="52265" cy="49879"/>
            </a:xfrm>
            <a:custGeom>
              <a:avLst/>
              <a:gdLst/>
              <a:ahLst/>
              <a:cxnLst>
                <a:cxn ang="0">
                  <a:pos x="wd2" y="hd2"/>
                </a:cxn>
                <a:cxn ang="5400000">
                  <a:pos x="wd2" y="hd2"/>
                </a:cxn>
                <a:cxn ang="10800000">
                  <a:pos x="wd2" y="hd2"/>
                </a:cxn>
                <a:cxn ang="16200000">
                  <a:pos x="wd2" y="hd2"/>
                </a:cxn>
              </a:cxnLst>
              <a:rect l="0" t="0" r="r" b="b"/>
              <a:pathLst>
                <a:path w="21291"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3" name="任意多边形: 形状 194"/>
            <p:cNvSpPr/>
            <p:nvPr/>
          </p:nvSpPr>
          <p:spPr>
            <a:xfrm>
              <a:off x="87812" y="611485"/>
              <a:ext cx="65323" cy="59470"/>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4" name="任意多边形: 形状 195"/>
            <p:cNvSpPr/>
            <p:nvPr/>
          </p:nvSpPr>
          <p:spPr>
            <a:xfrm>
              <a:off x="793425" y="638007"/>
              <a:ext cx="66534" cy="55462"/>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5" name="任意多边形: 形状 196"/>
            <p:cNvSpPr/>
            <p:nvPr/>
          </p:nvSpPr>
          <p:spPr>
            <a:xfrm>
              <a:off x="118047" y="662707"/>
              <a:ext cx="60970" cy="56313"/>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6" name="任意多边形: 形状 197"/>
            <p:cNvSpPr/>
            <p:nvPr/>
          </p:nvSpPr>
          <p:spPr>
            <a:xfrm>
              <a:off x="770282" y="673418"/>
              <a:ext cx="63347" cy="57929"/>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7" name="任意多边形: 形状 198"/>
            <p:cNvSpPr/>
            <p:nvPr/>
          </p:nvSpPr>
          <p:spPr>
            <a:xfrm>
              <a:off x="143073" y="696954"/>
              <a:ext cx="67621" cy="67220"/>
            </a:xfrm>
            <a:custGeom>
              <a:avLst/>
              <a:gdLst/>
              <a:ahLst/>
              <a:cxnLst>
                <a:cxn ang="0">
                  <a:pos x="wd2" y="hd2"/>
                </a:cxn>
                <a:cxn ang="5400000">
                  <a:pos x="wd2" y="hd2"/>
                </a:cxn>
                <a:cxn ang="10800000">
                  <a:pos x="wd2" y="hd2"/>
                </a:cxn>
                <a:cxn ang="16200000">
                  <a:pos x="wd2" y="hd2"/>
                </a:cxn>
              </a:cxnLst>
              <a:rect l="0" t="0" r="r" b="b"/>
              <a:pathLst>
                <a:path w="21499" h="21254" extrusionOk="0">
                  <a:moveTo>
                    <a:pt x="12134" y="508"/>
                  </a:moveTo>
                  <a:cubicBezTo>
                    <a:pt x="11978" y="808"/>
                    <a:pt x="11159" y="1619"/>
                    <a:pt x="10313" y="2311"/>
                  </a:cubicBezTo>
                  <a:cubicBezTo>
                    <a:pt x="9468" y="3002"/>
                    <a:pt x="7764" y="4407"/>
                    <a:pt x="6526" y="5433"/>
                  </a:cubicBezTo>
                  <a:cubicBezTo>
                    <a:pt x="5289" y="6459"/>
                    <a:pt x="3306" y="8024"/>
                    <a:pt x="2121" y="8910"/>
                  </a:cubicBezTo>
                  <a:cubicBezTo>
                    <a:pt x="936" y="9796"/>
                    <a:pt x="-19" y="10643"/>
                    <a:pt x="0" y="10791"/>
                  </a:cubicBezTo>
                  <a:cubicBezTo>
                    <a:pt x="18" y="10940"/>
                    <a:pt x="430" y="11524"/>
                    <a:pt x="914" y="12088"/>
                  </a:cubicBezTo>
                  <a:cubicBezTo>
                    <a:pt x="1398" y="12653"/>
                    <a:pt x="2055" y="13418"/>
                    <a:pt x="2374" y="13789"/>
                  </a:cubicBezTo>
                  <a:lnTo>
                    <a:pt x="2954" y="14462"/>
                  </a:lnTo>
                  <a:lnTo>
                    <a:pt x="5085" y="12335"/>
                  </a:lnTo>
                  <a:cubicBezTo>
                    <a:pt x="6256" y="11164"/>
                    <a:pt x="7500" y="10035"/>
                    <a:pt x="7849" y="9825"/>
                  </a:cubicBezTo>
                  <a:lnTo>
                    <a:pt x="8483" y="9443"/>
                  </a:lnTo>
                  <a:lnTo>
                    <a:pt x="8893" y="9915"/>
                  </a:lnTo>
                  <a:cubicBezTo>
                    <a:pt x="9119" y="10175"/>
                    <a:pt x="9845" y="11035"/>
                    <a:pt x="10508" y="11827"/>
                  </a:cubicBezTo>
                  <a:lnTo>
                    <a:pt x="11712" y="13267"/>
                  </a:lnTo>
                  <a:lnTo>
                    <a:pt x="10737" y="13930"/>
                  </a:lnTo>
                  <a:cubicBezTo>
                    <a:pt x="9585" y="14714"/>
                    <a:pt x="5942" y="17726"/>
                    <a:pt x="5942" y="17894"/>
                  </a:cubicBezTo>
                  <a:cubicBezTo>
                    <a:pt x="5942" y="17958"/>
                    <a:pt x="6052" y="18137"/>
                    <a:pt x="6188" y="18291"/>
                  </a:cubicBezTo>
                  <a:cubicBezTo>
                    <a:pt x="6323" y="18445"/>
                    <a:pt x="6870" y="19097"/>
                    <a:pt x="7403" y="19740"/>
                  </a:cubicBezTo>
                  <a:cubicBezTo>
                    <a:pt x="7936" y="20383"/>
                    <a:pt x="8483" y="21033"/>
                    <a:pt x="8619" y="21185"/>
                  </a:cubicBezTo>
                  <a:cubicBezTo>
                    <a:pt x="8826" y="21415"/>
                    <a:pt x="9178" y="21130"/>
                    <a:pt x="10788" y="19431"/>
                  </a:cubicBezTo>
                  <a:cubicBezTo>
                    <a:pt x="13481" y="16587"/>
                    <a:pt x="18894" y="12123"/>
                    <a:pt x="20692" y="11263"/>
                  </a:cubicBezTo>
                  <a:cubicBezTo>
                    <a:pt x="21338" y="10954"/>
                    <a:pt x="21581" y="10738"/>
                    <a:pt x="21475" y="10569"/>
                  </a:cubicBezTo>
                  <a:cubicBezTo>
                    <a:pt x="21112" y="9986"/>
                    <a:pt x="18578" y="6978"/>
                    <a:pt x="18450" y="6978"/>
                  </a:cubicBezTo>
                  <a:cubicBezTo>
                    <a:pt x="18373" y="6978"/>
                    <a:pt x="17973" y="7341"/>
                    <a:pt x="17563" y="7785"/>
                  </a:cubicBezTo>
                  <a:cubicBezTo>
                    <a:pt x="17152" y="8229"/>
                    <a:pt x="16066" y="9321"/>
                    <a:pt x="15150" y="10211"/>
                  </a:cubicBezTo>
                  <a:lnTo>
                    <a:pt x="13485" y="11828"/>
                  </a:lnTo>
                  <a:lnTo>
                    <a:pt x="12505" y="10730"/>
                  </a:lnTo>
                  <a:cubicBezTo>
                    <a:pt x="11966" y="10126"/>
                    <a:pt x="11236" y="9259"/>
                    <a:pt x="10881" y="8803"/>
                  </a:cubicBezTo>
                  <a:lnTo>
                    <a:pt x="10237" y="7975"/>
                  </a:lnTo>
                  <a:lnTo>
                    <a:pt x="11959" y="6377"/>
                  </a:lnTo>
                  <a:cubicBezTo>
                    <a:pt x="13514" y="4935"/>
                    <a:pt x="14863" y="3902"/>
                    <a:pt x="15474" y="3687"/>
                  </a:cubicBezTo>
                  <a:cubicBezTo>
                    <a:pt x="15601" y="3642"/>
                    <a:pt x="15250" y="3081"/>
                    <a:pt x="14671" y="2403"/>
                  </a:cubicBezTo>
                  <a:cubicBezTo>
                    <a:pt x="14106" y="1740"/>
                    <a:pt x="13437" y="920"/>
                    <a:pt x="13185" y="581"/>
                  </a:cubicBezTo>
                  <a:cubicBezTo>
                    <a:pt x="12622" y="-176"/>
                    <a:pt x="12494" y="-185"/>
                    <a:pt x="12134"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8" name="任意多边形: 形状 199"/>
            <p:cNvSpPr/>
            <p:nvPr/>
          </p:nvSpPr>
          <p:spPr>
            <a:xfrm>
              <a:off x="739247" y="703802"/>
              <a:ext cx="57240" cy="55994"/>
            </a:xfrm>
            <a:custGeom>
              <a:avLst/>
              <a:gdLst/>
              <a:ahLst/>
              <a:cxnLst>
                <a:cxn ang="0">
                  <a:pos x="wd2" y="hd2"/>
                </a:cxn>
                <a:cxn ang="5400000">
                  <a:pos x="wd2" y="hd2"/>
                </a:cxn>
                <a:cxn ang="10800000">
                  <a:pos x="wd2" y="hd2"/>
                </a:cxn>
                <a:cxn ang="16200000">
                  <a:pos x="wd2" y="hd2"/>
                </a:cxn>
              </a:cxnLst>
              <a:rect l="0" t="0" r="r" b="b"/>
              <a:pathLst>
                <a:path w="21398" h="21306" extrusionOk="0">
                  <a:moveTo>
                    <a:pt x="10736" y="394"/>
                  </a:moveTo>
                  <a:cubicBezTo>
                    <a:pt x="10551" y="664"/>
                    <a:pt x="9919" y="1400"/>
                    <a:pt x="9333" y="2031"/>
                  </a:cubicBezTo>
                  <a:cubicBezTo>
                    <a:pt x="8746" y="2661"/>
                    <a:pt x="8267" y="3272"/>
                    <a:pt x="8267" y="3389"/>
                  </a:cubicBezTo>
                  <a:cubicBezTo>
                    <a:pt x="8267" y="3506"/>
                    <a:pt x="8607" y="3909"/>
                    <a:pt x="9022" y="4285"/>
                  </a:cubicBezTo>
                  <a:cubicBezTo>
                    <a:pt x="9883" y="5065"/>
                    <a:pt x="10944" y="6400"/>
                    <a:pt x="12463" y="8611"/>
                  </a:cubicBezTo>
                  <a:cubicBezTo>
                    <a:pt x="13941" y="10766"/>
                    <a:pt x="16124" y="14467"/>
                    <a:pt x="15915" y="14467"/>
                  </a:cubicBezTo>
                  <a:cubicBezTo>
                    <a:pt x="15513" y="14467"/>
                    <a:pt x="6272" y="9985"/>
                    <a:pt x="4972" y="9160"/>
                  </a:cubicBezTo>
                  <a:cubicBezTo>
                    <a:pt x="3965" y="8520"/>
                    <a:pt x="3528" y="8465"/>
                    <a:pt x="3265" y="8943"/>
                  </a:cubicBezTo>
                  <a:cubicBezTo>
                    <a:pt x="3163" y="9129"/>
                    <a:pt x="2322" y="10131"/>
                    <a:pt x="1397" y="11169"/>
                  </a:cubicBezTo>
                  <a:cubicBezTo>
                    <a:pt x="52" y="12678"/>
                    <a:pt x="-202" y="13074"/>
                    <a:pt x="132" y="13146"/>
                  </a:cubicBezTo>
                  <a:cubicBezTo>
                    <a:pt x="2099" y="13570"/>
                    <a:pt x="12379" y="17881"/>
                    <a:pt x="17249" y="20325"/>
                  </a:cubicBezTo>
                  <a:lnTo>
                    <a:pt x="19204" y="21306"/>
                  </a:lnTo>
                  <a:lnTo>
                    <a:pt x="19437" y="20653"/>
                  </a:lnTo>
                  <a:cubicBezTo>
                    <a:pt x="19565" y="20294"/>
                    <a:pt x="20059" y="19643"/>
                    <a:pt x="20534" y="19205"/>
                  </a:cubicBezTo>
                  <a:cubicBezTo>
                    <a:pt x="21009" y="18767"/>
                    <a:pt x="21398" y="18358"/>
                    <a:pt x="21398" y="18296"/>
                  </a:cubicBezTo>
                  <a:cubicBezTo>
                    <a:pt x="21398" y="18234"/>
                    <a:pt x="20374" y="16424"/>
                    <a:pt x="19123" y="14273"/>
                  </a:cubicBezTo>
                  <a:cubicBezTo>
                    <a:pt x="14583" y="6468"/>
                    <a:pt x="12321" y="2366"/>
                    <a:pt x="11924" y="1222"/>
                  </a:cubicBezTo>
                  <a:cubicBezTo>
                    <a:pt x="11459" y="-121"/>
                    <a:pt x="11210" y="-294"/>
                    <a:pt x="10736"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79" name="任意多边形: 形状 200"/>
            <p:cNvSpPr/>
            <p:nvPr/>
          </p:nvSpPr>
          <p:spPr>
            <a:xfrm>
              <a:off x="724289" y="739656"/>
              <a:ext cx="47644" cy="48065"/>
            </a:xfrm>
            <a:custGeom>
              <a:avLst/>
              <a:gdLst/>
              <a:ahLst/>
              <a:cxnLst>
                <a:cxn ang="0">
                  <a:pos x="wd2" y="hd2"/>
                </a:cxn>
                <a:cxn ang="5400000">
                  <a:pos x="wd2" y="hd2"/>
                </a:cxn>
                <a:cxn ang="10800000">
                  <a:pos x="wd2" y="hd2"/>
                </a:cxn>
                <a:cxn ang="16200000">
                  <a:pos x="wd2" y="hd2"/>
                </a:cxn>
              </a:cxnLst>
              <a:rect l="0" t="0" r="r" b="b"/>
              <a:pathLst>
                <a:path w="21600" h="21454" extrusionOk="0">
                  <a:moveTo>
                    <a:pt x="2466" y="2420"/>
                  </a:moveTo>
                  <a:lnTo>
                    <a:pt x="0" y="4972"/>
                  </a:lnTo>
                  <a:lnTo>
                    <a:pt x="1463" y="5906"/>
                  </a:lnTo>
                  <a:cubicBezTo>
                    <a:pt x="3751" y="7365"/>
                    <a:pt x="12150" y="16035"/>
                    <a:pt x="15299" y="20188"/>
                  </a:cubicBezTo>
                  <a:cubicBezTo>
                    <a:pt x="15887" y="20963"/>
                    <a:pt x="16435" y="21529"/>
                    <a:pt x="16517" y="21446"/>
                  </a:cubicBezTo>
                  <a:cubicBezTo>
                    <a:pt x="16600" y="21363"/>
                    <a:pt x="17777" y="20395"/>
                    <a:pt x="19134" y="19295"/>
                  </a:cubicBezTo>
                  <a:lnTo>
                    <a:pt x="21600" y="17295"/>
                  </a:lnTo>
                  <a:lnTo>
                    <a:pt x="15770" y="11538"/>
                  </a:lnTo>
                  <a:cubicBezTo>
                    <a:pt x="12563" y="8371"/>
                    <a:pt x="8886" y="4512"/>
                    <a:pt x="7598" y="2961"/>
                  </a:cubicBezTo>
                  <a:cubicBezTo>
                    <a:pt x="6309" y="1410"/>
                    <a:pt x="5183" y="80"/>
                    <a:pt x="5094" y="4"/>
                  </a:cubicBezTo>
                  <a:cubicBezTo>
                    <a:pt x="5005" y="-71"/>
                    <a:pt x="3823" y="1016"/>
                    <a:pt x="2466" y="24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0" name="任意多边形: 形状 201"/>
            <p:cNvSpPr/>
            <p:nvPr/>
          </p:nvSpPr>
          <p:spPr>
            <a:xfrm>
              <a:off x="177391" y="744632"/>
              <a:ext cx="58535" cy="59191"/>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1" name="任意多边形: 形状 202"/>
            <p:cNvSpPr/>
            <p:nvPr/>
          </p:nvSpPr>
          <p:spPr>
            <a:xfrm>
              <a:off x="686277" y="755389"/>
              <a:ext cx="63709" cy="67447"/>
            </a:xfrm>
            <a:custGeom>
              <a:avLst/>
              <a:gdLst/>
              <a:ahLst/>
              <a:cxnLst>
                <a:cxn ang="0">
                  <a:pos x="wd2" y="hd2"/>
                </a:cxn>
                <a:cxn ang="5400000">
                  <a:pos x="wd2" y="hd2"/>
                </a:cxn>
                <a:cxn ang="10800000">
                  <a:pos x="wd2" y="hd2"/>
                </a:cxn>
                <a:cxn ang="16200000">
                  <a:pos x="wd2" y="hd2"/>
                </a:cxn>
              </a:cxnLst>
              <a:rect l="0" t="0" r="r" b="b"/>
              <a:pathLst>
                <a:path w="21515"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2" name="任意多边形: 形状 203"/>
            <p:cNvSpPr/>
            <p:nvPr/>
          </p:nvSpPr>
          <p:spPr>
            <a:xfrm>
              <a:off x="219872" y="766045"/>
              <a:ext cx="42545" cy="50634"/>
            </a:xfrm>
            <a:custGeom>
              <a:avLst/>
              <a:gdLst/>
              <a:ahLst/>
              <a:cxnLst>
                <a:cxn ang="0">
                  <a:pos x="wd2" y="hd2"/>
                </a:cxn>
                <a:cxn ang="5400000">
                  <a:pos x="wd2" y="hd2"/>
                </a:cxn>
                <a:cxn ang="10800000">
                  <a:pos x="wd2" y="hd2"/>
                </a:cxn>
                <a:cxn ang="16200000">
                  <a:pos x="wd2" y="hd2"/>
                </a:cxn>
              </a:cxnLst>
              <a:rect l="0" t="0" r="r" b="b"/>
              <a:pathLst>
                <a:path w="21392" h="21428" extrusionOk="0">
                  <a:moveTo>
                    <a:pt x="14655" y="1063"/>
                  </a:moveTo>
                  <a:cubicBezTo>
                    <a:pt x="14363" y="1706"/>
                    <a:pt x="13487" y="2915"/>
                    <a:pt x="12706" y="3749"/>
                  </a:cubicBezTo>
                  <a:cubicBezTo>
                    <a:pt x="11926" y="4583"/>
                    <a:pt x="10299" y="6381"/>
                    <a:pt x="9090" y="7743"/>
                  </a:cubicBezTo>
                  <a:cubicBezTo>
                    <a:pt x="7881" y="9106"/>
                    <a:pt x="5775" y="11395"/>
                    <a:pt x="4411" y="12829"/>
                  </a:cubicBezTo>
                  <a:cubicBezTo>
                    <a:pt x="1675" y="15707"/>
                    <a:pt x="-86" y="17743"/>
                    <a:pt x="3" y="17926"/>
                  </a:cubicBezTo>
                  <a:cubicBezTo>
                    <a:pt x="175" y="18280"/>
                    <a:pt x="5491" y="21544"/>
                    <a:pt x="5700" y="21425"/>
                  </a:cubicBezTo>
                  <a:cubicBezTo>
                    <a:pt x="6060" y="21219"/>
                    <a:pt x="9202" y="17442"/>
                    <a:pt x="11779" y="14118"/>
                  </a:cubicBezTo>
                  <a:cubicBezTo>
                    <a:pt x="14679" y="10376"/>
                    <a:pt x="17901" y="6893"/>
                    <a:pt x="19959" y="5275"/>
                  </a:cubicBezTo>
                  <a:cubicBezTo>
                    <a:pt x="20971" y="4480"/>
                    <a:pt x="21514" y="3865"/>
                    <a:pt x="21369" y="3681"/>
                  </a:cubicBezTo>
                  <a:cubicBezTo>
                    <a:pt x="21108" y="3350"/>
                    <a:pt x="16072" y="181"/>
                    <a:pt x="15527" y="5"/>
                  </a:cubicBezTo>
                  <a:cubicBezTo>
                    <a:pt x="15339" y="-56"/>
                    <a:pt x="14947" y="420"/>
                    <a:pt x="14655" y="106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3" name="任意多边形: 形状 204"/>
            <p:cNvSpPr/>
            <p:nvPr/>
          </p:nvSpPr>
          <p:spPr>
            <a:xfrm>
              <a:off x="642425" y="784037"/>
              <a:ext cx="58474" cy="62301"/>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4" name="任意多边形: 形状 205"/>
            <p:cNvSpPr/>
            <p:nvPr/>
          </p:nvSpPr>
          <p:spPr>
            <a:xfrm>
              <a:off x="249267" y="791187"/>
              <a:ext cx="50965" cy="53267"/>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5" name="任意多边形: 形状 206"/>
            <p:cNvSpPr/>
            <p:nvPr/>
          </p:nvSpPr>
          <p:spPr>
            <a:xfrm>
              <a:off x="285939" y="802828"/>
              <a:ext cx="36045" cy="53912"/>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6" name="任意多边形: 形状 207"/>
            <p:cNvSpPr/>
            <p:nvPr/>
          </p:nvSpPr>
          <p:spPr>
            <a:xfrm>
              <a:off x="584140" y="816744"/>
              <a:ext cx="52442" cy="57958"/>
            </a:xfrm>
            <a:custGeom>
              <a:avLst/>
              <a:gdLst/>
              <a:ahLst/>
              <a:cxnLst>
                <a:cxn ang="0">
                  <a:pos x="wd2" y="hd2"/>
                </a:cxn>
                <a:cxn ang="5400000">
                  <a:pos x="wd2" y="hd2"/>
                </a:cxn>
                <a:cxn ang="10800000">
                  <a:pos x="wd2" y="hd2"/>
                </a:cxn>
                <a:cxn ang="16200000">
                  <a:pos x="wd2" y="hd2"/>
                </a:cxn>
              </a:cxnLst>
              <a:rect l="0" t="0" r="r" b="b"/>
              <a:pathLst>
                <a:path w="20813" h="21321" extrusionOk="0">
                  <a:moveTo>
                    <a:pt x="10170" y="794"/>
                  </a:moveTo>
                  <a:cubicBezTo>
                    <a:pt x="7022" y="1698"/>
                    <a:pt x="4930" y="2703"/>
                    <a:pt x="2520" y="4470"/>
                  </a:cubicBezTo>
                  <a:cubicBezTo>
                    <a:pt x="1117" y="5498"/>
                    <a:pt x="653" y="6383"/>
                    <a:pt x="123" y="9041"/>
                  </a:cubicBezTo>
                  <a:cubicBezTo>
                    <a:pt x="-665" y="12992"/>
                    <a:pt x="2455" y="19440"/>
                    <a:pt x="5843" y="20862"/>
                  </a:cubicBezTo>
                  <a:cubicBezTo>
                    <a:pt x="7495" y="21556"/>
                    <a:pt x="11198" y="21451"/>
                    <a:pt x="13716" y="20639"/>
                  </a:cubicBezTo>
                  <a:cubicBezTo>
                    <a:pt x="17527" y="19411"/>
                    <a:pt x="20935" y="18007"/>
                    <a:pt x="20809" y="17718"/>
                  </a:cubicBezTo>
                  <a:cubicBezTo>
                    <a:pt x="20044" y="15973"/>
                    <a:pt x="19549" y="14513"/>
                    <a:pt x="18952" y="12244"/>
                  </a:cubicBezTo>
                  <a:cubicBezTo>
                    <a:pt x="18561" y="10758"/>
                    <a:pt x="18195" y="9499"/>
                    <a:pt x="18138" y="9447"/>
                  </a:cubicBezTo>
                  <a:cubicBezTo>
                    <a:pt x="17957" y="9279"/>
                    <a:pt x="12615" y="11056"/>
                    <a:pt x="12615" y="11283"/>
                  </a:cubicBezTo>
                  <a:cubicBezTo>
                    <a:pt x="12615" y="11403"/>
                    <a:pt x="12882" y="11826"/>
                    <a:pt x="13208" y="12222"/>
                  </a:cubicBezTo>
                  <a:cubicBezTo>
                    <a:pt x="13535" y="12619"/>
                    <a:pt x="14155" y="13880"/>
                    <a:pt x="14586" y="15026"/>
                  </a:cubicBezTo>
                  <a:cubicBezTo>
                    <a:pt x="15320" y="16973"/>
                    <a:pt x="15345" y="17136"/>
                    <a:pt x="14968" y="17522"/>
                  </a:cubicBezTo>
                  <a:cubicBezTo>
                    <a:pt x="14066" y="18445"/>
                    <a:pt x="10922" y="18665"/>
                    <a:pt x="9403" y="17910"/>
                  </a:cubicBezTo>
                  <a:cubicBezTo>
                    <a:pt x="7585" y="17008"/>
                    <a:pt x="5255" y="12115"/>
                    <a:pt x="4916" y="8488"/>
                  </a:cubicBezTo>
                  <a:cubicBezTo>
                    <a:pt x="4819" y="7441"/>
                    <a:pt x="4894" y="7103"/>
                    <a:pt x="5379" y="6417"/>
                  </a:cubicBezTo>
                  <a:cubicBezTo>
                    <a:pt x="6985" y="4144"/>
                    <a:pt x="10646" y="3099"/>
                    <a:pt x="13607" y="4067"/>
                  </a:cubicBezTo>
                  <a:cubicBezTo>
                    <a:pt x="14211" y="4265"/>
                    <a:pt x="14752" y="4327"/>
                    <a:pt x="14875" y="4213"/>
                  </a:cubicBezTo>
                  <a:cubicBezTo>
                    <a:pt x="14998" y="4099"/>
                    <a:pt x="14963" y="3178"/>
                    <a:pt x="14793" y="2055"/>
                  </a:cubicBezTo>
                  <a:cubicBezTo>
                    <a:pt x="14514" y="206"/>
                    <a:pt x="14462" y="90"/>
                    <a:pt x="13862" y="5"/>
                  </a:cubicBezTo>
                  <a:cubicBezTo>
                    <a:pt x="13513" y="-44"/>
                    <a:pt x="11851" y="311"/>
                    <a:pt x="10170" y="7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7" name="任意多边形: 形状 208"/>
            <p:cNvSpPr/>
            <p:nvPr/>
          </p:nvSpPr>
          <p:spPr>
            <a:xfrm>
              <a:off x="306775" y="818260"/>
              <a:ext cx="47657" cy="59878"/>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8" name="任意多边形: 形状 209"/>
            <p:cNvSpPr/>
            <p:nvPr/>
          </p:nvSpPr>
          <p:spPr>
            <a:xfrm>
              <a:off x="531646" y="832088"/>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89" name="任意多边形: 形状 210"/>
            <p:cNvSpPr/>
            <p:nvPr/>
          </p:nvSpPr>
          <p:spPr>
            <a:xfrm>
              <a:off x="360936" y="832555"/>
              <a:ext cx="52160" cy="54039"/>
            </a:xfrm>
            <a:custGeom>
              <a:avLst/>
              <a:gdLst/>
              <a:ahLst/>
              <a:cxnLst>
                <a:cxn ang="0">
                  <a:pos x="wd2" y="hd2"/>
                </a:cxn>
                <a:cxn ang="5400000">
                  <a:pos x="wd2" y="hd2"/>
                </a:cxn>
                <a:cxn ang="10800000">
                  <a:pos x="wd2" y="hd2"/>
                </a:cxn>
                <a:cxn ang="16200000">
                  <a:pos x="wd2" y="hd2"/>
                </a:cxn>
              </a:cxnLst>
              <a:rect l="0" t="0" r="r" b="b"/>
              <a:pathLst>
                <a:path w="21036" h="21031" extrusionOk="0">
                  <a:moveTo>
                    <a:pt x="10614" y="2969"/>
                  </a:moveTo>
                  <a:cubicBezTo>
                    <a:pt x="10265" y="2994"/>
                    <a:pt x="9995" y="3055"/>
                    <a:pt x="9875" y="3158"/>
                  </a:cubicBezTo>
                  <a:cubicBezTo>
                    <a:pt x="7995" y="4775"/>
                    <a:pt x="6981" y="6619"/>
                    <a:pt x="6177" y="9886"/>
                  </a:cubicBezTo>
                  <a:cubicBezTo>
                    <a:pt x="5185" y="13917"/>
                    <a:pt x="5614" y="16459"/>
                    <a:pt x="7502" y="17749"/>
                  </a:cubicBezTo>
                  <a:cubicBezTo>
                    <a:pt x="8271" y="18274"/>
                    <a:pt x="8748" y="18411"/>
                    <a:pt x="9814" y="18411"/>
                  </a:cubicBezTo>
                  <a:cubicBezTo>
                    <a:pt x="11509" y="18411"/>
                    <a:pt x="12467" y="17935"/>
                    <a:pt x="13075" y="16792"/>
                  </a:cubicBezTo>
                  <a:cubicBezTo>
                    <a:pt x="14831" y="13487"/>
                    <a:pt x="15186" y="12635"/>
                    <a:pt x="15525" y="10901"/>
                  </a:cubicBezTo>
                  <a:cubicBezTo>
                    <a:pt x="16138" y="7760"/>
                    <a:pt x="15478" y="4471"/>
                    <a:pt x="14049" y="3548"/>
                  </a:cubicBezTo>
                  <a:cubicBezTo>
                    <a:pt x="13426" y="3146"/>
                    <a:pt x="11660" y="2895"/>
                    <a:pt x="10614" y="2969"/>
                  </a:cubicBezTo>
                  <a:close/>
                  <a:moveTo>
                    <a:pt x="9247" y="7"/>
                  </a:moveTo>
                  <a:cubicBezTo>
                    <a:pt x="10979" y="-42"/>
                    <a:pt x="13121" y="185"/>
                    <a:pt x="14486" y="649"/>
                  </a:cubicBezTo>
                  <a:cubicBezTo>
                    <a:pt x="19388" y="2317"/>
                    <a:pt x="21366" y="5093"/>
                    <a:pt x="20991" y="9776"/>
                  </a:cubicBezTo>
                  <a:cubicBezTo>
                    <a:pt x="20711" y="13268"/>
                    <a:pt x="19350" y="16717"/>
                    <a:pt x="17282" y="19175"/>
                  </a:cubicBezTo>
                  <a:cubicBezTo>
                    <a:pt x="16473" y="20137"/>
                    <a:pt x="16112" y="20358"/>
                    <a:pt x="14790" y="20699"/>
                  </a:cubicBezTo>
                  <a:cubicBezTo>
                    <a:pt x="11457" y="21558"/>
                    <a:pt x="5934" y="20682"/>
                    <a:pt x="3228" y="18866"/>
                  </a:cubicBezTo>
                  <a:cubicBezTo>
                    <a:pt x="1056" y="17408"/>
                    <a:pt x="-234" y="14365"/>
                    <a:pt x="35" y="11335"/>
                  </a:cubicBezTo>
                  <a:cubicBezTo>
                    <a:pt x="172" y="9790"/>
                    <a:pt x="593" y="8369"/>
                    <a:pt x="1983" y="4770"/>
                  </a:cubicBezTo>
                  <a:cubicBezTo>
                    <a:pt x="2635" y="3079"/>
                    <a:pt x="4190" y="1677"/>
                    <a:pt x="6825" y="402"/>
                  </a:cubicBezTo>
                  <a:cubicBezTo>
                    <a:pt x="7314" y="166"/>
                    <a:pt x="8207" y="37"/>
                    <a:pt x="9247"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90" name="任意多边形: 形状 211"/>
            <p:cNvSpPr/>
            <p:nvPr/>
          </p:nvSpPr>
          <p:spPr>
            <a:xfrm>
              <a:off x="435124" y="842132"/>
              <a:ext cx="43720" cy="54034"/>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sp>
          <p:nvSpPr>
            <p:cNvPr id="1491" name="任意多边形: 形状 212"/>
            <p:cNvSpPr/>
            <p:nvPr/>
          </p:nvSpPr>
          <p:spPr>
            <a:xfrm>
              <a:off x="477952" y="842471"/>
              <a:ext cx="50102" cy="53902"/>
            </a:xfrm>
            <a:custGeom>
              <a:avLst/>
              <a:gdLst/>
              <a:ahLst/>
              <a:cxnLst>
                <a:cxn ang="0">
                  <a:pos x="wd2" y="hd2"/>
                </a:cxn>
                <a:cxn ang="5400000">
                  <a:pos x="wd2" y="hd2"/>
                </a:cxn>
                <a:cxn ang="10800000">
                  <a:pos x="wd2" y="hd2"/>
                </a:cxn>
                <a:cxn ang="16200000">
                  <a:pos x="wd2" y="hd2"/>
                </a:cxn>
              </a:cxnLst>
              <a:rect l="0" t="0" r="r" b="b"/>
              <a:pathLst>
                <a:path w="21533" h="21518" extrusionOk="0">
                  <a:moveTo>
                    <a:pt x="10017" y="2726"/>
                  </a:moveTo>
                  <a:cubicBezTo>
                    <a:pt x="9448" y="2730"/>
                    <a:pt x="9078" y="2841"/>
                    <a:pt x="8691" y="3097"/>
                  </a:cubicBezTo>
                  <a:cubicBezTo>
                    <a:pt x="6924" y="4268"/>
                    <a:pt x="6077" y="6266"/>
                    <a:pt x="5874" y="9746"/>
                  </a:cubicBezTo>
                  <a:cubicBezTo>
                    <a:pt x="5680" y="13056"/>
                    <a:pt x="6829" y="16696"/>
                    <a:pt x="8472" y="17981"/>
                  </a:cubicBezTo>
                  <a:cubicBezTo>
                    <a:pt x="9487" y="18774"/>
                    <a:pt x="10239" y="18953"/>
                    <a:pt x="11926" y="18803"/>
                  </a:cubicBezTo>
                  <a:cubicBezTo>
                    <a:pt x="14835" y="18543"/>
                    <a:pt x="15740" y="16857"/>
                    <a:pt x="15718" y="11733"/>
                  </a:cubicBezTo>
                  <a:cubicBezTo>
                    <a:pt x="15690" y="5246"/>
                    <a:pt x="14478" y="3094"/>
                    <a:pt x="10660" y="2757"/>
                  </a:cubicBezTo>
                  <a:cubicBezTo>
                    <a:pt x="10418" y="2736"/>
                    <a:pt x="10206" y="2725"/>
                    <a:pt x="10017" y="2726"/>
                  </a:cubicBezTo>
                  <a:close/>
                  <a:moveTo>
                    <a:pt x="10300" y="0"/>
                  </a:moveTo>
                  <a:cubicBezTo>
                    <a:pt x="10722" y="1"/>
                    <a:pt x="11172" y="5"/>
                    <a:pt x="11627" y="14"/>
                  </a:cubicBezTo>
                  <a:cubicBezTo>
                    <a:pt x="14586" y="69"/>
                    <a:pt x="15081" y="143"/>
                    <a:pt x="16289" y="711"/>
                  </a:cubicBezTo>
                  <a:cubicBezTo>
                    <a:pt x="20264" y="2579"/>
                    <a:pt x="21544" y="5148"/>
                    <a:pt x="21532" y="11235"/>
                  </a:cubicBezTo>
                  <a:cubicBezTo>
                    <a:pt x="21519" y="17415"/>
                    <a:pt x="20009" y="19699"/>
                    <a:pt x="15003" y="21111"/>
                  </a:cubicBezTo>
                  <a:cubicBezTo>
                    <a:pt x="13384" y="21568"/>
                    <a:pt x="12876" y="21597"/>
                    <a:pt x="9835" y="21408"/>
                  </a:cubicBezTo>
                  <a:cubicBezTo>
                    <a:pt x="5693" y="21150"/>
                    <a:pt x="4188" y="20625"/>
                    <a:pt x="2670" y="18906"/>
                  </a:cubicBezTo>
                  <a:cubicBezTo>
                    <a:pt x="1570" y="17661"/>
                    <a:pt x="1334" y="17175"/>
                    <a:pt x="485" y="14404"/>
                  </a:cubicBezTo>
                  <a:cubicBezTo>
                    <a:pt x="16" y="12878"/>
                    <a:pt x="-56" y="12097"/>
                    <a:pt x="32" y="9513"/>
                  </a:cubicBezTo>
                  <a:cubicBezTo>
                    <a:pt x="124" y="6800"/>
                    <a:pt x="222" y="6264"/>
                    <a:pt x="864" y="4962"/>
                  </a:cubicBezTo>
                  <a:cubicBezTo>
                    <a:pt x="1753" y="3157"/>
                    <a:pt x="2668" y="2223"/>
                    <a:pt x="4144" y="1610"/>
                  </a:cubicBezTo>
                  <a:cubicBezTo>
                    <a:pt x="4763" y="1353"/>
                    <a:pt x="5716" y="932"/>
                    <a:pt x="6263" y="675"/>
                  </a:cubicBezTo>
                  <a:cubicBezTo>
                    <a:pt x="6810" y="417"/>
                    <a:pt x="7495" y="149"/>
                    <a:pt x="7787" y="79"/>
                  </a:cubicBezTo>
                  <a:cubicBezTo>
                    <a:pt x="8005" y="27"/>
                    <a:pt x="9032" y="-3"/>
                    <a:pt x="1030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sz="1800">
                  <a:solidFill>
                    <a:srgbClr val="FFFFFF"/>
                  </a:solidFill>
                  <a:latin typeface="Calibri"/>
                  <a:ea typeface="Calibri"/>
                  <a:cs typeface="Calibri"/>
                  <a:sym typeface="Calibri"/>
                </a:defRPr>
              </a:pPr>
              <a:endParaRPr/>
            </a:p>
          </p:txBody>
        </p:sp>
      </p:grpSp>
      <p:pic>
        <p:nvPicPr>
          <p:cNvPr id="1493" name="图片 7" descr="图片 7"/>
          <p:cNvPicPr>
            <a:picLocks noChangeAspect="1"/>
          </p:cNvPicPr>
          <p:nvPr/>
        </p:nvPicPr>
        <p:blipFill>
          <a:blip r:embed="rId2"/>
          <a:srcRect b="10"/>
          <a:stretch>
            <a:fillRect/>
          </a:stretch>
        </p:blipFill>
        <p:spPr>
          <a:xfrm>
            <a:off x="13335164" y="168295"/>
            <a:ext cx="4770411" cy="17025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5912" y="21600"/>
                </a:lnTo>
                <a:cubicBezTo>
                  <a:pt x="19053" y="21600"/>
                  <a:pt x="21600" y="16766"/>
                  <a:pt x="21600" y="10800"/>
                </a:cubicBezTo>
                <a:cubicBezTo>
                  <a:pt x="21600" y="4834"/>
                  <a:pt x="19053" y="0"/>
                  <a:pt x="15912" y="0"/>
                </a:cubicBezTo>
                <a:lnTo>
                  <a:pt x="0" y="0"/>
                </a:lnTo>
                <a:close/>
              </a:path>
            </a:pathLst>
          </a:custGeom>
          <a:ln w="12700">
            <a:miter lim="400000"/>
          </a:ln>
        </p:spPr>
      </p:pic>
      <p:sp>
        <p:nvSpPr>
          <p:cNvPr id="1494" name="Body Level One…"/>
          <p:cNvSpPr txBox="1">
            <a:spLocks noGrp="1"/>
          </p:cNvSpPr>
          <p:nvPr>
            <p:ph type="body" idx="1"/>
          </p:nvPr>
        </p:nvSpPr>
        <p:spPr>
          <a:xfrm>
            <a:off x="863600" y="2368551"/>
            <a:ext cx="22656800" cy="10819189"/>
          </a:xfrm>
          <a:prstGeom prst="rect">
            <a:avLst/>
          </a:prstGeom>
        </p:spPr>
        <p:txBody>
          <a:bodyPr/>
          <a:lstStyle>
            <a:lvl1pPr>
              <a:lnSpc>
                <a:spcPct val="100000"/>
              </a:lnSpc>
              <a:spcBef>
                <a:spcPts val="2400"/>
              </a:spcBef>
              <a:defRPr>
                <a:latin typeface="Microsoft YaHei"/>
                <a:ea typeface="Microsoft YaHei"/>
                <a:cs typeface="Microsoft YaHei"/>
                <a:sym typeface="Microsoft YaHei"/>
              </a:defRPr>
            </a:lvl1pPr>
            <a:lvl2pPr marL="826007" indent="-597407">
              <a:lnSpc>
                <a:spcPct val="100000"/>
              </a:lnSpc>
              <a:spcBef>
                <a:spcPts val="2400"/>
              </a:spcBef>
              <a:defRPr>
                <a:latin typeface="Microsoft YaHei"/>
                <a:ea typeface="Microsoft YaHei"/>
                <a:cs typeface="Microsoft YaHei"/>
                <a:sym typeface="Microsoft YaHei"/>
              </a:defRPr>
            </a:lvl2pPr>
            <a:lvl3pPr marL="1447800" indent="-533400">
              <a:lnSpc>
                <a:spcPct val="100000"/>
              </a:lnSpc>
              <a:spcBef>
                <a:spcPts val="2400"/>
              </a:spcBef>
              <a:defRPr>
                <a:latin typeface="Microsoft YaHei"/>
                <a:ea typeface="Microsoft YaHei"/>
                <a:cs typeface="Microsoft YaHei"/>
                <a:sym typeface="Microsoft YaHei"/>
              </a:defRPr>
            </a:lvl3pPr>
            <a:lvl4pPr>
              <a:lnSpc>
                <a:spcPct val="100000"/>
              </a:lnSpc>
              <a:spcBef>
                <a:spcPts val="2400"/>
              </a:spcBef>
              <a:defRPr>
                <a:latin typeface="Microsoft YaHei"/>
                <a:ea typeface="Microsoft YaHei"/>
                <a:cs typeface="Microsoft YaHei"/>
                <a:sym typeface="Microsoft YaHei"/>
              </a:defRPr>
            </a:lvl4pPr>
            <a:lvl5pPr>
              <a:lnSpc>
                <a:spcPct val="100000"/>
              </a:lnSpc>
              <a:spcBef>
                <a:spcPts val="2400"/>
              </a:spcBef>
              <a:defRPr>
                <a:latin typeface="Microsoft YaHei"/>
                <a:ea typeface="Microsoft YaHei"/>
                <a:cs typeface="Microsoft YaHei"/>
                <a:sym typeface="Microsoft YaHei"/>
              </a:defRPr>
            </a:lvl5pPr>
          </a:lstStyle>
          <a:p>
            <a:r>
              <a:t>Body Level One</a:t>
            </a:r>
          </a:p>
          <a:p>
            <a:pPr lvl="1"/>
            <a:r>
              <a:t>Body Level Two</a:t>
            </a:r>
          </a:p>
          <a:p>
            <a:pPr lvl="2"/>
            <a:r>
              <a:t>Body Level Three</a:t>
            </a:r>
          </a:p>
          <a:p>
            <a:pPr lvl="3"/>
            <a:r>
              <a:t>Body Level Four</a:t>
            </a:r>
          </a:p>
          <a:p>
            <a:pPr lvl="4"/>
            <a:r>
              <a:t>Body Level Five</a:t>
            </a:r>
          </a:p>
        </p:txBody>
      </p:sp>
      <p:sp>
        <p:nvSpPr>
          <p:cNvPr id="1495" name="Title Text"/>
          <p:cNvSpPr txBox="1">
            <a:spLocks noGrp="1"/>
          </p:cNvSpPr>
          <p:nvPr>
            <p:ph type="title" hasCustomPrompt="1"/>
          </p:nvPr>
        </p:nvSpPr>
        <p:spPr>
          <a:xfrm>
            <a:off x="644144" y="432849"/>
            <a:ext cx="16191105" cy="1202731"/>
          </a:xfrm>
          <a:prstGeom prst="rect">
            <a:avLst/>
          </a:prstGeom>
        </p:spPr>
        <p:txBody>
          <a:bodyPr/>
          <a:lstStyle>
            <a:lvl1pPr>
              <a:lnSpc>
                <a:spcPct val="100000"/>
              </a:lnSpc>
              <a:defRPr sz="8000">
                <a:solidFill>
                  <a:srgbClr val="FFFFFF"/>
                </a:solidFill>
                <a:latin typeface="Microsoft YaHei"/>
                <a:ea typeface="Microsoft YaHei"/>
                <a:cs typeface="Microsoft YaHei"/>
                <a:sym typeface="Microsoft YaHei"/>
              </a:defRPr>
            </a:lvl1pPr>
          </a:lstStyle>
          <a:p>
            <a:r>
              <a:t>Title Text</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22_自定义版式">
    <p:bg>
      <p:bgPr>
        <a:solidFill>
          <a:srgbClr val="F2F2F2"/>
        </a:solidFill>
        <a:effectLst/>
      </p:bgPr>
    </p:bg>
    <p:spTree>
      <p:nvGrpSpPr>
        <p:cNvPr id="1" name=""/>
        <p:cNvGrpSpPr/>
        <p:nvPr/>
      </p:nvGrpSpPr>
      <p:grpSpPr>
        <a:xfrm>
          <a:off x="0" y="0"/>
          <a:ext cx="0" cy="0"/>
          <a:chOff x="0" y="0"/>
          <a:chExt cx="0" cy="0"/>
        </a:xfrm>
      </p:grpSpPr>
      <p:pic>
        <p:nvPicPr>
          <p:cNvPr id="19" name="图片 2" descr="图片 2"/>
          <p:cNvPicPr>
            <a:picLocks noChangeAspect="1"/>
          </p:cNvPicPr>
          <p:nvPr/>
        </p:nvPicPr>
        <p:blipFill>
          <a:blip r:embed="rId2"/>
          <a:stretch>
            <a:fillRect/>
          </a:stretch>
        </p:blipFill>
        <p:spPr>
          <a:xfrm>
            <a:off x="0" y="0"/>
            <a:ext cx="24384000" cy="11875627"/>
          </a:xfrm>
          <a:prstGeom prst="rect">
            <a:avLst/>
          </a:prstGeom>
          <a:ln w="12700">
            <a:miter lim="400000"/>
          </a:ln>
        </p:spPr>
      </p:pic>
      <p:sp>
        <p:nvSpPr>
          <p:cNvPr id="20" name="矩形 30"/>
          <p:cNvSpPr/>
          <p:nvPr/>
        </p:nvSpPr>
        <p:spPr>
          <a:xfrm>
            <a:off x="0" y="7874000"/>
            <a:ext cx="24384000" cy="5842000"/>
          </a:xfrm>
          <a:prstGeom prst="rect">
            <a:avLst/>
          </a:prstGeom>
          <a:solidFill>
            <a:srgbClr val="004098"/>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pic>
        <p:nvPicPr>
          <p:cNvPr id="21" name="图片 29" descr="图片 29"/>
          <p:cNvPicPr>
            <a:picLocks noChangeAspect="1"/>
          </p:cNvPicPr>
          <p:nvPr/>
        </p:nvPicPr>
        <p:blipFill>
          <a:blip r:embed="rId3">
            <a:alphaModFix amt="5000"/>
          </a:blip>
          <a:srcRect r="487" b="19504"/>
          <a:stretch>
            <a:fillRect/>
          </a:stretch>
        </p:blipFill>
        <p:spPr>
          <a:xfrm>
            <a:off x="3776824" y="8349243"/>
            <a:ext cx="20607177" cy="5366758"/>
          </a:xfrm>
          <a:prstGeom prst="rect">
            <a:avLst/>
          </a:prstGeom>
          <a:ln w="12700">
            <a:miter lim="400000"/>
          </a:ln>
        </p:spPr>
      </p:pic>
      <p:sp>
        <p:nvSpPr>
          <p:cNvPr id="22" name="矩形 257"/>
          <p:cNvSpPr txBox="1"/>
          <p:nvPr/>
        </p:nvSpPr>
        <p:spPr>
          <a:xfrm>
            <a:off x="10646895" y="8290483"/>
            <a:ext cx="3090207" cy="145228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p>
            <a:pPr algn="just">
              <a:defRPr sz="4800" b="1">
                <a:solidFill>
                  <a:srgbClr val="F2F2F2"/>
                </a:solidFill>
                <a:latin typeface="Arial"/>
                <a:ea typeface="Arial"/>
                <a:cs typeface="Arial"/>
                <a:sym typeface="Arial"/>
              </a:defRPr>
            </a:pPr>
            <a:r>
              <a:rPr b="0">
                <a:latin typeface="Microsoft YaHei"/>
                <a:ea typeface="Microsoft YaHei"/>
                <a:cs typeface="Microsoft YaHei"/>
                <a:sym typeface="Microsoft YaHei"/>
              </a:rPr>
              <a:t>目录 </a:t>
            </a:r>
          </a:p>
          <a:p>
            <a:pPr algn="just">
              <a:defRPr sz="3200">
                <a:solidFill>
                  <a:srgbClr val="F2F2F2"/>
                </a:solidFill>
                <a:latin typeface="Arial"/>
                <a:ea typeface="Arial"/>
                <a:cs typeface="Arial"/>
                <a:sym typeface="Arial"/>
              </a:defRPr>
            </a:pPr>
            <a:r>
              <a:t>contents</a:t>
            </a:r>
          </a:p>
        </p:txBody>
      </p:sp>
      <p:grpSp>
        <p:nvGrpSpPr>
          <p:cNvPr id="113" name="组合 7"/>
          <p:cNvGrpSpPr/>
          <p:nvPr/>
        </p:nvGrpSpPr>
        <p:grpSpPr>
          <a:xfrm>
            <a:off x="19747230" y="575812"/>
            <a:ext cx="3756661" cy="958629"/>
            <a:chOff x="0" y="0"/>
            <a:chExt cx="3756659" cy="958628"/>
          </a:xfrm>
        </p:grpSpPr>
        <p:sp>
          <p:nvSpPr>
            <p:cNvPr id="23" name="任意多边形: 形状 8"/>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 name="任意多边形: 形状 9"/>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 name="任意多边形: 形状 10"/>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 name="任意多边形: 形状 11"/>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 name="任意多边形: 形状 12"/>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 name="任意多边形: 形状 13"/>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 name="任意多边形: 形状 14"/>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 name="任意多边形: 形状 15"/>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 name="任意多边形: 形状 16"/>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 name="任意多边形: 形状 18"/>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 name="任意多边形: 形状 19"/>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 name="任意多边形: 形状 20"/>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 name="任意多边形: 形状 21"/>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 name="任意多边形: 形状 23"/>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 name="任意多边形: 形状 24"/>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 name="任意多边形: 形状 25"/>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 name="任意多边形: 形状 26"/>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 name="任意多边形: 形状 27"/>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 name="任意多边形: 形状 28"/>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 name="任意多边形: 形状 3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 name="任意多边形: 形状 3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 name="任意多边形: 形状 3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 name="任意多边形: 形状 3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 name="任意多边形: 形状 3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 name="任意多边形: 形状 3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 name="任意多边形: 形状 3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 name="任意多边形: 形状 3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 name="任意多边形: 形状 3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 name="任意多边形: 形状 4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 name="任意多边形: 形状 4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 name="任意多边形: 形状 4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4" name="任意多边形: 形状 4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 name="任意多边形: 形状 4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 name="任意多边形: 形状 4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 name="任意多边形: 形状 4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 name="任意多边形: 形状 4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 name="任意多边形: 形状 4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 name="任意多边形: 形状 4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 name="任意多边形: 形状 5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 name="任意多边形: 形状 5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 name="任意多边形: 形状 5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 name="任意多边形: 形状 5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 name="任意多边形: 形状 5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 name="任意多边形: 形状 5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 name="任意多边形: 形状 5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 name="任意多边形: 形状 5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 name="任意多边形: 形状 5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 name="任意多边形: 形状 5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 name="任意多边形: 形状 6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 name="任意多边形: 形状 6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 name="任意多边形: 形状 6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 name="任意多边形: 形状 6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5" name="任意多边形: 形状 6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6" name="任意多边形: 形状 6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7" name="任意多边形: 形状 6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8" name="任意多边形: 形状 6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9" name="任意多边形: 形状 6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0" name="任意多边形: 形状 6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1" name="任意多边形: 形状 7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2" name="任意多边形: 形状 7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3" name="任意多边形: 形状 7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4" name="任意多边形: 形状 7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5" name="任意多边形: 形状 7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6" name="任意多边形: 形状 7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7" name="任意多边形: 形状 7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8" name="任意多边形: 形状 7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89" name="任意多边形: 形状 7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0" name="任意多边形: 形状 7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1" name="任意多边形: 形状 8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2" name="任意多边形: 形状 8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3" name="任意多边形: 形状 8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4" name="任意多边形: 形状 8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5" name="任意多边形: 形状 8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6" name="任意多边形: 形状 8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7" name="任意多边形: 形状 8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8" name="任意多边形: 形状 8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99" name="任意多边形: 形状 8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0" name="任意多边形: 形状 8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1" name="任意多边形: 形状 9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2" name="任意多边形: 形状 9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3" name="任意多边形: 形状 9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4" name="任意多边形: 形状 9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5" name="任意多边形: 形状 9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6" name="任意多边形: 形状 9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7" name="任意多边形: 形状 9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8" name="任意多边形: 形状 9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09" name="任意多边形: 形状 9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0" name="任意多边形: 形状 9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1" name="任意多边形: 形状 10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12" name="任意多边形: 形状 10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
        <p:nvSpPr>
          <p:cNvPr id="114" name="Slide Number"/>
          <p:cNvSpPr txBox="1">
            <a:spLocks noGrp="1"/>
          </p:cNvSpPr>
          <p:nvPr>
            <p:ph type="sldNum" sz="quarter" idx="2"/>
          </p:nvPr>
        </p:nvSpPr>
        <p:spPr>
          <a:xfrm>
            <a:off x="22172989" y="12802235"/>
            <a:ext cx="534611" cy="551181"/>
          </a:xfrm>
          <a:prstGeom prst="rect">
            <a:avLst/>
          </a:prstGeom>
        </p:spPr>
        <p:txBody>
          <a:bodyPr/>
          <a:lstStyle>
            <a:lvl1pPr>
              <a:defRPr>
                <a:solidFill>
                  <a:srgbClr val="888888"/>
                </a:solidFill>
                <a:latin typeface="微软雅黑"/>
                <a:ea typeface="微软雅黑"/>
                <a:cs typeface="微软雅黑"/>
                <a:sym typeface="微软雅黑"/>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2_自定义版式">
    <p:bg>
      <p:bgPr>
        <a:solidFill>
          <a:srgbClr val="F2F2F2"/>
        </a:solidFill>
        <a:effectLst/>
      </p:bgPr>
    </p:bg>
    <p:spTree>
      <p:nvGrpSpPr>
        <p:cNvPr id="1" name=""/>
        <p:cNvGrpSpPr/>
        <p:nvPr/>
      </p:nvGrpSpPr>
      <p:grpSpPr>
        <a:xfrm>
          <a:off x="0" y="0"/>
          <a:ext cx="0" cy="0"/>
          <a:chOff x="0" y="0"/>
          <a:chExt cx="0" cy="0"/>
        </a:xfrm>
      </p:grpSpPr>
      <p:pic>
        <p:nvPicPr>
          <p:cNvPr id="121" name="图片 19" descr="图片 19"/>
          <p:cNvPicPr>
            <a:picLocks noChangeAspect="1"/>
          </p:cNvPicPr>
          <p:nvPr/>
        </p:nvPicPr>
        <p:blipFill>
          <a:blip r:embed="rId2"/>
          <a:stretch>
            <a:fillRect/>
          </a:stretch>
        </p:blipFill>
        <p:spPr>
          <a:xfrm>
            <a:off x="0" y="0"/>
            <a:ext cx="18775681" cy="13715999"/>
          </a:xfrm>
          <a:prstGeom prst="rect">
            <a:avLst/>
          </a:prstGeom>
          <a:ln w="12700">
            <a:miter lim="400000"/>
          </a:ln>
        </p:spPr>
      </p:pic>
      <p:sp>
        <p:nvSpPr>
          <p:cNvPr id="122" name="矩形 7"/>
          <p:cNvSpPr/>
          <p:nvPr/>
        </p:nvSpPr>
        <p:spPr>
          <a:xfrm>
            <a:off x="18775680" y="5787"/>
            <a:ext cx="5608321" cy="13710214"/>
          </a:xfrm>
          <a:prstGeom prst="rect">
            <a:avLst/>
          </a:prstGeom>
          <a:solidFill>
            <a:srgbClr val="004098"/>
          </a:solidFill>
          <a:ln w="12700">
            <a:miter lim="400000"/>
          </a:ln>
        </p:spPr>
        <p:txBody>
          <a:bodyPr tIns="91439" bIns="91439" anchor="ctr"/>
          <a:lstStyle/>
          <a:p>
            <a:pPr algn="ctr">
              <a:defRPr>
                <a:solidFill>
                  <a:srgbClr val="FFFFFF"/>
                </a:solidFill>
              </a:defRPr>
            </a:pPr>
            <a:endParaRPr/>
          </a:p>
        </p:txBody>
      </p:sp>
      <p:sp>
        <p:nvSpPr>
          <p:cNvPr id="123" name="矩形 16"/>
          <p:cNvSpPr txBox="1"/>
          <p:nvPr/>
        </p:nvSpPr>
        <p:spPr>
          <a:xfrm>
            <a:off x="16756429" y="3115048"/>
            <a:ext cx="3090207" cy="145228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p>
            <a:pPr algn="just">
              <a:defRPr sz="4800" b="1">
                <a:solidFill>
                  <a:srgbClr val="F2F2F2"/>
                </a:solidFill>
                <a:latin typeface="Arial"/>
                <a:ea typeface="Arial"/>
                <a:cs typeface="Arial"/>
                <a:sym typeface="Arial"/>
              </a:defRPr>
            </a:pPr>
            <a:r>
              <a:rPr b="0">
                <a:latin typeface="Microsoft YaHei"/>
                <a:ea typeface="Microsoft YaHei"/>
                <a:cs typeface="Microsoft YaHei"/>
                <a:sym typeface="Microsoft YaHei"/>
              </a:rPr>
              <a:t>目录 </a:t>
            </a:r>
          </a:p>
          <a:p>
            <a:pPr algn="just">
              <a:defRPr sz="3200">
                <a:solidFill>
                  <a:srgbClr val="F2F2F2"/>
                </a:solidFill>
                <a:latin typeface="Arial"/>
                <a:ea typeface="Arial"/>
                <a:cs typeface="Arial"/>
                <a:sym typeface="Arial"/>
              </a:defRPr>
            </a:pPr>
            <a:r>
              <a:t>contents</a:t>
            </a:r>
          </a:p>
        </p:txBody>
      </p:sp>
      <p:pic>
        <p:nvPicPr>
          <p:cNvPr id="124" name="图片 17" descr="图片 17"/>
          <p:cNvPicPr>
            <a:picLocks noChangeAspect="1"/>
          </p:cNvPicPr>
          <p:nvPr/>
        </p:nvPicPr>
        <p:blipFill>
          <a:blip r:embed="rId3"/>
          <a:stretch>
            <a:fillRect/>
          </a:stretch>
        </p:blipFill>
        <p:spPr>
          <a:xfrm>
            <a:off x="19745591" y="576432"/>
            <a:ext cx="3756835" cy="958223"/>
          </a:xfrm>
          <a:prstGeom prst="rect">
            <a:avLst/>
          </a:prstGeom>
          <a:ln w="12700">
            <a:miter lim="400000"/>
          </a:ln>
        </p:spPr>
      </p:pic>
      <p:sp>
        <p:nvSpPr>
          <p:cNvPr id="125" name="Slide Number"/>
          <p:cNvSpPr txBox="1">
            <a:spLocks noGrp="1"/>
          </p:cNvSpPr>
          <p:nvPr>
            <p:ph type="sldNum" sz="quarter" idx="2"/>
          </p:nvPr>
        </p:nvSpPr>
        <p:spPr>
          <a:xfrm>
            <a:off x="11785600" y="12344400"/>
            <a:ext cx="5689600" cy="736601"/>
          </a:xfrm>
          <a:prstGeom prst="rect">
            <a:avLst/>
          </a:prstGeom>
        </p:spPr>
        <p:txBody>
          <a:bodyPr/>
          <a:lstStyle>
            <a:lvl1pPr>
              <a:defRPr>
                <a:solidFill>
                  <a:srgbClr val="888888"/>
                </a:solidFill>
                <a:latin typeface="微软雅黑"/>
                <a:ea typeface="微软雅黑"/>
                <a:cs typeface="微软雅黑"/>
                <a:sym typeface="微软雅黑"/>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5_自定义版式">
    <p:bg>
      <p:bgPr>
        <a:solidFill>
          <a:srgbClr val="F2F2F2"/>
        </a:solidFill>
        <a:effectLst/>
      </p:bgPr>
    </p:bg>
    <p:spTree>
      <p:nvGrpSpPr>
        <p:cNvPr id="1" name=""/>
        <p:cNvGrpSpPr/>
        <p:nvPr/>
      </p:nvGrpSpPr>
      <p:grpSpPr>
        <a:xfrm>
          <a:off x="0" y="0"/>
          <a:ext cx="0" cy="0"/>
          <a:chOff x="0" y="0"/>
          <a:chExt cx="0" cy="0"/>
        </a:xfrm>
      </p:grpSpPr>
      <p:pic>
        <p:nvPicPr>
          <p:cNvPr id="132" name="图片 150" descr="图片 150"/>
          <p:cNvPicPr>
            <a:picLocks noChangeAspect="1"/>
          </p:cNvPicPr>
          <p:nvPr/>
        </p:nvPicPr>
        <p:blipFill>
          <a:blip r:embed="rId2"/>
          <a:srcRect l="6500" t="28880" b="23706"/>
          <a:stretch>
            <a:fillRect/>
          </a:stretch>
        </p:blipFill>
        <p:spPr>
          <a:xfrm>
            <a:off x="1223800" y="12528987"/>
            <a:ext cx="4891173" cy="1046381"/>
          </a:xfrm>
          <a:prstGeom prst="rect">
            <a:avLst/>
          </a:prstGeom>
          <a:ln w="12700">
            <a:miter lim="400000"/>
          </a:ln>
        </p:spPr>
      </p:pic>
      <p:sp>
        <p:nvSpPr>
          <p:cNvPr id="1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4"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135"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138" name="组合 138"/>
          <p:cNvGrpSpPr/>
          <p:nvPr/>
        </p:nvGrpSpPr>
        <p:grpSpPr>
          <a:xfrm>
            <a:off x="689611" y="826438"/>
            <a:ext cx="419737" cy="419737"/>
            <a:chOff x="0" y="0"/>
            <a:chExt cx="419736" cy="419736"/>
          </a:xfrm>
        </p:grpSpPr>
        <p:sp>
          <p:nvSpPr>
            <p:cNvPr id="136" name="椭圆 139"/>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37" name="椭圆 140"/>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229" name="组合 133"/>
          <p:cNvGrpSpPr/>
          <p:nvPr/>
        </p:nvGrpSpPr>
        <p:grpSpPr>
          <a:xfrm>
            <a:off x="19747230" y="575812"/>
            <a:ext cx="3756661" cy="958629"/>
            <a:chOff x="0" y="0"/>
            <a:chExt cx="3756659" cy="958628"/>
          </a:xfrm>
        </p:grpSpPr>
        <p:sp>
          <p:nvSpPr>
            <p:cNvPr id="139" name="任意多边形: 形状 143"/>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0" name="任意多边形: 形状 144"/>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1" name="任意多边形: 形状 145"/>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2" name="任意多边形: 形状 146"/>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3" name="任意多边形: 形状 147"/>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4" name="任意多边形: 形状 148"/>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5" name="任意多边形: 形状 149"/>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6" name="任意多边形: 形状 151"/>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7" name="任意多边形: 形状 152"/>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8" name="任意多边形: 形状 153"/>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49" name="任意多边形: 形状 154"/>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0" name="任意多边形: 形状 155"/>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1" name="任意多边形: 形状 156"/>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2" name="任意多边形: 形状 157"/>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3" name="任意多边形: 形状 158"/>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4" name="任意多边形: 形状 159"/>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5" name="任意多边形: 形状 160"/>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6" name="任意多边形: 形状 161"/>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7" name="任意多边形: 形状 162"/>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8" name="任意多边形: 形状 163"/>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59" name="任意多边形: 形状 164"/>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0" name="任意多边形: 形状 165"/>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1" name="任意多边形: 形状 166"/>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2" name="任意多边形: 形状 167"/>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3" name="任意多边形: 形状 168"/>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4" name="任意多边形: 形状 169"/>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5" name="任意多边形: 形状 170"/>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6" name="任意多边形: 形状 171"/>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7" name="任意多边形: 形状 172"/>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8" name="任意多边形: 形状 173"/>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69" name="任意多边形: 形状 174"/>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0" name="任意多边形: 形状 175"/>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1" name="任意多边形: 形状 176"/>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2" name="任意多边形: 形状 177"/>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3" name="任意多边形: 形状 178"/>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4" name="任意多边形: 形状 179"/>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5" name="任意多边形: 形状 180"/>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6" name="任意多边形: 形状 181"/>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7" name="任意多边形: 形状 182"/>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8" name="任意多边形: 形状 183"/>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79" name="任意多边形: 形状 184"/>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0" name="任意多边形: 形状 185"/>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1" name="任意多边形: 形状 186"/>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2" name="任意多边形: 形状 187"/>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3" name="任意多边形: 形状 188"/>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4" name="任意多边形: 形状 189"/>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5" name="任意多边形: 形状 190"/>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6" name="任意多边形: 形状 191"/>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7" name="任意多边形: 形状 192"/>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8" name="任意多边形: 形状 193"/>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89" name="任意多边形: 形状 194"/>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0" name="任意多边形: 形状 195"/>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1" name="任意多边形: 形状 196"/>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2" name="任意多边形: 形状 197"/>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3" name="任意多边形: 形状 198"/>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4" name="任意多边形: 形状 199"/>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5" name="任意多边形: 形状 200"/>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6" name="任意多边形: 形状 201"/>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7" name="任意多边形: 形状 202"/>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8" name="任意多边形: 形状 203"/>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199" name="任意多边形: 形状 204"/>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0" name="任意多边形: 形状 205"/>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1" name="任意多边形: 形状 206"/>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2" name="任意多边形: 形状 207"/>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3" name="任意多边形: 形状 208"/>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4" name="任意多边形: 形状 209"/>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5" name="任意多边形: 形状 210"/>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6" name="任意多边形: 形状 211"/>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7" name="任意多边形: 形状 212"/>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8" name="任意多边形: 形状 213"/>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09" name="任意多边形: 形状 214"/>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0" name="任意多边形: 形状 215"/>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1" name="任意多边形: 形状 216"/>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2" name="任意多边形: 形状 217"/>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3" name="任意多边形: 形状 218"/>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4" name="任意多边形: 形状 219"/>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5" name="任意多边形: 形状 220"/>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6" name="任意多边形: 形状 221"/>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7" name="任意多边形: 形状 222"/>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8" name="任意多边形: 形状 223"/>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19" name="任意多边形: 形状 224"/>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0" name="任意多边形: 形状 225"/>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1" name="任意多边形: 形状 226"/>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2" name="任意多边形: 形状 227"/>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3" name="任意多边形: 形状 228"/>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4" name="任意多边形: 形状 229"/>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5" name="任意多边形: 形状 230"/>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6" name="任意多边形: 形状 231"/>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7" name="任意多边形: 形状 232"/>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28" name="任意多边形: 形状 233"/>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21_自定义版式">
    <p:bg>
      <p:bgPr>
        <a:solidFill>
          <a:srgbClr val="F2F2F2"/>
        </a:solidFill>
        <a:effectLst/>
      </p:bgPr>
    </p:bg>
    <p:spTree>
      <p:nvGrpSpPr>
        <p:cNvPr id="1" name=""/>
        <p:cNvGrpSpPr/>
        <p:nvPr/>
      </p:nvGrpSpPr>
      <p:grpSpPr>
        <a:xfrm>
          <a:off x="0" y="0"/>
          <a:ext cx="0" cy="0"/>
          <a:chOff x="0" y="0"/>
          <a:chExt cx="0" cy="0"/>
        </a:xfrm>
      </p:grpSpPr>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7"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238"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241" name="组合 119"/>
          <p:cNvGrpSpPr/>
          <p:nvPr/>
        </p:nvGrpSpPr>
        <p:grpSpPr>
          <a:xfrm>
            <a:off x="689611" y="826438"/>
            <a:ext cx="419737" cy="419737"/>
            <a:chOff x="0" y="0"/>
            <a:chExt cx="419736" cy="419736"/>
          </a:xfrm>
        </p:grpSpPr>
        <p:sp>
          <p:nvSpPr>
            <p:cNvPr id="239" name="椭圆 120"/>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0" name="椭圆 121"/>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pic>
        <p:nvPicPr>
          <p:cNvPr id="242" name="图片 104" descr="图片 104"/>
          <p:cNvPicPr>
            <a:picLocks noChangeAspect="1"/>
          </p:cNvPicPr>
          <p:nvPr/>
        </p:nvPicPr>
        <p:blipFill>
          <a:blip r:embed="rId2"/>
          <a:srcRect t="28960" b="23625"/>
          <a:stretch>
            <a:fillRect/>
          </a:stretch>
        </p:blipFill>
        <p:spPr>
          <a:xfrm>
            <a:off x="1223800" y="12532797"/>
            <a:ext cx="5231246" cy="1046382"/>
          </a:xfrm>
          <a:prstGeom prst="rect">
            <a:avLst/>
          </a:prstGeom>
          <a:ln w="12700">
            <a:miter lim="400000"/>
          </a:ln>
        </p:spPr>
      </p:pic>
      <p:grpSp>
        <p:nvGrpSpPr>
          <p:cNvPr id="333" name="组合 105"/>
          <p:cNvGrpSpPr/>
          <p:nvPr/>
        </p:nvGrpSpPr>
        <p:grpSpPr>
          <a:xfrm>
            <a:off x="19747230" y="575812"/>
            <a:ext cx="3756661" cy="958629"/>
            <a:chOff x="0" y="0"/>
            <a:chExt cx="3756659" cy="958628"/>
          </a:xfrm>
        </p:grpSpPr>
        <p:sp>
          <p:nvSpPr>
            <p:cNvPr id="243" name="任意多边形: 形状 10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4" name="任意多边形: 形状 107"/>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5" name="任意多边形: 形状 108"/>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6" name="任意多边形: 形状 109"/>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7" name="任意多边形: 形状 110"/>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8" name="任意多边形: 形状 111"/>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49" name="任意多边形: 形状 112"/>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0" name="任意多边形: 形状 113"/>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1" name="任意多边形: 形状 114"/>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2" name="任意多边形: 形状 115"/>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3" name="任意多边形: 形状 116"/>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4" name="任意多边形: 形状 117"/>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5" name="任意多边形: 形状 118"/>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6" name="任意多边形: 形状 122"/>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7" name="任意多边形: 形状 123"/>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8" name="任意多边形: 形状 124"/>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59" name="任意多边形: 形状 125"/>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0" name="任意多边形: 形状 126"/>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1" name="任意多边形: 形状 127"/>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2" name="任意多边形: 形状 128"/>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3" name="任意多边形: 形状 129"/>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4" name="任意多边形: 形状 130"/>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5" name="任意多边形: 形状 131"/>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6" name="任意多边形: 形状 132"/>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7" name="任意多边形: 形状 133"/>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8" name="任意多边形: 形状 134"/>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69" name="任意多边形: 形状 135"/>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0" name="任意多边形: 形状 136"/>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1" name="任意多边形: 形状 137"/>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2" name="任意多边形: 形状 138"/>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3" name="任意多边形: 形状 139"/>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4" name="任意多边形: 形状 140"/>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5" name="任意多边形: 形状 141"/>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6" name="任意多边形: 形状 142"/>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7" name="任意多边形: 形状 143"/>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8" name="任意多边形: 形状 144"/>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79" name="任意多边形: 形状 145"/>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0" name="任意多边形: 形状 146"/>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1" name="任意多边形: 形状 147"/>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2" name="任意多边形: 形状 148"/>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3" name="任意多边形: 形状 149"/>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4" name="任意多边形: 形状 150"/>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5" name="任意多边形: 形状 151"/>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6" name="任意多边形: 形状 152"/>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7" name="任意多边形: 形状 153"/>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8" name="任意多边形: 形状 154"/>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89" name="任意多边形: 形状 155"/>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0" name="任意多边形: 形状 156"/>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1" name="任意多边形: 形状 157"/>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2" name="任意多边形: 形状 158"/>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3" name="任意多边形: 形状 159"/>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4" name="任意多边形: 形状 160"/>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5" name="任意多边形: 形状 161"/>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6" name="任意多边形: 形状 162"/>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7" name="任意多边形: 形状 163"/>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8" name="任意多边形: 形状 164"/>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299" name="任意多边形: 形状 165"/>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0" name="任意多边形: 形状 166"/>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1" name="任意多边形: 形状 167"/>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2" name="任意多边形: 形状 168"/>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3" name="任意多边形: 形状 169"/>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4" name="任意多边形: 形状 170"/>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5" name="任意多边形: 形状 171"/>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6" name="任意多边形: 形状 172"/>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7" name="任意多边形: 形状 173"/>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8" name="任意多边形: 形状 174"/>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09" name="任意多边形: 形状 175"/>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0" name="任意多边形: 形状 176"/>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1" name="任意多边形: 形状 177"/>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2" name="任意多边形: 形状 178"/>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3" name="任意多边形: 形状 179"/>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4" name="任意多边形: 形状 180"/>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5" name="任意多边形: 形状 181"/>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6" name="任意多边形: 形状 182"/>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7" name="任意多边形: 形状 183"/>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8" name="任意多边形: 形状 184"/>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19" name="任意多边形: 形状 185"/>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0" name="任意多边形: 形状 186"/>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1" name="任意多边形: 形状 187"/>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2" name="任意多边形: 形状 188"/>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3" name="任意多边形: 形状 189"/>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4" name="任意多边形: 形状 190"/>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5" name="任意多边形: 形状 191"/>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6" name="任意多边形: 形状 192"/>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7" name="任意多边形: 形状 193"/>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8" name="任意多边形: 形状 194"/>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29" name="任意多边形: 形状 195"/>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0" name="任意多边形: 形状 196"/>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1" name="任意多边形: 形状 197"/>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32" name="任意多边形: 形状 198"/>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0_自定义版式">
    <p:bg>
      <p:bgPr>
        <a:solidFill>
          <a:srgbClr val="F2F2F2"/>
        </a:solidFill>
        <a:effectLst/>
      </p:bgPr>
    </p:bg>
    <p:spTree>
      <p:nvGrpSpPr>
        <p:cNvPr id="1" name=""/>
        <p:cNvGrpSpPr/>
        <p:nvPr/>
      </p:nvGrpSpPr>
      <p:grpSpPr>
        <a:xfrm>
          <a:off x="0" y="0"/>
          <a:ext cx="0" cy="0"/>
          <a:chOff x="0" y="0"/>
          <a:chExt cx="0" cy="0"/>
        </a:xfrm>
      </p:grpSpPr>
      <p:sp>
        <p:nvSpPr>
          <p:cNvPr id="3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41"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342"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pic>
        <p:nvPicPr>
          <p:cNvPr id="343" name="图片 105" descr="图片 105"/>
          <p:cNvPicPr>
            <a:picLocks noChangeAspect="1"/>
          </p:cNvPicPr>
          <p:nvPr/>
        </p:nvPicPr>
        <p:blipFill>
          <a:blip r:embed="rId2"/>
          <a:srcRect l="1244" t="28880" b="23706"/>
          <a:stretch>
            <a:fillRect/>
          </a:stretch>
        </p:blipFill>
        <p:spPr>
          <a:xfrm>
            <a:off x="1223800" y="12528987"/>
            <a:ext cx="5166174" cy="1046381"/>
          </a:xfrm>
          <a:prstGeom prst="rect">
            <a:avLst/>
          </a:prstGeom>
          <a:ln w="12700">
            <a:miter lim="400000"/>
          </a:ln>
        </p:spPr>
      </p:pic>
      <p:grpSp>
        <p:nvGrpSpPr>
          <p:cNvPr id="434" name="组合 106"/>
          <p:cNvGrpSpPr/>
          <p:nvPr/>
        </p:nvGrpSpPr>
        <p:grpSpPr>
          <a:xfrm>
            <a:off x="19747230" y="575812"/>
            <a:ext cx="3756661" cy="958629"/>
            <a:chOff x="0" y="0"/>
            <a:chExt cx="3756659" cy="958628"/>
          </a:xfrm>
        </p:grpSpPr>
        <p:sp>
          <p:nvSpPr>
            <p:cNvPr id="344" name="任意多边形: 形状 10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5" name="任意多边形: 形状 108"/>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6" name="任意多边形: 形状 109"/>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7" name="任意多边形: 形状 110"/>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8" name="任意多边形: 形状 111"/>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49" name="任意多边形: 形状 112"/>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0" name="任意多边形: 形状 113"/>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1" name="任意多边形: 形状 114"/>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2" name="任意多边形: 形状 115"/>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3" name="任意多边形: 形状 116"/>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4" name="任意多边形: 形状 118"/>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5" name="任意多边形: 形状 121"/>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6" name="任意多边形: 形状 122"/>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7" name="任意多边形: 形状 123"/>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8" name="任意多边形: 形状 124"/>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59" name="任意多边形: 形状 125"/>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0" name="任意多边形: 形状 126"/>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1" name="任意多边形: 形状 127"/>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2" name="任意多边形: 形状 128"/>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3" name="任意多边形: 形状 129"/>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4" name="任意多边形: 形状 130"/>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5" name="任意多边形: 形状 131"/>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6" name="任意多边形: 形状 132"/>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7" name="任意多边形: 形状 133"/>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8" name="任意多边形: 形状 134"/>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69" name="任意多边形: 形状 135"/>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0" name="任意多边形: 形状 136"/>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1" name="任意多边形: 形状 137"/>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2" name="任意多边形: 形状 138"/>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3" name="任意多边形: 形状 139"/>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4" name="任意多边形: 形状 140"/>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5" name="任意多边形: 形状 141"/>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6" name="任意多边形: 形状 142"/>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7" name="任意多边形: 形状 143"/>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8" name="任意多边形: 形状 144"/>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79" name="任意多边形: 形状 145"/>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0" name="任意多边形: 形状 146"/>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1" name="任意多边形: 形状 147"/>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2" name="任意多边形: 形状 148"/>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3" name="任意多边形: 形状 149"/>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4" name="任意多边形: 形状 150"/>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5" name="任意多边形: 形状 151"/>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6" name="任意多边形: 形状 152"/>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7" name="任意多边形: 形状 153"/>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8" name="任意多边形: 形状 154"/>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89" name="任意多边形: 形状 155"/>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0" name="任意多边形: 形状 156"/>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1" name="任意多边形: 形状 157"/>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2" name="任意多边形: 形状 158"/>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3" name="任意多边形: 形状 159"/>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4" name="任意多边形: 形状 160"/>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5" name="任意多边形: 形状 161"/>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6" name="任意多边形: 形状 162"/>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7" name="任意多边形: 形状 163"/>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8" name="任意多边形: 形状 164"/>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399" name="任意多边形: 形状 165"/>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0" name="任意多边形: 形状 166"/>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1" name="任意多边形: 形状 167"/>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2" name="任意多边形: 形状 168"/>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3" name="任意多边形: 形状 169"/>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4" name="任意多边形: 形状 170"/>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5" name="任意多边形: 形状 171"/>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6" name="任意多边形: 形状 172"/>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7" name="任意多边形: 形状 173"/>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8" name="任意多边形: 形状 174"/>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09" name="任意多边形: 形状 175"/>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0" name="任意多边形: 形状 176"/>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1" name="任意多边形: 形状 177"/>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2" name="任意多边形: 形状 178"/>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3" name="任意多边形: 形状 179"/>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4" name="任意多边形: 形状 180"/>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5" name="任意多边形: 形状 181"/>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6" name="任意多边形: 形状 182"/>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7" name="任意多边形: 形状 183"/>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8" name="任意多边形: 形状 184"/>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19" name="任意多边形: 形状 185"/>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0" name="任意多边形: 形状 186"/>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1" name="任意多边形: 形状 187"/>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2" name="任意多边形: 形状 188"/>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3" name="任意多边形: 形状 189"/>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4" name="任意多边形: 形状 190"/>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5" name="任意多边形: 形状 191"/>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6" name="任意多边形: 形状 192"/>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7" name="任意多边形: 形状 193"/>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8" name="任意多边形: 形状 194"/>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29" name="任意多边形: 形状 195"/>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0" name="任意多边形: 形状 196"/>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1" name="任意多边形: 形状 197"/>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2" name="任意多边形: 形状 198"/>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33" name="任意多边形: 形状 199"/>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9_自定义版式">
    <p:bg>
      <p:bgPr>
        <a:solidFill>
          <a:srgbClr val="F2F2F2"/>
        </a:solidFill>
        <a:effectLst/>
      </p:bgPr>
    </p:bg>
    <p:spTree>
      <p:nvGrpSpPr>
        <p:cNvPr id="1" name=""/>
        <p:cNvGrpSpPr/>
        <p:nvPr/>
      </p:nvGrpSpPr>
      <p:grpSpPr>
        <a:xfrm>
          <a:off x="0" y="0"/>
          <a:ext cx="0" cy="0"/>
          <a:chOff x="0" y="0"/>
          <a:chExt cx="0" cy="0"/>
        </a:xfrm>
      </p:grpSpPr>
      <p:sp>
        <p:nvSpPr>
          <p:cNvPr id="4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42"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443" name="文本占位符 27"/>
          <p:cNvSpPr>
            <a:spLocks noGrp="1"/>
          </p:cNvSpPr>
          <p:nvPr>
            <p:ph type="body" sz="quarter" idx="21" hasCustomPrompt="1"/>
          </p:nvPr>
        </p:nvSpPr>
        <p:spPr>
          <a:xfrm>
            <a:off x="9346248" y="2110853"/>
            <a:ext cx="5691507" cy="582609"/>
          </a:xfrm>
          <a:prstGeom prst="rect">
            <a:avLst/>
          </a:prstGeom>
          <a:ln w="12700"/>
        </p:spPr>
        <p:txBody>
          <a:bodyPr/>
          <a:lstStyle>
            <a:lvl1pPr marL="0" indent="0" algn="ctr" defTabSz="1115568">
              <a:spcBef>
                <a:spcPts val="1200"/>
              </a:spcBef>
              <a:buSzTx/>
              <a:buFontTx/>
              <a:buNone/>
              <a:defRPr sz="2196" b="1">
                <a:solidFill>
                  <a:srgbClr val="1B4B77"/>
                </a:solidFill>
                <a:latin typeface="Arial"/>
                <a:ea typeface="Arial"/>
                <a:cs typeface="Arial"/>
                <a:sym typeface="Arial"/>
              </a:defRPr>
            </a:lvl1pPr>
          </a:lstStyle>
          <a:p>
            <a:r>
              <a:t>输入小标题</a:t>
            </a:r>
          </a:p>
        </p:txBody>
      </p:sp>
      <p:grpSp>
        <p:nvGrpSpPr>
          <p:cNvPr id="446" name="组合 117"/>
          <p:cNvGrpSpPr/>
          <p:nvPr/>
        </p:nvGrpSpPr>
        <p:grpSpPr>
          <a:xfrm>
            <a:off x="689611" y="826438"/>
            <a:ext cx="419737" cy="419737"/>
            <a:chOff x="0" y="0"/>
            <a:chExt cx="419736" cy="419736"/>
          </a:xfrm>
        </p:grpSpPr>
        <p:sp>
          <p:nvSpPr>
            <p:cNvPr id="444" name="椭圆 119"/>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5" name="椭圆 120"/>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537" name="组合 105"/>
          <p:cNvGrpSpPr/>
          <p:nvPr/>
        </p:nvGrpSpPr>
        <p:grpSpPr>
          <a:xfrm>
            <a:off x="19747230" y="575812"/>
            <a:ext cx="3756661" cy="958629"/>
            <a:chOff x="0" y="0"/>
            <a:chExt cx="3756659" cy="958628"/>
          </a:xfrm>
        </p:grpSpPr>
        <p:sp>
          <p:nvSpPr>
            <p:cNvPr id="447" name="任意多边形: 形状 10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8" name="任意多边形: 形状 107"/>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49" name="任意多边形: 形状 108"/>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0" name="任意多边形: 形状 109"/>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1" name="任意多边形: 形状 110"/>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2" name="任意多边形: 形状 111"/>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3" name="任意多边形: 形状 112"/>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4" name="任意多边形: 形状 113"/>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5" name="任意多边形: 形状 114"/>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6" name="任意多边形: 形状 115"/>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7" name="任意多边形: 形状 116"/>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8" name="任意多边形: 形状 118"/>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59" name="任意多边形: 形状 121"/>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0" name="任意多边形: 形状 122"/>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1" name="任意多边形: 形状 123"/>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2" name="任意多边形: 形状 124"/>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3" name="任意多边形: 形状 125"/>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4" name="任意多边形: 形状 126"/>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5" name="任意多边形: 形状 127"/>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6" name="任意多边形: 形状 128"/>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7" name="任意多边形: 形状 129"/>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8" name="任意多边形: 形状 130"/>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69" name="任意多边形: 形状 131"/>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0" name="任意多边形: 形状 132"/>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1" name="任意多边形: 形状 133"/>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2" name="任意多边形: 形状 134"/>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3" name="任意多边形: 形状 135"/>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4" name="任意多边形: 形状 136"/>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5" name="任意多边形: 形状 137"/>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6" name="任意多边形: 形状 138"/>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7" name="任意多边形: 形状 139"/>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8" name="任意多边形: 形状 140"/>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79" name="任意多边形: 形状 141"/>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0" name="任意多边形: 形状 142"/>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1" name="任意多边形: 形状 143"/>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2" name="任意多边形: 形状 144"/>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3" name="任意多边形: 形状 145"/>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4" name="任意多边形: 形状 146"/>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5" name="任意多边形: 形状 147"/>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6" name="任意多边形: 形状 148"/>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7" name="任意多边形: 形状 149"/>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8" name="任意多边形: 形状 150"/>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89" name="任意多边形: 形状 151"/>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0" name="任意多边形: 形状 152"/>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1" name="任意多边形: 形状 153"/>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2" name="任意多边形: 形状 154"/>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3" name="任意多边形: 形状 155"/>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4" name="任意多边形: 形状 156"/>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5" name="任意多边形: 形状 157"/>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6" name="任意多边形: 形状 158"/>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7" name="任意多边形: 形状 159"/>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8" name="任意多边形: 形状 160"/>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499" name="任意多边形: 形状 161"/>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0" name="任意多边形: 形状 162"/>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1" name="任意多边形: 形状 163"/>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2" name="任意多边形: 形状 164"/>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3" name="任意多边形: 形状 165"/>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4" name="任意多边形: 形状 166"/>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5" name="任意多边形: 形状 167"/>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6" name="任意多边形: 形状 168"/>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7" name="任意多边形: 形状 169"/>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8" name="任意多边形: 形状 170"/>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09" name="任意多边形: 形状 171"/>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0" name="任意多边形: 形状 172"/>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1" name="任意多边形: 形状 173"/>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2" name="任意多边形: 形状 174"/>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3" name="任意多边形: 形状 175"/>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4" name="任意多边形: 形状 176"/>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5" name="任意多边形: 形状 177"/>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6" name="任意多边形: 形状 178"/>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7" name="任意多边形: 形状 179"/>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8" name="任意多边形: 形状 180"/>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19" name="任意多边形: 形状 181"/>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0" name="任意多边形: 形状 182"/>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1" name="任意多边形: 形状 183"/>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2" name="任意多边形: 形状 184"/>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3" name="任意多边形: 形状 185"/>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4" name="任意多边形: 形状 186"/>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5" name="任意多边形: 形状 187"/>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6" name="任意多边形: 形状 188"/>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7" name="任意多边形: 形状 189"/>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8" name="任意多边形: 形状 190"/>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29" name="任意多边形: 形状 191"/>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0" name="任意多边形: 形状 192"/>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1" name="任意多边形: 形状 193"/>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2" name="任意多边形: 形状 194"/>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3" name="任意多边形: 形状 195"/>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4" name="任意多边形: 形状 196"/>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5" name="任意多边形: 形状 197"/>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36" name="任意多边形: 形状 198"/>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自定义版式">
    <p:bg>
      <p:bgPr>
        <a:solidFill>
          <a:srgbClr val="F2F2F2"/>
        </a:solidFill>
        <a:effectLst/>
      </p:bgPr>
    </p:bg>
    <p:spTree>
      <p:nvGrpSpPr>
        <p:cNvPr id="1" name=""/>
        <p:cNvGrpSpPr/>
        <p:nvPr/>
      </p:nvGrpSpPr>
      <p:grpSpPr>
        <a:xfrm>
          <a:off x="0" y="0"/>
          <a:ext cx="0" cy="0"/>
          <a:chOff x="0" y="0"/>
          <a:chExt cx="0" cy="0"/>
        </a:xfrm>
      </p:grpSpPr>
      <p:grpSp>
        <p:nvGrpSpPr>
          <p:cNvPr id="546" name="组合 12"/>
          <p:cNvGrpSpPr/>
          <p:nvPr/>
        </p:nvGrpSpPr>
        <p:grpSpPr>
          <a:xfrm>
            <a:off x="1280931" y="1735980"/>
            <a:ext cx="4866056" cy="1"/>
            <a:chOff x="0" y="0"/>
            <a:chExt cx="4866054" cy="0"/>
          </a:xfrm>
        </p:grpSpPr>
        <p:sp>
          <p:nvSpPr>
            <p:cNvPr id="544" name="直接连接符 13"/>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545" name="直接连接符 14"/>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547"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548" name="文本占位符 2"/>
          <p:cNvSpPr>
            <a:spLocks noGrp="1"/>
          </p:cNvSpPr>
          <p:nvPr>
            <p:ph type="body" sz="quarter" idx="21" hasCustomPrompt="1"/>
          </p:nvPr>
        </p:nvSpPr>
        <p:spPr>
          <a:xfrm>
            <a:off x="1109345" y="2315940"/>
            <a:ext cx="18113376" cy="763259"/>
          </a:xfrm>
          <a:prstGeom prst="rect">
            <a:avLst/>
          </a:prstGeom>
          <a:ln w="12700"/>
        </p:spPr>
        <p:txBody>
          <a:bodyPr anchor="ctr"/>
          <a:lstStyle>
            <a:lvl1pPr marL="555498" indent="-555498" defTabSz="1481327">
              <a:spcBef>
                <a:spcPts val="0"/>
              </a:spcBef>
              <a:defRPr sz="3240" b="1">
                <a:solidFill>
                  <a:srgbClr val="404040"/>
                </a:solidFill>
              </a:defRPr>
            </a:lvl1pPr>
          </a:lstStyle>
          <a:p>
            <a:r>
              <a:t>单击此处输入本页的结论单击此处输入本页的结论单击此处输入本页的结论</a:t>
            </a:r>
          </a:p>
        </p:txBody>
      </p:sp>
      <p:sp>
        <p:nvSpPr>
          <p:cNvPr id="549"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552" name="组合 133"/>
          <p:cNvGrpSpPr/>
          <p:nvPr/>
        </p:nvGrpSpPr>
        <p:grpSpPr>
          <a:xfrm>
            <a:off x="689611" y="826438"/>
            <a:ext cx="419737" cy="419737"/>
            <a:chOff x="0" y="0"/>
            <a:chExt cx="419736" cy="419736"/>
          </a:xfrm>
        </p:grpSpPr>
        <p:sp>
          <p:nvSpPr>
            <p:cNvPr id="550" name="椭圆 135"/>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1" name="椭圆 136"/>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643" name="组合 134"/>
          <p:cNvGrpSpPr/>
          <p:nvPr/>
        </p:nvGrpSpPr>
        <p:grpSpPr>
          <a:xfrm>
            <a:off x="19747230" y="575812"/>
            <a:ext cx="3756661" cy="958629"/>
            <a:chOff x="0" y="0"/>
            <a:chExt cx="3756659" cy="958628"/>
          </a:xfrm>
        </p:grpSpPr>
        <p:sp>
          <p:nvSpPr>
            <p:cNvPr id="553" name="任意多边形: 形状 137"/>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4" name="任意多边形: 形状 153"/>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5" name="任意多边形: 形状 154"/>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6" name="任意多边形: 形状 155"/>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7" name="任意多边形: 形状 156"/>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8" name="任意多边形: 形状 157"/>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59" name="任意多边形: 形状 158"/>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0" name="任意多边形: 形状 159"/>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1" name="任意多边形: 形状 160"/>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2" name="任意多边形: 形状 161"/>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3" name="任意多边形: 形状 162"/>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4" name="任意多边形: 形状 163"/>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5" name="任意多边形: 形状 164"/>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6" name="任意多边形: 形状 165"/>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7" name="任意多边形: 形状 166"/>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8" name="任意多边形: 形状 167"/>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69" name="任意多边形: 形状 168"/>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0" name="任意多边形: 形状 169"/>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1" name="任意多边形: 形状 170"/>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2" name="任意多边形: 形状 17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3" name="任意多边形: 形状 17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4" name="任意多边形: 形状 17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5" name="任意多边形: 形状 17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6" name="任意多边形: 形状 17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7" name="任意多边形: 形状 17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8" name="任意多边形: 形状 17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79" name="任意多边形: 形状 17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0" name="任意多边形: 形状 17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1" name="任意多边形: 形状 18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2" name="任意多边形: 形状 18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3" name="任意多边形: 形状 18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4" name="任意多边形: 形状 18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5" name="任意多边形: 形状 18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6" name="任意多边形: 形状 18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7" name="任意多边形: 形状 18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8" name="任意多边形: 形状 18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89" name="任意多边形: 形状 18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0" name="任意多边形: 形状 18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1" name="任意多边形: 形状 19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2" name="任意多边形: 形状 19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3" name="任意多边形: 形状 19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4" name="任意多边形: 形状 19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5" name="任意多边形: 形状 19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6" name="任意多边形: 形状 19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7" name="任意多边形: 形状 19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8" name="任意多边形: 形状 19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599" name="任意多边形: 形状 19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0" name="任意多边形: 形状 19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1" name="任意多边形: 形状 20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2" name="任意多边形: 形状 20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3" name="任意多边形: 形状 20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4" name="任意多边形: 形状 20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5" name="任意多边形: 形状 20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6" name="任意多边形: 形状 20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7" name="任意多边形: 形状 20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8" name="任意多边形: 形状 20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09" name="任意多边形: 形状 20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0" name="任意多边形: 形状 20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1" name="任意多边形: 形状 21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2" name="任意多边形: 形状 21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3" name="任意多边形: 形状 21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4" name="任意多边形: 形状 21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5" name="任意多边形: 形状 21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6" name="任意多边形: 形状 21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7" name="任意多边形: 形状 21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8" name="任意多边形: 形状 21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19" name="任意多边形: 形状 21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0" name="任意多边形: 形状 21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1" name="任意多边形: 形状 22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2" name="任意多边形: 形状 22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3" name="任意多边形: 形状 22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4" name="任意多边形: 形状 22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5" name="任意多边形: 形状 22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6" name="任意多边形: 形状 22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7" name="任意多边形: 形状 22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8" name="任意多边形: 形状 22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29" name="任意多边形: 形状 22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0" name="任意多边形: 形状 22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1" name="任意多边形: 形状 23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2" name="任意多边形: 形状 23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3" name="任意多边形: 形状 23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4" name="任意多边形: 形状 23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5" name="任意多边形: 形状 23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6" name="任意多边形: 形状 23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7" name="任意多边形: 形状 23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8" name="任意多边形: 形状 23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39" name="任意多边形: 形状 23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0" name="任意多边形: 形状 23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1" name="任意多边形: 形状 24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42" name="任意多边形: 形状 24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0_自定义版式">
    <p:bg>
      <p:bgPr>
        <a:solidFill>
          <a:srgbClr val="F2F2F2"/>
        </a:solidFill>
        <a:effectLst/>
      </p:bgPr>
    </p:bg>
    <p:spTree>
      <p:nvGrpSpPr>
        <p:cNvPr id="1" name=""/>
        <p:cNvGrpSpPr/>
        <p:nvPr/>
      </p:nvGrpSpPr>
      <p:grpSpPr>
        <a:xfrm>
          <a:off x="0" y="0"/>
          <a:ext cx="0" cy="0"/>
          <a:chOff x="0" y="0"/>
          <a:chExt cx="0" cy="0"/>
        </a:xfrm>
      </p:grpSpPr>
      <p:grpSp>
        <p:nvGrpSpPr>
          <p:cNvPr id="652" name="组合 12"/>
          <p:cNvGrpSpPr/>
          <p:nvPr/>
        </p:nvGrpSpPr>
        <p:grpSpPr>
          <a:xfrm>
            <a:off x="1280931" y="1735980"/>
            <a:ext cx="4866056" cy="1"/>
            <a:chOff x="0" y="0"/>
            <a:chExt cx="4866054" cy="0"/>
          </a:xfrm>
        </p:grpSpPr>
        <p:sp>
          <p:nvSpPr>
            <p:cNvPr id="650" name="直接连接符 13"/>
            <p:cNvSpPr/>
            <p:nvPr/>
          </p:nvSpPr>
          <p:spPr>
            <a:xfrm>
              <a:off x="0" y="0"/>
              <a:ext cx="4866055" cy="0"/>
            </a:xfrm>
            <a:prstGeom prst="line">
              <a:avLst/>
            </a:prstGeom>
            <a:noFill/>
            <a:ln w="12700" cap="flat">
              <a:solidFill>
                <a:srgbClr val="A6A6A6"/>
              </a:solidFill>
              <a:prstDash val="solid"/>
              <a:miter lim="800000"/>
            </a:ln>
            <a:effectLst/>
          </p:spPr>
          <p:txBody>
            <a:bodyPr wrap="square" lIns="91439" tIns="91439" rIns="91439" bIns="91439" numCol="1" anchor="t">
              <a:noAutofit/>
            </a:bodyPr>
            <a:lstStyle/>
            <a:p>
              <a:endParaRPr/>
            </a:p>
          </p:txBody>
        </p:sp>
        <p:sp>
          <p:nvSpPr>
            <p:cNvPr id="651" name="直接连接符 14"/>
            <p:cNvSpPr/>
            <p:nvPr/>
          </p:nvSpPr>
          <p:spPr>
            <a:xfrm>
              <a:off x="0" y="0"/>
              <a:ext cx="1179427" cy="0"/>
            </a:xfrm>
            <a:prstGeom prst="line">
              <a:avLst/>
            </a:prstGeom>
            <a:noFill/>
            <a:ln w="76200" cap="flat">
              <a:solidFill>
                <a:srgbClr val="003A80"/>
              </a:solidFill>
              <a:prstDash val="solid"/>
              <a:miter lim="800000"/>
            </a:ln>
            <a:effectLst/>
          </p:spPr>
          <p:txBody>
            <a:bodyPr wrap="square" lIns="91439" tIns="91439" rIns="91439" bIns="91439" numCol="1" anchor="t">
              <a:noAutofit/>
            </a:bodyPr>
            <a:lstStyle/>
            <a:p>
              <a:endParaRPr/>
            </a:p>
          </p:txBody>
        </p:sp>
      </p:grpSp>
      <p:sp>
        <p:nvSpPr>
          <p:cNvPr id="653" name="Body Level One…"/>
          <p:cNvSpPr txBox="1">
            <a:spLocks noGrp="1"/>
          </p:cNvSpPr>
          <p:nvPr>
            <p:ph type="body" sz="quarter" idx="1" hasCustomPrompt="1"/>
          </p:nvPr>
        </p:nvSpPr>
        <p:spPr>
          <a:xfrm>
            <a:off x="1109346" y="640384"/>
            <a:ext cx="8373110" cy="873125"/>
          </a:xfrm>
          <a:prstGeom prst="rect">
            <a:avLst/>
          </a:prstGeom>
        </p:spPr>
        <p:txBody>
          <a:bodyPr/>
          <a:lstStyle>
            <a:lvl1pPr marL="0" indent="0">
              <a:buSzTx/>
              <a:buFontTx/>
              <a:buNone/>
              <a:defRPr sz="4800" b="1">
                <a:solidFill>
                  <a:srgbClr val="1F4E79"/>
                </a:solidFill>
                <a:latin typeface="Arial"/>
                <a:ea typeface="Arial"/>
                <a:cs typeface="Arial"/>
                <a:sym typeface="Arial"/>
              </a:defRPr>
            </a:lvl1pPr>
            <a:lvl2pPr marL="914400" indent="-457200">
              <a:buFontTx/>
              <a:defRPr sz="4800" b="1">
                <a:solidFill>
                  <a:srgbClr val="1F4E79"/>
                </a:solidFill>
                <a:latin typeface="Arial"/>
                <a:ea typeface="Arial"/>
                <a:cs typeface="Arial"/>
                <a:sym typeface="Arial"/>
              </a:defRPr>
            </a:lvl2pPr>
            <a:lvl3pPr marL="1463039" indent="-548639">
              <a:buFontTx/>
              <a:defRPr sz="4800" b="1">
                <a:solidFill>
                  <a:srgbClr val="1F4E79"/>
                </a:solidFill>
                <a:latin typeface="Arial"/>
                <a:ea typeface="Arial"/>
                <a:cs typeface="Arial"/>
                <a:sym typeface="Arial"/>
              </a:defRPr>
            </a:lvl3pPr>
            <a:lvl4pPr marL="1981200" indent="-609600">
              <a:buFontTx/>
              <a:defRPr sz="4800" b="1">
                <a:solidFill>
                  <a:srgbClr val="1F4E79"/>
                </a:solidFill>
                <a:latin typeface="Arial"/>
                <a:ea typeface="Arial"/>
                <a:cs typeface="Arial"/>
                <a:sym typeface="Arial"/>
              </a:defRPr>
            </a:lvl4pPr>
            <a:lvl5pPr marL="2438400" indent="-609600">
              <a:buFontTx/>
              <a:defRPr sz="4800" b="1">
                <a:solidFill>
                  <a:srgbClr val="1F4E79"/>
                </a:solidFill>
                <a:latin typeface="Arial"/>
                <a:ea typeface="Arial"/>
                <a:cs typeface="Arial"/>
                <a:sym typeface="Arial"/>
              </a:defRPr>
            </a:lvl5pPr>
          </a:lstStyle>
          <a:p>
            <a:r>
              <a:t>X.X 输入母标题</a:t>
            </a:r>
          </a:p>
          <a:p>
            <a:pPr lvl="1"/>
            <a:endParaRPr/>
          </a:p>
          <a:p>
            <a:pPr lvl="2"/>
            <a:endParaRPr/>
          </a:p>
          <a:p>
            <a:pPr lvl="3"/>
            <a:endParaRPr/>
          </a:p>
          <a:p>
            <a:pPr lvl="4"/>
            <a:endParaRPr/>
          </a:p>
        </p:txBody>
      </p:sp>
      <p:sp>
        <p:nvSpPr>
          <p:cNvPr id="654" name="Slide Number"/>
          <p:cNvSpPr txBox="1">
            <a:spLocks noGrp="1"/>
          </p:cNvSpPr>
          <p:nvPr>
            <p:ph type="sldNum" sz="quarter" idx="2"/>
          </p:nvPr>
        </p:nvSpPr>
        <p:spPr>
          <a:prstGeom prst="rect">
            <a:avLst/>
          </a:prstGeom>
        </p:spPr>
        <p:txBody>
          <a:bodyPr/>
          <a:lstStyle/>
          <a:p>
            <a:fld id="{86CB4B4D-7CA3-9044-876B-883B54F8677D}" type="slidenum">
              <a:t>‹#›</a:t>
            </a:fld>
            <a:endParaRPr/>
          </a:p>
        </p:txBody>
      </p:sp>
      <p:grpSp>
        <p:nvGrpSpPr>
          <p:cNvPr id="657" name="组合 132"/>
          <p:cNvGrpSpPr/>
          <p:nvPr/>
        </p:nvGrpSpPr>
        <p:grpSpPr>
          <a:xfrm>
            <a:off x="689611" y="826438"/>
            <a:ext cx="419737" cy="419737"/>
            <a:chOff x="0" y="0"/>
            <a:chExt cx="419736" cy="419736"/>
          </a:xfrm>
        </p:grpSpPr>
        <p:sp>
          <p:nvSpPr>
            <p:cNvPr id="655" name="椭圆 134"/>
            <p:cNvSpPr/>
            <p:nvPr/>
          </p:nvSpPr>
          <p:spPr>
            <a:xfrm>
              <a:off x="-1" y="-1"/>
              <a:ext cx="419738" cy="419738"/>
            </a:xfrm>
            <a:prstGeom prst="ellipse">
              <a:avLst/>
            </a:prstGeom>
            <a:gradFill flip="none" rotWithShape="1">
              <a:gsLst>
                <a:gs pos="0">
                  <a:srgbClr val="004098">
                    <a:alpha val="70000"/>
                  </a:srgbClr>
                </a:gs>
                <a:gs pos="76000">
                  <a:srgbClr val="004098">
                    <a:alpha val="0"/>
                  </a:srgbClr>
                </a:gs>
                <a:gs pos="100000">
                  <a:srgbClr val="004098">
                    <a:alpha val="0"/>
                  </a:srgbClr>
                </a:gs>
              </a:gsLst>
              <a:lin ang="10800000" scaled="0"/>
            </a:gra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6" name="椭圆 135"/>
            <p:cNvSpPr/>
            <p:nvPr/>
          </p:nvSpPr>
          <p:spPr>
            <a:xfrm>
              <a:off x="95126" y="95126"/>
              <a:ext cx="229481" cy="229481"/>
            </a:xfrm>
            <a:prstGeom prst="ellipse">
              <a:avLst/>
            </a:prstGeom>
            <a:solidFill>
              <a:srgbClr val="2F5597"/>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grpSp>
        <p:nvGrpSpPr>
          <p:cNvPr id="748" name="组合 133"/>
          <p:cNvGrpSpPr/>
          <p:nvPr/>
        </p:nvGrpSpPr>
        <p:grpSpPr>
          <a:xfrm>
            <a:off x="19747230" y="575812"/>
            <a:ext cx="3756661" cy="958629"/>
            <a:chOff x="0" y="0"/>
            <a:chExt cx="3756659" cy="958628"/>
          </a:xfrm>
        </p:grpSpPr>
        <p:sp>
          <p:nvSpPr>
            <p:cNvPr id="658" name="任意多边形: 形状 136"/>
            <p:cNvSpPr/>
            <p:nvPr/>
          </p:nvSpPr>
          <p:spPr>
            <a:xfrm>
              <a:off x="1130766" y="116923"/>
              <a:ext cx="429858" cy="280396"/>
            </a:xfrm>
            <a:custGeom>
              <a:avLst/>
              <a:gdLst/>
              <a:ahLst/>
              <a:cxnLst>
                <a:cxn ang="0">
                  <a:pos x="wd2" y="hd2"/>
                </a:cxn>
                <a:cxn ang="5400000">
                  <a:pos x="wd2" y="hd2"/>
                </a:cxn>
                <a:cxn ang="10800000">
                  <a:pos x="wd2" y="hd2"/>
                </a:cxn>
                <a:cxn ang="16200000">
                  <a:pos x="wd2" y="hd2"/>
                </a:cxn>
              </a:cxnLst>
              <a:rect l="0" t="0" r="r" b="b"/>
              <a:pathLst>
                <a:path w="21474" h="21476" extrusionOk="0">
                  <a:moveTo>
                    <a:pt x="8449" y="13590"/>
                  </a:moveTo>
                  <a:cubicBezTo>
                    <a:pt x="8397" y="13590"/>
                    <a:pt x="8335" y="13636"/>
                    <a:pt x="8313" y="13692"/>
                  </a:cubicBezTo>
                  <a:cubicBezTo>
                    <a:pt x="8290" y="13748"/>
                    <a:pt x="8333" y="13794"/>
                    <a:pt x="8408" y="13794"/>
                  </a:cubicBezTo>
                  <a:cubicBezTo>
                    <a:pt x="8483" y="13794"/>
                    <a:pt x="8545" y="13748"/>
                    <a:pt x="8545" y="13692"/>
                  </a:cubicBezTo>
                  <a:cubicBezTo>
                    <a:pt x="8545" y="13636"/>
                    <a:pt x="8502" y="13590"/>
                    <a:pt x="8449" y="13590"/>
                  </a:cubicBezTo>
                  <a:close/>
                  <a:moveTo>
                    <a:pt x="8897" y="8"/>
                  </a:moveTo>
                  <a:cubicBezTo>
                    <a:pt x="9176" y="-58"/>
                    <a:pt x="9523" y="293"/>
                    <a:pt x="9821" y="943"/>
                  </a:cubicBezTo>
                  <a:cubicBezTo>
                    <a:pt x="10270" y="1923"/>
                    <a:pt x="10293" y="2060"/>
                    <a:pt x="10241" y="3470"/>
                  </a:cubicBezTo>
                  <a:cubicBezTo>
                    <a:pt x="10208" y="4363"/>
                    <a:pt x="10215" y="4739"/>
                    <a:pt x="10266" y="4739"/>
                  </a:cubicBezTo>
                  <a:cubicBezTo>
                    <a:pt x="10338" y="4739"/>
                    <a:pt x="10821" y="4240"/>
                    <a:pt x="11265" y="3708"/>
                  </a:cubicBezTo>
                  <a:cubicBezTo>
                    <a:pt x="11650" y="3246"/>
                    <a:pt x="12080" y="3334"/>
                    <a:pt x="12515" y="3962"/>
                  </a:cubicBezTo>
                  <a:cubicBezTo>
                    <a:pt x="12958" y="4600"/>
                    <a:pt x="13102" y="5246"/>
                    <a:pt x="12887" y="5624"/>
                  </a:cubicBezTo>
                  <a:cubicBezTo>
                    <a:pt x="12829" y="5725"/>
                    <a:pt x="12727" y="5910"/>
                    <a:pt x="12658" y="6036"/>
                  </a:cubicBezTo>
                  <a:cubicBezTo>
                    <a:pt x="12553" y="6231"/>
                    <a:pt x="12393" y="6297"/>
                    <a:pt x="11585" y="6476"/>
                  </a:cubicBezTo>
                  <a:cubicBezTo>
                    <a:pt x="10180" y="6789"/>
                    <a:pt x="10304" y="6616"/>
                    <a:pt x="10215" y="8387"/>
                  </a:cubicBezTo>
                  <a:cubicBezTo>
                    <a:pt x="10174" y="9206"/>
                    <a:pt x="10135" y="10706"/>
                    <a:pt x="10129" y="11720"/>
                  </a:cubicBezTo>
                  <a:lnTo>
                    <a:pt x="10118" y="13563"/>
                  </a:lnTo>
                  <a:lnTo>
                    <a:pt x="11040" y="13569"/>
                  </a:lnTo>
                  <a:cubicBezTo>
                    <a:pt x="11990" y="13574"/>
                    <a:pt x="14178" y="13815"/>
                    <a:pt x="14882" y="13992"/>
                  </a:cubicBezTo>
                  <a:cubicBezTo>
                    <a:pt x="15101" y="14047"/>
                    <a:pt x="15609" y="14164"/>
                    <a:pt x="16010" y="14252"/>
                  </a:cubicBezTo>
                  <a:cubicBezTo>
                    <a:pt x="17132" y="14497"/>
                    <a:pt x="18091" y="14855"/>
                    <a:pt x="19560" y="15576"/>
                  </a:cubicBezTo>
                  <a:cubicBezTo>
                    <a:pt x="20790" y="16180"/>
                    <a:pt x="21035" y="16403"/>
                    <a:pt x="21312" y="17172"/>
                  </a:cubicBezTo>
                  <a:cubicBezTo>
                    <a:pt x="21527" y="17769"/>
                    <a:pt x="21528" y="17917"/>
                    <a:pt x="21318" y="18128"/>
                  </a:cubicBezTo>
                  <a:cubicBezTo>
                    <a:pt x="21173" y="18273"/>
                    <a:pt x="21100" y="18280"/>
                    <a:pt x="20770" y="18175"/>
                  </a:cubicBezTo>
                  <a:cubicBezTo>
                    <a:pt x="20306" y="18028"/>
                    <a:pt x="19365" y="17657"/>
                    <a:pt x="18432" y="17253"/>
                  </a:cubicBezTo>
                  <a:cubicBezTo>
                    <a:pt x="16800" y="16546"/>
                    <a:pt x="14962" y="16008"/>
                    <a:pt x="13389" y="15775"/>
                  </a:cubicBezTo>
                  <a:cubicBezTo>
                    <a:pt x="12423" y="15632"/>
                    <a:pt x="10235" y="15462"/>
                    <a:pt x="10054" y="15516"/>
                  </a:cubicBezTo>
                  <a:cubicBezTo>
                    <a:pt x="9992" y="15534"/>
                    <a:pt x="9976" y="15905"/>
                    <a:pt x="9990" y="17019"/>
                  </a:cubicBezTo>
                  <a:cubicBezTo>
                    <a:pt x="10008" y="18454"/>
                    <a:pt x="10003" y="18510"/>
                    <a:pt x="9843" y="18868"/>
                  </a:cubicBezTo>
                  <a:cubicBezTo>
                    <a:pt x="9679" y="19230"/>
                    <a:pt x="9437" y="19459"/>
                    <a:pt x="9175" y="19496"/>
                  </a:cubicBezTo>
                  <a:cubicBezTo>
                    <a:pt x="9102" y="19506"/>
                    <a:pt x="8995" y="19532"/>
                    <a:pt x="8936" y="19553"/>
                  </a:cubicBezTo>
                  <a:cubicBezTo>
                    <a:pt x="8877" y="19575"/>
                    <a:pt x="8751" y="19480"/>
                    <a:pt x="8654" y="19343"/>
                  </a:cubicBezTo>
                  <a:lnTo>
                    <a:pt x="8478" y="19094"/>
                  </a:lnTo>
                  <a:lnTo>
                    <a:pt x="8478" y="15116"/>
                  </a:lnTo>
                  <a:lnTo>
                    <a:pt x="7580" y="15116"/>
                  </a:lnTo>
                  <a:lnTo>
                    <a:pt x="6851" y="15999"/>
                  </a:lnTo>
                  <a:cubicBezTo>
                    <a:pt x="5223" y="17972"/>
                    <a:pt x="4571" y="18771"/>
                    <a:pt x="4060" y="19420"/>
                  </a:cubicBezTo>
                  <a:cubicBezTo>
                    <a:pt x="3360" y="20307"/>
                    <a:pt x="2528" y="21068"/>
                    <a:pt x="2018" y="21286"/>
                  </a:cubicBezTo>
                  <a:cubicBezTo>
                    <a:pt x="1448" y="21530"/>
                    <a:pt x="232" y="21542"/>
                    <a:pt x="77" y="21306"/>
                  </a:cubicBezTo>
                  <a:cubicBezTo>
                    <a:pt x="-72" y="21077"/>
                    <a:pt x="-8" y="20739"/>
                    <a:pt x="300" y="20122"/>
                  </a:cubicBezTo>
                  <a:cubicBezTo>
                    <a:pt x="556" y="19611"/>
                    <a:pt x="957" y="19115"/>
                    <a:pt x="1876" y="18173"/>
                  </a:cubicBezTo>
                  <a:cubicBezTo>
                    <a:pt x="4025" y="15969"/>
                    <a:pt x="5489" y="14119"/>
                    <a:pt x="7156" y="11500"/>
                  </a:cubicBezTo>
                  <a:cubicBezTo>
                    <a:pt x="7621" y="10769"/>
                    <a:pt x="8124" y="10042"/>
                    <a:pt x="8273" y="9883"/>
                  </a:cubicBezTo>
                  <a:lnTo>
                    <a:pt x="8545" y="9595"/>
                  </a:lnTo>
                  <a:lnTo>
                    <a:pt x="8545" y="8693"/>
                  </a:lnTo>
                  <a:cubicBezTo>
                    <a:pt x="8545" y="8032"/>
                    <a:pt x="8522" y="7791"/>
                    <a:pt x="8460" y="7791"/>
                  </a:cubicBezTo>
                  <a:cubicBezTo>
                    <a:pt x="8414" y="7791"/>
                    <a:pt x="8138" y="7864"/>
                    <a:pt x="7847" y="7952"/>
                  </a:cubicBezTo>
                  <a:cubicBezTo>
                    <a:pt x="6513" y="8358"/>
                    <a:pt x="6285" y="8414"/>
                    <a:pt x="5718" y="8469"/>
                  </a:cubicBezTo>
                  <a:cubicBezTo>
                    <a:pt x="5044" y="8535"/>
                    <a:pt x="4718" y="8388"/>
                    <a:pt x="4566" y="7952"/>
                  </a:cubicBezTo>
                  <a:cubicBezTo>
                    <a:pt x="4443" y="7599"/>
                    <a:pt x="4566" y="7343"/>
                    <a:pt x="4976" y="7104"/>
                  </a:cubicBezTo>
                  <a:cubicBezTo>
                    <a:pt x="5403" y="6855"/>
                    <a:pt x="8119" y="5583"/>
                    <a:pt x="8401" y="5501"/>
                  </a:cubicBezTo>
                  <a:cubicBezTo>
                    <a:pt x="8469" y="5481"/>
                    <a:pt x="8502" y="4902"/>
                    <a:pt x="8547" y="2867"/>
                  </a:cubicBezTo>
                  <a:cubicBezTo>
                    <a:pt x="8579" y="1432"/>
                    <a:pt x="8623" y="213"/>
                    <a:pt x="8645" y="158"/>
                  </a:cubicBezTo>
                  <a:cubicBezTo>
                    <a:pt x="8667" y="104"/>
                    <a:pt x="8781" y="36"/>
                    <a:pt x="8897" y="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59" name="任意多边形: 形状 143"/>
            <p:cNvSpPr/>
            <p:nvPr/>
          </p:nvSpPr>
          <p:spPr>
            <a:xfrm>
              <a:off x="2153462" y="158222"/>
              <a:ext cx="48662" cy="93562"/>
            </a:xfrm>
            <a:custGeom>
              <a:avLst/>
              <a:gdLst/>
              <a:ahLst/>
              <a:cxnLst>
                <a:cxn ang="0">
                  <a:pos x="wd2" y="hd2"/>
                </a:cxn>
                <a:cxn ang="5400000">
                  <a:pos x="wd2" y="hd2"/>
                </a:cxn>
                <a:cxn ang="10800000">
                  <a:pos x="wd2" y="hd2"/>
                </a:cxn>
                <a:cxn ang="16200000">
                  <a:pos x="wd2" y="hd2"/>
                </a:cxn>
              </a:cxnLst>
              <a:rect l="0" t="0" r="r" b="b"/>
              <a:pathLst>
                <a:path w="20908" h="21206" extrusionOk="0">
                  <a:moveTo>
                    <a:pt x="3219" y="187"/>
                  </a:moveTo>
                  <a:cubicBezTo>
                    <a:pt x="2995" y="353"/>
                    <a:pt x="2192" y="852"/>
                    <a:pt x="1433" y="1296"/>
                  </a:cubicBezTo>
                  <a:cubicBezTo>
                    <a:pt x="-223" y="2264"/>
                    <a:pt x="-291" y="2829"/>
                    <a:pt x="457" y="9375"/>
                  </a:cubicBezTo>
                  <a:cubicBezTo>
                    <a:pt x="1045" y="14526"/>
                    <a:pt x="1981" y="16519"/>
                    <a:pt x="4735" y="18488"/>
                  </a:cubicBezTo>
                  <a:cubicBezTo>
                    <a:pt x="6833" y="19988"/>
                    <a:pt x="10015" y="20999"/>
                    <a:pt x="13140" y="21157"/>
                  </a:cubicBezTo>
                  <a:cubicBezTo>
                    <a:pt x="15622" y="21283"/>
                    <a:pt x="16027" y="21210"/>
                    <a:pt x="17523" y="20365"/>
                  </a:cubicBezTo>
                  <a:cubicBezTo>
                    <a:pt x="19395" y="19308"/>
                    <a:pt x="19672" y="18598"/>
                    <a:pt x="20580" y="12544"/>
                  </a:cubicBezTo>
                  <a:cubicBezTo>
                    <a:pt x="21309" y="7683"/>
                    <a:pt x="21047" y="7399"/>
                    <a:pt x="17450" y="9148"/>
                  </a:cubicBezTo>
                  <a:cubicBezTo>
                    <a:pt x="14305" y="10677"/>
                    <a:pt x="14376" y="10712"/>
                    <a:pt x="11007" y="5957"/>
                  </a:cubicBezTo>
                  <a:cubicBezTo>
                    <a:pt x="9622" y="4003"/>
                    <a:pt x="7897" y="1930"/>
                    <a:pt x="7174" y="1351"/>
                  </a:cubicBezTo>
                  <a:cubicBezTo>
                    <a:pt x="5781" y="238"/>
                    <a:pt x="3897" y="-317"/>
                    <a:pt x="3219" y="1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0" name="任意多边形: 形状 144"/>
            <p:cNvSpPr/>
            <p:nvPr/>
          </p:nvSpPr>
          <p:spPr>
            <a:xfrm>
              <a:off x="2073246" y="161080"/>
              <a:ext cx="237674" cy="384115"/>
            </a:xfrm>
            <a:custGeom>
              <a:avLst/>
              <a:gdLst/>
              <a:ahLst/>
              <a:cxnLst>
                <a:cxn ang="0">
                  <a:pos x="wd2" y="hd2"/>
                </a:cxn>
                <a:cxn ang="5400000">
                  <a:pos x="wd2" y="hd2"/>
                </a:cxn>
                <a:cxn ang="10800000">
                  <a:pos x="wd2" y="hd2"/>
                </a:cxn>
                <a:cxn ang="16200000">
                  <a:pos x="wd2" y="hd2"/>
                </a:cxn>
              </a:cxnLst>
              <a:rect l="0" t="0" r="r" b="b"/>
              <a:pathLst>
                <a:path w="21520" h="21332" extrusionOk="0">
                  <a:moveTo>
                    <a:pt x="13979" y="18953"/>
                  </a:moveTo>
                  <a:cubicBezTo>
                    <a:pt x="13822" y="18962"/>
                    <a:pt x="13643" y="18982"/>
                    <a:pt x="13439" y="19013"/>
                  </a:cubicBezTo>
                  <a:cubicBezTo>
                    <a:pt x="12894" y="19096"/>
                    <a:pt x="12180" y="19357"/>
                    <a:pt x="12148" y="19486"/>
                  </a:cubicBezTo>
                  <a:cubicBezTo>
                    <a:pt x="12141" y="19514"/>
                    <a:pt x="12821" y="19562"/>
                    <a:pt x="13659" y="19594"/>
                  </a:cubicBezTo>
                  <a:cubicBezTo>
                    <a:pt x="15344" y="19658"/>
                    <a:pt x="15308" y="19670"/>
                    <a:pt x="14883" y="19186"/>
                  </a:cubicBezTo>
                  <a:cubicBezTo>
                    <a:pt x="14720" y="19000"/>
                    <a:pt x="14450" y="18926"/>
                    <a:pt x="13979" y="18953"/>
                  </a:cubicBezTo>
                  <a:close/>
                  <a:moveTo>
                    <a:pt x="13185" y="14086"/>
                  </a:moveTo>
                  <a:cubicBezTo>
                    <a:pt x="13076" y="14106"/>
                    <a:pt x="12941" y="14153"/>
                    <a:pt x="12768" y="14222"/>
                  </a:cubicBezTo>
                  <a:cubicBezTo>
                    <a:pt x="12127" y="14477"/>
                    <a:pt x="11207" y="15026"/>
                    <a:pt x="11275" y="15114"/>
                  </a:cubicBezTo>
                  <a:cubicBezTo>
                    <a:pt x="11307" y="15156"/>
                    <a:pt x="11638" y="15230"/>
                    <a:pt x="12010" y="15278"/>
                  </a:cubicBezTo>
                  <a:cubicBezTo>
                    <a:pt x="12823" y="15382"/>
                    <a:pt x="13499" y="15673"/>
                    <a:pt x="13499" y="15917"/>
                  </a:cubicBezTo>
                  <a:cubicBezTo>
                    <a:pt x="13499" y="16193"/>
                    <a:pt x="12500" y="16879"/>
                    <a:pt x="11953" y="16980"/>
                  </a:cubicBezTo>
                  <a:cubicBezTo>
                    <a:pt x="11319" y="17096"/>
                    <a:pt x="10504" y="17087"/>
                    <a:pt x="9906" y="16958"/>
                  </a:cubicBezTo>
                  <a:lnTo>
                    <a:pt x="9410" y="16851"/>
                  </a:lnTo>
                  <a:lnTo>
                    <a:pt x="9410" y="17095"/>
                  </a:lnTo>
                  <a:cubicBezTo>
                    <a:pt x="9410" y="17230"/>
                    <a:pt x="9375" y="17494"/>
                    <a:pt x="9333" y="17681"/>
                  </a:cubicBezTo>
                  <a:lnTo>
                    <a:pt x="9257" y="18023"/>
                  </a:lnTo>
                  <a:lnTo>
                    <a:pt x="9785" y="17851"/>
                  </a:lnTo>
                  <a:cubicBezTo>
                    <a:pt x="10727" y="17544"/>
                    <a:pt x="11150" y="17417"/>
                    <a:pt x="11328" y="17388"/>
                  </a:cubicBezTo>
                  <a:cubicBezTo>
                    <a:pt x="11424" y="17373"/>
                    <a:pt x="12120" y="17360"/>
                    <a:pt x="12874" y="17360"/>
                  </a:cubicBezTo>
                  <a:lnTo>
                    <a:pt x="14245" y="17360"/>
                  </a:lnTo>
                  <a:lnTo>
                    <a:pt x="14102" y="16715"/>
                  </a:lnTo>
                  <a:cubicBezTo>
                    <a:pt x="14023" y="16360"/>
                    <a:pt x="13915" y="15937"/>
                    <a:pt x="13862" y="15774"/>
                  </a:cubicBezTo>
                  <a:cubicBezTo>
                    <a:pt x="13809" y="15612"/>
                    <a:pt x="13723" y="15172"/>
                    <a:pt x="13671" y="14797"/>
                  </a:cubicBezTo>
                  <a:cubicBezTo>
                    <a:pt x="13590" y="14211"/>
                    <a:pt x="13510" y="14026"/>
                    <a:pt x="13185" y="14086"/>
                  </a:cubicBezTo>
                  <a:close/>
                  <a:moveTo>
                    <a:pt x="13008" y="10057"/>
                  </a:moveTo>
                  <a:cubicBezTo>
                    <a:pt x="12871" y="10057"/>
                    <a:pt x="12600" y="10154"/>
                    <a:pt x="12407" y="10273"/>
                  </a:cubicBezTo>
                  <a:cubicBezTo>
                    <a:pt x="12157" y="10426"/>
                    <a:pt x="12056" y="10561"/>
                    <a:pt x="12056" y="10738"/>
                  </a:cubicBezTo>
                  <a:cubicBezTo>
                    <a:pt x="12056" y="11044"/>
                    <a:pt x="11510" y="11593"/>
                    <a:pt x="10973" y="11828"/>
                  </a:cubicBezTo>
                  <a:cubicBezTo>
                    <a:pt x="10601" y="11990"/>
                    <a:pt x="10584" y="12019"/>
                    <a:pt x="10604" y="12448"/>
                  </a:cubicBezTo>
                  <a:cubicBezTo>
                    <a:pt x="10617" y="12718"/>
                    <a:pt x="10692" y="12938"/>
                    <a:pt x="10793" y="13000"/>
                  </a:cubicBezTo>
                  <a:cubicBezTo>
                    <a:pt x="10936" y="13088"/>
                    <a:pt x="10991" y="13064"/>
                    <a:pt x="11171" y="12832"/>
                  </a:cubicBezTo>
                  <a:cubicBezTo>
                    <a:pt x="11421" y="12510"/>
                    <a:pt x="11752" y="12439"/>
                    <a:pt x="12543" y="12539"/>
                  </a:cubicBezTo>
                  <a:lnTo>
                    <a:pt x="13104" y="12609"/>
                  </a:lnTo>
                  <a:lnTo>
                    <a:pt x="13120" y="11757"/>
                  </a:lnTo>
                  <a:cubicBezTo>
                    <a:pt x="13130" y="11289"/>
                    <a:pt x="13164" y="10715"/>
                    <a:pt x="13198" y="10481"/>
                  </a:cubicBezTo>
                  <a:cubicBezTo>
                    <a:pt x="13254" y="10089"/>
                    <a:pt x="13239" y="10057"/>
                    <a:pt x="13008" y="10057"/>
                  </a:cubicBezTo>
                  <a:close/>
                  <a:moveTo>
                    <a:pt x="14204" y="3"/>
                  </a:moveTo>
                  <a:cubicBezTo>
                    <a:pt x="14908" y="32"/>
                    <a:pt x="15858" y="288"/>
                    <a:pt x="16305" y="614"/>
                  </a:cubicBezTo>
                  <a:cubicBezTo>
                    <a:pt x="16652" y="866"/>
                    <a:pt x="16670" y="955"/>
                    <a:pt x="16572" y="1913"/>
                  </a:cubicBezTo>
                  <a:cubicBezTo>
                    <a:pt x="16501" y="2605"/>
                    <a:pt x="16411" y="2781"/>
                    <a:pt x="15570" y="3861"/>
                  </a:cubicBezTo>
                  <a:cubicBezTo>
                    <a:pt x="15075" y="4496"/>
                    <a:pt x="14643" y="5101"/>
                    <a:pt x="14534" y="5310"/>
                  </a:cubicBezTo>
                  <a:cubicBezTo>
                    <a:pt x="14476" y="5422"/>
                    <a:pt x="14581" y="5507"/>
                    <a:pt x="15002" y="5689"/>
                  </a:cubicBezTo>
                  <a:cubicBezTo>
                    <a:pt x="15719" y="5999"/>
                    <a:pt x="15712" y="6163"/>
                    <a:pt x="14972" y="6415"/>
                  </a:cubicBezTo>
                  <a:cubicBezTo>
                    <a:pt x="13997" y="6746"/>
                    <a:pt x="11554" y="7464"/>
                    <a:pt x="10702" y="7670"/>
                  </a:cubicBezTo>
                  <a:lnTo>
                    <a:pt x="9891" y="7866"/>
                  </a:lnTo>
                  <a:lnTo>
                    <a:pt x="9891" y="8447"/>
                  </a:lnTo>
                  <a:cubicBezTo>
                    <a:pt x="9891" y="9246"/>
                    <a:pt x="10144" y="9288"/>
                    <a:pt x="11143" y="8650"/>
                  </a:cubicBezTo>
                  <a:cubicBezTo>
                    <a:pt x="11622" y="8344"/>
                    <a:pt x="11812" y="8292"/>
                    <a:pt x="12639" y="8239"/>
                  </a:cubicBezTo>
                  <a:cubicBezTo>
                    <a:pt x="14054" y="8149"/>
                    <a:pt x="15570" y="8452"/>
                    <a:pt x="16096" y="8930"/>
                  </a:cubicBezTo>
                  <a:cubicBezTo>
                    <a:pt x="16348" y="9160"/>
                    <a:pt x="16355" y="9231"/>
                    <a:pt x="16362" y="11733"/>
                  </a:cubicBezTo>
                  <a:cubicBezTo>
                    <a:pt x="16368" y="14181"/>
                    <a:pt x="16472" y="15207"/>
                    <a:pt x="16762" y="15701"/>
                  </a:cubicBezTo>
                  <a:cubicBezTo>
                    <a:pt x="16834" y="15822"/>
                    <a:pt x="16963" y="16559"/>
                    <a:pt x="17049" y="17337"/>
                  </a:cubicBezTo>
                  <a:cubicBezTo>
                    <a:pt x="17138" y="18141"/>
                    <a:pt x="17291" y="18933"/>
                    <a:pt x="17404" y="19170"/>
                  </a:cubicBezTo>
                  <a:lnTo>
                    <a:pt x="17602" y="19588"/>
                  </a:lnTo>
                  <a:lnTo>
                    <a:pt x="17986" y="19517"/>
                  </a:lnTo>
                  <a:cubicBezTo>
                    <a:pt x="18197" y="19478"/>
                    <a:pt x="19006" y="19388"/>
                    <a:pt x="19784" y="19317"/>
                  </a:cubicBezTo>
                  <a:cubicBezTo>
                    <a:pt x="21429" y="19166"/>
                    <a:pt x="21596" y="19198"/>
                    <a:pt x="21496" y="19638"/>
                  </a:cubicBezTo>
                  <a:cubicBezTo>
                    <a:pt x="21277" y="20607"/>
                    <a:pt x="20670" y="20863"/>
                    <a:pt x="17708" y="21234"/>
                  </a:cubicBezTo>
                  <a:cubicBezTo>
                    <a:pt x="14847" y="21593"/>
                    <a:pt x="7108" y="20912"/>
                    <a:pt x="4118" y="20038"/>
                  </a:cubicBezTo>
                  <a:cubicBezTo>
                    <a:pt x="2385" y="19531"/>
                    <a:pt x="973" y="18389"/>
                    <a:pt x="263" y="16918"/>
                  </a:cubicBezTo>
                  <a:cubicBezTo>
                    <a:pt x="19" y="16413"/>
                    <a:pt x="-4" y="16212"/>
                    <a:pt x="0" y="14624"/>
                  </a:cubicBezTo>
                  <a:cubicBezTo>
                    <a:pt x="5" y="12625"/>
                    <a:pt x="139" y="11909"/>
                    <a:pt x="575" y="11559"/>
                  </a:cubicBezTo>
                  <a:cubicBezTo>
                    <a:pt x="737" y="11428"/>
                    <a:pt x="982" y="11299"/>
                    <a:pt x="1120" y="11273"/>
                  </a:cubicBezTo>
                  <a:cubicBezTo>
                    <a:pt x="1500" y="11199"/>
                    <a:pt x="2041" y="11373"/>
                    <a:pt x="2335" y="11664"/>
                  </a:cubicBezTo>
                  <a:cubicBezTo>
                    <a:pt x="2573" y="11901"/>
                    <a:pt x="2590" y="11985"/>
                    <a:pt x="2516" y="12559"/>
                  </a:cubicBezTo>
                  <a:cubicBezTo>
                    <a:pt x="2381" y="13591"/>
                    <a:pt x="2618" y="15520"/>
                    <a:pt x="2968" y="16231"/>
                  </a:cubicBezTo>
                  <a:cubicBezTo>
                    <a:pt x="3622" y="17562"/>
                    <a:pt x="4189" y="18010"/>
                    <a:pt x="5849" y="18506"/>
                  </a:cubicBezTo>
                  <a:cubicBezTo>
                    <a:pt x="6457" y="18687"/>
                    <a:pt x="7020" y="18836"/>
                    <a:pt x="7100" y="18836"/>
                  </a:cubicBezTo>
                  <a:cubicBezTo>
                    <a:pt x="7331" y="18836"/>
                    <a:pt x="7269" y="18725"/>
                    <a:pt x="6931" y="18534"/>
                  </a:cubicBezTo>
                  <a:cubicBezTo>
                    <a:pt x="6247" y="18146"/>
                    <a:pt x="5976" y="17438"/>
                    <a:pt x="6217" y="16666"/>
                  </a:cubicBezTo>
                  <a:cubicBezTo>
                    <a:pt x="6582" y="15495"/>
                    <a:pt x="7012" y="14570"/>
                    <a:pt x="7473" y="13963"/>
                  </a:cubicBezTo>
                  <a:cubicBezTo>
                    <a:pt x="8043" y="13215"/>
                    <a:pt x="8071" y="13037"/>
                    <a:pt x="8059" y="10227"/>
                  </a:cubicBezTo>
                  <a:lnTo>
                    <a:pt x="8051" y="8368"/>
                  </a:lnTo>
                  <a:lnTo>
                    <a:pt x="7257" y="8369"/>
                  </a:lnTo>
                  <a:cubicBezTo>
                    <a:pt x="6344" y="8370"/>
                    <a:pt x="5976" y="8270"/>
                    <a:pt x="5504" y="7890"/>
                  </a:cubicBezTo>
                  <a:cubicBezTo>
                    <a:pt x="5262" y="7695"/>
                    <a:pt x="5176" y="7539"/>
                    <a:pt x="5170" y="7282"/>
                  </a:cubicBezTo>
                  <a:cubicBezTo>
                    <a:pt x="5163" y="6983"/>
                    <a:pt x="5214" y="6906"/>
                    <a:pt x="5536" y="6730"/>
                  </a:cubicBezTo>
                  <a:cubicBezTo>
                    <a:pt x="6115" y="6412"/>
                    <a:pt x="6591" y="6310"/>
                    <a:pt x="8067" y="6185"/>
                  </a:cubicBezTo>
                  <a:cubicBezTo>
                    <a:pt x="9623" y="6053"/>
                    <a:pt x="10399" y="5854"/>
                    <a:pt x="10842" y="5473"/>
                  </a:cubicBezTo>
                  <a:cubicBezTo>
                    <a:pt x="11000" y="5337"/>
                    <a:pt x="11347" y="5060"/>
                    <a:pt x="11614" y="4858"/>
                  </a:cubicBezTo>
                  <a:cubicBezTo>
                    <a:pt x="11906" y="4636"/>
                    <a:pt x="12362" y="4107"/>
                    <a:pt x="12760" y="3530"/>
                  </a:cubicBezTo>
                  <a:cubicBezTo>
                    <a:pt x="14222" y="1406"/>
                    <a:pt x="14092" y="1661"/>
                    <a:pt x="13894" y="1322"/>
                  </a:cubicBezTo>
                  <a:cubicBezTo>
                    <a:pt x="13797" y="1156"/>
                    <a:pt x="13560" y="919"/>
                    <a:pt x="13368" y="796"/>
                  </a:cubicBezTo>
                  <a:cubicBezTo>
                    <a:pt x="13007" y="565"/>
                    <a:pt x="12912" y="295"/>
                    <a:pt x="13158" y="202"/>
                  </a:cubicBezTo>
                  <a:cubicBezTo>
                    <a:pt x="13234" y="172"/>
                    <a:pt x="13437" y="106"/>
                    <a:pt x="13609" y="54"/>
                  </a:cubicBezTo>
                  <a:cubicBezTo>
                    <a:pt x="13761" y="8"/>
                    <a:pt x="13969" y="-7"/>
                    <a:pt x="14204"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1" name="任意多边形: 形状 145"/>
            <p:cNvSpPr/>
            <p:nvPr/>
          </p:nvSpPr>
          <p:spPr>
            <a:xfrm>
              <a:off x="3023321" y="160691"/>
              <a:ext cx="50025" cy="51786"/>
            </a:xfrm>
            <a:custGeom>
              <a:avLst/>
              <a:gdLst/>
              <a:ahLst/>
              <a:cxnLst>
                <a:cxn ang="0">
                  <a:pos x="wd2" y="hd2"/>
                </a:cxn>
                <a:cxn ang="5400000">
                  <a:pos x="wd2" y="hd2"/>
                </a:cxn>
                <a:cxn ang="10800000">
                  <a:pos x="wd2" y="hd2"/>
                </a:cxn>
                <a:cxn ang="16200000">
                  <a:pos x="wd2" y="hd2"/>
                </a:cxn>
              </a:cxnLst>
              <a:rect l="0" t="0" r="r" b="b"/>
              <a:pathLst>
                <a:path w="21376" h="20494" extrusionOk="0">
                  <a:moveTo>
                    <a:pt x="5381" y="1519"/>
                  </a:moveTo>
                  <a:cubicBezTo>
                    <a:pt x="1518" y="4545"/>
                    <a:pt x="0" y="6533"/>
                    <a:pt x="0" y="8569"/>
                  </a:cubicBezTo>
                  <a:cubicBezTo>
                    <a:pt x="0" y="12872"/>
                    <a:pt x="2794" y="15543"/>
                    <a:pt x="10887" y="18980"/>
                  </a:cubicBezTo>
                  <a:cubicBezTo>
                    <a:pt x="16516" y="21370"/>
                    <a:pt x="18517" y="21022"/>
                    <a:pt x="20673" y="17280"/>
                  </a:cubicBezTo>
                  <a:cubicBezTo>
                    <a:pt x="21595" y="15680"/>
                    <a:pt x="21600" y="15328"/>
                    <a:pt x="20748" y="11860"/>
                  </a:cubicBezTo>
                  <a:cubicBezTo>
                    <a:pt x="20247" y="9820"/>
                    <a:pt x="19195" y="7252"/>
                    <a:pt x="18410" y="6154"/>
                  </a:cubicBezTo>
                  <a:cubicBezTo>
                    <a:pt x="16666" y="3713"/>
                    <a:pt x="12656" y="971"/>
                    <a:pt x="9791" y="260"/>
                  </a:cubicBezTo>
                  <a:cubicBezTo>
                    <a:pt x="7813" y="-230"/>
                    <a:pt x="7502" y="-141"/>
                    <a:pt x="5381" y="15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2" name="任意多边形: 形状 146"/>
            <p:cNvSpPr/>
            <p:nvPr/>
          </p:nvSpPr>
          <p:spPr>
            <a:xfrm>
              <a:off x="2588952" y="190259"/>
              <a:ext cx="232464" cy="449463"/>
            </a:xfrm>
            <a:custGeom>
              <a:avLst/>
              <a:gdLst/>
              <a:ahLst/>
              <a:cxnLst>
                <a:cxn ang="0">
                  <a:pos x="wd2" y="hd2"/>
                </a:cxn>
                <a:cxn ang="5400000">
                  <a:pos x="wd2" y="hd2"/>
                </a:cxn>
                <a:cxn ang="10800000">
                  <a:pos x="wd2" y="hd2"/>
                </a:cxn>
                <a:cxn ang="16200000">
                  <a:pos x="wd2" y="hd2"/>
                </a:cxn>
              </a:cxnLst>
              <a:rect l="0" t="0" r="r" b="b"/>
              <a:pathLst>
                <a:path w="21483" h="21584" extrusionOk="0">
                  <a:moveTo>
                    <a:pt x="4678" y="9592"/>
                  </a:moveTo>
                  <a:cubicBezTo>
                    <a:pt x="4632" y="9592"/>
                    <a:pt x="4340" y="9699"/>
                    <a:pt x="4030" y="9831"/>
                  </a:cubicBezTo>
                  <a:cubicBezTo>
                    <a:pt x="3485" y="10062"/>
                    <a:pt x="3315" y="10237"/>
                    <a:pt x="3315" y="10568"/>
                  </a:cubicBezTo>
                  <a:cubicBezTo>
                    <a:pt x="3315" y="10896"/>
                    <a:pt x="4418" y="11228"/>
                    <a:pt x="4575" y="10947"/>
                  </a:cubicBezTo>
                  <a:cubicBezTo>
                    <a:pt x="4609" y="10886"/>
                    <a:pt x="4704" y="10755"/>
                    <a:pt x="4785" y="10656"/>
                  </a:cubicBezTo>
                  <a:cubicBezTo>
                    <a:pt x="4938" y="10471"/>
                    <a:pt x="4850" y="9592"/>
                    <a:pt x="4678" y="9592"/>
                  </a:cubicBezTo>
                  <a:close/>
                  <a:moveTo>
                    <a:pt x="6080" y="3"/>
                  </a:moveTo>
                  <a:cubicBezTo>
                    <a:pt x="6398" y="-16"/>
                    <a:pt x="6867" y="58"/>
                    <a:pt x="7739" y="250"/>
                  </a:cubicBezTo>
                  <a:cubicBezTo>
                    <a:pt x="8727" y="467"/>
                    <a:pt x="9469" y="757"/>
                    <a:pt x="9373" y="887"/>
                  </a:cubicBezTo>
                  <a:cubicBezTo>
                    <a:pt x="9334" y="940"/>
                    <a:pt x="8438" y="1276"/>
                    <a:pt x="7383" y="1635"/>
                  </a:cubicBezTo>
                  <a:cubicBezTo>
                    <a:pt x="5736" y="2195"/>
                    <a:pt x="5319" y="2372"/>
                    <a:pt x="4450" y="2880"/>
                  </a:cubicBezTo>
                  <a:cubicBezTo>
                    <a:pt x="2724" y="3890"/>
                    <a:pt x="2617" y="4138"/>
                    <a:pt x="3495" y="5080"/>
                  </a:cubicBezTo>
                  <a:cubicBezTo>
                    <a:pt x="4693" y="6365"/>
                    <a:pt x="5701" y="7207"/>
                    <a:pt x="6152" y="7302"/>
                  </a:cubicBezTo>
                  <a:cubicBezTo>
                    <a:pt x="6773" y="7431"/>
                    <a:pt x="8638" y="7047"/>
                    <a:pt x="8741" y="6768"/>
                  </a:cubicBezTo>
                  <a:cubicBezTo>
                    <a:pt x="8771" y="6685"/>
                    <a:pt x="8753" y="5793"/>
                    <a:pt x="8700" y="4785"/>
                  </a:cubicBezTo>
                  <a:cubicBezTo>
                    <a:pt x="8602" y="2922"/>
                    <a:pt x="8630" y="2737"/>
                    <a:pt x="9051" y="2495"/>
                  </a:cubicBezTo>
                  <a:cubicBezTo>
                    <a:pt x="9344" y="2327"/>
                    <a:pt x="10542" y="2341"/>
                    <a:pt x="10974" y="2517"/>
                  </a:cubicBezTo>
                  <a:cubicBezTo>
                    <a:pt x="11540" y="2749"/>
                    <a:pt x="11631" y="2976"/>
                    <a:pt x="11774" y="4515"/>
                  </a:cubicBezTo>
                  <a:cubicBezTo>
                    <a:pt x="11848" y="5308"/>
                    <a:pt x="11908" y="6014"/>
                    <a:pt x="11908" y="6083"/>
                  </a:cubicBezTo>
                  <a:cubicBezTo>
                    <a:pt x="11908" y="6230"/>
                    <a:pt x="11942" y="6225"/>
                    <a:pt x="13556" y="5834"/>
                  </a:cubicBezTo>
                  <a:cubicBezTo>
                    <a:pt x="14148" y="5691"/>
                    <a:pt x="14651" y="5573"/>
                    <a:pt x="14674" y="5573"/>
                  </a:cubicBezTo>
                  <a:cubicBezTo>
                    <a:pt x="14696" y="5573"/>
                    <a:pt x="15036" y="5475"/>
                    <a:pt x="15429" y="5355"/>
                  </a:cubicBezTo>
                  <a:cubicBezTo>
                    <a:pt x="16269" y="5098"/>
                    <a:pt x="18850" y="4616"/>
                    <a:pt x="19384" y="4616"/>
                  </a:cubicBezTo>
                  <a:cubicBezTo>
                    <a:pt x="20383" y="4616"/>
                    <a:pt x="21483" y="4925"/>
                    <a:pt x="21483" y="5206"/>
                  </a:cubicBezTo>
                  <a:cubicBezTo>
                    <a:pt x="21483" y="5446"/>
                    <a:pt x="21248" y="5567"/>
                    <a:pt x="20714" y="5602"/>
                  </a:cubicBezTo>
                  <a:cubicBezTo>
                    <a:pt x="20027" y="5647"/>
                    <a:pt x="20001" y="5651"/>
                    <a:pt x="17997" y="6015"/>
                  </a:cubicBezTo>
                  <a:cubicBezTo>
                    <a:pt x="15349" y="6495"/>
                    <a:pt x="12739" y="7029"/>
                    <a:pt x="12412" y="7156"/>
                  </a:cubicBezTo>
                  <a:lnTo>
                    <a:pt x="12118" y="7271"/>
                  </a:lnTo>
                  <a:lnTo>
                    <a:pt x="12078" y="10680"/>
                  </a:lnTo>
                  <a:cubicBezTo>
                    <a:pt x="12030" y="14859"/>
                    <a:pt x="11834" y="16668"/>
                    <a:pt x="11294" y="17905"/>
                  </a:cubicBezTo>
                  <a:cubicBezTo>
                    <a:pt x="10540" y="19630"/>
                    <a:pt x="10246" y="20126"/>
                    <a:pt x="9495" y="20936"/>
                  </a:cubicBezTo>
                  <a:cubicBezTo>
                    <a:pt x="9001" y="21468"/>
                    <a:pt x="8668" y="21584"/>
                    <a:pt x="7634" y="21584"/>
                  </a:cubicBezTo>
                  <a:cubicBezTo>
                    <a:pt x="7080" y="21584"/>
                    <a:pt x="6239" y="21452"/>
                    <a:pt x="5959" y="21321"/>
                  </a:cubicBezTo>
                  <a:cubicBezTo>
                    <a:pt x="5885" y="21286"/>
                    <a:pt x="5984" y="21092"/>
                    <a:pt x="6224" y="20803"/>
                  </a:cubicBezTo>
                  <a:cubicBezTo>
                    <a:pt x="7548" y="19203"/>
                    <a:pt x="8219" y="17632"/>
                    <a:pt x="8520" y="15428"/>
                  </a:cubicBezTo>
                  <a:cubicBezTo>
                    <a:pt x="8620" y="14692"/>
                    <a:pt x="8797" y="13578"/>
                    <a:pt x="8913" y="12953"/>
                  </a:cubicBezTo>
                  <a:cubicBezTo>
                    <a:pt x="9086" y="12022"/>
                    <a:pt x="9108" y="11477"/>
                    <a:pt x="9040" y="9925"/>
                  </a:cubicBezTo>
                  <a:cubicBezTo>
                    <a:pt x="8994" y="8884"/>
                    <a:pt x="8908" y="8008"/>
                    <a:pt x="8850" y="7977"/>
                  </a:cubicBezTo>
                  <a:cubicBezTo>
                    <a:pt x="8686" y="7892"/>
                    <a:pt x="8082" y="8085"/>
                    <a:pt x="7522" y="8400"/>
                  </a:cubicBezTo>
                  <a:cubicBezTo>
                    <a:pt x="6885" y="8760"/>
                    <a:pt x="6809" y="8990"/>
                    <a:pt x="6935" y="10192"/>
                  </a:cubicBezTo>
                  <a:cubicBezTo>
                    <a:pt x="7059" y="11380"/>
                    <a:pt x="6964" y="11805"/>
                    <a:pt x="6501" y="12137"/>
                  </a:cubicBezTo>
                  <a:cubicBezTo>
                    <a:pt x="6077" y="12442"/>
                    <a:pt x="5739" y="12500"/>
                    <a:pt x="4873" y="12417"/>
                  </a:cubicBezTo>
                  <a:cubicBezTo>
                    <a:pt x="3628" y="12299"/>
                    <a:pt x="2618" y="11986"/>
                    <a:pt x="1334" y="11321"/>
                  </a:cubicBezTo>
                  <a:cubicBezTo>
                    <a:pt x="59" y="10661"/>
                    <a:pt x="-117" y="10479"/>
                    <a:pt x="56" y="10001"/>
                  </a:cubicBezTo>
                  <a:cubicBezTo>
                    <a:pt x="129" y="9799"/>
                    <a:pt x="417" y="9622"/>
                    <a:pt x="1861" y="8896"/>
                  </a:cubicBezTo>
                  <a:cubicBezTo>
                    <a:pt x="3791" y="7927"/>
                    <a:pt x="3739" y="7990"/>
                    <a:pt x="3126" y="7343"/>
                  </a:cubicBezTo>
                  <a:cubicBezTo>
                    <a:pt x="2951" y="7159"/>
                    <a:pt x="2660" y="6836"/>
                    <a:pt x="2478" y="6626"/>
                  </a:cubicBezTo>
                  <a:cubicBezTo>
                    <a:pt x="2297" y="6415"/>
                    <a:pt x="1755" y="5827"/>
                    <a:pt x="1275" y="5318"/>
                  </a:cubicBezTo>
                  <a:cubicBezTo>
                    <a:pt x="274" y="4258"/>
                    <a:pt x="186" y="4102"/>
                    <a:pt x="292" y="3576"/>
                  </a:cubicBezTo>
                  <a:cubicBezTo>
                    <a:pt x="421" y="2936"/>
                    <a:pt x="755" y="2515"/>
                    <a:pt x="1412" y="2166"/>
                  </a:cubicBezTo>
                  <a:cubicBezTo>
                    <a:pt x="1737" y="1994"/>
                    <a:pt x="2609" y="1527"/>
                    <a:pt x="3351" y="1129"/>
                  </a:cubicBezTo>
                  <a:cubicBezTo>
                    <a:pt x="4092" y="731"/>
                    <a:pt x="4886" y="346"/>
                    <a:pt x="5113" y="273"/>
                  </a:cubicBezTo>
                  <a:cubicBezTo>
                    <a:pt x="5341" y="200"/>
                    <a:pt x="5651" y="100"/>
                    <a:pt x="5802" y="52"/>
                  </a:cubicBezTo>
                  <a:cubicBezTo>
                    <a:pt x="5884" y="26"/>
                    <a:pt x="5974" y="10"/>
                    <a:pt x="6080" y="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3" name="任意多边形: 形状 147"/>
            <p:cNvSpPr/>
            <p:nvPr/>
          </p:nvSpPr>
          <p:spPr>
            <a:xfrm>
              <a:off x="1796968" y="199215"/>
              <a:ext cx="147750" cy="160992"/>
            </a:xfrm>
            <a:custGeom>
              <a:avLst/>
              <a:gdLst/>
              <a:ahLst/>
              <a:cxnLst>
                <a:cxn ang="0">
                  <a:pos x="wd2" y="hd2"/>
                </a:cxn>
                <a:cxn ang="5400000">
                  <a:pos x="wd2" y="hd2"/>
                </a:cxn>
                <a:cxn ang="10800000">
                  <a:pos x="wd2" y="hd2"/>
                </a:cxn>
                <a:cxn ang="16200000">
                  <a:pos x="wd2" y="hd2"/>
                </a:cxn>
              </a:cxnLst>
              <a:rect l="0" t="0" r="r" b="b"/>
              <a:pathLst>
                <a:path w="21490" h="21207" extrusionOk="0">
                  <a:moveTo>
                    <a:pt x="1822" y="319"/>
                  </a:moveTo>
                  <a:cubicBezTo>
                    <a:pt x="1481" y="627"/>
                    <a:pt x="1539" y="1422"/>
                    <a:pt x="1936" y="1889"/>
                  </a:cubicBezTo>
                  <a:cubicBezTo>
                    <a:pt x="2988" y="3125"/>
                    <a:pt x="3136" y="3430"/>
                    <a:pt x="3136" y="4367"/>
                  </a:cubicBezTo>
                  <a:cubicBezTo>
                    <a:pt x="3136" y="5431"/>
                    <a:pt x="2288" y="8009"/>
                    <a:pt x="1890" y="8153"/>
                  </a:cubicBezTo>
                  <a:cubicBezTo>
                    <a:pt x="1555" y="8274"/>
                    <a:pt x="714" y="10789"/>
                    <a:pt x="309" y="12882"/>
                  </a:cubicBezTo>
                  <a:cubicBezTo>
                    <a:pt x="-23" y="14593"/>
                    <a:pt x="-110" y="18134"/>
                    <a:pt x="159" y="18976"/>
                  </a:cubicBezTo>
                  <a:cubicBezTo>
                    <a:pt x="373" y="19649"/>
                    <a:pt x="934" y="20261"/>
                    <a:pt x="1749" y="20712"/>
                  </a:cubicBezTo>
                  <a:cubicBezTo>
                    <a:pt x="3273" y="21555"/>
                    <a:pt x="4230" y="21370"/>
                    <a:pt x="6563" y="19779"/>
                  </a:cubicBezTo>
                  <a:cubicBezTo>
                    <a:pt x="7430" y="19189"/>
                    <a:pt x="9984" y="17902"/>
                    <a:pt x="13157" y="16458"/>
                  </a:cubicBezTo>
                  <a:cubicBezTo>
                    <a:pt x="16005" y="15162"/>
                    <a:pt x="18692" y="13826"/>
                    <a:pt x="19126" y="13489"/>
                  </a:cubicBezTo>
                  <a:cubicBezTo>
                    <a:pt x="20032" y="12787"/>
                    <a:pt x="21490" y="10897"/>
                    <a:pt x="21490" y="10425"/>
                  </a:cubicBezTo>
                  <a:cubicBezTo>
                    <a:pt x="21490" y="9402"/>
                    <a:pt x="19543" y="9262"/>
                    <a:pt x="16538" y="10070"/>
                  </a:cubicBezTo>
                  <a:cubicBezTo>
                    <a:pt x="14226" y="10692"/>
                    <a:pt x="12297" y="11385"/>
                    <a:pt x="11607" y="11843"/>
                  </a:cubicBezTo>
                  <a:cubicBezTo>
                    <a:pt x="11326" y="12029"/>
                    <a:pt x="11045" y="12182"/>
                    <a:pt x="10983" y="12182"/>
                  </a:cubicBezTo>
                  <a:cubicBezTo>
                    <a:pt x="10445" y="12182"/>
                    <a:pt x="7073" y="13593"/>
                    <a:pt x="6261" y="14158"/>
                  </a:cubicBezTo>
                  <a:cubicBezTo>
                    <a:pt x="5493" y="14691"/>
                    <a:pt x="5193" y="14816"/>
                    <a:pt x="5078" y="14647"/>
                  </a:cubicBezTo>
                  <a:cubicBezTo>
                    <a:pt x="4785" y="14217"/>
                    <a:pt x="5037" y="13133"/>
                    <a:pt x="6040" y="10520"/>
                  </a:cubicBezTo>
                  <a:cubicBezTo>
                    <a:pt x="7542" y="6605"/>
                    <a:pt x="7802" y="5642"/>
                    <a:pt x="7831" y="3871"/>
                  </a:cubicBezTo>
                  <a:cubicBezTo>
                    <a:pt x="7866" y="1706"/>
                    <a:pt x="7518" y="1073"/>
                    <a:pt x="5933" y="420"/>
                  </a:cubicBezTo>
                  <a:cubicBezTo>
                    <a:pt x="4928" y="6"/>
                    <a:pt x="4601" y="-45"/>
                    <a:pt x="3416" y="26"/>
                  </a:cubicBezTo>
                  <a:cubicBezTo>
                    <a:pt x="2667" y="72"/>
                    <a:pt x="1949" y="203"/>
                    <a:pt x="1822" y="3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4" name="任意多边形: 形状 148"/>
            <p:cNvSpPr/>
            <p:nvPr/>
          </p:nvSpPr>
          <p:spPr>
            <a:xfrm>
              <a:off x="3343670" y="203390"/>
              <a:ext cx="412990" cy="340256"/>
            </a:xfrm>
            <a:custGeom>
              <a:avLst/>
              <a:gdLst/>
              <a:ahLst/>
              <a:cxnLst>
                <a:cxn ang="0">
                  <a:pos x="wd2" y="hd2"/>
                </a:cxn>
                <a:cxn ang="5400000">
                  <a:pos x="wd2" y="hd2"/>
                </a:cxn>
                <a:cxn ang="10800000">
                  <a:pos x="wd2" y="hd2"/>
                </a:cxn>
                <a:cxn ang="16200000">
                  <a:pos x="wd2" y="hd2"/>
                </a:cxn>
              </a:cxnLst>
              <a:rect l="0" t="0" r="r" b="b"/>
              <a:pathLst>
                <a:path w="21368" h="21516" extrusionOk="0">
                  <a:moveTo>
                    <a:pt x="6803" y="10367"/>
                  </a:moveTo>
                  <a:cubicBezTo>
                    <a:pt x="6795" y="10377"/>
                    <a:pt x="6786" y="10397"/>
                    <a:pt x="6775" y="10426"/>
                  </a:cubicBezTo>
                  <a:cubicBezTo>
                    <a:pt x="6697" y="10652"/>
                    <a:pt x="6713" y="10769"/>
                    <a:pt x="6831" y="10825"/>
                  </a:cubicBezTo>
                  <a:cubicBezTo>
                    <a:pt x="6922" y="10867"/>
                    <a:pt x="6930" y="10829"/>
                    <a:pt x="6883" y="10576"/>
                  </a:cubicBezTo>
                  <a:cubicBezTo>
                    <a:pt x="6850" y="10400"/>
                    <a:pt x="6829" y="10338"/>
                    <a:pt x="6803" y="10367"/>
                  </a:cubicBezTo>
                  <a:close/>
                  <a:moveTo>
                    <a:pt x="14729" y="2"/>
                  </a:moveTo>
                  <a:cubicBezTo>
                    <a:pt x="15142" y="-14"/>
                    <a:pt x="15630" y="56"/>
                    <a:pt x="15847" y="181"/>
                  </a:cubicBezTo>
                  <a:cubicBezTo>
                    <a:pt x="16101" y="329"/>
                    <a:pt x="16335" y="734"/>
                    <a:pt x="16533" y="1371"/>
                  </a:cubicBezTo>
                  <a:cubicBezTo>
                    <a:pt x="16673" y="1820"/>
                    <a:pt x="16603" y="1995"/>
                    <a:pt x="16272" y="2031"/>
                  </a:cubicBezTo>
                  <a:cubicBezTo>
                    <a:pt x="15827" y="2079"/>
                    <a:pt x="14455" y="2312"/>
                    <a:pt x="13402" y="2517"/>
                  </a:cubicBezTo>
                  <a:cubicBezTo>
                    <a:pt x="12823" y="2631"/>
                    <a:pt x="11802" y="2800"/>
                    <a:pt x="11134" y="2894"/>
                  </a:cubicBezTo>
                  <a:cubicBezTo>
                    <a:pt x="9869" y="3072"/>
                    <a:pt x="8447" y="3398"/>
                    <a:pt x="8189" y="3569"/>
                  </a:cubicBezTo>
                  <a:cubicBezTo>
                    <a:pt x="8040" y="3667"/>
                    <a:pt x="8042" y="3673"/>
                    <a:pt x="8343" y="4125"/>
                  </a:cubicBezTo>
                  <a:lnTo>
                    <a:pt x="8648" y="4583"/>
                  </a:lnTo>
                  <a:lnTo>
                    <a:pt x="8648" y="5471"/>
                  </a:lnTo>
                  <a:cubicBezTo>
                    <a:pt x="8648" y="6173"/>
                    <a:pt x="8666" y="6342"/>
                    <a:pt x="8734" y="6273"/>
                  </a:cubicBezTo>
                  <a:cubicBezTo>
                    <a:pt x="8818" y="6188"/>
                    <a:pt x="9556" y="5848"/>
                    <a:pt x="10531" y="5444"/>
                  </a:cubicBezTo>
                  <a:cubicBezTo>
                    <a:pt x="11033" y="5237"/>
                    <a:pt x="12227" y="5102"/>
                    <a:pt x="12714" y="5199"/>
                  </a:cubicBezTo>
                  <a:cubicBezTo>
                    <a:pt x="13062" y="5268"/>
                    <a:pt x="13734" y="6117"/>
                    <a:pt x="13734" y="6488"/>
                  </a:cubicBezTo>
                  <a:cubicBezTo>
                    <a:pt x="13734" y="6584"/>
                    <a:pt x="13575" y="7063"/>
                    <a:pt x="13380" y="7552"/>
                  </a:cubicBezTo>
                  <a:cubicBezTo>
                    <a:pt x="13185" y="8042"/>
                    <a:pt x="13044" y="8464"/>
                    <a:pt x="13065" y="8490"/>
                  </a:cubicBezTo>
                  <a:cubicBezTo>
                    <a:pt x="13086" y="8516"/>
                    <a:pt x="13331" y="8477"/>
                    <a:pt x="13608" y="8403"/>
                  </a:cubicBezTo>
                  <a:cubicBezTo>
                    <a:pt x="15083" y="8008"/>
                    <a:pt x="15497" y="7892"/>
                    <a:pt x="16346" y="7639"/>
                  </a:cubicBezTo>
                  <a:cubicBezTo>
                    <a:pt x="17901" y="7176"/>
                    <a:pt x="18836" y="6846"/>
                    <a:pt x="19233" y="6620"/>
                  </a:cubicBezTo>
                  <a:cubicBezTo>
                    <a:pt x="19535" y="6448"/>
                    <a:pt x="19717" y="6404"/>
                    <a:pt x="20139" y="6404"/>
                  </a:cubicBezTo>
                  <a:lnTo>
                    <a:pt x="20667" y="6403"/>
                  </a:lnTo>
                  <a:lnTo>
                    <a:pt x="21015" y="6847"/>
                  </a:lnTo>
                  <a:cubicBezTo>
                    <a:pt x="21417" y="7360"/>
                    <a:pt x="21475" y="7679"/>
                    <a:pt x="21194" y="7836"/>
                  </a:cubicBezTo>
                  <a:cubicBezTo>
                    <a:pt x="21003" y="7942"/>
                    <a:pt x="19122" y="8466"/>
                    <a:pt x="17347" y="8907"/>
                  </a:cubicBezTo>
                  <a:cubicBezTo>
                    <a:pt x="16702" y="9068"/>
                    <a:pt x="15896" y="9296"/>
                    <a:pt x="15556" y="9414"/>
                  </a:cubicBezTo>
                  <a:cubicBezTo>
                    <a:pt x="14990" y="9611"/>
                    <a:pt x="13734" y="10183"/>
                    <a:pt x="13734" y="10244"/>
                  </a:cubicBezTo>
                  <a:cubicBezTo>
                    <a:pt x="13734" y="10258"/>
                    <a:pt x="13763" y="10548"/>
                    <a:pt x="13798" y="10888"/>
                  </a:cubicBezTo>
                  <a:cubicBezTo>
                    <a:pt x="13915" y="12020"/>
                    <a:pt x="13946" y="14089"/>
                    <a:pt x="13876" y="16042"/>
                  </a:cubicBezTo>
                  <a:cubicBezTo>
                    <a:pt x="13774" y="18878"/>
                    <a:pt x="13731" y="19234"/>
                    <a:pt x="13385" y="20089"/>
                  </a:cubicBezTo>
                  <a:cubicBezTo>
                    <a:pt x="13040" y="20940"/>
                    <a:pt x="12742" y="21323"/>
                    <a:pt x="12326" y="21451"/>
                  </a:cubicBezTo>
                  <a:cubicBezTo>
                    <a:pt x="11887" y="21586"/>
                    <a:pt x="10602" y="21499"/>
                    <a:pt x="10298" y="21313"/>
                  </a:cubicBezTo>
                  <a:cubicBezTo>
                    <a:pt x="9876" y="21055"/>
                    <a:pt x="9995" y="20755"/>
                    <a:pt x="11054" y="19411"/>
                  </a:cubicBezTo>
                  <a:cubicBezTo>
                    <a:pt x="11545" y="18788"/>
                    <a:pt x="11947" y="18266"/>
                    <a:pt x="11947" y="18251"/>
                  </a:cubicBezTo>
                  <a:cubicBezTo>
                    <a:pt x="11947" y="18236"/>
                    <a:pt x="11994" y="17997"/>
                    <a:pt x="12051" y="17721"/>
                  </a:cubicBezTo>
                  <a:cubicBezTo>
                    <a:pt x="12215" y="16926"/>
                    <a:pt x="12286" y="15956"/>
                    <a:pt x="12359" y="13522"/>
                  </a:cubicBezTo>
                  <a:cubicBezTo>
                    <a:pt x="12397" y="12275"/>
                    <a:pt x="12443" y="11209"/>
                    <a:pt x="12462" y="11154"/>
                  </a:cubicBezTo>
                  <a:cubicBezTo>
                    <a:pt x="12481" y="11099"/>
                    <a:pt x="12323" y="11151"/>
                    <a:pt x="12109" y="11271"/>
                  </a:cubicBezTo>
                  <a:cubicBezTo>
                    <a:pt x="11896" y="11390"/>
                    <a:pt x="11589" y="11506"/>
                    <a:pt x="11427" y="11528"/>
                  </a:cubicBezTo>
                  <a:cubicBezTo>
                    <a:pt x="11148" y="11566"/>
                    <a:pt x="11115" y="11546"/>
                    <a:pt x="10789" y="11148"/>
                  </a:cubicBezTo>
                  <a:cubicBezTo>
                    <a:pt x="10231" y="10466"/>
                    <a:pt x="10237" y="10328"/>
                    <a:pt x="10903" y="8722"/>
                  </a:cubicBezTo>
                  <a:cubicBezTo>
                    <a:pt x="11489" y="7308"/>
                    <a:pt x="11485" y="7321"/>
                    <a:pt x="11421" y="7051"/>
                  </a:cubicBezTo>
                  <a:cubicBezTo>
                    <a:pt x="11364" y="6806"/>
                    <a:pt x="11356" y="6802"/>
                    <a:pt x="10880" y="6802"/>
                  </a:cubicBezTo>
                  <a:cubicBezTo>
                    <a:pt x="10442" y="6802"/>
                    <a:pt x="10358" y="6832"/>
                    <a:pt x="9976" y="7119"/>
                  </a:cubicBezTo>
                  <a:cubicBezTo>
                    <a:pt x="9744" y="7293"/>
                    <a:pt x="9374" y="7616"/>
                    <a:pt x="9153" y="7837"/>
                  </a:cubicBezTo>
                  <a:cubicBezTo>
                    <a:pt x="8531" y="8459"/>
                    <a:pt x="8511" y="8574"/>
                    <a:pt x="8511" y="11500"/>
                  </a:cubicBezTo>
                  <a:cubicBezTo>
                    <a:pt x="8511" y="13627"/>
                    <a:pt x="8498" y="13928"/>
                    <a:pt x="8398" y="14053"/>
                  </a:cubicBezTo>
                  <a:cubicBezTo>
                    <a:pt x="8209" y="14288"/>
                    <a:pt x="8145" y="14318"/>
                    <a:pt x="7824" y="14317"/>
                  </a:cubicBezTo>
                  <a:cubicBezTo>
                    <a:pt x="7449" y="14316"/>
                    <a:pt x="7033" y="14093"/>
                    <a:pt x="6769" y="13752"/>
                  </a:cubicBezTo>
                  <a:cubicBezTo>
                    <a:pt x="6591" y="13521"/>
                    <a:pt x="6572" y="13435"/>
                    <a:pt x="6549" y="12761"/>
                  </a:cubicBezTo>
                  <a:cubicBezTo>
                    <a:pt x="6532" y="12258"/>
                    <a:pt x="6492" y="11985"/>
                    <a:pt x="6423" y="11900"/>
                  </a:cubicBezTo>
                  <a:cubicBezTo>
                    <a:pt x="6367" y="11832"/>
                    <a:pt x="6049" y="11602"/>
                    <a:pt x="5716" y="11389"/>
                  </a:cubicBezTo>
                  <a:cubicBezTo>
                    <a:pt x="5342" y="11150"/>
                    <a:pt x="5076" y="10922"/>
                    <a:pt x="5021" y="10792"/>
                  </a:cubicBezTo>
                  <a:cubicBezTo>
                    <a:pt x="4902" y="10513"/>
                    <a:pt x="4995" y="9650"/>
                    <a:pt x="5175" y="9358"/>
                  </a:cubicBezTo>
                  <a:cubicBezTo>
                    <a:pt x="5464" y="8890"/>
                    <a:pt x="6097" y="8228"/>
                    <a:pt x="6604" y="7864"/>
                  </a:cubicBezTo>
                  <a:lnTo>
                    <a:pt x="7136" y="7482"/>
                  </a:lnTo>
                  <a:lnTo>
                    <a:pt x="7098" y="6176"/>
                  </a:lnTo>
                  <a:cubicBezTo>
                    <a:pt x="7048" y="4486"/>
                    <a:pt x="7030" y="4166"/>
                    <a:pt x="6978" y="4103"/>
                  </a:cubicBezTo>
                  <a:cubicBezTo>
                    <a:pt x="6940" y="4057"/>
                    <a:pt x="5827" y="4426"/>
                    <a:pt x="3116" y="5383"/>
                  </a:cubicBezTo>
                  <a:cubicBezTo>
                    <a:pt x="1509" y="5950"/>
                    <a:pt x="1448" y="5962"/>
                    <a:pt x="1003" y="5804"/>
                  </a:cubicBezTo>
                  <a:cubicBezTo>
                    <a:pt x="330" y="5565"/>
                    <a:pt x="-125" y="4879"/>
                    <a:pt x="31" y="4338"/>
                  </a:cubicBezTo>
                  <a:cubicBezTo>
                    <a:pt x="128" y="4000"/>
                    <a:pt x="456" y="3831"/>
                    <a:pt x="1371" y="3647"/>
                  </a:cubicBezTo>
                  <a:cubicBezTo>
                    <a:pt x="2805" y="3359"/>
                    <a:pt x="5172" y="2779"/>
                    <a:pt x="6861" y="2300"/>
                  </a:cubicBezTo>
                  <a:cubicBezTo>
                    <a:pt x="7372" y="2156"/>
                    <a:pt x="7959" y="1989"/>
                    <a:pt x="8167" y="1930"/>
                  </a:cubicBezTo>
                  <a:cubicBezTo>
                    <a:pt x="8375" y="1871"/>
                    <a:pt x="9782" y="1440"/>
                    <a:pt x="11294" y="973"/>
                  </a:cubicBezTo>
                  <a:cubicBezTo>
                    <a:pt x="12806" y="505"/>
                    <a:pt x="14183" y="89"/>
                    <a:pt x="14353" y="49"/>
                  </a:cubicBezTo>
                  <a:cubicBezTo>
                    <a:pt x="14461" y="23"/>
                    <a:pt x="14591" y="8"/>
                    <a:pt x="14729"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5" name="任意多边形: 形状 149"/>
            <p:cNvSpPr/>
            <p:nvPr/>
          </p:nvSpPr>
          <p:spPr>
            <a:xfrm>
              <a:off x="2955679" y="225543"/>
              <a:ext cx="234340" cy="91203"/>
            </a:xfrm>
            <a:custGeom>
              <a:avLst/>
              <a:gdLst/>
              <a:ahLst/>
              <a:cxnLst>
                <a:cxn ang="0">
                  <a:pos x="wd2" y="hd2"/>
                </a:cxn>
                <a:cxn ang="5400000">
                  <a:pos x="wd2" y="hd2"/>
                </a:cxn>
                <a:cxn ang="10800000">
                  <a:pos x="wd2" y="hd2"/>
                </a:cxn>
                <a:cxn ang="16200000">
                  <a:pos x="wd2" y="hd2"/>
                </a:cxn>
              </a:cxnLst>
              <a:rect l="0" t="0" r="r" b="b"/>
              <a:pathLst>
                <a:path w="21501" h="21260" extrusionOk="0">
                  <a:moveTo>
                    <a:pt x="13519" y="113"/>
                  </a:moveTo>
                  <a:cubicBezTo>
                    <a:pt x="13351" y="187"/>
                    <a:pt x="12720" y="398"/>
                    <a:pt x="12117" y="583"/>
                  </a:cubicBezTo>
                  <a:cubicBezTo>
                    <a:pt x="11514" y="768"/>
                    <a:pt x="10581" y="1197"/>
                    <a:pt x="10045" y="1536"/>
                  </a:cubicBezTo>
                  <a:cubicBezTo>
                    <a:pt x="7672" y="3036"/>
                    <a:pt x="4349" y="6225"/>
                    <a:pt x="3625" y="7697"/>
                  </a:cubicBezTo>
                  <a:cubicBezTo>
                    <a:pt x="2927" y="9117"/>
                    <a:pt x="2730" y="8948"/>
                    <a:pt x="2562" y="6784"/>
                  </a:cubicBezTo>
                  <a:cubicBezTo>
                    <a:pt x="2453" y="5376"/>
                    <a:pt x="2307" y="4630"/>
                    <a:pt x="1921" y="3517"/>
                  </a:cubicBezTo>
                  <a:cubicBezTo>
                    <a:pt x="1492" y="2278"/>
                    <a:pt x="1350" y="2065"/>
                    <a:pt x="920" y="2013"/>
                  </a:cubicBezTo>
                  <a:cubicBezTo>
                    <a:pt x="132" y="1916"/>
                    <a:pt x="59" y="2555"/>
                    <a:pt x="12" y="10002"/>
                  </a:cubicBezTo>
                  <a:cubicBezTo>
                    <a:pt x="-21" y="15332"/>
                    <a:pt x="3" y="16381"/>
                    <a:pt x="186" y="17527"/>
                  </a:cubicBezTo>
                  <a:cubicBezTo>
                    <a:pt x="447" y="19162"/>
                    <a:pt x="1040" y="20532"/>
                    <a:pt x="1706" y="21038"/>
                  </a:cubicBezTo>
                  <a:cubicBezTo>
                    <a:pt x="2147" y="21374"/>
                    <a:pt x="2260" y="21348"/>
                    <a:pt x="2651" y="20820"/>
                  </a:cubicBezTo>
                  <a:cubicBezTo>
                    <a:pt x="2896" y="20490"/>
                    <a:pt x="3361" y="19315"/>
                    <a:pt x="3685" y="18208"/>
                  </a:cubicBezTo>
                  <a:cubicBezTo>
                    <a:pt x="5233" y="12920"/>
                    <a:pt x="7636" y="8830"/>
                    <a:pt x="10472" y="6661"/>
                  </a:cubicBezTo>
                  <a:cubicBezTo>
                    <a:pt x="11697" y="5724"/>
                    <a:pt x="11842" y="5682"/>
                    <a:pt x="13884" y="5680"/>
                  </a:cubicBezTo>
                  <a:cubicBezTo>
                    <a:pt x="15835" y="5679"/>
                    <a:pt x="16082" y="5741"/>
                    <a:pt x="16783" y="6415"/>
                  </a:cubicBezTo>
                  <a:cubicBezTo>
                    <a:pt x="17204" y="6820"/>
                    <a:pt x="17560" y="7235"/>
                    <a:pt x="17575" y="7338"/>
                  </a:cubicBezTo>
                  <a:cubicBezTo>
                    <a:pt x="17590" y="7441"/>
                    <a:pt x="17629" y="8640"/>
                    <a:pt x="17662" y="10002"/>
                  </a:cubicBezTo>
                  <a:lnTo>
                    <a:pt x="17723" y="12479"/>
                  </a:lnTo>
                  <a:lnTo>
                    <a:pt x="18881" y="12661"/>
                  </a:lnTo>
                  <a:cubicBezTo>
                    <a:pt x="19718" y="12792"/>
                    <a:pt x="20180" y="13026"/>
                    <a:pt x="20547" y="13506"/>
                  </a:cubicBezTo>
                  <a:lnTo>
                    <a:pt x="21055" y="14169"/>
                  </a:lnTo>
                  <a:lnTo>
                    <a:pt x="21278" y="13427"/>
                  </a:lnTo>
                  <a:cubicBezTo>
                    <a:pt x="21579" y="12429"/>
                    <a:pt x="21574" y="8654"/>
                    <a:pt x="21270" y="6948"/>
                  </a:cubicBezTo>
                  <a:cubicBezTo>
                    <a:pt x="20802" y="4330"/>
                    <a:pt x="19602" y="2209"/>
                    <a:pt x="17824" y="859"/>
                  </a:cubicBezTo>
                  <a:cubicBezTo>
                    <a:pt x="17016" y="246"/>
                    <a:pt x="14293" y="-226"/>
                    <a:pt x="13519" y="11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6" name="任意多边形: 形状 150"/>
            <p:cNvSpPr/>
            <p:nvPr/>
          </p:nvSpPr>
          <p:spPr>
            <a:xfrm>
              <a:off x="3078438" y="283151"/>
              <a:ext cx="44052" cy="43006"/>
            </a:xfrm>
            <a:custGeom>
              <a:avLst/>
              <a:gdLst/>
              <a:ahLst/>
              <a:cxnLst>
                <a:cxn ang="0">
                  <a:pos x="wd2" y="hd2"/>
                </a:cxn>
                <a:cxn ang="5400000">
                  <a:pos x="wd2" y="hd2"/>
                </a:cxn>
                <a:cxn ang="10800000">
                  <a:pos x="wd2" y="hd2"/>
                </a:cxn>
                <a:cxn ang="16200000">
                  <a:pos x="wd2" y="hd2"/>
                </a:cxn>
              </a:cxnLst>
              <a:rect l="0" t="0" r="r" b="b"/>
              <a:pathLst>
                <a:path w="20824" h="20735" extrusionOk="0">
                  <a:moveTo>
                    <a:pt x="4175" y="602"/>
                  </a:moveTo>
                  <a:cubicBezTo>
                    <a:pt x="2351" y="1690"/>
                    <a:pt x="419" y="3444"/>
                    <a:pt x="15" y="4380"/>
                  </a:cubicBezTo>
                  <a:cubicBezTo>
                    <a:pt x="-151" y="4765"/>
                    <a:pt x="1050" y="7795"/>
                    <a:pt x="2684" y="11111"/>
                  </a:cubicBezTo>
                  <a:cubicBezTo>
                    <a:pt x="6552" y="18961"/>
                    <a:pt x="8098" y="20217"/>
                    <a:pt x="14398" y="20629"/>
                  </a:cubicBezTo>
                  <a:cubicBezTo>
                    <a:pt x="20571" y="21033"/>
                    <a:pt x="21449" y="20412"/>
                    <a:pt x="20499" y="16314"/>
                  </a:cubicBezTo>
                  <a:cubicBezTo>
                    <a:pt x="20128" y="14715"/>
                    <a:pt x="19462" y="11770"/>
                    <a:pt x="19019" y="9769"/>
                  </a:cubicBezTo>
                  <a:cubicBezTo>
                    <a:pt x="18078" y="5516"/>
                    <a:pt x="17049" y="4098"/>
                    <a:pt x="13375" y="1983"/>
                  </a:cubicBezTo>
                  <a:cubicBezTo>
                    <a:pt x="9935" y="3"/>
                    <a:pt x="6135" y="-567"/>
                    <a:pt x="4175" y="6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7" name="任意多边形: 形状 151"/>
            <p:cNvSpPr/>
            <p:nvPr/>
          </p:nvSpPr>
          <p:spPr>
            <a:xfrm>
              <a:off x="2429749" y="227008"/>
              <a:ext cx="159685" cy="211863"/>
            </a:xfrm>
            <a:custGeom>
              <a:avLst/>
              <a:gdLst/>
              <a:ahLst/>
              <a:cxnLst>
                <a:cxn ang="0">
                  <a:pos x="wd2" y="hd2"/>
                </a:cxn>
                <a:cxn ang="5400000">
                  <a:pos x="wd2" y="hd2"/>
                </a:cxn>
                <a:cxn ang="10800000">
                  <a:pos x="wd2" y="hd2"/>
                </a:cxn>
                <a:cxn ang="16200000">
                  <a:pos x="wd2" y="hd2"/>
                </a:cxn>
              </a:cxnLst>
              <a:rect l="0" t="0" r="r" b="b"/>
              <a:pathLst>
                <a:path w="20917" h="21532" extrusionOk="0">
                  <a:moveTo>
                    <a:pt x="13023" y="14000"/>
                  </a:moveTo>
                  <a:cubicBezTo>
                    <a:pt x="12945" y="14000"/>
                    <a:pt x="12679" y="14187"/>
                    <a:pt x="12431" y="14415"/>
                  </a:cubicBezTo>
                  <a:cubicBezTo>
                    <a:pt x="11978" y="14833"/>
                    <a:pt x="11840" y="15308"/>
                    <a:pt x="11737" y="16801"/>
                  </a:cubicBezTo>
                  <a:cubicBezTo>
                    <a:pt x="11710" y="17191"/>
                    <a:pt x="11708" y="17510"/>
                    <a:pt x="11734" y="17510"/>
                  </a:cubicBezTo>
                  <a:cubicBezTo>
                    <a:pt x="11759" y="17510"/>
                    <a:pt x="12030" y="17316"/>
                    <a:pt x="12336" y="17078"/>
                  </a:cubicBezTo>
                  <a:cubicBezTo>
                    <a:pt x="12794" y="16723"/>
                    <a:pt x="12888" y="16550"/>
                    <a:pt x="12866" y="16100"/>
                  </a:cubicBezTo>
                  <a:cubicBezTo>
                    <a:pt x="12851" y="15799"/>
                    <a:pt x="12913" y="15203"/>
                    <a:pt x="13002" y="14776"/>
                  </a:cubicBezTo>
                  <a:cubicBezTo>
                    <a:pt x="13092" y="14349"/>
                    <a:pt x="13102" y="14000"/>
                    <a:pt x="13023" y="14000"/>
                  </a:cubicBezTo>
                  <a:close/>
                  <a:moveTo>
                    <a:pt x="10026" y="1"/>
                  </a:moveTo>
                  <a:cubicBezTo>
                    <a:pt x="11222" y="-8"/>
                    <a:pt x="12735" y="122"/>
                    <a:pt x="13554" y="355"/>
                  </a:cubicBezTo>
                  <a:cubicBezTo>
                    <a:pt x="15077" y="787"/>
                    <a:pt x="17026" y="2267"/>
                    <a:pt x="17026" y="2990"/>
                  </a:cubicBezTo>
                  <a:cubicBezTo>
                    <a:pt x="17026" y="3150"/>
                    <a:pt x="15942" y="4705"/>
                    <a:pt x="14616" y="6446"/>
                  </a:cubicBezTo>
                  <a:cubicBezTo>
                    <a:pt x="10286" y="12133"/>
                    <a:pt x="9796" y="12920"/>
                    <a:pt x="10583" y="12920"/>
                  </a:cubicBezTo>
                  <a:cubicBezTo>
                    <a:pt x="10793" y="12920"/>
                    <a:pt x="11282" y="12678"/>
                    <a:pt x="11670" y="12383"/>
                  </a:cubicBezTo>
                  <a:cubicBezTo>
                    <a:pt x="12514" y="11741"/>
                    <a:pt x="13208" y="11609"/>
                    <a:pt x="14637" y="11815"/>
                  </a:cubicBezTo>
                  <a:cubicBezTo>
                    <a:pt x="16974" y="12152"/>
                    <a:pt x="18012" y="12946"/>
                    <a:pt x="18198" y="14540"/>
                  </a:cubicBezTo>
                  <a:lnTo>
                    <a:pt x="18293" y="15350"/>
                  </a:lnTo>
                  <a:lnTo>
                    <a:pt x="19040" y="15350"/>
                  </a:lnTo>
                  <a:cubicBezTo>
                    <a:pt x="20065" y="15350"/>
                    <a:pt x="20655" y="15550"/>
                    <a:pt x="20859" y="15967"/>
                  </a:cubicBezTo>
                  <a:cubicBezTo>
                    <a:pt x="21253" y="16771"/>
                    <a:pt x="19569" y="18516"/>
                    <a:pt x="17658" y="19284"/>
                  </a:cubicBezTo>
                  <a:cubicBezTo>
                    <a:pt x="17071" y="19520"/>
                    <a:pt x="16294" y="19916"/>
                    <a:pt x="15930" y="20164"/>
                  </a:cubicBezTo>
                  <a:cubicBezTo>
                    <a:pt x="15108" y="20725"/>
                    <a:pt x="14353" y="20756"/>
                    <a:pt x="13287" y="20271"/>
                  </a:cubicBezTo>
                  <a:lnTo>
                    <a:pt x="12531" y="19928"/>
                  </a:lnTo>
                  <a:lnTo>
                    <a:pt x="11808" y="20508"/>
                  </a:lnTo>
                  <a:cubicBezTo>
                    <a:pt x="10505" y="21553"/>
                    <a:pt x="10426" y="21592"/>
                    <a:pt x="9795" y="21500"/>
                  </a:cubicBezTo>
                  <a:cubicBezTo>
                    <a:pt x="8956" y="21378"/>
                    <a:pt x="7926" y="20419"/>
                    <a:pt x="7567" y="19427"/>
                  </a:cubicBezTo>
                  <a:cubicBezTo>
                    <a:pt x="7167" y="18322"/>
                    <a:pt x="7072" y="16883"/>
                    <a:pt x="7356" y="16251"/>
                  </a:cubicBezTo>
                  <a:cubicBezTo>
                    <a:pt x="7556" y="15807"/>
                    <a:pt x="7553" y="15724"/>
                    <a:pt x="7333" y="15658"/>
                  </a:cubicBezTo>
                  <a:cubicBezTo>
                    <a:pt x="7193" y="15616"/>
                    <a:pt x="6859" y="15697"/>
                    <a:pt x="6591" y="15837"/>
                  </a:cubicBezTo>
                  <a:cubicBezTo>
                    <a:pt x="6193" y="16046"/>
                    <a:pt x="6037" y="16302"/>
                    <a:pt x="5733" y="17249"/>
                  </a:cubicBezTo>
                  <a:cubicBezTo>
                    <a:pt x="5510" y="17942"/>
                    <a:pt x="5119" y="18706"/>
                    <a:pt x="4756" y="19156"/>
                  </a:cubicBezTo>
                  <a:cubicBezTo>
                    <a:pt x="4069" y="20008"/>
                    <a:pt x="3670" y="20138"/>
                    <a:pt x="1743" y="20141"/>
                  </a:cubicBezTo>
                  <a:cubicBezTo>
                    <a:pt x="802" y="20143"/>
                    <a:pt x="591" y="20097"/>
                    <a:pt x="307" y="19832"/>
                  </a:cubicBezTo>
                  <a:cubicBezTo>
                    <a:pt x="-347" y="19220"/>
                    <a:pt x="60" y="17816"/>
                    <a:pt x="1354" y="16227"/>
                  </a:cubicBezTo>
                  <a:cubicBezTo>
                    <a:pt x="1741" y="15752"/>
                    <a:pt x="3774" y="13578"/>
                    <a:pt x="5872" y="11396"/>
                  </a:cubicBezTo>
                  <a:cubicBezTo>
                    <a:pt x="7970" y="9214"/>
                    <a:pt x="9917" y="7069"/>
                    <a:pt x="10199" y="6630"/>
                  </a:cubicBezTo>
                  <a:cubicBezTo>
                    <a:pt x="10481" y="6191"/>
                    <a:pt x="10845" y="5639"/>
                    <a:pt x="11008" y="5403"/>
                  </a:cubicBezTo>
                  <a:cubicBezTo>
                    <a:pt x="11170" y="5167"/>
                    <a:pt x="11313" y="4662"/>
                    <a:pt x="11324" y="4282"/>
                  </a:cubicBezTo>
                  <a:cubicBezTo>
                    <a:pt x="11354" y="3240"/>
                    <a:pt x="11068" y="3084"/>
                    <a:pt x="8744" y="2877"/>
                  </a:cubicBezTo>
                  <a:cubicBezTo>
                    <a:pt x="6251" y="2655"/>
                    <a:pt x="6175" y="2628"/>
                    <a:pt x="6324" y="2011"/>
                  </a:cubicBezTo>
                  <a:cubicBezTo>
                    <a:pt x="6518" y="1210"/>
                    <a:pt x="7045" y="751"/>
                    <a:pt x="8434" y="173"/>
                  </a:cubicBezTo>
                  <a:cubicBezTo>
                    <a:pt x="8705" y="61"/>
                    <a:pt x="9309" y="6"/>
                    <a:pt x="1002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8" name="任意多边形: 形状 152"/>
            <p:cNvSpPr/>
            <p:nvPr/>
          </p:nvSpPr>
          <p:spPr>
            <a:xfrm>
              <a:off x="1650249" y="272543"/>
              <a:ext cx="108187" cy="224676"/>
            </a:xfrm>
            <a:custGeom>
              <a:avLst/>
              <a:gdLst/>
              <a:ahLst/>
              <a:cxnLst>
                <a:cxn ang="0">
                  <a:pos x="wd2" y="hd2"/>
                </a:cxn>
                <a:cxn ang="5400000">
                  <a:pos x="wd2" y="hd2"/>
                </a:cxn>
                <a:cxn ang="10800000">
                  <a:pos x="wd2" y="hd2"/>
                </a:cxn>
                <a:cxn ang="16200000">
                  <a:pos x="wd2" y="hd2"/>
                </a:cxn>
              </a:cxnLst>
              <a:rect l="0" t="0" r="r" b="b"/>
              <a:pathLst>
                <a:path w="21404" h="21468" extrusionOk="0">
                  <a:moveTo>
                    <a:pt x="5173" y="50"/>
                  </a:moveTo>
                  <a:cubicBezTo>
                    <a:pt x="2701" y="237"/>
                    <a:pt x="1009" y="658"/>
                    <a:pt x="396" y="1239"/>
                  </a:cubicBezTo>
                  <a:cubicBezTo>
                    <a:pt x="-80" y="1690"/>
                    <a:pt x="-102" y="1799"/>
                    <a:pt x="197" y="2237"/>
                  </a:cubicBezTo>
                  <a:cubicBezTo>
                    <a:pt x="682" y="2946"/>
                    <a:pt x="2217" y="3566"/>
                    <a:pt x="3913" y="3737"/>
                  </a:cubicBezTo>
                  <a:cubicBezTo>
                    <a:pt x="8102" y="4159"/>
                    <a:pt x="8279" y="4289"/>
                    <a:pt x="6897" y="5944"/>
                  </a:cubicBezTo>
                  <a:cubicBezTo>
                    <a:pt x="5624" y="7470"/>
                    <a:pt x="3401" y="11355"/>
                    <a:pt x="3210" y="12389"/>
                  </a:cubicBezTo>
                  <a:cubicBezTo>
                    <a:pt x="3123" y="12856"/>
                    <a:pt x="2940" y="13855"/>
                    <a:pt x="2803" y="14609"/>
                  </a:cubicBezTo>
                  <a:cubicBezTo>
                    <a:pt x="2187" y="17995"/>
                    <a:pt x="3945" y="20274"/>
                    <a:pt x="7888" y="21204"/>
                  </a:cubicBezTo>
                  <a:cubicBezTo>
                    <a:pt x="9080" y="21485"/>
                    <a:pt x="9371" y="21499"/>
                    <a:pt x="12619" y="21438"/>
                  </a:cubicBezTo>
                  <a:cubicBezTo>
                    <a:pt x="17533" y="21346"/>
                    <a:pt x="18746" y="21217"/>
                    <a:pt x="19924" y="20662"/>
                  </a:cubicBezTo>
                  <a:cubicBezTo>
                    <a:pt x="20506" y="20388"/>
                    <a:pt x="21017" y="19985"/>
                    <a:pt x="21214" y="19646"/>
                  </a:cubicBezTo>
                  <a:cubicBezTo>
                    <a:pt x="21498" y="19155"/>
                    <a:pt x="21478" y="19018"/>
                    <a:pt x="21057" y="18567"/>
                  </a:cubicBezTo>
                  <a:cubicBezTo>
                    <a:pt x="20086" y="17528"/>
                    <a:pt x="17532" y="17024"/>
                    <a:pt x="15965" y="17563"/>
                  </a:cubicBezTo>
                  <a:cubicBezTo>
                    <a:pt x="14741" y="17983"/>
                    <a:pt x="13780" y="18070"/>
                    <a:pt x="11832" y="17937"/>
                  </a:cubicBezTo>
                  <a:cubicBezTo>
                    <a:pt x="9779" y="17797"/>
                    <a:pt x="9530" y="17718"/>
                    <a:pt x="9144" y="17088"/>
                  </a:cubicBezTo>
                  <a:cubicBezTo>
                    <a:pt x="8833" y="16580"/>
                    <a:pt x="9245" y="14823"/>
                    <a:pt x="10029" y="13317"/>
                  </a:cubicBezTo>
                  <a:cubicBezTo>
                    <a:pt x="10247" y="12898"/>
                    <a:pt x="10849" y="11613"/>
                    <a:pt x="11367" y="10461"/>
                  </a:cubicBezTo>
                  <a:cubicBezTo>
                    <a:pt x="11885" y="9309"/>
                    <a:pt x="12761" y="7510"/>
                    <a:pt x="13314" y="6463"/>
                  </a:cubicBezTo>
                  <a:cubicBezTo>
                    <a:pt x="14920" y="3421"/>
                    <a:pt x="15177" y="2818"/>
                    <a:pt x="15196" y="2046"/>
                  </a:cubicBezTo>
                  <a:cubicBezTo>
                    <a:pt x="15218" y="1143"/>
                    <a:pt x="14730" y="750"/>
                    <a:pt x="13170" y="417"/>
                  </a:cubicBezTo>
                  <a:cubicBezTo>
                    <a:pt x="11723" y="108"/>
                    <a:pt x="7168" y="-101"/>
                    <a:pt x="5173" y="5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69" name="任意多边形: 形状 153"/>
            <p:cNvSpPr/>
            <p:nvPr/>
          </p:nvSpPr>
          <p:spPr>
            <a:xfrm>
              <a:off x="2998195" y="290925"/>
              <a:ext cx="36724" cy="67254"/>
            </a:xfrm>
            <a:custGeom>
              <a:avLst/>
              <a:gdLst/>
              <a:ahLst/>
              <a:cxnLst>
                <a:cxn ang="0">
                  <a:pos x="wd2" y="hd2"/>
                </a:cxn>
                <a:cxn ang="5400000">
                  <a:pos x="wd2" y="hd2"/>
                </a:cxn>
                <a:cxn ang="10800000">
                  <a:pos x="wd2" y="hd2"/>
                </a:cxn>
                <a:cxn ang="16200000">
                  <a:pos x="wd2" y="hd2"/>
                </a:cxn>
              </a:cxnLst>
              <a:rect l="0" t="0" r="r" b="b"/>
              <a:pathLst>
                <a:path w="21127" h="20542" extrusionOk="0">
                  <a:moveTo>
                    <a:pt x="10052" y="895"/>
                  </a:moveTo>
                  <a:cubicBezTo>
                    <a:pt x="2873" y="5209"/>
                    <a:pt x="804" y="7540"/>
                    <a:pt x="192" y="12002"/>
                  </a:cubicBezTo>
                  <a:cubicBezTo>
                    <a:pt x="-218" y="14997"/>
                    <a:pt x="-182" y="15075"/>
                    <a:pt x="2445" y="16906"/>
                  </a:cubicBezTo>
                  <a:cubicBezTo>
                    <a:pt x="6511" y="19742"/>
                    <a:pt x="15035" y="21498"/>
                    <a:pt x="17397" y="19987"/>
                  </a:cubicBezTo>
                  <a:cubicBezTo>
                    <a:pt x="18240" y="19448"/>
                    <a:pt x="18936" y="17219"/>
                    <a:pt x="20589" y="9767"/>
                  </a:cubicBezTo>
                  <a:cubicBezTo>
                    <a:pt x="21382" y="6192"/>
                    <a:pt x="21335" y="5463"/>
                    <a:pt x="20197" y="3681"/>
                  </a:cubicBezTo>
                  <a:cubicBezTo>
                    <a:pt x="18585" y="1158"/>
                    <a:pt x="17134" y="289"/>
                    <a:pt x="14130" y="46"/>
                  </a:cubicBezTo>
                  <a:cubicBezTo>
                    <a:pt x="12300" y="-102"/>
                    <a:pt x="11398" y="86"/>
                    <a:pt x="10052" y="89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0" name="任意多边形: 形状 154"/>
            <p:cNvSpPr/>
            <p:nvPr/>
          </p:nvSpPr>
          <p:spPr>
            <a:xfrm>
              <a:off x="3398031" y="330220"/>
              <a:ext cx="37601" cy="114088"/>
            </a:xfrm>
            <a:custGeom>
              <a:avLst/>
              <a:gdLst/>
              <a:ahLst/>
              <a:cxnLst>
                <a:cxn ang="0">
                  <a:pos x="wd2" y="hd2"/>
                </a:cxn>
                <a:cxn ang="5400000">
                  <a:pos x="wd2" y="hd2"/>
                </a:cxn>
                <a:cxn ang="10800000">
                  <a:pos x="wd2" y="hd2"/>
                </a:cxn>
                <a:cxn ang="16200000">
                  <a:pos x="wd2" y="hd2"/>
                </a:cxn>
              </a:cxnLst>
              <a:rect l="0" t="0" r="r" b="b"/>
              <a:pathLst>
                <a:path w="20751" h="21474" extrusionOk="0">
                  <a:moveTo>
                    <a:pt x="10043" y="188"/>
                  </a:moveTo>
                  <a:cubicBezTo>
                    <a:pt x="7188" y="690"/>
                    <a:pt x="2807" y="7234"/>
                    <a:pt x="951" y="13769"/>
                  </a:cubicBezTo>
                  <a:cubicBezTo>
                    <a:pt x="-317" y="18236"/>
                    <a:pt x="-317" y="18456"/>
                    <a:pt x="949" y="19587"/>
                  </a:cubicBezTo>
                  <a:cubicBezTo>
                    <a:pt x="2639" y="21096"/>
                    <a:pt x="5259" y="21600"/>
                    <a:pt x="10630" y="21448"/>
                  </a:cubicBezTo>
                  <a:cubicBezTo>
                    <a:pt x="16333" y="21287"/>
                    <a:pt x="19314" y="20430"/>
                    <a:pt x="20168" y="18705"/>
                  </a:cubicBezTo>
                  <a:cubicBezTo>
                    <a:pt x="21283" y="16453"/>
                    <a:pt x="20742" y="12342"/>
                    <a:pt x="19025" y="10025"/>
                  </a:cubicBezTo>
                  <a:cubicBezTo>
                    <a:pt x="17551" y="8036"/>
                    <a:pt x="15360" y="3125"/>
                    <a:pt x="15325" y="1731"/>
                  </a:cubicBezTo>
                  <a:cubicBezTo>
                    <a:pt x="15310" y="1112"/>
                    <a:pt x="12996" y="0"/>
                    <a:pt x="11723" y="0"/>
                  </a:cubicBezTo>
                  <a:cubicBezTo>
                    <a:pt x="11385" y="0"/>
                    <a:pt x="10629" y="84"/>
                    <a:pt x="10043" y="1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1" name="任意多边形: 形状 155"/>
            <p:cNvSpPr/>
            <p:nvPr/>
          </p:nvSpPr>
          <p:spPr>
            <a:xfrm>
              <a:off x="1798931" y="348183"/>
              <a:ext cx="145787" cy="158465"/>
            </a:xfrm>
            <a:custGeom>
              <a:avLst/>
              <a:gdLst/>
              <a:ahLst/>
              <a:cxnLst>
                <a:cxn ang="0">
                  <a:pos x="wd2" y="hd2"/>
                </a:cxn>
                <a:cxn ang="5400000">
                  <a:pos x="wd2" y="hd2"/>
                </a:cxn>
                <a:cxn ang="10800000">
                  <a:pos x="wd2" y="hd2"/>
                </a:cxn>
                <a:cxn ang="16200000">
                  <a:pos x="wd2" y="hd2"/>
                </a:cxn>
              </a:cxnLst>
              <a:rect l="0" t="0" r="r" b="b"/>
              <a:pathLst>
                <a:path w="21473" h="21449" extrusionOk="0">
                  <a:moveTo>
                    <a:pt x="12180" y="125"/>
                  </a:moveTo>
                  <a:cubicBezTo>
                    <a:pt x="11517" y="472"/>
                    <a:pt x="11338" y="842"/>
                    <a:pt x="11113" y="2334"/>
                  </a:cubicBezTo>
                  <a:cubicBezTo>
                    <a:pt x="10993" y="3125"/>
                    <a:pt x="10810" y="4136"/>
                    <a:pt x="10705" y="4581"/>
                  </a:cubicBezTo>
                  <a:cubicBezTo>
                    <a:pt x="10601" y="5026"/>
                    <a:pt x="10379" y="6078"/>
                    <a:pt x="10213" y="6918"/>
                  </a:cubicBezTo>
                  <a:cubicBezTo>
                    <a:pt x="10047" y="7759"/>
                    <a:pt x="9836" y="8609"/>
                    <a:pt x="9744" y="8806"/>
                  </a:cubicBezTo>
                  <a:cubicBezTo>
                    <a:pt x="9653" y="9004"/>
                    <a:pt x="9517" y="9463"/>
                    <a:pt x="9442" y="9827"/>
                  </a:cubicBezTo>
                  <a:cubicBezTo>
                    <a:pt x="9368" y="10191"/>
                    <a:pt x="9137" y="10630"/>
                    <a:pt x="8929" y="10803"/>
                  </a:cubicBezTo>
                  <a:cubicBezTo>
                    <a:pt x="8567" y="11104"/>
                    <a:pt x="8524" y="11098"/>
                    <a:pt x="7919" y="10665"/>
                  </a:cubicBezTo>
                  <a:cubicBezTo>
                    <a:pt x="7572" y="10416"/>
                    <a:pt x="6830" y="9532"/>
                    <a:pt x="6271" y="8700"/>
                  </a:cubicBezTo>
                  <a:cubicBezTo>
                    <a:pt x="4594" y="6208"/>
                    <a:pt x="3256" y="5327"/>
                    <a:pt x="2427" y="6168"/>
                  </a:cubicBezTo>
                  <a:cubicBezTo>
                    <a:pt x="1911" y="6692"/>
                    <a:pt x="2036" y="7525"/>
                    <a:pt x="2802" y="8665"/>
                  </a:cubicBezTo>
                  <a:cubicBezTo>
                    <a:pt x="4320" y="10926"/>
                    <a:pt x="5410" y="13620"/>
                    <a:pt x="5168" y="14508"/>
                  </a:cubicBezTo>
                  <a:cubicBezTo>
                    <a:pt x="4964" y="15255"/>
                    <a:pt x="4100" y="16064"/>
                    <a:pt x="3294" y="16264"/>
                  </a:cubicBezTo>
                  <a:cubicBezTo>
                    <a:pt x="2791" y="16388"/>
                    <a:pt x="2205" y="16386"/>
                    <a:pt x="1448" y="16258"/>
                  </a:cubicBezTo>
                  <a:cubicBezTo>
                    <a:pt x="143" y="16036"/>
                    <a:pt x="-127" y="16136"/>
                    <a:pt x="48" y="16776"/>
                  </a:cubicBezTo>
                  <a:cubicBezTo>
                    <a:pt x="507" y="18458"/>
                    <a:pt x="2065" y="20217"/>
                    <a:pt x="3429" y="20592"/>
                  </a:cubicBezTo>
                  <a:cubicBezTo>
                    <a:pt x="4481" y="20882"/>
                    <a:pt x="5213" y="20640"/>
                    <a:pt x="7004" y="19408"/>
                  </a:cubicBezTo>
                  <a:cubicBezTo>
                    <a:pt x="7790" y="18868"/>
                    <a:pt x="8464" y="18426"/>
                    <a:pt x="8503" y="18426"/>
                  </a:cubicBezTo>
                  <a:cubicBezTo>
                    <a:pt x="8541" y="18426"/>
                    <a:pt x="9075" y="18811"/>
                    <a:pt x="9691" y="19282"/>
                  </a:cubicBezTo>
                  <a:cubicBezTo>
                    <a:pt x="10306" y="19753"/>
                    <a:pt x="11382" y="20373"/>
                    <a:pt x="12082" y="20661"/>
                  </a:cubicBezTo>
                  <a:cubicBezTo>
                    <a:pt x="13227" y="21133"/>
                    <a:pt x="13668" y="21202"/>
                    <a:pt x="16516" y="21357"/>
                  </a:cubicBezTo>
                  <a:cubicBezTo>
                    <a:pt x="18256" y="21451"/>
                    <a:pt x="19899" y="21478"/>
                    <a:pt x="20167" y="21416"/>
                  </a:cubicBezTo>
                  <a:cubicBezTo>
                    <a:pt x="20713" y="21290"/>
                    <a:pt x="21473" y="20056"/>
                    <a:pt x="21473" y="19296"/>
                  </a:cubicBezTo>
                  <a:cubicBezTo>
                    <a:pt x="21473" y="18413"/>
                    <a:pt x="20945" y="18220"/>
                    <a:pt x="18009" y="18029"/>
                  </a:cubicBezTo>
                  <a:cubicBezTo>
                    <a:pt x="14402" y="17796"/>
                    <a:pt x="14036" y="17685"/>
                    <a:pt x="12829" y="16465"/>
                  </a:cubicBezTo>
                  <a:cubicBezTo>
                    <a:pt x="12281" y="15912"/>
                    <a:pt x="11758" y="15333"/>
                    <a:pt x="11666" y="15179"/>
                  </a:cubicBezTo>
                  <a:cubicBezTo>
                    <a:pt x="11555" y="14993"/>
                    <a:pt x="11801" y="14083"/>
                    <a:pt x="12393" y="12482"/>
                  </a:cubicBezTo>
                  <a:cubicBezTo>
                    <a:pt x="12884" y="11152"/>
                    <a:pt x="13366" y="9822"/>
                    <a:pt x="13464" y="9526"/>
                  </a:cubicBezTo>
                  <a:cubicBezTo>
                    <a:pt x="13561" y="9229"/>
                    <a:pt x="13726" y="8824"/>
                    <a:pt x="13829" y="8627"/>
                  </a:cubicBezTo>
                  <a:cubicBezTo>
                    <a:pt x="13933" y="8429"/>
                    <a:pt x="14339" y="7479"/>
                    <a:pt x="14731" y="6516"/>
                  </a:cubicBezTo>
                  <a:cubicBezTo>
                    <a:pt x="15915" y="3612"/>
                    <a:pt x="15683" y="1538"/>
                    <a:pt x="14066" y="559"/>
                  </a:cubicBezTo>
                  <a:cubicBezTo>
                    <a:pt x="13120" y="-14"/>
                    <a:pt x="12651" y="-122"/>
                    <a:pt x="12180" y="1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2" name="任意多边形: 形状 156"/>
            <p:cNvSpPr/>
            <p:nvPr/>
          </p:nvSpPr>
          <p:spPr>
            <a:xfrm>
              <a:off x="2923928" y="348716"/>
              <a:ext cx="310970" cy="166653"/>
            </a:xfrm>
            <a:custGeom>
              <a:avLst/>
              <a:gdLst/>
              <a:ahLst/>
              <a:cxnLst>
                <a:cxn ang="0">
                  <a:pos x="wd2" y="hd2"/>
                </a:cxn>
                <a:cxn ang="5400000">
                  <a:pos x="wd2" y="hd2"/>
                </a:cxn>
                <a:cxn ang="10800000">
                  <a:pos x="wd2" y="hd2"/>
                </a:cxn>
                <a:cxn ang="16200000">
                  <a:pos x="wd2" y="hd2"/>
                </a:cxn>
              </a:cxnLst>
              <a:rect l="0" t="0" r="r" b="b"/>
              <a:pathLst>
                <a:path w="21497" h="21178" extrusionOk="0">
                  <a:moveTo>
                    <a:pt x="7897" y="231"/>
                  </a:moveTo>
                  <a:cubicBezTo>
                    <a:pt x="7794" y="458"/>
                    <a:pt x="7535" y="1983"/>
                    <a:pt x="7261" y="3968"/>
                  </a:cubicBezTo>
                  <a:lnTo>
                    <a:pt x="7100" y="5138"/>
                  </a:lnTo>
                  <a:lnTo>
                    <a:pt x="6458" y="5527"/>
                  </a:lnTo>
                  <a:cubicBezTo>
                    <a:pt x="6104" y="5741"/>
                    <a:pt x="5608" y="6028"/>
                    <a:pt x="5356" y="6165"/>
                  </a:cubicBezTo>
                  <a:cubicBezTo>
                    <a:pt x="5103" y="6301"/>
                    <a:pt x="4467" y="6684"/>
                    <a:pt x="3943" y="7016"/>
                  </a:cubicBezTo>
                  <a:cubicBezTo>
                    <a:pt x="3107" y="7546"/>
                    <a:pt x="2831" y="7636"/>
                    <a:pt x="1703" y="7752"/>
                  </a:cubicBezTo>
                  <a:cubicBezTo>
                    <a:pt x="447" y="7881"/>
                    <a:pt x="412" y="7895"/>
                    <a:pt x="196" y="8357"/>
                  </a:cubicBezTo>
                  <a:cubicBezTo>
                    <a:pt x="-94" y="8976"/>
                    <a:pt x="-67" y="9504"/>
                    <a:pt x="311" y="10656"/>
                  </a:cubicBezTo>
                  <a:cubicBezTo>
                    <a:pt x="951" y="12604"/>
                    <a:pt x="1798" y="13714"/>
                    <a:pt x="2160" y="13081"/>
                  </a:cubicBezTo>
                  <a:cubicBezTo>
                    <a:pt x="2420" y="12628"/>
                    <a:pt x="4926" y="9917"/>
                    <a:pt x="5565" y="9397"/>
                  </a:cubicBezTo>
                  <a:cubicBezTo>
                    <a:pt x="6320" y="8784"/>
                    <a:pt x="6425" y="8864"/>
                    <a:pt x="6366" y="10009"/>
                  </a:cubicBezTo>
                  <a:cubicBezTo>
                    <a:pt x="6330" y="10700"/>
                    <a:pt x="6182" y="11357"/>
                    <a:pt x="5707" y="12927"/>
                  </a:cubicBezTo>
                  <a:cubicBezTo>
                    <a:pt x="5121" y="14867"/>
                    <a:pt x="5096" y="14999"/>
                    <a:pt x="5101" y="16069"/>
                  </a:cubicBezTo>
                  <a:cubicBezTo>
                    <a:pt x="5106" y="17054"/>
                    <a:pt x="5138" y="17249"/>
                    <a:pt x="5372" y="17731"/>
                  </a:cubicBezTo>
                  <a:cubicBezTo>
                    <a:pt x="6111" y="19251"/>
                    <a:pt x="7772" y="18080"/>
                    <a:pt x="7933" y="15925"/>
                  </a:cubicBezTo>
                  <a:cubicBezTo>
                    <a:pt x="8170" y="12744"/>
                    <a:pt x="9048" y="7918"/>
                    <a:pt x="9542" y="7078"/>
                  </a:cubicBezTo>
                  <a:cubicBezTo>
                    <a:pt x="9866" y="6526"/>
                    <a:pt x="10810" y="5921"/>
                    <a:pt x="11347" y="5921"/>
                  </a:cubicBezTo>
                  <a:cubicBezTo>
                    <a:pt x="11888" y="5921"/>
                    <a:pt x="12288" y="6316"/>
                    <a:pt x="12288" y="6850"/>
                  </a:cubicBezTo>
                  <a:cubicBezTo>
                    <a:pt x="12288" y="7495"/>
                    <a:pt x="11900" y="9240"/>
                    <a:pt x="11134" y="12033"/>
                  </a:cubicBezTo>
                  <a:cubicBezTo>
                    <a:pt x="10626" y="13887"/>
                    <a:pt x="10370" y="15055"/>
                    <a:pt x="10209" y="16254"/>
                  </a:cubicBezTo>
                  <a:cubicBezTo>
                    <a:pt x="9917" y="18425"/>
                    <a:pt x="9963" y="18925"/>
                    <a:pt x="10548" y="19963"/>
                  </a:cubicBezTo>
                  <a:cubicBezTo>
                    <a:pt x="10929" y="20640"/>
                    <a:pt x="11049" y="20756"/>
                    <a:pt x="11388" y="20773"/>
                  </a:cubicBezTo>
                  <a:cubicBezTo>
                    <a:pt x="11606" y="20784"/>
                    <a:pt x="12073" y="20880"/>
                    <a:pt x="12426" y="20986"/>
                  </a:cubicBezTo>
                  <a:cubicBezTo>
                    <a:pt x="13856" y="21415"/>
                    <a:pt x="20440" y="21067"/>
                    <a:pt x="21002" y="20533"/>
                  </a:cubicBezTo>
                  <a:cubicBezTo>
                    <a:pt x="21423" y="20132"/>
                    <a:pt x="21506" y="19493"/>
                    <a:pt x="21496" y="16715"/>
                  </a:cubicBezTo>
                  <a:cubicBezTo>
                    <a:pt x="21486" y="14101"/>
                    <a:pt x="21424" y="13599"/>
                    <a:pt x="21078" y="13364"/>
                  </a:cubicBezTo>
                  <a:cubicBezTo>
                    <a:pt x="20747" y="13140"/>
                    <a:pt x="20583" y="13336"/>
                    <a:pt x="20099" y="14533"/>
                  </a:cubicBezTo>
                  <a:cubicBezTo>
                    <a:pt x="19245" y="16644"/>
                    <a:pt x="17830" y="17668"/>
                    <a:pt x="16024" y="17482"/>
                  </a:cubicBezTo>
                  <a:cubicBezTo>
                    <a:pt x="14800" y="17355"/>
                    <a:pt x="13017" y="17075"/>
                    <a:pt x="12724" y="16963"/>
                  </a:cubicBezTo>
                  <a:cubicBezTo>
                    <a:pt x="12024" y="16696"/>
                    <a:pt x="12148" y="15231"/>
                    <a:pt x="13324" y="9888"/>
                  </a:cubicBezTo>
                  <a:cubicBezTo>
                    <a:pt x="13689" y="8227"/>
                    <a:pt x="14203" y="5591"/>
                    <a:pt x="14499" y="3861"/>
                  </a:cubicBezTo>
                  <a:cubicBezTo>
                    <a:pt x="14631" y="3092"/>
                    <a:pt x="14552" y="2447"/>
                    <a:pt x="14297" y="2196"/>
                  </a:cubicBezTo>
                  <a:cubicBezTo>
                    <a:pt x="13798" y="1705"/>
                    <a:pt x="10897" y="2713"/>
                    <a:pt x="9419" y="3890"/>
                  </a:cubicBezTo>
                  <a:lnTo>
                    <a:pt x="9166" y="4091"/>
                  </a:lnTo>
                  <a:lnTo>
                    <a:pt x="9166" y="2626"/>
                  </a:lnTo>
                  <a:cubicBezTo>
                    <a:pt x="9166" y="1185"/>
                    <a:pt x="9161" y="1151"/>
                    <a:pt x="8854" y="587"/>
                  </a:cubicBezTo>
                  <a:cubicBezTo>
                    <a:pt x="8523" y="-22"/>
                    <a:pt x="8085" y="-185"/>
                    <a:pt x="7897" y="23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3" name="任意多边形: 形状 157"/>
            <p:cNvSpPr/>
            <p:nvPr/>
          </p:nvSpPr>
          <p:spPr>
            <a:xfrm>
              <a:off x="1756231" y="368862"/>
              <a:ext cx="35729" cy="39534"/>
            </a:xfrm>
            <a:custGeom>
              <a:avLst/>
              <a:gdLst/>
              <a:ahLst/>
              <a:cxnLst>
                <a:cxn ang="0">
                  <a:pos x="wd2" y="hd2"/>
                </a:cxn>
                <a:cxn ang="5400000">
                  <a:pos x="wd2" y="hd2"/>
                </a:cxn>
                <a:cxn ang="10800000">
                  <a:pos x="wd2" y="hd2"/>
                </a:cxn>
                <a:cxn ang="16200000">
                  <a:pos x="wd2" y="hd2"/>
                </a:cxn>
              </a:cxnLst>
              <a:rect l="0" t="0" r="r" b="b"/>
              <a:pathLst>
                <a:path w="21360" h="19534" extrusionOk="0">
                  <a:moveTo>
                    <a:pt x="1766" y="1636"/>
                  </a:moveTo>
                  <a:cubicBezTo>
                    <a:pt x="-105" y="3182"/>
                    <a:pt x="-240" y="3647"/>
                    <a:pt x="228" y="6935"/>
                  </a:cubicBezTo>
                  <a:cubicBezTo>
                    <a:pt x="1388" y="15095"/>
                    <a:pt x="7971" y="20565"/>
                    <a:pt x="15193" y="19371"/>
                  </a:cubicBezTo>
                  <a:cubicBezTo>
                    <a:pt x="19872" y="18598"/>
                    <a:pt x="21360" y="17302"/>
                    <a:pt x="21360" y="14001"/>
                  </a:cubicBezTo>
                  <a:cubicBezTo>
                    <a:pt x="21360" y="11026"/>
                    <a:pt x="18655" y="5559"/>
                    <a:pt x="15911" y="2989"/>
                  </a:cubicBezTo>
                  <a:cubicBezTo>
                    <a:pt x="12368" y="-330"/>
                    <a:pt x="4997" y="-1035"/>
                    <a:pt x="1766" y="163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4" name="任意多边形: 形状 158"/>
            <p:cNvSpPr/>
            <p:nvPr/>
          </p:nvSpPr>
          <p:spPr>
            <a:xfrm>
              <a:off x="1246406" y="377360"/>
              <a:ext cx="169253" cy="203909"/>
            </a:xfrm>
            <a:custGeom>
              <a:avLst/>
              <a:gdLst/>
              <a:ahLst/>
              <a:cxnLst>
                <a:cxn ang="0">
                  <a:pos x="wd2" y="hd2"/>
                </a:cxn>
                <a:cxn ang="5400000">
                  <a:pos x="wd2" y="hd2"/>
                </a:cxn>
                <a:cxn ang="10800000">
                  <a:pos x="wd2" y="hd2"/>
                </a:cxn>
                <a:cxn ang="16200000">
                  <a:pos x="wd2" y="hd2"/>
                </a:cxn>
              </a:cxnLst>
              <a:rect l="0" t="0" r="r" b="b"/>
              <a:pathLst>
                <a:path w="21396" h="21543" extrusionOk="0">
                  <a:moveTo>
                    <a:pt x="7795" y="14340"/>
                  </a:moveTo>
                  <a:cubicBezTo>
                    <a:pt x="7505" y="14285"/>
                    <a:pt x="7038" y="14443"/>
                    <a:pt x="6252" y="14787"/>
                  </a:cubicBezTo>
                  <a:cubicBezTo>
                    <a:pt x="4703" y="15464"/>
                    <a:pt x="3980" y="16220"/>
                    <a:pt x="3980" y="17166"/>
                  </a:cubicBezTo>
                  <a:cubicBezTo>
                    <a:pt x="3980" y="17884"/>
                    <a:pt x="4205" y="18155"/>
                    <a:pt x="5221" y="18664"/>
                  </a:cubicBezTo>
                  <a:cubicBezTo>
                    <a:pt x="6033" y="19071"/>
                    <a:pt x="6690" y="19177"/>
                    <a:pt x="7079" y="18964"/>
                  </a:cubicBezTo>
                  <a:cubicBezTo>
                    <a:pt x="7946" y="18489"/>
                    <a:pt x="8503" y="16718"/>
                    <a:pt x="8272" y="15171"/>
                  </a:cubicBezTo>
                  <a:cubicBezTo>
                    <a:pt x="8196" y="14663"/>
                    <a:pt x="8084" y="14395"/>
                    <a:pt x="7795" y="14340"/>
                  </a:cubicBezTo>
                  <a:close/>
                  <a:moveTo>
                    <a:pt x="10086" y="5"/>
                  </a:moveTo>
                  <a:cubicBezTo>
                    <a:pt x="10803" y="26"/>
                    <a:pt x="11497" y="120"/>
                    <a:pt x="11856" y="275"/>
                  </a:cubicBezTo>
                  <a:cubicBezTo>
                    <a:pt x="12485" y="547"/>
                    <a:pt x="12880" y="1080"/>
                    <a:pt x="12880" y="1657"/>
                  </a:cubicBezTo>
                  <a:cubicBezTo>
                    <a:pt x="12880" y="2007"/>
                    <a:pt x="12634" y="2419"/>
                    <a:pt x="11933" y="3241"/>
                  </a:cubicBezTo>
                  <a:cubicBezTo>
                    <a:pt x="10778" y="4596"/>
                    <a:pt x="9945" y="6302"/>
                    <a:pt x="10068" y="7065"/>
                  </a:cubicBezTo>
                  <a:cubicBezTo>
                    <a:pt x="10157" y="7622"/>
                    <a:pt x="11559" y="10226"/>
                    <a:pt x="11704" y="10106"/>
                  </a:cubicBezTo>
                  <a:cubicBezTo>
                    <a:pt x="11908" y="9936"/>
                    <a:pt x="15931" y="9436"/>
                    <a:pt x="17027" y="9443"/>
                  </a:cubicBezTo>
                  <a:cubicBezTo>
                    <a:pt x="18106" y="9451"/>
                    <a:pt x="18378" y="9514"/>
                    <a:pt x="19571" y="10032"/>
                  </a:cubicBezTo>
                  <a:cubicBezTo>
                    <a:pt x="21128" y="10710"/>
                    <a:pt x="21521" y="11016"/>
                    <a:pt x="21364" y="11430"/>
                  </a:cubicBezTo>
                  <a:cubicBezTo>
                    <a:pt x="21165" y="11952"/>
                    <a:pt x="20353" y="12163"/>
                    <a:pt x="18018" y="12297"/>
                  </a:cubicBezTo>
                  <a:cubicBezTo>
                    <a:pt x="16011" y="12412"/>
                    <a:pt x="12919" y="12763"/>
                    <a:pt x="12764" y="12892"/>
                  </a:cubicBezTo>
                  <a:cubicBezTo>
                    <a:pt x="12729" y="12922"/>
                    <a:pt x="12739" y="13191"/>
                    <a:pt x="12786" y="13490"/>
                  </a:cubicBezTo>
                  <a:cubicBezTo>
                    <a:pt x="12834" y="13790"/>
                    <a:pt x="12912" y="14736"/>
                    <a:pt x="12960" y="15592"/>
                  </a:cubicBezTo>
                  <a:cubicBezTo>
                    <a:pt x="13034" y="16898"/>
                    <a:pt x="12996" y="17276"/>
                    <a:pt x="12722" y="17940"/>
                  </a:cubicBezTo>
                  <a:cubicBezTo>
                    <a:pt x="12125" y="19392"/>
                    <a:pt x="10817" y="20637"/>
                    <a:pt x="9202" y="21290"/>
                  </a:cubicBezTo>
                  <a:cubicBezTo>
                    <a:pt x="8576" y="21543"/>
                    <a:pt x="8270" y="21583"/>
                    <a:pt x="7510" y="21509"/>
                  </a:cubicBezTo>
                  <a:cubicBezTo>
                    <a:pt x="4133" y="21181"/>
                    <a:pt x="931" y="19395"/>
                    <a:pt x="188" y="17424"/>
                  </a:cubicBezTo>
                  <a:cubicBezTo>
                    <a:pt x="-79" y="16716"/>
                    <a:pt x="-76" y="16675"/>
                    <a:pt x="286" y="16031"/>
                  </a:cubicBezTo>
                  <a:cubicBezTo>
                    <a:pt x="962" y="14830"/>
                    <a:pt x="3567" y="12824"/>
                    <a:pt x="5595" y="11943"/>
                  </a:cubicBezTo>
                  <a:lnTo>
                    <a:pt x="7125" y="11279"/>
                  </a:lnTo>
                  <a:lnTo>
                    <a:pt x="6874" y="10552"/>
                  </a:lnTo>
                  <a:cubicBezTo>
                    <a:pt x="6737" y="10152"/>
                    <a:pt x="6485" y="9523"/>
                    <a:pt x="6316" y="9153"/>
                  </a:cubicBezTo>
                  <a:cubicBezTo>
                    <a:pt x="5595" y="7578"/>
                    <a:pt x="5587" y="7483"/>
                    <a:pt x="6154" y="7026"/>
                  </a:cubicBezTo>
                  <a:cubicBezTo>
                    <a:pt x="6572" y="6690"/>
                    <a:pt x="6667" y="6500"/>
                    <a:pt x="6667" y="6002"/>
                  </a:cubicBezTo>
                  <a:cubicBezTo>
                    <a:pt x="6667" y="5273"/>
                    <a:pt x="6311" y="4638"/>
                    <a:pt x="5787" y="4435"/>
                  </a:cubicBezTo>
                  <a:cubicBezTo>
                    <a:pt x="5579" y="4354"/>
                    <a:pt x="4817" y="4220"/>
                    <a:pt x="4094" y="4137"/>
                  </a:cubicBezTo>
                  <a:cubicBezTo>
                    <a:pt x="2363" y="3939"/>
                    <a:pt x="1965" y="3804"/>
                    <a:pt x="1965" y="3415"/>
                  </a:cubicBezTo>
                  <a:cubicBezTo>
                    <a:pt x="1965" y="3121"/>
                    <a:pt x="2884" y="2177"/>
                    <a:pt x="3170" y="2177"/>
                  </a:cubicBezTo>
                  <a:cubicBezTo>
                    <a:pt x="3242" y="2177"/>
                    <a:pt x="4228" y="1773"/>
                    <a:pt x="5362" y="1279"/>
                  </a:cubicBezTo>
                  <a:cubicBezTo>
                    <a:pt x="6495" y="786"/>
                    <a:pt x="7763" y="284"/>
                    <a:pt x="8178" y="163"/>
                  </a:cubicBezTo>
                  <a:cubicBezTo>
                    <a:pt x="8630" y="33"/>
                    <a:pt x="9370" y="-17"/>
                    <a:pt x="10086"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5" name="任意多边形: 形状 159"/>
            <p:cNvSpPr/>
            <p:nvPr/>
          </p:nvSpPr>
          <p:spPr>
            <a:xfrm>
              <a:off x="1712260" y="381369"/>
              <a:ext cx="40126" cy="40507"/>
            </a:xfrm>
            <a:custGeom>
              <a:avLst/>
              <a:gdLst/>
              <a:ahLst/>
              <a:cxnLst>
                <a:cxn ang="0">
                  <a:pos x="wd2" y="hd2"/>
                </a:cxn>
                <a:cxn ang="5400000">
                  <a:pos x="wd2" y="hd2"/>
                </a:cxn>
                <a:cxn ang="10800000">
                  <a:pos x="wd2" y="hd2"/>
                </a:cxn>
                <a:cxn ang="16200000">
                  <a:pos x="wd2" y="hd2"/>
                </a:cxn>
              </a:cxnLst>
              <a:rect l="0" t="0" r="r" b="b"/>
              <a:pathLst>
                <a:path w="21543" h="21127" extrusionOk="0">
                  <a:moveTo>
                    <a:pt x="3922" y="487"/>
                  </a:moveTo>
                  <a:cubicBezTo>
                    <a:pt x="1593" y="1280"/>
                    <a:pt x="0" y="3256"/>
                    <a:pt x="0" y="5353"/>
                  </a:cubicBezTo>
                  <a:cubicBezTo>
                    <a:pt x="0" y="6114"/>
                    <a:pt x="3152" y="9777"/>
                    <a:pt x="7361" y="13906"/>
                  </a:cubicBezTo>
                  <a:cubicBezTo>
                    <a:pt x="13610" y="20035"/>
                    <a:pt x="15063" y="21127"/>
                    <a:pt x="16973" y="21127"/>
                  </a:cubicBezTo>
                  <a:cubicBezTo>
                    <a:pt x="20347" y="21127"/>
                    <a:pt x="21600" y="18793"/>
                    <a:pt x="21541" y="12618"/>
                  </a:cubicBezTo>
                  <a:cubicBezTo>
                    <a:pt x="21482" y="6359"/>
                    <a:pt x="19940" y="3268"/>
                    <a:pt x="16021" y="1554"/>
                  </a:cubicBezTo>
                  <a:cubicBezTo>
                    <a:pt x="12558" y="40"/>
                    <a:pt x="6741" y="-473"/>
                    <a:pt x="3922" y="48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6" name="任意多边形: 形状 160"/>
            <p:cNvSpPr/>
            <p:nvPr/>
          </p:nvSpPr>
          <p:spPr>
            <a:xfrm>
              <a:off x="1129753" y="651013"/>
              <a:ext cx="121117" cy="163385"/>
            </a:xfrm>
            <a:custGeom>
              <a:avLst/>
              <a:gdLst/>
              <a:ahLst/>
              <a:cxnLst>
                <a:cxn ang="0">
                  <a:pos x="wd2" y="hd2"/>
                </a:cxn>
                <a:cxn ang="5400000">
                  <a:pos x="wd2" y="hd2"/>
                </a:cxn>
                <a:cxn ang="10800000">
                  <a:pos x="wd2" y="hd2"/>
                </a:cxn>
                <a:cxn ang="16200000">
                  <a:pos x="wd2" y="hd2"/>
                </a:cxn>
              </a:cxnLst>
              <a:rect l="0" t="0" r="r" b="b"/>
              <a:pathLst>
                <a:path w="21545" h="21600" extrusionOk="0">
                  <a:moveTo>
                    <a:pt x="14" y="88"/>
                  </a:moveTo>
                  <a:cubicBezTo>
                    <a:pt x="-22" y="136"/>
                    <a:pt x="15" y="1124"/>
                    <a:pt x="96" y="2283"/>
                  </a:cubicBezTo>
                  <a:lnTo>
                    <a:pt x="243" y="4390"/>
                  </a:lnTo>
                  <a:lnTo>
                    <a:pt x="2205" y="4673"/>
                  </a:lnTo>
                  <a:lnTo>
                    <a:pt x="2241" y="3829"/>
                  </a:lnTo>
                  <a:cubicBezTo>
                    <a:pt x="2304" y="2335"/>
                    <a:pt x="2420" y="2264"/>
                    <a:pt x="5158" y="2063"/>
                  </a:cubicBezTo>
                  <a:cubicBezTo>
                    <a:pt x="6926" y="1933"/>
                    <a:pt x="7644" y="1939"/>
                    <a:pt x="7853" y="2085"/>
                  </a:cubicBezTo>
                  <a:cubicBezTo>
                    <a:pt x="8058" y="2229"/>
                    <a:pt x="8124" y="3145"/>
                    <a:pt x="8089" y="5357"/>
                  </a:cubicBezTo>
                  <a:cubicBezTo>
                    <a:pt x="8062" y="7047"/>
                    <a:pt x="8067" y="10972"/>
                    <a:pt x="8099" y="14080"/>
                  </a:cubicBezTo>
                  <a:cubicBezTo>
                    <a:pt x="8165" y="20343"/>
                    <a:pt x="8179" y="20283"/>
                    <a:pt x="6651" y="20283"/>
                  </a:cubicBezTo>
                  <a:cubicBezTo>
                    <a:pt x="5680" y="20283"/>
                    <a:pt x="5057" y="20619"/>
                    <a:pt x="5007" y="21170"/>
                  </a:cubicBezTo>
                  <a:lnTo>
                    <a:pt x="4968" y="21600"/>
                  </a:lnTo>
                  <a:lnTo>
                    <a:pt x="16311" y="21600"/>
                  </a:lnTo>
                  <a:lnTo>
                    <a:pt x="16505" y="21194"/>
                  </a:lnTo>
                  <a:cubicBezTo>
                    <a:pt x="16779" y="20622"/>
                    <a:pt x="16374" y="20344"/>
                    <a:pt x="15114" y="20238"/>
                  </a:cubicBezTo>
                  <a:cubicBezTo>
                    <a:pt x="14525" y="20189"/>
                    <a:pt x="13915" y="20054"/>
                    <a:pt x="13759" y="19938"/>
                  </a:cubicBezTo>
                  <a:cubicBezTo>
                    <a:pt x="13378" y="19654"/>
                    <a:pt x="13346" y="2054"/>
                    <a:pt x="13726" y="2038"/>
                  </a:cubicBezTo>
                  <a:cubicBezTo>
                    <a:pt x="13864" y="2032"/>
                    <a:pt x="15087" y="2045"/>
                    <a:pt x="16444" y="2067"/>
                  </a:cubicBezTo>
                  <a:lnTo>
                    <a:pt x="18910" y="2107"/>
                  </a:lnTo>
                  <a:lnTo>
                    <a:pt x="19031" y="3073"/>
                  </a:lnTo>
                  <a:cubicBezTo>
                    <a:pt x="19178" y="4251"/>
                    <a:pt x="19543" y="4654"/>
                    <a:pt x="20466" y="4654"/>
                  </a:cubicBezTo>
                  <a:cubicBezTo>
                    <a:pt x="21425" y="4654"/>
                    <a:pt x="21578" y="4265"/>
                    <a:pt x="21540" y="1931"/>
                  </a:cubicBezTo>
                  <a:lnTo>
                    <a:pt x="21509" y="0"/>
                  </a:lnTo>
                  <a:lnTo>
                    <a:pt x="10794" y="0"/>
                  </a:lnTo>
                  <a:cubicBezTo>
                    <a:pt x="4901" y="0"/>
                    <a:pt x="50" y="39"/>
                    <a:pt x="14"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7" name="任意多边形: 形状 161"/>
            <p:cNvSpPr/>
            <p:nvPr/>
          </p:nvSpPr>
          <p:spPr>
            <a:xfrm>
              <a:off x="2337903" y="651676"/>
              <a:ext cx="104415" cy="164287"/>
            </a:xfrm>
            <a:custGeom>
              <a:avLst/>
              <a:gdLst/>
              <a:ahLst/>
              <a:cxnLst>
                <a:cxn ang="0">
                  <a:pos x="wd2" y="hd2"/>
                </a:cxn>
                <a:cxn ang="5400000">
                  <a:pos x="wd2" y="hd2"/>
                </a:cxn>
                <a:cxn ang="10800000">
                  <a:pos x="wd2" y="hd2"/>
                </a:cxn>
                <a:cxn ang="16200000">
                  <a:pos x="wd2" y="hd2"/>
                </a:cxn>
              </a:cxnLst>
              <a:rect l="0" t="0" r="r" b="b"/>
              <a:pathLst>
                <a:path w="21495" h="21554" extrusionOk="0">
                  <a:moveTo>
                    <a:pt x="0" y="689"/>
                  </a:moveTo>
                  <a:cubicBezTo>
                    <a:pt x="0" y="1347"/>
                    <a:pt x="41" y="1379"/>
                    <a:pt x="889" y="1396"/>
                  </a:cubicBezTo>
                  <a:cubicBezTo>
                    <a:pt x="1378" y="1406"/>
                    <a:pt x="2116" y="1490"/>
                    <a:pt x="2529" y="1582"/>
                  </a:cubicBezTo>
                  <a:lnTo>
                    <a:pt x="3282" y="1749"/>
                  </a:lnTo>
                  <a:lnTo>
                    <a:pt x="3282" y="19863"/>
                  </a:lnTo>
                  <a:lnTo>
                    <a:pt x="2171" y="20310"/>
                  </a:lnTo>
                  <a:cubicBezTo>
                    <a:pt x="1559" y="20555"/>
                    <a:pt x="1036" y="20890"/>
                    <a:pt x="1008" y="21052"/>
                  </a:cubicBezTo>
                  <a:cubicBezTo>
                    <a:pt x="961" y="21324"/>
                    <a:pt x="1775" y="21359"/>
                    <a:pt x="10784" y="21481"/>
                  </a:cubicBezTo>
                  <a:cubicBezTo>
                    <a:pt x="19560" y="21600"/>
                    <a:pt x="20628" y="21585"/>
                    <a:pt x="20766" y="21343"/>
                  </a:cubicBezTo>
                  <a:cubicBezTo>
                    <a:pt x="20948" y="21022"/>
                    <a:pt x="21600" y="16843"/>
                    <a:pt x="21481" y="16761"/>
                  </a:cubicBezTo>
                  <a:cubicBezTo>
                    <a:pt x="21436" y="16730"/>
                    <a:pt x="20922" y="16691"/>
                    <a:pt x="20339" y="16674"/>
                  </a:cubicBezTo>
                  <a:lnTo>
                    <a:pt x="19279" y="16643"/>
                  </a:lnTo>
                  <a:lnTo>
                    <a:pt x="18904" y="17979"/>
                  </a:lnTo>
                  <a:cubicBezTo>
                    <a:pt x="18552" y="19234"/>
                    <a:pt x="18487" y="19316"/>
                    <a:pt x="17810" y="19336"/>
                  </a:cubicBezTo>
                  <a:cubicBezTo>
                    <a:pt x="17415" y="19348"/>
                    <a:pt x="15477" y="19445"/>
                    <a:pt x="13504" y="19550"/>
                  </a:cubicBezTo>
                  <a:lnTo>
                    <a:pt x="9916" y="19743"/>
                  </a:lnTo>
                  <a:lnTo>
                    <a:pt x="9718" y="18395"/>
                  </a:lnTo>
                  <a:cubicBezTo>
                    <a:pt x="9609" y="17654"/>
                    <a:pt x="9610" y="13606"/>
                    <a:pt x="9720" y="9399"/>
                  </a:cubicBezTo>
                  <a:lnTo>
                    <a:pt x="9921" y="1751"/>
                  </a:lnTo>
                  <a:lnTo>
                    <a:pt x="13126" y="1349"/>
                  </a:lnTo>
                  <a:lnTo>
                    <a:pt x="13126"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8" name="任意多边形: 形状 162"/>
            <p:cNvSpPr/>
            <p:nvPr/>
          </p:nvSpPr>
          <p:spPr>
            <a:xfrm>
              <a:off x="2735737" y="651012"/>
              <a:ext cx="63958" cy="163386"/>
            </a:xfrm>
            <a:custGeom>
              <a:avLst/>
              <a:gdLst/>
              <a:ahLst/>
              <a:cxnLst>
                <a:cxn ang="0">
                  <a:pos x="wd2" y="hd2"/>
                </a:cxn>
                <a:cxn ang="5400000">
                  <a:pos x="wd2" y="hd2"/>
                </a:cxn>
                <a:cxn ang="10800000">
                  <a:pos x="wd2" y="hd2"/>
                </a:cxn>
                <a:cxn ang="16200000">
                  <a:pos x="wd2" y="hd2"/>
                </a:cxn>
              </a:cxnLst>
              <a:rect l="0" t="0" r="r" b="b"/>
              <a:pathLst>
                <a:path w="21030" h="21600" extrusionOk="0">
                  <a:moveTo>
                    <a:pt x="392" y="335"/>
                  </a:moveTo>
                  <a:cubicBezTo>
                    <a:pt x="-212" y="968"/>
                    <a:pt x="16" y="1219"/>
                    <a:pt x="1311" y="1346"/>
                  </a:cubicBezTo>
                  <a:cubicBezTo>
                    <a:pt x="2031" y="1417"/>
                    <a:pt x="3229" y="1556"/>
                    <a:pt x="3971" y="1656"/>
                  </a:cubicBezTo>
                  <a:lnTo>
                    <a:pt x="5321" y="1837"/>
                  </a:lnTo>
                  <a:lnTo>
                    <a:pt x="5584" y="7459"/>
                  </a:lnTo>
                  <a:cubicBezTo>
                    <a:pt x="5862" y="13414"/>
                    <a:pt x="5269" y="19743"/>
                    <a:pt x="4412" y="19973"/>
                  </a:cubicBezTo>
                  <a:cubicBezTo>
                    <a:pt x="4148" y="20044"/>
                    <a:pt x="3317" y="20143"/>
                    <a:pt x="2565" y="20192"/>
                  </a:cubicBezTo>
                  <a:cubicBezTo>
                    <a:pt x="987" y="20297"/>
                    <a:pt x="188" y="20619"/>
                    <a:pt x="78" y="21194"/>
                  </a:cubicBezTo>
                  <a:lnTo>
                    <a:pt x="0" y="21600"/>
                  </a:lnTo>
                  <a:lnTo>
                    <a:pt x="20529" y="21600"/>
                  </a:lnTo>
                  <a:lnTo>
                    <a:pt x="20888" y="21194"/>
                  </a:lnTo>
                  <a:cubicBezTo>
                    <a:pt x="21388" y="20630"/>
                    <a:pt x="20573" y="20301"/>
                    <a:pt x="18401" y="20192"/>
                  </a:cubicBezTo>
                  <a:cubicBezTo>
                    <a:pt x="17409" y="20143"/>
                    <a:pt x="16402" y="20067"/>
                    <a:pt x="16161" y="20023"/>
                  </a:cubicBezTo>
                  <a:cubicBezTo>
                    <a:pt x="15616" y="19925"/>
                    <a:pt x="15279" y="7913"/>
                    <a:pt x="15722" y="4354"/>
                  </a:cubicBezTo>
                  <a:cubicBezTo>
                    <a:pt x="16065" y="1592"/>
                    <a:pt x="15979" y="1666"/>
                    <a:pt x="19219" y="1346"/>
                  </a:cubicBezTo>
                  <a:cubicBezTo>
                    <a:pt x="20360" y="1233"/>
                    <a:pt x="20529" y="1138"/>
                    <a:pt x="20529" y="608"/>
                  </a:cubicBezTo>
                  <a:lnTo>
                    <a:pt x="20529" y="0"/>
                  </a:lnTo>
                  <a:lnTo>
                    <a:pt x="10582" y="41"/>
                  </a:lnTo>
                  <a:cubicBezTo>
                    <a:pt x="2375" y="74"/>
                    <a:pt x="592" y="126"/>
                    <a:pt x="392" y="33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79" name="任意多边形: 形状 163"/>
            <p:cNvSpPr/>
            <p:nvPr/>
          </p:nvSpPr>
          <p:spPr>
            <a:xfrm>
              <a:off x="1870416" y="653004"/>
              <a:ext cx="145540" cy="162822"/>
            </a:xfrm>
            <a:custGeom>
              <a:avLst/>
              <a:gdLst/>
              <a:ahLst/>
              <a:cxnLst>
                <a:cxn ang="0">
                  <a:pos x="wd2" y="hd2"/>
                </a:cxn>
                <a:cxn ang="5400000">
                  <a:pos x="wd2" y="hd2"/>
                </a:cxn>
                <a:cxn ang="10800000">
                  <a:pos x="wd2" y="hd2"/>
                </a:cxn>
                <a:cxn ang="16200000">
                  <a:pos x="wd2" y="hd2"/>
                </a:cxn>
              </a:cxnLst>
              <a:rect l="0" t="0" r="r" b="b"/>
              <a:pathLst>
                <a:path w="21269" h="21579" extrusionOk="0">
                  <a:moveTo>
                    <a:pt x="8400" y="2027"/>
                  </a:moveTo>
                  <a:cubicBezTo>
                    <a:pt x="7708" y="2011"/>
                    <a:pt x="7170" y="2045"/>
                    <a:pt x="7025" y="2146"/>
                  </a:cubicBezTo>
                  <a:cubicBezTo>
                    <a:pt x="6836" y="2277"/>
                    <a:pt x="6782" y="4223"/>
                    <a:pt x="6782" y="10819"/>
                  </a:cubicBezTo>
                  <a:cubicBezTo>
                    <a:pt x="6782" y="18795"/>
                    <a:pt x="6803" y="19325"/>
                    <a:pt x="7122" y="19342"/>
                  </a:cubicBezTo>
                  <a:cubicBezTo>
                    <a:pt x="9318" y="19459"/>
                    <a:pt x="10587" y="19316"/>
                    <a:pt x="12814" y="18700"/>
                  </a:cubicBezTo>
                  <a:cubicBezTo>
                    <a:pt x="13771" y="18435"/>
                    <a:pt x="14871" y="17271"/>
                    <a:pt x="15313" y="16058"/>
                  </a:cubicBezTo>
                  <a:cubicBezTo>
                    <a:pt x="16022" y="14109"/>
                    <a:pt x="16097" y="13804"/>
                    <a:pt x="16297" y="12059"/>
                  </a:cubicBezTo>
                  <a:cubicBezTo>
                    <a:pt x="16634" y="9115"/>
                    <a:pt x="16250" y="6556"/>
                    <a:pt x="15199" y="4753"/>
                  </a:cubicBezTo>
                  <a:cubicBezTo>
                    <a:pt x="14410" y="3399"/>
                    <a:pt x="13765" y="2935"/>
                    <a:pt x="12017" y="2463"/>
                  </a:cubicBezTo>
                  <a:cubicBezTo>
                    <a:pt x="11130" y="2223"/>
                    <a:pt x="9553" y="2055"/>
                    <a:pt x="8400" y="2027"/>
                  </a:cubicBezTo>
                  <a:close/>
                  <a:moveTo>
                    <a:pt x="6720" y="0"/>
                  </a:moveTo>
                  <a:cubicBezTo>
                    <a:pt x="13162" y="0"/>
                    <a:pt x="13229" y="4"/>
                    <a:pt x="14686" y="447"/>
                  </a:cubicBezTo>
                  <a:cubicBezTo>
                    <a:pt x="16662" y="1049"/>
                    <a:pt x="17406" y="1428"/>
                    <a:pt x="18368" y="2324"/>
                  </a:cubicBezTo>
                  <a:cubicBezTo>
                    <a:pt x="19745" y="3607"/>
                    <a:pt x="20581" y="5416"/>
                    <a:pt x="21062" y="8158"/>
                  </a:cubicBezTo>
                  <a:cubicBezTo>
                    <a:pt x="21338" y="9726"/>
                    <a:pt x="21338" y="10052"/>
                    <a:pt x="21066" y="11591"/>
                  </a:cubicBezTo>
                  <a:cubicBezTo>
                    <a:pt x="20181" y="16593"/>
                    <a:pt x="18344" y="19476"/>
                    <a:pt x="15186" y="20817"/>
                  </a:cubicBezTo>
                  <a:cubicBezTo>
                    <a:pt x="14022" y="21310"/>
                    <a:pt x="13599" y="21387"/>
                    <a:pt x="11323" y="21516"/>
                  </a:cubicBezTo>
                  <a:cubicBezTo>
                    <a:pt x="9917" y="21596"/>
                    <a:pt x="6988" y="21600"/>
                    <a:pt x="4814" y="21525"/>
                  </a:cubicBezTo>
                  <a:cubicBezTo>
                    <a:pt x="939" y="21392"/>
                    <a:pt x="862" y="21382"/>
                    <a:pt x="899" y="21014"/>
                  </a:cubicBezTo>
                  <a:cubicBezTo>
                    <a:pt x="920" y="20808"/>
                    <a:pt x="1226" y="20351"/>
                    <a:pt x="1578" y="19999"/>
                  </a:cubicBezTo>
                  <a:lnTo>
                    <a:pt x="2220" y="19359"/>
                  </a:lnTo>
                  <a:lnTo>
                    <a:pt x="2220" y="10729"/>
                  </a:lnTo>
                  <a:cubicBezTo>
                    <a:pt x="2220" y="1442"/>
                    <a:pt x="2241" y="1635"/>
                    <a:pt x="1244" y="1851"/>
                  </a:cubicBezTo>
                  <a:cubicBezTo>
                    <a:pt x="383" y="2038"/>
                    <a:pt x="-262" y="1147"/>
                    <a:pt x="105" y="278"/>
                  </a:cubicBezTo>
                  <a:cubicBezTo>
                    <a:pt x="210" y="32"/>
                    <a:pt x="975" y="0"/>
                    <a:pt x="6720"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0" name="任意多边形: 形状 164"/>
            <p:cNvSpPr/>
            <p:nvPr/>
          </p:nvSpPr>
          <p:spPr>
            <a:xfrm>
              <a:off x="1253063" y="682782"/>
              <a:ext cx="95887" cy="134342"/>
            </a:xfrm>
            <a:custGeom>
              <a:avLst/>
              <a:gdLst/>
              <a:ahLst/>
              <a:cxnLst>
                <a:cxn ang="0">
                  <a:pos x="wd2" y="hd2"/>
                </a:cxn>
                <a:cxn ang="5400000">
                  <a:pos x="wd2" y="hd2"/>
                </a:cxn>
                <a:cxn ang="10800000">
                  <a:pos x="wd2" y="hd2"/>
                </a:cxn>
                <a:cxn ang="16200000">
                  <a:pos x="wd2" y="hd2"/>
                </a:cxn>
              </a:cxnLst>
              <a:rect l="0" t="0" r="r" b="b"/>
              <a:pathLst>
                <a:path w="21107" h="21251" extrusionOk="0">
                  <a:moveTo>
                    <a:pt x="7660" y="160"/>
                  </a:moveTo>
                  <a:cubicBezTo>
                    <a:pt x="7339" y="278"/>
                    <a:pt x="6275" y="636"/>
                    <a:pt x="5296" y="955"/>
                  </a:cubicBezTo>
                  <a:cubicBezTo>
                    <a:pt x="2969" y="1713"/>
                    <a:pt x="1072" y="3010"/>
                    <a:pt x="434" y="4277"/>
                  </a:cubicBezTo>
                  <a:cubicBezTo>
                    <a:pt x="-491" y="6117"/>
                    <a:pt x="243" y="9236"/>
                    <a:pt x="1897" y="10493"/>
                  </a:cubicBezTo>
                  <a:cubicBezTo>
                    <a:pt x="3034" y="11358"/>
                    <a:pt x="5184" y="12059"/>
                    <a:pt x="7137" y="12202"/>
                  </a:cubicBezTo>
                  <a:cubicBezTo>
                    <a:pt x="8068" y="12270"/>
                    <a:pt x="9815" y="12478"/>
                    <a:pt x="11022" y="12665"/>
                  </a:cubicBezTo>
                  <a:cubicBezTo>
                    <a:pt x="12844" y="12947"/>
                    <a:pt x="13400" y="13138"/>
                    <a:pt x="14311" y="13791"/>
                  </a:cubicBezTo>
                  <a:cubicBezTo>
                    <a:pt x="15310" y="14509"/>
                    <a:pt x="15408" y="14680"/>
                    <a:pt x="15408" y="15724"/>
                  </a:cubicBezTo>
                  <a:cubicBezTo>
                    <a:pt x="15408" y="18008"/>
                    <a:pt x="13636" y="18931"/>
                    <a:pt x="9267" y="18924"/>
                  </a:cubicBezTo>
                  <a:cubicBezTo>
                    <a:pt x="4984" y="18917"/>
                    <a:pt x="3127" y="18022"/>
                    <a:pt x="3127" y="15965"/>
                  </a:cubicBezTo>
                  <a:cubicBezTo>
                    <a:pt x="3127" y="14708"/>
                    <a:pt x="2575" y="14291"/>
                    <a:pt x="1232" y="14533"/>
                  </a:cubicBezTo>
                  <a:cubicBezTo>
                    <a:pt x="569" y="14653"/>
                    <a:pt x="495" y="14770"/>
                    <a:pt x="495" y="15706"/>
                  </a:cubicBezTo>
                  <a:cubicBezTo>
                    <a:pt x="495" y="16278"/>
                    <a:pt x="350" y="17420"/>
                    <a:pt x="172" y="18244"/>
                  </a:cubicBezTo>
                  <a:cubicBezTo>
                    <a:pt x="-202" y="19976"/>
                    <a:pt x="-176" y="20005"/>
                    <a:pt x="2455" y="20712"/>
                  </a:cubicBezTo>
                  <a:cubicBezTo>
                    <a:pt x="5654" y="21572"/>
                    <a:pt x="12141" y="21373"/>
                    <a:pt x="15261" y="20320"/>
                  </a:cubicBezTo>
                  <a:cubicBezTo>
                    <a:pt x="19742" y="18807"/>
                    <a:pt x="21102" y="17311"/>
                    <a:pt x="21107" y="13885"/>
                  </a:cubicBezTo>
                  <a:cubicBezTo>
                    <a:pt x="21109" y="12256"/>
                    <a:pt x="21008" y="11864"/>
                    <a:pt x="20378" y="11056"/>
                  </a:cubicBezTo>
                  <a:cubicBezTo>
                    <a:pt x="19245" y="9603"/>
                    <a:pt x="18077" y="9208"/>
                    <a:pt x="12558" y="8409"/>
                  </a:cubicBezTo>
                  <a:cubicBezTo>
                    <a:pt x="6901" y="7590"/>
                    <a:pt x="6433" y="7386"/>
                    <a:pt x="5994" y="5552"/>
                  </a:cubicBezTo>
                  <a:cubicBezTo>
                    <a:pt x="5515" y="3545"/>
                    <a:pt x="6667" y="2653"/>
                    <a:pt x="10188" y="2306"/>
                  </a:cubicBezTo>
                  <a:cubicBezTo>
                    <a:pt x="12146" y="2113"/>
                    <a:pt x="14769" y="2572"/>
                    <a:pt x="15755" y="3281"/>
                  </a:cubicBezTo>
                  <a:cubicBezTo>
                    <a:pt x="16446" y="3778"/>
                    <a:pt x="16555" y="4000"/>
                    <a:pt x="16435" y="4676"/>
                  </a:cubicBezTo>
                  <a:cubicBezTo>
                    <a:pt x="16240" y="5785"/>
                    <a:pt x="16794" y="6305"/>
                    <a:pt x="17924" y="6074"/>
                  </a:cubicBezTo>
                  <a:cubicBezTo>
                    <a:pt x="18535" y="5949"/>
                    <a:pt x="18790" y="5754"/>
                    <a:pt x="18840" y="5375"/>
                  </a:cubicBezTo>
                  <a:cubicBezTo>
                    <a:pt x="18879" y="5086"/>
                    <a:pt x="19124" y="4109"/>
                    <a:pt x="19386" y="3204"/>
                  </a:cubicBezTo>
                  <a:cubicBezTo>
                    <a:pt x="19931" y="1316"/>
                    <a:pt x="19942" y="1332"/>
                    <a:pt x="17676" y="586"/>
                  </a:cubicBezTo>
                  <a:cubicBezTo>
                    <a:pt x="16341" y="147"/>
                    <a:pt x="15618" y="71"/>
                    <a:pt x="12191" y="12"/>
                  </a:cubicBezTo>
                  <a:cubicBezTo>
                    <a:pt x="9868" y="-28"/>
                    <a:pt x="8004" y="33"/>
                    <a:pt x="7660" y="1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1" name="任意多边形: 形状 165"/>
            <p:cNvSpPr/>
            <p:nvPr/>
          </p:nvSpPr>
          <p:spPr>
            <a:xfrm>
              <a:off x="1655141" y="682768"/>
              <a:ext cx="141782" cy="133870"/>
            </a:xfrm>
            <a:custGeom>
              <a:avLst/>
              <a:gdLst/>
              <a:ahLst/>
              <a:cxnLst>
                <a:cxn ang="0">
                  <a:pos x="wd2" y="hd2"/>
                </a:cxn>
                <a:cxn ang="5400000">
                  <a:pos x="wd2" y="hd2"/>
                </a:cxn>
                <a:cxn ang="10800000">
                  <a:pos x="wd2" y="hd2"/>
                </a:cxn>
                <a:cxn ang="16200000">
                  <a:pos x="wd2" y="hd2"/>
                </a:cxn>
              </a:cxnLst>
              <a:rect l="0" t="0" r="r" b="b"/>
              <a:pathLst>
                <a:path w="21470" h="21498" extrusionOk="0">
                  <a:moveTo>
                    <a:pt x="8750" y="51"/>
                  </a:moveTo>
                  <a:cubicBezTo>
                    <a:pt x="7296" y="293"/>
                    <a:pt x="5088" y="1278"/>
                    <a:pt x="4170" y="2094"/>
                  </a:cubicBezTo>
                  <a:cubicBezTo>
                    <a:pt x="1275" y="4666"/>
                    <a:pt x="0" y="7359"/>
                    <a:pt x="0" y="10899"/>
                  </a:cubicBezTo>
                  <a:cubicBezTo>
                    <a:pt x="0" y="13738"/>
                    <a:pt x="591" y="15655"/>
                    <a:pt x="2057" y="17571"/>
                  </a:cubicBezTo>
                  <a:cubicBezTo>
                    <a:pt x="3439" y="19378"/>
                    <a:pt x="6291" y="21138"/>
                    <a:pt x="8205" y="21365"/>
                  </a:cubicBezTo>
                  <a:cubicBezTo>
                    <a:pt x="10040" y="21583"/>
                    <a:pt x="13666" y="21523"/>
                    <a:pt x="15086" y="21252"/>
                  </a:cubicBezTo>
                  <a:cubicBezTo>
                    <a:pt x="17820" y="20730"/>
                    <a:pt x="19951" y="20111"/>
                    <a:pt x="20061" y="19807"/>
                  </a:cubicBezTo>
                  <a:cubicBezTo>
                    <a:pt x="20122" y="19638"/>
                    <a:pt x="20137" y="18335"/>
                    <a:pt x="20093" y="16912"/>
                  </a:cubicBezTo>
                  <a:lnTo>
                    <a:pt x="20015" y="14326"/>
                  </a:lnTo>
                  <a:lnTo>
                    <a:pt x="20602" y="14175"/>
                  </a:lnTo>
                  <a:cubicBezTo>
                    <a:pt x="21288" y="13998"/>
                    <a:pt x="21600" y="13518"/>
                    <a:pt x="21420" y="12917"/>
                  </a:cubicBezTo>
                  <a:cubicBezTo>
                    <a:pt x="21298" y="12509"/>
                    <a:pt x="21094" y="12488"/>
                    <a:pt x="16832" y="12441"/>
                  </a:cubicBezTo>
                  <a:lnTo>
                    <a:pt x="12371" y="12392"/>
                  </a:lnTo>
                  <a:lnTo>
                    <a:pt x="12406" y="13223"/>
                  </a:lnTo>
                  <a:cubicBezTo>
                    <a:pt x="12447" y="14178"/>
                    <a:pt x="12427" y="14163"/>
                    <a:pt x="13842" y="14308"/>
                  </a:cubicBezTo>
                  <a:cubicBezTo>
                    <a:pt x="15634" y="14493"/>
                    <a:pt x="15690" y="14567"/>
                    <a:pt x="15690" y="16783"/>
                  </a:cubicBezTo>
                  <a:lnTo>
                    <a:pt x="15690" y="18706"/>
                  </a:lnTo>
                  <a:lnTo>
                    <a:pt x="14835" y="18954"/>
                  </a:lnTo>
                  <a:cubicBezTo>
                    <a:pt x="14365" y="19090"/>
                    <a:pt x="13075" y="19205"/>
                    <a:pt x="11969" y="19209"/>
                  </a:cubicBezTo>
                  <a:cubicBezTo>
                    <a:pt x="10130" y="19216"/>
                    <a:pt x="9854" y="19162"/>
                    <a:pt x="8768" y="18583"/>
                  </a:cubicBezTo>
                  <a:cubicBezTo>
                    <a:pt x="7345" y="17824"/>
                    <a:pt x="6138" y="16310"/>
                    <a:pt x="5296" y="14226"/>
                  </a:cubicBezTo>
                  <a:cubicBezTo>
                    <a:pt x="4775" y="12938"/>
                    <a:pt x="4728" y="12601"/>
                    <a:pt x="4732" y="10259"/>
                  </a:cubicBezTo>
                  <a:cubicBezTo>
                    <a:pt x="4737" y="7847"/>
                    <a:pt x="4774" y="7619"/>
                    <a:pt x="5358" y="6312"/>
                  </a:cubicBezTo>
                  <a:cubicBezTo>
                    <a:pt x="6197" y="4436"/>
                    <a:pt x="7812" y="3185"/>
                    <a:pt x="10487" y="2340"/>
                  </a:cubicBezTo>
                  <a:cubicBezTo>
                    <a:pt x="12290" y="1770"/>
                    <a:pt x="15513" y="2430"/>
                    <a:pt x="16832" y="3639"/>
                  </a:cubicBezTo>
                  <a:cubicBezTo>
                    <a:pt x="17478" y="4231"/>
                    <a:pt x="17572" y="4447"/>
                    <a:pt x="17657" y="5534"/>
                  </a:cubicBezTo>
                  <a:lnTo>
                    <a:pt x="17753" y="6761"/>
                  </a:lnTo>
                  <a:lnTo>
                    <a:pt x="19210" y="6419"/>
                  </a:lnTo>
                  <a:lnTo>
                    <a:pt x="19585" y="4108"/>
                  </a:lnTo>
                  <a:cubicBezTo>
                    <a:pt x="19837" y="2558"/>
                    <a:pt x="19894" y="1726"/>
                    <a:pt x="19758" y="1582"/>
                  </a:cubicBezTo>
                  <a:cubicBezTo>
                    <a:pt x="19647" y="1464"/>
                    <a:pt x="18754" y="1081"/>
                    <a:pt x="17774" y="731"/>
                  </a:cubicBezTo>
                  <a:cubicBezTo>
                    <a:pt x="16134" y="145"/>
                    <a:pt x="15727" y="88"/>
                    <a:pt x="12673" y="22"/>
                  </a:cubicBezTo>
                  <a:cubicBezTo>
                    <a:pt x="10847" y="-17"/>
                    <a:pt x="9082" y="-4"/>
                    <a:pt x="8750" y="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2" name="任意多边形: 形状 166"/>
            <p:cNvSpPr/>
            <p:nvPr/>
          </p:nvSpPr>
          <p:spPr>
            <a:xfrm>
              <a:off x="1999843" y="683556"/>
              <a:ext cx="139476" cy="132898"/>
            </a:xfrm>
            <a:custGeom>
              <a:avLst/>
              <a:gdLst/>
              <a:ahLst/>
              <a:cxnLst>
                <a:cxn ang="0">
                  <a:pos x="wd2" y="hd2"/>
                </a:cxn>
                <a:cxn ang="5400000">
                  <a:pos x="wd2" y="hd2"/>
                </a:cxn>
                <a:cxn ang="10800000">
                  <a:pos x="wd2" y="hd2"/>
                </a:cxn>
                <a:cxn ang="16200000">
                  <a:pos x="wd2" y="hd2"/>
                </a:cxn>
              </a:cxnLst>
              <a:rect l="0" t="0" r="r" b="b"/>
              <a:pathLst>
                <a:path w="21600" h="21600" extrusionOk="0">
                  <a:moveTo>
                    <a:pt x="9545" y="6395"/>
                  </a:moveTo>
                  <a:cubicBezTo>
                    <a:pt x="9565" y="6409"/>
                    <a:pt x="9442" y="6604"/>
                    <a:pt x="9272" y="6827"/>
                  </a:cubicBezTo>
                  <a:cubicBezTo>
                    <a:pt x="9017" y="7161"/>
                    <a:pt x="7097" y="12472"/>
                    <a:pt x="7097" y="12842"/>
                  </a:cubicBezTo>
                  <a:cubicBezTo>
                    <a:pt x="7097" y="12904"/>
                    <a:pt x="8249" y="12954"/>
                    <a:pt x="9657" y="12954"/>
                  </a:cubicBezTo>
                  <a:lnTo>
                    <a:pt x="12217" y="12954"/>
                  </a:lnTo>
                  <a:lnTo>
                    <a:pt x="11697" y="11820"/>
                  </a:lnTo>
                  <a:cubicBezTo>
                    <a:pt x="10938" y="10164"/>
                    <a:pt x="9402" y="6291"/>
                    <a:pt x="9545" y="6395"/>
                  </a:cubicBezTo>
                  <a:close/>
                  <a:moveTo>
                    <a:pt x="9749" y="0"/>
                  </a:moveTo>
                  <a:lnTo>
                    <a:pt x="10886" y="0"/>
                  </a:lnTo>
                  <a:cubicBezTo>
                    <a:pt x="11951" y="0"/>
                    <a:pt x="12045" y="43"/>
                    <a:pt x="12355" y="672"/>
                  </a:cubicBezTo>
                  <a:cubicBezTo>
                    <a:pt x="12537" y="1042"/>
                    <a:pt x="12764" y="1649"/>
                    <a:pt x="12859" y="2022"/>
                  </a:cubicBezTo>
                  <a:cubicBezTo>
                    <a:pt x="12955" y="2394"/>
                    <a:pt x="13444" y="3719"/>
                    <a:pt x="13946" y="4966"/>
                  </a:cubicBezTo>
                  <a:cubicBezTo>
                    <a:pt x="14448" y="6212"/>
                    <a:pt x="15715" y="9370"/>
                    <a:pt x="16762" y="11982"/>
                  </a:cubicBezTo>
                  <a:cubicBezTo>
                    <a:pt x="17809" y="14595"/>
                    <a:pt x="18972" y="17324"/>
                    <a:pt x="19348" y="18048"/>
                  </a:cubicBezTo>
                  <a:cubicBezTo>
                    <a:pt x="19975" y="19255"/>
                    <a:pt x="20095" y="19371"/>
                    <a:pt x="20815" y="19452"/>
                  </a:cubicBezTo>
                  <a:cubicBezTo>
                    <a:pt x="21579" y="19538"/>
                    <a:pt x="21600" y="19563"/>
                    <a:pt x="21600" y="20403"/>
                  </a:cubicBezTo>
                  <a:lnTo>
                    <a:pt x="21600" y="21266"/>
                  </a:lnTo>
                  <a:lnTo>
                    <a:pt x="12422" y="21598"/>
                  </a:lnTo>
                  <a:lnTo>
                    <a:pt x="12343" y="19548"/>
                  </a:lnTo>
                  <a:lnTo>
                    <a:pt x="13348" y="19496"/>
                  </a:lnTo>
                  <a:cubicBezTo>
                    <a:pt x="13901" y="19467"/>
                    <a:pt x="14402" y="19393"/>
                    <a:pt x="14460" y="19332"/>
                  </a:cubicBezTo>
                  <a:cubicBezTo>
                    <a:pt x="14518" y="19271"/>
                    <a:pt x="14197" y="18321"/>
                    <a:pt x="13747" y="17221"/>
                  </a:cubicBezTo>
                  <a:lnTo>
                    <a:pt x="12929" y="15221"/>
                  </a:lnTo>
                  <a:lnTo>
                    <a:pt x="6168" y="15319"/>
                  </a:lnTo>
                  <a:lnTo>
                    <a:pt x="5597" y="16457"/>
                  </a:lnTo>
                  <a:cubicBezTo>
                    <a:pt x="5252" y="17143"/>
                    <a:pt x="5017" y="17960"/>
                    <a:pt x="5006" y="18513"/>
                  </a:cubicBezTo>
                  <a:cubicBezTo>
                    <a:pt x="4988" y="19359"/>
                    <a:pt x="5027" y="19431"/>
                    <a:pt x="5514" y="19431"/>
                  </a:cubicBezTo>
                  <a:cubicBezTo>
                    <a:pt x="6255" y="19431"/>
                    <a:pt x="7086" y="19796"/>
                    <a:pt x="7227" y="20184"/>
                  </a:cubicBezTo>
                  <a:cubicBezTo>
                    <a:pt x="7293" y="20364"/>
                    <a:pt x="7289" y="20756"/>
                    <a:pt x="7217" y="21056"/>
                  </a:cubicBezTo>
                  <a:lnTo>
                    <a:pt x="7087" y="21600"/>
                  </a:lnTo>
                  <a:lnTo>
                    <a:pt x="0" y="21266"/>
                  </a:lnTo>
                  <a:lnTo>
                    <a:pt x="0" y="19541"/>
                  </a:lnTo>
                  <a:lnTo>
                    <a:pt x="967" y="19457"/>
                  </a:lnTo>
                  <a:cubicBezTo>
                    <a:pt x="1924" y="19375"/>
                    <a:pt x="1938" y="19362"/>
                    <a:pt x="2253" y="18323"/>
                  </a:cubicBezTo>
                  <a:cubicBezTo>
                    <a:pt x="2609" y="17148"/>
                    <a:pt x="2861" y="16542"/>
                    <a:pt x="4511" y="12896"/>
                  </a:cubicBezTo>
                  <a:cubicBezTo>
                    <a:pt x="5144" y="11499"/>
                    <a:pt x="5787" y="9848"/>
                    <a:pt x="5941" y="9226"/>
                  </a:cubicBezTo>
                  <a:cubicBezTo>
                    <a:pt x="6322" y="7687"/>
                    <a:pt x="8350" y="2526"/>
                    <a:pt x="9121" y="113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3" name="任意多边形: 形状 167"/>
            <p:cNvSpPr/>
            <p:nvPr/>
          </p:nvSpPr>
          <p:spPr>
            <a:xfrm>
              <a:off x="2131632" y="682717"/>
              <a:ext cx="144700" cy="135459"/>
            </a:xfrm>
            <a:custGeom>
              <a:avLst/>
              <a:gdLst/>
              <a:ahLst/>
              <a:cxnLst>
                <a:cxn ang="0">
                  <a:pos x="wd2" y="hd2"/>
                </a:cxn>
                <a:cxn ang="5400000">
                  <a:pos x="wd2" y="hd2"/>
                </a:cxn>
                <a:cxn ang="10800000">
                  <a:pos x="wd2" y="hd2"/>
                </a:cxn>
                <a:cxn ang="16200000">
                  <a:pos x="wd2" y="hd2"/>
                </a:cxn>
              </a:cxnLst>
              <a:rect l="0" t="0" r="r" b="b"/>
              <a:pathLst>
                <a:path w="21142" h="21274" extrusionOk="0">
                  <a:moveTo>
                    <a:pt x="9452" y="2124"/>
                  </a:moveTo>
                  <a:cubicBezTo>
                    <a:pt x="9120" y="2141"/>
                    <a:pt x="8877" y="2209"/>
                    <a:pt x="8612" y="2333"/>
                  </a:cubicBezTo>
                  <a:cubicBezTo>
                    <a:pt x="6937" y="3116"/>
                    <a:pt x="6206" y="3876"/>
                    <a:pt x="5181" y="5900"/>
                  </a:cubicBezTo>
                  <a:cubicBezTo>
                    <a:pt x="4711" y="6828"/>
                    <a:pt x="4668" y="7113"/>
                    <a:pt x="4664" y="9355"/>
                  </a:cubicBezTo>
                  <a:cubicBezTo>
                    <a:pt x="4657" y="13173"/>
                    <a:pt x="5268" y="15614"/>
                    <a:pt x="6657" y="17314"/>
                  </a:cubicBezTo>
                  <a:cubicBezTo>
                    <a:pt x="7535" y="18389"/>
                    <a:pt x="8583" y="18913"/>
                    <a:pt x="10138" y="19053"/>
                  </a:cubicBezTo>
                  <a:cubicBezTo>
                    <a:pt x="13774" y="19380"/>
                    <a:pt x="15893" y="17275"/>
                    <a:pt x="16357" y="12872"/>
                  </a:cubicBezTo>
                  <a:cubicBezTo>
                    <a:pt x="16653" y="10058"/>
                    <a:pt x="16343" y="7391"/>
                    <a:pt x="15512" y="5606"/>
                  </a:cubicBezTo>
                  <a:cubicBezTo>
                    <a:pt x="14380" y="3176"/>
                    <a:pt x="13506" y="2543"/>
                    <a:pt x="10828" y="2215"/>
                  </a:cubicBezTo>
                  <a:cubicBezTo>
                    <a:pt x="10206" y="2138"/>
                    <a:pt x="9785" y="2106"/>
                    <a:pt x="9452" y="2124"/>
                  </a:cubicBezTo>
                  <a:close/>
                  <a:moveTo>
                    <a:pt x="9987" y="1"/>
                  </a:moveTo>
                  <a:cubicBezTo>
                    <a:pt x="10348" y="4"/>
                    <a:pt x="10731" y="9"/>
                    <a:pt x="11118" y="18"/>
                  </a:cubicBezTo>
                  <a:cubicBezTo>
                    <a:pt x="14269" y="88"/>
                    <a:pt x="15302" y="398"/>
                    <a:pt x="17431" y="1918"/>
                  </a:cubicBezTo>
                  <a:cubicBezTo>
                    <a:pt x="20143" y="3853"/>
                    <a:pt x="21591" y="7632"/>
                    <a:pt x="21018" y="11282"/>
                  </a:cubicBezTo>
                  <a:cubicBezTo>
                    <a:pt x="20262" y="16090"/>
                    <a:pt x="18479" y="18927"/>
                    <a:pt x="15328" y="20337"/>
                  </a:cubicBezTo>
                  <a:cubicBezTo>
                    <a:pt x="12749" y="21491"/>
                    <a:pt x="8463" y="21594"/>
                    <a:pt x="6053" y="20560"/>
                  </a:cubicBezTo>
                  <a:cubicBezTo>
                    <a:pt x="4022" y="19688"/>
                    <a:pt x="3800" y="19552"/>
                    <a:pt x="2807" y="18556"/>
                  </a:cubicBezTo>
                  <a:cubicBezTo>
                    <a:pt x="871" y="16612"/>
                    <a:pt x="19" y="14076"/>
                    <a:pt x="1" y="10193"/>
                  </a:cubicBezTo>
                  <a:cubicBezTo>
                    <a:pt x="-9" y="8180"/>
                    <a:pt x="43" y="7830"/>
                    <a:pt x="521" y="6720"/>
                  </a:cubicBezTo>
                  <a:cubicBezTo>
                    <a:pt x="1891" y="3535"/>
                    <a:pt x="1819" y="3628"/>
                    <a:pt x="4513" y="1502"/>
                  </a:cubicBezTo>
                  <a:cubicBezTo>
                    <a:pt x="5320" y="865"/>
                    <a:pt x="6599" y="305"/>
                    <a:pt x="7819" y="55"/>
                  </a:cubicBezTo>
                  <a:cubicBezTo>
                    <a:pt x="8019" y="14"/>
                    <a:pt x="8904" y="-6"/>
                    <a:pt x="998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4" name="任意多边形: 形状 168"/>
            <p:cNvSpPr/>
            <p:nvPr/>
          </p:nvSpPr>
          <p:spPr>
            <a:xfrm>
              <a:off x="2953420" y="682697"/>
              <a:ext cx="97352" cy="134893"/>
            </a:xfrm>
            <a:custGeom>
              <a:avLst/>
              <a:gdLst/>
              <a:ahLst/>
              <a:cxnLst>
                <a:cxn ang="0">
                  <a:pos x="wd2" y="hd2"/>
                </a:cxn>
                <a:cxn ang="5400000">
                  <a:pos x="wd2" y="hd2"/>
                </a:cxn>
                <a:cxn ang="10800000">
                  <a:pos x="wd2" y="hd2"/>
                </a:cxn>
                <a:cxn ang="16200000">
                  <a:pos x="wd2" y="hd2"/>
                </a:cxn>
              </a:cxnLst>
              <a:rect l="0" t="0" r="r" b="b"/>
              <a:pathLst>
                <a:path w="21295" h="21478" extrusionOk="0">
                  <a:moveTo>
                    <a:pt x="7445" y="120"/>
                  </a:moveTo>
                  <a:cubicBezTo>
                    <a:pt x="4202" y="660"/>
                    <a:pt x="1094" y="3160"/>
                    <a:pt x="189" y="5956"/>
                  </a:cubicBezTo>
                  <a:cubicBezTo>
                    <a:pt x="-234" y="7265"/>
                    <a:pt x="314" y="8813"/>
                    <a:pt x="1696" y="10214"/>
                  </a:cubicBezTo>
                  <a:cubicBezTo>
                    <a:pt x="2803" y="11336"/>
                    <a:pt x="4293" y="11845"/>
                    <a:pt x="7736" y="12280"/>
                  </a:cubicBezTo>
                  <a:cubicBezTo>
                    <a:pt x="13308" y="12983"/>
                    <a:pt x="15040" y="13649"/>
                    <a:pt x="15452" y="15247"/>
                  </a:cubicBezTo>
                  <a:cubicBezTo>
                    <a:pt x="15921" y="17067"/>
                    <a:pt x="14255" y="18848"/>
                    <a:pt x="11861" y="19084"/>
                  </a:cubicBezTo>
                  <a:cubicBezTo>
                    <a:pt x="8044" y="19462"/>
                    <a:pt x="5372" y="19001"/>
                    <a:pt x="3876" y="17707"/>
                  </a:cubicBezTo>
                  <a:cubicBezTo>
                    <a:pt x="3234" y="17151"/>
                    <a:pt x="3087" y="16814"/>
                    <a:pt x="3087" y="15900"/>
                  </a:cubicBezTo>
                  <a:cubicBezTo>
                    <a:pt x="3087" y="14875"/>
                    <a:pt x="3022" y="14764"/>
                    <a:pt x="2354" y="14642"/>
                  </a:cubicBezTo>
                  <a:cubicBezTo>
                    <a:pt x="979" y="14391"/>
                    <a:pt x="488" y="14808"/>
                    <a:pt x="314" y="16376"/>
                  </a:cubicBezTo>
                  <a:cubicBezTo>
                    <a:pt x="96" y="18335"/>
                    <a:pt x="-30" y="19759"/>
                    <a:pt x="6" y="19867"/>
                  </a:cubicBezTo>
                  <a:cubicBezTo>
                    <a:pt x="22" y="19916"/>
                    <a:pt x="714" y="20201"/>
                    <a:pt x="1543" y="20498"/>
                  </a:cubicBezTo>
                  <a:cubicBezTo>
                    <a:pt x="3196" y="21092"/>
                    <a:pt x="4709" y="21286"/>
                    <a:pt x="8926" y="21448"/>
                  </a:cubicBezTo>
                  <a:cubicBezTo>
                    <a:pt x="12275" y="21577"/>
                    <a:pt x="14172" y="21291"/>
                    <a:pt x="16473" y="20309"/>
                  </a:cubicBezTo>
                  <a:cubicBezTo>
                    <a:pt x="19600" y="18975"/>
                    <a:pt x="20946" y="17235"/>
                    <a:pt x="21244" y="14141"/>
                  </a:cubicBezTo>
                  <a:cubicBezTo>
                    <a:pt x="21366" y="12871"/>
                    <a:pt x="21287" y="12445"/>
                    <a:pt x="20795" y="11709"/>
                  </a:cubicBezTo>
                  <a:cubicBezTo>
                    <a:pt x="20049" y="10593"/>
                    <a:pt x="18930" y="9725"/>
                    <a:pt x="17615" y="9241"/>
                  </a:cubicBezTo>
                  <a:cubicBezTo>
                    <a:pt x="16730" y="8916"/>
                    <a:pt x="11359" y="8064"/>
                    <a:pt x="8723" y="7831"/>
                  </a:cubicBezTo>
                  <a:cubicBezTo>
                    <a:pt x="6688" y="7651"/>
                    <a:pt x="5629" y="6096"/>
                    <a:pt x="6248" y="4199"/>
                  </a:cubicBezTo>
                  <a:cubicBezTo>
                    <a:pt x="6532" y="3328"/>
                    <a:pt x="6725" y="3150"/>
                    <a:pt x="7786" y="2780"/>
                  </a:cubicBezTo>
                  <a:cubicBezTo>
                    <a:pt x="8527" y="2522"/>
                    <a:pt x="9858" y="2317"/>
                    <a:pt x="11201" y="2255"/>
                  </a:cubicBezTo>
                  <a:cubicBezTo>
                    <a:pt x="13157" y="2164"/>
                    <a:pt x="13547" y="2211"/>
                    <a:pt x="14709" y="2682"/>
                  </a:cubicBezTo>
                  <a:cubicBezTo>
                    <a:pt x="15979" y="3196"/>
                    <a:pt x="16025" y="3251"/>
                    <a:pt x="16308" y="4582"/>
                  </a:cubicBezTo>
                  <a:lnTo>
                    <a:pt x="16599" y="5953"/>
                  </a:lnTo>
                  <a:lnTo>
                    <a:pt x="17584" y="5953"/>
                  </a:lnTo>
                  <a:cubicBezTo>
                    <a:pt x="18166" y="5953"/>
                    <a:pt x="18659" y="5823"/>
                    <a:pt x="18790" y="5635"/>
                  </a:cubicBezTo>
                  <a:cubicBezTo>
                    <a:pt x="19126" y="5156"/>
                    <a:pt x="19892" y="1774"/>
                    <a:pt x="19734" y="1473"/>
                  </a:cubicBezTo>
                  <a:cubicBezTo>
                    <a:pt x="19657" y="1328"/>
                    <a:pt x="18790" y="953"/>
                    <a:pt x="17806" y="639"/>
                  </a:cubicBezTo>
                  <a:cubicBezTo>
                    <a:pt x="16213" y="132"/>
                    <a:pt x="15603" y="63"/>
                    <a:pt x="12239" y="10"/>
                  </a:cubicBezTo>
                  <a:cubicBezTo>
                    <a:pt x="10162" y="-23"/>
                    <a:pt x="8004" y="26"/>
                    <a:pt x="7445" y="12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5" name="任意多边形: 形状 169"/>
            <p:cNvSpPr/>
            <p:nvPr/>
          </p:nvSpPr>
          <p:spPr>
            <a:xfrm>
              <a:off x="1355810" y="684220"/>
              <a:ext cx="137940" cy="134162"/>
            </a:xfrm>
            <a:custGeom>
              <a:avLst/>
              <a:gdLst/>
              <a:ahLst/>
              <a:cxnLst>
                <a:cxn ang="0">
                  <a:pos x="wd2" y="hd2"/>
                </a:cxn>
                <a:cxn ang="5400000">
                  <a:pos x="wd2" y="hd2"/>
                </a:cxn>
                <a:cxn ang="10800000">
                  <a:pos x="wd2" y="hd2"/>
                </a:cxn>
                <a:cxn ang="16200000">
                  <a:pos x="wd2" y="hd2"/>
                </a:cxn>
              </a:cxnLst>
              <a:rect l="0" t="0" r="r" b="b"/>
              <a:pathLst>
                <a:path w="21573" h="21527" extrusionOk="0">
                  <a:moveTo>
                    <a:pt x="154" y="408"/>
                  </a:moveTo>
                  <a:cubicBezTo>
                    <a:pt x="92" y="574"/>
                    <a:pt x="24" y="934"/>
                    <a:pt x="4" y="1208"/>
                  </a:cubicBezTo>
                  <a:cubicBezTo>
                    <a:pt x="-27" y="1637"/>
                    <a:pt x="104" y="1737"/>
                    <a:pt x="959" y="1933"/>
                  </a:cubicBezTo>
                  <a:cubicBezTo>
                    <a:pt x="1504" y="2059"/>
                    <a:pt x="2060" y="2274"/>
                    <a:pt x="2195" y="2413"/>
                  </a:cubicBezTo>
                  <a:cubicBezTo>
                    <a:pt x="2376" y="2598"/>
                    <a:pt x="2419" y="4374"/>
                    <a:pt x="2360" y="9218"/>
                  </a:cubicBezTo>
                  <a:cubicBezTo>
                    <a:pt x="2289" y="15090"/>
                    <a:pt x="2320" y="15888"/>
                    <a:pt x="2652" y="16879"/>
                  </a:cubicBezTo>
                  <a:cubicBezTo>
                    <a:pt x="3283" y="18759"/>
                    <a:pt x="5242" y="20631"/>
                    <a:pt x="6858" y="20898"/>
                  </a:cubicBezTo>
                  <a:cubicBezTo>
                    <a:pt x="7182" y="20952"/>
                    <a:pt x="8244" y="21139"/>
                    <a:pt x="9218" y="21315"/>
                  </a:cubicBezTo>
                  <a:cubicBezTo>
                    <a:pt x="10800" y="21600"/>
                    <a:pt x="11165" y="21599"/>
                    <a:pt x="12645" y="21306"/>
                  </a:cubicBezTo>
                  <a:cubicBezTo>
                    <a:pt x="15146" y="20811"/>
                    <a:pt x="16976" y="20022"/>
                    <a:pt x="17804" y="19082"/>
                  </a:cubicBezTo>
                  <a:cubicBezTo>
                    <a:pt x="19000" y="17724"/>
                    <a:pt x="19218" y="16440"/>
                    <a:pt x="19504" y="9113"/>
                  </a:cubicBezTo>
                  <a:cubicBezTo>
                    <a:pt x="19674" y="4752"/>
                    <a:pt x="19836" y="2566"/>
                    <a:pt x="20005" y="2357"/>
                  </a:cubicBezTo>
                  <a:cubicBezTo>
                    <a:pt x="20142" y="2188"/>
                    <a:pt x="20551" y="1971"/>
                    <a:pt x="20914" y="1877"/>
                  </a:cubicBezTo>
                  <a:cubicBezTo>
                    <a:pt x="21517" y="1720"/>
                    <a:pt x="21573" y="1632"/>
                    <a:pt x="21573" y="853"/>
                  </a:cubicBezTo>
                  <a:lnTo>
                    <a:pt x="21573" y="0"/>
                  </a:lnTo>
                  <a:lnTo>
                    <a:pt x="14510" y="0"/>
                  </a:lnTo>
                  <a:lnTo>
                    <a:pt x="14546" y="830"/>
                  </a:lnTo>
                  <a:cubicBezTo>
                    <a:pt x="14587" y="1743"/>
                    <a:pt x="14601" y="1757"/>
                    <a:pt x="15665" y="1915"/>
                  </a:cubicBezTo>
                  <a:cubicBezTo>
                    <a:pt x="17066" y="2123"/>
                    <a:pt x="17004" y="1827"/>
                    <a:pt x="16992" y="8242"/>
                  </a:cubicBezTo>
                  <a:cubicBezTo>
                    <a:pt x="16979" y="15179"/>
                    <a:pt x="16817" y="16387"/>
                    <a:pt x="15773" y="17327"/>
                  </a:cubicBezTo>
                  <a:cubicBezTo>
                    <a:pt x="14592" y="18391"/>
                    <a:pt x="12125" y="18732"/>
                    <a:pt x="10091" y="18112"/>
                  </a:cubicBezTo>
                  <a:cubicBezTo>
                    <a:pt x="8588" y="17654"/>
                    <a:pt x="7890" y="16975"/>
                    <a:pt x="7452" y="15548"/>
                  </a:cubicBezTo>
                  <a:cubicBezTo>
                    <a:pt x="7128" y="14490"/>
                    <a:pt x="7095" y="13662"/>
                    <a:pt x="7170" y="8528"/>
                  </a:cubicBezTo>
                  <a:cubicBezTo>
                    <a:pt x="7266" y="2046"/>
                    <a:pt x="7271" y="2025"/>
                    <a:pt x="8607" y="2025"/>
                  </a:cubicBezTo>
                  <a:cubicBezTo>
                    <a:pt x="9519" y="2025"/>
                    <a:pt x="9957" y="1484"/>
                    <a:pt x="9746" y="620"/>
                  </a:cubicBezTo>
                  <a:lnTo>
                    <a:pt x="9620" y="107"/>
                  </a:lnTo>
                  <a:lnTo>
                    <a:pt x="4943" y="107"/>
                  </a:lnTo>
                  <a:cubicBezTo>
                    <a:pt x="1102" y="107"/>
                    <a:pt x="246" y="160"/>
                    <a:pt x="154" y="4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6" name="任意多边形: 形状 170"/>
            <p:cNvSpPr/>
            <p:nvPr/>
          </p:nvSpPr>
          <p:spPr>
            <a:xfrm>
              <a:off x="1501719" y="684220"/>
              <a:ext cx="146118" cy="133088"/>
            </a:xfrm>
            <a:custGeom>
              <a:avLst/>
              <a:gdLst/>
              <a:ahLst/>
              <a:cxnLst>
                <a:cxn ang="0">
                  <a:pos x="wd2" y="hd2"/>
                </a:cxn>
                <a:cxn ang="5400000">
                  <a:pos x="wd2" y="hd2"/>
                </a:cxn>
                <a:cxn ang="10800000">
                  <a:pos x="wd2" y="hd2"/>
                </a:cxn>
                <a:cxn ang="16200000">
                  <a:pos x="wd2" y="hd2"/>
                </a:cxn>
              </a:cxnLst>
              <a:rect l="0" t="0" r="r" b="b"/>
              <a:pathLst>
                <a:path w="21600" h="21583" extrusionOk="0">
                  <a:moveTo>
                    <a:pt x="229" y="251"/>
                  </a:moveTo>
                  <a:cubicBezTo>
                    <a:pt x="157" y="330"/>
                    <a:pt x="98" y="716"/>
                    <a:pt x="98" y="1109"/>
                  </a:cubicBezTo>
                  <a:cubicBezTo>
                    <a:pt x="98" y="1701"/>
                    <a:pt x="173" y="1825"/>
                    <a:pt x="540" y="1838"/>
                  </a:cubicBezTo>
                  <a:cubicBezTo>
                    <a:pt x="783" y="1846"/>
                    <a:pt x="1247" y="1924"/>
                    <a:pt x="1571" y="2011"/>
                  </a:cubicBezTo>
                  <a:lnTo>
                    <a:pt x="2160" y="2170"/>
                  </a:lnTo>
                  <a:lnTo>
                    <a:pt x="2310" y="10411"/>
                  </a:lnTo>
                  <a:cubicBezTo>
                    <a:pt x="2412" y="16045"/>
                    <a:pt x="2394" y="18786"/>
                    <a:pt x="2254" y="19074"/>
                  </a:cubicBezTo>
                  <a:cubicBezTo>
                    <a:pt x="2085" y="19420"/>
                    <a:pt x="1899" y="19476"/>
                    <a:pt x="1220" y="19391"/>
                  </a:cubicBezTo>
                  <a:cubicBezTo>
                    <a:pt x="301" y="19275"/>
                    <a:pt x="91" y="19469"/>
                    <a:pt x="35" y="20487"/>
                  </a:cubicBezTo>
                  <a:lnTo>
                    <a:pt x="0" y="21111"/>
                  </a:lnTo>
                  <a:lnTo>
                    <a:pt x="3436" y="21111"/>
                  </a:lnTo>
                  <a:cubicBezTo>
                    <a:pt x="6849" y="21111"/>
                    <a:pt x="6874" y="21107"/>
                    <a:pt x="7034" y="20613"/>
                  </a:cubicBezTo>
                  <a:cubicBezTo>
                    <a:pt x="7265" y="19903"/>
                    <a:pt x="6873" y="19495"/>
                    <a:pt x="5960" y="19495"/>
                  </a:cubicBezTo>
                  <a:cubicBezTo>
                    <a:pt x="5306" y="19495"/>
                    <a:pt x="5164" y="19409"/>
                    <a:pt x="4990" y="18906"/>
                  </a:cubicBezTo>
                  <a:cubicBezTo>
                    <a:pt x="4878" y="18582"/>
                    <a:pt x="4725" y="15530"/>
                    <a:pt x="4651" y="12124"/>
                  </a:cubicBezTo>
                  <a:lnTo>
                    <a:pt x="4516" y="5930"/>
                  </a:lnTo>
                  <a:lnTo>
                    <a:pt x="7167" y="9425"/>
                  </a:lnTo>
                  <a:cubicBezTo>
                    <a:pt x="10987" y="14461"/>
                    <a:pt x="16368" y="21187"/>
                    <a:pt x="16763" y="21419"/>
                  </a:cubicBezTo>
                  <a:cubicBezTo>
                    <a:pt x="16949" y="21528"/>
                    <a:pt x="17576" y="21600"/>
                    <a:pt x="18156" y="21579"/>
                  </a:cubicBezTo>
                  <a:lnTo>
                    <a:pt x="19211" y="21542"/>
                  </a:lnTo>
                  <a:lnTo>
                    <a:pt x="19268" y="12710"/>
                  </a:lnTo>
                  <a:cubicBezTo>
                    <a:pt x="19304" y="7086"/>
                    <a:pt x="19404" y="3584"/>
                    <a:pt x="19542" y="3071"/>
                  </a:cubicBezTo>
                  <a:cubicBezTo>
                    <a:pt x="19782" y="2177"/>
                    <a:pt x="20131" y="1871"/>
                    <a:pt x="21011" y="1782"/>
                  </a:cubicBezTo>
                  <a:cubicBezTo>
                    <a:pt x="21558" y="1728"/>
                    <a:pt x="21600" y="1662"/>
                    <a:pt x="21600" y="862"/>
                  </a:cubicBezTo>
                  <a:lnTo>
                    <a:pt x="21600" y="0"/>
                  </a:lnTo>
                  <a:lnTo>
                    <a:pt x="14727" y="0"/>
                  </a:lnTo>
                  <a:lnTo>
                    <a:pt x="14762" y="839"/>
                  </a:lnTo>
                  <a:cubicBezTo>
                    <a:pt x="14800" y="1780"/>
                    <a:pt x="14803" y="1782"/>
                    <a:pt x="15948" y="1935"/>
                  </a:cubicBezTo>
                  <a:cubicBezTo>
                    <a:pt x="16499" y="2009"/>
                    <a:pt x="16844" y="2188"/>
                    <a:pt x="16982" y="2470"/>
                  </a:cubicBezTo>
                  <a:cubicBezTo>
                    <a:pt x="17122" y="2758"/>
                    <a:pt x="17140" y="4718"/>
                    <a:pt x="17038" y="8607"/>
                  </a:cubicBezTo>
                  <a:lnTo>
                    <a:pt x="16887" y="14322"/>
                  </a:lnTo>
                  <a:lnTo>
                    <a:pt x="15525" y="12574"/>
                  </a:lnTo>
                  <a:cubicBezTo>
                    <a:pt x="12133" y="8222"/>
                    <a:pt x="9671" y="4976"/>
                    <a:pt x="7990" y="2639"/>
                  </a:cubicBezTo>
                  <a:lnTo>
                    <a:pt x="6169" y="108"/>
                  </a:lnTo>
                  <a:lnTo>
                    <a:pt x="3265" y="108"/>
                  </a:lnTo>
                  <a:cubicBezTo>
                    <a:pt x="1667" y="108"/>
                    <a:pt x="301" y="172"/>
                    <a:pt x="229" y="25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7" name="任意多边形: 形状 171"/>
            <p:cNvSpPr/>
            <p:nvPr/>
          </p:nvSpPr>
          <p:spPr>
            <a:xfrm>
              <a:off x="2447528" y="684884"/>
              <a:ext cx="105189" cy="131540"/>
            </a:xfrm>
            <a:custGeom>
              <a:avLst/>
              <a:gdLst/>
              <a:ahLst/>
              <a:cxnLst>
                <a:cxn ang="0">
                  <a:pos x="wd2" y="hd2"/>
                </a:cxn>
                <a:cxn ang="5400000">
                  <a:pos x="wd2" y="hd2"/>
                </a:cxn>
                <a:cxn ang="10800000">
                  <a:pos x="wd2" y="hd2"/>
                </a:cxn>
                <a:cxn ang="16200000">
                  <a:pos x="wd2" y="hd2"/>
                </a:cxn>
              </a:cxnLst>
              <a:rect l="0" t="0" r="r" b="b"/>
              <a:pathLst>
                <a:path w="21190" h="21600" extrusionOk="0">
                  <a:moveTo>
                    <a:pt x="232" y="309"/>
                  </a:moveTo>
                  <a:cubicBezTo>
                    <a:pt x="-243" y="1317"/>
                    <a:pt x="-37" y="1620"/>
                    <a:pt x="1311" y="1899"/>
                  </a:cubicBezTo>
                  <a:cubicBezTo>
                    <a:pt x="2037" y="2049"/>
                    <a:pt x="2699" y="2228"/>
                    <a:pt x="2783" y="2297"/>
                  </a:cubicBezTo>
                  <a:cubicBezTo>
                    <a:pt x="2937" y="2422"/>
                    <a:pt x="2985" y="15736"/>
                    <a:pt x="2841" y="18271"/>
                  </a:cubicBezTo>
                  <a:cubicBezTo>
                    <a:pt x="2768" y="19539"/>
                    <a:pt x="2706" y="19661"/>
                    <a:pt x="1963" y="19974"/>
                  </a:cubicBezTo>
                  <a:cubicBezTo>
                    <a:pt x="1486" y="20175"/>
                    <a:pt x="1144" y="20504"/>
                    <a:pt x="1113" y="20789"/>
                  </a:cubicBezTo>
                  <a:lnTo>
                    <a:pt x="1063" y="21267"/>
                  </a:lnTo>
                  <a:lnTo>
                    <a:pt x="20452" y="21600"/>
                  </a:lnTo>
                  <a:lnTo>
                    <a:pt x="20442" y="20997"/>
                  </a:lnTo>
                  <a:cubicBezTo>
                    <a:pt x="20430" y="20270"/>
                    <a:pt x="20973" y="16885"/>
                    <a:pt x="21169" y="16470"/>
                  </a:cubicBezTo>
                  <a:cubicBezTo>
                    <a:pt x="21357" y="16070"/>
                    <a:pt x="20295" y="15638"/>
                    <a:pt x="19515" y="15797"/>
                  </a:cubicBezTo>
                  <a:cubicBezTo>
                    <a:pt x="18993" y="15904"/>
                    <a:pt x="18831" y="16146"/>
                    <a:pt x="18576" y="17202"/>
                  </a:cubicBezTo>
                  <a:cubicBezTo>
                    <a:pt x="18407" y="17904"/>
                    <a:pt x="18104" y="18566"/>
                    <a:pt x="17904" y="18673"/>
                  </a:cubicBezTo>
                  <a:cubicBezTo>
                    <a:pt x="17704" y="18780"/>
                    <a:pt x="15639" y="18868"/>
                    <a:pt x="13315" y="18868"/>
                  </a:cubicBezTo>
                  <a:lnTo>
                    <a:pt x="9091" y="18868"/>
                  </a:lnTo>
                  <a:lnTo>
                    <a:pt x="9212" y="11561"/>
                  </a:lnTo>
                  <a:lnTo>
                    <a:pt x="12304" y="11561"/>
                  </a:lnTo>
                  <a:cubicBezTo>
                    <a:pt x="14004" y="11561"/>
                    <a:pt x="15383" y="11634"/>
                    <a:pt x="15368" y="11724"/>
                  </a:cubicBezTo>
                  <a:cubicBezTo>
                    <a:pt x="15352" y="11814"/>
                    <a:pt x="15476" y="12403"/>
                    <a:pt x="15643" y="13033"/>
                  </a:cubicBezTo>
                  <a:lnTo>
                    <a:pt x="15947" y="14178"/>
                  </a:lnTo>
                  <a:lnTo>
                    <a:pt x="18055" y="14178"/>
                  </a:lnTo>
                  <a:lnTo>
                    <a:pt x="18055" y="6980"/>
                  </a:lnTo>
                  <a:lnTo>
                    <a:pt x="17001" y="6980"/>
                  </a:lnTo>
                  <a:cubicBezTo>
                    <a:pt x="15955" y="6980"/>
                    <a:pt x="15946" y="6987"/>
                    <a:pt x="15764" y="7977"/>
                  </a:cubicBezTo>
                  <a:cubicBezTo>
                    <a:pt x="15538" y="9202"/>
                    <a:pt x="14989" y="9428"/>
                    <a:pt x="12619" y="9268"/>
                  </a:cubicBezTo>
                  <a:cubicBezTo>
                    <a:pt x="11709" y="9207"/>
                    <a:pt x="10569" y="9144"/>
                    <a:pt x="10087" y="9129"/>
                  </a:cubicBezTo>
                  <a:lnTo>
                    <a:pt x="9211" y="9102"/>
                  </a:lnTo>
                  <a:lnTo>
                    <a:pt x="9091" y="2290"/>
                  </a:lnTo>
                  <a:lnTo>
                    <a:pt x="12500" y="2338"/>
                  </a:lnTo>
                  <a:cubicBezTo>
                    <a:pt x="17452" y="2408"/>
                    <a:pt x="17373" y="2393"/>
                    <a:pt x="17458" y="3284"/>
                  </a:cubicBezTo>
                  <a:cubicBezTo>
                    <a:pt x="17498" y="3697"/>
                    <a:pt x="17653" y="4311"/>
                    <a:pt x="17802" y="4648"/>
                  </a:cubicBezTo>
                  <a:cubicBezTo>
                    <a:pt x="18049" y="5206"/>
                    <a:pt x="18149" y="5245"/>
                    <a:pt x="18934" y="5084"/>
                  </a:cubicBezTo>
                  <a:lnTo>
                    <a:pt x="19794" y="4908"/>
                  </a:lnTo>
                  <a:lnTo>
                    <a:pt x="20104" y="2618"/>
                  </a:lnTo>
                  <a:cubicBezTo>
                    <a:pt x="20274" y="1358"/>
                    <a:pt x="20350" y="254"/>
                    <a:pt x="20272" y="164"/>
                  </a:cubicBezTo>
                  <a:cubicBezTo>
                    <a:pt x="20194" y="74"/>
                    <a:pt x="15686" y="0"/>
                    <a:pt x="10254" y="0"/>
                  </a:cubicBezTo>
                  <a:cubicBezTo>
                    <a:pt x="1983" y="0"/>
                    <a:pt x="353" y="50"/>
                    <a:pt x="232" y="3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8" name="任意多边形: 形状 172"/>
            <p:cNvSpPr/>
            <p:nvPr/>
          </p:nvSpPr>
          <p:spPr>
            <a:xfrm>
              <a:off x="2561216" y="684884"/>
              <a:ext cx="104192" cy="131107"/>
            </a:xfrm>
            <a:custGeom>
              <a:avLst/>
              <a:gdLst/>
              <a:ahLst/>
              <a:cxnLst>
                <a:cxn ang="0">
                  <a:pos x="wd2" y="hd2"/>
                </a:cxn>
                <a:cxn ang="5400000">
                  <a:pos x="wd2" y="hd2"/>
                </a:cxn>
                <a:cxn ang="10800000">
                  <a:pos x="wd2" y="hd2"/>
                </a:cxn>
                <a:cxn ang="16200000">
                  <a:pos x="wd2" y="hd2"/>
                </a:cxn>
              </a:cxnLst>
              <a:rect l="0" t="0" r="r" b="b"/>
              <a:pathLst>
                <a:path w="21327" h="21539" extrusionOk="0">
                  <a:moveTo>
                    <a:pt x="70" y="579"/>
                  </a:moveTo>
                  <a:cubicBezTo>
                    <a:pt x="-187" y="1401"/>
                    <a:pt x="259" y="1827"/>
                    <a:pt x="1564" y="2006"/>
                  </a:cubicBezTo>
                  <a:cubicBezTo>
                    <a:pt x="2187" y="2091"/>
                    <a:pt x="2817" y="2220"/>
                    <a:pt x="2964" y="2293"/>
                  </a:cubicBezTo>
                  <a:cubicBezTo>
                    <a:pt x="3240" y="2430"/>
                    <a:pt x="3092" y="18024"/>
                    <a:pt x="2806" y="18876"/>
                  </a:cubicBezTo>
                  <a:cubicBezTo>
                    <a:pt x="2725" y="19116"/>
                    <a:pt x="2291" y="19588"/>
                    <a:pt x="1841" y="19924"/>
                  </a:cubicBezTo>
                  <a:cubicBezTo>
                    <a:pt x="1391" y="20260"/>
                    <a:pt x="999" y="20702"/>
                    <a:pt x="971" y="20906"/>
                  </a:cubicBezTo>
                  <a:cubicBezTo>
                    <a:pt x="925" y="21246"/>
                    <a:pt x="1732" y="21291"/>
                    <a:pt x="10740" y="21443"/>
                  </a:cubicBezTo>
                  <a:cubicBezTo>
                    <a:pt x="19988" y="21600"/>
                    <a:pt x="20568" y="21587"/>
                    <a:pt x="20695" y="21225"/>
                  </a:cubicBezTo>
                  <a:cubicBezTo>
                    <a:pt x="20770" y="21014"/>
                    <a:pt x="20969" y="19746"/>
                    <a:pt x="21139" y="18409"/>
                  </a:cubicBezTo>
                  <a:cubicBezTo>
                    <a:pt x="21413" y="16248"/>
                    <a:pt x="21400" y="15962"/>
                    <a:pt x="21018" y="15845"/>
                  </a:cubicBezTo>
                  <a:cubicBezTo>
                    <a:pt x="19705" y="15440"/>
                    <a:pt x="18525" y="16454"/>
                    <a:pt x="18475" y="18030"/>
                  </a:cubicBezTo>
                  <a:lnTo>
                    <a:pt x="18446" y="18930"/>
                  </a:lnTo>
                  <a:lnTo>
                    <a:pt x="17296" y="18955"/>
                  </a:lnTo>
                  <a:cubicBezTo>
                    <a:pt x="16664" y="18969"/>
                    <a:pt x="14724" y="19031"/>
                    <a:pt x="12986" y="19092"/>
                  </a:cubicBezTo>
                  <a:lnTo>
                    <a:pt x="9825" y="19204"/>
                  </a:lnTo>
                  <a:lnTo>
                    <a:pt x="9655" y="18522"/>
                  </a:lnTo>
                  <a:cubicBezTo>
                    <a:pt x="9562" y="18147"/>
                    <a:pt x="9485" y="16425"/>
                    <a:pt x="9485" y="14696"/>
                  </a:cubicBezTo>
                  <a:lnTo>
                    <a:pt x="9485" y="11552"/>
                  </a:lnTo>
                  <a:lnTo>
                    <a:pt x="15603" y="11457"/>
                  </a:lnTo>
                  <a:lnTo>
                    <a:pt x="15875" y="13857"/>
                  </a:lnTo>
                  <a:lnTo>
                    <a:pt x="18050" y="13857"/>
                  </a:lnTo>
                  <a:lnTo>
                    <a:pt x="18050" y="6874"/>
                  </a:lnTo>
                  <a:lnTo>
                    <a:pt x="16962" y="6874"/>
                  </a:lnTo>
                  <a:cubicBezTo>
                    <a:pt x="15876" y="6874"/>
                    <a:pt x="15874" y="6876"/>
                    <a:pt x="15739" y="7847"/>
                  </a:cubicBezTo>
                  <a:cubicBezTo>
                    <a:pt x="15626" y="8656"/>
                    <a:pt x="15487" y="8846"/>
                    <a:pt x="14923" y="8971"/>
                  </a:cubicBezTo>
                  <a:cubicBezTo>
                    <a:pt x="13725" y="9237"/>
                    <a:pt x="11211" y="9388"/>
                    <a:pt x="10335" y="9247"/>
                  </a:cubicBezTo>
                  <a:lnTo>
                    <a:pt x="9485" y="9111"/>
                  </a:lnTo>
                  <a:lnTo>
                    <a:pt x="9485" y="6768"/>
                  </a:lnTo>
                  <a:cubicBezTo>
                    <a:pt x="9485" y="5480"/>
                    <a:pt x="9563" y="3970"/>
                    <a:pt x="9658" y="3413"/>
                  </a:cubicBezTo>
                  <a:lnTo>
                    <a:pt x="9831" y="2400"/>
                  </a:lnTo>
                  <a:lnTo>
                    <a:pt x="12989" y="2317"/>
                  </a:lnTo>
                  <a:cubicBezTo>
                    <a:pt x="14725" y="2271"/>
                    <a:pt x="16513" y="2296"/>
                    <a:pt x="16962" y="2373"/>
                  </a:cubicBezTo>
                  <a:cubicBezTo>
                    <a:pt x="17726" y="2503"/>
                    <a:pt x="17786" y="2588"/>
                    <a:pt x="17914" y="3711"/>
                  </a:cubicBezTo>
                  <a:lnTo>
                    <a:pt x="18050" y="4910"/>
                  </a:lnTo>
                  <a:lnTo>
                    <a:pt x="19196" y="5086"/>
                  </a:lnTo>
                  <a:cubicBezTo>
                    <a:pt x="20326" y="5260"/>
                    <a:pt x="20342" y="5254"/>
                    <a:pt x="20324" y="4650"/>
                  </a:cubicBezTo>
                  <a:cubicBezTo>
                    <a:pt x="20314" y="4313"/>
                    <a:pt x="20500" y="3260"/>
                    <a:pt x="20738" y="2310"/>
                  </a:cubicBezTo>
                  <a:cubicBezTo>
                    <a:pt x="21056" y="1035"/>
                    <a:pt x="21090" y="507"/>
                    <a:pt x="20868" y="292"/>
                  </a:cubicBezTo>
                  <a:cubicBezTo>
                    <a:pt x="20626" y="58"/>
                    <a:pt x="18551" y="0"/>
                    <a:pt x="10409" y="0"/>
                  </a:cubicBezTo>
                  <a:lnTo>
                    <a:pt x="251"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89" name="任意多边形: 形状 173"/>
            <p:cNvSpPr/>
            <p:nvPr/>
          </p:nvSpPr>
          <p:spPr>
            <a:xfrm>
              <a:off x="2803689" y="684220"/>
              <a:ext cx="147549" cy="134874"/>
            </a:xfrm>
            <a:custGeom>
              <a:avLst/>
              <a:gdLst/>
              <a:ahLst/>
              <a:cxnLst>
                <a:cxn ang="0">
                  <a:pos x="wd2" y="hd2"/>
                </a:cxn>
                <a:cxn ang="5400000">
                  <a:pos x="wd2" y="hd2"/>
                </a:cxn>
                <a:cxn ang="10800000">
                  <a:pos x="wd2" y="hd2"/>
                </a:cxn>
                <a:cxn ang="16200000">
                  <a:pos x="wd2" y="hd2"/>
                </a:cxn>
              </a:cxnLst>
              <a:rect l="0" t="0" r="r" b="b"/>
              <a:pathLst>
                <a:path w="21516" h="21428" extrusionOk="0">
                  <a:moveTo>
                    <a:pt x="143" y="404"/>
                  </a:moveTo>
                  <a:cubicBezTo>
                    <a:pt x="85" y="569"/>
                    <a:pt x="22" y="924"/>
                    <a:pt x="4" y="1194"/>
                  </a:cubicBezTo>
                  <a:cubicBezTo>
                    <a:pt x="-26" y="1622"/>
                    <a:pt x="99" y="1717"/>
                    <a:pt x="977" y="1932"/>
                  </a:cubicBezTo>
                  <a:cubicBezTo>
                    <a:pt x="1531" y="2067"/>
                    <a:pt x="2076" y="2240"/>
                    <a:pt x="2187" y="2315"/>
                  </a:cubicBezTo>
                  <a:cubicBezTo>
                    <a:pt x="2455" y="2495"/>
                    <a:pt x="2468" y="17795"/>
                    <a:pt x="2202" y="18558"/>
                  </a:cubicBezTo>
                  <a:cubicBezTo>
                    <a:pt x="2050" y="18994"/>
                    <a:pt x="1884" y="19099"/>
                    <a:pt x="1346" y="19099"/>
                  </a:cubicBezTo>
                  <a:cubicBezTo>
                    <a:pt x="263" y="19099"/>
                    <a:pt x="67" y="19266"/>
                    <a:pt x="67" y="20182"/>
                  </a:cubicBezTo>
                  <a:lnTo>
                    <a:pt x="67" y="21008"/>
                  </a:lnTo>
                  <a:lnTo>
                    <a:pt x="3408" y="20845"/>
                  </a:lnTo>
                  <a:cubicBezTo>
                    <a:pt x="6723" y="20683"/>
                    <a:pt x="6751" y="20678"/>
                    <a:pt x="6911" y="20165"/>
                  </a:cubicBezTo>
                  <a:cubicBezTo>
                    <a:pt x="7109" y="19532"/>
                    <a:pt x="6714" y="19151"/>
                    <a:pt x="5695" y="18990"/>
                  </a:cubicBezTo>
                  <a:cubicBezTo>
                    <a:pt x="5316" y="18930"/>
                    <a:pt x="4923" y="18842"/>
                    <a:pt x="4822" y="18793"/>
                  </a:cubicBezTo>
                  <a:cubicBezTo>
                    <a:pt x="4716" y="18743"/>
                    <a:pt x="4567" y="15929"/>
                    <a:pt x="4473" y="12202"/>
                  </a:cubicBezTo>
                  <a:lnTo>
                    <a:pt x="4309" y="5698"/>
                  </a:lnTo>
                  <a:lnTo>
                    <a:pt x="4754" y="6245"/>
                  </a:lnTo>
                  <a:cubicBezTo>
                    <a:pt x="4999" y="6546"/>
                    <a:pt x="5679" y="7439"/>
                    <a:pt x="6265" y="8230"/>
                  </a:cubicBezTo>
                  <a:cubicBezTo>
                    <a:pt x="8390" y="11096"/>
                    <a:pt x="15722" y="20305"/>
                    <a:pt x="16214" y="20727"/>
                  </a:cubicBezTo>
                  <a:cubicBezTo>
                    <a:pt x="16666" y="21114"/>
                    <a:pt x="18755" y="21600"/>
                    <a:pt x="18969" y="21367"/>
                  </a:cubicBezTo>
                  <a:cubicBezTo>
                    <a:pt x="19013" y="21319"/>
                    <a:pt x="19082" y="17069"/>
                    <a:pt x="19122" y="11923"/>
                  </a:cubicBezTo>
                  <a:cubicBezTo>
                    <a:pt x="19206" y="1130"/>
                    <a:pt x="18989" y="2173"/>
                    <a:pt x="21243" y="1716"/>
                  </a:cubicBezTo>
                  <a:cubicBezTo>
                    <a:pt x="21547" y="1654"/>
                    <a:pt x="21574" y="1530"/>
                    <a:pt x="21437" y="822"/>
                  </a:cubicBezTo>
                  <a:lnTo>
                    <a:pt x="21277" y="0"/>
                  </a:lnTo>
                  <a:lnTo>
                    <a:pt x="14497" y="0"/>
                  </a:lnTo>
                  <a:lnTo>
                    <a:pt x="14497" y="1688"/>
                  </a:lnTo>
                  <a:lnTo>
                    <a:pt x="15528" y="1911"/>
                  </a:lnTo>
                  <a:cubicBezTo>
                    <a:pt x="16094" y="2033"/>
                    <a:pt x="16594" y="2223"/>
                    <a:pt x="16639" y="2333"/>
                  </a:cubicBezTo>
                  <a:cubicBezTo>
                    <a:pt x="16683" y="2443"/>
                    <a:pt x="16720" y="5144"/>
                    <a:pt x="16721" y="8336"/>
                  </a:cubicBezTo>
                  <a:lnTo>
                    <a:pt x="16723" y="14140"/>
                  </a:lnTo>
                  <a:lnTo>
                    <a:pt x="16191" y="13506"/>
                  </a:lnTo>
                  <a:cubicBezTo>
                    <a:pt x="14322" y="11277"/>
                    <a:pt x="9989" y="5645"/>
                    <a:pt x="7627" y="2374"/>
                  </a:cubicBezTo>
                  <a:lnTo>
                    <a:pt x="5988" y="106"/>
                  </a:lnTo>
                  <a:lnTo>
                    <a:pt x="3118" y="106"/>
                  </a:lnTo>
                  <a:cubicBezTo>
                    <a:pt x="822" y="106"/>
                    <a:pt x="227" y="165"/>
                    <a:pt x="143" y="4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0" name="任意多边形: 形状 174"/>
            <p:cNvSpPr/>
            <p:nvPr/>
          </p:nvSpPr>
          <p:spPr>
            <a:xfrm>
              <a:off x="3054537" y="684575"/>
              <a:ext cx="120767" cy="131426"/>
            </a:xfrm>
            <a:custGeom>
              <a:avLst/>
              <a:gdLst/>
              <a:ahLst/>
              <a:cxnLst>
                <a:cxn ang="0">
                  <a:pos x="wd2" y="hd2"/>
                </a:cxn>
                <a:cxn ang="5400000">
                  <a:pos x="wd2" y="hd2"/>
                </a:cxn>
                <a:cxn ang="10800000">
                  <a:pos x="wd2" y="hd2"/>
                </a:cxn>
                <a:cxn ang="16200000">
                  <a:pos x="wd2" y="hd2"/>
                </a:cxn>
              </a:cxnLst>
              <a:rect l="0" t="0" r="r" b="b"/>
              <a:pathLst>
                <a:path w="21563" h="21492" extrusionOk="0">
                  <a:moveTo>
                    <a:pt x="80" y="281"/>
                  </a:moveTo>
                  <a:cubicBezTo>
                    <a:pt x="92" y="467"/>
                    <a:pt x="79" y="1689"/>
                    <a:pt x="51" y="2996"/>
                  </a:cubicBezTo>
                  <a:lnTo>
                    <a:pt x="0" y="5372"/>
                  </a:lnTo>
                  <a:lnTo>
                    <a:pt x="2227" y="5722"/>
                  </a:lnTo>
                  <a:lnTo>
                    <a:pt x="2238" y="4895"/>
                  </a:lnTo>
                  <a:cubicBezTo>
                    <a:pt x="2244" y="4441"/>
                    <a:pt x="2276" y="3727"/>
                    <a:pt x="2310" y="3309"/>
                  </a:cubicBezTo>
                  <a:lnTo>
                    <a:pt x="2372" y="2548"/>
                  </a:lnTo>
                  <a:lnTo>
                    <a:pt x="4862" y="2391"/>
                  </a:lnTo>
                  <a:cubicBezTo>
                    <a:pt x="6388" y="2294"/>
                    <a:pt x="7522" y="2315"/>
                    <a:pt x="7791" y="2446"/>
                  </a:cubicBezTo>
                  <a:cubicBezTo>
                    <a:pt x="8211" y="2651"/>
                    <a:pt x="8221" y="3000"/>
                    <a:pt x="8028" y="10812"/>
                  </a:cubicBezTo>
                  <a:cubicBezTo>
                    <a:pt x="7806" y="19791"/>
                    <a:pt x="7892" y="19370"/>
                    <a:pt x="6285" y="19383"/>
                  </a:cubicBezTo>
                  <a:cubicBezTo>
                    <a:pt x="5366" y="19390"/>
                    <a:pt x="5085" y="19662"/>
                    <a:pt x="5022" y="20600"/>
                  </a:cubicBezTo>
                  <a:lnTo>
                    <a:pt x="4981" y="21229"/>
                  </a:lnTo>
                  <a:lnTo>
                    <a:pt x="10656" y="21396"/>
                  </a:lnTo>
                  <a:cubicBezTo>
                    <a:pt x="15980" y="21553"/>
                    <a:pt x="16336" y="21540"/>
                    <a:pt x="16404" y="21179"/>
                  </a:cubicBezTo>
                  <a:cubicBezTo>
                    <a:pt x="16443" y="20968"/>
                    <a:pt x="16531" y="20680"/>
                    <a:pt x="16598" y="20539"/>
                  </a:cubicBezTo>
                  <a:cubicBezTo>
                    <a:pt x="16793" y="20131"/>
                    <a:pt x="16039" y="19600"/>
                    <a:pt x="15265" y="19600"/>
                  </a:cubicBezTo>
                  <a:cubicBezTo>
                    <a:pt x="14874" y="19600"/>
                    <a:pt x="14348" y="19499"/>
                    <a:pt x="14096" y="19375"/>
                  </a:cubicBezTo>
                  <a:cubicBezTo>
                    <a:pt x="13655" y="19159"/>
                    <a:pt x="13637" y="18833"/>
                    <a:pt x="13637" y="10783"/>
                  </a:cubicBezTo>
                  <a:lnTo>
                    <a:pt x="13637" y="2416"/>
                  </a:lnTo>
                  <a:lnTo>
                    <a:pt x="16187" y="2459"/>
                  </a:lnTo>
                  <a:cubicBezTo>
                    <a:pt x="17734" y="2486"/>
                    <a:pt x="18805" y="2597"/>
                    <a:pt x="18911" y="2743"/>
                  </a:cubicBezTo>
                  <a:cubicBezTo>
                    <a:pt x="19006" y="2875"/>
                    <a:pt x="19088" y="3423"/>
                    <a:pt x="19092" y="3960"/>
                  </a:cubicBezTo>
                  <a:cubicBezTo>
                    <a:pt x="19102" y="5282"/>
                    <a:pt x="19522" y="5786"/>
                    <a:pt x="20419" y="5551"/>
                  </a:cubicBezTo>
                  <a:cubicBezTo>
                    <a:pt x="21101" y="5373"/>
                    <a:pt x="21105" y="5361"/>
                    <a:pt x="21375" y="2874"/>
                  </a:cubicBezTo>
                  <a:cubicBezTo>
                    <a:pt x="21524" y="1500"/>
                    <a:pt x="21600" y="328"/>
                    <a:pt x="21545" y="269"/>
                  </a:cubicBezTo>
                  <a:cubicBezTo>
                    <a:pt x="21489" y="210"/>
                    <a:pt x="16632" y="113"/>
                    <a:pt x="10751" y="52"/>
                  </a:cubicBezTo>
                  <a:cubicBezTo>
                    <a:pt x="1161" y="-47"/>
                    <a:pt x="60" y="-23"/>
                    <a:pt x="80" y="28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1" name="任意多边形: 形状 175"/>
            <p:cNvSpPr/>
            <p:nvPr/>
          </p:nvSpPr>
          <p:spPr>
            <a:xfrm>
              <a:off x="3182056" y="684220"/>
              <a:ext cx="64104" cy="130178"/>
            </a:xfrm>
            <a:custGeom>
              <a:avLst/>
              <a:gdLst/>
              <a:ahLst/>
              <a:cxnLst>
                <a:cxn ang="0">
                  <a:pos x="wd2" y="hd2"/>
                </a:cxn>
                <a:cxn ang="5400000">
                  <a:pos x="wd2" y="hd2"/>
                </a:cxn>
                <a:cxn ang="10800000">
                  <a:pos x="wd2" y="hd2"/>
                </a:cxn>
                <a:cxn ang="16200000">
                  <a:pos x="wd2" y="hd2"/>
                </a:cxn>
              </a:cxnLst>
              <a:rect l="0" t="0" r="r" b="b"/>
              <a:pathLst>
                <a:path w="21287" h="21600" extrusionOk="0">
                  <a:moveTo>
                    <a:pt x="523" y="253"/>
                  </a:moveTo>
                  <a:cubicBezTo>
                    <a:pt x="356" y="336"/>
                    <a:pt x="221" y="733"/>
                    <a:pt x="221" y="1135"/>
                  </a:cubicBezTo>
                  <a:cubicBezTo>
                    <a:pt x="221" y="1687"/>
                    <a:pt x="409" y="1863"/>
                    <a:pt x="993" y="1857"/>
                  </a:cubicBezTo>
                  <a:cubicBezTo>
                    <a:pt x="1417" y="1852"/>
                    <a:pt x="2608" y="1957"/>
                    <a:pt x="3639" y="2091"/>
                  </a:cubicBezTo>
                  <a:lnTo>
                    <a:pt x="5514" y="2334"/>
                  </a:lnTo>
                  <a:lnTo>
                    <a:pt x="5387" y="6237"/>
                  </a:lnTo>
                  <a:cubicBezTo>
                    <a:pt x="5318" y="8383"/>
                    <a:pt x="5192" y="12222"/>
                    <a:pt x="5107" y="14767"/>
                  </a:cubicBezTo>
                  <a:cubicBezTo>
                    <a:pt x="5005" y="17846"/>
                    <a:pt x="4789" y="19450"/>
                    <a:pt x="4462" y="19558"/>
                  </a:cubicBezTo>
                  <a:cubicBezTo>
                    <a:pt x="4191" y="19647"/>
                    <a:pt x="3349" y="19771"/>
                    <a:pt x="2590" y="19833"/>
                  </a:cubicBezTo>
                  <a:cubicBezTo>
                    <a:pt x="996" y="19965"/>
                    <a:pt x="190" y="20368"/>
                    <a:pt x="78" y="21091"/>
                  </a:cubicBezTo>
                  <a:lnTo>
                    <a:pt x="0" y="21600"/>
                  </a:lnTo>
                  <a:lnTo>
                    <a:pt x="20733" y="21600"/>
                  </a:lnTo>
                  <a:lnTo>
                    <a:pt x="21095" y="21091"/>
                  </a:lnTo>
                  <a:cubicBezTo>
                    <a:pt x="21600" y="20382"/>
                    <a:pt x="20777" y="19970"/>
                    <a:pt x="18583" y="19833"/>
                  </a:cubicBezTo>
                  <a:cubicBezTo>
                    <a:pt x="17582" y="19771"/>
                    <a:pt x="16629" y="19696"/>
                    <a:pt x="16467" y="19666"/>
                  </a:cubicBezTo>
                  <a:cubicBezTo>
                    <a:pt x="16304" y="19636"/>
                    <a:pt x="15930" y="17233"/>
                    <a:pt x="15635" y="14324"/>
                  </a:cubicBezTo>
                  <a:cubicBezTo>
                    <a:pt x="15211" y="10141"/>
                    <a:pt x="15213" y="8336"/>
                    <a:pt x="15646" y="5681"/>
                  </a:cubicBezTo>
                  <a:lnTo>
                    <a:pt x="16193" y="2326"/>
                  </a:lnTo>
                  <a:lnTo>
                    <a:pt x="17580" y="2087"/>
                  </a:lnTo>
                  <a:cubicBezTo>
                    <a:pt x="18344" y="1956"/>
                    <a:pt x="19525" y="1850"/>
                    <a:pt x="20207" y="1853"/>
                  </a:cubicBezTo>
                  <a:cubicBezTo>
                    <a:pt x="21426" y="1859"/>
                    <a:pt x="21440" y="1844"/>
                    <a:pt x="21089" y="929"/>
                  </a:cubicBezTo>
                  <a:lnTo>
                    <a:pt x="20733" y="0"/>
                  </a:lnTo>
                  <a:lnTo>
                    <a:pt x="10779" y="51"/>
                  </a:lnTo>
                  <a:cubicBezTo>
                    <a:pt x="5304" y="79"/>
                    <a:pt x="689" y="170"/>
                    <a:pt x="523" y="2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2" name="任意多边形: 形状 176"/>
            <p:cNvSpPr/>
            <p:nvPr/>
          </p:nvSpPr>
          <p:spPr>
            <a:xfrm>
              <a:off x="3251039" y="684228"/>
              <a:ext cx="120969" cy="130170"/>
            </a:xfrm>
            <a:custGeom>
              <a:avLst/>
              <a:gdLst/>
              <a:ahLst/>
              <a:cxnLst>
                <a:cxn ang="0">
                  <a:pos x="wd2" y="hd2"/>
                </a:cxn>
                <a:cxn ang="5400000">
                  <a:pos x="wd2" y="hd2"/>
                </a:cxn>
                <a:cxn ang="10800000">
                  <a:pos x="wd2" y="hd2"/>
                </a:cxn>
                <a:cxn ang="16200000">
                  <a:pos x="wd2" y="hd2"/>
                </a:cxn>
              </a:cxnLst>
              <a:rect l="0" t="0" r="r" b="b"/>
              <a:pathLst>
                <a:path w="21576" h="21599" extrusionOk="0">
                  <a:moveTo>
                    <a:pt x="16" y="109"/>
                  </a:moveTo>
                  <a:cubicBezTo>
                    <a:pt x="-24" y="169"/>
                    <a:pt x="13" y="1409"/>
                    <a:pt x="98" y="2864"/>
                  </a:cubicBezTo>
                  <a:lnTo>
                    <a:pt x="253" y="5509"/>
                  </a:lnTo>
                  <a:lnTo>
                    <a:pt x="1240" y="5686"/>
                  </a:lnTo>
                  <a:cubicBezTo>
                    <a:pt x="2167" y="5853"/>
                    <a:pt x="2227" y="5833"/>
                    <a:pt x="2229" y="5356"/>
                  </a:cubicBezTo>
                  <a:cubicBezTo>
                    <a:pt x="2231" y="5076"/>
                    <a:pt x="2355" y="4391"/>
                    <a:pt x="2504" y="3833"/>
                  </a:cubicBezTo>
                  <a:lnTo>
                    <a:pt x="2775" y="2818"/>
                  </a:lnTo>
                  <a:lnTo>
                    <a:pt x="5286" y="2686"/>
                  </a:lnTo>
                  <a:cubicBezTo>
                    <a:pt x="6667" y="2613"/>
                    <a:pt x="7885" y="2604"/>
                    <a:pt x="7993" y="2667"/>
                  </a:cubicBezTo>
                  <a:cubicBezTo>
                    <a:pt x="8101" y="2729"/>
                    <a:pt x="8190" y="6486"/>
                    <a:pt x="8190" y="11016"/>
                  </a:cubicBezTo>
                  <a:cubicBezTo>
                    <a:pt x="8190" y="20130"/>
                    <a:pt x="8221" y="19946"/>
                    <a:pt x="6678" y="19946"/>
                  </a:cubicBezTo>
                  <a:cubicBezTo>
                    <a:pt x="5705" y="19946"/>
                    <a:pt x="5080" y="20368"/>
                    <a:pt x="5030" y="21059"/>
                  </a:cubicBezTo>
                  <a:lnTo>
                    <a:pt x="4991" y="21599"/>
                  </a:lnTo>
                  <a:lnTo>
                    <a:pt x="16364" y="21599"/>
                  </a:lnTo>
                  <a:lnTo>
                    <a:pt x="16558" y="21090"/>
                  </a:lnTo>
                  <a:cubicBezTo>
                    <a:pt x="16830" y="20381"/>
                    <a:pt x="16388" y="19969"/>
                    <a:pt x="15209" y="19832"/>
                  </a:cubicBezTo>
                  <a:cubicBezTo>
                    <a:pt x="13392" y="19621"/>
                    <a:pt x="13503" y="20258"/>
                    <a:pt x="13672" y="11014"/>
                  </a:cubicBezTo>
                  <a:cubicBezTo>
                    <a:pt x="13756" y="6457"/>
                    <a:pt x="13874" y="2682"/>
                    <a:pt x="13935" y="2626"/>
                  </a:cubicBezTo>
                  <a:cubicBezTo>
                    <a:pt x="13996" y="2569"/>
                    <a:pt x="15153" y="2550"/>
                    <a:pt x="16508" y="2583"/>
                  </a:cubicBezTo>
                  <a:lnTo>
                    <a:pt x="18970" y="2643"/>
                  </a:lnTo>
                  <a:lnTo>
                    <a:pt x="19032" y="3635"/>
                  </a:lnTo>
                  <a:cubicBezTo>
                    <a:pt x="19139" y="5325"/>
                    <a:pt x="19450" y="5839"/>
                    <a:pt x="20367" y="5839"/>
                  </a:cubicBezTo>
                  <a:cubicBezTo>
                    <a:pt x="21355" y="5839"/>
                    <a:pt x="21379" y="5769"/>
                    <a:pt x="21489" y="2534"/>
                  </a:cubicBezTo>
                  <a:lnTo>
                    <a:pt x="21576" y="1"/>
                  </a:lnTo>
                  <a:lnTo>
                    <a:pt x="10833" y="0"/>
                  </a:lnTo>
                  <a:cubicBezTo>
                    <a:pt x="4924" y="-1"/>
                    <a:pt x="56" y="48"/>
                    <a:pt x="16" y="10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3" name="任意多边形: 形状 177"/>
            <p:cNvSpPr/>
            <p:nvPr/>
          </p:nvSpPr>
          <p:spPr>
            <a:xfrm>
              <a:off x="3377997" y="684220"/>
              <a:ext cx="139616" cy="134064"/>
            </a:xfrm>
            <a:custGeom>
              <a:avLst/>
              <a:gdLst/>
              <a:ahLst/>
              <a:cxnLst>
                <a:cxn ang="0">
                  <a:pos x="wd2" y="hd2"/>
                </a:cxn>
                <a:cxn ang="5400000">
                  <a:pos x="wd2" y="hd2"/>
                </a:cxn>
                <a:cxn ang="10800000">
                  <a:pos x="wd2" y="hd2"/>
                </a:cxn>
                <a:cxn ang="16200000">
                  <a:pos x="wd2" y="hd2"/>
                </a:cxn>
              </a:cxnLst>
              <a:rect l="0" t="0" r="r" b="b"/>
              <a:pathLst>
                <a:path w="21509" h="21529" extrusionOk="0">
                  <a:moveTo>
                    <a:pt x="138" y="245"/>
                  </a:moveTo>
                  <a:cubicBezTo>
                    <a:pt x="-91" y="484"/>
                    <a:pt x="-21" y="1495"/>
                    <a:pt x="244" y="1770"/>
                  </a:cubicBezTo>
                  <a:cubicBezTo>
                    <a:pt x="379" y="1911"/>
                    <a:pt x="724" y="1980"/>
                    <a:pt x="1011" y="1923"/>
                  </a:cubicBezTo>
                  <a:cubicBezTo>
                    <a:pt x="2151" y="1697"/>
                    <a:pt x="2138" y="1613"/>
                    <a:pt x="2255" y="9431"/>
                  </a:cubicBezTo>
                  <a:cubicBezTo>
                    <a:pt x="2373" y="17275"/>
                    <a:pt x="2353" y="17139"/>
                    <a:pt x="3635" y="18820"/>
                  </a:cubicBezTo>
                  <a:cubicBezTo>
                    <a:pt x="4546" y="20014"/>
                    <a:pt x="6448" y="20907"/>
                    <a:pt x="8966" y="21321"/>
                  </a:cubicBezTo>
                  <a:cubicBezTo>
                    <a:pt x="10658" y="21600"/>
                    <a:pt x="11050" y="21599"/>
                    <a:pt x="12444" y="21311"/>
                  </a:cubicBezTo>
                  <a:cubicBezTo>
                    <a:pt x="15427" y="20694"/>
                    <a:pt x="16439" y="20235"/>
                    <a:pt x="17253" y="19128"/>
                  </a:cubicBezTo>
                  <a:cubicBezTo>
                    <a:pt x="18838" y="16976"/>
                    <a:pt x="18887" y="16718"/>
                    <a:pt x="19078" y="9706"/>
                  </a:cubicBezTo>
                  <a:cubicBezTo>
                    <a:pt x="19172" y="6245"/>
                    <a:pt x="19315" y="3077"/>
                    <a:pt x="19395" y="2666"/>
                  </a:cubicBezTo>
                  <a:cubicBezTo>
                    <a:pt x="19528" y="1989"/>
                    <a:pt x="19617" y="1910"/>
                    <a:pt x="20360" y="1813"/>
                  </a:cubicBezTo>
                  <a:cubicBezTo>
                    <a:pt x="21113" y="1715"/>
                    <a:pt x="21192" y="1642"/>
                    <a:pt x="21344" y="907"/>
                  </a:cubicBezTo>
                  <a:lnTo>
                    <a:pt x="21509" y="107"/>
                  </a:lnTo>
                  <a:lnTo>
                    <a:pt x="18162" y="107"/>
                  </a:lnTo>
                  <a:cubicBezTo>
                    <a:pt x="14637" y="107"/>
                    <a:pt x="14323" y="186"/>
                    <a:pt x="14323" y="1083"/>
                  </a:cubicBezTo>
                  <a:cubicBezTo>
                    <a:pt x="14323" y="1656"/>
                    <a:pt x="14388" y="1701"/>
                    <a:pt x="15631" y="1981"/>
                  </a:cubicBezTo>
                  <a:cubicBezTo>
                    <a:pt x="16182" y="2106"/>
                    <a:pt x="16664" y="2287"/>
                    <a:pt x="16703" y="2384"/>
                  </a:cubicBezTo>
                  <a:cubicBezTo>
                    <a:pt x="16818" y="2675"/>
                    <a:pt x="16784" y="12897"/>
                    <a:pt x="16663" y="14500"/>
                  </a:cubicBezTo>
                  <a:cubicBezTo>
                    <a:pt x="16451" y="17295"/>
                    <a:pt x="15323" y="18131"/>
                    <a:pt x="11765" y="18131"/>
                  </a:cubicBezTo>
                  <a:cubicBezTo>
                    <a:pt x="9446" y="18131"/>
                    <a:pt x="8435" y="17724"/>
                    <a:pt x="7629" y="16463"/>
                  </a:cubicBezTo>
                  <a:lnTo>
                    <a:pt x="7058" y="15572"/>
                  </a:lnTo>
                  <a:lnTo>
                    <a:pt x="7058" y="8898"/>
                  </a:lnTo>
                  <a:cubicBezTo>
                    <a:pt x="7058" y="1586"/>
                    <a:pt x="7016" y="1827"/>
                    <a:pt x="8286" y="1813"/>
                  </a:cubicBezTo>
                  <a:cubicBezTo>
                    <a:pt x="9590" y="1799"/>
                    <a:pt x="9662" y="1740"/>
                    <a:pt x="9478" y="831"/>
                  </a:cubicBezTo>
                  <a:lnTo>
                    <a:pt x="9309" y="0"/>
                  </a:lnTo>
                  <a:lnTo>
                    <a:pt x="4794" y="49"/>
                  </a:lnTo>
                  <a:cubicBezTo>
                    <a:pt x="2310" y="77"/>
                    <a:pt x="215" y="165"/>
                    <a:pt x="138" y="24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4" name="任意多边形: 形状 178"/>
            <p:cNvSpPr/>
            <p:nvPr/>
          </p:nvSpPr>
          <p:spPr>
            <a:xfrm>
              <a:off x="3521334" y="684680"/>
              <a:ext cx="121800" cy="129718"/>
            </a:xfrm>
            <a:custGeom>
              <a:avLst/>
              <a:gdLst/>
              <a:ahLst/>
              <a:cxnLst>
                <a:cxn ang="0">
                  <a:pos x="wd2" y="hd2"/>
                </a:cxn>
                <a:cxn ang="5400000">
                  <a:pos x="wd2" y="hd2"/>
                </a:cxn>
                <a:cxn ang="10800000">
                  <a:pos x="wd2" y="hd2"/>
                </a:cxn>
                <a:cxn ang="16200000">
                  <a:pos x="wd2" y="hd2"/>
                </a:cxn>
              </a:cxnLst>
              <a:rect l="0" t="0" r="r" b="b"/>
              <a:pathLst>
                <a:path w="21542" h="21567" extrusionOk="0">
                  <a:moveTo>
                    <a:pt x="0" y="126"/>
                  </a:moveTo>
                  <a:cubicBezTo>
                    <a:pt x="10" y="238"/>
                    <a:pt x="19" y="1397"/>
                    <a:pt x="19" y="2703"/>
                  </a:cubicBezTo>
                  <a:cubicBezTo>
                    <a:pt x="19" y="4009"/>
                    <a:pt x="84" y="5235"/>
                    <a:pt x="162" y="5427"/>
                  </a:cubicBezTo>
                  <a:cubicBezTo>
                    <a:pt x="359" y="5909"/>
                    <a:pt x="2029" y="5909"/>
                    <a:pt x="2226" y="5427"/>
                  </a:cubicBezTo>
                  <a:cubicBezTo>
                    <a:pt x="2304" y="5235"/>
                    <a:pt x="2317" y="4614"/>
                    <a:pt x="2255" y="4047"/>
                  </a:cubicBezTo>
                  <a:cubicBezTo>
                    <a:pt x="2192" y="3480"/>
                    <a:pt x="2219" y="2907"/>
                    <a:pt x="2314" y="2773"/>
                  </a:cubicBezTo>
                  <a:cubicBezTo>
                    <a:pt x="2494" y="2519"/>
                    <a:pt x="7258" y="2377"/>
                    <a:pt x="7895" y="2607"/>
                  </a:cubicBezTo>
                  <a:cubicBezTo>
                    <a:pt x="8193" y="2714"/>
                    <a:pt x="8224" y="3462"/>
                    <a:pt x="8112" y="7843"/>
                  </a:cubicBezTo>
                  <a:cubicBezTo>
                    <a:pt x="8040" y="10654"/>
                    <a:pt x="7947" y="14432"/>
                    <a:pt x="7904" y="16238"/>
                  </a:cubicBezTo>
                  <a:cubicBezTo>
                    <a:pt x="7834" y="19235"/>
                    <a:pt x="7789" y="19529"/>
                    <a:pt x="7388" y="19602"/>
                  </a:cubicBezTo>
                  <a:cubicBezTo>
                    <a:pt x="7147" y="19647"/>
                    <a:pt x="6679" y="19734"/>
                    <a:pt x="6349" y="19797"/>
                  </a:cubicBezTo>
                  <a:cubicBezTo>
                    <a:pt x="5458" y="19965"/>
                    <a:pt x="4918" y="20416"/>
                    <a:pt x="4874" y="21026"/>
                  </a:cubicBezTo>
                  <a:lnTo>
                    <a:pt x="4836" y="21567"/>
                  </a:lnTo>
                  <a:lnTo>
                    <a:pt x="16112" y="21567"/>
                  </a:lnTo>
                  <a:lnTo>
                    <a:pt x="16306" y="21057"/>
                  </a:lnTo>
                  <a:cubicBezTo>
                    <a:pt x="16572" y="20352"/>
                    <a:pt x="16119" y="19911"/>
                    <a:pt x="15129" y="19911"/>
                  </a:cubicBezTo>
                  <a:cubicBezTo>
                    <a:pt x="14684" y="19911"/>
                    <a:pt x="14115" y="19808"/>
                    <a:pt x="13865" y="19682"/>
                  </a:cubicBezTo>
                  <a:cubicBezTo>
                    <a:pt x="13428" y="19462"/>
                    <a:pt x="13411" y="19133"/>
                    <a:pt x="13411" y="11082"/>
                  </a:cubicBezTo>
                  <a:cubicBezTo>
                    <a:pt x="13411" y="6366"/>
                    <a:pt x="13503" y="2657"/>
                    <a:pt x="13622" y="2588"/>
                  </a:cubicBezTo>
                  <a:cubicBezTo>
                    <a:pt x="13896" y="2429"/>
                    <a:pt x="18870" y="2713"/>
                    <a:pt x="18819" y="2885"/>
                  </a:cubicBezTo>
                  <a:cubicBezTo>
                    <a:pt x="18798" y="2957"/>
                    <a:pt x="18901" y="3637"/>
                    <a:pt x="19049" y="4396"/>
                  </a:cubicBezTo>
                  <a:lnTo>
                    <a:pt x="19318" y="5776"/>
                  </a:lnTo>
                  <a:lnTo>
                    <a:pt x="21164" y="5776"/>
                  </a:lnTo>
                  <a:lnTo>
                    <a:pt x="21051" y="4727"/>
                  </a:lnTo>
                  <a:cubicBezTo>
                    <a:pt x="20989" y="4150"/>
                    <a:pt x="21096" y="3042"/>
                    <a:pt x="21290" y="2264"/>
                  </a:cubicBezTo>
                  <a:cubicBezTo>
                    <a:pt x="21484" y="1486"/>
                    <a:pt x="21588" y="689"/>
                    <a:pt x="21522" y="494"/>
                  </a:cubicBezTo>
                  <a:cubicBezTo>
                    <a:pt x="21415" y="177"/>
                    <a:pt x="20262" y="127"/>
                    <a:pt x="10691" y="31"/>
                  </a:cubicBezTo>
                  <a:cubicBezTo>
                    <a:pt x="4267" y="-33"/>
                    <a:pt x="-12" y="5"/>
                    <a:pt x="0" y="12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5" name="任意多边形: 形状 179"/>
            <p:cNvSpPr/>
            <p:nvPr/>
          </p:nvSpPr>
          <p:spPr>
            <a:xfrm>
              <a:off x="3649835" y="683915"/>
              <a:ext cx="103629" cy="132080"/>
            </a:xfrm>
            <a:custGeom>
              <a:avLst/>
              <a:gdLst/>
              <a:ahLst/>
              <a:cxnLst>
                <a:cxn ang="0">
                  <a:pos x="wd2" y="hd2"/>
                </a:cxn>
                <a:cxn ang="5400000">
                  <a:pos x="wd2" y="hd2"/>
                </a:cxn>
                <a:cxn ang="10800000">
                  <a:pos x="wd2" y="hd2"/>
                </a:cxn>
                <a:cxn ang="16200000">
                  <a:pos x="wd2" y="hd2"/>
                </a:cxn>
              </a:cxnLst>
              <a:rect l="0" t="0" r="r" b="b"/>
              <a:pathLst>
                <a:path w="21463" h="21343" extrusionOk="0">
                  <a:moveTo>
                    <a:pt x="203" y="460"/>
                  </a:moveTo>
                  <a:cubicBezTo>
                    <a:pt x="121" y="627"/>
                    <a:pt x="32" y="989"/>
                    <a:pt x="5" y="1264"/>
                  </a:cubicBezTo>
                  <a:cubicBezTo>
                    <a:pt x="-37" y="1701"/>
                    <a:pt x="140" y="1795"/>
                    <a:pt x="1428" y="2018"/>
                  </a:cubicBezTo>
                  <a:cubicBezTo>
                    <a:pt x="2237" y="2158"/>
                    <a:pt x="2918" y="2288"/>
                    <a:pt x="2941" y="2306"/>
                  </a:cubicBezTo>
                  <a:cubicBezTo>
                    <a:pt x="2964" y="2325"/>
                    <a:pt x="3039" y="6090"/>
                    <a:pt x="3106" y="10673"/>
                  </a:cubicBezTo>
                  <a:cubicBezTo>
                    <a:pt x="3239" y="19654"/>
                    <a:pt x="3261" y="19495"/>
                    <a:pt x="1807" y="19926"/>
                  </a:cubicBezTo>
                  <a:cubicBezTo>
                    <a:pt x="1421" y="20041"/>
                    <a:pt x="1138" y="20314"/>
                    <a:pt x="1108" y="20602"/>
                  </a:cubicBezTo>
                  <a:lnTo>
                    <a:pt x="1057" y="21085"/>
                  </a:lnTo>
                  <a:lnTo>
                    <a:pt x="11038" y="21248"/>
                  </a:lnTo>
                  <a:cubicBezTo>
                    <a:pt x="20472" y="21403"/>
                    <a:pt x="21016" y="21391"/>
                    <a:pt x="20988" y="21034"/>
                  </a:cubicBezTo>
                  <a:cubicBezTo>
                    <a:pt x="20972" y="20826"/>
                    <a:pt x="21097" y="19576"/>
                    <a:pt x="21266" y="18257"/>
                  </a:cubicBezTo>
                  <a:cubicBezTo>
                    <a:pt x="21563" y="15941"/>
                    <a:pt x="21555" y="15855"/>
                    <a:pt x="21024" y="15723"/>
                  </a:cubicBezTo>
                  <a:cubicBezTo>
                    <a:pt x="20003" y="15471"/>
                    <a:pt x="19425" y="15950"/>
                    <a:pt x="19031" y="17377"/>
                  </a:cubicBezTo>
                  <a:cubicBezTo>
                    <a:pt x="18665" y="18703"/>
                    <a:pt x="18648" y="18720"/>
                    <a:pt x="17699" y="18750"/>
                  </a:cubicBezTo>
                  <a:cubicBezTo>
                    <a:pt x="17171" y="18766"/>
                    <a:pt x="15178" y="18840"/>
                    <a:pt x="13270" y="18913"/>
                  </a:cubicBezTo>
                  <a:lnTo>
                    <a:pt x="9800" y="19045"/>
                  </a:lnTo>
                  <a:lnTo>
                    <a:pt x="9489" y="17811"/>
                  </a:lnTo>
                  <a:cubicBezTo>
                    <a:pt x="9308" y="17092"/>
                    <a:pt x="9235" y="15524"/>
                    <a:pt x="9313" y="14055"/>
                  </a:cubicBezTo>
                  <a:lnTo>
                    <a:pt x="9449" y="11533"/>
                  </a:lnTo>
                  <a:lnTo>
                    <a:pt x="12596" y="11533"/>
                  </a:lnTo>
                  <a:cubicBezTo>
                    <a:pt x="14327" y="11533"/>
                    <a:pt x="15779" y="11605"/>
                    <a:pt x="15822" y="11694"/>
                  </a:cubicBezTo>
                  <a:cubicBezTo>
                    <a:pt x="15864" y="11782"/>
                    <a:pt x="15965" y="12289"/>
                    <a:pt x="16044" y="12821"/>
                  </a:cubicBezTo>
                  <a:cubicBezTo>
                    <a:pt x="16185" y="13761"/>
                    <a:pt x="16220" y="13791"/>
                    <a:pt x="17358" y="13960"/>
                  </a:cubicBezTo>
                  <a:lnTo>
                    <a:pt x="18527" y="14134"/>
                  </a:lnTo>
                  <a:lnTo>
                    <a:pt x="18527" y="7025"/>
                  </a:lnTo>
                  <a:lnTo>
                    <a:pt x="17427" y="7025"/>
                  </a:lnTo>
                  <a:cubicBezTo>
                    <a:pt x="16398" y="7025"/>
                    <a:pt x="16317" y="7070"/>
                    <a:pt x="16185" y="7723"/>
                  </a:cubicBezTo>
                  <a:cubicBezTo>
                    <a:pt x="15869" y="9275"/>
                    <a:pt x="15963" y="9199"/>
                    <a:pt x="14194" y="9324"/>
                  </a:cubicBezTo>
                  <a:cubicBezTo>
                    <a:pt x="13282" y="9389"/>
                    <a:pt x="11841" y="9374"/>
                    <a:pt x="10992" y="9291"/>
                  </a:cubicBezTo>
                  <a:lnTo>
                    <a:pt x="9449" y="9141"/>
                  </a:lnTo>
                  <a:lnTo>
                    <a:pt x="9313" y="7171"/>
                  </a:lnTo>
                  <a:cubicBezTo>
                    <a:pt x="9238" y="6087"/>
                    <a:pt x="9318" y="4597"/>
                    <a:pt x="9490" y="3859"/>
                  </a:cubicBezTo>
                  <a:lnTo>
                    <a:pt x="9803" y="2517"/>
                  </a:lnTo>
                  <a:lnTo>
                    <a:pt x="12858" y="2413"/>
                  </a:lnTo>
                  <a:cubicBezTo>
                    <a:pt x="14689" y="2350"/>
                    <a:pt x="16382" y="2404"/>
                    <a:pt x="17083" y="2548"/>
                  </a:cubicBezTo>
                  <a:cubicBezTo>
                    <a:pt x="18160" y="2769"/>
                    <a:pt x="18252" y="2844"/>
                    <a:pt x="18252" y="3498"/>
                  </a:cubicBezTo>
                  <a:cubicBezTo>
                    <a:pt x="18252" y="4730"/>
                    <a:pt x="18684" y="5308"/>
                    <a:pt x="19605" y="5308"/>
                  </a:cubicBezTo>
                  <a:cubicBezTo>
                    <a:pt x="20054" y="5308"/>
                    <a:pt x="20490" y="5220"/>
                    <a:pt x="20575" y="5113"/>
                  </a:cubicBezTo>
                  <a:cubicBezTo>
                    <a:pt x="20660" y="5006"/>
                    <a:pt x="20859" y="3929"/>
                    <a:pt x="21018" y="2718"/>
                  </a:cubicBezTo>
                  <a:cubicBezTo>
                    <a:pt x="21285" y="694"/>
                    <a:pt x="21268" y="495"/>
                    <a:pt x="20812" y="233"/>
                  </a:cubicBezTo>
                  <a:cubicBezTo>
                    <a:pt x="20062" y="-197"/>
                    <a:pt x="420" y="20"/>
                    <a:pt x="203" y="46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6" name="任意多边形: 形状 180"/>
            <p:cNvSpPr/>
            <p:nvPr/>
          </p:nvSpPr>
          <p:spPr>
            <a:xfrm>
              <a:off x="1809821" y="731654"/>
              <a:ext cx="54533" cy="25401"/>
            </a:xfrm>
            <a:custGeom>
              <a:avLst/>
              <a:gdLst/>
              <a:ahLst/>
              <a:cxnLst>
                <a:cxn ang="0">
                  <a:pos x="wd2" y="hd2"/>
                </a:cxn>
                <a:cxn ang="5400000">
                  <a:pos x="wd2" y="hd2"/>
                </a:cxn>
                <a:cxn ang="10800000">
                  <a:pos x="wd2" y="hd2"/>
                </a:cxn>
                <a:cxn ang="16200000">
                  <a:pos x="wd2" y="hd2"/>
                </a:cxn>
              </a:cxnLst>
              <a:rect l="0" t="0" r="r" b="b"/>
              <a:pathLst>
                <a:path w="21355" h="21600" extrusionOk="0">
                  <a:moveTo>
                    <a:pt x="832" y="3585"/>
                  </a:moveTo>
                  <a:cubicBezTo>
                    <a:pt x="-85" y="8480"/>
                    <a:pt x="-245" y="13176"/>
                    <a:pt x="359" y="17485"/>
                  </a:cubicBezTo>
                  <a:lnTo>
                    <a:pt x="935" y="21600"/>
                  </a:lnTo>
                  <a:lnTo>
                    <a:pt x="21355" y="19311"/>
                  </a:lnTo>
                  <a:lnTo>
                    <a:pt x="21355" y="0"/>
                  </a:lnTo>
                  <a:lnTo>
                    <a:pt x="11366" y="340"/>
                  </a:lnTo>
                  <a:cubicBezTo>
                    <a:pt x="2051" y="657"/>
                    <a:pt x="1340" y="877"/>
                    <a:pt x="832" y="358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7" name="任意多边形: 形状 181"/>
            <p:cNvSpPr/>
            <p:nvPr/>
          </p:nvSpPr>
          <p:spPr>
            <a:xfrm>
              <a:off x="0" y="0"/>
              <a:ext cx="957312" cy="958629"/>
            </a:xfrm>
            <a:custGeom>
              <a:avLst/>
              <a:gdLst/>
              <a:ahLst/>
              <a:cxnLst>
                <a:cxn ang="0">
                  <a:pos x="wd2" y="hd2"/>
                </a:cxn>
                <a:cxn ang="5400000">
                  <a:pos x="wd2" y="hd2"/>
                </a:cxn>
                <a:cxn ang="10800000">
                  <a:pos x="wd2" y="hd2"/>
                </a:cxn>
                <a:cxn ang="16200000">
                  <a:pos x="wd2" y="hd2"/>
                </a:cxn>
              </a:cxnLst>
              <a:rect l="0" t="0" r="r" b="b"/>
              <a:pathLst>
                <a:path w="21600" h="21591" extrusionOk="0">
                  <a:moveTo>
                    <a:pt x="10561" y="307"/>
                  </a:moveTo>
                  <a:cubicBezTo>
                    <a:pt x="10437" y="307"/>
                    <a:pt x="10334" y="308"/>
                    <a:pt x="10275" y="311"/>
                  </a:cubicBezTo>
                  <a:cubicBezTo>
                    <a:pt x="9591" y="347"/>
                    <a:pt x="8850" y="459"/>
                    <a:pt x="8217" y="623"/>
                  </a:cubicBezTo>
                  <a:cubicBezTo>
                    <a:pt x="8103" y="652"/>
                    <a:pt x="7993" y="680"/>
                    <a:pt x="7974" y="685"/>
                  </a:cubicBezTo>
                  <a:cubicBezTo>
                    <a:pt x="7903" y="703"/>
                    <a:pt x="7657" y="779"/>
                    <a:pt x="7522" y="824"/>
                  </a:cubicBezTo>
                  <a:cubicBezTo>
                    <a:pt x="7226" y="923"/>
                    <a:pt x="7128" y="960"/>
                    <a:pt x="6985" y="1025"/>
                  </a:cubicBezTo>
                  <a:cubicBezTo>
                    <a:pt x="6903" y="1063"/>
                    <a:pt x="6762" y="1121"/>
                    <a:pt x="6672" y="1155"/>
                  </a:cubicBezTo>
                  <a:cubicBezTo>
                    <a:pt x="6002" y="1403"/>
                    <a:pt x="5002" y="1992"/>
                    <a:pt x="4303" y="2549"/>
                  </a:cubicBezTo>
                  <a:cubicBezTo>
                    <a:pt x="4009" y="2784"/>
                    <a:pt x="3914" y="2866"/>
                    <a:pt x="3622" y="3137"/>
                  </a:cubicBezTo>
                  <a:cubicBezTo>
                    <a:pt x="3025" y="3689"/>
                    <a:pt x="2421" y="4406"/>
                    <a:pt x="2074" y="4970"/>
                  </a:cubicBezTo>
                  <a:cubicBezTo>
                    <a:pt x="2000" y="5090"/>
                    <a:pt x="1898" y="5254"/>
                    <a:pt x="1848" y="5335"/>
                  </a:cubicBezTo>
                  <a:cubicBezTo>
                    <a:pt x="1571" y="5783"/>
                    <a:pt x="1480" y="5942"/>
                    <a:pt x="1363" y="6180"/>
                  </a:cubicBezTo>
                  <a:cubicBezTo>
                    <a:pt x="1292" y="6325"/>
                    <a:pt x="1225" y="6476"/>
                    <a:pt x="1213" y="6514"/>
                  </a:cubicBezTo>
                  <a:cubicBezTo>
                    <a:pt x="1201" y="6552"/>
                    <a:pt x="1157" y="6666"/>
                    <a:pt x="1114" y="6767"/>
                  </a:cubicBezTo>
                  <a:cubicBezTo>
                    <a:pt x="1072" y="6868"/>
                    <a:pt x="1005" y="7035"/>
                    <a:pt x="967" y="7138"/>
                  </a:cubicBezTo>
                  <a:cubicBezTo>
                    <a:pt x="929" y="7241"/>
                    <a:pt x="869" y="7398"/>
                    <a:pt x="834" y="7488"/>
                  </a:cubicBezTo>
                  <a:cubicBezTo>
                    <a:pt x="799" y="7578"/>
                    <a:pt x="748" y="7739"/>
                    <a:pt x="721" y="7845"/>
                  </a:cubicBezTo>
                  <a:cubicBezTo>
                    <a:pt x="694" y="7951"/>
                    <a:pt x="642" y="8145"/>
                    <a:pt x="605" y="8275"/>
                  </a:cubicBezTo>
                  <a:cubicBezTo>
                    <a:pt x="467" y="8758"/>
                    <a:pt x="369" y="9360"/>
                    <a:pt x="311" y="10074"/>
                  </a:cubicBezTo>
                  <a:cubicBezTo>
                    <a:pt x="288" y="10351"/>
                    <a:pt x="288" y="11251"/>
                    <a:pt x="311" y="11531"/>
                  </a:cubicBezTo>
                  <a:cubicBezTo>
                    <a:pt x="336" y="11848"/>
                    <a:pt x="365" y="12096"/>
                    <a:pt x="405" y="12321"/>
                  </a:cubicBezTo>
                  <a:cubicBezTo>
                    <a:pt x="424" y="12431"/>
                    <a:pt x="454" y="12615"/>
                    <a:pt x="472" y="12730"/>
                  </a:cubicBezTo>
                  <a:cubicBezTo>
                    <a:pt x="563" y="13305"/>
                    <a:pt x="779" y="14055"/>
                    <a:pt x="1030" y="14662"/>
                  </a:cubicBezTo>
                  <a:cubicBezTo>
                    <a:pt x="1314" y="15351"/>
                    <a:pt x="1496" y="15718"/>
                    <a:pt x="1826" y="16264"/>
                  </a:cubicBezTo>
                  <a:cubicBezTo>
                    <a:pt x="2565" y="17488"/>
                    <a:pt x="3654" y="18634"/>
                    <a:pt x="4859" y="19459"/>
                  </a:cubicBezTo>
                  <a:cubicBezTo>
                    <a:pt x="5043" y="19584"/>
                    <a:pt x="5467" y="19859"/>
                    <a:pt x="5477" y="19859"/>
                  </a:cubicBezTo>
                  <a:cubicBezTo>
                    <a:pt x="5480" y="19859"/>
                    <a:pt x="5526" y="19882"/>
                    <a:pt x="5578" y="19912"/>
                  </a:cubicBezTo>
                  <a:cubicBezTo>
                    <a:pt x="6126" y="20219"/>
                    <a:pt x="6467" y="20379"/>
                    <a:pt x="7150" y="20651"/>
                  </a:cubicBezTo>
                  <a:cubicBezTo>
                    <a:pt x="7243" y="20688"/>
                    <a:pt x="7381" y="20737"/>
                    <a:pt x="7456" y="20759"/>
                  </a:cubicBezTo>
                  <a:cubicBezTo>
                    <a:pt x="7530" y="20781"/>
                    <a:pt x="7690" y="20832"/>
                    <a:pt x="7810" y="20871"/>
                  </a:cubicBezTo>
                  <a:cubicBezTo>
                    <a:pt x="8259" y="21016"/>
                    <a:pt x="9034" y="21169"/>
                    <a:pt x="9677" y="21239"/>
                  </a:cubicBezTo>
                  <a:cubicBezTo>
                    <a:pt x="10387" y="21316"/>
                    <a:pt x="11206" y="21316"/>
                    <a:pt x="11916" y="21239"/>
                  </a:cubicBezTo>
                  <a:cubicBezTo>
                    <a:pt x="12582" y="21167"/>
                    <a:pt x="13145" y="21054"/>
                    <a:pt x="13793" y="20862"/>
                  </a:cubicBezTo>
                  <a:cubicBezTo>
                    <a:pt x="13907" y="20827"/>
                    <a:pt x="14069" y="20781"/>
                    <a:pt x="14151" y="20759"/>
                  </a:cubicBezTo>
                  <a:cubicBezTo>
                    <a:pt x="14233" y="20737"/>
                    <a:pt x="14371" y="20688"/>
                    <a:pt x="14457" y="20650"/>
                  </a:cubicBezTo>
                  <a:cubicBezTo>
                    <a:pt x="14543" y="20613"/>
                    <a:pt x="14688" y="20557"/>
                    <a:pt x="14779" y="20525"/>
                  </a:cubicBezTo>
                  <a:cubicBezTo>
                    <a:pt x="14995" y="20451"/>
                    <a:pt x="15357" y="20284"/>
                    <a:pt x="15585" y="20153"/>
                  </a:cubicBezTo>
                  <a:cubicBezTo>
                    <a:pt x="15685" y="20096"/>
                    <a:pt x="15839" y="20008"/>
                    <a:pt x="15927" y="19959"/>
                  </a:cubicBezTo>
                  <a:cubicBezTo>
                    <a:pt x="16015" y="19909"/>
                    <a:pt x="16106" y="19858"/>
                    <a:pt x="16129" y="19844"/>
                  </a:cubicBezTo>
                  <a:cubicBezTo>
                    <a:pt x="16460" y="19655"/>
                    <a:pt x="17013" y="19274"/>
                    <a:pt x="17345" y="19006"/>
                  </a:cubicBezTo>
                  <a:cubicBezTo>
                    <a:pt x="17823" y="18620"/>
                    <a:pt x="18413" y="18068"/>
                    <a:pt x="18630" y="17805"/>
                  </a:cubicBezTo>
                  <a:cubicBezTo>
                    <a:pt x="18715" y="17702"/>
                    <a:pt x="18828" y="17564"/>
                    <a:pt x="18882" y="17499"/>
                  </a:cubicBezTo>
                  <a:cubicBezTo>
                    <a:pt x="18936" y="17434"/>
                    <a:pt x="19024" y="17325"/>
                    <a:pt x="19078" y="17256"/>
                  </a:cubicBezTo>
                  <a:cubicBezTo>
                    <a:pt x="19131" y="17187"/>
                    <a:pt x="19229" y="17065"/>
                    <a:pt x="19294" y="16985"/>
                  </a:cubicBezTo>
                  <a:cubicBezTo>
                    <a:pt x="19359" y="16905"/>
                    <a:pt x="19472" y="16742"/>
                    <a:pt x="19545" y="16624"/>
                  </a:cubicBezTo>
                  <a:cubicBezTo>
                    <a:pt x="19617" y="16506"/>
                    <a:pt x="19717" y="16344"/>
                    <a:pt x="19767" y="16264"/>
                  </a:cubicBezTo>
                  <a:cubicBezTo>
                    <a:pt x="19817" y="16184"/>
                    <a:pt x="19878" y="16081"/>
                    <a:pt x="19903" y="16035"/>
                  </a:cubicBezTo>
                  <a:cubicBezTo>
                    <a:pt x="19928" y="15989"/>
                    <a:pt x="19953" y="15945"/>
                    <a:pt x="19959" y="15938"/>
                  </a:cubicBezTo>
                  <a:cubicBezTo>
                    <a:pt x="19994" y="15889"/>
                    <a:pt x="20266" y="15357"/>
                    <a:pt x="20346" y="15181"/>
                  </a:cubicBezTo>
                  <a:cubicBezTo>
                    <a:pt x="20557" y="14716"/>
                    <a:pt x="20770" y="14147"/>
                    <a:pt x="20884" y="13745"/>
                  </a:cubicBezTo>
                  <a:cubicBezTo>
                    <a:pt x="20897" y="13699"/>
                    <a:pt x="20916" y="13633"/>
                    <a:pt x="20926" y="13599"/>
                  </a:cubicBezTo>
                  <a:cubicBezTo>
                    <a:pt x="21028" y="13260"/>
                    <a:pt x="21157" y="12620"/>
                    <a:pt x="21217" y="12162"/>
                  </a:cubicBezTo>
                  <a:cubicBezTo>
                    <a:pt x="21228" y="12071"/>
                    <a:pt x="21251" y="11906"/>
                    <a:pt x="21266" y="11795"/>
                  </a:cubicBezTo>
                  <a:cubicBezTo>
                    <a:pt x="21310" y="11478"/>
                    <a:pt x="21328" y="10888"/>
                    <a:pt x="21309" y="10422"/>
                  </a:cubicBezTo>
                  <a:cubicBezTo>
                    <a:pt x="21272" y="9525"/>
                    <a:pt x="21089" y="8483"/>
                    <a:pt x="20820" y="7652"/>
                  </a:cubicBezTo>
                  <a:lnTo>
                    <a:pt x="20744" y="7416"/>
                  </a:lnTo>
                  <a:cubicBezTo>
                    <a:pt x="20689" y="7243"/>
                    <a:pt x="20510" y="6785"/>
                    <a:pt x="20429" y="6604"/>
                  </a:cubicBezTo>
                  <a:cubicBezTo>
                    <a:pt x="20048" y="5761"/>
                    <a:pt x="19703" y="5172"/>
                    <a:pt x="19193" y="4494"/>
                  </a:cubicBezTo>
                  <a:cubicBezTo>
                    <a:pt x="18653" y="3775"/>
                    <a:pt x="17990" y="3101"/>
                    <a:pt x="17262" y="2529"/>
                  </a:cubicBezTo>
                  <a:cubicBezTo>
                    <a:pt x="16811" y="2175"/>
                    <a:pt x="16194" y="1771"/>
                    <a:pt x="15790" y="1567"/>
                  </a:cubicBezTo>
                  <a:cubicBezTo>
                    <a:pt x="15056" y="1195"/>
                    <a:pt x="14769" y="1067"/>
                    <a:pt x="14300" y="902"/>
                  </a:cubicBezTo>
                  <a:cubicBezTo>
                    <a:pt x="14125" y="841"/>
                    <a:pt x="14100" y="832"/>
                    <a:pt x="13918" y="780"/>
                  </a:cubicBezTo>
                  <a:cubicBezTo>
                    <a:pt x="13827" y="753"/>
                    <a:pt x="13702" y="715"/>
                    <a:pt x="13640" y="696"/>
                  </a:cubicBezTo>
                  <a:cubicBezTo>
                    <a:pt x="13151" y="541"/>
                    <a:pt x="12374" y="399"/>
                    <a:pt x="11672" y="336"/>
                  </a:cubicBezTo>
                  <a:cubicBezTo>
                    <a:pt x="11499" y="320"/>
                    <a:pt x="10933" y="307"/>
                    <a:pt x="10561" y="307"/>
                  </a:cubicBezTo>
                  <a:close/>
                  <a:moveTo>
                    <a:pt x="10747" y="0"/>
                  </a:moveTo>
                  <a:cubicBezTo>
                    <a:pt x="10931" y="-1"/>
                    <a:pt x="11125" y="5"/>
                    <a:pt x="11360" y="18"/>
                  </a:cubicBezTo>
                  <a:cubicBezTo>
                    <a:pt x="11818" y="43"/>
                    <a:pt x="12125" y="76"/>
                    <a:pt x="12548" y="144"/>
                  </a:cubicBezTo>
                  <a:cubicBezTo>
                    <a:pt x="12817" y="187"/>
                    <a:pt x="13189" y="264"/>
                    <a:pt x="13445" y="331"/>
                  </a:cubicBezTo>
                  <a:cubicBezTo>
                    <a:pt x="13560" y="361"/>
                    <a:pt x="13669" y="389"/>
                    <a:pt x="13688" y="394"/>
                  </a:cubicBezTo>
                  <a:cubicBezTo>
                    <a:pt x="13995" y="470"/>
                    <a:pt x="14655" y="702"/>
                    <a:pt x="15058" y="876"/>
                  </a:cubicBezTo>
                  <a:cubicBezTo>
                    <a:pt x="15487" y="1061"/>
                    <a:pt x="16101" y="1377"/>
                    <a:pt x="16393" y="1564"/>
                  </a:cubicBezTo>
                  <a:cubicBezTo>
                    <a:pt x="16423" y="1584"/>
                    <a:pt x="16459" y="1606"/>
                    <a:pt x="16473" y="1614"/>
                  </a:cubicBezTo>
                  <a:cubicBezTo>
                    <a:pt x="16677" y="1731"/>
                    <a:pt x="17175" y="2080"/>
                    <a:pt x="17470" y="2313"/>
                  </a:cubicBezTo>
                  <a:cubicBezTo>
                    <a:pt x="18745" y="3321"/>
                    <a:pt x="19698" y="4488"/>
                    <a:pt x="20479" y="5997"/>
                  </a:cubicBezTo>
                  <a:cubicBezTo>
                    <a:pt x="20695" y="6413"/>
                    <a:pt x="21029" y="7250"/>
                    <a:pt x="21146" y="7669"/>
                  </a:cubicBezTo>
                  <a:cubicBezTo>
                    <a:pt x="21474" y="8835"/>
                    <a:pt x="21599" y="9697"/>
                    <a:pt x="21600" y="10795"/>
                  </a:cubicBezTo>
                  <a:cubicBezTo>
                    <a:pt x="21600" y="12002"/>
                    <a:pt x="21424" y="13099"/>
                    <a:pt x="21048" y="14224"/>
                  </a:cubicBezTo>
                  <a:cubicBezTo>
                    <a:pt x="20969" y="14461"/>
                    <a:pt x="20940" y="14537"/>
                    <a:pt x="20741" y="15047"/>
                  </a:cubicBezTo>
                  <a:cubicBezTo>
                    <a:pt x="20458" y="15771"/>
                    <a:pt x="19750" y="16926"/>
                    <a:pt x="19139" y="17659"/>
                  </a:cubicBezTo>
                  <a:cubicBezTo>
                    <a:pt x="18723" y="18158"/>
                    <a:pt x="18110" y="18785"/>
                    <a:pt x="17808" y="19022"/>
                  </a:cubicBezTo>
                  <a:cubicBezTo>
                    <a:pt x="17498" y="19264"/>
                    <a:pt x="17427" y="19322"/>
                    <a:pt x="17334" y="19406"/>
                  </a:cubicBezTo>
                  <a:cubicBezTo>
                    <a:pt x="17286" y="19450"/>
                    <a:pt x="17157" y="19543"/>
                    <a:pt x="17049" y="19614"/>
                  </a:cubicBezTo>
                  <a:cubicBezTo>
                    <a:pt x="16940" y="19684"/>
                    <a:pt x="16786" y="19785"/>
                    <a:pt x="16706" y="19837"/>
                  </a:cubicBezTo>
                  <a:cubicBezTo>
                    <a:pt x="16183" y="20180"/>
                    <a:pt x="15581" y="20501"/>
                    <a:pt x="14988" y="20753"/>
                  </a:cubicBezTo>
                  <a:cubicBezTo>
                    <a:pt x="14618" y="20911"/>
                    <a:pt x="13957" y="21139"/>
                    <a:pt x="13619" y="21224"/>
                  </a:cubicBezTo>
                  <a:cubicBezTo>
                    <a:pt x="13140" y="21346"/>
                    <a:pt x="13127" y="21349"/>
                    <a:pt x="12750" y="21419"/>
                  </a:cubicBezTo>
                  <a:cubicBezTo>
                    <a:pt x="12145" y="21533"/>
                    <a:pt x="11648" y="21580"/>
                    <a:pt x="10956" y="21589"/>
                  </a:cubicBezTo>
                  <a:cubicBezTo>
                    <a:pt x="10250" y="21599"/>
                    <a:pt x="9812" y="21571"/>
                    <a:pt x="9170" y="21476"/>
                  </a:cubicBezTo>
                  <a:cubicBezTo>
                    <a:pt x="8551" y="21384"/>
                    <a:pt x="7804" y="21198"/>
                    <a:pt x="7244" y="20998"/>
                  </a:cubicBezTo>
                  <a:cubicBezTo>
                    <a:pt x="7160" y="20968"/>
                    <a:pt x="7043" y="20928"/>
                    <a:pt x="6984" y="20908"/>
                  </a:cubicBezTo>
                  <a:cubicBezTo>
                    <a:pt x="6796" y="20846"/>
                    <a:pt x="6488" y="20710"/>
                    <a:pt x="6048" y="20496"/>
                  </a:cubicBezTo>
                  <a:cubicBezTo>
                    <a:pt x="5383" y="20171"/>
                    <a:pt x="4821" y="19824"/>
                    <a:pt x="4234" y="19374"/>
                  </a:cubicBezTo>
                  <a:cubicBezTo>
                    <a:pt x="3013" y="18439"/>
                    <a:pt x="1946" y="17183"/>
                    <a:pt x="1259" y="15871"/>
                  </a:cubicBezTo>
                  <a:cubicBezTo>
                    <a:pt x="1134" y="15634"/>
                    <a:pt x="896" y="15143"/>
                    <a:pt x="856" y="15042"/>
                  </a:cubicBezTo>
                  <a:cubicBezTo>
                    <a:pt x="842" y="15008"/>
                    <a:pt x="802" y="14911"/>
                    <a:pt x="768" y="14827"/>
                  </a:cubicBezTo>
                  <a:cubicBezTo>
                    <a:pt x="480" y="14127"/>
                    <a:pt x="226" y="13216"/>
                    <a:pt x="140" y="12574"/>
                  </a:cubicBezTo>
                  <a:cubicBezTo>
                    <a:pt x="128" y="12487"/>
                    <a:pt x="103" y="12319"/>
                    <a:pt x="84" y="12199"/>
                  </a:cubicBezTo>
                  <a:cubicBezTo>
                    <a:pt x="14" y="11755"/>
                    <a:pt x="0" y="11522"/>
                    <a:pt x="0" y="10802"/>
                  </a:cubicBezTo>
                  <a:cubicBezTo>
                    <a:pt x="0" y="10121"/>
                    <a:pt x="9" y="9944"/>
                    <a:pt x="71" y="9456"/>
                  </a:cubicBezTo>
                  <a:cubicBezTo>
                    <a:pt x="166" y="8703"/>
                    <a:pt x="333" y="7983"/>
                    <a:pt x="549" y="7393"/>
                  </a:cubicBezTo>
                  <a:cubicBezTo>
                    <a:pt x="610" y="7228"/>
                    <a:pt x="685" y="7016"/>
                    <a:pt x="717" y="6921"/>
                  </a:cubicBezTo>
                  <a:cubicBezTo>
                    <a:pt x="948" y="6229"/>
                    <a:pt x="1570" y="5086"/>
                    <a:pt x="2032" y="4505"/>
                  </a:cubicBezTo>
                  <a:cubicBezTo>
                    <a:pt x="2103" y="4415"/>
                    <a:pt x="2216" y="4265"/>
                    <a:pt x="2282" y="4171"/>
                  </a:cubicBezTo>
                  <a:cubicBezTo>
                    <a:pt x="2622" y="3694"/>
                    <a:pt x="3296" y="2992"/>
                    <a:pt x="3879" y="2508"/>
                  </a:cubicBezTo>
                  <a:cubicBezTo>
                    <a:pt x="4394" y="2082"/>
                    <a:pt x="5031" y="1641"/>
                    <a:pt x="5410" y="1451"/>
                  </a:cubicBezTo>
                  <a:cubicBezTo>
                    <a:pt x="5495" y="1408"/>
                    <a:pt x="5620" y="1338"/>
                    <a:pt x="5688" y="1295"/>
                  </a:cubicBezTo>
                  <a:cubicBezTo>
                    <a:pt x="5934" y="1141"/>
                    <a:pt x="6495" y="880"/>
                    <a:pt x="6826" y="766"/>
                  </a:cubicBezTo>
                  <a:cubicBezTo>
                    <a:pt x="6924" y="732"/>
                    <a:pt x="7100" y="670"/>
                    <a:pt x="7216" y="629"/>
                  </a:cubicBezTo>
                  <a:cubicBezTo>
                    <a:pt x="7861" y="400"/>
                    <a:pt x="8052" y="343"/>
                    <a:pt x="8530" y="240"/>
                  </a:cubicBezTo>
                  <a:cubicBezTo>
                    <a:pt x="8940" y="152"/>
                    <a:pt x="9442" y="77"/>
                    <a:pt x="9735" y="59"/>
                  </a:cubicBezTo>
                  <a:cubicBezTo>
                    <a:pt x="9820" y="54"/>
                    <a:pt x="10026" y="39"/>
                    <a:pt x="10194" y="26"/>
                  </a:cubicBezTo>
                  <a:cubicBezTo>
                    <a:pt x="10388" y="10"/>
                    <a:pt x="10562" y="1"/>
                    <a:pt x="10747"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8" name="任意多边形: 形状 182"/>
            <p:cNvSpPr/>
            <p:nvPr/>
          </p:nvSpPr>
          <p:spPr>
            <a:xfrm>
              <a:off x="17621" y="17839"/>
              <a:ext cx="921829" cy="922666"/>
            </a:xfrm>
            <a:custGeom>
              <a:avLst/>
              <a:gdLst/>
              <a:ahLst/>
              <a:cxnLst>
                <a:cxn ang="0">
                  <a:pos x="wd2" y="hd2"/>
                </a:cxn>
                <a:cxn ang="5400000">
                  <a:pos x="wd2" y="hd2"/>
                </a:cxn>
                <a:cxn ang="10800000">
                  <a:pos x="wd2" y="hd2"/>
                </a:cxn>
                <a:cxn ang="16200000">
                  <a:pos x="wd2" y="hd2"/>
                </a:cxn>
              </a:cxnLst>
              <a:rect l="0" t="0" r="r" b="b"/>
              <a:pathLst>
                <a:path w="21587" h="21590" extrusionOk="0">
                  <a:moveTo>
                    <a:pt x="10514" y="151"/>
                  </a:moveTo>
                  <a:cubicBezTo>
                    <a:pt x="10378" y="151"/>
                    <a:pt x="10267" y="153"/>
                    <a:pt x="10194" y="158"/>
                  </a:cubicBezTo>
                  <a:cubicBezTo>
                    <a:pt x="9538" y="195"/>
                    <a:pt x="8730" y="320"/>
                    <a:pt x="8152" y="473"/>
                  </a:cubicBezTo>
                  <a:cubicBezTo>
                    <a:pt x="8092" y="489"/>
                    <a:pt x="8027" y="506"/>
                    <a:pt x="8008" y="511"/>
                  </a:cubicBezTo>
                  <a:cubicBezTo>
                    <a:pt x="7928" y="532"/>
                    <a:pt x="7576" y="637"/>
                    <a:pt x="7495" y="664"/>
                  </a:cubicBezTo>
                  <a:cubicBezTo>
                    <a:pt x="6912" y="860"/>
                    <a:pt x="6499" y="1031"/>
                    <a:pt x="6002" y="1282"/>
                  </a:cubicBezTo>
                  <a:cubicBezTo>
                    <a:pt x="5388" y="1592"/>
                    <a:pt x="4861" y="1922"/>
                    <a:pt x="4426" y="2272"/>
                  </a:cubicBezTo>
                  <a:cubicBezTo>
                    <a:pt x="4293" y="2378"/>
                    <a:pt x="4121" y="2511"/>
                    <a:pt x="4043" y="2568"/>
                  </a:cubicBezTo>
                  <a:cubicBezTo>
                    <a:pt x="3851" y="2709"/>
                    <a:pt x="3680" y="2862"/>
                    <a:pt x="3443" y="3102"/>
                  </a:cubicBezTo>
                  <a:cubicBezTo>
                    <a:pt x="3334" y="3213"/>
                    <a:pt x="3158" y="3389"/>
                    <a:pt x="3053" y="3494"/>
                  </a:cubicBezTo>
                  <a:cubicBezTo>
                    <a:pt x="2792" y="3754"/>
                    <a:pt x="2627" y="3941"/>
                    <a:pt x="2363" y="4280"/>
                  </a:cubicBezTo>
                  <a:cubicBezTo>
                    <a:pt x="2032" y="4705"/>
                    <a:pt x="1512" y="5509"/>
                    <a:pt x="1449" y="5694"/>
                  </a:cubicBezTo>
                  <a:cubicBezTo>
                    <a:pt x="1439" y="5722"/>
                    <a:pt x="1379" y="5835"/>
                    <a:pt x="1316" y="5946"/>
                  </a:cubicBezTo>
                  <a:cubicBezTo>
                    <a:pt x="1225" y="6105"/>
                    <a:pt x="980" y="6643"/>
                    <a:pt x="980" y="6683"/>
                  </a:cubicBezTo>
                  <a:cubicBezTo>
                    <a:pt x="980" y="6688"/>
                    <a:pt x="967" y="6709"/>
                    <a:pt x="951" y="6730"/>
                  </a:cubicBezTo>
                  <a:cubicBezTo>
                    <a:pt x="891" y="6812"/>
                    <a:pt x="673" y="7418"/>
                    <a:pt x="547" y="7857"/>
                  </a:cubicBezTo>
                  <a:cubicBezTo>
                    <a:pt x="348" y="8545"/>
                    <a:pt x="231" y="9192"/>
                    <a:pt x="162" y="9984"/>
                  </a:cubicBezTo>
                  <a:cubicBezTo>
                    <a:pt x="128" y="10381"/>
                    <a:pt x="128" y="11211"/>
                    <a:pt x="162" y="11620"/>
                  </a:cubicBezTo>
                  <a:cubicBezTo>
                    <a:pt x="251" y="12677"/>
                    <a:pt x="449" y="13569"/>
                    <a:pt x="807" y="14533"/>
                  </a:cubicBezTo>
                  <a:cubicBezTo>
                    <a:pt x="1177" y="15528"/>
                    <a:pt x="1719" y="16496"/>
                    <a:pt x="2372" y="17331"/>
                  </a:cubicBezTo>
                  <a:cubicBezTo>
                    <a:pt x="2583" y="17600"/>
                    <a:pt x="2596" y="17616"/>
                    <a:pt x="2761" y="17805"/>
                  </a:cubicBezTo>
                  <a:cubicBezTo>
                    <a:pt x="3803" y="19004"/>
                    <a:pt x="5135" y="19976"/>
                    <a:pt x="6586" y="20597"/>
                  </a:cubicBezTo>
                  <a:cubicBezTo>
                    <a:pt x="7021" y="20783"/>
                    <a:pt x="7538" y="20968"/>
                    <a:pt x="7878" y="21060"/>
                  </a:cubicBezTo>
                  <a:cubicBezTo>
                    <a:pt x="8498" y="21226"/>
                    <a:pt x="8901" y="21308"/>
                    <a:pt x="9472" y="21383"/>
                  </a:cubicBezTo>
                  <a:cubicBezTo>
                    <a:pt x="9674" y="21410"/>
                    <a:pt x="10037" y="21440"/>
                    <a:pt x="10428" y="21462"/>
                  </a:cubicBezTo>
                  <a:cubicBezTo>
                    <a:pt x="10767" y="21482"/>
                    <a:pt x="10847" y="21482"/>
                    <a:pt x="11179" y="21462"/>
                  </a:cubicBezTo>
                  <a:cubicBezTo>
                    <a:pt x="12057" y="21410"/>
                    <a:pt x="12711" y="21316"/>
                    <a:pt x="13376" y="21146"/>
                  </a:cubicBezTo>
                  <a:cubicBezTo>
                    <a:pt x="13483" y="21119"/>
                    <a:pt x="13623" y="21087"/>
                    <a:pt x="13687" y="21075"/>
                  </a:cubicBezTo>
                  <a:cubicBezTo>
                    <a:pt x="13750" y="21062"/>
                    <a:pt x="13884" y="21022"/>
                    <a:pt x="13983" y="20985"/>
                  </a:cubicBezTo>
                  <a:cubicBezTo>
                    <a:pt x="14081" y="20948"/>
                    <a:pt x="14188" y="20909"/>
                    <a:pt x="14220" y="20899"/>
                  </a:cubicBezTo>
                  <a:cubicBezTo>
                    <a:pt x="14654" y="20761"/>
                    <a:pt x="15450" y="20407"/>
                    <a:pt x="15959" y="20126"/>
                  </a:cubicBezTo>
                  <a:cubicBezTo>
                    <a:pt x="16019" y="20093"/>
                    <a:pt x="16168" y="20011"/>
                    <a:pt x="16291" y="19944"/>
                  </a:cubicBezTo>
                  <a:cubicBezTo>
                    <a:pt x="16413" y="19876"/>
                    <a:pt x="16598" y="19759"/>
                    <a:pt x="16702" y="19684"/>
                  </a:cubicBezTo>
                  <a:cubicBezTo>
                    <a:pt x="16805" y="19608"/>
                    <a:pt x="16961" y="19494"/>
                    <a:pt x="17049" y="19430"/>
                  </a:cubicBezTo>
                  <a:cubicBezTo>
                    <a:pt x="17652" y="18988"/>
                    <a:pt x="18178" y="18516"/>
                    <a:pt x="18703" y="17943"/>
                  </a:cubicBezTo>
                  <a:cubicBezTo>
                    <a:pt x="19119" y="17489"/>
                    <a:pt x="19591" y="16853"/>
                    <a:pt x="19923" y="16299"/>
                  </a:cubicBezTo>
                  <a:cubicBezTo>
                    <a:pt x="19994" y="16181"/>
                    <a:pt x="20100" y="16007"/>
                    <a:pt x="20157" y="15913"/>
                  </a:cubicBezTo>
                  <a:cubicBezTo>
                    <a:pt x="20215" y="15820"/>
                    <a:pt x="20322" y="15609"/>
                    <a:pt x="20397" y="15445"/>
                  </a:cubicBezTo>
                  <a:cubicBezTo>
                    <a:pt x="20471" y="15280"/>
                    <a:pt x="20578" y="15045"/>
                    <a:pt x="20634" y="14922"/>
                  </a:cubicBezTo>
                  <a:cubicBezTo>
                    <a:pt x="20828" y="14503"/>
                    <a:pt x="21143" y="13461"/>
                    <a:pt x="21248" y="12889"/>
                  </a:cubicBezTo>
                  <a:cubicBezTo>
                    <a:pt x="21331" y="12439"/>
                    <a:pt x="21357" y="12267"/>
                    <a:pt x="21392" y="11945"/>
                  </a:cubicBezTo>
                  <a:cubicBezTo>
                    <a:pt x="21533" y="10614"/>
                    <a:pt x="21429" y="9295"/>
                    <a:pt x="21081" y="8008"/>
                  </a:cubicBezTo>
                  <a:cubicBezTo>
                    <a:pt x="20831" y="7085"/>
                    <a:pt x="20419" y="6124"/>
                    <a:pt x="19924" y="5304"/>
                  </a:cubicBezTo>
                  <a:cubicBezTo>
                    <a:pt x="19808" y="5113"/>
                    <a:pt x="19571" y="4754"/>
                    <a:pt x="19452" y="4590"/>
                  </a:cubicBezTo>
                  <a:cubicBezTo>
                    <a:pt x="18618" y="3442"/>
                    <a:pt x="17612" y="2500"/>
                    <a:pt x="16428" y="1756"/>
                  </a:cubicBezTo>
                  <a:cubicBezTo>
                    <a:pt x="15843" y="1389"/>
                    <a:pt x="15080" y="1014"/>
                    <a:pt x="14520" y="819"/>
                  </a:cubicBezTo>
                  <a:cubicBezTo>
                    <a:pt x="14430" y="788"/>
                    <a:pt x="14288" y="737"/>
                    <a:pt x="14202" y="706"/>
                  </a:cubicBezTo>
                  <a:cubicBezTo>
                    <a:pt x="13395" y="412"/>
                    <a:pt x="12226" y="189"/>
                    <a:pt x="11358" y="164"/>
                  </a:cubicBezTo>
                  <a:cubicBezTo>
                    <a:pt x="11038" y="154"/>
                    <a:pt x="10740" y="150"/>
                    <a:pt x="10514" y="151"/>
                  </a:cubicBezTo>
                  <a:close/>
                  <a:moveTo>
                    <a:pt x="10635" y="1"/>
                  </a:moveTo>
                  <a:cubicBezTo>
                    <a:pt x="11001" y="-4"/>
                    <a:pt x="11391" y="12"/>
                    <a:pt x="11716" y="48"/>
                  </a:cubicBezTo>
                  <a:cubicBezTo>
                    <a:pt x="11830" y="60"/>
                    <a:pt x="12025" y="80"/>
                    <a:pt x="12148" y="93"/>
                  </a:cubicBezTo>
                  <a:cubicBezTo>
                    <a:pt x="12272" y="105"/>
                    <a:pt x="12467" y="134"/>
                    <a:pt x="12582" y="157"/>
                  </a:cubicBezTo>
                  <a:cubicBezTo>
                    <a:pt x="12698" y="180"/>
                    <a:pt x="12873" y="212"/>
                    <a:pt x="12972" y="229"/>
                  </a:cubicBezTo>
                  <a:cubicBezTo>
                    <a:pt x="13721" y="354"/>
                    <a:pt x="14891" y="764"/>
                    <a:pt x="15706" y="1187"/>
                  </a:cubicBezTo>
                  <a:cubicBezTo>
                    <a:pt x="16945" y="1829"/>
                    <a:pt x="17971" y="2632"/>
                    <a:pt x="18932" y="3712"/>
                  </a:cubicBezTo>
                  <a:cubicBezTo>
                    <a:pt x="19348" y="4179"/>
                    <a:pt x="19819" y="4839"/>
                    <a:pt x="20162" y="5434"/>
                  </a:cubicBezTo>
                  <a:cubicBezTo>
                    <a:pt x="20428" y="5896"/>
                    <a:pt x="20715" y="6506"/>
                    <a:pt x="20906" y="7013"/>
                  </a:cubicBezTo>
                  <a:cubicBezTo>
                    <a:pt x="21102" y="7534"/>
                    <a:pt x="21299" y="8203"/>
                    <a:pt x="21370" y="8590"/>
                  </a:cubicBezTo>
                  <a:cubicBezTo>
                    <a:pt x="21534" y="9477"/>
                    <a:pt x="21587" y="10018"/>
                    <a:pt x="21587" y="10805"/>
                  </a:cubicBezTo>
                  <a:cubicBezTo>
                    <a:pt x="21587" y="11389"/>
                    <a:pt x="21544" y="12003"/>
                    <a:pt x="21472" y="12428"/>
                  </a:cubicBezTo>
                  <a:cubicBezTo>
                    <a:pt x="21425" y="12710"/>
                    <a:pt x="21407" y="12807"/>
                    <a:pt x="21361" y="13026"/>
                  </a:cubicBezTo>
                  <a:cubicBezTo>
                    <a:pt x="21318" y="13231"/>
                    <a:pt x="21283" y="13381"/>
                    <a:pt x="21204" y="13682"/>
                  </a:cubicBezTo>
                  <a:cubicBezTo>
                    <a:pt x="21198" y="13702"/>
                    <a:pt x="21169" y="13816"/>
                    <a:pt x="21138" y="13936"/>
                  </a:cubicBezTo>
                  <a:cubicBezTo>
                    <a:pt x="21107" y="14056"/>
                    <a:pt x="21044" y="14251"/>
                    <a:pt x="20997" y="14369"/>
                  </a:cubicBezTo>
                  <a:cubicBezTo>
                    <a:pt x="20794" y="14883"/>
                    <a:pt x="20740" y="15014"/>
                    <a:pt x="20645" y="15225"/>
                  </a:cubicBezTo>
                  <a:cubicBezTo>
                    <a:pt x="20590" y="15348"/>
                    <a:pt x="20509" y="15529"/>
                    <a:pt x="20466" y="15627"/>
                  </a:cubicBezTo>
                  <a:cubicBezTo>
                    <a:pt x="20423" y="15725"/>
                    <a:pt x="20332" y="15897"/>
                    <a:pt x="20263" y="16009"/>
                  </a:cubicBezTo>
                  <a:cubicBezTo>
                    <a:pt x="20195" y="16121"/>
                    <a:pt x="20084" y="16304"/>
                    <a:pt x="20017" y="16415"/>
                  </a:cubicBezTo>
                  <a:cubicBezTo>
                    <a:pt x="19794" y="16782"/>
                    <a:pt x="19471" y="17239"/>
                    <a:pt x="19194" y="17583"/>
                  </a:cubicBezTo>
                  <a:cubicBezTo>
                    <a:pt x="18856" y="18002"/>
                    <a:pt x="18266" y="18614"/>
                    <a:pt x="17878" y="18947"/>
                  </a:cubicBezTo>
                  <a:cubicBezTo>
                    <a:pt x="17771" y="19039"/>
                    <a:pt x="17597" y="19189"/>
                    <a:pt x="17492" y="19281"/>
                  </a:cubicBezTo>
                  <a:cubicBezTo>
                    <a:pt x="17313" y="19435"/>
                    <a:pt x="17198" y="19516"/>
                    <a:pt x="16652" y="19871"/>
                  </a:cubicBezTo>
                  <a:cubicBezTo>
                    <a:pt x="15249" y="20784"/>
                    <a:pt x="13586" y="21375"/>
                    <a:pt x="11962" y="21541"/>
                  </a:cubicBezTo>
                  <a:cubicBezTo>
                    <a:pt x="11878" y="21550"/>
                    <a:pt x="11735" y="21564"/>
                    <a:pt x="11644" y="21574"/>
                  </a:cubicBezTo>
                  <a:cubicBezTo>
                    <a:pt x="11422" y="21596"/>
                    <a:pt x="10163" y="21596"/>
                    <a:pt x="9941" y="21574"/>
                  </a:cubicBezTo>
                  <a:cubicBezTo>
                    <a:pt x="9850" y="21564"/>
                    <a:pt x="9707" y="21550"/>
                    <a:pt x="9624" y="21541"/>
                  </a:cubicBezTo>
                  <a:cubicBezTo>
                    <a:pt x="9435" y="21522"/>
                    <a:pt x="9204" y="21490"/>
                    <a:pt x="8989" y="21453"/>
                  </a:cubicBezTo>
                  <a:cubicBezTo>
                    <a:pt x="8898" y="21437"/>
                    <a:pt x="8746" y="21412"/>
                    <a:pt x="8651" y="21396"/>
                  </a:cubicBezTo>
                  <a:cubicBezTo>
                    <a:pt x="8307" y="21339"/>
                    <a:pt x="7572" y="21128"/>
                    <a:pt x="7041" y="20932"/>
                  </a:cubicBezTo>
                  <a:cubicBezTo>
                    <a:pt x="6415" y="20702"/>
                    <a:pt x="5700" y="20357"/>
                    <a:pt x="5202" y="20045"/>
                  </a:cubicBezTo>
                  <a:cubicBezTo>
                    <a:pt x="4354" y="19513"/>
                    <a:pt x="3826" y="19095"/>
                    <a:pt x="3158" y="18427"/>
                  </a:cubicBezTo>
                  <a:cubicBezTo>
                    <a:pt x="2514" y="17784"/>
                    <a:pt x="1990" y="17117"/>
                    <a:pt x="1532" y="16357"/>
                  </a:cubicBezTo>
                  <a:cubicBezTo>
                    <a:pt x="1311" y="15990"/>
                    <a:pt x="1220" y="15815"/>
                    <a:pt x="945" y="15229"/>
                  </a:cubicBezTo>
                  <a:cubicBezTo>
                    <a:pt x="748" y="14810"/>
                    <a:pt x="507" y="14151"/>
                    <a:pt x="410" y="13772"/>
                  </a:cubicBezTo>
                  <a:cubicBezTo>
                    <a:pt x="389" y="13691"/>
                    <a:pt x="341" y="13502"/>
                    <a:pt x="302" y="13354"/>
                  </a:cubicBezTo>
                  <a:cubicBezTo>
                    <a:pt x="236" y="13105"/>
                    <a:pt x="152" y="12694"/>
                    <a:pt x="116" y="12449"/>
                  </a:cubicBezTo>
                  <a:cubicBezTo>
                    <a:pt x="77" y="12185"/>
                    <a:pt x="68" y="12113"/>
                    <a:pt x="41" y="11851"/>
                  </a:cubicBezTo>
                  <a:cubicBezTo>
                    <a:pt x="3" y="11491"/>
                    <a:pt x="-13" y="10564"/>
                    <a:pt x="11" y="10149"/>
                  </a:cubicBezTo>
                  <a:cubicBezTo>
                    <a:pt x="27" y="9874"/>
                    <a:pt x="35" y="9791"/>
                    <a:pt x="79" y="9428"/>
                  </a:cubicBezTo>
                  <a:cubicBezTo>
                    <a:pt x="224" y="8238"/>
                    <a:pt x="628" y="6929"/>
                    <a:pt x="1139" y="5986"/>
                  </a:cubicBezTo>
                  <a:cubicBezTo>
                    <a:pt x="1218" y="5841"/>
                    <a:pt x="1309" y="5666"/>
                    <a:pt x="1342" y="5596"/>
                  </a:cubicBezTo>
                  <a:cubicBezTo>
                    <a:pt x="1478" y="5310"/>
                    <a:pt x="1728" y="4928"/>
                    <a:pt x="2136" y="4386"/>
                  </a:cubicBezTo>
                  <a:cubicBezTo>
                    <a:pt x="2223" y="4270"/>
                    <a:pt x="2338" y="4114"/>
                    <a:pt x="2393" y="4037"/>
                  </a:cubicBezTo>
                  <a:cubicBezTo>
                    <a:pt x="2614" y="3726"/>
                    <a:pt x="3084" y="3222"/>
                    <a:pt x="3425" y="2928"/>
                  </a:cubicBezTo>
                  <a:cubicBezTo>
                    <a:pt x="3510" y="2855"/>
                    <a:pt x="3643" y="2734"/>
                    <a:pt x="3719" y="2660"/>
                  </a:cubicBezTo>
                  <a:cubicBezTo>
                    <a:pt x="4066" y="2326"/>
                    <a:pt x="4799" y="1793"/>
                    <a:pt x="5244" y="1551"/>
                  </a:cubicBezTo>
                  <a:cubicBezTo>
                    <a:pt x="5356" y="1491"/>
                    <a:pt x="5515" y="1399"/>
                    <a:pt x="5598" y="1346"/>
                  </a:cubicBezTo>
                  <a:cubicBezTo>
                    <a:pt x="5939" y="1131"/>
                    <a:pt x="6545" y="853"/>
                    <a:pt x="7142" y="637"/>
                  </a:cubicBezTo>
                  <a:cubicBezTo>
                    <a:pt x="7424" y="535"/>
                    <a:pt x="7437" y="532"/>
                    <a:pt x="7715" y="458"/>
                  </a:cubicBezTo>
                  <a:cubicBezTo>
                    <a:pt x="7859" y="420"/>
                    <a:pt x="8080" y="360"/>
                    <a:pt x="8205" y="324"/>
                  </a:cubicBezTo>
                  <a:cubicBezTo>
                    <a:pt x="8540" y="228"/>
                    <a:pt x="9031" y="136"/>
                    <a:pt x="9552" y="71"/>
                  </a:cubicBezTo>
                  <a:cubicBezTo>
                    <a:pt x="9693" y="53"/>
                    <a:pt x="10010" y="28"/>
                    <a:pt x="10280" y="13"/>
                  </a:cubicBezTo>
                  <a:cubicBezTo>
                    <a:pt x="10394" y="6"/>
                    <a:pt x="10513" y="2"/>
                    <a:pt x="10635"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699" name="任意多边形: 形状 183"/>
            <p:cNvSpPr/>
            <p:nvPr/>
          </p:nvSpPr>
          <p:spPr>
            <a:xfrm>
              <a:off x="554537" y="56974"/>
              <a:ext cx="125172" cy="124998"/>
            </a:xfrm>
            <a:custGeom>
              <a:avLst/>
              <a:gdLst/>
              <a:ahLst/>
              <a:cxnLst>
                <a:cxn ang="0">
                  <a:pos x="wd2" y="hd2"/>
                </a:cxn>
                <a:cxn ang="5400000">
                  <a:pos x="wd2" y="hd2"/>
                </a:cxn>
                <a:cxn ang="10800000">
                  <a:pos x="wd2" y="hd2"/>
                </a:cxn>
                <a:cxn ang="16200000">
                  <a:pos x="wd2" y="hd2"/>
                </a:cxn>
              </a:cxnLst>
              <a:rect l="0" t="0" r="r" b="b"/>
              <a:pathLst>
                <a:path w="21275" h="21512" extrusionOk="0">
                  <a:moveTo>
                    <a:pt x="13384" y="14104"/>
                  </a:moveTo>
                  <a:cubicBezTo>
                    <a:pt x="13203" y="14074"/>
                    <a:pt x="13093" y="14127"/>
                    <a:pt x="12930" y="14243"/>
                  </a:cubicBezTo>
                  <a:cubicBezTo>
                    <a:pt x="12374" y="14639"/>
                    <a:pt x="12261" y="15318"/>
                    <a:pt x="12655" y="15900"/>
                  </a:cubicBezTo>
                  <a:cubicBezTo>
                    <a:pt x="12924" y="16297"/>
                    <a:pt x="13481" y="16562"/>
                    <a:pt x="14365" y="16711"/>
                  </a:cubicBezTo>
                  <a:cubicBezTo>
                    <a:pt x="15164" y="16846"/>
                    <a:pt x="15292" y="16726"/>
                    <a:pt x="15281" y="15858"/>
                  </a:cubicBezTo>
                  <a:cubicBezTo>
                    <a:pt x="15271" y="15092"/>
                    <a:pt x="15110" y="14871"/>
                    <a:pt x="14263" y="14462"/>
                  </a:cubicBezTo>
                  <a:cubicBezTo>
                    <a:pt x="13817" y="14246"/>
                    <a:pt x="13564" y="14133"/>
                    <a:pt x="13384" y="14104"/>
                  </a:cubicBezTo>
                  <a:close/>
                  <a:moveTo>
                    <a:pt x="9688" y="12503"/>
                  </a:moveTo>
                  <a:cubicBezTo>
                    <a:pt x="9448" y="12489"/>
                    <a:pt x="9246" y="12525"/>
                    <a:pt x="9128" y="12616"/>
                  </a:cubicBezTo>
                  <a:cubicBezTo>
                    <a:pt x="8431" y="13146"/>
                    <a:pt x="8385" y="13414"/>
                    <a:pt x="8888" y="13994"/>
                  </a:cubicBezTo>
                  <a:cubicBezTo>
                    <a:pt x="9360" y="14538"/>
                    <a:pt x="9800" y="14710"/>
                    <a:pt x="10346" y="14561"/>
                  </a:cubicBezTo>
                  <a:cubicBezTo>
                    <a:pt x="10862" y="14420"/>
                    <a:pt x="11273" y="14031"/>
                    <a:pt x="11273" y="13683"/>
                  </a:cubicBezTo>
                  <a:cubicBezTo>
                    <a:pt x="11273" y="13340"/>
                    <a:pt x="10897" y="12876"/>
                    <a:pt x="10473" y="12697"/>
                  </a:cubicBezTo>
                  <a:cubicBezTo>
                    <a:pt x="10205" y="12583"/>
                    <a:pt x="9928" y="12518"/>
                    <a:pt x="9688" y="12503"/>
                  </a:cubicBezTo>
                  <a:close/>
                  <a:moveTo>
                    <a:pt x="14764" y="12132"/>
                  </a:moveTo>
                  <a:cubicBezTo>
                    <a:pt x="14670" y="12145"/>
                    <a:pt x="14675" y="12242"/>
                    <a:pt x="14740" y="12429"/>
                  </a:cubicBezTo>
                  <a:cubicBezTo>
                    <a:pt x="14797" y="12596"/>
                    <a:pt x="14948" y="12831"/>
                    <a:pt x="15075" y="12950"/>
                  </a:cubicBezTo>
                  <a:cubicBezTo>
                    <a:pt x="15427" y="13283"/>
                    <a:pt x="16279" y="13743"/>
                    <a:pt x="16401" y="13666"/>
                  </a:cubicBezTo>
                  <a:cubicBezTo>
                    <a:pt x="16775" y="13432"/>
                    <a:pt x="16226" y="12715"/>
                    <a:pt x="15385" y="12338"/>
                  </a:cubicBezTo>
                  <a:cubicBezTo>
                    <a:pt x="15052" y="12189"/>
                    <a:pt x="14859" y="12118"/>
                    <a:pt x="14764" y="12132"/>
                  </a:cubicBezTo>
                  <a:close/>
                  <a:moveTo>
                    <a:pt x="6093" y="11596"/>
                  </a:moveTo>
                  <a:cubicBezTo>
                    <a:pt x="5968" y="11596"/>
                    <a:pt x="5739" y="11730"/>
                    <a:pt x="5584" y="11893"/>
                  </a:cubicBezTo>
                  <a:cubicBezTo>
                    <a:pt x="5059" y="12448"/>
                    <a:pt x="5335" y="13081"/>
                    <a:pt x="6104" y="13081"/>
                  </a:cubicBezTo>
                  <a:cubicBezTo>
                    <a:pt x="6488" y="13081"/>
                    <a:pt x="6873" y="12679"/>
                    <a:pt x="6873" y="12279"/>
                  </a:cubicBezTo>
                  <a:cubicBezTo>
                    <a:pt x="6873" y="11992"/>
                    <a:pt x="6421" y="11596"/>
                    <a:pt x="6093" y="11596"/>
                  </a:cubicBezTo>
                  <a:close/>
                  <a:moveTo>
                    <a:pt x="10895" y="10435"/>
                  </a:moveTo>
                  <a:cubicBezTo>
                    <a:pt x="10677" y="10424"/>
                    <a:pt x="10515" y="10476"/>
                    <a:pt x="10470" y="10594"/>
                  </a:cubicBezTo>
                  <a:cubicBezTo>
                    <a:pt x="10385" y="10818"/>
                    <a:pt x="10778" y="11218"/>
                    <a:pt x="11351" y="11491"/>
                  </a:cubicBezTo>
                  <a:cubicBezTo>
                    <a:pt x="11935" y="11769"/>
                    <a:pt x="12111" y="11711"/>
                    <a:pt x="12111" y="11237"/>
                  </a:cubicBezTo>
                  <a:cubicBezTo>
                    <a:pt x="12111" y="10912"/>
                    <a:pt x="12061" y="10848"/>
                    <a:pt x="11658" y="10651"/>
                  </a:cubicBezTo>
                  <a:cubicBezTo>
                    <a:pt x="11388" y="10518"/>
                    <a:pt x="11114" y="10445"/>
                    <a:pt x="10895" y="10435"/>
                  </a:cubicBezTo>
                  <a:close/>
                  <a:moveTo>
                    <a:pt x="15299" y="9802"/>
                  </a:moveTo>
                  <a:cubicBezTo>
                    <a:pt x="15195" y="9796"/>
                    <a:pt x="15119" y="9852"/>
                    <a:pt x="15075" y="9968"/>
                  </a:cubicBezTo>
                  <a:cubicBezTo>
                    <a:pt x="14999" y="10168"/>
                    <a:pt x="15734" y="10861"/>
                    <a:pt x="15966" y="10809"/>
                  </a:cubicBezTo>
                  <a:cubicBezTo>
                    <a:pt x="16176" y="10761"/>
                    <a:pt x="16006" y="10249"/>
                    <a:pt x="15698" y="10003"/>
                  </a:cubicBezTo>
                  <a:cubicBezTo>
                    <a:pt x="15537" y="9875"/>
                    <a:pt x="15404" y="9808"/>
                    <a:pt x="15299" y="9802"/>
                  </a:cubicBezTo>
                  <a:close/>
                  <a:moveTo>
                    <a:pt x="3590" y="9699"/>
                  </a:moveTo>
                  <a:cubicBezTo>
                    <a:pt x="3479" y="9702"/>
                    <a:pt x="3365" y="9774"/>
                    <a:pt x="3214" y="9916"/>
                  </a:cubicBezTo>
                  <a:cubicBezTo>
                    <a:pt x="2851" y="10258"/>
                    <a:pt x="2462" y="11206"/>
                    <a:pt x="2385" y="11936"/>
                  </a:cubicBezTo>
                  <a:cubicBezTo>
                    <a:pt x="2328" y="12480"/>
                    <a:pt x="2345" y="12597"/>
                    <a:pt x="2495" y="12679"/>
                  </a:cubicBezTo>
                  <a:cubicBezTo>
                    <a:pt x="2835" y="12865"/>
                    <a:pt x="3931" y="11308"/>
                    <a:pt x="4097" y="10403"/>
                  </a:cubicBezTo>
                  <a:cubicBezTo>
                    <a:pt x="4134" y="10200"/>
                    <a:pt x="4086" y="10046"/>
                    <a:pt x="3941" y="9899"/>
                  </a:cubicBezTo>
                  <a:cubicBezTo>
                    <a:pt x="3807" y="9763"/>
                    <a:pt x="3700" y="9697"/>
                    <a:pt x="3590" y="9699"/>
                  </a:cubicBezTo>
                  <a:close/>
                  <a:moveTo>
                    <a:pt x="12421" y="8844"/>
                  </a:moveTo>
                  <a:cubicBezTo>
                    <a:pt x="12305" y="8838"/>
                    <a:pt x="12205" y="8875"/>
                    <a:pt x="12157" y="8954"/>
                  </a:cubicBezTo>
                  <a:cubicBezTo>
                    <a:pt x="12070" y="9097"/>
                    <a:pt x="12087" y="9113"/>
                    <a:pt x="12492" y="9264"/>
                  </a:cubicBezTo>
                  <a:cubicBezTo>
                    <a:pt x="12893" y="9412"/>
                    <a:pt x="13101" y="9213"/>
                    <a:pt x="12787" y="8981"/>
                  </a:cubicBezTo>
                  <a:cubicBezTo>
                    <a:pt x="12671" y="8895"/>
                    <a:pt x="12537" y="8849"/>
                    <a:pt x="12421" y="8844"/>
                  </a:cubicBezTo>
                  <a:close/>
                  <a:moveTo>
                    <a:pt x="13347" y="4606"/>
                  </a:moveTo>
                  <a:cubicBezTo>
                    <a:pt x="13290" y="4617"/>
                    <a:pt x="13263" y="4644"/>
                    <a:pt x="13263" y="4686"/>
                  </a:cubicBezTo>
                  <a:cubicBezTo>
                    <a:pt x="13263" y="4923"/>
                    <a:pt x="13503" y="5435"/>
                    <a:pt x="13612" y="5429"/>
                  </a:cubicBezTo>
                  <a:cubicBezTo>
                    <a:pt x="13679" y="5426"/>
                    <a:pt x="14040" y="5482"/>
                    <a:pt x="14415" y="5555"/>
                  </a:cubicBezTo>
                  <a:cubicBezTo>
                    <a:pt x="15309" y="5729"/>
                    <a:pt x="16658" y="6386"/>
                    <a:pt x="17222" y="6924"/>
                  </a:cubicBezTo>
                  <a:cubicBezTo>
                    <a:pt x="17571" y="7256"/>
                    <a:pt x="17756" y="7354"/>
                    <a:pt x="18037" y="7354"/>
                  </a:cubicBezTo>
                  <a:cubicBezTo>
                    <a:pt x="18477" y="7354"/>
                    <a:pt x="18573" y="7169"/>
                    <a:pt x="18356" y="6743"/>
                  </a:cubicBezTo>
                  <a:cubicBezTo>
                    <a:pt x="18063" y="6170"/>
                    <a:pt x="17487" y="5883"/>
                    <a:pt x="14812" y="4976"/>
                  </a:cubicBezTo>
                  <a:cubicBezTo>
                    <a:pt x="13972" y="4691"/>
                    <a:pt x="13521" y="4575"/>
                    <a:pt x="13347" y="4606"/>
                  </a:cubicBezTo>
                  <a:close/>
                  <a:moveTo>
                    <a:pt x="8416" y="1"/>
                  </a:moveTo>
                  <a:cubicBezTo>
                    <a:pt x="8873" y="-14"/>
                    <a:pt x="9461" y="343"/>
                    <a:pt x="10189" y="1074"/>
                  </a:cubicBezTo>
                  <a:cubicBezTo>
                    <a:pt x="10843" y="1731"/>
                    <a:pt x="11017" y="2178"/>
                    <a:pt x="10856" y="2785"/>
                  </a:cubicBezTo>
                  <a:cubicBezTo>
                    <a:pt x="10731" y="3255"/>
                    <a:pt x="10521" y="3444"/>
                    <a:pt x="9544" y="3964"/>
                  </a:cubicBezTo>
                  <a:cubicBezTo>
                    <a:pt x="9199" y="4148"/>
                    <a:pt x="8814" y="4442"/>
                    <a:pt x="8689" y="4618"/>
                  </a:cubicBezTo>
                  <a:cubicBezTo>
                    <a:pt x="8412" y="5007"/>
                    <a:pt x="8094" y="5881"/>
                    <a:pt x="7867" y="6876"/>
                  </a:cubicBezTo>
                  <a:cubicBezTo>
                    <a:pt x="7774" y="7285"/>
                    <a:pt x="7610" y="7836"/>
                    <a:pt x="7503" y="8102"/>
                  </a:cubicBezTo>
                  <a:cubicBezTo>
                    <a:pt x="7340" y="8505"/>
                    <a:pt x="7242" y="8604"/>
                    <a:pt x="6907" y="8706"/>
                  </a:cubicBezTo>
                  <a:cubicBezTo>
                    <a:pt x="6572" y="8808"/>
                    <a:pt x="6349" y="8898"/>
                    <a:pt x="5986" y="9079"/>
                  </a:cubicBezTo>
                  <a:cubicBezTo>
                    <a:pt x="5893" y="9126"/>
                    <a:pt x="6303" y="9555"/>
                    <a:pt x="6706" y="9832"/>
                  </a:cubicBezTo>
                  <a:cubicBezTo>
                    <a:pt x="6958" y="10005"/>
                    <a:pt x="7255" y="10111"/>
                    <a:pt x="7488" y="10111"/>
                  </a:cubicBezTo>
                  <a:cubicBezTo>
                    <a:pt x="7836" y="10111"/>
                    <a:pt x="7943" y="10020"/>
                    <a:pt x="8966" y="8844"/>
                  </a:cubicBezTo>
                  <a:cubicBezTo>
                    <a:pt x="10280" y="7333"/>
                    <a:pt x="10655" y="7110"/>
                    <a:pt x="11901" y="7097"/>
                  </a:cubicBezTo>
                  <a:cubicBezTo>
                    <a:pt x="12333" y="7092"/>
                    <a:pt x="12958" y="7153"/>
                    <a:pt x="13289" y="7231"/>
                  </a:cubicBezTo>
                  <a:cubicBezTo>
                    <a:pt x="13813" y="7355"/>
                    <a:pt x="13891" y="7353"/>
                    <a:pt x="13891" y="7217"/>
                  </a:cubicBezTo>
                  <a:cubicBezTo>
                    <a:pt x="13891" y="6943"/>
                    <a:pt x="13597" y="6800"/>
                    <a:pt x="12612" y="6595"/>
                  </a:cubicBezTo>
                  <a:cubicBezTo>
                    <a:pt x="11553" y="6376"/>
                    <a:pt x="11250" y="6178"/>
                    <a:pt x="11055" y="5580"/>
                  </a:cubicBezTo>
                  <a:cubicBezTo>
                    <a:pt x="10892" y="5079"/>
                    <a:pt x="11009" y="4434"/>
                    <a:pt x="11384" y="3769"/>
                  </a:cubicBezTo>
                  <a:cubicBezTo>
                    <a:pt x="11864" y="2919"/>
                    <a:pt x="12174" y="2677"/>
                    <a:pt x="12702" y="2741"/>
                  </a:cubicBezTo>
                  <a:cubicBezTo>
                    <a:pt x="13444" y="2831"/>
                    <a:pt x="15482" y="3387"/>
                    <a:pt x="16623" y="3812"/>
                  </a:cubicBezTo>
                  <a:cubicBezTo>
                    <a:pt x="17718" y="4219"/>
                    <a:pt x="19825" y="5296"/>
                    <a:pt x="20648" y="5870"/>
                  </a:cubicBezTo>
                  <a:cubicBezTo>
                    <a:pt x="21232" y="6276"/>
                    <a:pt x="21412" y="6702"/>
                    <a:pt x="21172" y="7109"/>
                  </a:cubicBezTo>
                  <a:cubicBezTo>
                    <a:pt x="21076" y="7273"/>
                    <a:pt x="20800" y="7788"/>
                    <a:pt x="20560" y="8255"/>
                  </a:cubicBezTo>
                  <a:cubicBezTo>
                    <a:pt x="20166" y="9021"/>
                    <a:pt x="20081" y="9118"/>
                    <a:pt x="19688" y="9252"/>
                  </a:cubicBezTo>
                  <a:cubicBezTo>
                    <a:pt x="19257" y="9399"/>
                    <a:pt x="19243" y="9396"/>
                    <a:pt x="18326" y="8916"/>
                  </a:cubicBezTo>
                  <a:cubicBezTo>
                    <a:pt x="17338" y="8400"/>
                    <a:pt x="16764" y="8239"/>
                    <a:pt x="16510" y="8408"/>
                  </a:cubicBezTo>
                  <a:cubicBezTo>
                    <a:pt x="16370" y="8501"/>
                    <a:pt x="16370" y="8529"/>
                    <a:pt x="16510" y="8658"/>
                  </a:cubicBezTo>
                  <a:cubicBezTo>
                    <a:pt x="16596" y="8739"/>
                    <a:pt x="16911" y="8910"/>
                    <a:pt x="17209" y="9039"/>
                  </a:cubicBezTo>
                  <a:cubicBezTo>
                    <a:pt x="17912" y="9344"/>
                    <a:pt x="18571" y="9831"/>
                    <a:pt x="18770" y="10194"/>
                  </a:cubicBezTo>
                  <a:cubicBezTo>
                    <a:pt x="18864" y="10365"/>
                    <a:pt x="18911" y="10654"/>
                    <a:pt x="18887" y="10906"/>
                  </a:cubicBezTo>
                  <a:cubicBezTo>
                    <a:pt x="18826" y="11548"/>
                    <a:pt x="17997" y="15604"/>
                    <a:pt x="17803" y="16209"/>
                  </a:cubicBezTo>
                  <a:cubicBezTo>
                    <a:pt x="17710" y="16501"/>
                    <a:pt x="17567" y="16943"/>
                    <a:pt x="17487" y="17192"/>
                  </a:cubicBezTo>
                  <a:cubicBezTo>
                    <a:pt x="17407" y="17441"/>
                    <a:pt x="17201" y="17771"/>
                    <a:pt x="17030" y="17926"/>
                  </a:cubicBezTo>
                  <a:cubicBezTo>
                    <a:pt x="16859" y="18080"/>
                    <a:pt x="16719" y="18273"/>
                    <a:pt x="16719" y="18354"/>
                  </a:cubicBezTo>
                  <a:cubicBezTo>
                    <a:pt x="16719" y="18435"/>
                    <a:pt x="16882" y="18845"/>
                    <a:pt x="17080" y="19264"/>
                  </a:cubicBezTo>
                  <a:cubicBezTo>
                    <a:pt x="17279" y="19684"/>
                    <a:pt x="17525" y="20280"/>
                    <a:pt x="17627" y="20588"/>
                  </a:cubicBezTo>
                  <a:cubicBezTo>
                    <a:pt x="17795" y="21097"/>
                    <a:pt x="17797" y="21162"/>
                    <a:pt x="17648" y="21278"/>
                  </a:cubicBezTo>
                  <a:cubicBezTo>
                    <a:pt x="17325" y="21529"/>
                    <a:pt x="16853" y="21586"/>
                    <a:pt x="16523" y="21413"/>
                  </a:cubicBezTo>
                  <a:cubicBezTo>
                    <a:pt x="16077" y="21179"/>
                    <a:pt x="15093" y="20233"/>
                    <a:pt x="14197" y="19176"/>
                  </a:cubicBezTo>
                  <a:cubicBezTo>
                    <a:pt x="13116" y="17901"/>
                    <a:pt x="11265" y="16699"/>
                    <a:pt x="8916" y="15748"/>
                  </a:cubicBezTo>
                  <a:cubicBezTo>
                    <a:pt x="7168" y="15039"/>
                    <a:pt x="5549" y="14706"/>
                    <a:pt x="2393" y="14404"/>
                  </a:cubicBezTo>
                  <a:cubicBezTo>
                    <a:pt x="1456" y="14314"/>
                    <a:pt x="571" y="14186"/>
                    <a:pt x="428" y="14120"/>
                  </a:cubicBezTo>
                  <a:cubicBezTo>
                    <a:pt x="-188" y="13836"/>
                    <a:pt x="-129" y="12368"/>
                    <a:pt x="542" y="11304"/>
                  </a:cubicBezTo>
                  <a:cubicBezTo>
                    <a:pt x="813" y="10874"/>
                    <a:pt x="905" y="10596"/>
                    <a:pt x="946" y="10084"/>
                  </a:cubicBezTo>
                  <a:cubicBezTo>
                    <a:pt x="976" y="9720"/>
                    <a:pt x="1050" y="9271"/>
                    <a:pt x="1112" y="9087"/>
                  </a:cubicBezTo>
                  <a:cubicBezTo>
                    <a:pt x="1323" y="8453"/>
                    <a:pt x="2415" y="7703"/>
                    <a:pt x="2787" y="7936"/>
                  </a:cubicBezTo>
                  <a:cubicBezTo>
                    <a:pt x="2962" y="8045"/>
                    <a:pt x="4563" y="7672"/>
                    <a:pt x="5174" y="7379"/>
                  </a:cubicBezTo>
                  <a:cubicBezTo>
                    <a:pt x="5754" y="7101"/>
                    <a:pt x="6110" y="6713"/>
                    <a:pt x="5980" y="6500"/>
                  </a:cubicBezTo>
                  <a:cubicBezTo>
                    <a:pt x="5896" y="6363"/>
                    <a:pt x="5548" y="6363"/>
                    <a:pt x="3836" y="6498"/>
                  </a:cubicBezTo>
                  <a:cubicBezTo>
                    <a:pt x="2407" y="6611"/>
                    <a:pt x="1836" y="6572"/>
                    <a:pt x="1450" y="6332"/>
                  </a:cubicBezTo>
                  <a:cubicBezTo>
                    <a:pt x="1059" y="6089"/>
                    <a:pt x="998" y="5972"/>
                    <a:pt x="1072" y="5604"/>
                  </a:cubicBezTo>
                  <a:cubicBezTo>
                    <a:pt x="1204" y="4947"/>
                    <a:pt x="2000" y="4730"/>
                    <a:pt x="3434" y="4960"/>
                  </a:cubicBezTo>
                  <a:cubicBezTo>
                    <a:pt x="5422" y="5279"/>
                    <a:pt x="6344" y="5122"/>
                    <a:pt x="5486" y="4611"/>
                  </a:cubicBezTo>
                  <a:cubicBezTo>
                    <a:pt x="5013" y="4330"/>
                    <a:pt x="4389" y="4179"/>
                    <a:pt x="3237" y="4069"/>
                  </a:cubicBezTo>
                  <a:cubicBezTo>
                    <a:pt x="2695" y="4017"/>
                    <a:pt x="2184" y="3918"/>
                    <a:pt x="2102" y="3849"/>
                  </a:cubicBezTo>
                  <a:cubicBezTo>
                    <a:pt x="2019" y="3780"/>
                    <a:pt x="1903" y="3539"/>
                    <a:pt x="1844" y="3315"/>
                  </a:cubicBezTo>
                  <a:cubicBezTo>
                    <a:pt x="1497" y="2012"/>
                    <a:pt x="2145" y="1545"/>
                    <a:pt x="3606" y="2044"/>
                  </a:cubicBezTo>
                  <a:cubicBezTo>
                    <a:pt x="4663" y="2404"/>
                    <a:pt x="5852" y="2621"/>
                    <a:pt x="6808" y="2628"/>
                  </a:cubicBezTo>
                  <a:cubicBezTo>
                    <a:pt x="8055" y="2636"/>
                    <a:pt x="8158" y="2555"/>
                    <a:pt x="7833" y="1812"/>
                  </a:cubicBezTo>
                  <a:cubicBezTo>
                    <a:pt x="7472" y="986"/>
                    <a:pt x="7524" y="479"/>
                    <a:pt x="8003" y="139"/>
                  </a:cubicBezTo>
                  <a:cubicBezTo>
                    <a:pt x="8126" y="52"/>
                    <a:pt x="8264" y="6"/>
                    <a:pt x="841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0" name="任意多边形: 形状 184"/>
            <p:cNvSpPr/>
            <p:nvPr/>
          </p:nvSpPr>
          <p:spPr>
            <a:xfrm>
              <a:off x="280110" y="65570"/>
              <a:ext cx="136784" cy="109295"/>
            </a:xfrm>
            <a:custGeom>
              <a:avLst/>
              <a:gdLst/>
              <a:ahLst/>
              <a:cxnLst>
                <a:cxn ang="0">
                  <a:pos x="wd2" y="hd2"/>
                </a:cxn>
                <a:cxn ang="5400000">
                  <a:pos x="wd2" y="hd2"/>
                </a:cxn>
                <a:cxn ang="10800000">
                  <a:pos x="wd2" y="hd2"/>
                </a:cxn>
                <a:cxn ang="16200000">
                  <a:pos x="wd2" y="hd2"/>
                </a:cxn>
              </a:cxnLst>
              <a:rect l="0" t="0" r="r" b="b"/>
              <a:pathLst>
                <a:path w="20870" h="21466" extrusionOk="0">
                  <a:moveTo>
                    <a:pt x="6730" y="102"/>
                  </a:moveTo>
                  <a:cubicBezTo>
                    <a:pt x="6582" y="191"/>
                    <a:pt x="6373" y="376"/>
                    <a:pt x="6267" y="512"/>
                  </a:cubicBezTo>
                  <a:cubicBezTo>
                    <a:pt x="6020" y="831"/>
                    <a:pt x="6091" y="1350"/>
                    <a:pt x="6539" y="2506"/>
                  </a:cubicBezTo>
                  <a:cubicBezTo>
                    <a:pt x="6715" y="2960"/>
                    <a:pt x="6859" y="3384"/>
                    <a:pt x="6859" y="3449"/>
                  </a:cubicBezTo>
                  <a:cubicBezTo>
                    <a:pt x="6859" y="3662"/>
                    <a:pt x="6411" y="4340"/>
                    <a:pt x="6139" y="4538"/>
                  </a:cubicBezTo>
                  <a:cubicBezTo>
                    <a:pt x="5866" y="4737"/>
                    <a:pt x="5014" y="5124"/>
                    <a:pt x="3098" y="5921"/>
                  </a:cubicBezTo>
                  <a:cubicBezTo>
                    <a:pt x="1268" y="6683"/>
                    <a:pt x="531" y="7282"/>
                    <a:pt x="147" y="8324"/>
                  </a:cubicBezTo>
                  <a:cubicBezTo>
                    <a:pt x="-279" y="9480"/>
                    <a:pt x="278" y="10694"/>
                    <a:pt x="1064" y="10322"/>
                  </a:cubicBezTo>
                  <a:cubicBezTo>
                    <a:pt x="1226" y="10245"/>
                    <a:pt x="1567" y="10102"/>
                    <a:pt x="1822" y="10004"/>
                  </a:cubicBezTo>
                  <a:cubicBezTo>
                    <a:pt x="2076" y="9905"/>
                    <a:pt x="2755" y="9430"/>
                    <a:pt x="3329" y="8949"/>
                  </a:cubicBezTo>
                  <a:cubicBezTo>
                    <a:pt x="4850" y="7672"/>
                    <a:pt x="6893" y="6334"/>
                    <a:pt x="7367" y="6304"/>
                  </a:cubicBezTo>
                  <a:cubicBezTo>
                    <a:pt x="7717" y="6282"/>
                    <a:pt x="7759" y="6311"/>
                    <a:pt x="7831" y="6628"/>
                  </a:cubicBezTo>
                  <a:cubicBezTo>
                    <a:pt x="7905" y="6959"/>
                    <a:pt x="7868" y="7020"/>
                    <a:pt x="7090" y="7839"/>
                  </a:cubicBezTo>
                  <a:cubicBezTo>
                    <a:pt x="6535" y="8422"/>
                    <a:pt x="5858" y="9344"/>
                    <a:pt x="4991" y="10695"/>
                  </a:cubicBezTo>
                  <a:cubicBezTo>
                    <a:pt x="2414" y="14710"/>
                    <a:pt x="1593" y="16768"/>
                    <a:pt x="1593" y="19217"/>
                  </a:cubicBezTo>
                  <a:cubicBezTo>
                    <a:pt x="1593" y="20204"/>
                    <a:pt x="1754" y="20733"/>
                    <a:pt x="2180" y="21151"/>
                  </a:cubicBezTo>
                  <a:cubicBezTo>
                    <a:pt x="2553" y="21517"/>
                    <a:pt x="3039" y="21570"/>
                    <a:pt x="3361" y="21280"/>
                  </a:cubicBezTo>
                  <a:cubicBezTo>
                    <a:pt x="3665" y="21005"/>
                    <a:pt x="4101" y="19350"/>
                    <a:pt x="4315" y="17657"/>
                  </a:cubicBezTo>
                  <a:cubicBezTo>
                    <a:pt x="4529" y="15960"/>
                    <a:pt x="5361" y="13412"/>
                    <a:pt x="6008" y="12473"/>
                  </a:cubicBezTo>
                  <a:cubicBezTo>
                    <a:pt x="7806" y="9861"/>
                    <a:pt x="9561" y="8239"/>
                    <a:pt x="10949" y="7908"/>
                  </a:cubicBezTo>
                  <a:cubicBezTo>
                    <a:pt x="12234" y="7602"/>
                    <a:pt x="13608" y="7763"/>
                    <a:pt x="14692" y="8348"/>
                  </a:cubicBezTo>
                  <a:cubicBezTo>
                    <a:pt x="15564" y="8818"/>
                    <a:pt x="16042" y="9251"/>
                    <a:pt x="17341" y="10751"/>
                  </a:cubicBezTo>
                  <a:cubicBezTo>
                    <a:pt x="18549" y="12144"/>
                    <a:pt x="19431" y="12876"/>
                    <a:pt x="19901" y="12876"/>
                  </a:cubicBezTo>
                  <a:cubicBezTo>
                    <a:pt x="20201" y="12876"/>
                    <a:pt x="20652" y="12566"/>
                    <a:pt x="20772" y="12278"/>
                  </a:cubicBezTo>
                  <a:cubicBezTo>
                    <a:pt x="21321" y="10957"/>
                    <a:pt x="19491" y="8125"/>
                    <a:pt x="17240" y="6811"/>
                  </a:cubicBezTo>
                  <a:cubicBezTo>
                    <a:pt x="14849" y="5415"/>
                    <a:pt x="12546" y="5055"/>
                    <a:pt x="10479" y="5754"/>
                  </a:cubicBezTo>
                  <a:cubicBezTo>
                    <a:pt x="10147" y="5866"/>
                    <a:pt x="10082" y="5852"/>
                    <a:pt x="9929" y="5634"/>
                  </a:cubicBezTo>
                  <a:cubicBezTo>
                    <a:pt x="9720" y="5337"/>
                    <a:pt x="9764" y="5229"/>
                    <a:pt x="10274" y="4779"/>
                  </a:cubicBezTo>
                  <a:cubicBezTo>
                    <a:pt x="11116" y="4036"/>
                    <a:pt x="12708" y="3560"/>
                    <a:pt x="14981" y="3372"/>
                  </a:cubicBezTo>
                  <a:cubicBezTo>
                    <a:pt x="16163" y="3274"/>
                    <a:pt x="16587" y="3069"/>
                    <a:pt x="16820" y="2481"/>
                  </a:cubicBezTo>
                  <a:cubicBezTo>
                    <a:pt x="17133" y="1692"/>
                    <a:pt x="16984" y="1121"/>
                    <a:pt x="16390" y="824"/>
                  </a:cubicBezTo>
                  <a:cubicBezTo>
                    <a:pt x="15848" y="554"/>
                    <a:pt x="14750" y="742"/>
                    <a:pt x="13065" y="1395"/>
                  </a:cubicBezTo>
                  <a:cubicBezTo>
                    <a:pt x="12423" y="1643"/>
                    <a:pt x="10003" y="2300"/>
                    <a:pt x="9340" y="2406"/>
                  </a:cubicBezTo>
                  <a:cubicBezTo>
                    <a:pt x="9042" y="2453"/>
                    <a:pt x="8896" y="2410"/>
                    <a:pt x="8708" y="2220"/>
                  </a:cubicBezTo>
                  <a:cubicBezTo>
                    <a:pt x="8429" y="1937"/>
                    <a:pt x="8154" y="1077"/>
                    <a:pt x="8223" y="701"/>
                  </a:cubicBezTo>
                  <a:cubicBezTo>
                    <a:pt x="8275" y="416"/>
                    <a:pt x="8058" y="246"/>
                    <a:pt x="7396" y="55"/>
                  </a:cubicBezTo>
                  <a:cubicBezTo>
                    <a:pt x="7104" y="-30"/>
                    <a:pt x="6929" y="-18"/>
                    <a:pt x="6730" y="10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1" name="任意多边形: 形状 185"/>
            <p:cNvSpPr/>
            <p:nvPr/>
          </p:nvSpPr>
          <p:spPr>
            <a:xfrm>
              <a:off x="146364" y="146762"/>
              <a:ext cx="665312" cy="666542"/>
            </a:xfrm>
            <a:custGeom>
              <a:avLst/>
              <a:gdLst/>
              <a:ahLst/>
              <a:cxnLst>
                <a:cxn ang="0">
                  <a:pos x="wd2" y="hd2"/>
                </a:cxn>
                <a:cxn ang="5400000">
                  <a:pos x="wd2" y="hd2"/>
                </a:cxn>
                <a:cxn ang="10800000">
                  <a:pos x="wd2" y="hd2"/>
                </a:cxn>
                <a:cxn ang="16200000">
                  <a:pos x="wd2" y="hd2"/>
                </a:cxn>
              </a:cxnLst>
              <a:rect l="0" t="0" r="r" b="b"/>
              <a:pathLst>
                <a:path w="21590" h="21599" extrusionOk="0">
                  <a:moveTo>
                    <a:pt x="10671" y="2001"/>
                  </a:moveTo>
                  <a:cubicBezTo>
                    <a:pt x="10391" y="2000"/>
                    <a:pt x="10141" y="2006"/>
                    <a:pt x="9988" y="2021"/>
                  </a:cubicBezTo>
                  <a:cubicBezTo>
                    <a:pt x="9275" y="2090"/>
                    <a:pt x="8918" y="2168"/>
                    <a:pt x="8107" y="2431"/>
                  </a:cubicBezTo>
                  <a:cubicBezTo>
                    <a:pt x="7578" y="2602"/>
                    <a:pt x="6725" y="2959"/>
                    <a:pt x="6576" y="3073"/>
                  </a:cubicBezTo>
                  <a:cubicBezTo>
                    <a:pt x="6525" y="3112"/>
                    <a:pt x="6426" y="3168"/>
                    <a:pt x="6356" y="3199"/>
                  </a:cubicBezTo>
                  <a:cubicBezTo>
                    <a:pt x="6286" y="3229"/>
                    <a:pt x="6112" y="3338"/>
                    <a:pt x="5970" y="3442"/>
                  </a:cubicBezTo>
                  <a:cubicBezTo>
                    <a:pt x="5827" y="3545"/>
                    <a:pt x="5616" y="3693"/>
                    <a:pt x="5500" y="3772"/>
                  </a:cubicBezTo>
                  <a:cubicBezTo>
                    <a:pt x="4699" y="4311"/>
                    <a:pt x="3663" y="5463"/>
                    <a:pt x="3224" y="6304"/>
                  </a:cubicBezTo>
                  <a:cubicBezTo>
                    <a:pt x="3158" y="6431"/>
                    <a:pt x="3049" y="6638"/>
                    <a:pt x="2982" y="6765"/>
                  </a:cubicBezTo>
                  <a:cubicBezTo>
                    <a:pt x="2746" y="7210"/>
                    <a:pt x="2548" y="7705"/>
                    <a:pt x="2291" y="8491"/>
                  </a:cubicBezTo>
                  <a:cubicBezTo>
                    <a:pt x="2087" y="9116"/>
                    <a:pt x="1971" y="10001"/>
                    <a:pt x="1989" y="10800"/>
                  </a:cubicBezTo>
                  <a:cubicBezTo>
                    <a:pt x="2009" y="11679"/>
                    <a:pt x="2039" y="11998"/>
                    <a:pt x="2152" y="12543"/>
                  </a:cubicBezTo>
                  <a:cubicBezTo>
                    <a:pt x="2290" y="13211"/>
                    <a:pt x="2661" y="14258"/>
                    <a:pt x="2962" y="14830"/>
                  </a:cubicBezTo>
                  <a:cubicBezTo>
                    <a:pt x="3396" y="15652"/>
                    <a:pt x="3878" y="16304"/>
                    <a:pt x="4549" y="16978"/>
                  </a:cubicBezTo>
                  <a:cubicBezTo>
                    <a:pt x="5270" y="17702"/>
                    <a:pt x="5869" y="18142"/>
                    <a:pt x="6794" y="18631"/>
                  </a:cubicBezTo>
                  <a:cubicBezTo>
                    <a:pt x="7208" y="18849"/>
                    <a:pt x="7901" y="19122"/>
                    <a:pt x="8358" y="19245"/>
                  </a:cubicBezTo>
                  <a:cubicBezTo>
                    <a:pt x="8441" y="19268"/>
                    <a:pt x="8577" y="19307"/>
                    <a:pt x="8662" y="19333"/>
                  </a:cubicBezTo>
                  <a:cubicBezTo>
                    <a:pt x="9085" y="19463"/>
                    <a:pt x="10308" y="19610"/>
                    <a:pt x="10806" y="19592"/>
                  </a:cubicBezTo>
                  <a:cubicBezTo>
                    <a:pt x="11594" y="19563"/>
                    <a:pt x="12099" y="19502"/>
                    <a:pt x="12738" y="19359"/>
                  </a:cubicBezTo>
                  <a:cubicBezTo>
                    <a:pt x="13469" y="19196"/>
                    <a:pt x="13858" y="19074"/>
                    <a:pt x="14222" y="18892"/>
                  </a:cubicBezTo>
                  <a:cubicBezTo>
                    <a:pt x="14324" y="18841"/>
                    <a:pt x="14544" y="18738"/>
                    <a:pt x="14711" y="18663"/>
                  </a:cubicBezTo>
                  <a:cubicBezTo>
                    <a:pt x="14878" y="18588"/>
                    <a:pt x="15051" y="18503"/>
                    <a:pt x="15095" y="18475"/>
                  </a:cubicBezTo>
                  <a:cubicBezTo>
                    <a:pt x="15140" y="18447"/>
                    <a:pt x="15181" y="18424"/>
                    <a:pt x="15187" y="18424"/>
                  </a:cubicBezTo>
                  <a:cubicBezTo>
                    <a:pt x="15193" y="18424"/>
                    <a:pt x="15304" y="18350"/>
                    <a:pt x="15433" y="18260"/>
                  </a:cubicBezTo>
                  <a:cubicBezTo>
                    <a:pt x="15562" y="18169"/>
                    <a:pt x="15768" y="18030"/>
                    <a:pt x="15891" y="17951"/>
                  </a:cubicBezTo>
                  <a:cubicBezTo>
                    <a:pt x="16194" y="17757"/>
                    <a:pt x="16452" y="17548"/>
                    <a:pt x="16711" y="17289"/>
                  </a:cubicBezTo>
                  <a:cubicBezTo>
                    <a:pt x="16830" y="17170"/>
                    <a:pt x="17024" y="16981"/>
                    <a:pt x="17142" y="16868"/>
                  </a:cubicBezTo>
                  <a:cubicBezTo>
                    <a:pt x="17260" y="16756"/>
                    <a:pt x="17418" y="16582"/>
                    <a:pt x="17493" y="16481"/>
                  </a:cubicBezTo>
                  <a:cubicBezTo>
                    <a:pt x="17568" y="16380"/>
                    <a:pt x="17702" y="16203"/>
                    <a:pt x="17790" y="16088"/>
                  </a:cubicBezTo>
                  <a:cubicBezTo>
                    <a:pt x="17878" y="15972"/>
                    <a:pt x="18011" y="15799"/>
                    <a:pt x="18085" y="15703"/>
                  </a:cubicBezTo>
                  <a:cubicBezTo>
                    <a:pt x="18266" y="15465"/>
                    <a:pt x="18691" y="14671"/>
                    <a:pt x="18893" y="14191"/>
                  </a:cubicBezTo>
                  <a:cubicBezTo>
                    <a:pt x="19120" y="13651"/>
                    <a:pt x="19345" y="12955"/>
                    <a:pt x="19395" y="12637"/>
                  </a:cubicBezTo>
                  <a:cubicBezTo>
                    <a:pt x="19417" y="12497"/>
                    <a:pt x="19448" y="12307"/>
                    <a:pt x="19465" y="12214"/>
                  </a:cubicBezTo>
                  <a:cubicBezTo>
                    <a:pt x="19548" y="11736"/>
                    <a:pt x="19565" y="11495"/>
                    <a:pt x="19566" y="10806"/>
                  </a:cubicBezTo>
                  <a:cubicBezTo>
                    <a:pt x="19567" y="10113"/>
                    <a:pt x="19556" y="9960"/>
                    <a:pt x="19473" y="9428"/>
                  </a:cubicBezTo>
                  <a:cubicBezTo>
                    <a:pt x="19238" y="7915"/>
                    <a:pt x="18625" y="6528"/>
                    <a:pt x="17655" y="5311"/>
                  </a:cubicBezTo>
                  <a:cubicBezTo>
                    <a:pt x="17411" y="5005"/>
                    <a:pt x="17347" y="4934"/>
                    <a:pt x="16998" y="4583"/>
                  </a:cubicBezTo>
                  <a:cubicBezTo>
                    <a:pt x="16044" y="3626"/>
                    <a:pt x="14884" y="2893"/>
                    <a:pt x="13684" y="2491"/>
                  </a:cubicBezTo>
                  <a:cubicBezTo>
                    <a:pt x="12809" y="2198"/>
                    <a:pt x="12233" y="2075"/>
                    <a:pt x="11529" y="2030"/>
                  </a:cubicBezTo>
                  <a:cubicBezTo>
                    <a:pt x="11259" y="2012"/>
                    <a:pt x="10950" y="2003"/>
                    <a:pt x="10671" y="2001"/>
                  </a:cubicBezTo>
                  <a:close/>
                  <a:moveTo>
                    <a:pt x="10681" y="0"/>
                  </a:moveTo>
                  <a:cubicBezTo>
                    <a:pt x="10716" y="1"/>
                    <a:pt x="10754" y="2"/>
                    <a:pt x="10793" y="3"/>
                  </a:cubicBezTo>
                  <a:cubicBezTo>
                    <a:pt x="11044" y="11"/>
                    <a:pt x="11080" y="17"/>
                    <a:pt x="11088" y="47"/>
                  </a:cubicBezTo>
                  <a:cubicBezTo>
                    <a:pt x="11092" y="67"/>
                    <a:pt x="11105" y="159"/>
                    <a:pt x="11117" y="252"/>
                  </a:cubicBezTo>
                  <a:cubicBezTo>
                    <a:pt x="11207" y="1012"/>
                    <a:pt x="11185" y="965"/>
                    <a:pt x="11443" y="967"/>
                  </a:cubicBezTo>
                  <a:cubicBezTo>
                    <a:pt x="11533" y="967"/>
                    <a:pt x="11619" y="966"/>
                    <a:pt x="11633" y="963"/>
                  </a:cubicBezTo>
                  <a:cubicBezTo>
                    <a:pt x="11649" y="960"/>
                    <a:pt x="11706" y="787"/>
                    <a:pt x="11774" y="536"/>
                  </a:cubicBezTo>
                  <a:cubicBezTo>
                    <a:pt x="11837" y="303"/>
                    <a:pt x="11899" y="103"/>
                    <a:pt x="11911" y="92"/>
                  </a:cubicBezTo>
                  <a:cubicBezTo>
                    <a:pt x="11940" y="62"/>
                    <a:pt x="12302" y="86"/>
                    <a:pt x="12413" y="124"/>
                  </a:cubicBezTo>
                  <a:lnTo>
                    <a:pt x="12498" y="154"/>
                  </a:lnTo>
                  <a:lnTo>
                    <a:pt x="12498" y="599"/>
                  </a:lnTo>
                  <a:cubicBezTo>
                    <a:pt x="12498" y="843"/>
                    <a:pt x="12504" y="1053"/>
                    <a:pt x="12513" y="1064"/>
                  </a:cubicBezTo>
                  <a:cubicBezTo>
                    <a:pt x="12528" y="1084"/>
                    <a:pt x="12840" y="1171"/>
                    <a:pt x="12900" y="1171"/>
                  </a:cubicBezTo>
                  <a:cubicBezTo>
                    <a:pt x="12922" y="1171"/>
                    <a:pt x="12981" y="1050"/>
                    <a:pt x="13097" y="772"/>
                  </a:cubicBezTo>
                  <a:cubicBezTo>
                    <a:pt x="13188" y="552"/>
                    <a:pt x="13274" y="357"/>
                    <a:pt x="13287" y="339"/>
                  </a:cubicBezTo>
                  <a:cubicBezTo>
                    <a:pt x="13310" y="308"/>
                    <a:pt x="13326" y="309"/>
                    <a:pt x="13520" y="351"/>
                  </a:cubicBezTo>
                  <a:cubicBezTo>
                    <a:pt x="13789" y="410"/>
                    <a:pt x="13881" y="453"/>
                    <a:pt x="13867" y="516"/>
                  </a:cubicBezTo>
                  <a:cubicBezTo>
                    <a:pt x="13861" y="541"/>
                    <a:pt x="13830" y="741"/>
                    <a:pt x="13799" y="961"/>
                  </a:cubicBezTo>
                  <a:cubicBezTo>
                    <a:pt x="13756" y="1264"/>
                    <a:pt x="13748" y="1366"/>
                    <a:pt x="13765" y="1385"/>
                  </a:cubicBezTo>
                  <a:cubicBezTo>
                    <a:pt x="13800" y="1422"/>
                    <a:pt x="14124" y="1534"/>
                    <a:pt x="14145" y="1516"/>
                  </a:cubicBezTo>
                  <a:cubicBezTo>
                    <a:pt x="14155" y="1507"/>
                    <a:pt x="14264" y="1325"/>
                    <a:pt x="14388" y="1111"/>
                  </a:cubicBezTo>
                  <a:lnTo>
                    <a:pt x="14612" y="721"/>
                  </a:lnTo>
                  <a:lnTo>
                    <a:pt x="14675" y="735"/>
                  </a:lnTo>
                  <a:cubicBezTo>
                    <a:pt x="14710" y="743"/>
                    <a:pt x="14835" y="788"/>
                    <a:pt x="14953" y="835"/>
                  </a:cubicBezTo>
                  <a:cubicBezTo>
                    <a:pt x="15128" y="906"/>
                    <a:pt x="15170" y="930"/>
                    <a:pt x="15183" y="972"/>
                  </a:cubicBezTo>
                  <a:cubicBezTo>
                    <a:pt x="15195" y="1009"/>
                    <a:pt x="15170" y="1115"/>
                    <a:pt x="15085" y="1381"/>
                  </a:cubicBezTo>
                  <a:cubicBezTo>
                    <a:pt x="15022" y="1578"/>
                    <a:pt x="14972" y="1771"/>
                    <a:pt x="14973" y="1810"/>
                  </a:cubicBezTo>
                  <a:cubicBezTo>
                    <a:pt x="14974" y="1878"/>
                    <a:pt x="14979" y="1882"/>
                    <a:pt x="15148" y="1960"/>
                  </a:cubicBezTo>
                  <a:lnTo>
                    <a:pt x="15321" y="2039"/>
                  </a:lnTo>
                  <a:lnTo>
                    <a:pt x="15381" y="1969"/>
                  </a:lnTo>
                  <a:cubicBezTo>
                    <a:pt x="15413" y="1931"/>
                    <a:pt x="15540" y="1767"/>
                    <a:pt x="15663" y="1605"/>
                  </a:cubicBezTo>
                  <a:cubicBezTo>
                    <a:pt x="15859" y="1348"/>
                    <a:pt x="15893" y="1312"/>
                    <a:pt x="15934" y="1321"/>
                  </a:cubicBezTo>
                  <a:cubicBezTo>
                    <a:pt x="15994" y="1333"/>
                    <a:pt x="16375" y="1542"/>
                    <a:pt x="16423" y="1588"/>
                  </a:cubicBezTo>
                  <a:cubicBezTo>
                    <a:pt x="16458" y="1622"/>
                    <a:pt x="16452" y="1640"/>
                    <a:pt x="16287" y="2036"/>
                  </a:cubicBezTo>
                  <a:cubicBezTo>
                    <a:pt x="16192" y="2264"/>
                    <a:pt x="16113" y="2460"/>
                    <a:pt x="16111" y="2472"/>
                  </a:cubicBezTo>
                  <a:cubicBezTo>
                    <a:pt x="16109" y="2485"/>
                    <a:pt x="16182" y="2548"/>
                    <a:pt x="16275" y="2612"/>
                  </a:cubicBezTo>
                  <a:lnTo>
                    <a:pt x="16442" y="2730"/>
                  </a:lnTo>
                  <a:lnTo>
                    <a:pt x="16472" y="2684"/>
                  </a:lnTo>
                  <a:cubicBezTo>
                    <a:pt x="16510" y="2627"/>
                    <a:pt x="17109" y="2069"/>
                    <a:pt x="17132" y="2069"/>
                  </a:cubicBezTo>
                  <a:cubicBezTo>
                    <a:pt x="17177" y="2069"/>
                    <a:pt x="17597" y="2406"/>
                    <a:pt x="17597" y="2442"/>
                  </a:cubicBezTo>
                  <a:cubicBezTo>
                    <a:pt x="17597" y="2456"/>
                    <a:pt x="17567" y="2506"/>
                    <a:pt x="17530" y="2553"/>
                  </a:cubicBezTo>
                  <a:cubicBezTo>
                    <a:pt x="17472" y="2627"/>
                    <a:pt x="17160" y="3196"/>
                    <a:pt x="17150" y="3245"/>
                  </a:cubicBezTo>
                  <a:cubicBezTo>
                    <a:pt x="17146" y="3266"/>
                    <a:pt x="17429" y="3527"/>
                    <a:pt x="17456" y="3527"/>
                  </a:cubicBezTo>
                  <a:cubicBezTo>
                    <a:pt x="17466" y="3527"/>
                    <a:pt x="17594" y="3427"/>
                    <a:pt x="17740" y="3304"/>
                  </a:cubicBezTo>
                  <a:cubicBezTo>
                    <a:pt x="18050" y="3045"/>
                    <a:pt x="18183" y="2959"/>
                    <a:pt x="18234" y="2986"/>
                  </a:cubicBezTo>
                  <a:cubicBezTo>
                    <a:pt x="18284" y="3013"/>
                    <a:pt x="18637" y="3367"/>
                    <a:pt x="18637" y="3391"/>
                  </a:cubicBezTo>
                  <a:cubicBezTo>
                    <a:pt x="18637" y="3402"/>
                    <a:pt x="18545" y="3520"/>
                    <a:pt x="18433" y="3654"/>
                  </a:cubicBezTo>
                  <a:cubicBezTo>
                    <a:pt x="18321" y="3787"/>
                    <a:pt x="18194" y="3952"/>
                    <a:pt x="18150" y="4020"/>
                  </a:cubicBezTo>
                  <a:lnTo>
                    <a:pt x="18072" y="4144"/>
                  </a:lnTo>
                  <a:lnTo>
                    <a:pt x="18199" y="4295"/>
                  </a:lnTo>
                  <a:cubicBezTo>
                    <a:pt x="18268" y="4378"/>
                    <a:pt x="18341" y="4446"/>
                    <a:pt x="18360" y="4446"/>
                  </a:cubicBezTo>
                  <a:cubicBezTo>
                    <a:pt x="18379" y="4446"/>
                    <a:pt x="18523" y="4364"/>
                    <a:pt x="18681" y="4264"/>
                  </a:cubicBezTo>
                  <a:cubicBezTo>
                    <a:pt x="18965" y="4083"/>
                    <a:pt x="19141" y="3996"/>
                    <a:pt x="19186" y="4013"/>
                  </a:cubicBezTo>
                  <a:cubicBezTo>
                    <a:pt x="19213" y="4024"/>
                    <a:pt x="19511" y="4407"/>
                    <a:pt x="19529" y="4455"/>
                  </a:cubicBezTo>
                  <a:cubicBezTo>
                    <a:pt x="19538" y="4479"/>
                    <a:pt x="19452" y="4578"/>
                    <a:pt x="19219" y="4812"/>
                  </a:cubicBezTo>
                  <a:cubicBezTo>
                    <a:pt x="19042" y="4990"/>
                    <a:pt x="18897" y="5147"/>
                    <a:pt x="18897" y="5161"/>
                  </a:cubicBezTo>
                  <a:cubicBezTo>
                    <a:pt x="18897" y="5175"/>
                    <a:pt x="18942" y="5253"/>
                    <a:pt x="18997" y="5335"/>
                  </a:cubicBezTo>
                  <a:cubicBezTo>
                    <a:pt x="19067" y="5439"/>
                    <a:pt x="19110" y="5484"/>
                    <a:pt x="19139" y="5484"/>
                  </a:cubicBezTo>
                  <a:cubicBezTo>
                    <a:pt x="19161" y="5484"/>
                    <a:pt x="19351" y="5412"/>
                    <a:pt x="19560" y="5323"/>
                  </a:cubicBezTo>
                  <a:cubicBezTo>
                    <a:pt x="19770" y="5235"/>
                    <a:pt x="19955" y="5161"/>
                    <a:pt x="19972" y="5158"/>
                  </a:cubicBezTo>
                  <a:cubicBezTo>
                    <a:pt x="20008" y="5154"/>
                    <a:pt x="20299" y="5635"/>
                    <a:pt x="20283" y="5675"/>
                  </a:cubicBezTo>
                  <a:cubicBezTo>
                    <a:pt x="20274" y="5698"/>
                    <a:pt x="19572" y="6247"/>
                    <a:pt x="19546" y="6251"/>
                  </a:cubicBezTo>
                  <a:cubicBezTo>
                    <a:pt x="19540" y="6252"/>
                    <a:pt x="19578" y="6336"/>
                    <a:pt x="19631" y="6438"/>
                  </a:cubicBezTo>
                  <a:cubicBezTo>
                    <a:pt x="19695" y="6562"/>
                    <a:pt x="19737" y="6622"/>
                    <a:pt x="19761" y="6622"/>
                  </a:cubicBezTo>
                  <a:cubicBezTo>
                    <a:pt x="19780" y="6622"/>
                    <a:pt x="19980" y="6572"/>
                    <a:pt x="20205" y="6510"/>
                  </a:cubicBezTo>
                  <a:cubicBezTo>
                    <a:pt x="20431" y="6448"/>
                    <a:pt x="20629" y="6403"/>
                    <a:pt x="20646" y="6410"/>
                  </a:cubicBezTo>
                  <a:cubicBezTo>
                    <a:pt x="20675" y="6421"/>
                    <a:pt x="20691" y="6452"/>
                    <a:pt x="20737" y="6582"/>
                  </a:cubicBezTo>
                  <a:cubicBezTo>
                    <a:pt x="20746" y="6610"/>
                    <a:pt x="20782" y="6693"/>
                    <a:pt x="20815" y="6766"/>
                  </a:cubicBezTo>
                  <a:cubicBezTo>
                    <a:pt x="20888" y="6927"/>
                    <a:pt x="20890" y="6949"/>
                    <a:pt x="20831" y="6976"/>
                  </a:cubicBezTo>
                  <a:cubicBezTo>
                    <a:pt x="20807" y="6987"/>
                    <a:pt x="20730" y="7033"/>
                    <a:pt x="20661" y="7079"/>
                  </a:cubicBezTo>
                  <a:cubicBezTo>
                    <a:pt x="20592" y="7125"/>
                    <a:pt x="20466" y="7196"/>
                    <a:pt x="20381" y="7237"/>
                  </a:cubicBezTo>
                  <a:cubicBezTo>
                    <a:pt x="20109" y="7368"/>
                    <a:pt x="20072" y="7390"/>
                    <a:pt x="20073" y="7424"/>
                  </a:cubicBezTo>
                  <a:cubicBezTo>
                    <a:pt x="20075" y="7479"/>
                    <a:pt x="20177" y="7789"/>
                    <a:pt x="20203" y="7815"/>
                  </a:cubicBezTo>
                  <a:cubicBezTo>
                    <a:pt x="20222" y="7834"/>
                    <a:pt x="20286" y="7828"/>
                    <a:pt x="20497" y="7791"/>
                  </a:cubicBezTo>
                  <a:cubicBezTo>
                    <a:pt x="20806" y="7735"/>
                    <a:pt x="21112" y="7708"/>
                    <a:pt x="21137" y="7733"/>
                  </a:cubicBezTo>
                  <a:cubicBezTo>
                    <a:pt x="21146" y="7743"/>
                    <a:pt x="21188" y="7869"/>
                    <a:pt x="21230" y="8014"/>
                  </a:cubicBezTo>
                  <a:cubicBezTo>
                    <a:pt x="21305" y="8273"/>
                    <a:pt x="21305" y="8279"/>
                    <a:pt x="21266" y="8297"/>
                  </a:cubicBezTo>
                  <a:cubicBezTo>
                    <a:pt x="21244" y="8308"/>
                    <a:pt x="21114" y="8362"/>
                    <a:pt x="20976" y="8419"/>
                  </a:cubicBezTo>
                  <a:cubicBezTo>
                    <a:pt x="20503" y="8613"/>
                    <a:pt x="20427" y="8647"/>
                    <a:pt x="20429" y="8662"/>
                  </a:cubicBezTo>
                  <a:cubicBezTo>
                    <a:pt x="20431" y="8670"/>
                    <a:pt x="20444" y="8756"/>
                    <a:pt x="20458" y="8853"/>
                  </a:cubicBezTo>
                  <a:cubicBezTo>
                    <a:pt x="20496" y="9110"/>
                    <a:pt x="20471" y="9098"/>
                    <a:pt x="21009" y="9098"/>
                  </a:cubicBezTo>
                  <a:cubicBezTo>
                    <a:pt x="21264" y="9098"/>
                    <a:pt x="21459" y="9106"/>
                    <a:pt x="21466" y="9117"/>
                  </a:cubicBezTo>
                  <a:cubicBezTo>
                    <a:pt x="21491" y="9159"/>
                    <a:pt x="21538" y="9581"/>
                    <a:pt x="21523" y="9632"/>
                  </a:cubicBezTo>
                  <a:cubicBezTo>
                    <a:pt x="21508" y="9680"/>
                    <a:pt x="21486" y="9692"/>
                    <a:pt x="21346" y="9730"/>
                  </a:cubicBezTo>
                  <a:cubicBezTo>
                    <a:pt x="21258" y="9753"/>
                    <a:pt x="21063" y="9811"/>
                    <a:pt x="20911" y="9858"/>
                  </a:cubicBezTo>
                  <a:lnTo>
                    <a:pt x="20636" y="9944"/>
                  </a:lnTo>
                  <a:lnTo>
                    <a:pt x="20627" y="10045"/>
                  </a:lnTo>
                  <a:cubicBezTo>
                    <a:pt x="20613" y="10186"/>
                    <a:pt x="20652" y="10378"/>
                    <a:pt x="20694" y="10376"/>
                  </a:cubicBezTo>
                  <a:cubicBezTo>
                    <a:pt x="20789" y="10371"/>
                    <a:pt x="21550" y="10483"/>
                    <a:pt x="21572" y="10504"/>
                  </a:cubicBezTo>
                  <a:cubicBezTo>
                    <a:pt x="21592" y="10524"/>
                    <a:pt x="21594" y="10591"/>
                    <a:pt x="21582" y="10807"/>
                  </a:cubicBezTo>
                  <a:lnTo>
                    <a:pt x="21566" y="11085"/>
                  </a:lnTo>
                  <a:lnTo>
                    <a:pt x="21336" y="11118"/>
                  </a:lnTo>
                  <a:cubicBezTo>
                    <a:pt x="21062" y="11157"/>
                    <a:pt x="20678" y="11227"/>
                    <a:pt x="20663" y="11242"/>
                  </a:cubicBezTo>
                  <a:cubicBezTo>
                    <a:pt x="20658" y="11247"/>
                    <a:pt x="20647" y="11339"/>
                    <a:pt x="20640" y="11446"/>
                  </a:cubicBezTo>
                  <a:lnTo>
                    <a:pt x="20626" y="11640"/>
                  </a:lnTo>
                  <a:lnTo>
                    <a:pt x="20706" y="11666"/>
                  </a:lnTo>
                  <a:cubicBezTo>
                    <a:pt x="20750" y="11679"/>
                    <a:pt x="20944" y="11733"/>
                    <a:pt x="21136" y="11784"/>
                  </a:cubicBezTo>
                  <a:cubicBezTo>
                    <a:pt x="21329" y="11835"/>
                    <a:pt x="21499" y="11889"/>
                    <a:pt x="21514" y="11904"/>
                  </a:cubicBezTo>
                  <a:cubicBezTo>
                    <a:pt x="21538" y="11928"/>
                    <a:pt x="21537" y="11966"/>
                    <a:pt x="21507" y="12168"/>
                  </a:cubicBezTo>
                  <a:cubicBezTo>
                    <a:pt x="21487" y="12297"/>
                    <a:pt x="21468" y="12428"/>
                    <a:pt x="21464" y="12458"/>
                  </a:cubicBezTo>
                  <a:lnTo>
                    <a:pt x="21457" y="12513"/>
                  </a:lnTo>
                  <a:lnTo>
                    <a:pt x="20999" y="12513"/>
                  </a:lnTo>
                  <a:cubicBezTo>
                    <a:pt x="20747" y="12513"/>
                    <a:pt x="20529" y="12520"/>
                    <a:pt x="20513" y="12528"/>
                  </a:cubicBezTo>
                  <a:cubicBezTo>
                    <a:pt x="20495" y="12538"/>
                    <a:pt x="20476" y="12610"/>
                    <a:pt x="20459" y="12731"/>
                  </a:cubicBezTo>
                  <a:cubicBezTo>
                    <a:pt x="20446" y="12834"/>
                    <a:pt x="20437" y="12921"/>
                    <a:pt x="20440" y="12924"/>
                  </a:cubicBezTo>
                  <a:cubicBezTo>
                    <a:pt x="20444" y="12927"/>
                    <a:pt x="20599" y="12993"/>
                    <a:pt x="20786" y="13072"/>
                  </a:cubicBezTo>
                  <a:cubicBezTo>
                    <a:pt x="21248" y="13264"/>
                    <a:pt x="21296" y="13290"/>
                    <a:pt x="21296" y="13338"/>
                  </a:cubicBezTo>
                  <a:cubicBezTo>
                    <a:pt x="21296" y="13374"/>
                    <a:pt x="21178" y="13761"/>
                    <a:pt x="21138" y="13857"/>
                  </a:cubicBezTo>
                  <a:cubicBezTo>
                    <a:pt x="21123" y="13892"/>
                    <a:pt x="21113" y="13891"/>
                    <a:pt x="20875" y="13851"/>
                  </a:cubicBezTo>
                  <a:cubicBezTo>
                    <a:pt x="20405" y="13773"/>
                    <a:pt x="20207" y="13751"/>
                    <a:pt x="20202" y="13778"/>
                  </a:cubicBezTo>
                  <a:cubicBezTo>
                    <a:pt x="20199" y="13792"/>
                    <a:pt x="20170" y="13883"/>
                    <a:pt x="20137" y="13981"/>
                  </a:cubicBezTo>
                  <a:cubicBezTo>
                    <a:pt x="20103" y="14079"/>
                    <a:pt x="20083" y="14165"/>
                    <a:pt x="20091" y="14172"/>
                  </a:cubicBezTo>
                  <a:cubicBezTo>
                    <a:pt x="20100" y="14180"/>
                    <a:pt x="20233" y="14259"/>
                    <a:pt x="20387" y="14347"/>
                  </a:cubicBezTo>
                  <a:cubicBezTo>
                    <a:pt x="20765" y="14565"/>
                    <a:pt x="20855" y="14624"/>
                    <a:pt x="20870" y="14661"/>
                  </a:cubicBezTo>
                  <a:cubicBezTo>
                    <a:pt x="20883" y="14696"/>
                    <a:pt x="20704" y="15158"/>
                    <a:pt x="20664" y="15191"/>
                  </a:cubicBezTo>
                  <a:cubicBezTo>
                    <a:pt x="20646" y="15206"/>
                    <a:pt x="20584" y="15195"/>
                    <a:pt x="20443" y="15152"/>
                  </a:cubicBezTo>
                  <a:cubicBezTo>
                    <a:pt x="20235" y="15088"/>
                    <a:pt x="19822" y="14989"/>
                    <a:pt x="19761" y="14989"/>
                  </a:cubicBezTo>
                  <a:cubicBezTo>
                    <a:pt x="19736" y="14989"/>
                    <a:pt x="19700" y="15041"/>
                    <a:pt x="19641" y="15159"/>
                  </a:cubicBezTo>
                  <a:cubicBezTo>
                    <a:pt x="19595" y="15253"/>
                    <a:pt x="19557" y="15337"/>
                    <a:pt x="19557" y="15347"/>
                  </a:cubicBezTo>
                  <a:cubicBezTo>
                    <a:pt x="19557" y="15357"/>
                    <a:pt x="19718" y="15487"/>
                    <a:pt x="19914" y="15637"/>
                  </a:cubicBezTo>
                  <a:cubicBezTo>
                    <a:pt x="20111" y="15786"/>
                    <a:pt x="20277" y="15920"/>
                    <a:pt x="20283" y="15936"/>
                  </a:cubicBezTo>
                  <a:cubicBezTo>
                    <a:pt x="20294" y="15963"/>
                    <a:pt x="20025" y="16403"/>
                    <a:pt x="19978" y="16434"/>
                  </a:cubicBezTo>
                  <a:cubicBezTo>
                    <a:pt x="19962" y="16444"/>
                    <a:pt x="19895" y="16424"/>
                    <a:pt x="19800" y="16380"/>
                  </a:cubicBezTo>
                  <a:cubicBezTo>
                    <a:pt x="19559" y="16269"/>
                    <a:pt x="19134" y="16107"/>
                    <a:pt x="19114" y="16119"/>
                  </a:cubicBezTo>
                  <a:cubicBezTo>
                    <a:pt x="19084" y="16138"/>
                    <a:pt x="18897" y="16424"/>
                    <a:pt x="18897" y="16451"/>
                  </a:cubicBezTo>
                  <a:cubicBezTo>
                    <a:pt x="18897" y="16466"/>
                    <a:pt x="19041" y="16621"/>
                    <a:pt x="19217" y="16796"/>
                  </a:cubicBezTo>
                  <a:cubicBezTo>
                    <a:pt x="19393" y="16972"/>
                    <a:pt x="19537" y="17125"/>
                    <a:pt x="19537" y="17138"/>
                  </a:cubicBezTo>
                  <a:cubicBezTo>
                    <a:pt x="19537" y="17150"/>
                    <a:pt x="19474" y="17231"/>
                    <a:pt x="19398" y="17318"/>
                  </a:cubicBezTo>
                  <a:cubicBezTo>
                    <a:pt x="19322" y="17404"/>
                    <a:pt x="19237" y="17502"/>
                    <a:pt x="19209" y="17535"/>
                  </a:cubicBezTo>
                  <a:lnTo>
                    <a:pt x="19159" y="17595"/>
                  </a:lnTo>
                  <a:lnTo>
                    <a:pt x="19093" y="17558"/>
                  </a:lnTo>
                  <a:cubicBezTo>
                    <a:pt x="18569" y="17262"/>
                    <a:pt x="18388" y="17166"/>
                    <a:pt x="18357" y="17166"/>
                  </a:cubicBezTo>
                  <a:cubicBezTo>
                    <a:pt x="18296" y="17166"/>
                    <a:pt x="18089" y="17363"/>
                    <a:pt x="18081" y="17429"/>
                  </a:cubicBezTo>
                  <a:cubicBezTo>
                    <a:pt x="18078" y="17447"/>
                    <a:pt x="18202" y="17629"/>
                    <a:pt x="18357" y="17832"/>
                  </a:cubicBezTo>
                  <a:cubicBezTo>
                    <a:pt x="18511" y="18036"/>
                    <a:pt x="18637" y="18210"/>
                    <a:pt x="18637" y="18220"/>
                  </a:cubicBezTo>
                  <a:cubicBezTo>
                    <a:pt x="18637" y="18253"/>
                    <a:pt x="18248" y="18624"/>
                    <a:pt x="18214" y="18624"/>
                  </a:cubicBezTo>
                  <a:cubicBezTo>
                    <a:pt x="18195" y="18624"/>
                    <a:pt x="18020" y="18498"/>
                    <a:pt x="17823" y="18345"/>
                  </a:cubicBezTo>
                  <a:cubicBezTo>
                    <a:pt x="17627" y="18191"/>
                    <a:pt x="17462" y="18070"/>
                    <a:pt x="17456" y="18075"/>
                  </a:cubicBezTo>
                  <a:cubicBezTo>
                    <a:pt x="17235" y="18263"/>
                    <a:pt x="17155" y="18335"/>
                    <a:pt x="17147" y="18353"/>
                  </a:cubicBezTo>
                  <a:cubicBezTo>
                    <a:pt x="17142" y="18364"/>
                    <a:pt x="17156" y="18405"/>
                    <a:pt x="17180" y="18444"/>
                  </a:cubicBezTo>
                  <a:cubicBezTo>
                    <a:pt x="17376" y="18764"/>
                    <a:pt x="17597" y="19150"/>
                    <a:pt x="17597" y="19172"/>
                  </a:cubicBezTo>
                  <a:cubicBezTo>
                    <a:pt x="17597" y="19187"/>
                    <a:pt x="17518" y="19252"/>
                    <a:pt x="17422" y="19317"/>
                  </a:cubicBezTo>
                  <a:cubicBezTo>
                    <a:pt x="17326" y="19382"/>
                    <a:pt x="17221" y="19460"/>
                    <a:pt x="17190" y="19491"/>
                  </a:cubicBezTo>
                  <a:lnTo>
                    <a:pt x="17134" y="19547"/>
                  </a:lnTo>
                  <a:lnTo>
                    <a:pt x="16797" y="19213"/>
                  </a:lnTo>
                  <a:cubicBezTo>
                    <a:pt x="16612" y="19029"/>
                    <a:pt x="16447" y="18878"/>
                    <a:pt x="16431" y="18876"/>
                  </a:cubicBezTo>
                  <a:cubicBezTo>
                    <a:pt x="16416" y="18875"/>
                    <a:pt x="16335" y="18918"/>
                    <a:pt x="16251" y="18973"/>
                  </a:cubicBezTo>
                  <a:cubicBezTo>
                    <a:pt x="16128" y="19054"/>
                    <a:pt x="16101" y="19081"/>
                    <a:pt x="16108" y="19115"/>
                  </a:cubicBezTo>
                  <a:cubicBezTo>
                    <a:pt x="16120" y="19173"/>
                    <a:pt x="16284" y="19593"/>
                    <a:pt x="16380" y="19811"/>
                  </a:cubicBezTo>
                  <a:cubicBezTo>
                    <a:pt x="16451" y="19974"/>
                    <a:pt x="16455" y="19990"/>
                    <a:pt x="16423" y="20004"/>
                  </a:cubicBezTo>
                  <a:cubicBezTo>
                    <a:pt x="16403" y="20012"/>
                    <a:pt x="16295" y="20078"/>
                    <a:pt x="16183" y="20150"/>
                  </a:cubicBezTo>
                  <a:cubicBezTo>
                    <a:pt x="16071" y="20222"/>
                    <a:pt x="15965" y="20281"/>
                    <a:pt x="15948" y="20281"/>
                  </a:cubicBezTo>
                  <a:cubicBezTo>
                    <a:pt x="15916" y="20281"/>
                    <a:pt x="15776" y="20114"/>
                    <a:pt x="15507" y="19757"/>
                  </a:cubicBezTo>
                  <a:cubicBezTo>
                    <a:pt x="15419" y="19640"/>
                    <a:pt x="15341" y="19548"/>
                    <a:pt x="15333" y="19553"/>
                  </a:cubicBezTo>
                  <a:cubicBezTo>
                    <a:pt x="15324" y="19558"/>
                    <a:pt x="15236" y="19596"/>
                    <a:pt x="15136" y="19637"/>
                  </a:cubicBezTo>
                  <a:cubicBezTo>
                    <a:pt x="14918" y="19727"/>
                    <a:pt x="14923" y="19672"/>
                    <a:pt x="15085" y="20209"/>
                  </a:cubicBezTo>
                  <a:cubicBezTo>
                    <a:pt x="15157" y="20445"/>
                    <a:pt x="15193" y="20598"/>
                    <a:pt x="15183" y="20617"/>
                  </a:cubicBezTo>
                  <a:cubicBezTo>
                    <a:pt x="15174" y="20634"/>
                    <a:pt x="15058" y="20700"/>
                    <a:pt x="14924" y="20764"/>
                  </a:cubicBezTo>
                  <a:cubicBezTo>
                    <a:pt x="14731" y="20856"/>
                    <a:pt x="14674" y="20876"/>
                    <a:pt x="14644" y="20860"/>
                  </a:cubicBezTo>
                  <a:cubicBezTo>
                    <a:pt x="14624" y="20849"/>
                    <a:pt x="14508" y="20668"/>
                    <a:pt x="14387" y="20458"/>
                  </a:cubicBezTo>
                  <a:cubicBezTo>
                    <a:pt x="14266" y="20249"/>
                    <a:pt x="14160" y="20077"/>
                    <a:pt x="14152" y="20077"/>
                  </a:cubicBezTo>
                  <a:cubicBezTo>
                    <a:pt x="14105" y="20077"/>
                    <a:pt x="13861" y="20150"/>
                    <a:pt x="13822" y="20176"/>
                  </a:cubicBezTo>
                  <a:cubicBezTo>
                    <a:pt x="13798" y="20192"/>
                    <a:pt x="13773" y="20225"/>
                    <a:pt x="13767" y="20249"/>
                  </a:cubicBezTo>
                  <a:cubicBezTo>
                    <a:pt x="13761" y="20272"/>
                    <a:pt x="13785" y="20478"/>
                    <a:pt x="13821" y="20706"/>
                  </a:cubicBezTo>
                  <a:cubicBezTo>
                    <a:pt x="13866" y="21000"/>
                    <a:pt x="13879" y="21126"/>
                    <a:pt x="13864" y="21141"/>
                  </a:cubicBezTo>
                  <a:cubicBezTo>
                    <a:pt x="13852" y="21153"/>
                    <a:pt x="13807" y="21166"/>
                    <a:pt x="13765" y="21170"/>
                  </a:cubicBezTo>
                  <a:cubicBezTo>
                    <a:pt x="13722" y="21174"/>
                    <a:pt x="13602" y="21205"/>
                    <a:pt x="13498" y="21240"/>
                  </a:cubicBezTo>
                  <a:cubicBezTo>
                    <a:pt x="13336" y="21293"/>
                    <a:pt x="13306" y="21298"/>
                    <a:pt x="13288" y="21273"/>
                  </a:cubicBezTo>
                  <a:cubicBezTo>
                    <a:pt x="13276" y="21257"/>
                    <a:pt x="13191" y="21066"/>
                    <a:pt x="13099" y="20848"/>
                  </a:cubicBezTo>
                  <a:cubicBezTo>
                    <a:pt x="13007" y="20629"/>
                    <a:pt x="12929" y="20447"/>
                    <a:pt x="12926" y="20443"/>
                  </a:cubicBezTo>
                  <a:cubicBezTo>
                    <a:pt x="12923" y="20439"/>
                    <a:pt x="12831" y="20452"/>
                    <a:pt x="12721" y="20471"/>
                  </a:cubicBezTo>
                  <a:cubicBezTo>
                    <a:pt x="12589" y="20494"/>
                    <a:pt x="12514" y="20517"/>
                    <a:pt x="12500" y="20538"/>
                  </a:cubicBezTo>
                  <a:cubicBezTo>
                    <a:pt x="12485" y="20560"/>
                    <a:pt x="12481" y="20718"/>
                    <a:pt x="12488" y="21015"/>
                  </a:cubicBezTo>
                  <a:lnTo>
                    <a:pt x="12498" y="21458"/>
                  </a:lnTo>
                  <a:lnTo>
                    <a:pt x="12443" y="21459"/>
                  </a:lnTo>
                  <a:cubicBezTo>
                    <a:pt x="12412" y="21459"/>
                    <a:pt x="12291" y="21477"/>
                    <a:pt x="12172" y="21499"/>
                  </a:cubicBezTo>
                  <a:cubicBezTo>
                    <a:pt x="12053" y="21521"/>
                    <a:pt x="11948" y="21539"/>
                    <a:pt x="11938" y="21539"/>
                  </a:cubicBezTo>
                  <a:cubicBezTo>
                    <a:pt x="11889" y="21539"/>
                    <a:pt x="11852" y="21428"/>
                    <a:pt x="11693" y="20810"/>
                  </a:cubicBezTo>
                  <a:cubicBezTo>
                    <a:pt x="11670" y="20722"/>
                    <a:pt x="11649" y="20645"/>
                    <a:pt x="11645" y="20638"/>
                  </a:cubicBezTo>
                  <a:cubicBezTo>
                    <a:pt x="11635" y="20622"/>
                    <a:pt x="11232" y="20622"/>
                    <a:pt x="11214" y="20638"/>
                  </a:cubicBezTo>
                  <a:cubicBezTo>
                    <a:pt x="11202" y="20650"/>
                    <a:pt x="11161" y="20933"/>
                    <a:pt x="11116" y="21319"/>
                  </a:cubicBezTo>
                  <a:cubicBezTo>
                    <a:pt x="11105" y="21413"/>
                    <a:pt x="11092" y="21514"/>
                    <a:pt x="11088" y="21544"/>
                  </a:cubicBezTo>
                  <a:lnTo>
                    <a:pt x="11079" y="21599"/>
                  </a:lnTo>
                  <a:lnTo>
                    <a:pt x="10801" y="21599"/>
                  </a:lnTo>
                  <a:cubicBezTo>
                    <a:pt x="10561" y="21599"/>
                    <a:pt x="10519" y="21594"/>
                    <a:pt x="10493" y="21564"/>
                  </a:cubicBezTo>
                  <a:cubicBezTo>
                    <a:pt x="10465" y="21531"/>
                    <a:pt x="10418" y="21235"/>
                    <a:pt x="10377" y="20823"/>
                  </a:cubicBezTo>
                  <a:cubicBezTo>
                    <a:pt x="10368" y="20731"/>
                    <a:pt x="10353" y="20649"/>
                    <a:pt x="10344" y="20641"/>
                  </a:cubicBezTo>
                  <a:cubicBezTo>
                    <a:pt x="10335" y="20632"/>
                    <a:pt x="10240" y="20626"/>
                    <a:pt x="10133" y="20626"/>
                  </a:cubicBezTo>
                  <a:lnTo>
                    <a:pt x="9939" y="20627"/>
                  </a:lnTo>
                  <a:lnTo>
                    <a:pt x="9900" y="20718"/>
                  </a:lnTo>
                  <a:cubicBezTo>
                    <a:pt x="9878" y="20769"/>
                    <a:pt x="9827" y="20961"/>
                    <a:pt x="9786" y="21145"/>
                  </a:cubicBezTo>
                  <a:cubicBezTo>
                    <a:pt x="9745" y="21330"/>
                    <a:pt x="9701" y="21495"/>
                    <a:pt x="9688" y="21512"/>
                  </a:cubicBezTo>
                  <a:cubicBezTo>
                    <a:pt x="9668" y="21540"/>
                    <a:pt x="9639" y="21539"/>
                    <a:pt x="9387" y="21498"/>
                  </a:cubicBezTo>
                  <a:cubicBezTo>
                    <a:pt x="9234" y="21473"/>
                    <a:pt x="9099" y="21445"/>
                    <a:pt x="9088" y="21435"/>
                  </a:cubicBezTo>
                  <a:cubicBezTo>
                    <a:pt x="9076" y="21425"/>
                    <a:pt x="9064" y="21225"/>
                    <a:pt x="9058" y="20954"/>
                  </a:cubicBezTo>
                  <a:lnTo>
                    <a:pt x="9048" y="20491"/>
                  </a:lnTo>
                  <a:lnTo>
                    <a:pt x="8872" y="20464"/>
                  </a:lnTo>
                  <a:cubicBezTo>
                    <a:pt x="8775" y="20449"/>
                    <a:pt x="8685" y="20441"/>
                    <a:pt x="8672" y="20447"/>
                  </a:cubicBezTo>
                  <a:cubicBezTo>
                    <a:pt x="8633" y="20462"/>
                    <a:pt x="8306" y="21168"/>
                    <a:pt x="8287" y="21276"/>
                  </a:cubicBezTo>
                  <a:cubicBezTo>
                    <a:pt x="8281" y="21313"/>
                    <a:pt x="7768" y="21178"/>
                    <a:pt x="7718" y="21127"/>
                  </a:cubicBezTo>
                  <a:cubicBezTo>
                    <a:pt x="7684" y="21091"/>
                    <a:pt x="7685" y="21077"/>
                    <a:pt x="7739" y="20773"/>
                  </a:cubicBezTo>
                  <a:cubicBezTo>
                    <a:pt x="7770" y="20598"/>
                    <a:pt x="7802" y="20400"/>
                    <a:pt x="7809" y="20332"/>
                  </a:cubicBezTo>
                  <a:lnTo>
                    <a:pt x="7822" y="20208"/>
                  </a:lnTo>
                  <a:lnTo>
                    <a:pt x="7665" y="20146"/>
                  </a:lnTo>
                  <a:cubicBezTo>
                    <a:pt x="7579" y="20112"/>
                    <a:pt x="7489" y="20083"/>
                    <a:pt x="7466" y="20081"/>
                  </a:cubicBezTo>
                  <a:cubicBezTo>
                    <a:pt x="7432" y="20079"/>
                    <a:pt x="7392" y="20124"/>
                    <a:pt x="7284" y="20284"/>
                  </a:cubicBezTo>
                  <a:cubicBezTo>
                    <a:pt x="7207" y="20398"/>
                    <a:pt x="7107" y="20569"/>
                    <a:pt x="7061" y="20664"/>
                  </a:cubicBezTo>
                  <a:cubicBezTo>
                    <a:pt x="7014" y="20759"/>
                    <a:pt x="6964" y="20847"/>
                    <a:pt x="6950" y="20859"/>
                  </a:cubicBezTo>
                  <a:cubicBezTo>
                    <a:pt x="6929" y="20876"/>
                    <a:pt x="6885" y="20865"/>
                    <a:pt x="6766" y="20813"/>
                  </a:cubicBezTo>
                  <a:cubicBezTo>
                    <a:pt x="6679" y="20775"/>
                    <a:pt x="6561" y="20725"/>
                    <a:pt x="6503" y="20702"/>
                  </a:cubicBezTo>
                  <a:cubicBezTo>
                    <a:pt x="6422" y="20670"/>
                    <a:pt x="6398" y="20651"/>
                    <a:pt x="6398" y="20618"/>
                  </a:cubicBezTo>
                  <a:cubicBezTo>
                    <a:pt x="6398" y="20544"/>
                    <a:pt x="6514" y="20059"/>
                    <a:pt x="6568" y="19905"/>
                  </a:cubicBezTo>
                  <a:cubicBezTo>
                    <a:pt x="6596" y="19825"/>
                    <a:pt x="6614" y="19751"/>
                    <a:pt x="6608" y="19742"/>
                  </a:cubicBezTo>
                  <a:cubicBezTo>
                    <a:pt x="6597" y="19723"/>
                    <a:pt x="6297" y="19569"/>
                    <a:pt x="6241" y="19553"/>
                  </a:cubicBezTo>
                  <a:cubicBezTo>
                    <a:pt x="6218" y="19546"/>
                    <a:pt x="6133" y="19643"/>
                    <a:pt x="5939" y="19902"/>
                  </a:cubicBezTo>
                  <a:cubicBezTo>
                    <a:pt x="5746" y="20157"/>
                    <a:pt x="5657" y="20260"/>
                    <a:pt x="5629" y="20259"/>
                  </a:cubicBezTo>
                  <a:cubicBezTo>
                    <a:pt x="5580" y="20259"/>
                    <a:pt x="5180" y="20038"/>
                    <a:pt x="5158" y="19999"/>
                  </a:cubicBezTo>
                  <a:cubicBezTo>
                    <a:pt x="5137" y="19962"/>
                    <a:pt x="5253" y="19632"/>
                    <a:pt x="5380" y="19367"/>
                  </a:cubicBezTo>
                  <a:cubicBezTo>
                    <a:pt x="5445" y="19231"/>
                    <a:pt x="5475" y="19147"/>
                    <a:pt x="5467" y="19117"/>
                  </a:cubicBezTo>
                  <a:cubicBezTo>
                    <a:pt x="5461" y="19091"/>
                    <a:pt x="5396" y="19033"/>
                    <a:pt x="5305" y="18973"/>
                  </a:cubicBezTo>
                  <a:cubicBezTo>
                    <a:pt x="5221" y="18918"/>
                    <a:pt x="5150" y="18875"/>
                    <a:pt x="5147" y="18877"/>
                  </a:cubicBezTo>
                  <a:cubicBezTo>
                    <a:pt x="5144" y="18879"/>
                    <a:pt x="4990" y="19029"/>
                    <a:pt x="4805" y="19210"/>
                  </a:cubicBezTo>
                  <a:cubicBezTo>
                    <a:pt x="4417" y="19589"/>
                    <a:pt x="4499" y="19572"/>
                    <a:pt x="4184" y="19339"/>
                  </a:cubicBezTo>
                  <a:cubicBezTo>
                    <a:pt x="4082" y="19263"/>
                    <a:pt x="3999" y="19190"/>
                    <a:pt x="3999" y="19176"/>
                  </a:cubicBezTo>
                  <a:cubicBezTo>
                    <a:pt x="3999" y="19162"/>
                    <a:pt x="4098" y="18978"/>
                    <a:pt x="4219" y="18766"/>
                  </a:cubicBezTo>
                  <a:cubicBezTo>
                    <a:pt x="4340" y="18555"/>
                    <a:pt x="4439" y="18370"/>
                    <a:pt x="4439" y="18355"/>
                  </a:cubicBezTo>
                  <a:cubicBezTo>
                    <a:pt x="4439" y="18330"/>
                    <a:pt x="4195" y="18109"/>
                    <a:pt x="4146" y="18091"/>
                  </a:cubicBezTo>
                  <a:cubicBezTo>
                    <a:pt x="4133" y="18086"/>
                    <a:pt x="3963" y="18204"/>
                    <a:pt x="3769" y="18353"/>
                  </a:cubicBezTo>
                  <a:cubicBezTo>
                    <a:pt x="3575" y="18502"/>
                    <a:pt x="3400" y="18624"/>
                    <a:pt x="3381" y="18624"/>
                  </a:cubicBezTo>
                  <a:cubicBezTo>
                    <a:pt x="3362" y="18624"/>
                    <a:pt x="3259" y="18534"/>
                    <a:pt x="3151" y="18425"/>
                  </a:cubicBezTo>
                  <a:cubicBezTo>
                    <a:pt x="2975" y="18246"/>
                    <a:pt x="2958" y="18223"/>
                    <a:pt x="2979" y="18184"/>
                  </a:cubicBezTo>
                  <a:cubicBezTo>
                    <a:pt x="2991" y="18161"/>
                    <a:pt x="3103" y="18011"/>
                    <a:pt x="3227" y="17851"/>
                  </a:cubicBezTo>
                  <a:cubicBezTo>
                    <a:pt x="3557" y="17427"/>
                    <a:pt x="3541" y="17479"/>
                    <a:pt x="3396" y="17309"/>
                  </a:cubicBezTo>
                  <a:cubicBezTo>
                    <a:pt x="3328" y="17229"/>
                    <a:pt x="3259" y="17166"/>
                    <a:pt x="3238" y="17166"/>
                  </a:cubicBezTo>
                  <a:cubicBezTo>
                    <a:pt x="3219" y="17166"/>
                    <a:pt x="3134" y="17206"/>
                    <a:pt x="3050" y="17256"/>
                  </a:cubicBezTo>
                  <a:cubicBezTo>
                    <a:pt x="2966" y="17305"/>
                    <a:pt x="2895" y="17346"/>
                    <a:pt x="2892" y="17346"/>
                  </a:cubicBezTo>
                  <a:cubicBezTo>
                    <a:pt x="2889" y="17346"/>
                    <a:pt x="2785" y="17404"/>
                    <a:pt x="2660" y="17475"/>
                  </a:cubicBezTo>
                  <a:cubicBezTo>
                    <a:pt x="2519" y="17555"/>
                    <a:pt x="2423" y="17598"/>
                    <a:pt x="2406" y="17589"/>
                  </a:cubicBezTo>
                  <a:cubicBezTo>
                    <a:pt x="2368" y="17567"/>
                    <a:pt x="2059" y="17167"/>
                    <a:pt x="2059" y="17139"/>
                  </a:cubicBezTo>
                  <a:cubicBezTo>
                    <a:pt x="2059" y="17126"/>
                    <a:pt x="2203" y="16972"/>
                    <a:pt x="2379" y="16796"/>
                  </a:cubicBezTo>
                  <a:cubicBezTo>
                    <a:pt x="2555" y="16621"/>
                    <a:pt x="2699" y="16465"/>
                    <a:pt x="2699" y="16449"/>
                  </a:cubicBezTo>
                  <a:cubicBezTo>
                    <a:pt x="2699" y="16420"/>
                    <a:pt x="2529" y="16161"/>
                    <a:pt x="2488" y="16126"/>
                  </a:cubicBezTo>
                  <a:cubicBezTo>
                    <a:pt x="2459" y="16103"/>
                    <a:pt x="1964" y="16279"/>
                    <a:pt x="1782" y="16378"/>
                  </a:cubicBezTo>
                  <a:cubicBezTo>
                    <a:pt x="1711" y="16416"/>
                    <a:pt x="1638" y="16447"/>
                    <a:pt x="1619" y="16447"/>
                  </a:cubicBezTo>
                  <a:cubicBezTo>
                    <a:pt x="1596" y="16447"/>
                    <a:pt x="1540" y="16374"/>
                    <a:pt x="1454" y="16232"/>
                  </a:cubicBezTo>
                  <a:cubicBezTo>
                    <a:pt x="1383" y="16114"/>
                    <a:pt x="1318" y="16002"/>
                    <a:pt x="1312" y="15984"/>
                  </a:cubicBezTo>
                  <a:cubicBezTo>
                    <a:pt x="1286" y="15915"/>
                    <a:pt x="1375" y="15829"/>
                    <a:pt x="1704" y="15599"/>
                  </a:cubicBezTo>
                  <a:cubicBezTo>
                    <a:pt x="1888" y="15470"/>
                    <a:pt x="2039" y="15357"/>
                    <a:pt x="2039" y="15347"/>
                  </a:cubicBezTo>
                  <a:cubicBezTo>
                    <a:pt x="2039" y="15337"/>
                    <a:pt x="2001" y="15253"/>
                    <a:pt x="1955" y="15159"/>
                  </a:cubicBezTo>
                  <a:cubicBezTo>
                    <a:pt x="1896" y="15042"/>
                    <a:pt x="1859" y="14989"/>
                    <a:pt x="1835" y="14989"/>
                  </a:cubicBezTo>
                  <a:cubicBezTo>
                    <a:pt x="1752" y="14989"/>
                    <a:pt x="1392" y="15072"/>
                    <a:pt x="1181" y="15139"/>
                  </a:cubicBezTo>
                  <a:cubicBezTo>
                    <a:pt x="910" y="15226"/>
                    <a:pt x="924" y="15232"/>
                    <a:pt x="815" y="14969"/>
                  </a:cubicBezTo>
                  <a:cubicBezTo>
                    <a:pt x="710" y="14717"/>
                    <a:pt x="702" y="14675"/>
                    <a:pt x="750" y="14616"/>
                  </a:cubicBezTo>
                  <a:cubicBezTo>
                    <a:pt x="783" y="14574"/>
                    <a:pt x="1377" y="14215"/>
                    <a:pt x="1486" y="14171"/>
                  </a:cubicBezTo>
                  <a:cubicBezTo>
                    <a:pt x="1520" y="14157"/>
                    <a:pt x="1517" y="14143"/>
                    <a:pt x="1450" y="13969"/>
                  </a:cubicBezTo>
                  <a:cubicBezTo>
                    <a:pt x="1410" y="13865"/>
                    <a:pt x="1371" y="13775"/>
                    <a:pt x="1363" y="13768"/>
                  </a:cubicBezTo>
                  <a:cubicBezTo>
                    <a:pt x="1347" y="13752"/>
                    <a:pt x="1024" y="13792"/>
                    <a:pt x="701" y="13850"/>
                  </a:cubicBezTo>
                  <a:cubicBezTo>
                    <a:pt x="452" y="13895"/>
                    <a:pt x="438" y="13892"/>
                    <a:pt x="402" y="13786"/>
                  </a:cubicBezTo>
                  <a:cubicBezTo>
                    <a:pt x="347" y="13623"/>
                    <a:pt x="281" y="13359"/>
                    <a:pt x="290" y="13331"/>
                  </a:cubicBezTo>
                  <a:cubicBezTo>
                    <a:pt x="295" y="13313"/>
                    <a:pt x="475" y="13226"/>
                    <a:pt x="721" y="13122"/>
                  </a:cubicBezTo>
                  <a:cubicBezTo>
                    <a:pt x="952" y="13024"/>
                    <a:pt x="1146" y="12938"/>
                    <a:pt x="1150" y="12931"/>
                  </a:cubicBezTo>
                  <a:cubicBezTo>
                    <a:pt x="1159" y="12917"/>
                    <a:pt x="1082" y="12555"/>
                    <a:pt x="1065" y="12528"/>
                  </a:cubicBezTo>
                  <a:cubicBezTo>
                    <a:pt x="1059" y="12520"/>
                    <a:pt x="842" y="12507"/>
                    <a:pt x="582" y="12498"/>
                  </a:cubicBezTo>
                  <a:lnTo>
                    <a:pt x="110" y="12483"/>
                  </a:lnTo>
                  <a:lnTo>
                    <a:pt x="86" y="12353"/>
                  </a:lnTo>
                  <a:cubicBezTo>
                    <a:pt x="73" y="12282"/>
                    <a:pt x="60" y="12154"/>
                    <a:pt x="58" y="12069"/>
                  </a:cubicBezTo>
                  <a:cubicBezTo>
                    <a:pt x="55" y="11939"/>
                    <a:pt x="60" y="11911"/>
                    <a:pt x="92" y="11887"/>
                  </a:cubicBezTo>
                  <a:cubicBezTo>
                    <a:pt x="112" y="11872"/>
                    <a:pt x="273" y="11821"/>
                    <a:pt x="449" y="11775"/>
                  </a:cubicBezTo>
                  <a:cubicBezTo>
                    <a:pt x="963" y="11640"/>
                    <a:pt x="928" y="11656"/>
                    <a:pt x="936" y="11553"/>
                  </a:cubicBezTo>
                  <a:cubicBezTo>
                    <a:pt x="939" y="11504"/>
                    <a:pt x="941" y="11414"/>
                    <a:pt x="939" y="11351"/>
                  </a:cubicBezTo>
                  <a:cubicBezTo>
                    <a:pt x="936" y="11242"/>
                    <a:pt x="934" y="11237"/>
                    <a:pt x="873" y="11217"/>
                  </a:cubicBezTo>
                  <a:cubicBezTo>
                    <a:pt x="838" y="11205"/>
                    <a:pt x="634" y="11177"/>
                    <a:pt x="421" y="11154"/>
                  </a:cubicBezTo>
                  <a:cubicBezTo>
                    <a:pt x="207" y="11132"/>
                    <a:pt x="25" y="11109"/>
                    <a:pt x="16" y="11103"/>
                  </a:cubicBezTo>
                  <a:cubicBezTo>
                    <a:pt x="-5" y="11090"/>
                    <a:pt x="-6" y="10522"/>
                    <a:pt x="15" y="10509"/>
                  </a:cubicBezTo>
                  <a:cubicBezTo>
                    <a:pt x="38" y="10495"/>
                    <a:pt x="822" y="10374"/>
                    <a:pt x="882" y="10376"/>
                  </a:cubicBezTo>
                  <a:cubicBezTo>
                    <a:pt x="929" y="10377"/>
                    <a:pt x="935" y="10368"/>
                    <a:pt x="947" y="10284"/>
                  </a:cubicBezTo>
                  <a:cubicBezTo>
                    <a:pt x="966" y="10139"/>
                    <a:pt x="962" y="9961"/>
                    <a:pt x="937" y="9946"/>
                  </a:cubicBezTo>
                  <a:cubicBezTo>
                    <a:pt x="925" y="9939"/>
                    <a:pt x="721" y="9877"/>
                    <a:pt x="482" y="9810"/>
                  </a:cubicBezTo>
                  <a:lnTo>
                    <a:pt x="49" y="9687"/>
                  </a:lnTo>
                  <a:lnTo>
                    <a:pt x="55" y="9517"/>
                  </a:lnTo>
                  <a:cubicBezTo>
                    <a:pt x="58" y="9424"/>
                    <a:pt x="72" y="9290"/>
                    <a:pt x="85" y="9218"/>
                  </a:cubicBezTo>
                  <a:lnTo>
                    <a:pt x="110" y="9088"/>
                  </a:lnTo>
                  <a:lnTo>
                    <a:pt x="582" y="9093"/>
                  </a:lnTo>
                  <a:cubicBezTo>
                    <a:pt x="1016" y="9097"/>
                    <a:pt x="1056" y="9095"/>
                    <a:pt x="1064" y="9063"/>
                  </a:cubicBezTo>
                  <a:cubicBezTo>
                    <a:pt x="1069" y="9044"/>
                    <a:pt x="1084" y="8970"/>
                    <a:pt x="1097" y="8899"/>
                  </a:cubicBezTo>
                  <a:cubicBezTo>
                    <a:pt x="1110" y="8827"/>
                    <a:pt x="1130" y="8749"/>
                    <a:pt x="1141" y="8725"/>
                  </a:cubicBezTo>
                  <a:cubicBezTo>
                    <a:pt x="1167" y="8672"/>
                    <a:pt x="1173" y="8675"/>
                    <a:pt x="686" y="8468"/>
                  </a:cubicBezTo>
                  <a:cubicBezTo>
                    <a:pt x="490" y="8385"/>
                    <a:pt x="320" y="8308"/>
                    <a:pt x="309" y="8298"/>
                  </a:cubicBezTo>
                  <a:cubicBezTo>
                    <a:pt x="287" y="8276"/>
                    <a:pt x="406" y="7790"/>
                    <a:pt x="445" y="7743"/>
                  </a:cubicBezTo>
                  <a:cubicBezTo>
                    <a:pt x="478" y="7704"/>
                    <a:pt x="545" y="7709"/>
                    <a:pt x="1219" y="7800"/>
                  </a:cubicBezTo>
                  <a:cubicBezTo>
                    <a:pt x="1291" y="7810"/>
                    <a:pt x="1360" y="7816"/>
                    <a:pt x="1374" y="7813"/>
                  </a:cubicBezTo>
                  <a:cubicBezTo>
                    <a:pt x="1394" y="7810"/>
                    <a:pt x="1519" y="7488"/>
                    <a:pt x="1519" y="7440"/>
                  </a:cubicBezTo>
                  <a:cubicBezTo>
                    <a:pt x="1519" y="7432"/>
                    <a:pt x="1335" y="7319"/>
                    <a:pt x="1110" y="7189"/>
                  </a:cubicBezTo>
                  <a:cubicBezTo>
                    <a:pt x="878" y="7055"/>
                    <a:pt x="704" y="6942"/>
                    <a:pt x="710" y="6929"/>
                  </a:cubicBezTo>
                  <a:cubicBezTo>
                    <a:pt x="715" y="6917"/>
                    <a:pt x="763" y="6801"/>
                    <a:pt x="817" y="6671"/>
                  </a:cubicBezTo>
                  <a:cubicBezTo>
                    <a:pt x="870" y="6540"/>
                    <a:pt x="927" y="6426"/>
                    <a:pt x="943" y="6416"/>
                  </a:cubicBezTo>
                  <a:cubicBezTo>
                    <a:pt x="962" y="6403"/>
                    <a:pt x="1109" y="6434"/>
                    <a:pt x="1388" y="6510"/>
                  </a:cubicBezTo>
                  <a:cubicBezTo>
                    <a:pt x="1616" y="6572"/>
                    <a:pt x="1818" y="6622"/>
                    <a:pt x="1837" y="6622"/>
                  </a:cubicBezTo>
                  <a:cubicBezTo>
                    <a:pt x="1859" y="6622"/>
                    <a:pt x="1899" y="6564"/>
                    <a:pt x="1955" y="6452"/>
                  </a:cubicBezTo>
                  <a:cubicBezTo>
                    <a:pt x="2001" y="6359"/>
                    <a:pt x="2039" y="6274"/>
                    <a:pt x="2039" y="6264"/>
                  </a:cubicBezTo>
                  <a:cubicBezTo>
                    <a:pt x="2039" y="6255"/>
                    <a:pt x="1877" y="6123"/>
                    <a:pt x="1679" y="5973"/>
                  </a:cubicBezTo>
                  <a:cubicBezTo>
                    <a:pt x="1408" y="5767"/>
                    <a:pt x="1319" y="5688"/>
                    <a:pt x="1319" y="5656"/>
                  </a:cubicBezTo>
                  <a:cubicBezTo>
                    <a:pt x="1319" y="5632"/>
                    <a:pt x="1379" y="5512"/>
                    <a:pt x="1451" y="5389"/>
                  </a:cubicBezTo>
                  <a:cubicBezTo>
                    <a:pt x="1546" y="5227"/>
                    <a:pt x="1594" y="5165"/>
                    <a:pt x="1621" y="5165"/>
                  </a:cubicBezTo>
                  <a:cubicBezTo>
                    <a:pt x="1642" y="5165"/>
                    <a:pt x="1830" y="5236"/>
                    <a:pt x="2038" y="5324"/>
                  </a:cubicBezTo>
                  <a:cubicBezTo>
                    <a:pt x="2246" y="5412"/>
                    <a:pt x="2434" y="5484"/>
                    <a:pt x="2456" y="5484"/>
                  </a:cubicBezTo>
                  <a:cubicBezTo>
                    <a:pt x="2485" y="5484"/>
                    <a:pt x="2522" y="5441"/>
                    <a:pt x="2587" y="5329"/>
                  </a:cubicBezTo>
                  <a:cubicBezTo>
                    <a:pt x="2638" y="5244"/>
                    <a:pt x="2683" y="5165"/>
                    <a:pt x="2689" y="5154"/>
                  </a:cubicBezTo>
                  <a:cubicBezTo>
                    <a:pt x="2694" y="5143"/>
                    <a:pt x="2555" y="4991"/>
                    <a:pt x="2379" y="4815"/>
                  </a:cubicBezTo>
                  <a:cubicBezTo>
                    <a:pt x="2203" y="4640"/>
                    <a:pt x="2059" y="4486"/>
                    <a:pt x="2059" y="4473"/>
                  </a:cubicBezTo>
                  <a:cubicBezTo>
                    <a:pt x="2059" y="4444"/>
                    <a:pt x="2378" y="4026"/>
                    <a:pt x="2409" y="4014"/>
                  </a:cubicBezTo>
                  <a:cubicBezTo>
                    <a:pt x="2422" y="4009"/>
                    <a:pt x="2603" y="4099"/>
                    <a:pt x="2811" y="4215"/>
                  </a:cubicBezTo>
                  <a:cubicBezTo>
                    <a:pt x="3019" y="4331"/>
                    <a:pt x="3208" y="4430"/>
                    <a:pt x="3230" y="4436"/>
                  </a:cubicBezTo>
                  <a:cubicBezTo>
                    <a:pt x="3263" y="4443"/>
                    <a:pt x="3299" y="4414"/>
                    <a:pt x="3395" y="4302"/>
                  </a:cubicBezTo>
                  <a:cubicBezTo>
                    <a:pt x="3463" y="4223"/>
                    <a:pt x="3514" y="4149"/>
                    <a:pt x="3509" y="4137"/>
                  </a:cubicBezTo>
                  <a:cubicBezTo>
                    <a:pt x="3503" y="4126"/>
                    <a:pt x="3387" y="3970"/>
                    <a:pt x="3250" y="3792"/>
                  </a:cubicBezTo>
                  <a:cubicBezTo>
                    <a:pt x="3113" y="3614"/>
                    <a:pt x="2991" y="3450"/>
                    <a:pt x="2980" y="3428"/>
                  </a:cubicBezTo>
                  <a:cubicBezTo>
                    <a:pt x="2962" y="3396"/>
                    <a:pt x="2970" y="3371"/>
                    <a:pt x="3024" y="3294"/>
                  </a:cubicBezTo>
                  <a:cubicBezTo>
                    <a:pt x="3109" y="3171"/>
                    <a:pt x="3342" y="2946"/>
                    <a:pt x="3372" y="2958"/>
                  </a:cubicBezTo>
                  <a:cubicBezTo>
                    <a:pt x="3396" y="2969"/>
                    <a:pt x="3533" y="3071"/>
                    <a:pt x="3896" y="3352"/>
                  </a:cubicBezTo>
                  <a:cubicBezTo>
                    <a:pt x="4021" y="3448"/>
                    <a:pt x="4131" y="3527"/>
                    <a:pt x="4140" y="3527"/>
                  </a:cubicBezTo>
                  <a:cubicBezTo>
                    <a:pt x="4173" y="3527"/>
                    <a:pt x="4439" y="3280"/>
                    <a:pt x="4439" y="3249"/>
                  </a:cubicBezTo>
                  <a:cubicBezTo>
                    <a:pt x="4439" y="3231"/>
                    <a:pt x="4340" y="3046"/>
                    <a:pt x="4219" y="2838"/>
                  </a:cubicBezTo>
                  <a:cubicBezTo>
                    <a:pt x="4098" y="2630"/>
                    <a:pt x="3999" y="2450"/>
                    <a:pt x="3999" y="2438"/>
                  </a:cubicBezTo>
                  <a:cubicBezTo>
                    <a:pt x="3999" y="2406"/>
                    <a:pt x="4299" y="2141"/>
                    <a:pt x="4381" y="2101"/>
                  </a:cubicBezTo>
                  <a:cubicBezTo>
                    <a:pt x="4421" y="2081"/>
                    <a:pt x="4466" y="2070"/>
                    <a:pt x="4481" y="2076"/>
                  </a:cubicBezTo>
                  <a:cubicBezTo>
                    <a:pt x="4496" y="2081"/>
                    <a:pt x="4631" y="2210"/>
                    <a:pt x="4780" y="2362"/>
                  </a:cubicBezTo>
                  <a:cubicBezTo>
                    <a:pt x="4930" y="2514"/>
                    <a:pt x="5075" y="2659"/>
                    <a:pt x="5103" y="2684"/>
                  </a:cubicBezTo>
                  <a:lnTo>
                    <a:pt x="5154" y="2730"/>
                  </a:lnTo>
                  <a:lnTo>
                    <a:pt x="5281" y="2627"/>
                  </a:lnTo>
                  <a:cubicBezTo>
                    <a:pt x="5351" y="2570"/>
                    <a:pt x="5428" y="2515"/>
                    <a:pt x="5452" y="2504"/>
                  </a:cubicBezTo>
                  <a:cubicBezTo>
                    <a:pt x="5493" y="2486"/>
                    <a:pt x="5494" y="2481"/>
                    <a:pt x="5468" y="2432"/>
                  </a:cubicBezTo>
                  <a:cubicBezTo>
                    <a:pt x="5416" y="2335"/>
                    <a:pt x="5159" y="1667"/>
                    <a:pt x="5159" y="1630"/>
                  </a:cubicBezTo>
                  <a:cubicBezTo>
                    <a:pt x="5159" y="1604"/>
                    <a:pt x="5227" y="1553"/>
                    <a:pt x="5385" y="1462"/>
                  </a:cubicBezTo>
                  <a:cubicBezTo>
                    <a:pt x="5510" y="1390"/>
                    <a:pt x="5625" y="1326"/>
                    <a:pt x="5640" y="1320"/>
                  </a:cubicBezTo>
                  <a:cubicBezTo>
                    <a:pt x="5659" y="1314"/>
                    <a:pt x="5759" y="1431"/>
                    <a:pt x="5939" y="1669"/>
                  </a:cubicBezTo>
                  <a:cubicBezTo>
                    <a:pt x="6087" y="1867"/>
                    <a:pt x="6224" y="2033"/>
                    <a:pt x="6243" y="2039"/>
                  </a:cubicBezTo>
                  <a:cubicBezTo>
                    <a:pt x="6277" y="2049"/>
                    <a:pt x="6586" y="1906"/>
                    <a:pt x="6608" y="1870"/>
                  </a:cubicBezTo>
                  <a:cubicBezTo>
                    <a:pt x="6615" y="1859"/>
                    <a:pt x="6570" y="1665"/>
                    <a:pt x="6509" y="1437"/>
                  </a:cubicBezTo>
                  <a:cubicBezTo>
                    <a:pt x="6399" y="1024"/>
                    <a:pt x="6382" y="931"/>
                    <a:pt x="6417" y="931"/>
                  </a:cubicBezTo>
                  <a:cubicBezTo>
                    <a:pt x="6427" y="931"/>
                    <a:pt x="6488" y="901"/>
                    <a:pt x="6552" y="865"/>
                  </a:cubicBezTo>
                  <a:cubicBezTo>
                    <a:pt x="6739" y="758"/>
                    <a:pt x="6893" y="702"/>
                    <a:pt x="6930" y="727"/>
                  </a:cubicBezTo>
                  <a:cubicBezTo>
                    <a:pt x="6942" y="735"/>
                    <a:pt x="7022" y="863"/>
                    <a:pt x="7108" y="1011"/>
                  </a:cubicBezTo>
                  <a:cubicBezTo>
                    <a:pt x="7329" y="1391"/>
                    <a:pt x="7418" y="1530"/>
                    <a:pt x="7441" y="1530"/>
                  </a:cubicBezTo>
                  <a:cubicBezTo>
                    <a:pt x="7452" y="1530"/>
                    <a:pt x="7541" y="1502"/>
                    <a:pt x="7639" y="1468"/>
                  </a:cubicBezTo>
                  <a:cubicBezTo>
                    <a:pt x="7767" y="1423"/>
                    <a:pt x="7818" y="1396"/>
                    <a:pt x="7818" y="1372"/>
                  </a:cubicBezTo>
                  <a:cubicBezTo>
                    <a:pt x="7818" y="1354"/>
                    <a:pt x="7791" y="1160"/>
                    <a:pt x="7759" y="941"/>
                  </a:cubicBezTo>
                  <a:cubicBezTo>
                    <a:pt x="7699" y="541"/>
                    <a:pt x="7697" y="474"/>
                    <a:pt x="7743" y="436"/>
                  </a:cubicBezTo>
                  <a:cubicBezTo>
                    <a:pt x="7776" y="410"/>
                    <a:pt x="8255" y="307"/>
                    <a:pt x="8287" y="319"/>
                  </a:cubicBezTo>
                  <a:cubicBezTo>
                    <a:pt x="8301" y="324"/>
                    <a:pt x="8331" y="381"/>
                    <a:pt x="8355" y="445"/>
                  </a:cubicBezTo>
                  <a:cubicBezTo>
                    <a:pt x="8487" y="807"/>
                    <a:pt x="8638" y="1141"/>
                    <a:pt x="8672" y="1146"/>
                  </a:cubicBezTo>
                  <a:cubicBezTo>
                    <a:pt x="8692" y="1149"/>
                    <a:pt x="8785" y="1135"/>
                    <a:pt x="8878" y="1115"/>
                  </a:cubicBezTo>
                  <a:lnTo>
                    <a:pt x="9048" y="1078"/>
                  </a:lnTo>
                  <a:lnTo>
                    <a:pt x="9059" y="610"/>
                  </a:lnTo>
                  <a:cubicBezTo>
                    <a:pt x="9065" y="353"/>
                    <a:pt x="9076" y="145"/>
                    <a:pt x="9084" y="148"/>
                  </a:cubicBezTo>
                  <a:cubicBezTo>
                    <a:pt x="9092" y="151"/>
                    <a:pt x="9127" y="140"/>
                    <a:pt x="9163" y="124"/>
                  </a:cubicBezTo>
                  <a:cubicBezTo>
                    <a:pt x="9243" y="88"/>
                    <a:pt x="9654" y="61"/>
                    <a:pt x="9684" y="90"/>
                  </a:cubicBezTo>
                  <a:cubicBezTo>
                    <a:pt x="9695" y="101"/>
                    <a:pt x="9757" y="305"/>
                    <a:pt x="9821" y="545"/>
                  </a:cubicBezTo>
                  <a:cubicBezTo>
                    <a:pt x="9886" y="784"/>
                    <a:pt x="9942" y="982"/>
                    <a:pt x="9946" y="986"/>
                  </a:cubicBezTo>
                  <a:cubicBezTo>
                    <a:pt x="9962" y="1002"/>
                    <a:pt x="10344" y="954"/>
                    <a:pt x="10356" y="934"/>
                  </a:cubicBezTo>
                  <a:cubicBezTo>
                    <a:pt x="10364" y="921"/>
                    <a:pt x="10377" y="824"/>
                    <a:pt x="10385" y="716"/>
                  </a:cubicBezTo>
                  <a:cubicBezTo>
                    <a:pt x="10406" y="420"/>
                    <a:pt x="10464" y="24"/>
                    <a:pt x="10487" y="8"/>
                  </a:cubicBezTo>
                  <a:cubicBezTo>
                    <a:pt x="10496" y="2"/>
                    <a:pt x="10575" y="-1"/>
                    <a:pt x="1068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2" name="任意多边形: 形状 186"/>
            <p:cNvSpPr/>
            <p:nvPr/>
          </p:nvSpPr>
          <p:spPr>
            <a:xfrm>
              <a:off x="441294" y="263927"/>
              <a:ext cx="56938" cy="142044"/>
            </a:xfrm>
            <a:custGeom>
              <a:avLst/>
              <a:gdLst/>
              <a:ahLst/>
              <a:cxnLst>
                <a:cxn ang="0">
                  <a:pos x="wd2" y="hd2"/>
                </a:cxn>
                <a:cxn ang="5400000">
                  <a:pos x="wd2" y="hd2"/>
                </a:cxn>
                <a:cxn ang="10800000">
                  <a:pos x="wd2" y="hd2"/>
                </a:cxn>
                <a:cxn ang="16200000">
                  <a:pos x="wd2" y="hd2"/>
                </a:cxn>
              </a:cxnLst>
              <a:rect l="0" t="0" r="r" b="b"/>
              <a:pathLst>
                <a:path w="21459" h="21600" extrusionOk="0">
                  <a:moveTo>
                    <a:pt x="12139" y="9418"/>
                  </a:moveTo>
                  <a:lnTo>
                    <a:pt x="12095" y="9722"/>
                  </a:lnTo>
                  <a:lnTo>
                    <a:pt x="12051" y="10027"/>
                  </a:lnTo>
                  <a:lnTo>
                    <a:pt x="16812" y="10174"/>
                  </a:lnTo>
                  <a:lnTo>
                    <a:pt x="16812" y="9418"/>
                  </a:lnTo>
                  <a:close/>
                  <a:moveTo>
                    <a:pt x="14598" y="7262"/>
                  </a:moveTo>
                  <a:cubicBezTo>
                    <a:pt x="12895" y="7262"/>
                    <a:pt x="12355" y="7293"/>
                    <a:pt x="12257" y="7396"/>
                  </a:cubicBezTo>
                  <a:cubicBezTo>
                    <a:pt x="11832" y="7844"/>
                    <a:pt x="11928" y="7868"/>
                    <a:pt x="14431" y="7945"/>
                  </a:cubicBezTo>
                  <a:lnTo>
                    <a:pt x="16812" y="8019"/>
                  </a:lnTo>
                  <a:lnTo>
                    <a:pt x="16812" y="7262"/>
                  </a:lnTo>
                  <a:close/>
                  <a:moveTo>
                    <a:pt x="12167" y="5201"/>
                  </a:moveTo>
                  <a:lnTo>
                    <a:pt x="12167" y="5857"/>
                  </a:lnTo>
                  <a:lnTo>
                    <a:pt x="16812" y="5857"/>
                  </a:lnTo>
                  <a:lnTo>
                    <a:pt x="16812" y="5201"/>
                  </a:lnTo>
                  <a:close/>
                  <a:moveTo>
                    <a:pt x="14598" y="3046"/>
                  </a:moveTo>
                  <a:cubicBezTo>
                    <a:pt x="12895" y="3046"/>
                    <a:pt x="12355" y="3076"/>
                    <a:pt x="12257" y="3179"/>
                  </a:cubicBezTo>
                  <a:cubicBezTo>
                    <a:pt x="11832" y="3627"/>
                    <a:pt x="11928" y="3651"/>
                    <a:pt x="14431" y="3728"/>
                  </a:cubicBezTo>
                  <a:lnTo>
                    <a:pt x="16812" y="3802"/>
                  </a:lnTo>
                  <a:lnTo>
                    <a:pt x="16812" y="3046"/>
                  </a:lnTo>
                  <a:close/>
                  <a:moveTo>
                    <a:pt x="21109" y="0"/>
                  </a:moveTo>
                  <a:lnTo>
                    <a:pt x="21459" y="21600"/>
                  </a:lnTo>
                  <a:lnTo>
                    <a:pt x="14631" y="21600"/>
                  </a:lnTo>
                  <a:cubicBezTo>
                    <a:pt x="8620" y="21600"/>
                    <a:pt x="7787" y="21582"/>
                    <a:pt x="7663" y="21452"/>
                  </a:cubicBezTo>
                  <a:cubicBezTo>
                    <a:pt x="7585" y="21370"/>
                    <a:pt x="7522" y="17786"/>
                    <a:pt x="7522" y="13486"/>
                  </a:cubicBezTo>
                  <a:cubicBezTo>
                    <a:pt x="7522" y="9187"/>
                    <a:pt x="7467" y="5669"/>
                    <a:pt x="7401" y="5669"/>
                  </a:cubicBezTo>
                  <a:cubicBezTo>
                    <a:pt x="7334" y="5669"/>
                    <a:pt x="6328" y="5862"/>
                    <a:pt x="5165" y="6098"/>
                  </a:cubicBezTo>
                  <a:cubicBezTo>
                    <a:pt x="3411" y="6453"/>
                    <a:pt x="2998" y="6505"/>
                    <a:pt x="2744" y="6403"/>
                  </a:cubicBezTo>
                  <a:cubicBezTo>
                    <a:pt x="2298" y="6222"/>
                    <a:pt x="-141" y="3964"/>
                    <a:pt x="6" y="3868"/>
                  </a:cubicBezTo>
                  <a:cubicBezTo>
                    <a:pt x="164" y="3764"/>
                    <a:pt x="4693" y="2858"/>
                    <a:pt x="5051" y="2858"/>
                  </a:cubicBezTo>
                  <a:cubicBezTo>
                    <a:pt x="5199" y="2858"/>
                    <a:pt x="5736" y="3260"/>
                    <a:pt x="6246" y="3751"/>
                  </a:cubicBezTo>
                  <a:lnTo>
                    <a:pt x="7173" y="4643"/>
                  </a:lnTo>
                  <a:lnTo>
                    <a:pt x="7300" y="2322"/>
                  </a:lnTo>
                  <a:cubicBezTo>
                    <a:pt x="7369" y="1045"/>
                    <a:pt x="7500" y="10"/>
                    <a:pt x="7590" y="22"/>
                  </a:cubicBezTo>
                  <a:cubicBezTo>
                    <a:pt x="7680" y="34"/>
                    <a:pt x="10759" y="34"/>
                    <a:pt x="14431" y="2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3" name="任意多边形: 形状 187"/>
            <p:cNvSpPr/>
            <p:nvPr/>
          </p:nvSpPr>
          <p:spPr>
            <a:xfrm>
              <a:off x="506972" y="275908"/>
              <a:ext cx="114731" cy="130063"/>
            </a:xfrm>
            <a:custGeom>
              <a:avLst/>
              <a:gdLst/>
              <a:ahLst/>
              <a:cxnLst>
                <a:cxn ang="0">
                  <a:pos x="wd2" y="hd2"/>
                </a:cxn>
                <a:cxn ang="5400000">
                  <a:pos x="wd2" y="hd2"/>
                </a:cxn>
                <a:cxn ang="10800000">
                  <a:pos x="wd2" y="hd2"/>
                </a:cxn>
                <a:cxn ang="16200000">
                  <a:pos x="wd2" y="hd2"/>
                </a:cxn>
              </a:cxnLst>
              <a:rect l="0" t="0" r="r" b="b"/>
              <a:pathLst>
                <a:path w="21586" h="21593" extrusionOk="0">
                  <a:moveTo>
                    <a:pt x="2064" y="8293"/>
                  </a:moveTo>
                  <a:lnTo>
                    <a:pt x="2064" y="9112"/>
                  </a:lnTo>
                  <a:lnTo>
                    <a:pt x="4267" y="9112"/>
                  </a:lnTo>
                  <a:lnTo>
                    <a:pt x="4267" y="8293"/>
                  </a:lnTo>
                  <a:close/>
                  <a:moveTo>
                    <a:pt x="12499" y="8097"/>
                  </a:moveTo>
                  <a:cubicBezTo>
                    <a:pt x="12467" y="8098"/>
                    <a:pt x="12101" y="8270"/>
                    <a:pt x="11686" y="8478"/>
                  </a:cubicBezTo>
                  <a:cubicBezTo>
                    <a:pt x="10667" y="8987"/>
                    <a:pt x="10595" y="9081"/>
                    <a:pt x="10895" y="9499"/>
                  </a:cubicBezTo>
                  <a:lnTo>
                    <a:pt x="11135" y="9833"/>
                  </a:lnTo>
                  <a:lnTo>
                    <a:pt x="11556" y="9539"/>
                  </a:lnTo>
                  <a:cubicBezTo>
                    <a:pt x="11788" y="9378"/>
                    <a:pt x="12221" y="9163"/>
                    <a:pt x="12518" y="9063"/>
                  </a:cubicBezTo>
                  <a:lnTo>
                    <a:pt x="13058" y="8880"/>
                  </a:lnTo>
                  <a:lnTo>
                    <a:pt x="12808" y="8487"/>
                  </a:lnTo>
                  <a:cubicBezTo>
                    <a:pt x="12670" y="8270"/>
                    <a:pt x="12531" y="8095"/>
                    <a:pt x="12499" y="8097"/>
                  </a:cubicBezTo>
                  <a:close/>
                  <a:moveTo>
                    <a:pt x="11228" y="6201"/>
                  </a:moveTo>
                  <a:cubicBezTo>
                    <a:pt x="11130" y="6175"/>
                    <a:pt x="10698" y="6363"/>
                    <a:pt x="10267" y="6619"/>
                  </a:cubicBezTo>
                  <a:cubicBezTo>
                    <a:pt x="9837" y="6875"/>
                    <a:pt x="9485" y="7144"/>
                    <a:pt x="9485" y="7217"/>
                  </a:cubicBezTo>
                  <a:cubicBezTo>
                    <a:pt x="9485" y="7290"/>
                    <a:pt x="9580" y="7454"/>
                    <a:pt x="9696" y="7580"/>
                  </a:cubicBezTo>
                  <a:lnTo>
                    <a:pt x="9908" y="7811"/>
                  </a:lnTo>
                  <a:lnTo>
                    <a:pt x="10421" y="7473"/>
                  </a:lnTo>
                  <a:cubicBezTo>
                    <a:pt x="10703" y="7287"/>
                    <a:pt x="11130" y="7070"/>
                    <a:pt x="11369" y="6989"/>
                  </a:cubicBezTo>
                  <a:lnTo>
                    <a:pt x="11805" y="6843"/>
                  </a:lnTo>
                  <a:lnTo>
                    <a:pt x="11605" y="6545"/>
                  </a:lnTo>
                  <a:cubicBezTo>
                    <a:pt x="11496" y="6381"/>
                    <a:pt x="11326" y="6226"/>
                    <a:pt x="11228" y="6201"/>
                  </a:cubicBezTo>
                  <a:close/>
                  <a:moveTo>
                    <a:pt x="2064" y="5940"/>
                  </a:moveTo>
                  <a:lnTo>
                    <a:pt x="2064" y="6759"/>
                  </a:lnTo>
                  <a:lnTo>
                    <a:pt x="4267" y="6759"/>
                  </a:lnTo>
                  <a:lnTo>
                    <a:pt x="4267" y="5940"/>
                  </a:lnTo>
                  <a:close/>
                  <a:moveTo>
                    <a:pt x="2064" y="3689"/>
                  </a:moveTo>
                  <a:lnTo>
                    <a:pt x="2064" y="4405"/>
                  </a:lnTo>
                  <a:lnTo>
                    <a:pt x="4267" y="4405"/>
                  </a:lnTo>
                  <a:lnTo>
                    <a:pt x="4267" y="3689"/>
                  </a:lnTo>
                  <a:close/>
                  <a:moveTo>
                    <a:pt x="2074" y="1"/>
                  </a:moveTo>
                  <a:cubicBezTo>
                    <a:pt x="3826" y="-7"/>
                    <a:pt x="6117" y="42"/>
                    <a:pt x="6215" y="129"/>
                  </a:cubicBezTo>
                  <a:cubicBezTo>
                    <a:pt x="6314" y="216"/>
                    <a:pt x="6354" y="850"/>
                    <a:pt x="6354" y="2329"/>
                  </a:cubicBezTo>
                  <a:cubicBezTo>
                    <a:pt x="6354" y="3471"/>
                    <a:pt x="6384" y="4405"/>
                    <a:pt x="6420" y="4405"/>
                  </a:cubicBezTo>
                  <a:cubicBezTo>
                    <a:pt x="6457" y="4405"/>
                    <a:pt x="7044" y="4098"/>
                    <a:pt x="7725" y="3723"/>
                  </a:cubicBezTo>
                  <a:cubicBezTo>
                    <a:pt x="8406" y="3348"/>
                    <a:pt x="9198" y="2926"/>
                    <a:pt x="9485" y="2785"/>
                  </a:cubicBezTo>
                  <a:cubicBezTo>
                    <a:pt x="9772" y="2644"/>
                    <a:pt x="10163" y="2445"/>
                    <a:pt x="10354" y="2342"/>
                  </a:cubicBezTo>
                  <a:cubicBezTo>
                    <a:pt x="10546" y="2240"/>
                    <a:pt x="10790" y="2178"/>
                    <a:pt x="10897" y="2206"/>
                  </a:cubicBezTo>
                  <a:cubicBezTo>
                    <a:pt x="11004" y="2234"/>
                    <a:pt x="11548" y="3005"/>
                    <a:pt x="12105" y="3920"/>
                  </a:cubicBezTo>
                  <a:cubicBezTo>
                    <a:pt x="12662" y="4834"/>
                    <a:pt x="13220" y="5743"/>
                    <a:pt x="13345" y="5940"/>
                  </a:cubicBezTo>
                  <a:cubicBezTo>
                    <a:pt x="13470" y="6137"/>
                    <a:pt x="14289" y="7449"/>
                    <a:pt x="15165" y="8856"/>
                  </a:cubicBezTo>
                  <a:cubicBezTo>
                    <a:pt x="18389" y="14036"/>
                    <a:pt x="19437" y="15707"/>
                    <a:pt x="20709" y="17697"/>
                  </a:cubicBezTo>
                  <a:lnTo>
                    <a:pt x="21586" y="19070"/>
                  </a:lnTo>
                  <a:lnTo>
                    <a:pt x="21257" y="19181"/>
                  </a:lnTo>
                  <a:cubicBezTo>
                    <a:pt x="20948" y="19285"/>
                    <a:pt x="20490" y="19497"/>
                    <a:pt x="18818" y="20314"/>
                  </a:cubicBezTo>
                  <a:cubicBezTo>
                    <a:pt x="18436" y="20501"/>
                    <a:pt x="17763" y="20865"/>
                    <a:pt x="17324" y="21123"/>
                  </a:cubicBezTo>
                  <a:cubicBezTo>
                    <a:pt x="16885" y="21382"/>
                    <a:pt x="16486" y="21593"/>
                    <a:pt x="16439" y="21593"/>
                  </a:cubicBezTo>
                  <a:cubicBezTo>
                    <a:pt x="16371" y="21593"/>
                    <a:pt x="13766" y="17527"/>
                    <a:pt x="11162" y="13357"/>
                  </a:cubicBezTo>
                  <a:cubicBezTo>
                    <a:pt x="11022" y="13132"/>
                    <a:pt x="10203" y="11820"/>
                    <a:pt x="9344" y="10442"/>
                  </a:cubicBezTo>
                  <a:cubicBezTo>
                    <a:pt x="7545" y="7557"/>
                    <a:pt x="7013" y="6705"/>
                    <a:pt x="6564" y="5991"/>
                  </a:cubicBezTo>
                  <a:lnTo>
                    <a:pt x="6242" y="5480"/>
                  </a:lnTo>
                  <a:lnTo>
                    <a:pt x="6238" y="13357"/>
                  </a:lnTo>
                  <a:cubicBezTo>
                    <a:pt x="6236" y="17690"/>
                    <a:pt x="6219" y="21316"/>
                    <a:pt x="6199" y="21416"/>
                  </a:cubicBezTo>
                  <a:cubicBezTo>
                    <a:pt x="6166" y="21586"/>
                    <a:pt x="5978" y="21592"/>
                    <a:pt x="3100" y="21518"/>
                  </a:cubicBezTo>
                  <a:lnTo>
                    <a:pt x="35" y="21440"/>
                  </a:lnTo>
                  <a:lnTo>
                    <a:pt x="5" y="10800"/>
                  </a:lnTo>
                  <a:cubicBezTo>
                    <a:pt x="-14" y="3967"/>
                    <a:pt x="16" y="132"/>
                    <a:pt x="88" y="83"/>
                  </a:cubicBezTo>
                  <a:cubicBezTo>
                    <a:pt x="164" y="32"/>
                    <a:pt x="1022" y="6"/>
                    <a:pt x="2074"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4" name="任意多边形: 形状 188"/>
            <p:cNvSpPr/>
            <p:nvPr/>
          </p:nvSpPr>
          <p:spPr>
            <a:xfrm>
              <a:off x="346323" y="291519"/>
              <a:ext cx="96631" cy="58066"/>
            </a:xfrm>
            <a:custGeom>
              <a:avLst/>
              <a:gdLst/>
              <a:ahLst/>
              <a:cxnLst>
                <a:cxn ang="0">
                  <a:pos x="wd2" y="hd2"/>
                </a:cxn>
                <a:cxn ang="5400000">
                  <a:pos x="wd2" y="hd2"/>
                </a:cxn>
                <a:cxn ang="10800000">
                  <a:pos x="wd2" y="hd2"/>
                </a:cxn>
                <a:cxn ang="16200000">
                  <a:pos x="wd2" y="hd2"/>
                </a:cxn>
              </a:cxnLst>
              <a:rect l="0" t="0" r="r" b="b"/>
              <a:pathLst>
                <a:path w="21305" h="21575" extrusionOk="0">
                  <a:moveTo>
                    <a:pt x="18614" y="553"/>
                  </a:moveTo>
                  <a:cubicBezTo>
                    <a:pt x="14912" y="3822"/>
                    <a:pt x="9809" y="6457"/>
                    <a:pt x="4293" y="7949"/>
                  </a:cubicBezTo>
                  <a:cubicBezTo>
                    <a:pt x="3365" y="8199"/>
                    <a:pt x="2582" y="8447"/>
                    <a:pt x="2551" y="8500"/>
                  </a:cubicBezTo>
                  <a:cubicBezTo>
                    <a:pt x="2520" y="8552"/>
                    <a:pt x="2682" y="9888"/>
                    <a:pt x="2911" y="11470"/>
                  </a:cubicBezTo>
                  <a:cubicBezTo>
                    <a:pt x="3141" y="13051"/>
                    <a:pt x="3329" y="14397"/>
                    <a:pt x="3329" y="14461"/>
                  </a:cubicBezTo>
                  <a:cubicBezTo>
                    <a:pt x="3329" y="14525"/>
                    <a:pt x="2580" y="14554"/>
                    <a:pt x="1664" y="14527"/>
                  </a:cubicBezTo>
                  <a:lnTo>
                    <a:pt x="0" y="14477"/>
                  </a:lnTo>
                  <a:lnTo>
                    <a:pt x="0" y="21575"/>
                  </a:lnTo>
                  <a:lnTo>
                    <a:pt x="18614" y="21575"/>
                  </a:lnTo>
                  <a:lnTo>
                    <a:pt x="18614" y="14477"/>
                  </a:lnTo>
                  <a:lnTo>
                    <a:pt x="12916" y="14362"/>
                  </a:lnTo>
                  <a:cubicBezTo>
                    <a:pt x="7629" y="14256"/>
                    <a:pt x="7291" y="14226"/>
                    <a:pt x="8228" y="13942"/>
                  </a:cubicBezTo>
                  <a:cubicBezTo>
                    <a:pt x="10851" y="13149"/>
                    <a:pt x="14982" y="11057"/>
                    <a:pt x="17935" y="9027"/>
                  </a:cubicBezTo>
                  <a:cubicBezTo>
                    <a:pt x="18757" y="8462"/>
                    <a:pt x="19879" y="7730"/>
                    <a:pt x="20430" y="7401"/>
                  </a:cubicBezTo>
                  <a:cubicBezTo>
                    <a:pt x="21598" y="6702"/>
                    <a:pt x="21600" y="7197"/>
                    <a:pt x="20414" y="2799"/>
                  </a:cubicBezTo>
                  <a:cubicBezTo>
                    <a:pt x="20006" y="1288"/>
                    <a:pt x="19587" y="29"/>
                    <a:pt x="19483" y="2"/>
                  </a:cubicBezTo>
                  <a:cubicBezTo>
                    <a:pt x="19379" y="-25"/>
                    <a:pt x="18988" y="223"/>
                    <a:pt x="18614"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5" name="任意多边形: 形状 189"/>
            <p:cNvSpPr/>
            <p:nvPr/>
          </p:nvSpPr>
          <p:spPr>
            <a:xfrm>
              <a:off x="431702" y="327858"/>
              <a:ext cx="25401" cy="25401"/>
            </a:xfrm>
            <a:custGeom>
              <a:avLst/>
              <a:gdLst/>
              <a:ahLst/>
              <a:cxnLst>
                <a:cxn ang="0">
                  <a:pos x="wd2" y="hd2"/>
                </a:cxn>
                <a:cxn ang="5400000">
                  <a:pos x="wd2" y="hd2"/>
                </a:cxn>
                <a:cxn ang="10800000">
                  <a:pos x="wd2" y="hd2"/>
                </a:cxn>
                <a:cxn ang="16200000">
                  <a:pos x="wd2" y="hd2"/>
                </a:cxn>
              </a:cxnLst>
              <a:rect l="0" t="0" r="r" b="b"/>
              <a:pathLst>
                <a:path w="20869" h="20780" extrusionOk="0">
                  <a:moveTo>
                    <a:pt x="1095" y="437"/>
                  </a:moveTo>
                  <a:cubicBezTo>
                    <a:pt x="809" y="677"/>
                    <a:pt x="405" y="4880"/>
                    <a:pt x="198" y="9776"/>
                  </a:cubicBezTo>
                  <a:cubicBezTo>
                    <a:pt x="-304" y="21600"/>
                    <a:pt x="-731" y="21166"/>
                    <a:pt x="10764" y="20503"/>
                  </a:cubicBezTo>
                  <a:lnTo>
                    <a:pt x="19661" y="19990"/>
                  </a:lnTo>
                  <a:lnTo>
                    <a:pt x="20869" y="0"/>
                  </a:lnTo>
                  <a:lnTo>
                    <a:pt x="11241" y="0"/>
                  </a:lnTo>
                  <a:cubicBezTo>
                    <a:pt x="5946" y="0"/>
                    <a:pt x="1380" y="197"/>
                    <a:pt x="1095" y="43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6" name="任意多边形: 形状 190"/>
            <p:cNvSpPr/>
            <p:nvPr/>
          </p:nvSpPr>
          <p:spPr>
            <a:xfrm>
              <a:off x="346632" y="355407"/>
              <a:ext cx="84866" cy="25401"/>
            </a:xfrm>
            <a:custGeom>
              <a:avLst/>
              <a:gdLst/>
              <a:ahLst/>
              <a:cxnLst>
                <a:cxn ang="0">
                  <a:pos x="wd2" y="hd2"/>
                </a:cxn>
                <a:cxn ang="5400000">
                  <a:pos x="wd2" y="hd2"/>
                </a:cxn>
                <a:cxn ang="10800000">
                  <a:pos x="wd2" y="hd2"/>
                </a:cxn>
                <a:cxn ang="16200000">
                  <a:pos x="wd2" y="hd2"/>
                </a:cxn>
              </a:cxnLst>
              <a:rect l="0" t="0" r="r" b="b"/>
              <a:pathLst>
                <a:path w="21555" h="21355" extrusionOk="0">
                  <a:moveTo>
                    <a:pt x="105" y="771"/>
                  </a:moveTo>
                  <a:cubicBezTo>
                    <a:pt x="47" y="1018"/>
                    <a:pt x="0" y="5626"/>
                    <a:pt x="0" y="11011"/>
                  </a:cubicBezTo>
                  <a:cubicBezTo>
                    <a:pt x="0" y="19327"/>
                    <a:pt x="37" y="20864"/>
                    <a:pt x="248" y="21207"/>
                  </a:cubicBezTo>
                  <a:cubicBezTo>
                    <a:pt x="489" y="21600"/>
                    <a:pt x="20776" y="21130"/>
                    <a:pt x="21330" y="20719"/>
                  </a:cubicBezTo>
                  <a:cubicBezTo>
                    <a:pt x="21589" y="20526"/>
                    <a:pt x="21600" y="19794"/>
                    <a:pt x="21487" y="10256"/>
                  </a:cubicBezTo>
                  <a:lnTo>
                    <a:pt x="21365" y="0"/>
                  </a:lnTo>
                  <a:lnTo>
                    <a:pt x="10788" y="162"/>
                  </a:lnTo>
                  <a:cubicBezTo>
                    <a:pt x="4971" y="251"/>
                    <a:pt x="163" y="525"/>
                    <a:pt x="105" y="77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7" name="任意多边形: 形状 191"/>
            <p:cNvSpPr/>
            <p:nvPr/>
          </p:nvSpPr>
          <p:spPr>
            <a:xfrm>
              <a:off x="431929" y="35556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8" name="任意多边形: 形状 192"/>
            <p:cNvSpPr/>
            <p:nvPr/>
          </p:nvSpPr>
          <p:spPr>
            <a:xfrm>
              <a:off x="346632" y="383406"/>
              <a:ext cx="85041" cy="25401"/>
            </a:xfrm>
            <a:custGeom>
              <a:avLst/>
              <a:gdLst/>
              <a:ahLst/>
              <a:cxnLst>
                <a:cxn ang="0">
                  <a:pos x="wd2" y="hd2"/>
                </a:cxn>
                <a:cxn ang="5400000">
                  <a:pos x="wd2" y="hd2"/>
                </a:cxn>
                <a:cxn ang="10800000">
                  <a:pos x="wd2" y="hd2"/>
                </a:cxn>
                <a:cxn ang="16200000">
                  <a:pos x="wd2" y="hd2"/>
                </a:cxn>
              </a:cxnLst>
              <a:rect l="0" t="0" r="r" b="b"/>
              <a:pathLst>
                <a:path w="21600" h="21467" extrusionOk="0">
                  <a:moveTo>
                    <a:pt x="0" y="10330"/>
                  </a:moveTo>
                  <a:cubicBezTo>
                    <a:pt x="0" y="19131"/>
                    <a:pt x="37" y="20721"/>
                    <a:pt x="248" y="21068"/>
                  </a:cubicBezTo>
                  <a:cubicBezTo>
                    <a:pt x="571" y="21600"/>
                    <a:pt x="21029" y="21600"/>
                    <a:pt x="21352" y="21068"/>
                  </a:cubicBezTo>
                  <a:cubicBezTo>
                    <a:pt x="21563" y="20721"/>
                    <a:pt x="21600" y="19131"/>
                    <a:pt x="21600" y="10330"/>
                  </a:cubicBezTo>
                  <a:lnTo>
                    <a:pt x="21600" y="0"/>
                  </a:lnTo>
                  <a:lnTo>
                    <a:pt x="0"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09" name="任意多边形: 形状 193"/>
            <p:cNvSpPr/>
            <p:nvPr/>
          </p:nvSpPr>
          <p:spPr>
            <a:xfrm>
              <a:off x="431929" y="383297"/>
              <a:ext cx="25401" cy="25401"/>
            </a:xfrm>
            <a:custGeom>
              <a:avLst/>
              <a:gdLst/>
              <a:ahLst/>
              <a:cxnLst>
                <a:cxn ang="0">
                  <a:pos x="wd2" y="hd2"/>
                </a:cxn>
                <a:cxn ang="5400000">
                  <a:pos x="wd2" y="hd2"/>
                </a:cxn>
                <a:cxn ang="10800000">
                  <a:pos x="wd2" y="hd2"/>
                </a:cxn>
                <a:cxn ang="16200000">
                  <a:pos x="wd2" y="hd2"/>
                </a:cxn>
              </a:cxnLst>
              <a:rect l="0" t="0" r="r" b="b"/>
              <a:pathLst>
                <a:path w="21600" h="21457" extrusionOk="0">
                  <a:moveTo>
                    <a:pt x="553" y="452"/>
                  </a:moveTo>
                  <a:cubicBezTo>
                    <a:pt x="249" y="701"/>
                    <a:pt x="0" y="5242"/>
                    <a:pt x="0" y="10543"/>
                  </a:cubicBezTo>
                  <a:cubicBezTo>
                    <a:pt x="0" y="17955"/>
                    <a:pt x="267" y="20363"/>
                    <a:pt x="1155" y="20966"/>
                  </a:cubicBezTo>
                  <a:cubicBezTo>
                    <a:pt x="1983" y="21528"/>
                    <a:pt x="4861" y="21600"/>
                    <a:pt x="11312" y="21219"/>
                  </a:cubicBezTo>
                  <a:lnTo>
                    <a:pt x="20314" y="20687"/>
                  </a:lnTo>
                  <a:lnTo>
                    <a:pt x="21600" y="0"/>
                  </a:lnTo>
                  <a:lnTo>
                    <a:pt x="11353" y="0"/>
                  </a:lnTo>
                  <a:cubicBezTo>
                    <a:pt x="5717" y="0"/>
                    <a:pt x="857" y="203"/>
                    <a:pt x="553" y="4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0" name="任意多边形: 形状 194"/>
            <p:cNvSpPr/>
            <p:nvPr/>
          </p:nvSpPr>
          <p:spPr>
            <a:xfrm>
              <a:off x="291787" y="417287"/>
              <a:ext cx="97637" cy="57107"/>
            </a:xfrm>
            <a:custGeom>
              <a:avLst/>
              <a:gdLst/>
              <a:ahLst/>
              <a:cxnLst>
                <a:cxn ang="0">
                  <a:pos x="wd2" y="hd2"/>
                </a:cxn>
                <a:cxn ang="5400000">
                  <a:pos x="wd2" y="hd2"/>
                </a:cxn>
                <a:cxn ang="10800000">
                  <a:pos x="wd2" y="hd2"/>
                </a:cxn>
                <a:cxn ang="16200000">
                  <a:pos x="wd2" y="hd2"/>
                </a:cxn>
              </a:cxnLst>
              <a:rect l="0" t="0" r="r" b="b"/>
              <a:pathLst>
                <a:path w="21532" h="21589" extrusionOk="0">
                  <a:moveTo>
                    <a:pt x="6251" y="69"/>
                  </a:moveTo>
                  <a:cubicBezTo>
                    <a:pt x="3090" y="932"/>
                    <a:pt x="910" y="2723"/>
                    <a:pt x="233" y="5014"/>
                  </a:cubicBezTo>
                  <a:cubicBezTo>
                    <a:pt x="29" y="5704"/>
                    <a:pt x="0" y="6638"/>
                    <a:pt x="0" y="12537"/>
                  </a:cubicBezTo>
                  <a:lnTo>
                    <a:pt x="0" y="19271"/>
                  </a:lnTo>
                  <a:lnTo>
                    <a:pt x="1260" y="21581"/>
                  </a:lnTo>
                  <a:lnTo>
                    <a:pt x="6251" y="21581"/>
                  </a:lnTo>
                  <a:lnTo>
                    <a:pt x="6184" y="18261"/>
                  </a:lnTo>
                  <a:cubicBezTo>
                    <a:pt x="6082" y="13181"/>
                    <a:pt x="6456" y="8820"/>
                    <a:pt x="7053" y="8117"/>
                  </a:cubicBezTo>
                  <a:cubicBezTo>
                    <a:pt x="7194" y="7951"/>
                    <a:pt x="7529" y="7754"/>
                    <a:pt x="7798" y="7679"/>
                  </a:cubicBezTo>
                  <a:lnTo>
                    <a:pt x="8286" y="7543"/>
                  </a:lnTo>
                  <a:lnTo>
                    <a:pt x="8222" y="21232"/>
                  </a:lnTo>
                  <a:lnTo>
                    <a:pt x="15198" y="21589"/>
                  </a:lnTo>
                  <a:lnTo>
                    <a:pt x="15532" y="20245"/>
                  </a:lnTo>
                  <a:cubicBezTo>
                    <a:pt x="15843" y="18996"/>
                    <a:pt x="17131" y="14673"/>
                    <a:pt x="17668" y="13078"/>
                  </a:cubicBezTo>
                  <a:cubicBezTo>
                    <a:pt x="17797" y="12693"/>
                    <a:pt x="18227" y="11331"/>
                    <a:pt x="18624" y="10049"/>
                  </a:cubicBezTo>
                  <a:cubicBezTo>
                    <a:pt x="19021" y="8768"/>
                    <a:pt x="19857" y="6252"/>
                    <a:pt x="20482" y="4459"/>
                  </a:cubicBezTo>
                  <a:cubicBezTo>
                    <a:pt x="21426" y="1749"/>
                    <a:pt x="21600" y="1101"/>
                    <a:pt x="21511" y="615"/>
                  </a:cubicBezTo>
                  <a:lnTo>
                    <a:pt x="21404" y="32"/>
                  </a:lnTo>
                  <a:lnTo>
                    <a:pt x="13998" y="4"/>
                  </a:lnTo>
                  <a:cubicBezTo>
                    <a:pt x="9924" y="-11"/>
                    <a:pt x="6438" y="18"/>
                    <a:pt x="6251" y="6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1" name="任意多边形: 形状 195"/>
            <p:cNvSpPr/>
            <p:nvPr/>
          </p:nvSpPr>
          <p:spPr>
            <a:xfrm>
              <a:off x="378768" y="417678"/>
              <a:ext cx="330828" cy="188262"/>
            </a:xfrm>
            <a:custGeom>
              <a:avLst/>
              <a:gdLst/>
              <a:ahLst/>
              <a:cxnLst>
                <a:cxn ang="0">
                  <a:pos x="wd2" y="hd2"/>
                </a:cxn>
                <a:cxn ang="5400000">
                  <a:pos x="wd2" y="hd2"/>
                </a:cxn>
                <a:cxn ang="10800000">
                  <a:pos x="wd2" y="hd2"/>
                </a:cxn>
                <a:cxn ang="16200000">
                  <a:pos x="wd2" y="hd2"/>
                </a:cxn>
              </a:cxnLst>
              <a:rect l="0" t="0" r="r" b="b"/>
              <a:pathLst>
                <a:path w="21248" h="21600" extrusionOk="0">
                  <a:moveTo>
                    <a:pt x="8720" y="17533"/>
                  </a:moveTo>
                  <a:cubicBezTo>
                    <a:pt x="8187" y="17533"/>
                    <a:pt x="7557" y="17535"/>
                    <a:pt x="6811" y="17535"/>
                  </a:cubicBezTo>
                  <a:cubicBezTo>
                    <a:pt x="2701" y="17535"/>
                    <a:pt x="2170" y="17547"/>
                    <a:pt x="2116" y="17643"/>
                  </a:cubicBezTo>
                  <a:cubicBezTo>
                    <a:pt x="2037" y="17783"/>
                    <a:pt x="1997" y="18177"/>
                    <a:pt x="2030" y="18487"/>
                  </a:cubicBezTo>
                  <a:cubicBezTo>
                    <a:pt x="2082" y="18982"/>
                    <a:pt x="1732" y="18949"/>
                    <a:pt x="6830" y="18949"/>
                  </a:cubicBezTo>
                  <a:cubicBezTo>
                    <a:pt x="11380" y="18949"/>
                    <a:pt x="11433" y="18947"/>
                    <a:pt x="11512" y="18807"/>
                  </a:cubicBezTo>
                  <a:cubicBezTo>
                    <a:pt x="11574" y="18696"/>
                    <a:pt x="11591" y="18572"/>
                    <a:pt x="11591" y="18217"/>
                  </a:cubicBezTo>
                  <a:cubicBezTo>
                    <a:pt x="11591" y="17602"/>
                    <a:pt x="11936" y="17536"/>
                    <a:pt x="9221" y="17533"/>
                  </a:cubicBezTo>
                  <a:cubicBezTo>
                    <a:pt x="9065" y="17532"/>
                    <a:pt x="8898" y="17532"/>
                    <a:pt x="8720" y="17533"/>
                  </a:cubicBezTo>
                  <a:close/>
                  <a:moveTo>
                    <a:pt x="18255" y="16014"/>
                  </a:moveTo>
                  <a:lnTo>
                    <a:pt x="18208" y="16276"/>
                  </a:lnTo>
                  <a:cubicBezTo>
                    <a:pt x="18177" y="16446"/>
                    <a:pt x="18161" y="17099"/>
                    <a:pt x="18161" y="18136"/>
                  </a:cubicBezTo>
                  <a:cubicBezTo>
                    <a:pt x="18161" y="20086"/>
                    <a:pt x="18181" y="20195"/>
                    <a:pt x="18557" y="20315"/>
                  </a:cubicBezTo>
                  <a:cubicBezTo>
                    <a:pt x="18746" y="20375"/>
                    <a:pt x="18986" y="20265"/>
                    <a:pt x="19140" y="20047"/>
                  </a:cubicBezTo>
                  <a:lnTo>
                    <a:pt x="19269" y="19866"/>
                  </a:lnTo>
                  <a:lnTo>
                    <a:pt x="19269" y="18173"/>
                  </a:lnTo>
                  <a:cubicBezTo>
                    <a:pt x="19269" y="16551"/>
                    <a:pt x="19243" y="16120"/>
                    <a:pt x="19144" y="16120"/>
                  </a:cubicBezTo>
                  <a:cubicBezTo>
                    <a:pt x="19126" y="16120"/>
                    <a:pt x="19111" y="16215"/>
                    <a:pt x="19111" y="16331"/>
                  </a:cubicBezTo>
                  <a:cubicBezTo>
                    <a:pt x="19111" y="16649"/>
                    <a:pt x="18971" y="16781"/>
                    <a:pt x="18675" y="16743"/>
                  </a:cubicBezTo>
                  <a:cubicBezTo>
                    <a:pt x="18404" y="16708"/>
                    <a:pt x="18369" y="16665"/>
                    <a:pt x="18302" y="16286"/>
                  </a:cubicBezTo>
                  <a:close/>
                  <a:moveTo>
                    <a:pt x="6830" y="13999"/>
                  </a:moveTo>
                  <a:cubicBezTo>
                    <a:pt x="4162" y="13999"/>
                    <a:pt x="3801" y="14012"/>
                    <a:pt x="3724" y="14109"/>
                  </a:cubicBezTo>
                  <a:cubicBezTo>
                    <a:pt x="3647" y="14205"/>
                    <a:pt x="3636" y="14284"/>
                    <a:pt x="3636" y="14699"/>
                  </a:cubicBezTo>
                  <a:cubicBezTo>
                    <a:pt x="3636" y="15052"/>
                    <a:pt x="3652" y="15206"/>
                    <a:pt x="3699" y="15279"/>
                  </a:cubicBezTo>
                  <a:cubicBezTo>
                    <a:pt x="3752" y="15362"/>
                    <a:pt x="4246" y="15378"/>
                    <a:pt x="6790" y="15378"/>
                  </a:cubicBezTo>
                  <a:cubicBezTo>
                    <a:pt x="10290" y="15378"/>
                    <a:pt x="10008" y="15438"/>
                    <a:pt x="10008" y="14699"/>
                  </a:cubicBezTo>
                  <a:cubicBezTo>
                    <a:pt x="10008" y="14376"/>
                    <a:pt x="9990" y="14250"/>
                    <a:pt x="9929" y="14141"/>
                  </a:cubicBezTo>
                  <a:cubicBezTo>
                    <a:pt x="9851" y="14002"/>
                    <a:pt x="9797" y="13999"/>
                    <a:pt x="6830" y="13999"/>
                  </a:cubicBezTo>
                  <a:close/>
                  <a:moveTo>
                    <a:pt x="5021" y="10633"/>
                  </a:moveTo>
                  <a:cubicBezTo>
                    <a:pt x="4232" y="10635"/>
                    <a:pt x="4021" y="10659"/>
                    <a:pt x="3984" y="10712"/>
                  </a:cubicBezTo>
                  <a:cubicBezTo>
                    <a:pt x="3874" y="10874"/>
                    <a:pt x="3833" y="11072"/>
                    <a:pt x="3833" y="11453"/>
                  </a:cubicBezTo>
                  <a:cubicBezTo>
                    <a:pt x="3833" y="11743"/>
                    <a:pt x="3853" y="11848"/>
                    <a:pt x="3931" y="11989"/>
                  </a:cubicBezTo>
                  <a:lnTo>
                    <a:pt x="4029" y="12164"/>
                  </a:lnTo>
                  <a:lnTo>
                    <a:pt x="6824" y="12109"/>
                  </a:lnTo>
                  <a:cubicBezTo>
                    <a:pt x="9161" y="12064"/>
                    <a:pt x="9631" y="12038"/>
                    <a:pt x="9694" y="11953"/>
                  </a:cubicBezTo>
                  <a:cubicBezTo>
                    <a:pt x="9760" y="11865"/>
                    <a:pt x="9767" y="11788"/>
                    <a:pt x="9750" y="11387"/>
                  </a:cubicBezTo>
                  <a:cubicBezTo>
                    <a:pt x="9728" y="10887"/>
                    <a:pt x="9707" y="10793"/>
                    <a:pt x="9605" y="10722"/>
                  </a:cubicBezTo>
                  <a:cubicBezTo>
                    <a:pt x="9568" y="10697"/>
                    <a:pt x="8303" y="10662"/>
                    <a:pt x="6795" y="10645"/>
                  </a:cubicBezTo>
                  <a:cubicBezTo>
                    <a:pt x="6221" y="10639"/>
                    <a:pt x="5763" y="10635"/>
                    <a:pt x="5396" y="10633"/>
                  </a:cubicBezTo>
                  <a:cubicBezTo>
                    <a:pt x="5258" y="10633"/>
                    <a:pt x="5134" y="10633"/>
                    <a:pt x="5021" y="10633"/>
                  </a:cubicBezTo>
                  <a:close/>
                  <a:moveTo>
                    <a:pt x="10027" y="7636"/>
                  </a:moveTo>
                  <a:cubicBezTo>
                    <a:pt x="8721" y="7636"/>
                    <a:pt x="8663" y="7642"/>
                    <a:pt x="8624" y="7773"/>
                  </a:cubicBezTo>
                  <a:cubicBezTo>
                    <a:pt x="8601" y="7848"/>
                    <a:pt x="8583" y="8117"/>
                    <a:pt x="8583" y="8370"/>
                  </a:cubicBezTo>
                  <a:cubicBezTo>
                    <a:pt x="8583" y="9080"/>
                    <a:pt x="8518" y="9050"/>
                    <a:pt x="10049" y="9050"/>
                  </a:cubicBezTo>
                  <a:lnTo>
                    <a:pt x="11340" y="9050"/>
                  </a:lnTo>
                  <a:lnTo>
                    <a:pt x="11426" y="8886"/>
                  </a:lnTo>
                  <a:cubicBezTo>
                    <a:pt x="11532" y="8683"/>
                    <a:pt x="11547" y="8040"/>
                    <a:pt x="11450" y="7793"/>
                  </a:cubicBezTo>
                  <a:lnTo>
                    <a:pt x="11388" y="7636"/>
                  </a:lnTo>
                  <a:close/>
                  <a:moveTo>
                    <a:pt x="19074" y="6823"/>
                  </a:moveTo>
                  <a:lnTo>
                    <a:pt x="19092" y="7119"/>
                  </a:lnTo>
                  <a:cubicBezTo>
                    <a:pt x="19117" y="7508"/>
                    <a:pt x="19023" y="7636"/>
                    <a:pt x="18714" y="7636"/>
                  </a:cubicBezTo>
                  <a:cubicBezTo>
                    <a:pt x="18444" y="7636"/>
                    <a:pt x="18362" y="7538"/>
                    <a:pt x="18304" y="7148"/>
                  </a:cubicBezTo>
                  <a:lnTo>
                    <a:pt x="18260" y="6849"/>
                  </a:lnTo>
                  <a:lnTo>
                    <a:pt x="18210" y="7094"/>
                  </a:lnTo>
                  <a:cubicBezTo>
                    <a:pt x="18142" y="7432"/>
                    <a:pt x="18141" y="10604"/>
                    <a:pt x="18209" y="10874"/>
                  </a:cubicBezTo>
                  <a:lnTo>
                    <a:pt x="18257" y="11065"/>
                  </a:lnTo>
                  <a:lnTo>
                    <a:pt x="18300" y="10806"/>
                  </a:lnTo>
                  <a:cubicBezTo>
                    <a:pt x="18372" y="10374"/>
                    <a:pt x="18417" y="10323"/>
                    <a:pt x="18717" y="10323"/>
                  </a:cubicBezTo>
                  <a:cubicBezTo>
                    <a:pt x="19045" y="10323"/>
                    <a:pt x="19120" y="10419"/>
                    <a:pt x="19092" y="10805"/>
                  </a:cubicBezTo>
                  <a:lnTo>
                    <a:pt x="19074" y="11065"/>
                  </a:lnTo>
                  <a:lnTo>
                    <a:pt x="19269" y="10802"/>
                  </a:lnTo>
                  <a:lnTo>
                    <a:pt x="19269" y="7227"/>
                  </a:lnTo>
                  <a:close/>
                  <a:moveTo>
                    <a:pt x="11983" y="0"/>
                  </a:moveTo>
                  <a:lnTo>
                    <a:pt x="21248" y="0"/>
                  </a:lnTo>
                  <a:lnTo>
                    <a:pt x="21248" y="1282"/>
                  </a:lnTo>
                  <a:cubicBezTo>
                    <a:pt x="21248" y="2792"/>
                    <a:pt x="21226" y="2909"/>
                    <a:pt x="20881" y="3206"/>
                  </a:cubicBezTo>
                  <a:cubicBezTo>
                    <a:pt x="20767" y="3304"/>
                    <a:pt x="20597" y="3466"/>
                    <a:pt x="20503" y="3566"/>
                  </a:cubicBezTo>
                  <a:cubicBezTo>
                    <a:pt x="20400" y="3675"/>
                    <a:pt x="20202" y="3787"/>
                    <a:pt x="20008" y="3845"/>
                  </a:cubicBezTo>
                  <a:cubicBezTo>
                    <a:pt x="19830" y="3899"/>
                    <a:pt x="19556" y="3999"/>
                    <a:pt x="19398" y="4067"/>
                  </a:cubicBezTo>
                  <a:lnTo>
                    <a:pt x="19111" y="4192"/>
                  </a:lnTo>
                  <a:lnTo>
                    <a:pt x="19111" y="4820"/>
                  </a:lnTo>
                  <a:cubicBezTo>
                    <a:pt x="19111" y="5274"/>
                    <a:pt x="19125" y="5450"/>
                    <a:pt x="19160" y="5452"/>
                  </a:cubicBezTo>
                  <a:cubicBezTo>
                    <a:pt x="19273" y="5461"/>
                    <a:pt x="19558" y="5769"/>
                    <a:pt x="19684" y="6017"/>
                  </a:cubicBezTo>
                  <a:cubicBezTo>
                    <a:pt x="19917" y="6479"/>
                    <a:pt x="19942" y="6769"/>
                    <a:pt x="19942" y="9050"/>
                  </a:cubicBezTo>
                  <a:cubicBezTo>
                    <a:pt x="19942" y="11418"/>
                    <a:pt x="19923" y="11610"/>
                    <a:pt x="19646" y="12120"/>
                  </a:cubicBezTo>
                  <a:cubicBezTo>
                    <a:pt x="19525" y="12343"/>
                    <a:pt x="19415" y="12469"/>
                    <a:pt x="19291" y="12529"/>
                  </a:cubicBezTo>
                  <a:lnTo>
                    <a:pt x="19111" y="12615"/>
                  </a:lnTo>
                  <a:lnTo>
                    <a:pt x="19111" y="13625"/>
                  </a:lnTo>
                  <a:cubicBezTo>
                    <a:pt x="19111" y="14595"/>
                    <a:pt x="19114" y="14636"/>
                    <a:pt x="19191" y="14636"/>
                  </a:cubicBezTo>
                  <a:cubicBezTo>
                    <a:pt x="19320" y="14636"/>
                    <a:pt x="19569" y="14895"/>
                    <a:pt x="19682" y="15146"/>
                  </a:cubicBezTo>
                  <a:cubicBezTo>
                    <a:pt x="19739" y="15274"/>
                    <a:pt x="19821" y="15551"/>
                    <a:pt x="19864" y="15762"/>
                  </a:cubicBezTo>
                  <a:cubicBezTo>
                    <a:pt x="19935" y="16110"/>
                    <a:pt x="19942" y="16333"/>
                    <a:pt x="19942" y="18136"/>
                  </a:cubicBezTo>
                  <a:cubicBezTo>
                    <a:pt x="19942" y="19962"/>
                    <a:pt x="19936" y="20151"/>
                    <a:pt x="19864" y="20438"/>
                  </a:cubicBezTo>
                  <a:cubicBezTo>
                    <a:pt x="19603" y="21485"/>
                    <a:pt x="19486" y="21600"/>
                    <a:pt x="18675" y="21600"/>
                  </a:cubicBezTo>
                  <a:cubicBezTo>
                    <a:pt x="18148" y="21600"/>
                    <a:pt x="18139" y="21597"/>
                    <a:pt x="17943" y="21382"/>
                  </a:cubicBezTo>
                  <a:cubicBezTo>
                    <a:pt x="17820" y="21246"/>
                    <a:pt x="17701" y="21036"/>
                    <a:pt x="17627" y="20822"/>
                  </a:cubicBezTo>
                  <a:lnTo>
                    <a:pt x="17508" y="20480"/>
                  </a:lnTo>
                  <a:lnTo>
                    <a:pt x="17496" y="18177"/>
                  </a:lnTo>
                  <a:cubicBezTo>
                    <a:pt x="17484" y="15685"/>
                    <a:pt x="17500" y="15444"/>
                    <a:pt x="17698" y="15196"/>
                  </a:cubicBezTo>
                  <a:cubicBezTo>
                    <a:pt x="17747" y="15134"/>
                    <a:pt x="17865" y="14983"/>
                    <a:pt x="17960" y="14860"/>
                  </a:cubicBezTo>
                  <a:cubicBezTo>
                    <a:pt x="18055" y="14737"/>
                    <a:pt x="18175" y="14636"/>
                    <a:pt x="18226" y="14636"/>
                  </a:cubicBezTo>
                  <a:lnTo>
                    <a:pt x="18319" y="14636"/>
                  </a:lnTo>
                  <a:lnTo>
                    <a:pt x="18319" y="12601"/>
                  </a:lnTo>
                  <a:lnTo>
                    <a:pt x="18185" y="12556"/>
                  </a:lnTo>
                  <a:cubicBezTo>
                    <a:pt x="18010" y="12497"/>
                    <a:pt x="17699" y="12004"/>
                    <a:pt x="17582" y="11598"/>
                  </a:cubicBezTo>
                  <a:lnTo>
                    <a:pt x="17490" y="11277"/>
                  </a:lnTo>
                  <a:lnTo>
                    <a:pt x="17509" y="9030"/>
                  </a:lnTo>
                  <a:cubicBezTo>
                    <a:pt x="17531" y="6376"/>
                    <a:pt x="17535" y="6344"/>
                    <a:pt x="17956" y="5676"/>
                  </a:cubicBezTo>
                  <a:cubicBezTo>
                    <a:pt x="18067" y="5499"/>
                    <a:pt x="18127" y="5453"/>
                    <a:pt x="18210" y="5480"/>
                  </a:cubicBezTo>
                  <a:lnTo>
                    <a:pt x="18319" y="5515"/>
                  </a:lnTo>
                  <a:lnTo>
                    <a:pt x="18319" y="4985"/>
                  </a:lnTo>
                  <a:cubicBezTo>
                    <a:pt x="18319" y="4363"/>
                    <a:pt x="18350" y="4387"/>
                    <a:pt x="17816" y="4595"/>
                  </a:cubicBezTo>
                  <a:cubicBezTo>
                    <a:pt x="16721" y="5022"/>
                    <a:pt x="15924" y="5715"/>
                    <a:pt x="15114" y="6947"/>
                  </a:cubicBezTo>
                  <a:lnTo>
                    <a:pt x="14823" y="7389"/>
                  </a:lnTo>
                  <a:lnTo>
                    <a:pt x="14206" y="7424"/>
                  </a:lnTo>
                  <a:cubicBezTo>
                    <a:pt x="13615" y="7458"/>
                    <a:pt x="13581" y="7468"/>
                    <a:pt x="13392" y="7664"/>
                  </a:cubicBezTo>
                  <a:cubicBezTo>
                    <a:pt x="12670" y="8410"/>
                    <a:pt x="11932" y="9785"/>
                    <a:pt x="11761" y="10704"/>
                  </a:cubicBezTo>
                  <a:cubicBezTo>
                    <a:pt x="11714" y="10957"/>
                    <a:pt x="11711" y="10959"/>
                    <a:pt x="11491" y="10959"/>
                  </a:cubicBezTo>
                  <a:cubicBezTo>
                    <a:pt x="11287" y="10959"/>
                    <a:pt x="11251" y="10985"/>
                    <a:pt x="11029" y="11295"/>
                  </a:cubicBezTo>
                  <a:cubicBezTo>
                    <a:pt x="10648" y="11825"/>
                    <a:pt x="10593" y="12176"/>
                    <a:pt x="10730" y="13180"/>
                  </a:cubicBezTo>
                  <a:cubicBezTo>
                    <a:pt x="10783" y="13571"/>
                    <a:pt x="10994" y="14003"/>
                    <a:pt x="11512" y="14775"/>
                  </a:cubicBezTo>
                  <a:cubicBezTo>
                    <a:pt x="11879" y="15324"/>
                    <a:pt x="12957" y="17277"/>
                    <a:pt x="13244" y="17914"/>
                  </a:cubicBezTo>
                  <a:cubicBezTo>
                    <a:pt x="13610" y="18726"/>
                    <a:pt x="13715" y="19278"/>
                    <a:pt x="13671" y="20144"/>
                  </a:cubicBezTo>
                  <a:cubicBezTo>
                    <a:pt x="13657" y="20397"/>
                    <a:pt x="13631" y="20483"/>
                    <a:pt x="13532" y="20604"/>
                  </a:cubicBezTo>
                  <a:lnTo>
                    <a:pt x="13410" y="20752"/>
                  </a:lnTo>
                  <a:lnTo>
                    <a:pt x="6899" y="20805"/>
                  </a:lnTo>
                  <a:cubicBezTo>
                    <a:pt x="-352" y="20865"/>
                    <a:pt x="168" y="20897"/>
                    <a:pt x="48" y="20383"/>
                  </a:cubicBezTo>
                  <a:cubicBezTo>
                    <a:pt x="-38" y="20016"/>
                    <a:pt x="-5" y="19359"/>
                    <a:pt x="126" y="18850"/>
                  </a:cubicBezTo>
                  <a:cubicBezTo>
                    <a:pt x="393" y="17807"/>
                    <a:pt x="622" y="17352"/>
                    <a:pt x="2250" y="14633"/>
                  </a:cubicBezTo>
                  <a:cubicBezTo>
                    <a:pt x="2941" y="13478"/>
                    <a:pt x="2916" y="13551"/>
                    <a:pt x="2996" y="12473"/>
                  </a:cubicBezTo>
                  <a:cubicBezTo>
                    <a:pt x="3024" y="12099"/>
                    <a:pt x="2886" y="11662"/>
                    <a:pt x="2597" y="11213"/>
                  </a:cubicBezTo>
                  <a:cubicBezTo>
                    <a:pt x="2400" y="10907"/>
                    <a:pt x="2379" y="10891"/>
                    <a:pt x="2202" y="10924"/>
                  </a:cubicBezTo>
                  <a:cubicBezTo>
                    <a:pt x="1985" y="10965"/>
                    <a:pt x="1981" y="10959"/>
                    <a:pt x="1699" y="10181"/>
                  </a:cubicBezTo>
                  <a:cubicBezTo>
                    <a:pt x="1593" y="9890"/>
                    <a:pt x="1450" y="9547"/>
                    <a:pt x="1381" y="9421"/>
                  </a:cubicBezTo>
                  <a:cubicBezTo>
                    <a:pt x="1313" y="9294"/>
                    <a:pt x="1267" y="9159"/>
                    <a:pt x="1281" y="9120"/>
                  </a:cubicBezTo>
                  <a:cubicBezTo>
                    <a:pt x="1297" y="9075"/>
                    <a:pt x="2244" y="9050"/>
                    <a:pt x="3956" y="9050"/>
                  </a:cubicBezTo>
                  <a:lnTo>
                    <a:pt x="6608" y="9050"/>
                  </a:lnTo>
                  <a:lnTo>
                    <a:pt x="6705" y="8877"/>
                  </a:lnTo>
                  <a:cubicBezTo>
                    <a:pt x="6790" y="8724"/>
                    <a:pt x="6799" y="8658"/>
                    <a:pt x="6781" y="8329"/>
                  </a:cubicBezTo>
                  <a:cubicBezTo>
                    <a:pt x="6770" y="8123"/>
                    <a:pt x="6739" y="7875"/>
                    <a:pt x="6711" y="7777"/>
                  </a:cubicBezTo>
                  <a:lnTo>
                    <a:pt x="6661" y="7601"/>
                  </a:lnTo>
                  <a:lnTo>
                    <a:pt x="4129" y="7565"/>
                  </a:lnTo>
                  <a:cubicBezTo>
                    <a:pt x="1627" y="7530"/>
                    <a:pt x="1597" y="7528"/>
                    <a:pt x="1605" y="7389"/>
                  </a:cubicBezTo>
                  <a:cubicBezTo>
                    <a:pt x="1610" y="7311"/>
                    <a:pt x="1753" y="6786"/>
                    <a:pt x="1925" y="6222"/>
                  </a:cubicBezTo>
                  <a:cubicBezTo>
                    <a:pt x="2096" y="5658"/>
                    <a:pt x="2349" y="4815"/>
                    <a:pt x="2487" y="4348"/>
                  </a:cubicBezTo>
                  <a:cubicBezTo>
                    <a:pt x="2993" y="2632"/>
                    <a:pt x="3253" y="1793"/>
                    <a:pt x="3406" y="1390"/>
                  </a:cubicBezTo>
                  <a:cubicBezTo>
                    <a:pt x="3523" y="1080"/>
                    <a:pt x="3551" y="956"/>
                    <a:pt x="3517" y="895"/>
                  </a:cubicBezTo>
                  <a:cubicBezTo>
                    <a:pt x="3492" y="850"/>
                    <a:pt x="3309" y="667"/>
                    <a:pt x="3110" y="488"/>
                  </a:cubicBezTo>
                  <a:cubicBezTo>
                    <a:pt x="2912" y="309"/>
                    <a:pt x="2742" y="126"/>
                    <a:pt x="2734" y="81"/>
                  </a:cubicBezTo>
                  <a:cubicBezTo>
                    <a:pt x="2722" y="20"/>
                    <a:pt x="5010" y="0"/>
                    <a:pt x="11983"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2" name="任意多边形: 形状 196"/>
            <p:cNvSpPr/>
            <p:nvPr/>
          </p:nvSpPr>
          <p:spPr>
            <a:xfrm>
              <a:off x="262630" y="421593"/>
              <a:ext cx="356218" cy="263842"/>
            </a:xfrm>
            <a:custGeom>
              <a:avLst/>
              <a:gdLst/>
              <a:ahLst/>
              <a:cxnLst>
                <a:cxn ang="0">
                  <a:pos x="wd2" y="hd2"/>
                </a:cxn>
                <a:cxn ang="5400000">
                  <a:pos x="wd2" y="hd2"/>
                </a:cxn>
                <a:cxn ang="10800000">
                  <a:pos x="wd2" y="hd2"/>
                </a:cxn>
                <a:cxn ang="16200000">
                  <a:pos x="wd2" y="hd2"/>
                </a:cxn>
              </a:cxnLst>
              <a:rect l="0" t="0" r="r" b="b"/>
              <a:pathLst>
                <a:path w="21585" h="21595" extrusionOk="0">
                  <a:moveTo>
                    <a:pt x="13559" y="16173"/>
                  </a:moveTo>
                  <a:cubicBezTo>
                    <a:pt x="7051" y="16173"/>
                    <a:pt x="6293" y="16181"/>
                    <a:pt x="6218" y="16251"/>
                  </a:cubicBezTo>
                  <a:lnTo>
                    <a:pt x="6135" y="16330"/>
                  </a:lnTo>
                  <a:lnTo>
                    <a:pt x="6135" y="18464"/>
                  </a:lnTo>
                  <a:cubicBezTo>
                    <a:pt x="6135" y="20546"/>
                    <a:pt x="6137" y="20601"/>
                    <a:pt x="6213" y="20731"/>
                  </a:cubicBezTo>
                  <a:lnTo>
                    <a:pt x="6290" y="20864"/>
                  </a:lnTo>
                  <a:lnTo>
                    <a:pt x="20874" y="20864"/>
                  </a:lnTo>
                  <a:lnTo>
                    <a:pt x="20926" y="20732"/>
                  </a:lnTo>
                  <a:cubicBezTo>
                    <a:pt x="20967" y="20629"/>
                    <a:pt x="20985" y="20155"/>
                    <a:pt x="21008" y="18536"/>
                  </a:cubicBezTo>
                  <a:lnTo>
                    <a:pt x="21037" y="16471"/>
                  </a:lnTo>
                  <a:lnTo>
                    <a:pt x="20816" y="16173"/>
                  </a:lnTo>
                  <a:close/>
                  <a:moveTo>
                    <a:pt x="8456" y="1"/>
                  </a:moveTo>
                  <a:cubicBezTo>
                    <a:pt x="8524" y="-5"/>
                    <a:pt x="8606" y="52"/>
                    <a:pt x="8879" y="254"/>
                  </a:cubicBezTo>
                  <a:cubicBezTo>
                    <a:pt x="9412" y="648"/>
                    <a:pt x="9433" y="665"/>
                    <a:pt x="9449" y="716"/>
                  </a:cubicBezTo>
                  <a:cubicBezTo>
                    <a:pt x="9457" y="742"/>
                    <a:pt x="9382" y="969"/>
                    <a:pt x="9281" y="1218"/>
                  </a:cubicBezTo>
                  <a:cubicBezTo>
                    <a:pt x="9180" y="1468"/>
                    <a:pt x="9000" y="1922"/>
                    <a:pt x="8881" y="2227"/>
                  </a:cubicBezTo>
                  <a:cubicBezTo>
                    <a:pt x="8762" y="2532"/>
                    <a:pt x="8635" y="2850"/>
                    <a:pt x="8599" y="2933"/>
                  </a:cubicBezTo>
                  <a:cubicBezTo>
                    <a:pt x="8563" y="3016"/>
                    <a:pt x="8387" y="3459"/>
                    <a:pt x="8207" y="3917"/>
                  </a:cubicBezTo>
                  <a:cubicBezTo>
                    <a:pt x="8028" y="4374"/>
                    <a:pt x="7834" y="4862"/>
                    <a:pt x="7778" y="5001"/>
                  </a:cubicBezTo>
                  <a:cubicBezTo>
                    <a:pt x="7722" y="5140"/>
                    <a:pt x="7168" y="6536"/>
                    <a:pt x="6546" y="8103"/>
                  </a:cubicBezTo>
                  <a:cubicBezTo>
                    <a:pt x="5925" y="9670"/>
                    <a:pt x="5361" y="11089"/>
                    <a:pt x="5294" y="11255"/>
                  </a:cubicBezTo>
                  <a:cubicBezTo>
                    <a:pt x="5057" y="11845"/>
                    <a:pt x="3858" y="15017"/>
                    <a:pt x="3858" y="15055"/>
                  </a:cubicBezTo>
                  <a:cubicBezTo>
                    <a:pt x="3858" y="15076"/>
                    <a:pt x="3937" y="15142"/>
                    <a:pt x="4035" y="15202"/>
                  </a:cubicBezTo>
                  <a:cubicBezTo>
                    <a:pt x="4239" y="15328"/>
                    <a:pt x="4792" y="15727"/>
                    <a:pt x="5210" y="16051"/>
                  </a:cubicBezTo>
                  <a:cubicBezTo>
                    <a:pt x="5368" y="16173"/>
                    <a:pt x="5505" y="16274"/>
                    <a:pt x="5514" y="16274"/>
                  </a:cubicBezTo>
                  <a:cubicBezTo>
                    <a:pt x="5524" y="16274"/>
                    <a:pt x="5543" y="16182"/>
                    <a:pt x="5557" y="16070"/>
                  </a:cubicBezTo>
                  <a:cubicBezTo>
                    <a:pt x="5571" y="15958"/>
                    <a:pt x="5625" y="15799"/>
                    <a:pt x="5677" y="15715"/>
                  </a:cubicBezTo>
                  <a:cubicBezTo>
                    <a:pt x="5878" y="15393"/>
                    <a:pt x="5248" y="15416"/>
                    <a:pt x="13578" y="15416"/>
                  </a:cubicBezTo>
                  <a:cubicBezTo>
                    <a:pt x="20746" y="15416"/>
                    <a:pt x="21179" y="15421"/>
                    <a:pt x="21278" y="15505"/>
                  </a:cubicBezTo>
                  <a:cubicBezTo>
                    <a:pt x="21335" y="15553"/>
                    <a:pt x="21418" y="15657"/>
                    <a:pt x="21461" y="15735"/>
                  </a:cubicBezTo>
                  <a:cubicBezTo>
                    <a:pt x="21536" y="15874"/>
                    <a:pt x="21540" y="15951"/>
                    <a:pt x="21568" y="18446"/>
                  </a:cubicBezTo>
                  <a:cubicBezTo>
                    <a:pt x="21596" y="20953"/>
                    <a:pt x="21595" y="21018"/>
                    <a:pt x="21522" y="21211"/>
                  </a:cubicBezTo>
                  <a:cubicBezTo>
                    <a:pt x="21469" y="21353"/>
                    <a:pt x="21403" y="21435"/>
                    <a:pt x="21288" y="21502"/>
                  </a:cubicBezTo>
                  <a:cubicBezTo>
                    <a:pt x="21134" y="21591"/>
                    <a:pt x="20841" y="21595"/>
                    <a:pt x="13529" y="21595"/>
                  </a:cubicBezTo>
                  <a:cubicBezTo>
                    <a:pt x="6300" y="21595"/>
                    <a:pt x="5924" y="21591"/>
                    <a:pt x="5811" y="21505"/>
                  </a:cubicBezTo>
                  <a:cubicBezTo>
                    <a:pt x="5744" y="21453"/>
                    <a:pt x="5659" y="21322"/>
                    <a:pt x="5615" y="21199"/>
                  </a:cubicBezTo>
                  <a:cubicBezTo>
                    <a:pt x="5542" y="20994"/>
                    <a:pt x="5537" y="20877"/>
                    <a:pt x="5519" y="18818"/>
                  </a:cubicBezTo>
                  <a:lnTo>
                    <a:pt x="5500" y="16652"/>
                  </a:lnTo>
                  <a:lnTo>
                    <a:pt x="5013" y="17875"/>
                  </a:lnTo>
                  <a:cubicBezTo>
                    <a:pt x="4744" y="18548"/>
                    <a:pt x="4507" y="19098"/>
                    <a:pt x="4485" y="19098"/>
                  </a:cubicBezTo>
                  <a:cubicBezTo>
                    <a:pt x="4463" y="19098"/>
                    <a:pt x="4225" y="18936"/>
                    <a:pt x="3956" y="18738"/>
                  </a:cubicBezTo>
                  <a:cubicBezTo>
                    <a:pt x="3686" y="18540"/>
                    <a:pt x="3340" y="18288"/>
                    <a:pt x="3186" y="18177"/>
                  </a:cubicBezTo>
                  <a:cubicBezTo>
                    <a:pt x="3031" y="18066"/>
                    <a:pt x="2838" y="17925"/>
                    <a:pt x="2756" y="17863"/>
                  </a:cubicBezTo>
                  <a:cubicBezTo>
                    <a:pt x="2674" y="17801"/>
                    <a:pt x="2422" y="17620"/>
                    <a:pt x="2196" y="17459"/>
                  </a:cubicBezTo>
                  <a:cubicBezTo>
                    <a:pt x="1970" y="17299"/>
                    <a:pt x="1735" y="17129"/>
                    <a:pt x="1673" y="17081"/>
                  </a:cubicBezTo>
                  <a:cubicBezTo>
                    <a:pt x="1612" y="17033"/>
                    <a:pt x="1393" y="16874"/>
                    <a:pt x="1188" y="16728"/>
                  </a:cubicBezTo>
                  <a:cubicBezTo>
                    <a:pt x="982" y="16582"/>
                    <a:pt x="809" y="16457"/>
                    <a:pt x="803" y="16451"/>
                  </a:cubicBezTo>
                  <a:cubicBezTo>
                    <a:pt x="797" y="16445"/>
                    <a:pt x="759" y="16272"/>
                    <a:pt x="719" y="16067"/>
                  </a:cubicBezTo>
                  <a:cubicBezTo>
                    <a:pt x="603" y="15466"/>
                    <a:pt x="473" y="15132"/>
                    <a:pt x="229" y="14802"/>
                  </a:cubicBezTo>
                  <a:cubicBezTo>
                    <a:pt x="107" y="14637"/>
                    <a:pt x="4" y="14460"/>
                    <a:pt x="0" y="14407"/>
                  </a:cubicBezTo>
                  <a:cubicBezTo>
                    <a:pt x="-4" y="14355"/>
                    <a:pt x="136" y="13971"/>
                    <a:pt x="310" y="13555"/>
                  </a:cubicBezTo>
                  <a:cubicBezTo>
                    <a:pt x="572" y="12931"/>
                    <a:pt x="640" y="12802"/>
                    <a:pt x="699" y="12821"/>
                  </a:cubicBezTo>
                  <a:cubicBezTo>
                    <a:pt x="812" y="12857"/>
                    <a:pt x="1751" y="13518"/>
                    <a:pt x="2317" y="13959"/>
                  </a:cubicBezTo>
                  <a:cubicBezTo>
                    <a:pt x="2487" y="14091"/>
                    <a:pt x="2646" y="14200"/>
                    <a:pt x="2672" y="14201"/>
                  </a:cubicBezTo>
                  <a:cubicBezTo>
                    <a:pt x="2712" y="14203"/>
                    <a:pt x="2949" y="13624"/>
                    <a:pt x="4008" y="10930"/>
                  </a:cubicBezTo>
                  <a:cubicBezTo>
                    <a:pt x="4102" y="10693"/>
                    <a:pt x="4285" y="10226"/>
                    <a:pt x="4415" y="9893"/>
                  </a:cubicBezTo>
                  <a:cubicBezTo>
                    <a:pt x="4545" y="9561"/>
                    <a:pt x="4681" y="9220"/>
                    <a:pt x="4717" y="9137"/>
                  </a:cubicBezTo>
                  <a:cubicBezTo>
                    <a:pt x="4752" y="9054"/>
                    <a:pt x="4870" y="8759"/>
                    <a:pt x="4978" y="8481"/>
                  </a:cubicBezTo>
                  <a:cubicBezTo>
                    <a:pt x="5087" y="8204"/>
                    <a:pt x="5271" y="7739"/>
                    <a:pt x="5389" y="7447"/>
                  </a:cubicBezTo>
                  <a:cubicBezTo>
                    <a:pt x="5506" y="7156"/>
                    <a:pt x="5691" y="6691"/>
                    <a:pt x="5800" y="6413"/>
                  </a:cubicBezTo>
                  <a:cubicBezTo>
                    <a:pt x="5908" y="6136"/>
                    <a:pt x="6114" y="5614"/>
                    <a:pt x="6257" y="5253"/>
                  </a:cubicBezTo>
                  <a:cubicBezTo>
                    <a:pt x="6401" y="4893"/>
                    <a:pt x="6581" y="4439"/>
                    <a:pt x="6657" y="4244"/>
                  </a:cubicBezTo>
                  <a:cubicBezTo>
                    <a:pt x="6734" y="4050"/>
                    <a:pt x="6923" y="3574"/>
                    <a:pt x="7077" y="3185"/>
                  </a:cubicBezTo>
                  <a:cubicBezTo>
                    <a:pt x="7231" y="2797"/>
                    <a:pt x="7424" y="2309"/>
                    <a:pt x="7506" y="2101"/>
                  </a:cubicBezTo>
                  <a:cubicBezTo>
                    <a:pt x="7588" y="1893"/>
                    <a:pt x="7803" y="1348"/>
                    <a:pt x="7984" y="890"/>
                  </a:cubicBezTo>
                  <a:cubicBezTo>
                    <a:pt x="8188" y="374"/>
                    <a:pt x="8340" y="45"/>
                    <a:pt x="8385" y="24"/>
                  </a:cubicBezTo>
                  <a:cubicBezTo>
                    <a:pt x="8412" y="11"/>
                    <a:pt x="8433" y="2"/>
                    <a:pt x="845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3" name="任意多边形: 形状 197"/>
            <p:cNvSpPr/>
            <p:nvPr/>
          </p:nvSpPr>
          <p:spPr>
            <a:xfrm>
              <a:off x="373758" y="627205"/>
              <a:ext cx="25696" cy="40071"/>
            </a:xfrm>
            <a:custGeom>
              <a:avLst/>
              <a:gdLst/>
              <a:ahLst/>
              <a:cxnLst>
                <a:cxn ang="0">
                  <a:pos x="wd2" y="hd2"/>
                </a:cxn>
                <a:cxn ang="5400000">
                  <a:pos x="wd2" y="hd2"/>
                </a:cxn>
                <a:cxn ang="10800000">
                  <a:pos x="wd2" y="hd2"/>
                </a:cxn>
                <a:cxn ang="16200000">
                  <a:pos x="wd2" y="hd2"/>
                </a:cxn>
              </a:cxnLst>
              <a:rect l="0" t="0" r="r" b="b"/>
              <a:pathLst>
                <a:path w="20822" h="20777" extrusionOk="0">
                  <a:moveTo>
                    <a:pt x="6332" y="1123"/>
                  </a:moveTo>
                  <a:cubicBezTo>
                    <a:pt x="3366" y="1724"/>
                    <a:pt x="725" y="2300"/>
                    <a:pt x="465" y="2403"/>
                  </a:cubicBezTo>
                  <a:cubicBezTo>
                    <a:pt x="-122" y="2635"/>
                    <a:pt x="-168" y="6287"/>
                    <a:pt x="413" y="6517"/>
                  </a:cubicBezTo>
                  <a:cubicBezTo>
                    <a:pt x="645" y="6608"/>
                    <a:pt x="2681" y="6401"/>
                    <a:pt x="4939" y="6056"/>
                  </a:cubicBezTo>
                  <a:cubicBezTo>
                    <a:pt x="7196" y="5711"/>
                    <a:pt x="9253" y="5429"/>
                    <a:pt x="9510" y="5429"/>
                  </a:cubicBezTo>
                  <a:cubicBezTo>
                    <a:pt x="9788" y="5429"/>
                    <a:pt x="9978" y="8542"/>
                    <a:pt x="9978" y="13092"/>
                  </a:cubicBezTo>
                  <a:cubicBezTo>
                    <a:pt x="9978" y="20169"/>
                    <a:pt x="10045" y="20756"/>
                    <a:pt x="10852" y="20775"/>
                  </a:cubicBezTo>
                  <a:cubicBezTo>
                    <a:pt x="11333" y="20786"/>
                    <a:pt x="13636" y="20753"/>
                    <a:pt x="15970" y="20701"/>
                  </a:cubicBezTo>
                  <a:lnTo>
                    <a:pt x="20215" y="20607"/>
                  </a:lnTo>
                  <a:lnTo>
                    <a:pt x="20597" y="10723"/>
                  </a:lnTo>
                  <a:cubicBezTo>
                    <a:pt x="21042" y="-814"/>
                    <a:pt x="21432" y="0"/>
                    <a:pt x="15471" y="18"/>
                  </a:cubicBezTo>
                  <a:cubicBezTo>
                    <a:pt x="12628" y="27"/>
                    <a:pt x="10427" y="293"/>
                    <a:pt x="6332" y="112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4" name="任意多边形: 形状 198"/>
            <p:cNvSpPr/>
            <p:nvPr/>
          </p:nvSpPr>
          <p:spPr>
            <a:xfrm>
              <a:off x="413385" y="627311"/>
              <a:ext cx="53236" cy="40561"/>
            </a:xfrm>
            <a:custGeom>
              <a:avLst/>
              <a:gdLst/>
              <a:ahLst/>
              <a:cxnLst>
                <a:cxn ang="0">
                  <a:pos x="wd2" y="hd2"/>
                </a:cxn>
                <a:cxn ang="5400000">
                  <a:pos x="wd2" y="hd2"/>
                </a:cxn>
                <a:cxn ang="10800000">
                  <a:pos x="wd2" y="hd2"/>
                </a:cxn>
                <a:cxn ang="16200000">
                  <a:pos x="wd2" y="hd2"/>
                </a:cxn>
              </a:cxnLst>
              <a:rect l="0" t="0" r="r" b="b"/>
              <a:pathLst>
                <a:path w="21479" h="21485" extrusionOk="0">
                  <a:moveTo>
                    <a:pt x="15956" y="12835"/>
                  </a:moveTo>
                  <a:lnTo>
                    <a:pt x="10791" y="12910"/>
                  </a:lnTo>
                  <a:cubicBezTo>
                    <a:pt x="6622" y="12971"/>
                    <a:pt x="5600" y="13074"/>
                    <a:pt x="5492" y="13444"/>
                  </a:cubicBezTo>
                  <a:cubicBezTo>
                    <a:pt x="5418" y="13696"/>
                    <a:pt x="5337" y="14470"/>
                    <a:pt x="5311" y="15164"/>
                  </a:cubicBezTo>
                  <a:lnTo>
                    <a:pt x="5265" y="16426"/>
                  </a:lnTo>
                  <a:lnTo>
                    <a:pt x="15956" y="16426"/>
                  </a:lnTo>
                  <a:close/>
                  <a:moveTo>
                    <a:pt x="10886" y="4838"/>
                  </a:moveTo>
                  <a:cubicBezTo>
                    <a:pt x="6378" y="4838"/>
                    <a:pt x="5671" y="4906"/>
                    <a:pt x="5540" y="5354"/>
                  </a:cubicBezTo>
                  <a:cubicBezTo>
                    <a:pt x="5212" y="6477"/>
                    <a:pt x="5384" y="8075"/>
                    <a:pt x="5870" y="8417"/>
                  </a:cubicBezTo>
                  <a:cubicBezTo>
                    <a:pt x="6383" y="8777"/>
                    <a:pt x="15006" y="8900"/>
                    <a:pt x="15687" y="8557"/>
                  </a:cubicBezTo>
                  <a:cubicBezTo>
                    <a:pt x="15979" y="8410"/>
                    <a:pt x="16081" y="7902"/>
                    <a:pt x="16081" y="6598"/>
                  </a:cubicBezTo>
                  <a:lnTo>
                    <a:pt x="16081" y="4838"/>
                  </a:lnTo>
                  <a:close/>
                  <a:moveTo>
                    <a:pt x="5847" y="1"/>
                  </a:moveTo>
                  <a:cubicBezTo>
                    <a:pt x="7075" y="-1"/>
                    <a:pt x="8679" y="11"/>
                    <a:pt x="10792" y="29"/>
                  </a:cubicBezTo>
                  <a:lnTo>
                    <a:pt x="19551" y="104"/>
                  </a:lnTo>
                  <a:lnTo>
                    <a:pt x="20240" y="1010"/>
                  </a:lnTo>
                  <a:cubicBezTo>
                    <a:pt x="20904" y="1882"/>
                    <a:pt x="20929" y="2036"/>
                    <a:pt x="20929" y="5300"/>
                  </a:cubicBezTo>
                  <a:cubicBezTo>
                    <a:pt x="20929" y="7443"/>
                    <a:pt x="20811" y="8984"/>
                    <a:pt x="20606" y="9498"/>
                  </a:cubicBezTo>
                  <a:cubicBezTo>
                    <a:pt x="20319" y="10220"/>
                    <a:pt x="20354" y="10448"/>
                    <a:pt x="20917" y="11537"/>
                  </a:cubicBezTo>
                  <a:cubicBezTo>
                    <a:pt x="21507" y="12678"/>
                    <a:pt x="21542" y="12959"/>
                    <a:pt x="21425" y="15574"/>
                  </a:cubicBezTo>
                  <a:cubicBezTo>
                    <a:pt x="21275" y="18960"/>
                    <a:pt x="20798" y="20728"/>
                    <a:pt x="19918" y="21167"/>
                  </a:cubicBezTo>
                  <a:cubicBezTo>
                    <a:pt x="19053" y="21599"/>
                    <a:pt x="2643" y="21588"/>
                    <a:pt x="1775" y="21154"/>
                  </a:cubicBezTo>
                  <a:cubicBezTo>
                    <a:pt x="1411" y="20972"/>
                    <a:pt x="848" y="20422"/>
                    <a:pt x="524" y="19930"/>
                  </a:cubicBezTo>
                  <a:cubicBezTo>
                    <a:pt x="-33" y="19084"/>
                    <a:pt x="-58" y="18856"/>
                    <a:pt x="52" y="15603"/>
                  </a:cubicBezTo>
                  <a:cubicBezTo>
                    <a:pt x="139" y="13015"/>
                    <a:pt x="282" y="11929"/>
                    <a:pt x="631" y="11196"/>
                  </a:cubicBezTo>
                  <a:cubicBezTo>
                    <a:pt x="1028" y="10361"/>
                    <a:pt x="1047" y="10126"/>
                    <a:pt x="763" y="9535"/>
                  </a:cubicBezTo>
                  <a:cubicBezTo>
                    <a:pt x="341" y="8656"/>
                    <a:pt x="251" y="2916"/>
                    <a:pt x="644" y="1952"/>
                  </a:cubicBezTo>
                  <a:cubicBezTo>
                    <a:pt x="799" y="1571"/>
                    <a:pt x="1175" y="966"/>
                    <a:pt x="1480" y="607"/>
                  </a:cubicBezTo>
                  <a:cubicBezTo>
                    <a:pt x="1880" y="135"/>
                    <a:pt x="2165" y="5"/>
                    <a:pt x="5847"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5" name="任意多边形: 形状 199"/>
            <p:cNvSpPr/>
            <p:nvPr/>
          </p:nvSpPr>
          <p:spPr>
            <a:xfrm>
              <a:off x="479787" y="627507"/>
              <a:ext cx="52949" cy="40156"/>
            </a:xfrm>
            <a:custGeom>
              <a:avLst/>
              <a:gdLst/>
              <a:ahLst/>
              <a:cxnLst>
                <a:cxn ang="0">
                  <a:pos x="wd2" y="hd2"/>
                </a:cxn>
                <a:cxn ang="5400000">
                  <a:pos x="wd2" y="hd2"/>
                </a:cxn>
                <a:cxn ang="10800000">
                  <a:pos x="wd2" y="hd2"/>
                </a:cxn>
                <a:cxn ang="16200000">
                  <a:pos x="wd2" y="hd2"/>
                </a:cxn>
              </a:cxnLst>
              <a:rect l="0" t="0" r="r" b="b"/>
              <a:pathLst>
                <a:path w="21443" h="21439" extrusionOk="0">
                  <a:moveTo>
                    <a:pt x="15828" y="4606"/>
                  </a:moveTo>
                  <a:lnTo>
                    <a:pt x="10696" y="4682"/>
                  </a:lnTo>
                  <a:cubicBezTo>
                    <a:pt x="7873" y="4724"/>
                    <a:pt x="5487" y="4859"/>
                    <a:pt x="5393" y="4984"/>
                  </a:cubicBezTo>
                  <a:cubicBezTo>
                    <a:pt x="5076" y="5402"/>
                    <a:pt x="5211" y="8297"/>
                    <a:pt x="5565" y="8685"/>
                  </a:cubicBezTo>
                  <a:cubicBezTo>
                    <a:pt x="5815" y="8959"/>
                    <a:pt x="7261" y="8992"/>
                    <a:pt x="10869" y="8808"/>
                  </a:cubicBezTo>
                  <a:lnTo>
                    <a:pt x="15828" y="8554"/>
                  </a:lnTo>
                  <a:close/>
                  <a:moveTo>
                    <a:pt x="19989" y="0"/>
                  </a:moveTo>
                  <a:lnTo>
                    <a:pt x="21443" y="2175"/>
                  </a:lnTo>
                  <a:lnTo>
                    <a:pt x="21443" y="10525"/>
                  </a:lnTo>
                  <a:cubicBezTo>
                    <a:pt x="21443" y="15260"/>
                    <a:pt x="21336" y="19248"/>
                    <a:pt x="21195" y="19735"/>
                  </a:cubicBezTo>
                  <a:cubicBezTo>
                    <a:pt x="20683" y="21511"/>
                    <a:pt x="20067" y="21600"/>
                    <a:pt x="10219" y="21315"/>
                  </a:cubicBezTo>
                  <a:cubicBezTo>
                    <a:pt x="164" y="21025"/>
                    <a:pt x="427" y="21097"/>
                    <a:pt x="99" y="18542"/>
                  </a:cubicBezTo>
                  <a:cubicBezTo>
                    <a:pt x="-157" y="16542"/>
                    <a:pt x="153" y="16286"/>
                    <a:pt x="2831" y="16286"/>
                  </a:cubicBezTo>
                  <a:cubicBezTo>
                    <a:pt x="4091" y="16286"/>
                    <a:pt x="5236" y="16437"/>
                    <a:pt x="5376" y="16622"/>
                  </a:cubicBezTo>
                  <a:cubicBezTo>
                    <a:pt x="5546" y="16845"/>
                    <a:pt x="7340" y="16873"/>
                    <a:pt x="10729" y="16704"/>
                  </a:cubicBezTo>
                  <a:lnTo>
                    <a:pt x="15828" y="16451"/>
                  </a:lnTo>
                  <a:lnTo>
                    <a:pt x="15828" y="13489"/>
                  </a:lnTo>
                  <a:lnTo>
                    <a:pt x="8614" y="13411"/>
                  </a:lnTo>
                  <a:cubicBezTo>
                    <a:pt x="573" y="13324"/>
                    <a:pt x="734" y="13370"/>
                    <a:pt x="200" y="11018"/>
                  </a:cubicBezTo>
                  <a:cubicBezTo>
                    <a:pt x="40" y="10313"/>
                    <a:pt x="-37" y="8191"/>
                    <a:pt x="17" y="5942"/>
                  </a:cubicBezTo>
                  <a:lnTo>
                    <a:pt x="110" y="2079"/>
                  </a:lnTo>
                  <a:lnTo>
                    <a:pt x="933" y="1110"/>
                  </a:lnTo>
                  <a:lnTo>
                    <a:pt x="1755" y="141"/>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6" name="任意多边形: 形状 200"/>
            <p:cNvSpPr/>
            <p:nvPr/>
          </p:nvSpPr>
          <p:spPr>
            <a:xfrm>
              <a:off x="546292" y="627443"/>
              <a:ext cx="52968" cy="40219"/>
            </a:xfrm>
            <a:custGeom>
              <a:avLst/>
              <a:gdLst/>
              <a:ahLst/>
              <a:cxnLst>
                <a:cxn ang="0">
                  <a:pos x="wd2" y="hd2"/>
                </a:cxn>
                <a:cxn ang="5400000">
                  <a:pos x="wd2" y="hd2"/>
                </a:cxn>
                <a:cxn ang="10800000">
                  <a:pos x="wd2" y="hd2"/>
                </a:cxn>
                <a:cxn ang="16200000">
                  <a:pos x="wd2" y="hd2"/>
                </a:cxn>
              </a:cxnLst>
              <a:rect l="0" t="0" r="r" b="b"/>
              <a:pathLst>
                <a:path w="21535" h="21423" extrusionOk="0">
                  <a:moveTo>
                    <a:pt x="15659" y="12508"/>
                  </a:moveTo>
                  <a:lnTo>
                    <a:pt x="10580" y="12583"/>
                  </a:lnTo>
                  <a:cubicBezTo>
                    <a:pt x="6501" y="12644"/>
                    <a:pt x="5474" y="12749"/>
                    <a:pt x="5366" y="13118"/>
                  </a:cubicBezTo>
                  <a:cubicBezTo>
                    <a:pt x="5292" y="13370"/>
                    <a:pt x="5210" y="14222"/>
                    <a:pt x="5184" y="15012"/>
                  </a:cubicBezTo>
                  <a:lnTo>
                    <a:pt x="5136" y="16447"/>
                  </a:lnTo>
                  <a:lnTo>
                    <a:pt x="16059" y="16953"/>
                  </a:lnTo>
                  <a:close/>
                  <a:moveTo>
                    <a:pt x="6140" y="2"/>
                  </a:moveTo>
                  <a:cubicBezTo>
                    <a:pt x="7351" y="7"/>
                    <a:pt x="8851" y="26"/>
                    <a:pt x="10707" y="55"/>
                  </a:cubicBezTo>
                  <a:lnTo>
                    <a:pt x="19785" y="198"/>
                  </a:lnTo>
                  <a:lnTo>
                    <a:pt x="20565" y="1112"/>
                  </a:lnTo>
                  <a:cubicBezTo>
                    <a:pt x="21164" y="1813"/>
                    <a:pt x="21376" y="2381"/>
                    <a:pt x="21477" y="3557"/>
                  </a:cubicBezTo>
                  <a:cubicBezTo>
                    <a:pt x="21600" y="4983"/>
                    <a:pt x="21565" y="5104"/>
                    <a:pt x="20980" y="5296"/>
                  </a:cubicBezTo>
                  <a:cubicBezTo>
                    <a:pt x="20634" y="5410"/>
                    <a:pt x="19352" y="5334"/>
                    <a:pt x="18130" y="5128"/>
                  </a:cubicBezTo>
                  <a:cubicBezTo>
                    <a:pt x="16909" y="4922"/>
                    <a:pt x="13486" y="4726"/>
                    <a:pt x="10523" y="4692"/>
                  </a:cubicBezTo>
                  <a:lnTo>
                    <a:pt x="5136" y="4630"/>
                  </a:lnTo>
                  <a:lnTo>
                    <a:pt x="5136" y="7584"/>
                  </a:lnTo>
                  <a:lnTo>
                    <a:pt x="19783" y="7912"/>
                  </a:lnTo>
                  <a:lnTo>
                    <a:pt x="21171" y="9733"/>
                  </a:lnTo>
                  <a:lnTo>
                    <a:pt x="21171" y="19222"/>
                  </a:lnTo>
                  <a:lnTo>
                    <a:pt x="19782" y="21043"/>
                  </a:lnTo>
                  <a:lnTo>
                    <a:pt x="11032" y="21301"/>
                  </a:lnTo>
                  <a:cubicBezTo>
                    <a:pt x="1401" y="21585"/>
                    <a:pt x="762" y="21492"/>
                    <a:pt x="249" y="19724"/>
                  </a:cubicBezTo>
                  <a:cubicBezTo>
                    <a:pt x="108" y="19238"/>
                    <a:pt x="0" y="15278"/>
                    <a:pt x="0" y="10590"/>
                  </a:cubicBezTo>
                  <a:cubicBezTo>
                    <a:pt x="0" y="1854"/>
                    <a:pt x="23" y="1659"/>
                    <a:pt x="1217" y="360"/>
                  </a:cubicBezTo>
                  <a:cubicBezTo>
                    <a:pt x="1469" y="85"/>
                    <a:pt x="2506" y="-15"/>
                    <a:pt x="6140"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7" name="任意多边形: 形状 201"/>
            <p:cNvSpPr/>
            <p:nvPr/>
          </p:nvSpPr>
          <p:spPr>
            <a:xfrm>
              <a:off x="103834" y="221137"/>
              <a:ext cx="38545" cy="40935"/>
            </a:xfrm>
            <a:custGeom>
              <a:avLst/>
              <a:gdLst/>
              <a:ahLst/>
              <a:cxnLst>
                <a:cxn ang="0">
                  <a:pos x="wd2" y="hd2"/>
                </a:cxn>
                <a:cxn ang="5400000">
                  <a:pos x="wd2" y="hd2"/>
                </a:cxn>
                <a:cxn ang="10800000">
                  <a:pos x="wd2" y="hd2"/>
                </a:cxn>
                <a:cxn ang="16200000">
                  <a:pos x="wd2" y="hd2"/>
                </a:cxn>
              </a:cxnLst>
              <a:rect l="0" t="0" r="r" b="b"/>
              <a:pathLst>
                <a:path w="21165" h="20570" extrusionOk="0">
                  <a:moveTo>
                    <a:pt x="7032" y="746"/>
                  </a:moveTo>
                  <a:cubicBezTo>
                    <a:pt x="3536" y="3643"/>
                    <a:pt x="0" y="9346"/>
                    <a:pt x="0" y="12086"/>
                  </a:cubicBezTo>
                  <a:cubicBezTo>
                    <a:pt x="0" y="13068"/>
                    <a:pt x="947" y="13729"/>
                    <a:pt x="1883" y="13401"/>
                  </a:cubicBezTo>
                  <a:cubicBezTo>
                    <a:pt x="2912" y="13039"/>
                    <a:pt x="5563" y="10798"/>
                    <a:pt x="6340" y="9632"/>
                  </a:cubicBezTo>
                  <a:cubicBezTo>
                    <a:pt x="7053" y="8561"/>
                    <a:pt x="7961" y="8032"/>
                    <a:pt x="9081" y="8032"/>
                  </a:cubicBezTo>
                  <a:cubicBezTo>
                    <a:pt x="9505" y="8032"/>
                    <a:pt x="9513" y="8299"/>
                    <a:pt x="9140" y="9967"/>
                  </a:cubicBezTo>
                  <a:cubicBezTo>
                    <a:pt x="8635" y="12225"/>
                    <a:pt x="8797" y="13678"/>
                    <a:pt x="9648" y="14539"/>
                  </a:cubicBezTo>
                  <a:cubicBezTo>
                    <a:pt x="10581" y="15482"/>
                    <a:pt x="11813" y="15308"/>
                    <a:pt x="13244" y="14029"/>
                  </a:cubicBezTo>
                  <a:cubicBezTo>
                    <a:pt x="15468" y="12041"/>
                    <a:pt x="16349" y="13452"/>
                    <a:pt x="14720" y="16393"/>
                  </a:cubicBezTo>
                  <a:cubicBezTo>
                    <a:pt x="13601" y="18414"/>
                    <a:pt x="13447" y="19210"/>
                    <a:pt x="14031" y="19947"/>
                  </a:cubicBezTo>
                  <a:cubicBezTo>
                    <a:pt x="14700" y="20791"/>
                    <a:pt x="16915" y="20774"/>
                    <a:pt x="18172" y="19915"/>
                  </a:cubicBezTo>
                  <a:cubicBezTo>
                    <a:pt x="20347" y="18430"/>
                    <a:pt x="21600" y="14301"/>
                    <a:pt x="21027" y="10514"/>
                  </a:cubicBezTo>
                  <a:cubicBezTo>
                    <a:pt x="20509" y="7095"/>
                    <a:pt x="19734" y="5891"/>
                    <a:pt x="16529" y="3521"/>
                  </a:cubicBezTo>
                  <a:cubicBezTo>
                    <a:pt x="11827" y="44"/>
                    <a:pt x="8908" y="-809"/>
                    <a:pt x="7032" y="7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8" name="任意多边形: 形状 202"/>
            <p:cNvSpPr/>
            <p:nvPr/>
          </p:nvSpPr>
          <p:spPr>
            <a:xfrm>
              <a:off x="755530" y="226916"/>
              <a:ext cx="111493" cy="129039"/>
            </a:xfrm>
            <a:custGeom>
              <a:avLst/>
              <a:gdLst/>
              <a:ahLst/>
              <a:cxnLst>
                <a:cxn ang="0">
                  <a:pos x="wd2" y="hd2"/>
                </a:cxn>
                <a:cxn ang="5400000">
                  <a:pos x="wd2" y="hd2"/>
                </a:cxn>
                <a:cxn ang="10800000">
                  <a:pos x="wd2" y="hd2"/>
                </a:cxn>
                <a:cxn ang="16200000">
                  <a:pos x="wd2" y="hd2"/>
                </a:cxn>
              </a:cxnLst>
              <a:rect l="0" t="0" r="r" b="b"/>
              <a:pathLst>
                <a:path w="21426" h="21529" extrusionOk="0">
                  <a:moveTo>
                    <a:pt x="15043" y="6084"/>
                  </a:moveTo>
                  <a:cubicBezTo>
                    <a:pt x="14853" y="6065"/>
                    <a:pt x="14733" y="6100"/>
                    <a:pt x="14651" y="6186"/>
                  </a:cubicBezTo>
                  <a:cubicBezTo>
                    <a:pt x="14569" y="6270"/>
                    <a:pt x="14503" y="6473"/>
                    <a:pt x="14503" y="6637"/>
                  </a:cubicBezTo>
                  <a:cubicBezTo>
                    <a:pt x="14503" y="6984"/>
                    <a:pt x="14135" y="7255"/>
                    <a:pt x="13665" y="7255"/>
                  </a:cubicBezTo>
                  <a:cubicBezTo>
                    <a:pt x="13217" y="7255"/>
                    <a:pt x="12652" y="7445"/>
                    <a:pt x="12503" y="7647"/>
                  </a:cubicBezTo>
                  <a:cubicBezTo>
                    <a:pt x="12314" y="7901"/>
                    <a:pt x="12344" y="8781"/>
                    <a:pt x="12559" y="9299"/>
                  </a:cubicBezTo>
                  <a:cubicBezTo>
                    <a:pt x="12807" y="9896"/>
                    <a:pt x="13737" y="10697"/>
                    <a:pt x="14376" y="10863"/>
                  </a:cubicBezTo>
                  <a:cubicBezTo>
                    <a:pt x="14822" y="10979"/>
                    <a:pt x="14924" y="10969"/>
                    <a:pt x="15416" y="10762"/>
                  </a:cubicBezTo>
                  <a:cubicBezTo>
                    <a:pt x="16822" y="10168"/>
                    <a:pt x="17937" y="9117"/>
                    <a:pt x="17937" y="8383"/>
                  </a:cubicBezTo>
                  <a:cubicBezTo>
                    <a:pt x="17937" y="7576"/>
                    <a:pt x="17110" y="6746"/>
                    <a:pt x="15865" y="6306"/>
                  </a:cubicBezTo>
                  <a:cubicBezTo>
                    <a:pt x="15496" y="6176"/>
                    <a:pt x="15234" y="6103"/>
                    <a:pt x="15043" y="6084"/>
                  </a:cubicBezTo>
                  <a:close/>
                  <a:moveTo>
                    <a:pt x="9189" y="5"/>
                  </a:moveTo>
                  <a:cubicBezTo>
                    <a:pt x="9290" y="15"/>
                    <a:pt x="9387" y="42"/>
                    <a:pt x="9474" y="87"/>
                  </a:cubicBezTo>
                  <a:cubicBezTo>
                    <a:pt x="9607" y="155"/>
                    <a:pt x="10609" y="805"/>
                    <a:pt x="11702" y="1530"/>
                  </a:cubicBezTo>
                  <a:cubicBezTo>
                    <a:pt x="12794" y="2254"/>
                    <a:pt x="14178" y="3112"/>
                    <a:pt x="14776" y="3436"/>
                  </a:cubicBezTo>
                  <a:cubicBezTo>
                    <a:pt x="15375" y="3760"/>
                    <a:pt x="16268" y="4243"/>
                    <a:pt x="16760" y="4509"/>
                  </a:cubicBezTo>
                  <a:cubicBezTo>
                    <a:pt x="17729" y="5032"/>
                    <a:pt x="18105" y="5093"/>
                    <a:pt x="18807" y="4838"/>
                  </a:cubicBezTo>
                  <a:cubicBezTo>
                    <a:pt x="19041" y="4754"/>
                    <a:pt x="19503" y="4684"/>
                    <a:pt x="19834" y="4684"/>
                  </a:cubicBezTo>
                  <a:cubicBezTo>
                    <a:pt x="20552" y="4684"/>
                    <a:pt x="20917" y="4938"/>
                    <a:pt x="21144" y="5597"/>
                  </a:cubicBezTo>
                  <a:cubicBezTo>
                    <a:pt x="21333" y="6143"/>
                    <a:pt x="21165" y="6491"/>
                    <a:pt x="20618" y="6690"/>
                  </a:cubicBezTo>
                  <a:cubicBezTo>
                    <a:pt x="20399" y="6769"/>
                    <a:pt x="20120" y="6963"/>
                    <a:pt x="19997" y="7121"/>
                  </a:cubicBezTo>
                  <a:cubicBezTo>
                    <a:pt x="19682" y="7526"/>
                    <a:pt x="19722" y="8842"/>
                    <a:pt x="20108" y="10802"/>
                  </a:cubicBezTo>
                  <a:cubicBezTo>
                    <a:pt x="20275" y="11650"/>
                    <a:pt x="20442" y="12529"/>
                    <a:pt x="20479" y="12755"/>
                  </a:cubicBezTo>
                  <a:cubicBezTo>
                    <a:pt x="20800" y="14733"/>
                    <a:pt x="20933" y="15387"/>
                    <a:pt x="21196" y="16289"/>
                  </a:cubicBezTo>
                  <a:cubicBezTo>
                    <a:pt x="21470" y="17231"/>
                    <a:pt x="21482" y="17354"/>
                    <a:pt x="21325" y="17617"/>
                  </a:cubicBezTo>
                  <a:cubicBezTo>
                    <a:pt x="21230" y="17777"/>
                    <a:pt x="21013" y="17963"/>
                    <a:pt x="20842" y="18030"/>
                  </a:cubicBezTo>
                  <a:cubicBezTo>
                    <a:pt x="20306" y="18242"/>
                    <a:pt x="19276" y="17980"/>
                    <a:pt x="19022" y="17567"/>
                  </a:cubicBezTo>
                  <a:cubicBezTo>
                    <a:pt x="18791" y="17192"/>
                    <a:pt x="18414" y="14981"/>
                    <a:pt x="18359" y="13672"/>
                  </a:cubicBezTo>
                  <a:cubicBezTo>
                    <a:pt x="18281" y="11830"/>
                    <a:pt x="18035" y="11361"/>
                    <a:pt x="17535" y="12096"/>
                  </a:cubicBezTo>
                  <a:cubicBezTo>
                    <a:pt x="17274" y="12480"/>
                    <a:pt x="17246" y="13499"/>
                    <a:pt x="17464" y="14673"/>
                  </a:cubicBezTo>
                  <a:cubicBezTo>
                    <a:pt x="17625" y="15535"/>
                    <a:pt x="17523" y="16535"/>
                    <a:pt x="17220" y="17074"/>
                  </a:cubicBezTo>
                  <a:cubicBezTo>
                    <a:pt x="16965" y="17528"/>
                    <a:pt x="16249" y="17637"/>
                    <a:pt x="15684" y="17306"/>
                  </a:cubicBezTo>
                  <a:cubicBezTo>
                    <a:pt x="15167" y="17004"/>
                    <a:pt x="14970" y="16425"/>
                    <a:pt x="15042" y="15422"/>
                  </a:cubicBezTo>
                  <a:cubicBezTo>
                    <a:pt x="15133" y="14170"/>
                    <a:pt x="14811" y="13160"/>
                    <a:pt x="14083" y="12409"/>
                  </a:cubicBezTo>
                  <a:cubicBezTo>
                    <a:pt x="13713" y="12027"/>
                    <a:pt x="13521" y="12007"/>
                    <a:pt x="13217" y="12318"/>
                  </a:cubicBezTo>
                  <a:cubicBezTo>
                    <a:pt x="12928" y="12614"/>
                    <a:pt x="12873" y="12948"/>
                    <a:pt x="12723" y="15326"/>
                  </a:cubicBezTo>
                  <a:cubicBezTo>
                    <a:pt x="12546" y="18118"/>
                    <a:pt x="12303" y="19316"/>
                    <a:pt x="11602" y="20853"/>
                  </a:cubicBezTo>
                  <a:cubicBezTo>
                    <a:pt x="11481" y="21118"/>
                    <a:pt x="11294" y="21295"/>
                    <a:pt x="11011" y="21412"/>
                  </a:cubicBezTo>
                  <a:cubicBezTo>
                    <a:pt x="10619" y="21574"/>
                    <a:pt x="10565" y="21572"/>
                    <a:pt x="9974" y="21381"/>
                  </a:cubicBezTo>
                  <a:cubicBezTo>
                    <a:pt x="9495" y="21226"/>
                    <a:pt x="9302" y="21097"/>
                    <a:pt x="9139" y="20823"/>
                  </a:cubicBezTo>
                  <a:cubicBezTo>
                    <a:pt x="8900" y="20421"/>
                    <a:pt x="8877" y="20525"/>
                    <a:pt x="9655" y="18452"/>
                  </a:cubicBezTo>
                  <a:cubicBezTo>
                    <a:pt x="9964" y="17631"/>
                    <a:pt x="10181" y="16799"/>
                    <a:pt x="10291" y="16009"/>
                  </a:cubicBezTo>
                  <a:cubicBezTo>
                    <a:pt x="10384" y="15350"/>
                    <a:pt x="10520" y="14571"/>
                    <a:pt x="10594" y="14278"/>
                  </a:cubicBezTo>
                  <a:cubicBezTo>
                    <a:pt x="10707" y="13828"/>
                    <a:pt x="10688" y="13535"/>
                    <a:pt x="10473" y="12429"/>
                  </a:cubicBezTo>
                  <a:cubicBezTo>
                    <a:pt x="10332" y="11705"/>
                    <a:pt x="10120" y="10974"/>
                    <a:pt x="10001" y="10804"/>
                  </a:cubicBezTo>
                  <a:cubicBezTo>
                    <a:pt x="9620" y="10255"/>
                    <a:pt x="9020" y="9847"/>
                    <a:pt x="7989" y="9436"/>
                  </a:cubicBezTo>
                  <a:cubicBezTo>
                    <a:pt x="7436" y="9215"/>
                    <a:pt x="6689" y="8914"/>
                    <a:pt x="6331" y="8767"/>
                  </a:cubicBezTo>
                  <a:cubicBezTo>
                    <a:pt x="5973" y="8620"/>
                    <a:pt x="4934" y="8264"/>
                    <a:pt x="4022" y="7977"/>
                  </a:cubicBezTo>
                  <a:cubicBezTo>
                    <a:pt x="2258" y="7421"/>
                    <a:pt x="928" y="6881"/>
                    <a:pt x="356" y="6489"/>
                  </a:cubicBezTo>
                  <a:cubicBezTo>
                    <a:pt x="-57" y="6205"/>
                    <a:pt x="-118" y="5673"/>
                    <a:pt x="212" y="5222"/>
                  </a:cubicBezTo>
                  <a:cubicBezTo>
                    <a:pt x="407" y="4956"/>
                    <a:pt x="464" y="4942"/>
                    <a:pt x="1272" y="4953"/>
                  </a:cubicBezTo>
                  <a:cubicBezTo>
                    <a:pt x="2825" y="4976"/>
                    <a:pt x="5394" y="5910"/>
                    <a:pt x="7745" y="7308"/>
                  </a:cubicBezTo>
                  <a:cubicBezTo>
                    <a:pt x="8835" y="7956"/>
                    <a:pt x="9370" y="8180"/>
                    <a:pt x="9827" y="8180"/>
                  </a:cubicBezTo>
                  <a:cubicBezTo>
                    <a:pt x="10222" y="8180"/>
                    <a:pt x="10476" y="7685"/>
                    <a:pt x="10476" y="6914"/>
                  </a:cubicBezTo>
                  <a:cubicBezTo>
                    <a:pt x="10476" y="6218"/>
                    <a:pt x="10312" y="6078"/>
                    <a:pt x="8877" y="5547"/>
                  </a:cubicBezTo>
                  <a:cubicBezTo>
                    <a:pt x="7666" y="5100"/>
                    <a:pt x="6933" y="4550"/>
                    <a:pt x="6554" y="3806"/>
                  </a:cubicBezTo>
                  <a:cubicBezTo>
                    <a:pt x="6318" y="3344"/>
                    <a:pt x="6332" y="3091"/>
                    <a:pt x="6615" y="2709"/>
                  </a:cubicBezTo>
                  <a:cubicBezTo>
                    <a:pt x="6718" y="2569"/>
                    <a:pt x="6865" y="2542"/>
                    <a:pt x="7312" y="2580"/>
                  </a:cubicBezTo>
                  <a:cubicBezTo>
                    <a:pt x="8216" y="2656"/>
                    <a:pt x="8448" y="2760"/>
                    <a:pt x="9825" y="3697"/>
                  </a:cubicBezTo>
                  <a:cubicBezTo>
                    <a:pt x="11769" y="5021"/>
                    <a:pt x="12726" y="5409"/>
                    <a:pt x="12726" y="4874"/>
                  </a:cubicBezTo>
                  <a:cubicBezTo>
                    <a:pt x="12726" y="4480"/>
                    <a:pt x="12163" y="3994"/>
                    <a:pt x="10768" y="3184"/>
                  </a:cubicBezTo>
                  <a:cubicBezTo>
                    <a:pt x="9320" y="2343"/>
                    <a:pt x="8146" y="1357"/>
                    <a:pt x="8049" y="900"/>
                  </a:cubicBezTo>
                  <a:cubicBezTo>
                    <a:pt x="8007" y="701"/>
                    <a:pt x="8073" y="543"/>
                    <a:pt x="8284" y="340"/>
                  </a:cubicBezTo>
                  <a:cubicBezTo>
                    <a:pt x="8538" y="95"/>
                    <a:pt x="8885" y="-26"/>
                    <a:pt x="9189" y="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19" name="任意多边形: 形状 203"/>
            <p:cNvSpPr/>
            <p:nvPr/>
          </p:nvSpPr>
          <p:spPr>
            <a:xfrm>
              <a:off x="94076" y="235502"/>
              <a:ext cx="97151" cy="114187"/>
            </a:xfrm>
            <a:custGeom>
              <a:avLst/>
              <a:gdLst/>
              <a:ahLst/>
              <a:cxnLst>
                <a:cxn ang="0">
                  <a:pos x="wd2" y="hd2"/>
                </a:cxn>
                <a:cxn ang="5400000">
                  <a:pos x="wd2" y="hd2"/>
                </a:cxn>
                <a:cxn ang="10800000">
                  <a:pos x="wd2" y="hd2"/>
                </a:cxn>
                <a:cxn ang="16200000">
                  <a:pos x="wd2" y="hd2"/>
                </a:cxn>
              </a:cxnLst>
              <a:rect l="0" t="0" r="r" b="b"/>
              <a:pathLst>
                <a:path w="21362" h="21557" extrusionOk="0">
                  <a:moveTo>
                    <a:pt x="7403" y="7067"/>
                  </a:moveTo>
                  <a:cubicBezTo>
                    <a:pt x="7305" y="7078"/>
                    <a:pt x="7195" y="7155"/>
                    <a:pt x="7036" y="7302"/>
                  </a:cubicBezTo>
                  <a:cubicBezTo>
                    <a:pt x="6706" y="7606"/>
                    <a:pt x="6537" y="8195"/>
                    <a:pt x="6732" y="8362"/>
                  </a:cubicBezTo>
                  <a:cubicBezTo>
                    <a:pt x="7115" y="8691"/>
                    <a:pt x="8054" y="7593"/>
                    <a:pt x="7701" y="7228"/>
                  </a:cubicBezTo>
                  <a:cubicBezTo>
                    <a:pt x="7588" y="7111"/>
                    <a:pt x="7502" y="7056"/>
                    <a:pt x="7403" y="7067"/>
                  </a:cubicBezTo>
                  <a:close/>
                  <a:moveTo>
                    <a:pt x="19892" y="2"/>
                  </a:moveTo>
                  <a:cubicBezTo>
                    <a:pt x="20431" y="14"/>
                    <a:pt x="20538" y="64"/>
                    <a:pt x="20867" y="460"/>
                  </a:cubicBezTo>
                  <a:cubicBezTo>
                    <a:pt x="21299" y="978"/>
                    <a:pt x="21490" y="1822"/>
                    <a:pt x="21270" y="2237"/>
                  </a:cubicBezTo>
                  <a:cubicBezTo>
                    <a:pt x="21077" y="2601"/>
                    <a:pt x="20676" y="2661"/>
                    <a:pt x="18602" y="2638"/>
                  </a:cubicBezTo>
                  <a:cubicBezTo>
                    <a:pt x="15857" y="2608"/>
                    <a:pt x="15401" y="2764"/>
                    <a:pt x="12986" y="4561"/>
                  </a:cubicBezTo>
                  <a:cubicBezTo>
                    <a:pt x="11617" y="5579"/>
                    <a:pt x="10446" y="6713"/>
                    <a:pt x="9835" y="7611"/>
                  </a:cubicBezTo>
                  <a:cubicBezTo>
                    <a:pt x="8561" y="9482"/>
                    <a:pt x="7198" y="13737"/>
                    <a:pt x="7323" y="15451"/>
                  </a:cubicBezTo>
                  <a:cubicBezTo>
                    <a:pt x="7399" y="16493"/>
                    <a:pt x="7598" y="16912"/>
                    <a:pt x="8663" y="18281"/>
                  </a:cubicBezTo>
                  <a:cubicBezTo>
                    <a:pt x="10212" y="20269"/>
                    <a:pt x="10493" y="21043"/>
                    <a:pt x="9807" y="21429"/>
                  </a:cubicBezTo>
                  <a:cubicBezTo>
                    <a:pt x="9526" y="21587"/>
                    <a:pt x="9393" y="21595"/>
                    <a:pt x="8960" y="21478"/>
                  </a:cubicBezTo>
                  <a:cubicBezTo>
                    <a:pt x="7040" y="20958"/>
                    <a:pt x="6155" y="20238"/>
                    <a:pt x="5050" y="18297"/>
                  </a:cubicBezTo>
                  <a:cubicBezTo>
                    <a:pt x="3989" y="16432"/>
                    <a:pt x="3990" y="16071"/>
                    <a:pt x="5069" y="13375"/>
                  </a:cubicBezTo>
                  <a:cubicBezTo>
                    <a:pt x="5554" y="12161"/>
                    <a:pt x="5863" y="11180"/>
                    <a:pt x="5906" y="10714"/>
                  </a:cubicBezTo>
                  <a:cubicBezTo>
                    <a:pt x="5973" y="10004"/>
                    <a:pt x="5959" y="9961"/>
                    <a:pt x="5543" y="9604"/>
                  </a:cubicBezTo>
                  <a:cubicBezTo>
                    <a:pt x="5113" y="9235"/>
                    <a:pt x="5102" y="9232"/>
                    <a:pt x="4043" y="9295"/>
                  </a:cubicBezTo>
                  <a:cubicBezTo>
                    <a:pt x="3071" y="9352"/>
                    <a:pt x="2953" y="9335"/>
                    <a:pt x="2719" y="9107"/>
                  </a:cubicBezTo>
                  <a:cubicBezTo>
                    <a:pt x="2578" y="8970"/>
                    <a:pt x="2386" y="8635"/>
                    <a:pt x="2293" y="8363"/>
                  </a:cubicBezTo>
                  <a:cubicBezTo>
                    <a:pt x="2084" y="7754"/>
                    <a:pt x="1864" y="7639"/>
                    <a:pt x="1199" y="7792"/>
                  </a:cubicBezTo>
                  <a:cubicBezTo>
                    <a:pt x="777" y="7888"/>
                    <a:pt x="617" y="7874"/>
                    <a:pt x="330" y="7712"/>
                  </a:cubicBezTo>
                  <a:cubicBezTo>
                    <a:pt x="-110" y="7465"/>
                    <a:pt x="-110" y="7264"/>
                    <a:pt x="328" y="6146"/>
                  </a:cubicBezTo>
                  <a:cubicBezTo>
                    <a:pt x="606" y="5436"/>
                    <a:pt x="674" y="5051"/>
                    <a:pt x="656" y="4288"/>
                  </a:cubicBezTo>
                  <a:cubicBezTo>
                    <a:pt x="634" y="3334"/>
                    <a:pt x="638" y="3322"/>
                    <a:pt x="1105" y="2921"/>
                  </a:cubicBezTo>
                  <a:cubicBezTo>
                    <a:pt x="1491" y="2590"/>
                    <a:pt x="1678" y="2517"/>
                    <a:pt x="2135" y="2517"/>
                  </a:cubicBezTo>
                  <a:cubicBezTo>
                    <a:pt x="2555" y="2517"/>
                    <a:pt x="2707" y="2567"/>
                    <a:pt x="2750" y="2720"/>
                  </a:cubicBezTo>
                  <a:cubicBezTo>
                    <a:pt x="2781" y="2832"/>
                    <a:pt x="2875" y="3199"/>
                    <a:pt x="2959" y="3535"/>
                  </a:cubicBezTo>
                  <a:cubicBezTo>
                    <a:pt x="3042" y="3870"/>
                    <a:pt x="3151" y="4145"/>
                    <a:pt x="3201" y="4145"/>
                  </a:cubicBezTo>
                  <a:cubicBezTo>
                    <a:pt x="3251" y="4145"/>
                    <a:pt x="3614" y="4031"/>
                    <a:pt x="4007" y="3891"/>
                  </a:cubicBezTo>
                  <a:cubicBezTo>
                    <a:pt x="4662" y="3658"/>
                    <a:pt x="4748" y="3651"/>
                    <a:pt x="5026" y="3815"/>
                  </a:cubicBezTo>
                  <a:cubicBezTo>
                    <a:pt x="5193" y="3914"/>
                    <a:pt x="5421" y="4204"/>
                    <a:pt x="5533" y="4460"/>
                  </a:cubicBezTo>
                  <a:cubicBezTo>
                    <a:pt x="5645" y="4717"/>
                    <a:pt x="5855" y="5043"/>
                    <a:pt x="6000" y="5186"/>
                  </a:cubicBezTo>
                  <a:cubicBezTo>
                    <a:pt x="6228" y="5411"/>
                    <a:pt x="6318" y="5429"/>
                    <a:pt x="6677" y="5323"/>
                  </a:cubicBezTo>
                  <a:cubicBezTo>
                    <a:pt x="7336" y="5129"/>
                    <a:pt x="8176" y="5149"/>
                    <a:pt x="8566" y="5369"/>
                  </a:cubicBezTo>
                  <a:cubicBezTo>
                    <a:pt x="9051" y="5642"/>
                    <a:pt x="9233" y="5522"/>
                    <a:pt x="10197" y="4295"/>
                  </a:cubicBezTo>
                  <a:cubicBezTo>
                    <a:pt x="10639" y="3733"/>
                    <a:pt x="11329" y="2999"/>
                    <a:pt x="11732" y="2665"/>
                  </a:cubicBezTo>
                  <a:cubicBezTo>
                    <a:pt x="12609" y="1937"/>
                    <a:pt x="14100" y="1067"/>
                    <a:pt x="14868" y="834"/>
                  </a:cubicBezTo>
                  <a:cubicBezTo>
                    <a:pt x="15542" y="630"/>
                    <a:pt x="18155" y="101"/>
                    <a:pt x="18812" y="36"/>
                  </a:cubicBezTo>
                  <a:cubicBezTo>
                    <a:pt x="19073" y="10"/>
                    <a:pt x="19559" y="-5"/>
                    <a:pt x="19892"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0" name="任意多边形: 形状 204"/>
            <p:cNvSpPr/>
            <p:nvPr/>
          </p:nvSpPr>
          <p:spPr>
            <a:xfrm>
              <a:off x="135259" y="260581"/>
              <a:ext cx="48613" cy="65837"/>
            </a:xfrm>
            <a:custGeom>
              <a:avLst/>
              <a:gdLst/>
              <a:ahLst/>
              <a:cxnLst>
                <a:cxn ang="0">
                  <a:pos x="wd2" y="hd2"/>
                </a:cxn>
                <a:cxn ang="5400000">
                  <a:pos x="wd2" y="hd2"/>
                </a:cxn>
                <a:cxn ang="10800000">
                  <a:pos x="wd2" y="hd2"/>
                </a:cxn>
                <a:cxn ang="16200000">
                  <a:pos x="wd2" y="hd2"/>
                </a:cxn>
              </a:cxnLst>
              <a:rect l="0" t="0" r="r" b="b"/>
              <a:pathLst>
                <a:path w="20895" h="21519" extrusionOk="0">
                  <a:moveTo>
                    <a:pt x="9094" y="12567"/>
                  </a:moveTo>
                  <a:cubicBezTo>
                    <a:pt x="8971" y="12567"/>
                    <a:pt x="8815" y="12639"/>
                    <a:pt x="8542" y="12785"/>
                  </a:cubicBezTo>
                  <a:cubicBezTo>
                    <a:pt x="7840" y="13159"/>
                    <a:pt x="7153" y="14095"/>
                    <a:pt x="7153" y="14680"/>
                  </a:cubicBezTo>
                  <a:cubicBezTo>
                    <a:pt x="7153" y="15244"/>
                    <a:pt x="8034" y="15219"/>
                    <a:pt x="8584" y="14639"/>
                  </a:cubicBezTo>
                  <a:cubicBezTo>
                    <a:pt x="9525" y="13649"/>
                    <a:pt x="9770" y="13122"/>
                    <a:pt x="9447" y="12786"/>
                  </a:cubicBezTo>
                  <a:cubicBezTo>
                    <a:pt x="9307" y="12640"/>
                    <a:pt x="9217" y="12567"/>
                    <a:pt x="9094" y="12567"/>
                  </a:cubicBezTo>
                  <a:close/>
                  <a:moveTo>
                    <a:pt x="7434" y="6437"/>
                  </a:moveTo>
                  <a:cubicBezTo>
                    <a:pt x="6937" y="6348"/>
                    <a:pt x="6383" y="6839"/>
                    <a:pt x="5437" y="8093"/>
                  </a:cubicBezTo>
                  <a:cubicBezTo>
                    <a:pt x="3962" y="10050"/>
                    <a:pt x="3709" y="10951"/>
                    <a:pt x="4441" y="11645"/>
                  </a:cubicBezTo>
                  <a:lnTo>
                    <a:pt x="4947" y="12126"/>
                  </a:lnTo>
                  <a:lnTo>
                    <a:pt x="5412" y="11544"/>
                  </a:lnTo>
                  <a:cubicBezTo>
                    <a:pt x="5667" y="11225"/>
                    <a:pt x="6281" y="10493"/>
                    <a:pt x="6775" y="9919"/>
                  </a:cubicBezTo>
                  <a:cubicBezTo>
                    <a:pt x="7832" y="8690"/>
                    <a:pt x="8388" y="7137"/>
                    <a:pt x="7923" y="6711"/>
                  </a:cubicBezTo>
                  <a:cubicBezTo>
                    <a:pt x="7758" y="6560"/>
                    <a:pt x="7599" y="6466"/>
                    <a:pt x="7434" y="6437"/>
                  </a:cubicBezTo>
                  <a:close/>
                  <a:moveTo>
                    <a:pt x="16276" y="1"/>
                  </a:moveTo>
                  <a:cubicBezTo>
                    <a:pt x="16775" y="-9"/>
                    <a:pt x="17381" y="60"/>
                    <a:pt x="18263" y="204"/>
                  </a:cubicBezTo>
                  <a:cubicBezTo>
                    <a:pt x="20432" y="557"/>
                    <a:pt x="21461" y="2060"/>
                    <a:pt x="20581" y="3589"/>
                  </a:cubicBezTo>
                  <a:cubicBezTo>
                    <a:pt x="20350" y="3989"/>
                    <a:pt x="19629" y="5449"/>
                    <a:pt x="18978" y="6834"/>
                  </a:cubicBezTo>
                  <a:cubicBezTo>
                    <a:pt x="18327" y="8219"/>
                    <a:pt x="17595" y="9760"/>
                    <a:pt x="17351" y="10258"/>
                  </a:cubicBezTo>
                  <a:cubicBezTo>
                    <a:pt x="16836" y="11312"/>
                    <a:pt x="16970" y="11856"/>
                    <a:pt x="18256" y="13948"/>
                  </a:cubicBezTo>
                  <a:cubicBezTo>
                    <a:pt x="19173" y="15440"/>
                    <a:pt x="19182" y="16147"/>
                    <a:pt x="18304" y="18137"/>
                  </a:cubicBezTo>
                  <a:cubicBezTo>
                    <a:pt x="17888" y="19083"/>
                    <a:pt x="17637" y="19335"/>
                    <a:pt x="16784" y="19673"/>
                  </a:cubicBezTo>
                  <a:cubicBezTo>
                    <a:pt x="14745" y="20479"/>
                    <a:pt x="14586" y="20504"/>
                    <a:pt x="13976" y="20129"/>
                  </a:cubicBezTo>
                  <a:cubicBezTo>
                    <a:pt x="13525" y="19851"/>
                    <a:pt x="13385" y="19502"/>
                    <a:pt x="13296" y="18443"/>
                  </a:cubicBezTo>
                  <a:cubicBezTo>
                    <a:pt x="13199" y="17286"/>
                    <a:pt x="13115" y="17107"/>
                    <a:pt x="12672" y="17107"/>
                  </a:cubicBezTo>
                  <a:cubicBezTo>
                    <a:pt x="11852" y="17107"/>
                    <a:pt x="10735" y="17633"/>
                    <a:pt x="9586" y="18561"/>
                  </a:cubicBezTo>
                  <a:cubicBezTo>
                    <a:pt x="7772" y="20026"/>
                    <a:pt x="6527" y="20873"/>
                    <a:pt x="5628" y="21254"/>
                  </a:cubicBezTo>
                  <a:cubicBezTo>
                    <a:pt x="4864" y="21578"/>
                    <a:pt x="4620" y="21591"/>
                    <a:pt x="3519" y="21367"/>
                  </a:cubicBezTo>
                  <a:cubicBezTo>
                    <a:pt x="1840" y="21026"/>
                    <a:pt x="1591" y="20827"/>
                    <a:pt x="1591" y="19830"/>
                  </a:cubicBezTo>
                  <a:cubicBezTo>
                    <a:pt x="1591" y="19078"/>
                    <a:pt x="2119" y="18164"/>
                    <a:pt x="3310" y="16858"/>
                  </a:cubicBezTo>
                  <a:cubicBezTo>
                    <a:pt x="3384" y="16776"/>
                    <a:pt x="2732" y="16436"/>
                    <a:pt x="1860" y="16101"/>
                  </a:cubicBezTo>
                  <a:cubicBezTo>
                    <a:pt x="9" y="15391"/>
                    <a:pt x="-139" y="15132"/>
                    <a:pt x="74" y="12992"/>
                  </a:cubicBezTo>
                  <a:cubicBezTo>
                    <a:pt x="313" y="10586"/>
                    <a:pt x="1227" y="8357"/>
                    <a:pt x="3007" y="5837"/>
                  </a:cubicBezTo>
                  <a:cubicBezTo>
                    <a:pt x="5327" y="2553"/>
                    <a:pt x="7434" y="1372"/>
                    <a:pt x="9878" y="1986"/>
                  </a:cubicBezTo>
                  <a:cubicBezTo>
                    <a:pt x="11508" y="2395"/>
                    <a:pt x="11780" y="2806"/>
                    <a:pt x="11863" y="4987"/>
                  </a:cubicBezTo>
                  <a:cubicBezTo>
                    <a:pt x="11943" y="7069"/>
                    <a:pt x="12246" y="8043"/>
                    <a:pt x="12812" y="8043"/>
                  </a:cubicBezTo>
                  <a:cubicBezTo>
                    <a:pt x="13613" y="8043"/>
                    <a:pt x="13907" y="7020"/>
                    <a:pt x="14040" y="3774"/>
                  </a:cubicBezTo>
                  <a:lnTo>
                    <a:pt x="14173" y="554"/>
                  </a:lnTo>
                  <a:lnTo>
                    <a:pt x="14930" y="270"/>
                  </a:lnTo>
                  <a:cubicBezTo>
                    <a:pt x="15385" y="99"/>
                    <a:pt x="15777" y="11"/>
                    <a:pt x="16276" y="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1" name="任意多边形: 形状 205"/>
            <p:cNvSpPr/>
            <p:nvPr/>
          </p:nvSpPr>
          <p:spPr>
            <a:xfrm>
              <a:off x="78245" y="281483"/>
              <a:ext cx="36227" cy="32089"/>
            </a:xfrm>
            <a:custGeom>
              <a:avLst/>
              <a:gdLst/>
              <a:ahLst/>
              <a:cxnLst>
                <a:cxn ang="0">
                  <a:pos x="wd2" y="hd2"/>
                </a:cxn>
                <a:cxn ang="5400000">
                  <a:pos x="wd2" y="hd2"/>
                </a:cxn>
                <a:cxn ang="10800000">
                  <a:pos x="wd2" y="hd2"/>
                </a:cxn>
                <a:cxn ang="16200000">
                  <a:pos x="wd2" y="hd2"/>
                </a:cxn>
              </a:cxnLst>
              <a:rect l="0" t="0" r="r" b="b"/>
              <a:pathLst>
                <a:path w="20296" h="20059" extrusionOk="0">
                  <a:moveTo>
                    <a:pt x="2748" y="952"/>
                  </a:moveTo>
                  <a:cubicBezTo>
                    <a:pt x="2442" y="1473"/>
                    <a:pt x="1980" y="2990"/>
                    <a:pt x="1721" y="4323"/>
                  </a:cubicBezTo>
                  <a:cubicBezTo>
                    <a:pt x="1461" y="5655"/>
                    <a:pt x="923" y="7936"/>
                    <a:pt x="524" y="9390"/>
                  </a:cubicBezTo>
                  <a:cubicBezTo>
                    <a:pt x="-312" y="12438"/>
                    <a:pt x="-179" y="13720"/>
                    <a:pt x="1155" y="15489"/>
                  </a:cubicBezTo>
                  <a:cubicBezTo>
                    <a:pt x="3521" y="18627"/>
                    <a:pt x="13668" y="21300"/>
                    <a:pt x="16196" y="19452"/>
                  </a:cubicBezTo>
                  <a:cubicBezTo>
                    <a:pt x="19074" y="17348"/>
                    <a:pt x="21288" y="8925"/>
                    <a:pt x="19840" y="5590"/>
                  </a:cubicBezTo>
                  <a:cubicBezTo>
                    <a:pt x="18846" y="3301"/>
                    <a:pt x="16399" y="4685"/>
                    <a:pt x="14664" y="8519"/>
                  </a:cubicBezTo>
                  <a:cubicBezTo>
                    <a:pt x="13224" y="11703"/>
                    <a:pt x="12812" y="11494"/>
                    <a:pt x="13106" y="7730"/>
                  </a:cubicBezTo>
                  <a:cubicBezTo>
                    <a:pt x="13373" y="4315"/>
                    <a:pt x="13083" y="3268"/>
                    <a:pt x="11710" y="2685"/>
                  </a:cubicBezTo>
                  <a:cubicBezTo>
                    <a:pt x="10139" y="2019"/>
                    <a:pt x="8612" y="3100"/>
                    <a:pt x="7783" y="5466"/>
                  </a:cubicBezTo>
                  <a:cubicBezTo>
                    <a:pt x="7389" y="6594"/>
                    <a:pt x="6992" y="8232"/>
                    <a:pt x="6902" y="9108"/>
                  </a:cubicBezTo>
                  <a:cubicBezTo>
                    <a:pt x="6688" y="11190"/>
                    <a:pt x="5934" y="11941"/>
                    <a:pt x="4900" y="11102"/>
                  </a:cubicBezTo>
                  <a:cubicBezTo>
                    <a:pt x="4000" y="10373"/>
                    <a:pt x="4065" y="9823"/>
                    <a:pt x="5436" y="6553"/>
                  </a:cubicBezTo>
                  <a:cubicBezTo>
                    <a:pt x="6014" y="5176"/>
                    <a:pt x="6638" y="3349"/>
                    <a:pt x="6824" y="2493"/>
                  </a:cubicBezTo>
                  <a:cubicBezTo>
                    <a:pt x="7142" y="1021"/>
                    <a:pt x="7111" y="911"/>
                    <a:pt x="6244" y="470"/>
                  </a:cubicBezTo>
                  <a:cubicBezTo>
                    <a:pt x="4729" y="-300"/>
                    <a:pt x="3374" y="-113"/>
                    <a:pt x="2748" y="95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2" name="任意多边形: 形状 206"/>
            <p:cNvSpPr/>
            <p:nvPr/>
          </p:nvSpPr>
          <p:spPr>
            <a:xfrm>
              <a:off x="58906" y="480322"/>
              <a:ext cx="53991" cy="35757"/>
            </a:xfrm>
            <a:custGeom>
              <a:avLst/>
              <a:gdLst/>
              <a:ahLst/>
              <a:cxnLst>
                <a:cxn ang="0">
                  <a:pos x="wd2" y="hd2"/>
                </a:cxn>
                <a:cxn ang="5400000">
                  <a:pos x="wd2" y="hd2"/>
                </a:cxn>
                <a:cxn ang="10800000">
                  <a:pos x="wd2" y="hd2"/>
                </a:cxn>
                <a:cxn ang="16200000">
                  <a:pos x="wd2" y="hd2"/>
                </a:cxn>
              </a:cxnLst>
              <a:rect l="0" t="0" r="r" b="b"/>
              <a:pathLst>
                <a:path w="21252" h="21293" extrusionOk="0">
                  <a:moveTo>
                    <a:pt x="14046" y="88"/>
                  </a:moveTo>
                  <a:cubicBezTo>
                    <a:pt x="12223" y="670"/>
                    <a:pt x="10432" y="3459"/>
                    <a:pt x="8603" y="8564"/>
                  </a:cubicBezTo>
                  <a:cubicBezTo>
                    <a:pt x="7317" y="12153"/>
                    <a:pt x="6301" y="13959"/>
                    <a:pt x="5369" y="14313"/>
                  </a:cubicBezTo>
                  <a:cubicBezTo>
                    <a:pt x="4481" y="14650"/>
                    <a:pt x="3317" y="13703"/>
                    <a:pt x="2812" y="12233"/>
                  </a:cubicBezTo>
                  <a:cubicBezTo>
                    <a:pt x="2229" y="10533"/>
                    <a:pt x="2533" y="7574"/>
                    <a:pt x="3627" y="4313"/>
                  </a:cubicBezTo>
                  <a:cubicBezTo>
                    <a:pt x="4095" y="2918"/>
                    <a:pt x="4329" y="1822"/>
                    <a:pt x="4199" y="1631"/>
                  </a:cubicBezTo>
                  <a:cubicBezTo>
                    <a:pt x="4079" y="1454"/>
                    <a:pt x="3144" y="1275"/>
                    <a:pt x="2123" y="1233"/>
                  </a:cubicBezTo>
                  <a:lnTo>
                    <a:pt x="266" y="1157"/>
                  </a:lnTo>
                  <a:lnTo>
                    <a:pt x="89" y="4016"/>
                  </a:lnTo>
                  <a:cubicBezTo>
                    <a:pt x="-153" y="7917"/>
                    <a:pt x="114" y="12901"/>
                    <a:pt x="701" y="15425"/>
                  </a:cubicBezTo>
                  <a:cubicBezTo>
                    <a:pt x="1556" y="19105"/>
                    <a:pt x="3178" y="20870"/>
                    <a:pt x="6026" y="21219"/>
                  </a:cubicBezTo>
                  <a:cubicBezTo>
                    <a:pt x="7408" y="21389"/>
                    <a:pt x="7685" y="21307"/>
                    <a:pt x="8451" y="20501"/>
                  </a:cubicBezTo>
                  <a:cubicBezTo>
                    <a:pt x="10277" y="18582"/>
                    <a:pt x="10891" y="17401"/>
                    <a:pt x="12111" y="13463"/>
                  </a:cubicBezTo>
                  <a:cubicBezTo>
                    <a:pt x="13106" y="10249"/>
                    <a:pt x="13527" y="9290"/>
                    <a:pt x="14298" y="8475"/>
                  </a:cubicBezTo>
                  <a:cubicBezTo>
                    <a:pt x="16184" y="6480"/>
                    <a:pt x="18258" y="7479"/>
                    <a:pt x="18496" y="10497"/>
                  </a:cubicBezTo>
                  <a:cubicBezTo>
                    <a:pt x="18729" y="13466"/>
                    <a:pt x="18527" y="15447"/>
                    <a:pt x="17901" y="16310"/>
                  </a:cubicBezTo>
                  <a:cubicBezTo>
                    <a:pt x="17293" y="17150"/>
                    <a:pt x="16986" y="18273"/>
                    <a:pt x="17254" y="18679"/>
                  </a:cubicBezTo>
                  <a:cubicBezTo>
                    <a:pt x="17561" y="19145"/>
                    <a:pt x="20937" y="19940"/>
                    <a:pt x="21162" y="19600"/>
                  </a:cubicBezTo>
                  <a:cubicBezTo>
                    <a:pt x="21447" y="19169"/>
                    <a:pt x="20999" y="8185"/>
                    <a:pt x="20612" y="6133"/>
                  </a:cubicBezTo>
                  <a:cubicBezTo>
                    <a:pt x="20290" y="4423"/>
                    <a:pt x="18933" y="1830"/>
                    <a:pt x="17961" y="1070"/>
                  </a:cubicBezTo>
                  <a:cubicBezTo>
                    <a:pt x="16956" y="284"/>
                    <a:pt x="14983" y="-211"/>
                    <a:pt x="14046" y="8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3" name="任意多边形: 形状 207"/>
            <p:cNvSpPr/>
            <p:nvPr/>
          </p:nvSpPr>
          <p:spPr>
            <a:xfrm>
              <a:off x="843601" y="482383"/>
              <a:ext cx="54062" cy="47676"/>
            </a:xfrm>
            <a:custGeom>
              <a:avLst/>
              <a:gdLst/>
              <a:ahLst/>
              <a:cxnLst>
                <a:cxn ang="0">
                  <a:pos x="wd2" y="hd2"/>
                </a:cxn>
                <a:cxn ang="5400000">
                  <a:pos x="wd2" y="hd2"/>
                </a:cxn>
                <a:cxn ang="10800000">
                  <a:pos x="wd2" y="hd2"/>
                </a:cxn>
                <a:cxn ang="16200000">
                  <a:pos x="wd2" y="hd2"/>
                </a:cxn>
              </a:cxnLst>
              <a:rect l="0" t="0" r="r" b="b"/>
              <a:pathLst>
                <a:path w="21498" h="21502" extrusionOk="0">
                  <a:moveTo>
                    <a:pt x="1144" y="625"/>
                  </a:moveTo>
                  <a:cubicBezTo>
                    <a:pt x="1005" y="969"/>
                    <a:pt x="859" y="2183"/>
                    <a:pt x="818" y="3322"/>
                  </a:cubicBezTo>
                  <a:lnTo>
                    <a:pt x="745" y="5393"/>
                  </a:lnTo>
                  <a:lnTo>
                    <a:pt x="1726" y="5615"/>
                  </a:lnTo>
                  <a:cubicBezTo>
                    <a:pt x="2752" y="5848"/>
                    <a:pt x="8753" y="9257"/>
                    <a:pt x="9191" y="9855"/>
                  </a:cubicBezTo>
                  <a:cubicBezTo>
                    <a:pt x="9384" y="10118"/>
                    <a:pt x="9049" y="10341"/>
                    <a:pt x="7790" y="10790"/>
                  </a:cubicBezTo>
                  <a:cubicBezTo>
                    <a:pt x="6220" y="11350"/>
                    <a:pt x="2901" y="12634"/>
                    <a:pt x="1174" y="13350"/>
                  </a:cubicBezTo>
                  <a:cubicBezTo>
                    <a:pt x="736" y="13532"/>
                    <a:pt x="321" y="13885"/>
                    <a:pt x="251" y="14136"/>
                  </a:cubicBezTo>
                  <a:cubicBezTo>
                    <a:pt x="26" y="14946"/>
                    <a:pt x="-102" y="21246"/>
                    <a:pt x="102" y="21477"/>
                  </a:cubicBezTo>
                  <a:cubicBezTo>
                    <a:pt x="211" y="21600"/>
                    <a:pt x="880" y="21258"/>
                    <a:pt x="1589" y="20716"/>
                  </a:cubicBezTo>
                  <a:cubicBezTo>
                    <a:pt x="3889" y="18961"/>
                    <a:pt x="7797" y="16647"/>
                    <a:pt x="10161" y="15641"/>
                  </a:cubicBezTo>
                  <a:cubicBezTo>
                    <a:pt x="12265" y="14745"/>
                    <a:pt x="12679" y="14661"/>
                    <a:pt x="14817" y="14701"/>
                  </a:cubicBezTo>
                  <a:cubicBezTo>
                    <a:pt x="16236" y="14727"/>
                    <a:pt x="17971" y="14970"/>
                    <a:pt x="19206" y="15316"/>
                  </a:cubicBezTo>
                  <a:cubicBezTo>
                    <a:pt x="20329" y="15631"/>
                    <a:pt x="21227" y="15784"/>
                    <a:pt x="21201" y="15657"/>
                  </a:cubicBezTo>
                  <a:cubicBezTo>
                    <a:pt x="21174" y="15529"/>
                    <a:pt x="21231" y="13924"/>
                    <a:pt x="21325" y="12090"/>
                  </a:cubicBezTo>
                  <a:lnTo>
                    <a:pt x="21498" y="8755"/>
                  </a:lnTo>
                  <a:lnTo>
                    <a:pt x="13221" y="8982"/>
                  </a:lnTo>
                  <a:lnTo>
                    <a:pt x="9556" y="6209"/>
                  </a:lnTo>
                  <a:cubicBezTo>
                    <a:pt x="7541" y="4683"/>
                    <a:pt x="4983" y="2663"/>
                    <a:pt x="3872" y="1718"/>
                  </a:cubicBezTo>
                  <a:cubicBezTo>
                    <a:pt x="2761" y="773"/>
                    <a:pt x="1750" y="0"/>
                    <a:pt x="1625" y="0"/>
                  </a:cubicBezTo>
                  <a:cubicBezTo>
                    <a:pt x="1499" y="0"/>
                    <a:pt x="1283" y="281"/>
                    <a:pt x="1144" y="625"/>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4" name="任意多边形: 形状 208"/>
            <p:cNvSpPr/>
            <p:nvPr/>
          </p:nvSpPr>
          <p:spPr>
            <a:xfrm>
              <a:off x="61492" y="517789"/>
              <a:ext cx="58764" cy="52915"/>
            </a:xfrm>
            <a:custGeom>
              <a:avLst/>
              <a:gdLst/>
              <a:ahLst/>
              <a:cxnLst>
                <a:cxn ang="0">
                  <a:pos x="wd2" y="hd2"/>
                </a:cxn>
                <a:cxn ang="5400000">
                  <a:pos x="wd2" y="hd2"/>
                </a:cxn>
                <a:cxn ang="10800000">
                  <a:pos x="wd2" y="hd2"/>
                </a:cxn>
                <a:cxn ang="16200000">
                  <a:pos x="wd2" y="hd2"/>
                </a:cxn>
              </a:cxnLst>
              <a:rect l="0" t="0" r="r" b="b"/>
              <a:pathLst>
                <a:path w="21474" h="21008" extrusionOk="0">
                  <a:moveTo>
                    <a:pt x="17939" y="389"/>
                  </a:moveTo>
                  <a:cubicBezTo>
                    <a:pt x="17473" y="1021"/>
                    <a:pt x="14893" y="1716"/>
                    <a:pt x="11289" y="2179"/>
                  </a:cubicBezTo>
                  <a:cubicBezTo>
                    <a:pt x="8580" y="2527"/>
                    <a:pt x="6235" y="2878"/>
                    <a:pt x="1887" y="3584"/>
                  </a:cubicBezTo>
                  <a:cubicBezTo>
                    <a:pt x="917" y="3741"/>
                    <a:pt x="77" y="3999"/>
                    <a:pt x="22" y="4157"/>
                  </a:cubicBezTo>
                  <a:cubicBezTo>
                    <a:pt x="-34" y="4314"/>
                    <a:pt x="24" y="5097"/>
                    <a:pt x="150" y="5897"/>
                  </a:cubicBezTo>
                  <a:cubicBezTo>
                    <a:pt x="276" y="6697"/>
                    <a:pt x="431" y="7822"/>
                    <a:pt x="495" y="8398"/>
                  </a:cubicBezTo>
                  <a:cubicBezTo>
                    <a:pt x="559" y="8975"/>
                    <a:pt x="752" y="9505"/>
                    <a:pt x="924" y="9576"/>
                  </a:cubicBezTo>
                  <a:cubicBezTo>
                    <a:pt x="1096" y="9648"/>
                    <a:pt x="2033" y="9435"/>
                    <a:pt x="3007" y="9102"/>
                  </a:cubicBezTo>
                  <a:cubicBezTo>
                    <a:pt x="4536" y="8580"/>
                    <a:pt x="8904" y="7792"/>
                    <a:pt x="9061" y="8009"/>
                  </a:cubicBezTo>
                  <a:cubicBezTo>
                    <a:pt x="9113" y="8081"/>
                    <a:pt x="9719" y="11627"/>
                    <a:pt x="9957" y="13256"/>
                  </a:cubicBezTo>
                  <a:cubicBezTo>
                    <a:pt x="10059" y="13954"/>
                    <a:pt x="10014" y="14024"/>
                    <a:pt x="9450" y="14047"/>
                  </a:cubicBezTo>
                  <a:cubicBezTo>
                    <a:pt x="8382" y="14090"/>
                    <a:pt x="2216" y="15132"/>
                    <a:pt x="1942" y="15316"/>
                  </a:cubicBezTo>
                  <a:cubicBezTo>
                    <a:pt x="1745" y="15448"/>
                    <a:pt x="1751" y="16080"/>
                    <a:pt x="1969" y="17905"/>
                  </a:cubicBezTo>
                  <a:cubicBezTo>
                    <a:pt x="2295" y="20637"/>
                    <a:pt x="2605" y="21269"/>
                    <a:pt x="3448" y="20921"/>
                  </a:cubicBezTo>
                  <a:cubicBezTo>
                    <a:pt x="6736" y="19562"/>
                    <a:pt x="12027" y="18442"/>
                    <a:pt x="18514" y="17731"/>
                  </a:cubicBezTo>
                  <a:cubicBezTo>
                    <a:pt x="19876" y="17581"/>
                    <a:pt x="21133" y="17420"/>
                    <a:pt x="21306" y="17372"/>
                  </a:cubicBezTo>
                  <a:cubicBezTo>
                    <a:pt x="21566" y="17301"/>
                    <a:pt x="21537" y="16914"/>
                    <a:pt x="21137" y="15132"/>
                  </a:cubicBezTo>
                  <a:cubicBezTo>
                    <a:pt x="20870" y="13947"/>
                    <a:pt x="20704" y="12685"/>
                    <a:pt x="20766" y="12326"/>
                  </a:cubicBezTo>
                  <a:cubicBezTo>
                    <a:pt x="20929" y="11381"/>
                    <a:pt x="20317" y="11090"/>
                    <a:pt x="19302" y="11630"/>
                  </a:cubicBezTo>
                  <a:cubicBezTo>
                    <a:pt x="17755" y="12454"/>
                    <a:pt x="16527" y="12881"/>
                    <a:pt x="14727" y="13222"/>
                  </a:cubicBezTo>
                  <a:cubicBezTo>
                    <a:pt x="13723" y="13412"/>
                    <a:pt x="12878" y="13543"/>
                    <a:pt x="12850" y="13512"/>
                  </a:cubicBezTo>
                  <a:cubicBezTo>
                    <a:pt x="12697" y="13346"/>
                    <a:pt x="11889" y="7617"/>
                    <a:pt x="12001" y="7495"/>
                  </a:cubicBezTo>
                  <a:cubicBezTo>
                    <a:pt x="12386" y="7076"/>
                    <a:pt x="16603" y="6295"/>
                    <a:pt x="17962" y="6390"/>
                  </a:cubicBezTo>
                  <a:cubicBezTo>
                    <a:pt x="18819" y="6451"/>
                    <a:pt x="19535" y="6388"/>
                    <a:pt x="19672" y="6239"/>
                  </a:cubicBezTo>
                  <a:cubicBezTo>
                    <a:pt x="19835" y="6062"/>
                    <a:pt x="19785" y="5483"/>
                    <a:pt x="19507" y="4343"/>
                  </a:cubicBezTo>
                  <a:cubicBezTo>
                    <a:pt x="19287" y="3441"/>
                    <a:pt x="19024" y="2105"/>
                    <a:pt x="18923" y="1376"/>
                  </a:cubicBezTo>
                  <a:cubicBezTo>
                    <a:pt x="18721" y="-80"/>
                    <a:pt x="18471" y="-331"/>
                    <a:pt x="17939" y="38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5" name="任意多边形: 形状 209"/>
            <p:cNvSpPr/>
            <p:nvPr/>
          </p:nvSpPr>
          <p:spPr>
            <a:xfrm>
              <a:off x="833311" y="535275"/>
              <a:ext cx="57153" cy="44200"/>
            </a:xfrm>
            <a:custGeom>
              <a:avLst/>
              <a:gdLst/>
              <a:ahLst/>
              <a:cxnLst>
                <a:cxn ang="0">
                  <a:pos x="wd2" y="hd2"/>
                </a:cxn>
                <a:cxn ang="5400000">
                  <a:pos x="wd2" y="hd2"/>
                </a:cxn>
                <a:cxn ang="10800000">
                  <a:pos x="wd2" y="hd2"/>
                </a:cxn>
                <a:cxn ang="16200000">
                  <a:pos x="wd2" y="hd2"/>
                </a:cxn>
              </a:cxnLst>
              <a:rect l="0" t="0" r="r" b="b"/>
              <a:pathLst>
                <a:path w="21373" h="21375" extrusionOk="0">
                  <a:moveTo>
                    <a:pt x="3195" y="147"/>
                  </a:moveTo>
                  <a:cubicBezTo>
                    <a:pt x="3021" y="340"/>
                    <a:pt x="2805" y="1168"/>
                    <a:pt x="2714" y="1988"/>
                  </a:cubicBezTo>
                  <a:cubicBezTo>
                    <a:pt x="2624" y="2807"/>
                    <a:pt x="2145" y="5892"/>
                    <a:pt x="1652" y="8842"/>
                  </a:cubicBezTo>
                  <a:cubicBezTo>
                    <a:pt x="353" y="16602"/>
                    <a:pt x="-136" y="20015"/>
                    <a:pt x="32" y="20149"/>
                  </a:cubicBezTo>
                  <a:cubicBezTo>
                    <a:pt x="113" y="20213"/>
                    <a:pt x="696" y="20479"/>
                    <a:pt x="1327" y="20738"/>
                  </a:cubicBezTo>
                  <a:cubicBezTo>
                    <a:pt x="1958" y="20998"/>
                    <a:pt x="2604" y="21277"/>
                    <a:pt x="2763" y="21359"/>
                  </a:cubicBezTo>
                  <a:cubicBezTo>
                    <a:pt x="2983" y="21473"/>
                    <a:pt x="3027" y="20997"/>
                    <a:pt x="2949" y="19348"/>
                  </a:cubicBezTo>
                  <a:cubicBezTo>
                    <a:pt x="2857" y="17384"/>
                    <a:pt x="3169" y="14998"/>
                    <a:pt x="3589" y="14455"/>
                  </a:cubicBezTo>
                  <a:cubicBezTo>
                    <a:pt x="3953" y="13983"/>
                    <a:pt x="12674" y="16276"/>
                    <a:pt x="17454" y="18101"/>
                  </a:cubicBezTo>
                  <a:cubicBezTo>
                    <a:pt x="18595" y="18536"/>
                    <a:pt x="19671" y="18911"/>
                    <a:pt x="19845" y="18934"/>
                  </a:cubicBezTo>
                  <a:cubicBezTo>
                    <a:pt x="20065" y="18962"/>
                    <a:pt x="20327" y="18056"/>
                    <a:pt x="20696" y="15995"/>
                  </a:cubicBezTo>
                  <a:cubicBezTo>
                    <a:pt x="20989" y="14356"/>
                    <a:pt x="21287" y="12809"/>
                    <a:pt x="21358" y="12558"/>
                  </a:cubicBezTo>
                  <a:cubicBezTo>
                    <a:pt x="21464" y="12183"/>
                    <a:pt x="21039" y="12007"/>
                    <a:pt x="19010" y="11582"/>
                  </a:cubicBezTo>
                  <a:cubicBezTo>
                    <a:pt x="17647" y="11297"/>
                    <a:pt x="15340" y="10747"/>
                    <a:pt x="13882" y="10360"/>
                  </a:cubicBezTo>
                  <a:cubicBezTo>
                    <a:pt x="12425" y="9974"/>
                    <a:pt x="9745" y="9279"/>
                    <a:pt x="7928" y="8818"/>
                  </a:cubicBezTo>
                  <a:lnTo>
                    <a:pt x="4625" y="7979"/>
                  </a:lnTo>
                  <a:lnTo>
                    <a:pt x="4756" y="7131"/>
                  </a:lnTo>
                  <a:cubicBezTo>
                    <a:pt x="4828" y="6665"/>
                    <a:pt x="5200" y="5274"/>
                    <a:pt x="5582" y="4039"/>
                  </a:cubicBezTo>
                  <a:cubicBezTo>
                    <a:pt x="5964" y="2804"/>
                    <a:pt x="6277" y="1692"/>
                    <a:pt x="6277" y="1567"/>
                  </a:cubicBezTo>
                  <a:cubicBezTo>
                    <a:pt x="6277" y="1442"/>
                    <a:pt x="5655" y="993"/>
                    <a:pt x="4894" y="568"/>
                  </a:cubicBezTo>
                  <a:cubicBezTo>
                    <a:pt x="3813" y="-35"/>
                    <a:pt x="3441" y="-127"/>
                    <a:pt x="3195" y="14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6" name="任意多边形: 形状 210"/>
            <p:cNvSpPr/>
            <p:nvPr/>
          </p:nvSpPr>
          <p:spPr>
            <a:xfrm>
              <a:off x="70424" y="579163"/>
              <a:ext cx="59909" cy="46547"/>
            </a:xfrm>
            <a:custGeom>
              <a:avLst/>
              <a:gdLst/>
              <a:ahLst/>
              <a:cxnLst>
                <a:cxn ang="0">
                  <a:pos x="wd2" y="hd2"/>
                </a:cxn>
                <a:cxn ang="5400000">
                  <a:pos x="wd2" y="hd2"/>
                </a:cxn>
                <a:cxn ang="10800000">
                  <a:pos x="wd2" y="hd2"/>
                </a:cxn>
                <a:cxn ang="16200000">
                  <a:pos x="wd2" y="hd2"/>
                </a:cxn>
              </a:cxnLst>
              <a:rect l="0" t="0" r="r" b="b"/>
              <a:pathLst>
                <a:path w="21589" h="21489" extrusionOk="0">
                  <a:moveTo>
                    <a:pt x="15482" y="4681"/>
                  </a:moveTo>
                  <a:lnTo>
                    <a:pt x="12984" y="4743"/>
                  </a:lnTo>
                  <a:cubicBezTo>
                    <a:pt x="10999" y="4792"/>
                    <a:pt x="10485" y="4888"/>
                    <a:pt x="10485" y="5208"/>
                  </a:cubicBezTo>
                  <a:cubicBezTo>
                    <a:pt x="10485" y="5814"/>
                    <a:pt x="11198" y="8522"/>
                    <a:pt x="11358" y="8522"/>
                  </a:cubicBezTo>
                  <a:cubicBezTo>
                    <a:pt x="11435" y="8522"/>
                    <a:pt x="12394" y="7657"/>
                    <a:pt x="13490" y="6601"/>
                  </a:cubicBezTo>
                  <a:close/>
                  <a:moveTo>
                    <a:pt x="416" y="7"/>
                  </a:moveTo>
                  <a:cubicBezTo>
                    <a:pt x="540" y="19"/>
                    <a:pt x="698" y="47"/>
                    <a:pt x="900" y="88"/>
                  </a:cubicBezTo>
                  <a:cubicBezTo>
                    <a:pt x="1404" y="192"/>
                    <a:pt x="2743" y="337"/>
                    <a:pt x="3875" y="411"/>
                  </a:cubicBezTo>
                  <a:cubicBezTo>
                    <a:pt x="5006" y="486"/>
                    <a:pt x="7831" y="676"/>
                    <a:pt x="10152" y="834"/>
                  </a:cubicBezTo>
                  <a:cubicBezTo>
                    <a:pt x="18276" y="1388"/>
                    <a:pt x="18953" y="1409"/>
                    <a:pt x="19360" y="1130"/>
                  </a:cubicBezTo>
                  <a:cubicBezTo>
                    <a:pt x="19646" y="934"/>
                    <a:pt x="19836" y="960"/>
                    <a:pt x="20002" y="1217"/>
                  </a:cubicBezTo>
                  <a:cubicBezTo>
                    <a:pt x="20248" y="1597"/>
                    <a:pt x="21589" y="6449"/>
                    <a:pt x="21589" y="6959"/>
                  </a:cubicBezTo>
                  <a:cubicBezTo>
                    <a:pt x="21589" y="7119"/>
                    <a:pt x="20964" y="7623"/>
                    <a:pt x="20201" y="8079"/>
                  </a:cubicBezTo>
                  <a:cubicBezTo>
                    <a:pt x="17345" y="9782"/>
                    <a:pt x="8358" y="17693"/>
                    <a:pt x="6545" y="20099"/>
                  </a:cubicBezTo>
                  <a:cubicBezTo>
                    <a:pt x="5904" y="20949"/>
                    <a:pt x="5287" y="21571"/>
                    <a:pt x="5174" y="21481"/>
                  </a:cubicBezTo>
                  <a:cubicBezTo>
                    <a:pt x="5060" y="21391"/>
                    <a:pt x="4897" y="20906"/>
                    <a:pt x="4810" y="20402"/>
                  </a:cubicBezTo>
                  <a:cubicBezTo>
                    <a:pt x="4724" y="19899"/>
                    <a:pt x="4318" y="18332"/>
                    <a:pt x="3908" y="16920"/>
                  </a:cubicBezTo>
                  <a:cubicBezTo>
                    <a:pt x="3498" y="15509"/>
                    <a:pt x="3211" y="14394"/>
                    <a:pt x="3270" y="14443"/>
                  </a:cubicBezTo>
                  <a:cubicBezTo>
                    <a:pt x="3330" y="14492"/>
                    <a:pt x="4403" y="13751"/>
                    <a:pt x="5655" y="12796"/>
                  </a:cubicBezTo>
                  <a:cubicBezTo>
                    <a:pt x="6907" y="11842"/>
                    <a:pt x="8214" y="10897"/>
                    <a:pt x="8559" y="10698"/>
                  </a:cubicBezTo>
                  <a:lnTo>
                    <a:pt x="9186" y="10336"/>
                  </a:lnTo>
                  <a:lnTo>
                    <a:pt x="8839" y="8617"/>
                  </a:lnTo>
                  <a:cubicBezTo>
                    <a:pt x="8648" y="7672"/>
                    <a:pt x="8339" y="6432"/>
                    <a:pt x="8153" y="5861"/>
                  </a:cubicBezTo>
                  <a:cubicBezTo>
                    <a:pt x="7758" y="4650"/>
                    <a:pt x="7510" y="4607"/>
                    <a:pt x="4018" y="5143"/>
                  </a:cubicBezTo>
                  <a:cubicBezTo>
                    <a:pt x="2873" y="5319"/>
                    <a:pt x="1741" y="5479"/>
                    <a:pt x="1503" y="5498"/>
                  </a:cubicBezTo>
                  <a:cubicBezTo>
                    <a:pt x="1148" y="5528"/>
                    <a:pt x="977" y="5128"/>
                    <a:pt x="545" y="3258"/>
                  </a:cubicBezTo>
                  <a:cubicBezTo>
                    <a:pt x="256" y="2006"/>
                    <a:pt x="11" y="739"/>
                    <a:pt x="1" y="441"/>
                  </a:cubicBezTo>
                  <a:cubicBezTo>
                    <a:pt x="-11" y="84"/>
                    <a:pt x="46" y="-29"/>
                    <a:pt x="416" y="7"/>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7" name="任意多边形: 形状 211"/>
            <p:cNvSpPr/>
            <p:nvPr/>
          </p:nvSpPr>
          <p:spPr>
            <a:xfrm>
              <a:off x="828123" y="579773"/>
              <a:ext cx="54281" cy="29213"/>
            </a:xfrm>
            <a:custGeom>
              <a:avLst/>
              <a:gdLst/>
              <a:ahLst/>
              <a:cxnLst>
                <a:cxn ang="0">
                  <a:pos x="wd2" y="hd2"/>
                </a:cxn>
                <a:cxn ang="5400000">
                  <a:pos x="wd2" y="hd2"/>
                </a:cxn>
                <a:cxn ang="10800000">
                  <a:pos x="wd2" y="hd2"/>
                </a:cxn>
                <a:cxn ang="16200000">
                  <a:pos x="wd2" y="hd2"/>
                </a:cxn>
              </a:cxnLst>
              <a:rect l="0" t="0" r="r" b="b"/>
              <a:pathLst>
                <a:path w="21373" h="21200" extrusionOk="0">
                  <a:moveTo>
                    <a:pt x="1418" y="94"/>
                  </a:moveTo>
                  <a:cubicBezTo>
                    <a:pt x="1122" y="241"/>
                    <a:pt x="-153" y="9736"/>
                    <a:pt x="15" y="10542"/>
                  </a:cubicBezTo>
                  <a:cubicBezTo>
                    <a:pt x="110" y="10997"/>
                    <a:pt x="453" y="11103"/>
                    <a:pt x="1304" y="10940"/>
                  </a:cubicBezTo>
                  <a:cubicBezTo>
                    <a:pt x="2652" y="10682"/>
                    <a:pt x="5163" y="11825"/>
                    <a:pt x="10017" y="14906"/>
                  </a:cubicBezTo>
                  <a:cubicBezTo>
                    <a:pt x="17453" y="19626"/>
                    <a:pt x="18748" y="20478"/>
                    <a:pt x="19239" y="20978"/>
                  </a:cubicBezTo>
                  <a:cubicBezTo>
                    <a:pt x="19736" y="21483"/>
                    <a:pt x="19773" y="21364"/>
                    <a:pt x="20161" y="18010"/>
                  </a:cubicBezTo>
                  <a:cubicBezTo>
                    <a:pt x="20384" y="16089"/>
                    <a:pt x="20784" y="13833"/>
                    <a:pt x="21051" y="12997"/>
                  </a:cubicBezTo>
                  <a:cubicBezTo>
                    <a:pt x="21335" y="12109"/>
                    <a:pt x="21447" y="11311"/>
                    <a:pt x="21321" y="11079"/>
                  </a:cubicBezTo>
                  <a:cubicBezTo>
                    <a:pt x="21202" y="10860"/>
                    <a:pt x="19922" y="10188"/>
                    <a:pt x="18476" y="9586"/>
                  </a:cubicBezTo>
                  <a:cubicBezTo>
                    <a:pt x="15789" y="8467"/>
                    <a:pt x="8683" y="4342"/>
                    <a:pt x="3382" y="823"/>
                  </a:cubicBezTo>
                  <a:cubicBezTo>
                    <a:pt x="2118" y="-16"/>
                    <a:pt x="1845" y="-117"/>
                    <a:pt x="1418" y="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8" name="任意多边形: 形状 212"/>
            <p:cNvSpPr/>
            <p:nvPr/>
          </p:nvSpPr>
          <p:spPr>
            <a:xfrm>
              <a:off x="817707" y="600085"/>
              <a:ext cx="52262" cy="49879"/>
            </a:xfrm>
            <a:custGeom>
              <a:avLst/>
              <a:gdLst/>
              <a:ahLst/>
              <a:cxnLst>
                <a:cxn ang="0">
                  <a:pos x="wd2" y="hd2"/>
                </a:cxn>
                <a:cxn ang="5400000">
                  <a:pos x="wd2" y="hd2"/>
                </a:cxn>
                <a:cxn ang="10800000">
                  <a:pos x="wd2" y="hd2"/>
                </a:cxn>
                <a:cxn ang="16200000">
                  <a:pos x="wd2" y="hd2"/>
                </a:cxn>
              </a:cxnLst>
              <a:rect l="0" t="0" r="r" b="b"/>
              <a:pathLst>
                <a:path w="21290" h="21279" extrusionOk="0">
                  <a:moveTo>
                    <a:pt x="3190" y="348"/>
                  </a:moveTo>
                  <a:cubicBezTo>
                    <a:pt x="2722" y="939"/>
                    <a:pt x="1209" y="4585"/>
                    <a:pt x="661" y="6442"/>
                  </a:cubicBezTo>
                  <a:cubicBezTo>
                    <a:pt x="-163" y="9237"/>
                    <a:pt x="-212" y="10942"/>
                    <a:pt x="491" y="12375"/>
                  </a:cubicBezTo>
                  <a:cubicBezTo>
                    <a:pt x="1298" y="14018"/>
                    <a:pt x="2656" y="15120"/>
                    <a:pt x="4535" y="15652"/>
                  </a:cubicBezTo>
                  <a:cubicBezTo>
                    <a:pt x="5999" y="16067"/>
                    <a:pt x="6189" y="16067"/>
                    <a:pt x="7548" y="15653"/>
                  </a:cubicBezTo>
                  <a:cubicBezTo>
                    <a:pt x="8345" y="15410"/>
                    <a:pt x="9237" y="14955"/>
                    <a:pt x="9528" y="14642"/>
                  </a:cubicBezTo>
                  <a:cubicBezTo>
                    <a:pt x="10281" y="13833"/>
                    <a:pt x="13971" y="11440"/>
                    <a:pt x="15264" y="10922"/>
                  </a:cubicBezTo>
                  <a:cubicBezTo>
                    <a:pt x="17087" y="10193"/>
                    <a:pt x="18468" y="11076"/>
                    <a:pt x="18468" y="12970"/>
                  </a:cubicBezTo>
                  <a:cubicBezTo>
                    <a:pt x="18468" y="14333"/>
                    <a:pt x="17395" y="15950"/>
                    <a:pt x="15016" y="18173"/>
                  </a:cubicBezTo>
                  <a:cubicBezTo>
                    <a:pt x="14567" y="18592"/>
                    <a:pt x="14200" y="19036"/>
                    <a:pt x="14200" y="19160"/>
                  </a:cubicBezTo>
                  <a:cubicBezTo>
                    <a:pt x="14200" y="19566"/>
                    <a:pt x="17797" y="21600"/>
                    <a:pt x="17868" y="21235"/>
                  </a:cubicBezTo>
                  <a:cubicBezTo>
                    <a:pt x="17904" y="21051"/>
                    <a:pt x="18555" y="19761"/>
                    <a:pt x="19315" y="18368"/>
                  </a:cubicBezTo>
                  <a:cubicBezTo>
                    <a:pt x="20255" y="16645"/>
                    <a:pt x="20794" y="15301"/>
                    <a:pt x="21004" y="14162"/>
                  </a:cubicBezTo>
                  <a:cubicBezTo>
                    <a:pt x="21318" y="12456"/>
                    <a:pt x="21388" y="9786"/>
                    <a:pt x="21146" y="8770"/>
                  </a:cubicBezTo>
                  <a:cubicBezTo>
                    <a:pt x="20745" y="7088"/>
                    <a:pt x="17502" y="4737"/>
                    <a:pt x="15581" y="4737"/>
                  </a:cubicBezTo>
                  <a:cubicBezTo>
                    <a:pt x="14109" y="4737"/>
                    <a:pt x="12327" y="5727"/>
                    <a:pt x="10057" y="7806"/>
                  </a:cubicBezTo>
                  <a:cubicBezTo>
                    <a:pt x="7060" y="10552"/>
                    <a:pt x="6178" y="10920"/>
                    <a:pt x="4545" y="10109"/>
                  </a:cubicBezTo>
                  <a:cubicBezTo>
                    <a:pt x="3245" y="9463"/>
                    <a:pt x="2674" y="7746"/>
                    <a:pt x="3298" y="6357"/>
                  </a:cubicBezTo>
                  <a:cubicBezTo>
                    <a:pt x="3845" y="5138"/>
                    <a:pt x="5276" y="3541"/>
                    <a:pt x="6169" y="3154"/>
                  </a:cubicBezTo>
                  <a:cubicBezTo>
                    <a:pt x="6582" y="2975"/>
                    <a:pt x="6920" y="2681"/>
                    <a:pt x="6920" y="2502"/>
                  </a:cubicBezTo>
                  <a:cubicBezTo>
                    <a:pt x="6920" y="2228"/>
                    <a:pt x="3951" y="0"/>
                    <a:pt x="3586" y="0"/>
                  </a:cubicBezTo>
                  <a:cubicBezTo>
                    <a:pt x="3520" y="0"/>
                    <a:pt x="3342" y="157"/>
                    <a:pt x="3190" y="34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29" name="任意多边形: 形状 213"/>
            <p:cNvSpPr/>
            <p:nvPr/>
          </p:nvSpPr>
          <p:spPr>
            <a:xfrm>
              <a:off x="87812" y="611484"/>
              <a:ext cx="65322" cy="59469"/>
            </a:xfrm>
            <a:custGeom>
              <a:avLst/>
              <a:gdLst/>
              <a:ahLst/>
              <a:cxnLst>
                <a:cxn ang="0">
                  <a:pos x="wd2" y="hd2"/>
                </a:cxn>
                <a:cxn ang="5400000">
                  <a:pos x="wd2" y="hd2"/>
                </a:cxn>
                <a:cxn ang="10800000">
                  <a:pos x="wd2" y="hd2"/>
                </a:cxn>
                <a:cxn ang="16200000">
                  <a:pos x="wd2" y="hd2"/>
                </a:cxn>
              </a:cxnLst>
              <a:rect l="0" t="0" r="r" b="b"/>
              <a:pathLst>
                <a:path w="21600" h="21376" extrusionOk="0">
                  <a:moveTo>
                    <a:pt x="14609" y="646"/>
                  </a:moveTo>
                  <a:cubicBezTo>
                    <a:pt x="13947" y="1498"/>
                    <a:pt x="11230" y="3021"/>
                    <a:pt x="8233" y="4219"/>
                  </a:cubicBezTo>
                  <a:cubicBezTo>
                    <a:pt x="2332" y="6579"/>
                    <a:pt x="0" y="7610"/>
                    <a:pt x="0" y="7860"/>
                  </a:cubicBezTo>
                  <a:cubicBezTo>
                    <a:pt x="0" y="7962"/>
                    <a:pt x="229" y="8628"/>
                    <a:pt x="509" y="9339"/>
                  </a:cubicBezTo>
                  <a:cubicBezTo>
                    <a:pt x="789" y="10051"/>
                    <a:pt x="1064" y="10810"/>
                    <a:pt x="1121" y="11027"/>
                  </a:cubicBezTo>
                  <a:cubicBezTo>
                    <a:pt x="1315" y="11777"/>
                    <a:pt x="1777" y="11646"/>
                    <a:pt x="3382" y="10384"/>
                  </a:cubicBezTo>
                  <a:cubicBezTo>
                    <a:pt x="5205" y="8949"/>
                    <a:pt x="10600" y="5947"/>
                    <a:pt x="11487" y="5873"/>
                  </a:cubicBezTo>
                  <a:lnTo>
                    <a:pt x="12072" y="5824"/>
                  </a:lnTo>
                  <a:lnTo>
                    <a:pt x="11344" y="6678"/>
                  </a:lnTo>
                  <a:cubicBezTo>
                    <a:pt x="10186" y="8038"/>
                    <a:pt x="7154" y="12617"/>
                    <a:pt x="5534" y="15455"/>
                  </a:cubicBezTo>
                  <a:cubicBezTo>
                    <a:pt x="4715" y="16889"/>
                    <a:pt x="4028" y="18086"/>
                    <a:pt x="4009" y="18113"/>
                  </a:cubicBezTo>
                  <a:cubicBezTo>
                    <a:pt x="3951" y="18196"/>
                    <a:pt x="5732" y="21376"/>
                    <a:pt x="5835" y="21376"/>
                  </a:cubicBezTo>
                  <a:cubicBezTo>
                    <a:pt x="5888" y="21376"/>
                    <a:pt x="6911" y="20791"/>
                    <a:pt x="8110" y="20076"/>
                  </a:cubicBezTo>
                  <a:cubicBezTo>
                    <a:pt x="9309" y="19362"/>
                    <a:pt x="10881" y="18552"/>
                    <a:pt x="11603" y="18278"/>
                  </a:cubicBezTo>
                  <a:cubicBezTo>
                    <a:pt x="12325" y="18003"/>
                    <a:pt x="13609" y="17383"/>
                    <a:pt x="14456" y="16900"/>
                  </a:cubicBezTo>
                  <a:cubicBezTo>
                    <a:pt x="16366" y="15811"/>
                    <a:pt x="19347" y="14594"/>
                    <a:pt x="20632" y="14379"/>
                  </a:cubicBezTo>
                  <a:cubicBezTo>
                    <a:pt x="21167" y="14290"/>
                    <a:pt x="21600" y="14099"/>
                    <a:pt x="21600" y="13952"/>
                  </a:cubicBezTo>
                  <a:cubicBezTo>
                    <a:pt x="21600" y="13486"/>
                    <a:pt x="20171" y="10305"/>
                    <a:pt x="19913" y="10195"/>
                  </a:cubicBezTo>
                  <a:cubicBezTo>
                    <a:pt x="19776" y="10136"/>
                    <a:pt x="19022" y="10541"/>
                    <a:pt x="18238" y="11093"/>
                  </a:cubicBezTo>
                  <a:cubicBezTo>
                    <a:pt x="16038" y="12642"/>
                    <a:pt x="11412" y="15432"/>
                    <a:pt x="11182" y="15349"/>
                  </a:cubicBezTo>
                  <a:cubicBezTo>
                    <a:pt x="10821" y="15218"/>
                    <a:pt x="14887" y="8717"/>
                    <a:pt x="16443" y="6936"/>
                  </a:cubicBezTo>
                  <a:cubicBezTo>
                    <a:pt x="17262" y="5999"/>
                    <a:pt x="17932" y="5142"/>
                    <a:pt x="17932" y="5032"/>
                  </a:cubicBezTo>
                  <a:cubicBezTo>
                    <a:pt x="17932" y="4921"/>
                    <a:pt x="17567" y="4020"/>
                    <a:pt x="17122" y="3028"/>
                  </a:cubicBezTo>
                  <a:cubicBezTo>
                    <a:pt x="16676" y="2037"/>
                    <a:pt x="16253" y="975"/>
                    <a:pt x="16183" y="668"/>
                  </a:cubicBezTo>
                  <a:cubicBezTo>
                    <a:pt x="15979" y="-214"/>
                    <a:pt x="15283" y="-224"/>
                    <a:pt x="14609" y="64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0" name="任意多边形: 形状 214"/>
            <p:cNvSpPr/>
            <p:nvPr/>
          </p:nvSpPr>
          <p:spPr>
            <a:xfrm>
              <a:off x="793423" y="638007"/>
              <a:ext cx="66535" cy="55461"/>
            </a:xfrm>
            <a:custGeom>
              <a:avLst/>
              <a:gdLst/>
              <a:ahLst/>
              <a:cxnLst>
                <a:cxn ang="0">
                  <a:pos x="wd2" y="hd2"/>
                </a:cxn>
                <a:cxn ang="5400000">
                  <a:pos x="wd2" y="hd2"/>
                </a:cxn>
                <a:cxn ang="10800000">
                  <a:pos x="wd2" y="hd2"/>
                </a:cxn>
                <a:cxn ang="16200000">
                  <a:pos x="wd2" y="hd2"/>
                </a:cxn>
              </a:cxnLst>
              <a:rect l="0" t="0" r="r" b="b"/>
              <a:pathLst>
                <a:path w="21227" h="21519" extrusionOk="0">
                  <a:moveTo>
                    <a:pt x="5998" y="5074"/>
                  </a:moveTo>
                  <a:cubicBezTo>
                    <a:pt x="5849" y="5052"/>
                    <a:pt x="5713" y="5053"/>
                    <a:pt x="5597" y="5082"/>
                  </a:cubicBezTo>
                  <a:cubicBezTo>
                    <a:pt x="4975" y="5239"/>
                    <a:pt x="4496" y="5887"/>
                    <a:pt x="4200" y="6975"/>
                  </a:cubicBezTo>
                  <a:cubicBezTo>
                    <a:pt x="4049" y="7529"/>
                    <a:pt x="3882" y="8013"/>
                    <a:pt x="3829" y="8051"/>
                  </a:cubicBezTo>
                  <a:cubicBezTo>
                    <a:pt x="3776" y="8089"/>
                    <a:pt x="4019" y="8322"/>
                    <a:pt x="4370" y="8568"/>
                  </a:cubicBezTo>
                  <a:cubicBezTo>
                    <a:pt x="4721" y="8814"/>
                    <a:pt x="5757" y="9547"/>
                    <a:pt x="6673" y="10195"/>
                  </a:cubicBezTo>
                  <a:cubicBezTo>
                    <a:pt x="8552" y="11526"/>
                    <a:pt x="8525" y="11533"/>
                    <a:pt x="9163" y="9503"/>
                  </a:cubicBezTo>
                  <a:cubicBezTo>
                    <a:pt x="9469" y="8530"/>
                    <a:pt x="9469" y="8392"/>
                    <a:pt x="9174" y="7637"/>
                  </a:cubicBezTo>
                  <a:cubicBezTo>
                    <a:pt x="8746" y="6546"/>
                    <a:pt x="7040" y="5229"/>
                    <a:pt x="5998" y="5074"/>
                  </a:cubicBezTo>
                  <a:close/>
                  <a:moveTo>
                    <a:pt x="6918" y="2"/>
                  </a:moveTo>
                  <a:cubicBezTo>
                    <a:pt x="7306" y="23"/>
                    <a:pt x="7760" y="174"/>
                    <a:pt x="8436" y="464"/>
                  </a:cubicBezTo>
                  <a:cubicBezTo>
                    <a:pt x="10329" y="1276"/>
                    <a:pt x="11594" y="3175"/>
                    <a:pt x="11594" y="5204"/>
                  </a:cubicBezTo>
                  <a:cubicBezTo>
                    <a:pt x="11594" y="6150"/>
                    <a:pt x="11641" y="6318"/>
                    <a:pt x="11839" y="6069"/>
                  </a:cubicBezTo>
                  <a:cubicBezTo>
                    <a:pt x="12103" y="5736"/>
                    <a:pt x="13826" y="5688"/>
                    <a:pt x="15472" y="5966"/>
                  </a:cubicBezTo>
                  <a:cubicBezTo>
                    <a:pt x="15988" y="6053"/>
                    <a:pt x="17494" y="6240"/>
                    <a:pt x="18819" y="6381"/>
                  </a:cubicBezTo>
                  <a:cubicBezTo>
                    <a:pt x="20496" y="6559"/>
                    <a:pt x="21227" y="6727"/>
                    <a:pt x="21227" y="6935"/>
                  </a:cubicBezTo>
                  <a:cubicBezTo>
                    <a:pt x="21227" y="7098"/>
                    <a:pt x="20773" y="8078"/>
                    <a:pt x="20219" y="9111"/>
                  </a:cubicBezTo>
                  <a:cubicBezTo>
                    <a:pt x="19664" y="10144"/>
                    <a:pt x="19136" y="11277"/>
                    <a:pt x="19045" y="11628"/>
                  </a:cubicBezTo>
                  <a:lnTo>
                    <a:pt x="18880" y="12266"/>
                  </a:lnTo>
                  <a:lnTo>
                    <a:pt x="17743" y="11803"/>
                  </a:lnTo>
                  <a:cubicBezTo>
                    <a:pt x="16086" y="11129"/>
                    <a:pt x="12771" y="10375"/>
                    <a:pt x="12070" y="10512"/>
                  </a:cubicBezTo>
                  <a:cubicBezTo>
                    <a:pt x="11238" y="10676"/>
                    <a:pt x="10489" y="11352"/>
                    <a:pt x="10361" y="12056"/>
                  </a:cubicBezTo>
                  <a:cubicBezTo>
                    <a:pt x="10245" y="12693"/>
                    <a:pt x="10313" y="12741"/>
                    <a:pt x="15083" y="15426"/>
                  </a:cubicBezTo>
                  <a:cubicBezTo>
                    <a:pt x="16083" y="15989"/>
                    <a:pt x="16902" y="16524"/>
                    <a:pt x="16902" y="16615"/>
                  </a:cubicBezTo>
                  <a:cubicBezTo>
                    <a:pt x="16902" y="16891"/>
                    <a:pt x="14921" y="21374"/>
                    <a:pt x="14738" y="21511"/>
                  </a:cubicBezTo>
                  <a:cubicBezTo>
                    <a:pt x="14644" y="21582"/>
                    <a:pt x="13957" y="21160"/>
                    <a:pt x="13212" y="20574"/>
                  </a:cubicBezTo>
                  <a:cubicBezTo>
                    <a:pt x="9972" y="18025"/>
                    <a:pt x="2239" y="13022"/>
                    <a:pt x="822" y="12558"/>
                  </a:cubicBezTo>
                  <a:cubicBezTo>
                    <a:pt x="-373" y="12166"/>
                    <a:pt x="-326" y="11766"/>
                    <a:pt x="1371" y="7882"/>
                  </a:cubicBezTo>
                  <a:cubicBezTo>
                    <a:pt x="4019" y="1818"/>
                    <a:pt x="4450" y="1082"/>
                    <a:pt x="5794" y="325"/>
                  </a:cubicBezTo>
                  <a:cubicBezTo>
                    <a:pt x="6207" y="92"/>
                    <a:pt x="6530" y="-18"/>
                    <a:pt x="6918" y="2"/>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1" name="任意多边形: 形状 215"/>
            <p:cNvSpPr/>
            <p:nvPr/>
          </p:nvSpPr>
          <p:spPr>
            <a:xfrm>
              <a:off x="118047" y="662706"/>
              <a:ext cx="60969" cy="56311"/>
            </a:xfrm>
            <a:custGeom>
              <a:avLst/>
              <a:gdLst/>
              <a:ahLst/>
              <a:cxnLst>
                <a:cxn ang="0">
                  <a:pos x="wd2" y="hd2"/>
                </a:cxn>
                <a:cxn ang="5400000">
                  <a:pos x="wd2" y="hd2"/>
                </a:cxn>
                <a:cxn ang="10800000">
                  <a:pos x="wd2" y="hd2"/>
                </a:cxn>
                <a:cxn ang="16200000">
                  <a:pos x="wd2" y="hd2"/>
                </a:cxn>
              </a:cxnLst>
              <a:rect l="0" t="0" r="r" b="b"/>
              <a:pathLst>
                <a:path w="21057" h="21211" extrusionOk="0">
                  <a:moveTo>
                    <a:pt x="8792" y="204"/>
                  </a:moveTo>
                  <a:cubicBezTo>
                    <a:pt x="8425" y="385"/>
                    <a:pt x="7576" y="799"/>
                    <a:pt x="6904" y="1123"/>
                  </a:cubicBezTo>
                  <a:cubicBezTo>
                    <a:pt x="4267" y="2395"/>
                    <a:pt x="1619" y="4976"/>
                    <a:pt x="511" y="7354"/>
                  </a:cubicBezTo>
                  <a:cubicBezTo>
                    <a:pt x="-543" y="9616"/>
                    <a:pt x="15" y="12304"/>
                    <a:pt x="2359" y="16256"/>
                  </a:cubicBezTo>
                  <a:cubicBezTo>
                    <a:pt x="3514" y="18203"/>
                    <a:pt x="5416" y="20803"/>
                    <a:pt x="5953" y="21169"/>
                  </a:cubicBezTo>
                  <a:cubicBezTo>
                    <a:pt x="6199" y="21337"/>
                    <a:pt x="6744" y="21025"/>
                    <a:pt x="8187" y="19888"/>
                  </a:cubicBezTo>
                  <a:cubicBezTo>
                    <a:pt x="10030" y="18438"/>
                    <a:pt x="12897" y="16688"/>
                    <a:pt x="13245" y="16803"/>
                  </a:cubicBezTo>
                  <a:cubicBezTo>
                    <a:pt x="13337" y="16834"/>
                    <a:pt x="12835" y="15883"/>
                    <a:pt x="12127" y="14690"/>
                  </a:cubicBezTo>
                  <a:cubicBezTo>
                    <a:pt x="11420" y="13497"/>
                    <a:pt x="10841" y="12440"/>
                    <a:pt x="10841" y="12340"/>
                  </a:cubicBezTo>
                  <a:cubicBezTo>
                    <a:pt x="10841" y="12241"/>
                    <a:pt x="10673" y="12107"/>
                    <a:pt x="10469" y="12044"/>
                  </a:cubicBezTo>
                  <a:cubicBezTo>
                    <a:pt x="10199" y="11960"/>
                    <a:pt x="10012" y="12146"/>
                    <a:pt x="9791" y="12714"/>
                  </a:cubicBezTo>
                  <a:cubicBezTo>
                    <a:pt x="9554" y="13326"/>
                    <a:pt x="9108" y="13729"/>
                    <a:pt x="7769" y="14538"/>
                  </a:cubicBezTo>
                  <a:cubicBezTo>
                    <a:pt x="6825" y="15110"/>
                    <a:pt x="5944" y="15688"/>
                    <a:pt x="5811" y="15824"/>
                  </a:cubicBezTo>
                  <a:cubicBezTo>
                    <a:pt x="5150" y="16499"/>
                    <a:pt x="3302" y="13423"/>
                    <a:pt x="3500" y="11978"/>
                  </a:cubicBezTo>
                  <a:cubicBezTo>
                    <a:pt x="3857" y="9371"/>
                    <a:pt x="4700" y="8160"/>
                    <a:pt x="7216" y="6638"/>
                  </a:cubicBezTo>
                  <a:cubicBezTo>
                    <a:pt x="11317" y="4158"/>
                    <a:pt x="11052" y="4271"/>
                    <a:pt x="12501" y="4389"/>
                  </a:cubicBezTo>
                  <a:cubicBezTo>
                    <a:pt x="14125" y="4522"/>
                    <a:pt x="14606" y="4723"/>
                    <a:pt x="15352" y="5581"/>
                  </a:cubicBezTo>
                  <a:cubicBezTo>
                    <a:pt x="16410" y="6798"/>
                    <a:pt x="17094" y="8818"/>
                    <a:pt x="17108" y="10766"/>
                  </a:cubicBezTo>
                  <a:cubicBezTo>
                    <a:pt x="17117" y="12174"/>
                    <a:pt x="17181" y="12499"/>
                    <a:pt x="17439" y="12463"/>
                  </a:cubicBezTo>
                  <a:cubicBezTo>
                    <a:pt x="18424" y="12324"/>
                    <a:pt x="21057" y="11362"/>
                    <a:pt x="21057" y="11141"/>
                  </a:cubicBezTo>
                  <a:cubicBezTo>
                    <a:pt x="21057" y="10846"/>
                    <a:pt x="18889" y="6720"/>
                    <a:pt x="17754" y="4856"/>
                  </a:cubicBezTo>
                  <a:cubicBezTo>
                    <a:pt x="16776" y="3249"/>
                    <a:pt x="15210" y="1669"/>
                    <a:pt x="13851" y="918"/>
                  </a:cubicBezTo>
                  <a:cubicBezTo>
                    <a:pt x="12394" y="113"/>
                    <a:pt x="9733" y="-263"/>
                    <a:pt x="8792" y="20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2" name="任意多边形: 形状 216"/>
            <p:cNvSpPr/>
            <p:nvPr/>
          </p:nvSpPr>
          <p:spPr>
            <a:xfrm>
              <a:off x="770282" y="673417"/>
              <a:ext cx="63346" cy="57928"/>
            </a:xfrm>
            <a:custGeom>
              <a:avLst/>
              <a:gdLst/>
              <a:ahLst/>
              <a:cxnLst>
                <a:cxn ang="0">
                  <a:pos x="wd2" y="hd2"/>
                </a:cxn>
                <a:cxn ang="5400000">
                  <a:pos x="wd2" y="hd2"/>
                </a:cxn>
                <a:cxn ang="10800000">
                  <a:pos x="wd2" y="hd2"/>
                </a:cxn>
                <a:cxn ang="16200000">
                  <a:pos x="wd2" y="hd2"/>
                </a:cxn>
              </a:cxnLst>
              <a:rect l="0" t="0" r="r" b="b"/>
              <a:pathLst>
                <a:path w="21548" h="21600" extrusionOk="0">
                  <a:moveTo>
                    <a:pt x="5340" y="1896"/>
                  </a:moveTo>
                  <a:cubicBezTo>
                    <a:pt x="4602" y="2938"/>
                    <a:pt x="3123" y="5261"/>
                    <a:pt x="2053" y="7057"/>
                  </a:cubicBezTo>
                  <a:cubicBezTo>
                    <a:pt x="984" y="8853"/>
                    <a:pt x="62" y="10352"/>
                    <a:pt x="5" y="10389"/>
                  </a:cubicBezTo>
                  <a:cubicBezTo>
                    <a:pt x="-52" y="10425"/>
                    <a:pt x="376" y="10700"/>
                    <a:pt x="956" y="10998"/>
                  </a:cubicBezTo>
                  <a:cubicBezTo>
                    <a:pt x="3013" y="12058"/>
                    <a:pt x="8494" y="16210"/>
                    <a:pt x="12432" y="19693"/>
                  </a:cubicBezTo>
                  <a:cubicBezTo>
                    <a:pt x="13617" y="20742"/>
                    <a:pt x="14665" y="21600"/>
                    <a:pt x="14759" y="21600"/>
                  </a:cubicBezTo>
                  <a:cubicBezTo>
                    <a:pt x="14854" y="21600"/>
                    <a:pt x="15338" y="20799"/>
                    <a:pt x="15835" y="19819"/>
                  </a:cubicBezTo>
                  <a:cubicBezTo>
                    <a:pt x="16898" y="17726"/>
                    <a:pt x="20087" y="12792"/>
                    <a:pt x="20948" y="11907"/>
                  </a:cubicBezTo>
                  <a:lnTo>
                    <a:pt x="21548" y="11292"/>
                  </a:lnTo>
                  <a:lnTo>
                    <a:pt x="20419" y="10013"/>
                  </a:lnTo>
                  <a:cubicBezTo>
                    <a:pt x="19798" y="9310"/>
                    <a:pt x="19226" y="8786"/>
                    <a:pt x="19149" y="8848"/>
                  </a:cubicBezTo>
                  <a:cubicBezTo>
                    <a:pt x="18977" y="8987"/>
                    <a:pt x="18659" y="9779"/>
                    <a:pt x="18020" y="11658"/>
                  </a:cubicBezTo>
                  <a:cubicBezTo>
                    <a:pt x="17485" y="13231"/>
                    <a:pt x="16439" y="15039"/>
                    <a:pt x="15872" y="15371"/>
                  </a:cubicBezTo>
                  <a:cubicBezTo>
                    <a:pt x="15374" y="15664"/>
                    <a:pt x="14544" y="15246"/>
                    <a:pt x="12495" y="13672"/>
                  </a:cubicBezTo>
                  <a:lnTo>
                    <a:pt x="10798" y="12368"/>
                  </a:lnTo>
                  <a:lnTo>
                    <a:pt x="11209" y="11735"/>
                  </a:lnTo>
                  <a:cubicBezTo>
                    <a:pt x="11435" y="11386"/>
                    <a:pt x="12057" y="10569"/>
                    <a:pt x="12591" y="9918"/>
                  </a:cubicBezTo>
                  <a:cubicBezTo>
                    <a:pt x="13247" y="9119"/>
                    <a:pt x="13504" y="8637"/>
                    <a:pt x="13386" y="8432"/>
                  </a:cubicBezTo>
                  <a:cubicBezTo>
                    <a:pt x="13186" y="8087"/>
                    <a:pt x="11744" y="6664"/>
                    <a:pt x="11593" y="6664"/>
                  </a:cubicBezTo>
                  <a:cubicBezTo>
                    <a:pt x="11538" y="6664"/>
                    <a:pt x="11000" y="7549"/>
                    <a:pt x="10397" y="8631"/>
                  </a:cubicBezTo>
                  <a:cubicBezTo>
                    <a:pt x="9794" y="9713"/>
                    <a:pt x="9171" y="10653"/>
                    <a:pt x="9013" y="10719"/>
                  </a:cubicBezTo>
                  <a:cubicBezTo>
                    <a:pt x="8586" y="10899"/>
                    <a:pt x="4693" y="7662"/>
                    <a:pt x="4749" y="7174"/>
                  </a:cubicBezTo>
                  <a:cubicBezTo>
                    <a:pt x="4828" y="6489"/>
                    <a:pt x="6820" y="3851"/>
                    <a:pt x="8597" y="2077"/>
                  </a:cubicBezTo>
                  <a:cubicBezTo>
                    <a:pt x="8712" y="1962"/>
                    <a:pt x="7024" y="0"/>
                    <a:pt x="6811" y="0"/>
                  </a:cubicBezTo>
                  <a:cubicBezTo>
                    <a:pt x="6741" y="0"/>
                    <a:pt x="6079" y="853"/>
                    <a:pt x="5340" y="18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3" name="任意多边形: 形状 217"/>
            <p:cNvSpPr/>
            <p:nvPr/>
          </p:nvSpPr>
          <p:spPr>
            <a:xfrm>
              <a:off x="143071" y="696952"/>
              <a:ext cx="67622" cy="67219"/>
            </a:xfrm>
            <a:custGeom>
              <a:avLst/>
              <a:gdLst/>
              <a:ahLst/>
              <a:cxnLst>
                <a:cxn ang="0">
                  <a:pos x="wd2" y="hd2"/>
                </a:cxn>
                <a:cxn ang="5400000">
                  <a:pos x="wd2" y="hd2"/>
                </a:cxn>
                <a:cxn ang="10800000">
                  <a:pos x="wd2" y="hd2"/>
                </a:cxn>
                <a:cxn ang="16200000">
                  <a:pos x="wd2" y="hd2"/>
                </a:cxn>
              </a:cxnLst>
              <a:rect l="0" t="0" r="r" b="b"/>
              <a:pathLst>
                <a:path w="21500" h="21254" extrusionOk="0">
                  <a:moveTo>
                    <a:pt x="12135" y="508"/>
                  </a:moveTo>
                  <a:cubicBezTo>
                    <a:pt x="11979" y="808"/>
                    <a:pt x="11160" y="1619"/>
                    <a:pt x="10314" y="2311"/>
                  </a:cubicBezTo>
                  <a:cubicBezTo>
                    <a:pt x="9469" y="3002"/>
                    <a:pt x="7765" y="4407"/>
                    <a:pt x="6527" y="5433"/>
                  </a:cubicBezTo>
                  <a:cubicBezTo>
                    <a:pt x="5290" y="6459"/>
                    <a:pt x="3307" y="8024"/>
                    <a:pt x="2122" y="8910"/>
                  </a:cubicBezTo>
                  <a:cubicBezTo>
                    <a:pt x="937" y="9796"/>
                    <a:pt x="-18" y="10643"/>
                    <a:pt x="1" y="10791"/>
                  </a:cubicBezTo>
                  <a:cubicBezTo>
                    <a:pt x="19" y="10940"/>
                    <a:pt x="431" y="11524"/>
                    <a:pt x="915" y="12088"/>
                  </a:cubicBezTo>
                  <a:cubicBezTo>
                    <a:pt x="1399" y="12653"/>
                    <a:pt x="2056" y="13418"/>
                    <a:pt x="2375" y="13789"/>
                  </a:cubicBezTo>
                  <a:lnTo>
                    <a:pt x="2955" y="14462"/>
                  </a:lnTo>
                  <a:lnTo>
                    <a:pt x="5086" y="12335"/>
                  </a:lnTo>
                  <a:cubicBezTo>
                    <a:pt x="6257" y="11164"/>
                    <a:pt x="7501" y="10035"/>
                    <a:pt x="7850" y="9825"/>
                  </a:cubicBezTo>
                  <a:lnTo>
                    <a:pt x="8484" y="9443"/>
                  </a:lnTo>
                  <a:lnTo>
                    <a:pt x="8894" y="9915"/>
                  </a:lnTo>
                  <a:cubicBezTo>
                    <a:pt x="9120" y="10175"/>
                    <a:pt x="9846" y="11035"/>
                    <a:pt x="10509" y="11827"/>
                  </a:cubicBezTo>
                  <a:lnTo>
                    <a:pt x="11713" y="13267"/>
                  </a:lnTo>
                  <a:lnTo>
                    <a:pt x="10738" y="13930"/>
                  </a:lnTo>
                  <a:cubicBezTo>
                    <a:pt x="9586" y="14714"/>
                    <a:pt x="5943" y="17726"/>
                    <a:pt x="5943" y="17894"/>
                  </a:cubicBezTo>
                  <a:cubicBezTo>
                    <a:pt x="5943" y="17958"/>
                    <a:pt x="6053" y="18137"/>
                    <a:pt x="6189" y="18291"/>
                  </a:cubicBezTo>
                  <a:cubicBezTo>
                    <a:pt x="6324" y="18445"/>
                    <a:pt x="6871" y="19097"/>
                    <a:pt x="7404" y="19740"/>
                  </a:cubicBezTo>
                  <a:cubicBezTo>
                    <a:pt x="7937" y="20383"/>
                    <a:pt x="8484" y="21033"/>
                    <a:pt x="8620" y="21185"/>
                  </a:cubicBezTo>
                  <a:cubicBezTo>
                    <a:pt x="8827" y="21415"/>
                    <a:pt x="9179" y="21130"/>
                    <a:pt x="10789" y="19431"/>
                  </a:cubicBezTo>
                  <a:cubicBezTo>
                    <a:pt x="13482" y="16587"/>
                    <a:pt x="18895" y="12123"/>
                    <a:pt x="20693" y="11263"/>
                  </a:cubicBezTo>
                  <a:cubicBezTo>
                    <a:pt x="21339" y="10954"/>
                    <a:pt x="21582" y="10738"/>
                    <a:pt x="21476" y="10569"/>
                  </a:cubicBezTo>
                  <a:cubicBezTo>
                    <a:pt x="21113" y="9986"/>
                    <a:pt x="18579" y="6978"/>
                    <a:pt x="18451" y="6978"/>
                  </a:cubicBezTo>
                  <a:cubicBezTo>
                    <a:pt x="18374" y="6978"/>
                    <a:pt x="17974" y="7341"/>
                    <a:pt x="17564" y="7785"/>
                  </a:cubicBezTo>
                  <a:cubicBezTo>
                    <a:pt x="17153" y="8229"/>
                    <a:pt x="16067" y="9321"/>
                    <a:pt x="15151" y="10211"/>
                  </a:cubicBezTo>
                  <a:lnTo>
                    <a:pt x="13486" y="11828"/>
                  </a:lnTo>
                  <a:lnTo>
                    <a:pt x="12506" y="10730"/>
                  </a:lnTo>
                  <a:cubicBezTo>
                    <a:pt x="11967" y="10126"/>
                    <a:pt x="11237" y="9259"/>
                    <a:pt x="10882" y="8803"/>
                  </a:cubicBezTo>
                  <a:lnTo>
                    <a:pt x="10238" y="7975"/>
                  </a:lnTo>
                  <a:lnTo>
                    <a:pt x="11960" y="6377"/>
                  </a:lnTo>
                  <a:cubicBezTo>
                    <a:pt x="13515" y="4935"/>
                    <a:pt x="14864" y="3902"/>
                    <a:pt x="15475" y="3687"/>
                  </a:cubicBezTo>
                  <a:cubicBezTo>
                    <a:pt x="15602" y="3642"/>
                    <a:pt x="15251" y="3081"/>
                    <a:pt x="14672" y="2403"/>
                  </a:cubicBezTo>
                  <a:cubicBezTo>
                    <a:pt x="14107" y="1740"/>
                    <a:pt x="13438" y="920"/>
                    <a:pt x="13186" y="581"/>
                  </a:cubicBezTo>
                  <a:cubicBezTo>
                    <a:pt x="12623" y="-176"/>
                    <a:pt x="12495" y="-185"/>
                    <a:pt x="12135" y="508"/>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4" name="任意多边形: 形状 218"/>
            <p:cNvSpPr/>
            <p:nvPr/>
          </p:nvSpPr>
          <p:spPr>
            <a:xfrm>
              <a:off x="739245" y="703802"/>
              <a:ext cx="57241" cy="55992"/>
            </a:xfrm>
            <a:custGeom>
              <a:avLst/>
              <a:gdLst/>
              <a:ahLst/>
              <a:cxnLst>
                <a:cxn ang="0">
                  <a:pos x="wd2" y="hd2"/>
                </a:cxn>
                <a:cxn ang="5400000">
                  <a:pos x="wd2" y="hd2"/>
                </a:cxn>
                <a:cxn ang="10800000">
                  <a:pos x="wd2" y="hd2"/>
                </a:cxn>
                <a:cxn ang="16200000">
                  <a:pos x="wd2" y="hd2"/>
                </a:cxn>
              </a:cxnLst>
              <a:rect l="0" t="0" r="r" b="b"/>
              <a:pathLst>
                <a:path w="21399" h="21306" extrusionOk="0">
                  <a:moveTo>
                    <a:pt x="10737" y="394"/>
                  </a:moveTo>
                  <a:cubicBezTo>
                    <a:pt x="10552" y="664"/>
                    <a:pt x="9920" y="1400"/>
                    <a:pt x="9334" y="2031"/>
                  </a:cubicBezTo>
                  <a:cubicBezTo>
                    <a:pt x="8747" y="2661"/>
                    <a:pt x="8268" y="3272"/>
                    <a:pt x="8268" y="3389"/>
                  </a:cubicBezTo>
                  <a:cubicBezTo>
                    <a:pt x="8268" y="3506"/>
                    <a:pt x="8608" y="3909"/>
                    <a:pt x="9023" y="4285"/>
                  </a:cubicBezTo>
                  <a:cubicBezTo>
                    <a:pt x="9884" y="5065"/>
                    <a:pt x="10945" y="6400"/>
                    <a:pt x="12464" y="8611"/>
                  </a:cubicBezTo>
                  <a:cubicBezTo>
                    <a:pt x="13942" y="10766"/>
                    <a:pt x="16125" y="14467"/>
                    <a:pt x="15916" y="14467"/>
                  </a:cubicBezTo>
                  <a:cubicBezTo>
                    <a:pt x="15514" y="14467"/>
                    <a:pt x="6273" y="9985"/>
                    <a:pt x="4973" y="9160"/>
                  </a:cubicBezTo>
                  <a:cubicBezTo>
                    <a:pt x="3966" y="8520"/>
                    <a:pt x="3529" y="8465"/>
                    <a:pt x="3266" y="8943"/>
                  </a:cubicBezTo>
                  <a:cubicBezTo>
                    <a:pt x="3164" y="9129"/>
                    <a:pt x="2323" y="10131"/>
                    <a:pt x="1398" y="11169"/>
                  </a:cubicBezTo>
                  <a:cubicBezTo>
                    <a:pt x="53" y="12678"/>
                    <a:pt x="-201" y="13074"/>
                    <a:pt x="133" y="13146"/>
                  </a:cubicBezTo>
                  <a:cubicBezTo>
                    <a:pt x="2100" y="13570"/>
                    <a:pt x="12380" y="17881"/>
                    <a:pt x="17250" y="20325"/>
                  </a:cubicBezTo>
                  <a:lnTo>
                    <a:pt x="19205" y="21306"/>
                  </a:lnTo>
                  <a:lnTo>
                    <a:pt x="19438" y="20653"/>
                  </a:lnTo>
                  <a:cubicBezTo>
                    <a:pt x="19566" y="20294"/>
                    <a:pt x="20060" y="19643"/>
                    <a:pt x="20535" y="19205"/>
                  </a:cubicBezTo>
                  <a:cubicBezTo>
                    <a:pt x="21010" y="18767"/>
                    <a:pt x="21399" y="18358"/>
                    <a:pt x="21399" y="18296"/>
                  </a:cubicBezTo>
                  <a:cubicBezTo>
                    <a:pt x="21399" y="18234"/>
                    <a:pt x="20375" y="16424"/>
                    <a:pt x="19124" y="14273"/>
                  </a:cubicBezTo>
                  <a:cubicBezTo>
                    <a:pt x="14584" y="6468"/>
                    <a:pt x="12322" y="2366"/>
                    <a:pt x="11925" y="1222"/>
                  </a:cubicBezTo>
                  <a:cubicBezTo>
                    <a:pt x="11460" y="-121"/>
                    <a:pt x="11211" y="-294"/>
                    <a:pt x="10737" y="39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5" name="任意多边形: 形状 219"/>
            <p:cNvSpPr/>
            <p:nvPr/>
          </p:nvSpPr>
          <p:spPr>
            <a:xfrm>
              <a:off x="724289" y="739656"/>
              <a:ext cx="47643" cy="48063"/>
            </a:xfrm>
            <a:custGeom>
              <a:avLst/>
              <a:gdLst/>
              <a:ahLst/>
              <a:cxnLst>
                <a:cxn ang="0">
                  <a:pos x="wd2" y="hd2"/>
                </a:cxn>
                <a:cxn ang="5400000">
                  <a:pos x="wd2" y="hd2"/>
                </a:cxn>
                <a:cxn ang="10800000">
                  <a:pos x="wd2" y="hd2"/>
                </a:cxn>
                <a:cxn ang="16200000">
                  <a:pos x="wd2" y="hd2"/>
                </a:cxn>
              </a:cxnLst>
              <a:rect l="0" t="0" r="r" b="b"/>
              <a:pathLst>
                <a:path w="21600" h="21453" extrusionOk="0">
                  <a:moveTo>
                    <a:pt x="2466" y="2419"/>
                  </a:moveTo>
                  <a:lnTo>
                    <a:pt x="0" y="4971"/>
                  </a:lnTo>
                  <a:lnTo>
                    <a:pt x="1463" y="5905"/>
                  </a:lnTo>
                  <a:cubicBezTo>
                    <a:pt x="3751" y="7364"/>
                    <a:pt x="12150" y="16034"/>
                    <a:pt x="15299" y="20187"/>
                  </a:cubicBezTo>
                  <a:cubicBezTo>
                    <a:pt x="15887" y="20962"/>
                    <a:pt x="16435" y="21528"/>
                    <a:pt x="16517" y="21445"/>
                  </a:cubicBezTo>
                  <a:cubicBezTo>
                    <a:pt x="16600" y="21362"/>
                    <a:pt x="17777" y="20394"/>
                    <a:pt x="19134" y="19294"/>
                  </a:cubicBezTo>
                  <a:lnTo>
                    <a:pt x="21600" y="17294"/>
                  </a:lnTo>
                  <a:lnTo>
                    <a:pt x="15770" y="11537"/>
                  </a:lnTo>
                  <a:cubicBezTo>
                    <a:pt x="12563" y="8370"/>
                    <a:pt x="8886" y="4511"/>
                    <a:pt x="7598" y="2960"/>
                  </a:cubicBezTo>
                  <a:cubicBezTo>
                    <a:pt x="6309" y="1409"/>
                    <a:pt x="5183" y="79"/>
                    <a:pt x="5094" y="3"/>
                  </a:cubicBezTo>
                  <a:cubicBezTo>
                    <a:pt x="5005" y="-72"/>
                    <a:pt x="3823" y="1015"/>
                    <a:pt x="2466" y="241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6" name="任意多边形: 形状 220"/>
            <p:cNvSpPr/>
            <p:nvPr/>
          </p:nvSpPr>
          <p:spPr>
            <a:xfrm>
              <a:off x="177391" y="744632"/>
              <a:ext cx="58534" cy="59189"/>
            </a:xfrm>
            <a:custGeom>
              <a:avLst/>
              <a:gdLst/>
              <a:ahLst/>
              <a:cxnLst>
                <a:cxn ang="0">
                  <a:pos x="wd2" y="hd2"/>
                </a:cxn>
                <a:cxn ang="5400000">
                  <a:pos x="wd2" y="hd2"/>
                </a:cxn>
                <a:cxn ang="10800000">
                  <a:pos x="wd2" y="hd2"/>
                </a:cxn>
                <a:cxn ang="16200000">
                  <a:pos x="wd2" y="hd2"/>
                </a:cxn>
              </a:cxnLst>
              <a:rect l="0" t="0" r="r" b="b"/>
              <a:pathLst>
                <a:path w="21439" h="21453" extrusionOk="0">
                  <a:moveTo>
                    <a:pt x="15404" y="4850"/>
                  </a:moveTo>
                  <a:cubicBezTo>
                    <a:pt x="15267" y="4714"/>
                    <a:pt x="10978" y="7228"/>
                    <a:pt x="10978" y="7443"/>
                  </a:cubicBezTo>
                  <a:cubicBezTo>
                    <a:pt x="10978" y="7692"/>
                    <a:pt x="12889" y="9478"/>
                    <a:pt x="13155" y="9478"/>
                  </a:cubicBezTo>
                  <a:cubicBezTo>
                    <a:pt x="13420" y="9478"/>
                    <a:pt x="15583" y="5027"/>
                    <a:pt x="15404" y="4850"/>
                  </a:cubicBezTo>
                  <a:close/>
                  <a:moveTo>
                    <a:pt x="17589" y="9"/>
                  </a:moveTo>
                  <a:cubicBezTo>
                    <a:pt x="17906" y="78"/>
                    <a:pt x="19928" y="1659"/>
                    <a:pt x="21433" y="3015"/>
                  </a:cubicBezTo>
                  <a:cubicBezTo>
                    <a:pt x="21535" y="3106"/>
                    <a:pt x="20363" y="5528"/>
                    <a:pt x="18829" y="8396"/>
                  </a:cubicBezTo>
                  <a:cubicBezTo>
                    <a:pt x="17295" y="11264"/>
                    <a:pt x="15722" y="14474"/>
                    <a:pt x="15334" y="15529"/>
                  </a:cubicBezTo>
                  <a:cubicBezTo>
                    <a:pt x="14947" y="16585"/>
                    <a:pt x="14305" y="18193"/>
                    <a:pt x="13909" y="19103"/>
                  </a:cubicBezTo>
                  <a:cubicBezTo>
                    <a:pt x="13512" y="20013"/>
                    <a:pt x="13199" y="20941"/>
                    <a:pt x="13212" y="21166"/>
                  </a:cubicBezTo>
                  <a:cubicBezTo>
                    <a:pt x="13235" y="21553"/>
                    <a:pt x="13209" y="21552"/>
                    <a:pt x="12683" y="21142"/>
                  </a:cubicBezTo>
                  <a:cubicBezTo>
                    <a:pt x="12378" y="20905"/>
                    <a:pt x="11353" y="19994"/>
                    <a:pt x="10405" y="19118"/>
                  </a:cubicBezTo>
                  <a:lnTo>
                    <a:pt x="8682" y="17526"/>
                  </a:lnTo>
                  <a:lnTo>
                    <a:pt x="9578" y="15903"/>
                  </a:lnTo>
                  <a:cubicBezTo>
                    <a:pt x="10070" y="15011"/>
                    <a:pt x="10798" y="13677"/>
                    <a:pt x="11196" y="12940"/>
                  </a:cubicBezTo>
                  <a:lnTo>
                    <a:pt x="11918" y="11600"/>
                  </a:lnTo>
                  <a:lnTo>
                    <a:pt x="10392" y="10204"/>
                  </a:lnTo>
                  <a:cubicBezTo>
                    <a:pt x="9552" y="9436"/>
                    <a:pt x="8776" y="8808"/>
                    <a:pt x="8668" y="8808"/>
                  </a:cubicBezTo>
                  <a:cubicBezTo>
                    <a:pt x="8274" y="8808"/>
                    <a:pt x="5774" y="10629"/>
                    <a:pt x="4676" y="11715"/>
                  </a:cubicBezTo>
                  <a:cubicBezTo>
                    <a:pt x="4057" y="12328"/>
                    <a:pt x="3511" y="12829"/>
                    <a:pt x="3462" y="12829"/>
                  </a:cubicBezTo>
                  <a:cubicBezTo>
                    <a:pt x="3413" y="12829"/>
                    <a:pt x="2977" y="12451"/>
                    <a:pt x="2492" y="11990"/>
                  </a:cubicBezTo>
                  <a:cubicBezTo>
                    <a:pt x="2007" y="11529"/>
                    <a:pt x="1220" y="10832"/>
                    <a:pt x="742" y="10442"/>
                  </a:cubicBezTo>
                  <a:cubicBezTo>
                    <a:pt x="264" y="10051"/>
                    <a:pt x="-65" y="9632"/>
                    <a:pt x="11" y="9510"/>
                  </a:cubicBezTo>
                  <a:cubicBezTo>
                    <a:pt x="175" y="9247"/>
                    <a:pt x="497" y="9077"/>
                    <a:pt x="5222" y="6748"/>
                  </a:cubicBezTo>
                  <a:cubicBezTo>
                    <a:pt x="14683" y="2085"/>
                    <a:pt x="16345" y="1194"/>
                    <a:pt x="16764" y="558"/>
                  </a:cubicBezTo>
                  <a:cubicBezTo>
                    <a:pt x="17032" y="153"/>
                    <a:pt x="17332" y="-47"/>
                    <a:pt x="17589" y="9"/>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7" name="任意多边形: 形状 221"/>
            <p:cNvSpPr/>
            <p:nvPr/>
          </p:nvSpPr>
          <p:spPr>
            <a:xfrm>
              <a:off x="686276" y="755387"/>
              <a:ext cx="63707" cy="67447"/>
            </a:xfrm>
            <a:custGeom>
              <a:avLst/>
              <a:gdLst/>
              <a:ahLst/>
              <a:cxnLst>
                <a:cxn ang="0">
                  <a:pos x="wd2" y="hd2"/>
                </a:cxn>
                <a:cxn ang="5400000">
                  <a:pos x="wd2" y="hd2"/>
                </a:cxn>
                <a:cxn ang="10800000">
                  <a:pos x="wd2" y="hd2"/>
                </a:cxn>
                <a:cxn ang="16200000">
                  <a:pos x="wd2" y="hd2"/>
                </a:cxn>
              </a:cxnLst>
              <a:rect l="0" t="0" r="r" b="b"/>
              <a:pathLst>
                <a:path w="21514" h="21280" extrusionOk="0">
                  <a:moveTo>
                    <a:pt x="10890" y="196"/>
                  </a:moveTo>
                  <a:cubicBezTo>
                    <a:pt x="10818" y="305"/>
                    <a:pt x="10180" y="713"/>
                    <a:pt x="9473" y="1102"/>
                  </a:cubicBezTo>
                  <a:cubicBezTo>
                    <a:pt x="8766" y="1491"/>
                    <a:pt x="8195" y="1882"/>
                    <a:pt x="8205" y="1973"/>
                  </a:cubicBezTo>
                  <a:cubicBezTo>
                    <a:pt x="8214" y="2063"/>
                    <a:pt x="8931" y="2815"/>
                    <a:pt x="9798" y="3643"/>
                  </a:cubicBezTo>
                  <a:cubicBezTo>
                    <a:pt x="11913" y="5666"/>
                    <a:pt x="15291" y="9466"/>
                    <a:pt x="15118" y="9628"/>
                  </a:cubicBezTo>
                  <a:cubicBezTo>
                    <a:pt x="15025" y="9715"/>
                    <a:pt x="8926" y="7272"/>
                    <a:pt x="5955" y="5958"/>
                  </a:cubicBezTo>
                  <a:cubicBezTo>
                    <a:pt x="5071" y="5567"/>
                    <a:pt x="4245" y="5247"/>
                    <a:pt x="4120" y="5247"/>
                  </a:cubicBezTo>
                  <a:cubicBezTo>
                    <a:pt x="3778" y="5247"/>
                    <a:pt x="82" y="7613"/>
                    <a:pt x="2" y="7883"/>
                  </a:cubicBezTo>
                  <a:cubicBezTo>
                    <a:pt x="-36" y="8012"/>
                    <a:pt x="526" y="8675"/>
                    <a:pt x="1251" y="9356"/>
                  </a:cubicBezTo>
                  <a:cubicBezTo>
                    <a:pt x="3449" y="11421"/>
                    <a:pt x="7317" y="16369"/>
                    <a:pt x="10116" y="20698"/>
                  </a:cubicBezTo>
                  <a:cubicBezTo>
                    <a:pt x="10559" y="21383"/>
                    <a:pt x="10605" y="21405"/>
                    <a:pt x="10871" y="21065"/>
                  </a:cubicBezTo>
                  <a:cubicBezTo>
                    <a:pt x="11027" y="20866"/>
                    <a:pt x="11679" y="20354"/>
                    <a:pt x="12320" y="19926"/>
                  </a:cubicBezTo>
                  <a:cubicBezTo>
                    <a:pt x="12962" y="19498"/>
                    <a:pt x="13465" y="19044"/>
                    <a:pt x="13438" y="18917"/>
                  </a:cubicBezTo>
                  <a:cubicBezTo>
                    <a:pt x="13412" y="18789"/>
                    <a:pt x="12826" y="18133"/>
                    <a:pt x="12137" y="17459"/>
                  </a:cubicBezTo>
                  <a:cubicBezTo>
                    <a:pt x="9849" y="15220"/>
                    <a:pt x="5906" y="10716"/>
                    <a:pt x="6086" y="10548"/>
                  </a:cubicBezTo>
                  <a:cubicBezTo>
                    <a:pt x="6148" y="10490"/>
                    <a:pt x="13647" y="13345"/>
                    <a:pt x="17704" y="14970"/>
                  </a:cubicBezTo>
                  <a:lnTo>
                    <a:pt x="19104" y="15531"/>
                  </a:lnTo>
                  <a:lnTo>
                    <a:pt x="20253" y="14423"/>
                  </a:lnTo>
                  <a:cubicBezTo>
                    <a:pt x="20885" y="13814"/>
                    <a:pt x="21450" y="13253"/>
                    <a:pt x="21507" y="13176"/>
                  </a:cubicBezTo>
                  <a:cubicBezTo>
                    <a:pt x="21564" y="13100"/>
                    <a:pt x="21299" y="12706"/>
                    <a:pt x="20918" y="12301"/>
                  </a:cubicBezTo>
                  <a:cubicBezTo>
                    <a:pt x="18585" y="9825"/>
                    <a:pt x="12850" y="2434"/>
                    <a:pt x="11935" y="726"/>
                  </a:cubicBezTo>
                  <a:cubicBezTo>
                    <a:pt x="11551" y="9"/>
                    <a:pt x="11149" y="-195"/>
                    <a:pt x="10890" y="19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8" name="任意多边形: 形状 222"/>
            <p:cNvSpPr/>
            <p:nvPr/>
          </p:nvSpPr>
          <p:spPr>
            <a:xfrm>
              <a:off x="219873" y="766042"/>
              <a:ext cx="42543" cy="50632"/>
            </a:xfrm>
            <a:custGeom>
              <a:avLst/>
              <a:gdLst/>
              <a:ahLst/>
              <a:cxnLst>
                <a:cxn ang="0">
                  <a:pos x="wd2" y="hd2"/>
                </a:cxn>
                <a:cxn ang="5400000">
                  <a:pos x="wd2" y="hd2"/>
                </a:cxn>
                <a:cxn ang="10800000">
                  <a:pos x="wd2" y="hd2"/>
                </a:cxn>
                <a:cxn ang="16200000">
                  <a:pos x="wd2" y="hd2"/>
                </a:cxn>
              </a:cxnLst>
              <a:rect l="0" t="0" r="r" b="b"/>
              <a:pathLst>
                <a:path w="21392" h="21428" extrusionOk="0">
                  <a:moveTo>
                    <a:pt x="14655" y="1064"/>
                  </a:moveTo>
                  <a:cubicBezTo>
                    <a:pt x="14363" y="1707"/>
                    <a:pt x="13487" y="2916"/>
                    <a:pt x="12706" y="3750"/>
                  </a:cubicBezTo>
                  <a:cubicBezTo>
                    <a:pt x="11926" y="4584"/>
                    <a:pt x="10299" y="6382"/>
                    <a:pt x="9090" y="7744"/>
                  </a:cubicBezTo>
                  <a:cubicBezTo>
                    <a:pt x="7881" y="9107"/>
                    <a:pt x="5775" y="11396"/>
                    <a:pt x="4411" y="12830"/>
                  </a:cubicBezTo>
                  <a:cubicBezTo>
                    <a:pt x="1675" y="15708"/>
                    <a:pt x="-86" y="17744"/>
                    <a:pt x="3" y="17927"/>
                  </a:cubicBezTo>
                  <a:cubicBezTo>
                    <a:pt x="175" y="18281"/>
                    <a:pt x="5491" y="21545"/>
                    <a:pt x="5700" y="21426"/>
                  </a:cubicBezTo>
                  <a:cubicBezTo>
                    <a:pt x="6060" y="21220"/>
                    <a:pt x="9202" y="17443"/>
                    <a:pt x="11779" y="14119"/>
                  </a:cubicBezTo>
                  <a:cubicBezTo>
                    <a:pt x="14679" y="10377"/>
                    <a:pt x="17901" y="6894"/>
                    <a:pt x="19959" y="5276"/>
                  </a:cubicBezTo>
                  <a:cubicBezTo>
                    <a:pt x="20971" y="4481"/>
                    <a:pt x="21514" y="3866"/>
                    <a:pt x="21369" y="3682"/>
                  </a:cubicBezTo>
                  <a:cubicBezTo>
                    <a:pt x="21108" y="3351"/>
                    <a:pt x="16072" y="182"/>
                    <a:pt x="15527" y="6"/>
                  </a:cubicBezTo>
                  <a:cubicBezTo>
                    <a:pt x="15339" y="-55"/>
                    <a:pt x="14947" y="421"/>
                    <a:pt x="14655" y="106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39" name="任意多边形: 形状 223"/>
            <p:cNvSpPr/>
            <p:nvPr/>
          </p:nvSpPr>
          <p:spPr>
            <a:xfrm>
              <a:off x="642425" y="784037"/>
              <a:ext cx="58473" cy="62300"/>
            </a:xfrm>
            <a:custGeom>
              <a:avLst/>
              <a:gdLst/>
              <a:ahLst/>
              <a:cxnLst>
                <a:cxn ang="0">
                  <a:pos x="wd2" y="hd2"/>
                </a:cxn>
                <a:cxn ang="5400000">
                  <a:pos x="wd2" y="hd2"/>
                </a:cxn>
                <a:cxn ang="10800000">
                  <a:pos x="wd2" y="hd2"/>
                </a:cxn>
                <a:cxn ang="16200000">
                  <a:pos x="wd2" y="hd2"/>
                </a:cxn>
              </a:cxnLst>
              <a:rect l="0" t="0" r="r" b="b"/>
              <a:pathLst>
                <a:path w="21197" h="21179" extrusionOk="0">
                  <a:moveTo>
                    <a:pt x="12398" y="653"/>
                  </a:moveTo>
                  <a:cubicBezTo>
                    <a:pt x="11661" y="1062"/>
                    <a:pt x="10871" y="1586"/>
                    <a:pt x="10643" y="1817"/>
                  </a:cubicBezTo>
                  <a:cubicBezTo>
                    <a:pt x="10235" y="2229"/>
                    <a:pt x="10240" y="2251"/>
                    <a:pt x="10879" y="2899"/>
                  </a:cubicBezTo>
                  <a:cubicBezTo>
                    <a:pt x="11898" y="3930"/>
                    <a:pt x="12542" y="4825"/>
                    <a:pt x="14295" y="7645"/>
                  </a:cubicBezTo>
                  <a:cubicBezTo>
                    <a:pt x="18726" y="14772"/>
                    <a:pt x="18800" y="15303"/>
                    <a:pt x="15650" y="17285"/>
                  </a:cubicBezTo>
                  <a:cubicBezTo>
                    <a:pt x="14119" y="18248"/>
                    <a:pt x="12654" y="18019"/>
                    <a:pt x="11618" y="16654"/>
                  </a:cubicBezTo>
                  <a:cubicBezTo>
                    <a:pt x="10375" y="15017"/>
                    <a:pt x="7203" y="9803"/>
                    <a:pt x="6097" y="7579"/>
                  </a:cubicBezTo>
                  <a:cubicBezTo>
                    <a:pt x="5222" y="5821"/>
                    <a:pt x="4775" y="5136"/>
                    <a:pt x="4554" y="5216"/>
                  </a:cubicBezTo>
                  <a:cubicBezTo>
                    <a:pt x="3864" y="5464"/>
                    <a:pt x="0" y="7680"/>
                    <a:pt x="0" y="7827"/>
                  </a:cubicBezTo>
                  <a:cubicBezTo>
                    <a:pt x="0" y="7914"/>
                    <a:pt x="258" y="8215"/>
                    <a:pt x="574" y="8496"/>
                  </a:cubicBezTo>
                  <a:cubicBezTo>
                    <a:pt x="1527" y="9344"/>
                    <a:pt x="2873" y="11307"/>
                    <a:pt x="4863" y="14747"/>
                  </a:cubicBezTo>
                  <a:cubicBezTo>
                    <a:pt x="7035" y="18501"/>
                    <a:pt x="7912" y="19661"/>
                    <a:pt x="9181" y="20461"/>
                  </a:cubicBezTo>
                  <a:cubicBezTo>
                    <a:pt x="10915" y="21553"/>
                    <a:pt x="12897" y="21407"/>
                    <a:pt x="15947" y="19964"/>
                  </a:cubicBezTo>
                  <a:cubicBezTo>
                    <a:pt x="19851" y="18116"/>
                    <a:pt x="21600" y="15807"/>
                    <a:pt x="21119" y="13137"/>
                  </a:cubicBezTo>
                  <a:cubicBezTo>
                    <a:pt x="21037" y="12682"/>
                    <a:pt x="20113" y="10860"/>
                    <a:pt x="19065" y="9087"/>
                  </a:cubicBezTo>
                  <a:cubicBezTo>
                    <a:pt x="16514" y="4771"/>
                    <a:pt x="14832" y="1613"/>
                    <a:pt x="14642" y="784"/>
                  </a:cubicBezTo>
                  <a:cubicBezTo>
                    <a:pt x="14556" y="410"/>
                    <a:pt x="14318" y="60"/>
                    <a:pt x="14112" y="6"/>
                  </a:cubicBezTo>
                  <a:cubicBezTo>
                    <a:pt x="13907" y="-47"/>
                    <a:pt x="13136" y="244"/>
                    <a:pt x="12398" y="6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0" name="任意多边形: 形状 224"/>
            <p:cNvSpPr/>
            <p:nvPr/>
          </p:nvSpPr>
          <p:spPr>
            <a:xfrm>
              <a:off x="249267" y="791187"/>
              <a:ext cx="50964" cy="53265"/>
            </a:xfrm>
            <a:custGeom>
              <a:avLst/>
              <a:gdLst/>
              <a:ahLst/>
              <a:cxnLst>
                <a:cxn ang="0">
                  <a:pos x="wd2" y="hd2"/>
                </a:cxn>
                <a:cxn ang="5400000">
                  <a:pos x="wd2" y="hd2"/>
                </a:cxn>
                <a:cxn ang="10800000">
                  <a:pos x="wd2" y="hd2"/>
                </a:cxn>
                <a:cxn ang="16200000">
                  <a:pos x="wd2" y="hd2"/>
                </a:cxn>
              </a:cxnLst>
              <a:rect l="0" t="0" r="r" b="b"/>
              <a:pathLst>
                <a:path w="21242" h="21225" extrusionOk="0">
                  <a:moveTo>
                    <a:pt x="15567" y="361"/>
                  </a:moveTo>
                  <a:cubicBezTo>
                    <a:pt x="15481" y="574"/>
                    <a:pt x="15411" y="917"/>
                    <a:pt x="15411" y="1123"/>
                  </a:cubicBezTo>
                  <a:cubicBezTo>
                    <a:pt x="15411" y="1328"/>
                    <a:pt x="14912" y="2341"/>
                    <a:pt x="14302" y="3374"/>
                  </a:cubicBezTo>
                  <a:cubicBezTo>
                    <a:pt x="13692" y="4407"/>
                    <a:pt x="11731" y="7752"/>
                    <a:pt x="9945" y="10809"/>
                  </a:cubicBezTo>
                  <a:cubicBezTo>
                    <a:pt x="5907" y="17719"/>
                    <a:pt x="5172" y="18398"/>
                    <a:pt x="2600" y="17597"/>
                  </a:cubicBezTo>
                  <a:cubicBezTo>
                    <a:pt x="858" y="17055"/>
                    <a:pt x="840" y="17057"/>
                    <a:pt x="402" y="17866"/>
                  </a:cubicBezTo>
                  <a:cubicBezTo>
                    <a:pt x="-287" y="19140"/>
                    <a:pt x="-138" y="19518"/>
                    <a:pt x="1220" y="19939"/>
                  </a:cubicBezTo>
                  <a:cubicBezTo>
                    <a:pt x="5580" y="21292"/>
                    <a:pt x="6648" y="21451"/>
                    <a:pt x="8290" y="20995"/>
                  </a:cubicBezTo>
                  <a:cubicBezTo>
                    <a:pt x="9977" y="20526"/>
                    <a:pt x="10626" y="19802"/>
                    <a:pt x="13082" y="15655"/>
                  </a:cubicBezTo>
                  <a:cubicBezTo>
                    <a:pt x="15002" y="12413"/>
                    <a:pt x="18882" y="6574"/>
                    <a:pt x="20356" y="4707"/>
                  </a:cubicBezTo>
                  <a:cubicBezTo>
                    <a:pt x="20935" y="3974"/>
                    <a:pt x="21313" y="3259"/>
                    <a:pt x="21231" y="3054"/>
                  </a:cubicBezTo>
                  <a:cubicBezTo>
                    <a:pt x="21151" y="2855"/>
                    <a:pt x="20358" y="2312"/>
                    <a:pt x="19468" y="1847"/>
                  </a:cubicBezTo>
                  <a:cubicBezTo>
                    <a:pt x="18579" y="1382"/>
                    <a:pt x="17470" y="770"/>
                    <a:pt x="17005" y="487"/>
                  </a:cubicBezTo>
                  <a:cubicBezTo>
                    <a:pt x="15991" y="-130"/>
                    <a:pt x="15771" y="-149"/>
                    <a:pt x="15567" y="361"/>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1" name="任意多边形: 形状 225"/>
            <p:cNvSpPr/>
            <p:nvPr/>
          </p:nvSpPr>
          <p:spPr>
            <a:xfrm>
              <a:off x="285939" y="802827"/>
              <a:ext cx="36044" cy="53910"/>
            </a:xfrm>
            <a:custGeom>
              <a:avLst/>
              <a:gdLst/>
              <a:ahLst/>
              <a:cxnLst>
                <a:cxn ang="0">
                  <a:pos x="wd2" y="hd2"/>
                </a:cxn>
                <a:cxn ang="5400000">
                  <a:pos x="wd2" y="hd2"/>
                </a:cxn>
                <a:cxn ang="10800000">
                  <a:pos x="wd2" y="hd2"/>
                </a:cxn>
                <a:cxn ang="16200000">
                  <a:pos x="wd2" y="hd2"/>
                </a:cxn>
              </a:cxnLst>
              <a:rect l="0" t="0" r="r" b="b"/>
              <a:pathLst>
                <a:path w="21507" h="21496" extrusionOk="0">
                  <a:moveTo>
                    <a:pt x="12678" y="553"/>
                  </a:moveTo>
                  <a:cubicBezTo>
                    <a:pt x="12466" y="857"/>
                    <a:pt x="11970" y="1825"/>
                    <a:pt x="11575" y="2703"/>
                  </a:cubicBezTo>
                  <a:cubicBezTo>
                    <a:pt x="11181" y="3581"/>
                    <a:pt x="9214" y="6512"/>
                    <a:pt x="7203" y="9215"/>
                  </a:cubicBezTo>
                  <a:cubicBezTo>
                    <a:pt x="5192" y="11918"/>
                    <a:pt x="2789" y="15153"/>
                    <a:pt x="1863" y="16405"/>
                  </a:cubicBezTo>
                  <a:cubicBezTo>
                    <a:pt x="937" y="17657"/>
                    <a:pt x="100" y="18763"/>
                    <a:pt x="4" y="18862"/>
                  </a:cubicBezTo>
                  <a:cubicBezTo>
                    <a:pt x="-93" y="18962"/>
                    <a:pt x="1646" y="19641"/>
                    <a:pt x="3869" y="20372"/>
                  </a:cubicBezTo>
                  <a:cubicBezTo>
                    <a:pt x="6091" y="21102"/>
                    <a:pt x="7890" y="21600"/>
                    <a:pt x="7865" y="21478"/>
                  </a:cubicBezTo>
                  <a:cubicBezTo>
                    <a:pt x="7755" y="20933"/>
                    <a:pt x="18118" y="6726"/>
                    <a:pt x="20248" y="4500"/>
                  </a:cubicBezTo>
                  <a:cubicBezTo>
                    <a:pt x="20940" y="3777"/>
                    <a:pt x="21507" y="3078"/>
                    <a:pt x="21507" y="2948"/>
                  </a:cubicBezTo>
                  <a:cubicBezTo>
                    <a:pt x="21507" y="2756"/>
                    <a:pt x="13761" y="0"/>
                    <a:pt x="13220" y="0"/>
                  </a:cubicBezTo>
                  <a:cubicBezTo>
                    <a:pt x="13134" y="0"/>
                    <a:pt x="12890" y="249"/>
                    <a:pt x="12678" y="55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2" name="任意多边形: 形状 226"/>
            <p:cNvSpPr/>
            <p:nvPr/>
          </p:nvSpPr>
          <p:spPr>
            <a:xfrm>
              <a:off x="584141" y="816744"/>
              <a:ext cx="52439" cy="57956"/>
            </a:xfrm>
            <a:custGeom>
              <a:avLst/>
              <a:gdLst/>
              <a:ahLst/>
              <a:cxnLst>
                <a:cxn ang="0">
                  <a:pos x="wd2" y="hd2"/>
                </a:cxn>
                <a:cxn ang="5400000">
                  <a:pos x="wd2" y="hd2"/>
                </a:cxn>
                <a:cxn ang="10800000">
                  <a:pos x="wd2" y="hd2"/>
                </a:cxn>
                <a:cxn ang="16200000">
                  <a:pos x="wd2" y="hd2"/>
                </a:cxn>
              </a:cxnLst>
              <a:rect l="0" t="0" r="r" b="b"/>
              <a:pathLst>
                <a:path w="20812" h="21321" extrusionOk="0">
                  <a:moveTo>
                    <a:pt x="10170" y="793"/>
                  </a:moveTo>
                  <a:cubicBezTo>
                    <a:pt x="7022" y="1697"/>
                    <a:pt x="4930" y="2702"/>
                    <a:pt x="2520" y="4469"/>
                  </a:cubicBezTo>
                  <a:cubicBezTo>
                    <a:pt x="1117" y="5497"/>
                    <a:pt x="653" y="6382"/>
                    <a:pt x="123" y="9040"/>
                  </a:cubicBezTo>
                  <a:cubicBezTo>
                    <a:pt x="-665" y="12991"/>
                    <a:pt x="2455" y="19439"/>
                    <a:pt x="5843" y="20861"/>
                  </a:cubicBezTo>
                  <a:cubicBezTo>
                    <a:pt x="7495" y="21555"/>
                    <a:pt x="11198" y="21450"/>
                    <a:pt x="13716" y="20638"/>
                  </a:cubicBezTo>
                  <a:cubicBezTo>
                    <a:pt x="17527" y="19410"/>
                    <a:pt x="20935" y="18006"/>
                    <a:pt x="20809" y="17717"/>
                  </a:cubicBezTo>
                  <a:cubicBezTo>
                    <a:pt x="20044" y="15972"/>
                    <a:pt x="19549" y="14512"/>
                    <a:pt x="18952" y="12243"/>
                  </a:cubicBezTo>
                  <a:cubicBezTo>
                    <a:pt x="18561" y="10757"/>
                    <a:pt x="18195" y="9498"/>
                    <a:pt x="18138" y="9446"/>
                  </a:cubicBezTo>
                  <a:cubicBezTo>
                    <a:pt x="17957" y="9278"/>
                    <a:pt x="12615" y="11055"/>
                    <a:pt x="12615" y="11282"/>
                  </a:cubicBezTo>
                  <a:cubicBezTo>
                    <a:pt x="12615" y="11402"/>
                    <a:pt x="12882" y="11825"/>
                    <a:pt x="13208" y="12221"/>
                  </a:cubicBezTo>
                  <a:cubicBezTo>
                    <a:pt x="13535" y="12618"/>
                    <a:pt x="14155" y="13879"/>
                    <a:pt x="14586" y="15025"/>
                  </a:cubicBezTo>
                  <a:cubicBezTo>
                    <a:pt x="15320" y="16972"/>
                    <a:pt x="15345" y="17135"/>
                    <a:pt x="14968" y="17521"/>
                  </a:cubicBezTo>
                  <a:cubicBezTo>
                    <a:pt x="14066" y="18444"/>
                    <a:pt x="10922" y="18664"/>
                    <a:pt x="9403" y="17909"/>
                  </a:cubicBezTo>
                  <a:cubicBezTo>
                    <a:pt x="7585" y="17007"/>
                    <a:pt x="5255" y="12114"/>
                    <a:pt x="4916" y="8487"/>
                  </a:cubicBezTo>
                  <a:cubicBezTo>
                    <a:pt x="4819" y="7440"/>
                    <a:pt x="4894" y="7102"/>
                    <a:pt x="5379" y="6416"/>
                  </a:cubicBezTo>
                  <a:cubicBezTo>
                    <a:pt x="6985" y="4143"/>
                    <a:pt x="10646" y="3098"/>
                    <a:pt x="13607" y="4066"/>
                  </a:cubicBezTo>
                  <a:cubicBezTo>
                    <a:pt x="14211" y="4264"/>
                    <a:pt x="14752" y="4326"/>
                    <a:pt x="14875" y="4212"/>
                  </a:cubicBezTo>
                  <a:cubicBezTo>
                    <a:pt x="14998" y="4098"/>
                    <a:pt x="14963" y="3177"/>
                    <a:pt x="14793" y="2054"/>
                  </a:cubicBezTo>
                  <a:cubicBezTo>
                    <a:pt x="14514" y="205"/>
                    <a:pt x="14462" y="89"/>
                    <a:pt x="13862" y="4"/>
                  </a:cubicBezTo>
                  <a:cubicBezTo>
                    <a:pt x="13513" y="-45"/>
                    <a:pt x="11851" y="310"/>
                    <a:pt x="10170" y="793"/>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3" name="任意多边形: 形状 227"/>
            <p:cNvSpPr/>
            <p:nvPr/>
          </p:nvSpPr>
          <p:spPr>
            <a:xfrm>
              <a:off x="306776" y="818259"/>
              <a:ext cx="47657" cy="59877"/>
            </a:xfrm>
            <a:custGeom>
              <a:avLst/>
              <a:gdLst/>
              <a:ahLst/>
              <a:cxnLst>
                <a:cxn ang="0">
                  <a:pos x="wd2" y="hd2"/>
                </a:cxn>
                <a:cxn ang="5400000">
                  <a:pos x="wd2" y="hd2"/>
                </a:cxn>
                <a:cxn ang="10800000">
                  <a:pos x="wd2" y="hd2"/>
                </a:cxn>
                <a:cxn ang="16200000">
                  <a:pos x="wd2" y="hd2"/>
                </a:cxn>
              </a:cxnLst>
              <a:rect l="0" t="0" r="r" b="b"/>
              <a:pathLst>
                <a:path w="21389" h="21600" extrusionOk="0">
                  <a:moveTo>
                    <a:pt x="14983" y="4959"/>
                  </a:moveTo>
                  <a:lnTo>
                    <a:pt x="13047" y="6949"/>
                  </a:lnTo>
                  <a:cubicBezTo>
                    <a:pt x="11982" y="8043"/>
                    <a:pt x="11139" y="9060"/>
                    <a:pt x="11173" y="9208"/>
                  </a:cubicBezTo>
                  <a:cubicBezTo>
                    <a:pt x="11206" y="9356"/>
                    <a:pt x="11704" y="9604"/>
                    <a:pt x="12279" y="9760"/>
                  </a:cubicBezTo>
                  <a:cubicBezTo>
                    <a:pt x="12854" y="9916"/>
                    <a:pt x="13658" y="10177"/>
                    <a:pt x="14066" y="10341"/>
                  </a:cubicBezTo>
                  <a:lnTo>
                    <a:pt x="14809" y="10639"/>
                  </a:lnTo>
                  <a:lnTo>
                    <a:pt x="14829" y="9372"/>
                  </a:lnTo>
                  <a:cubicBezTo>
                    <a:pt x="14840" y="8675"/>
                    <a:pt x="14880" y="7397"/>
                    <a:pt x="14916" y="6532"/>
                  </a:cubicBezTo>
                  <a:close/>
                  <a:moveTo>
                    <a:pt x="15814" y="0"/>
                  </a:moveTo>
                  <a:cubicBezTo>
                    <a:pt x="16218" y="0"/>
                    <a:pt x="16792" y="137"/>
                    <a:pt x="18579" y="595"/>
                  </a:cubicBezTo>
                  <a:cubicBezTo>
                    <a:pt x="19796" y="907"/>
                    <a:pt x="20964" y="1292"/>
                    <a:pt x="21174" y="1451"/>
                  </a:cubicBezTo>
                  <a:cubicBezTo>
                    <a:pt x="21500" y="1697"/>
                    <a:pt x="21470" y="2298"/>
                    <a:pt x="20975" y="5478"/>
                  </a:cubicBezTo>
                  <a:cubicBezTo>
                    <a:pt x="20321" y="9672"/>
                    <a:pt x="19944" y="16322"/>
                    <a:pt x="20179" y="19498"/>
                  </a:cubicBezTo>
                  <a:lnTo>
                    <a:pt x="20336" y="21600"/>
                  </a:lnTo>
                  <a:lnTo>
                    <a:pt x="19457" y="21375"/>
                  </a:lnTo>
                  <a:cubicBezTo>
                    <a:pt x="18554" y="21143"/>
                    <a:pt x="13379" y="19551"/>
                    <a:pt x="13254" y="19466"/>
                  </a:cubicBezTo>
                  <a:cubicBezTo>
                    <a:pt x="13174" y="19412"/>
                    <a:pt x="13481" y="17906"/>
                    <a:pt x="14158" y="15036"/>
                  </a:cubicBezTo>
                  <a:cubicBezTo>
                    <a:pt x="14412" y="13957"/>
                    <a:pt x="14516" y="12997"/>
                    <a:pt x="14387" y="12901"/>
                  </a:cubicBezTo>
                  <a:cubicBezTo>
                    <a:pt x="14108" y="12693"/>
                    <a:pt x="9962" y="11551"/>
                    <a:pt x="9487" y="11551"/>
                  </a:cubicBezTo>
                  <a:cubicBezTo>
                    <a:pt x="8545" y="11551"/>
                    <a:pt x="5718" y="15301"/>
                    <a:pt x="5718" y="16551"/>
                  </a:cubicBezTo>
                  <a:cubicBezTo>
                    <a:pt x="5718" y="17166"/>
                    <a:pt x="5035" y="17142"/>
                    <a:pt x="2886" y="16450"/>
                  </a:cubicBezTo>
                  <a:cubicBezTo>
                    <a:pt x="1731" y="16079"/>
                    <a:pt x="647" y="15774"/>
                    <a:pt x="478" y="15774"/>
                  </a:cubicBezTo>
                  <a:cubicBezTo>
                    <a:pt x="308" y="15774"/>
                    <a:pt x="97" y="15622"/>
                    <a:pt x="8" y="15437"/>
                  </a:cubicBezTo>
                  <a:cubicBezTo>
                    <a:pt x="-100" y="15211"/>
                    <a:pt x="861" y="14257"/>
                    <a:pt x="2906" y="12560"/>
                  </a:cubicBezTo>
                  <a:cubicBezTo>
                    <a:pt x="6107" y="9904"/>
                    <a:pt x="14106" y="1919"/>
                    <a:pt x="14718" y="769"/>
                  </a:cubicBezTo>
                  <a:cubicBezTo>
                    <a:pt x="14913" y="402"/>
                    <a:pt x="15233" y="74"/>
                    <a:pt x="15428" y="40"/>
                  </a:cubicBezTo>
                  <a:cubicBezTo>
                    <a:pt x="15564" y="16"/>
                    <a:pt x="15680" y="0"/>
                    <a:pt x="15814"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4" name="任意多边形: 形状 228"/>
            <p:cNvSpPr/>
            <p:nvPr/>
          </p:nvSpPr>
          <p:spPr>
            <a:xfrm>
              <a:off x="531646" y="832086"/>
              <a:ext cx="50759" cy="60466"/>
            </a:xfrm>
            <a:custGeom>
              <a:avLst/>
              <a:gdLst/>
              <a:ahLst/>
              <a:cxnLst>
                <a:cxn ang="0">
                  <a:pos x="wd2" y="hd2"/>
                </a:cxn>
                <a:cxn ang="5400000">
                  <a:pos x="wd2" y="hd2"/>
                </a:cxn>
                <a:cxn ang="10800000">
                  <a:pos x="wd2" y="hd2"/>
                </a:cxn>
                <a:cxn ang="16200000">
                  <a:pos x="wd2" y="hd2"/>
                </a:cxn>
              </a:cxnLst>
              <a:rect l="0" t="0" r="r" b="b"/>
              <a:pathLst>
                <a:path w="21465" h="21523" extrusionOk="0">
                  <a:moveTo>
                    <a:pt x="15836" y="114"/>
                  </a:moveTo>
                  <a:cubicBezTo>
                    <a:pt x="15478" y="216"/>
                    <a:pt x="14686" y="412"/>
                    <a:pt x="14077" y="549"/>
                  </a:cubicBezTo>
                  <a:cubicBezTo>
                    <a:pt x="13468" y="687"/>
                    <a:pt x="12911" y="867"/>
                    <a:pt x="12839" y="950"/>
                  </a:cubicBezTo>
                  <a:cubicBezTo>
                    <a:pt x="12767" y="1033"/>
                    <a:pt x="12954" y="1644"/>
                    <a:pt x="13254" y="2308"/>
                  </a:cubicBezTo>
                  <a:cubicBezTo>
                    <a:pt x="14289" y="4597"/>
                    <a:pt x="15881" y="9929"/>
                    <a:pt x="15957" y="11363"/>
                  </a:cubicBezTo>
                  <a:cubicBezTo>
                    <a:pt x="15973" y="11661"/>
                    <a:pt x="10317" y="6262"/>
                    <a:pt x="8321" y="4074"/>
                  </a:cubicBezTo>
                  <a:cubicBezTo>
                    <a:pt x="7269" y="2922"/>
                    <a:pt x="6358" y="1994"/>
                    <a:pt x="6296" y="2014"/>
                  </a:cubicBezTo>
                  <a:cubicBezTo>
                    <a:pt x="6233" y="2033"/>
                    <a:pt x="4807" y="2218"/>
                    <a:pt x="3126" y="2425"/>
                  </a:cubicBezTo>
                  <a:cubicBezTo>
                    <a:pt x="1445" y="2631"/>
                    <a:pt x="41" y="2892"/>
                    <a:pt x="7" y="3005"/>
                  </a:cubicBezTo>
                  <a:cubicBezTo>
                    <a:pt x="-28" y="3117"/>
                    <a:pt x="70" y="3524"/>
                    <a:pt x="225" y="3910"/>
                  </a:cubicBezTo>
                  <a:cubicBezTo>
                    <a:pt x="959" y="5736"/>
                    <a:pt x="1309" y="6831"/>
                    <a:pt x="2164" y="9975"/>
                  </a:cubicBezTo>
                  <a:cubicBezTo>
                    <a:pt x="3182" y="13718"/>
                    <a:pt x="4109" y="18634"/>
                    <a:pt x="4109" y="20294"/>
                  </a:cubicBezTo>
                  <a:cubicBezTo>
                    <a:pt x="4109" y="20883"/>
                    <a:pt x="4223" y="21425"/>
                    <a:pt x="4364" y="21498"/>
                  </a:cubicBezTo>
                  <a:cubicBezTo>
                    <a:pt x="4504" y="21571"/>
                    <a:pt x="5229" y="21478"/>
                    <a:pt x="5974" y="21292"/>
                  </a:cubicBezTo>
                  <a:cubicBezTo>
                    <a:pt x="6720" y="21105"/>
                    <a:pt x="7638" y="20953"/>
                    <a:pt x="8013" y="20953"/>
                  </a:cubicBezTo>
                  <a:cubicBezTo>
                    <a:pt x="9058" y="20953"/>
                    <a:pt x="9334" y="20595"/>
                    <a:pt x="8925" y="19770"/>
                  </a:cubicBezTo>
                  <a:cubicBezTo>
                    <a:pt x="7978" y="17863"/>
                    <a:pt x="5236" y="8743"/>
                    <a:pt x="5534" y="8493"/>
                  </a:cubicBezTo>
                  <a:cubicBezTo>
                    <a:pt x="5578" y="8456"/>
                    <a:pt x="7415" y="10183"/>
                    <a:pt x="9616" y="12331"/>
                  </a:cubicBezTo>
                  <a:cubicBezTo>
                    <a:pt x="11817" y="14479"/>
                    <a:pt x="14445" y="16965"/>
                    <a:pt x="15456" y="17856"/>
                  </a:cubicBezTo>
                  <a:lnTo>
                    <a:pt x="17294" y="19476"/>
                  </a:lnTo>
                  <a:lnTo>
                    <a:pt x="19106" y="18963"/>
                  </a:lnTo>
                  <a:cubicBezTo>
                    <a:pt x="20102" y="18681"/>
                    <a:pt x="21080" y="18427"/>
                    <a:pt x="21279" y="18399"/>
                  </a:cubicBezTo>
                  <a:cubicBezTo>
                    <a:pt x="21572" y="18358"/>
                    <a:pt x="21531" y="18043"/>
                    <a:pt x="21064" y="16744"/>
                  </a:cubicBezTo>
                  <a:cubicBezTo>
                    <a:pt x="19871" y="13422"/>
                    <a:pt x="17992" y="4491"/>
                    <a:pt x="17901" y="1704"/>
                  </a:cubicBezTo>
                  <a:cubicBezTo>
                    <a:pt x="17851" y="174"/>
                    <a:pt x="17823" y="111"/>
                    <a:pt x="17168" y="22"/>
                  </a:cubicBezTo>
                  <a:cubicBezTo>
                    <a:pt x="16794" y="-29"/>
                    <a:pt x="16194" y="13"/>
                    <a:pt x="15836" y="114"/>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5" name="任意多边形: 形状 229"/>
            <p:cNvSpPr/>
            <p:nvPr/>
          </p:nvSpPr>
          <p:spPr>
            <a:xfrm>
              <a:off x="360934" y="832555"/>
              <a:ext cx="52160" cy="54036"/>
            </a:xfrm>
            <a:custGeom>
              <a:avLst/>
              <a:gdLst/>
              <a:ahLst/>
              <a:cxnLst>
                <a:cxn ang="0">
                  <a:pos x="wd2" y="hd2"/>
                </a:cxn>
                <a:cxn ang="5400000">
                  <a:pos x="wd2" y="hd2"/>
                </a:cxn>
                <a:cxn ang="10800000">
                  <a:pos x="wd2" y="hd2"/>
                </a:cxn>
                <a:cxn ang="16200000">
                  <a:pos x="wd2" y="hd2"/>
                </a:cxn>
              </a:cxnLst>
              <a:rect l="0" t="0" r="r" b="b"/>
              <a:pathLst>
                <a:path w="21036" h="21030" extrusionOk="0">
                  <a:moveTo>
                    <a:pt x="10615" y="2968"/>
                  </a:moveTo>
                  <a:cubicBezTo>
                    <a:pt x="10266" y="2993"/>
                    <a:pt x="9996" y="3054"/>
                    <a:pt x="9876" y="3157"/>
                  </a:cubicBezTo>
                  <a:cubicBezTo>
                    <a:pt x="7996" y="4774"/>
                    <a:pt x="6982" y="6618"/>
                    <a:pt x="6178" y="9885"/>
                  </a:cubicBezTo>
                  <a:cubicBezTo>
                    <a:pt x="5186" y="13916"/>
                    <a:pt x="5615" y="16458"/>
                    <a:pt x="7503" y="17748"/>
                  </a:cubicBezTo>
                  <a:cubicBezTo>
                    <a:pt x="8272" y="18273"/>
                    <a:pt x="8749" y="18410"/>
                    <a:pt x="9815" y="18410"/>
                  </a:cubicBezTo>
                  <a:cubicBezTo>
                    <a:pt x="11510" y="18410"/>
                    <a:pt x="12468" y="17934"/>
                    <a:pt x="13076" y="16791"/>
                  </a:cubicBezTo>
                  <a:cubicBezTo>
                    <a:pt x="14832" y="13486"/>
                    <a:pt x="15187" y="12634"/>
                    <a:pt x="15526" y="10900"/>
                  </a:cubicBezTo>
                  <a:cubicBezTo>
                    <a:pt x="16139" y="7759"/>
                    <a:pt x="15479" y="4470"/>
                    <a:pt x="14050" y="3547"/>
                  </a:cubicBezTo>
                  <a:cubicBezTo>
                    <a:pt x="13427" y="3145"/>
                    <a:pt x="11661" y="2894"/>
                    <a:pt x="10615" y="2968"/>
                  </a:cubicBezTo>
                  <a:close/>
                  <a:moveTo>
                    <a:pt x="9248" y="6"/>
                  </a:moveTo>
                  <a:cubicBezTo>
                    <a:pt x="10980" y="-43"/>
                    <a:pt x="13122" y="184"/>
                    <a:pt x="14487" y="648"/>
                  </a:cubicBezTo>
                  <a:cubicBezTo>
                    <a:pt x="19389" y="2316"/>
                    <a:pt x="21367" y="5092"/>
                    <a:pt x="20992" y="9775"/>
                  </a:cubicBezTo>
                  <a:cubicBezTo>
                    <a:pt x="20712" y="13267"/>
                    <a:pt x="19351" y="16716"/>
                    <a:pt x="17283" y="19174"/>
                  </a:cubicBezTo>
                  <a:cubicBezTo>
                    <a:pt x="16474" y="20136"/>
                    <a:pt x="16113" y="20357"/>
                    <a:pt x="14791" y="20698"/>
                  </a:cubicBezTo>
                  <a:cubicBezTo>
                    <a:pt x="11458" y="21557"/>
                    <a:pt x="5935" y="20681"/>
                    <a:pt x="3229" y="18865"/>
                  </a:cubicBezTo>
                  <a:cubicBezTo>
                    <a:pt x="1057" y="17407"/>
                    <a:pt x="-233" y="14364"/>
                    <a:pt x="36" y="11334"/>
                  </a:cubicBezTo>
                  <a:cubicBezTo>
                    <a:pt x="173" y="9789"/>
                    <a:pt x="594" y="8368"/>
                    <a:pt x="1984" y="4769"/>
                  </a:cubicBezTo>
                  <a:cubicBezTo>
                    <a:pt x="2636" y="3078"/>
                    <a:pt x="4191" y="1676"/>
                    <a:pt x="6826" y="401"/>
                  </a:cubicBezTo>
                  <a:cubicBezTo>
                    <a:pt x="7315" y="165"/>
                    <a:pt x="8208" y="36"/>
                    <a:pt x="9248" y="6"/>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6" name="任意多边形: 形状 230"/>
            <p:cNvSpPr/>
            <p:nvPr/>
          </p:nvSpPr>
          <p:spPr>
            <a:xfrm>
              <a:off x="435124" y="842131"/>
              <a:ext cx="43719" cy="54033"/>
            </a:xfrm>
            <a:custGeom>
              <a:avLst/>
              <a:gdLst/>
              <a:ahLst/>
              <a:cxnLst>
                <a:cxn ang="0">
                  <a:pos x="wd2" y="hd2"/>
                </a:cxn>
                <a:cxn ang="5400000">
                  <a:pos x="wd2" y="hd2"/>
                </a:cxn>
                <a:cxn ang="10800000">
                  <a:pos x="wd2" y="hd2"/>
                </a:cxn>
                <a:cxn ang="16200000">
                  <a:pos x="wd2" y="hd2"/>
                </a:cxn>
              </a:cxnLst>
              <a:rect l="0" t="0" r="r" b="b"/>
              <a:pathLst>
                <a:path w="21475" h="21600" extrusionOk="0">
                  <a:moveTo>
                    <a:pt x="209" y="1565"/>
                  </a:moveTo>
                  <a:cubicBezTo>
                    <a:pt x="8" y="2425"/>
                    <a:pt x="-60" y="3208"/>
                    <a:pt x="58" y="3304"/>
                  </a:cubicBezTo>
                  <a:cubicBezTo>
                    <a:pt x="176" y="3400"/>
                    <a:pt x="749" y="3320"/>
                    <a:pt x="1332" y="3127"/>
                  </a:cubicBezTo>
                  <a:cubicBezTo>
                    <a:pt x="2078" y="2879"/>
                    <a:pt x="3135" y="2810"/>
                    <a:pt x="4910" y="2893"/>
                  </a:cubicBezTo>
                  <a:lnTo>
                    <a:pt x="7429" y="3010"/>
                  </a:lnTo>
                  <a:lnTo>
                    <a:pt x="7086" y="5782"/>
                  </a:lnTo>
                  <a:cubicBezTo>
                    <a:pt x="6898" y="7306"/>
                    <a:pt x="6610" y="10271"/>
                    <a:pt x="6448" y="12371"/>
                  </a:cubicBezTo>
                  <a:cubicBezTo>
                    <a:pt x="6286" y="14472"/>
                    <a:pt x="6045" y="17331"/>
                    <a:pt x="5913" y="18727"/>
                  </a:cubicBezTo>
                  <a:cubicBezTo>
                    <a:pt x="5781" y="20122"/>
                    <a:pt x="5684" y="21246"/>
                    <a:pt x="5697" y="21224"/>
                  </a:cubicBezTo>
                  <a:cubicBezTo>
                    <a:pt x="5710" y="21202"/>
                    <a:pt x="6674" y="21251"/>
                    <a:pt x="7840" y="21333"/>
                  </a:cubicBezTo>
                  <a:cubicBezTo>
                    <a:pt x="9005" y="21415"/>
                    <a:pt x="10571" y="21509"/>
                    <a:pt x="11321" y="21541"/>
                  </a:cubicBezTo>
                  <a:lnTo>
                    <a:pt x="12683" y="21600"/>
                  </a:lnTo>
                  <a:lnTo>
                    <a:pt x="12714" y="16801"/>
                  </a:lnTo>
                  <a:cubicBezTo>
                    <a:pt x="12750" y="11287"/>
                    <a:pt x="13388" y="3124"/>
                    <a:pt x="13781" y="3153"/>
                  </a:cubicBezTo>
                  <a:cubicBezTo>
                    <a:pt x="13928" y="3164"/>
                    <a:pt x="15496" y="3420"/>
                    <a:pt x="17267" y="3722"/>
                  </a:cubicBezTo>
                  <a:cubicBezTo>
                    <a:pt x="19812" y="4157"/>
                    <a:pt x="20502" y="4204"/>
                    <a:pt x="20563" y="3949"/>
                  </a:cubicBezTo>
                  <a:cubicBezTo>
                    <a:pt x="20605" y="3771"/>
                    <a:pt x="20860" y="3090"/>
                    <a:pt x="21129" y="2435"/>
                  </a:cubicBezTo>
                  <a:cubicBezTo>
                    <a:pt x="21397" y="1780"/>
                    <a:pt x="21540" y="1143"/>
                    <a:pt x="21446" y="1019"/>
                  </a:cubicBezTo>
                  <a:cubicBezTo>
                    <a:pt x="21351" y="895"/>
                    <a:pt x="19818" y="735"/>
                    <a:pt x="18038" y="663"/>
                  </a:cubicBezTo>
                  <a:cubicBezTo>
                    <a:pt x="16258" y="592"/>
                    <a:pt x="12690" y="430"/>
                    <a:pt x="10110" y="303"/>
                  </a:cubicBezTo>
                  <a:cubicBezTo>
                    <a:pt x="7529" y="176"/>
                    <a:pt x="4328" y="56"/>
                    <a:pt x="2996" y="36"/>
                  </a:cubicBezTo>
                  <a:lnTo>
                    <a:pt x="574" y="0"/>
                  </a:ln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sp>
          <p:nvSpPr>
            <p:cNvPr id="747" name="任意多边形: 形状 231"/>
            <p:cNvSpPr/>
            <p:nvPr/>
          </p:nvSpPr>
          <p:spPr>
            <a:xfrm>
              <a:off x="477951" y="842470"/>
              <a:ext cx="50100" cy="53902"/>
            </a:xfrm>
            <a:custGeom>
              <a:avLst/>
              <a:gdLst/>
              <a:ahLst/>
              <a:cxnLst>
                <a:cxn ang="0">
                  <a:pos x="wd2" y="hd2"/>
                </a:cxn>
                <a:cxn ang="5400000">
                  <a:pos x="wd2" y="hd2"/>
                </a:cxn>
                <a:cxn ang="10800000">
                  <a:pos x="wd2" y="hd2"/>
                </a:cxn>
                <a:cxn ang="16200000">
                  <a:pos x="wd2" y="hd2"/>
                </a:cxn>
              </a:cxnLst>
              <a:rect l="0" t="0" r="r" b="b"/>
              <a:pathLst>
                <a:path w="21532" h="21518" extrusionOk="0">
                  <a:moveTo>
                    <a:pt x="10018" y="2726"/>
                  </a:moveTo>
                  <a:cubicBezTo>
                    <a:pt x="9449" y="2730"/>
                    <a:pt x="9079" y="2841"/>
                    <a:pt x="8692" y="3097"/>
                  </a:cubicBezTo>
                  <a:cubicBezTo>
                    <a:pt x="6925" y="4268"/>
                    <a:pt x="6078" y="6266"/>
                    <a:pt x="5875" y="9746"/>
                  </a:cubicBezTo>
                  <a:cubicBezTo>
                    <a:pt x="5681" y="13056"/>
                    <a:pt x="6830" y="16696"/>
                    <a:pt x="8473" y="17981"/>
                  </a:cubicBezTo>
                  <a:cubicBezTo>
                    <a:pt x="9488" y="18774"/>
                    <a:pt x="10240" y="18953"/>
                    <a:pt x="11927" y="18803"/>
                  </a:cubicBezTo>
                  <a:cubicBezTo>
                    <a:pt x="14836" y="18543"/>
                    <a:pt x="15741" y="16857"/>
                    <a:pt x="15719" y="11733"/>
                  </a:cubicBezTo>
                  <a:cubicBezTo>
                    <a:pt x="15691" y="5246"/>
                    <a:pt x="14479" y="3094"/>
                    <a:pt x="10661" y="2757"/>
                  </a:cubicBezTo>
                  <a:cubicBezTo>
                    <a:pt x="10419" y="2736"/>
                    <a:pt x="10207" y="2725"/>
                    <a:pt x="10018" y="2726"/>
                  </a:cubicBezTo>
                  <a:close/>
                  <a:moveTo>
                    <a:pt x="10301" y="0"/>
                  </a:moveTo>
                  <a:cubicBezTo>
                    <a:pt x="10723" y="1"/>
                    <a:pt x="11173" y="5"/>
                    <a:pt x="11628" y="14"/>
                  </a:cubicBezTo>
                  <a:cubicBezTo>
                    <a:pt x="14587" y="69"/>
                    <a:pt x="15082" y="143"/>
                    <a:pt x="16290" y="711"/>
                  </a:cubicBezTo>
                  <a:cubicBezTo>
                    <a:pt x="20265" y="2579"/>
                    <a:pt x="21545" y="5148"/>
                    <a:pt x="21533" y="11235"/>
                  </a:cubicBezTo>
                  <a:cubicBezTo>
                    <a:pt x="21520" y="17415"/>
                    <a:pt x="20010" y="19699"/>
                    <a:pt x="15004" y="21111"/>
                  </a:cubicBezTo>
                  <a:cubicBezTo>
                    <a:pt x="13385" y="21568"/>
                    <a:pt x="12877" y="21597"/>
                    <a:pt x="9836" y="21408"/>
                  </a:cubicBezTo>
                  <a:cubicBezTo>
                    <a:pt x="5694" y="21150"/>
                    <a:pt x="4189" y="20625"/>
                    <a:pt x="2671" y="18906"/>
                  </a:cubicBezTo>
                  <a:cubicBezTo>
                    <a:pt x="1571" y="17661"/>
                    <a:pt x="1335" y="17175"/>
                    <a:pt x="486" y="14404"/>
                  </a:cubicBezTo>
                  <a:cubicBezTo>
                    <a:pt x="17" y="12878"/>
                    <a:pt x="-55" y="12097"/>
                    <a:pt x="33" y="9513"/>
                  </a:cubicBezTo>
                  <a:cubicBezTo>
                    <a:pt x="125" y="6800"/>
                    <a:pt x="223" y="6264"/>
                    <a:pt x="865" y="4962"/>
                  </a:cubicBezTo>
                  <a:cubicBezTo>
                    <a:pt x="1754" y="3157"/>
                    <a:pt x="2669" y="2223"/>
                    <a:pt x="4145" y="1610"/>
                  </a:cubicBezTo>
                  <a:cubicBezTo>
                    <a:pt x="4764" y="1353"/>
                    <a:pt x="5717" y="932"/>
                    <a:pt x="6264" y="675"/>
                  </a:cubicBezTo>
                  <a:cubicBezTo>
                    <a:pt x="6811" y="417"/>
                    <a:pt x="7496" y="149"/>
                    <a:pt x="7788" y="79"/>
                  </a:cubicBezTo>
                  <a:cubicBezTo>
                    <a:pt x="8006" y="27"/>
                    <a:pt x="9033" y="-3"/>
                    <a:pt x="10301" y="0"/>
                  </a:cubicBezTo>
                  <a:close/>
                </a:path>
              </a:pathLst>
            </a:custGeom>
            <a:solidFill>
              <a:srgbClr val="004098"/>
            </a:solidFill>
            <a:ln w="12700" cap="flat">
              <a:noFill/>
              <a:miter lim="400000"/>
            </a:ln>
            <a:effectLst/>
          </p:spPr>
          <p:txBody>
            <a:bodyPr wrap="square" lIns="91439" tIns="91439" rIns="91439" bIns="91439" numCol="1" anchor="ctr">
              <a:noAutofit/>
            </a:bodyPr>
            <a:lstStyle/>
            <a:p>
              <a:pPr algn="ctr">
                <a:defRPr>
                  <a:solidFill>
                    <a:srgbClr val="FFFFFF"/>
                  </a:solidFill>
                </a:defRPr>
              </a:pPr>
              <a:endParaRPr/>
            </a:p>
          </p:txBody>
        </p:sp>
      </p:gr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矩形 12"/>
          <p:cNvSpPr/>
          <p:nvPr/>
        </p:nvSpPr>
        <p:spPr>
          <a:xfrm>
            <a:off x="-3048000" y="12001496"/>
            <a:ext cx="3048000" cy="1714501"/>
          </a:xfrm>
          <a:prstGeom prst="rect">
            <a:avLst/>
          </a:prstGeom>
          <a:solidFill>
            <a:srgbClr val="E6E6E6"/>
          </a:solidFill>
          <a:ln w="12700">
            <a:miter lim="400000"/>
          </a:ln>
        </p:spPr>
        <p:txBody>
          <a:bodyPr tIns="91439" bIns="91439" anchor="ctr"/>
          <a:lstStyle/>
          <a:p>
            <a:pPr algn="ctr">
              <a:defRPr>
                <a:solidFill>
                  <a:srgbClr val="FFFFFF"/>
                </a:solidFill>
                <a:latin typeface="微软雅黑"/>
                <a:ea typeface="微软雅黑"/>
                <a:cs typeface="微软雅黑"/>
                <a:sym typeface="微软雅黑"/>
              </a:defRPr>
            </a:pPr>
            <a:endParaRPr/>
          </a:p>
        </p:txBody>
      </p:sp>
      <p:sp>
        <p:nvSpPr>
          <p:cNvPr id="3" name="Slide Number"/>
          <p:cNvSpPr txBox="1">
            <a:spLocks noGrp="1"/>
          </p:cNvSpPr>
          <p:nvPr>
            <p:ph type="sldNum" sz="quarter" idx="2"/>
          </p:nvPr>
        </p:nvSpPr>
        <p:spPr>
          <a:xfrm>
            <a:off x="22997602" y="12824486"/>
            <a:ext cx="500381" cy="512833"/>
          </a:xfrm>
          <a:prstGeom prst="rect">
            <a:avLst/>
          </a:prstGeom>
          <a:ln w="25400">
            <a:miter lim="400000"/>
          </a:ln>
        </p:spPr>
        <p:txBody>
          <a:bodyPr wrap="none" tIns="91439" bIns="91439" anchor="ctr">
            <a:spAutoFit/>
          </a:bodyPr>
          <a:lstStyle>
            <a:lvl1pPr algn="r">
              <a:defRPr sz="2400">
                <a:solidFill>
                  <a:srgbClr val="808080"/>
                </a:solidFill>
              </a:defRPr>
            </a:lvl1pPr>
          </a:lstStyle>
          <a:p>
            <a:fld id="{86CB4B4D-7CA3-9044-876B-883B54F8677D}" type="slidenum">
              <a:t>‹#›</a:t>
            </a:fld>
            <a:endParaRPr/>
          </a:p>
        </p:txBody>
      </p:sp>
      <p:sp>
        <p:nvSpPr>
          <p:cNvPr id="4" name="Title Text"/>
          <p:cNvSpPr txBox="1">
            <a:spLocks noGrp="1"/>
          </p:cNvSpPr>
          <p:nvPr>
            <p:ph type="title"/>
          </p:nvPr>
        </p:nvSpPr>
        <p:spPr>
          <a:xfrm>
            <a:off x="1219200" y="184149"/>
            <a:ext cx="21945600" cy="301625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chor="ctr">
            <a:normAutofit/>
          </a:bodyPr>
          <a:lstStyle/>
          <a:p>
            <a:r>
              <a:t>Title Text</a:t>
            </a:r>
          </a:p>
        </p:txBody>
      </p:sp>
      <p:sp>
        <p:nvSpPr>
          <p:cNvPr id="5" name="Body Level One…"/>
          <p:cNvSpPr txBox="1">
            <a:spLocks noGrp="1"/>
          </p:cNvSpPr>
          <p:nvPr>
            <p:ph type="body" idx="1"/>
          </p:nvPr>
        </p:nvSpPr>
        <p:spPr>
          <a:xfrm>
            <a:off x="1219200" y="3200400"/>
            <a:ext cx="21945600" cy="10515600"/>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Lst>
  <p:transition spd="med"/>
  <p:txStyles>
    <p:titleStyle>
      <a:lvl1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1pPr>
      <a:lvl2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2pPr>
      <a:lvl3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3pPr>
      <a:lvl4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4pPr>
      <a:lvl5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5pPr>
      <a:lvl6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6pPr>
      <a:lvl7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7pPr>
      <a:lvl8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8pPr>
      <a:lvl9pPr marL="0" marR="0" indent="0" algn="l" defTabSz="1828800" rtl="0" latinLnBrk="0">
        <a:lnSpc>
          <a:spcPct val="90000"/>
        </a:lnSpc>
        <a:spcBef>
          <a:spcPts val="0"/>
        </a:spcBef>
        <a:spcAft>
          <a:spcPts val="0"/>
        </a:spcAft>
        <a:buClrTx/>
        <a:buSzTx/>
        <a:buFontTx/>
        <a:buNone/>
        <a:tabLst/>
        <a:defRPr sz="8800" b="0" i="0" u="none" strike="noStrike" cap="none" spc="0" baseline="0">
          <a:solidFill>
            <a:srgbClr val="000000"/>
          </a:solidFill>
          <a:uFillTx/>
          <a:latin typeface="微软雅黑 Light"/>
          <a:ea typeface="微软雅黑 Light"/>
          <a:cs typeface="微软雅黑 Light"/>
          <a:sym typeface="微软雅黑 Light"/>
        </a:defRPr>
      </a:lvl9pPr>
    </p:titleStyle>
    <p:bodyStyle>
      <a:lvl1pPr marL="457200" marR="0" indent="-457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1pPr>
      <a:lvl2pPr marL="990600" marR="0" indent="-5334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2pPr>
      <a:lvl3pPr marL="1554479" marR="0" indent="-640079"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3pPr>
      <a:lvl4pPr marL="2082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4pPr>
      <a:lvl5pPr marL="25400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5pPr>
      <a:lvl6pPr marL="29972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6pPr>
      <a:lvl7pPr marL="34544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7pPr>
      <a:lvl8pPr marL="39116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8pPr>
      <a:lvl9pPr marL="4368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9pPr>
    </p:bodyStyle>
    <p:otherStyle>
      <a:lvl1pPr marL="0" marR="0" indent="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1pPr>
      <a:lvl2pPr marL="0" marR="0" indent="4572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2pPr>
      <a:lvl3pPr marL="0" marR="0" indent="9144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3pPr>
      <a:lvl4pPr marL="0" marR="0" indent="13716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4pPr>
      <a:lvl5pPr marL="0" marR="0" indent="18288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5pPr>
      <a:lvl6pPr marL="0" marR="0" indent="22860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6pPr>
      <a:lvl7pPr marL="0" marR="0" indent="27432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7pPr>
      <a:lvl8pPr marL="0" marR="0" indent="32004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8pPr>
      <a:lvl9pPr marL="0" marR="0" indent="3657600" algn="r" defTabSz="18288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tif"/><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4.xml"/><Relationship Id="rId6" Type="http://schemas.openxmlformats.org/officeDocument/2006/relationships/image" Target="../media/image52.tif"/><Relationship Id="rId5" Type="http://schemas.openxmlformats.org/officeDocument/2006/relationships/image" Target="../media/image40.png"/><Relationship Id="rId4" Type="http://schemas.openxmlformats.org/officeDocument/2006/relationships/image" Target="../media/image51.gif"/></Relationships>
</file>

<file path=ppt/slides/_rels/slide1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4.xml"/><Relationship Id="rId5" Type="http://schemas.openxmlformats.org/officeDocument/2006/relationships/image" Target="../media/image61.png"/><Relationship Id="rId4" Type="http://schemas.openxmlformats.org/officeDocument/2006/relationships/image" Target="../media/image6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png"/><Relationship Id="rId3" Type="http://schemas.openxmlformats.org/officeDocument/2006/relationships/image" Target="../media/image63.jpeg"/><Relationship Id="rId7" Type="http://schemas.openxmlformats.org/officeDocument/2006/relationships/image" Target="../media/image67.jpeg"/><Relationship Id="rId12" Type="http://schemas.openxmlformats.org/officeDocument/2006/relationships/image" Target="../media/image72.png"/><Relationship Id="rId2" Type="http://schemas.openxmlformats.org/officeDocument/2006/relationships/image" Target="../media/image62.jpeg"/><Relationship Id="rId1" Type="http://schemas.openxmlformats.org/officeDocument/2006/relationships/slideLayout" Target="../slideLayouts/slideLayout14.xml"/><Relationship Id="rId6" Type="http://schemas.openxmlformats.org/officeDocument/2006/relationships/image" Target="../media/image66.png"/><Relationship Id="rId11" Type="http://schemas.openxmlformats.org/officeDocument/2006/relationships/image" Target="../media/image71.jpeg"/><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jpeg"/><Relationship Id="rId14" Type="http://schemas.openxmlformats.org/officeDocument/2006/relationships/image" Target="../media/image74.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image" Target="../media/image19.tif"/><Relationship Id="rId5" Type="http://schemas.openxmlformats.org/officeDocument/2006/relationships/image" Target="../media/image19.png"/><Relationship Id="rId4" Type="http://schemas.openxmlformats.org/officeDocument/2006/relationships/image" Target="../media/image18.tif"/></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7.png"/><Relationship Id="rId1" Type="http://schemas.openxmlformats.org/officeDocument/2006/relationships/slideLayout" Target="../slideLayouts/slideLayout14.xml"/><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7.jpeg"/><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gif"/><Relationship Id="rId7" Type="http://schemas.openxmlformats.org/officeDocument/2006/relationships/image" Target="../media/image38.jpeg"/><Relationship Id="rId2"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37.png"/><Relationship Id="rId5" Type="http://schemas.openxmlformats.org/officeDocument/2006/relationships/image" Target="../media/image39.png"/><Relationship Id="rId4" Type="http://schemas.openxmlformats.org/officeDocument/2006/relationships/image" Target="../media/image36.png"/><Relationship Id="rId9"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4.xml"/><Relationship Id="rId6" Type="http://schemas.openxmlformats.org/officeDocument/2006/relationships/image" Target="../media/image43.png"/><Relationship Id="rId5" Type="http://schemas.openxmlformats.org/officeDocument/2006/relationships/image" Target="../media/image36.png"/><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14.xml"/><Relationship Id="rId4" Type="http://schemas.openxmlformats.org/officeDocument/2006/relationships/image" Target="../media/image4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4" name="灯片编号占位符 8"/>
          <p:cNvSpPr txBox="1">
            <a:spLocks noGrp="1"/>
          </p:cNvSpPr>
          <p:nvPr>
            <p:ph type="sldNum" sz="quarter" idx="2"/>
          </p:nvPr>
        </p:nvSpPr>
        <p:spPr>
          <a:xfrm>
            <a:off x="23132887" y="12816648"/>
            <a:ext cx="365096" cy="52850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latin typeface="Arial"/>
                <a:ea typeface="Arial"/>
                <a:cs typeface="Arial"/>
                <a:sym typeface="Arial"/>
              </a:defRPr>
            </a:lvl1pPr>
          </a:lstStyle>
          <a:p>
            <a:fld id="{86CB4B4D-7CA3-9044-876B-883B54F8677D}" type="slidenum">
              <a:t>1</a:t>
            </a:fld>
            <a:endParaRPr/>
          </a:p>
        </p:txBody>
      </p:sp>
      <p:pic>
        <p:nvPicPr>
          <p:cNvPr id="1505" name="图片 52" descr="图片 52"/>
          <p:cNvPicPr>
            <a:picLocks noChangeAspect="1"/>
          </p:cNvPicPr>
          <p:nvPr/>
        </p:nvPicPr>
        <p:blipFill>
          <a:blip r:embed="rId2"/>
          <a:srcRect l="1139" t="7371" r="1111" b="10181"/>
          <a:stretch>
            <a:fillRect/>
          </a:stretch>
        </p:blipFill>
        <p:spPr>
          <a:xfrm>
            <a:off x="0" y="-1895"/>
            <a:ext cx="24390621" cy="13717896"/>
          </a:xfrm>
          <a:prstGeom prst="rect">
            <a:avLst/>
          </a:prstGeom>
          <a:ln w="12700">
            <a:miter lim="400000"/>
          </a:ln>
        </p:spPr>
      </p:pic>
      <p:sp>
        <p:nvSpPr>
          <p:cNvPr id="1506" name="矩形 28"/>
          <p:cNvSpPr/>
          <p:nvPr/>
        </p:nvSpPr>
        <p:spPr>
          <a:xfrm>
            <a:off x="982" y="-1895"/>
            <a:ext cx="24382036" cy="8631582"/>
          </a:xfrm>
          <a:prstGeom prst="rect">
            <a:avLst/>
          </a:prstGeom>
          <a:gradFill>
            <a:gsLst>
              <a:gs pos="0">
                <a:srgbClr val="FFFFFF"/>
              </a:gs>
              <a:gs pos="100000">
                <a:srgbClr val="FFFFFF">
                  <a:alpha val="0"/>
                </a:srgbClr>
              </a:gs>
            </a:gsLst>
            <a:lin ang="5400000"/>
          </a:gradFill>
          <a:ln w="12700">
            <a:miter lim="400000"/>
          </a:ln>
        </p:spPr>
        <p:txBody>
          <a:bodyPr tIns="91439" bIns="91439" anchor="ctr"/>
          <a:lstStyle/>
          <a:p>
            <a:pPr algn="ctr">
              <a:defRPr>
                <a:solidFill>
                  <a:srgbClr val="FFFFFF"/>
                </a:solidFill>
              </a:defRPr>
            </a:pPr>
            <a:endParaRPr/>
          </a:p>
        </p:txBody>
      </p:sp>
      <p:sp>
        <p:nvSpPr>
          <p:cNvPr id="1507" name="任意多边形: 形状 7"/>
          <p:cNvSpPr/>
          <p:nvPr/>
        </p:nvSpPr>
        <p:spPr>
          <a:xfrm>
            <a:off x="3" y="6514783"/>
            <a:ext cx="24382036" cy="72012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lnTo>
                  <a:pt x="652" y="657"/>
                </a:lnTo>
                <a:cubicBezTo>
                  <a:pt x="3877" y="3758"/>
                  <a:pt x="7281" y="5418"/>
                  <a:pt x="10800" y="5418"/>
                </a:cubicBezTo>
                <a:cubicBezTo>
                  <a:pt x="14319" y="5418"/>
                  <a:pt x="17723" y="3758"/>
                  <a:pt x="20948" y="657"/>
                </a:cubicBezTo>
                <a:close/>
              </a:path>
            </a:pathLst>
          </a:custGeom>
          <a:solidFill>
            <a:srgbClr val="004098"/>
          </a:solidFill>
          <a:ln w="12700">
            <a:miter lim="400000"/>
          </a:ln>
        </p:spPr>
        <p:txBody>
          <a:bodyPr tIns="91439" bIns="91439" anchor="ctr"/>
          <a:lstStyle/>
          <a:p>
            <a:pPr algn="ctr">
              <a:defRPr>
                <a:solidFill>
                  <a:srgbClr val="FFFFFF"/>
                </a:solidFill>
              </a:defRPr>
            </a:pPr>
            <a:endParaRPr/>
          </a:p>
        </p:txBody>
      </p:sp>
      <p:sp>
        <p:nvSpPr>
          <p:cNvPr id="1508" name="任意多边形: 形状 10"/>
          <p:cNvSpPr/>
          <p:nvPr/>
        </p:nvSpPr>
        <p:spPr>
          <a:xfrm>
            <a:off x="0" y="4817018"/>
            <a:ext cx="24382036" cy="88989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61" y="1349"/>
                </a:lnTo>
                <a:cubicBezTo>
                  <a:pt x="3938" y="5279"/>
                  <a:pt x="7276" y="7481"/>
                  <a:pt x="10801" y="7481"/>
                </a:cubicBezTo>
                <a:cubicBezTo>
                  <a:pt x="14326" y="7481"/>
                  <a:pt x="17664" y="5279"/>
                  <a:pt x="20640" y="1349"/>
                </a:cubicBezTo>
                <a:lnTo>
                  <a:pt x="21600" y="2"/>
                </a:lnTo>
                <a:lnTo>
                  <a:pt x="21600" y="4121"/>
                </a:lnTo>
                <a:lnTo>
                  <a:pt x="20948" y="4653"/>
                </a:lnTo>
                <a:cubicBezTo>
                  <a:pt x="17723" y="7162"/>
                  <a:pt x="14319" y="8505"/>
                  <a:pt x="10800" y="8505"/>
                </a:cubicBezTo>
                <a:cubicBezTo>
                  <a:pt x="7281" y="8505"/>
                  <a:pt x="3877" y="7162"/>
                  <a:pt x="652" y="4653"/>
                </a:cubicBezTo>
                <a:lnTo>
                  <a:pt x="0" y="4121"/>
                </a:lnTo>
                <a:lnTo>
                  <a:pt x="0" y="21600"/>
                </a:lnTo>
                <a:lnTo>
                  <a:pt x="0" y="21600"/>
                </a:lnTo>
                <a:close/>
              </a:path>
            </a:pathLst>
          </a:custGeom>
          <a:solidFill>
            <a:srgbClr val="FFFFFF">
              <a:alpha val="50000"/>
            </a:srgbClr>
          </a:solidFill>
          <a:ln w="12700">
            <a:miter lim="400000"/>
          </a:ln>
        </p:spPr>
        <p:txBody>
          <a:bodyPr tIns="91439" bIns="91439" anchor="ctr"/>
          <a:lstStyle/>
          <a:p>
            <a:pPr algn="ctr">
              <a:defRPr>
                <a:solidFill>
                  <a:srgbClr val="FFFFFF"/>
                </a:solidFill>
              </a:defRPr>
            </a:pPr>
            <a:endParaRPr/>
          </a:p>
        </p:txBody>
      </p:sp>
      <p:pic>
        <p:nvPicPr>
          <p:cNvPr id="1509" name="图片 42" descr="图片 42"/>
          <p:cNvPicPr>
            <a:picLocks noChangeAspect="1"/>
          </p:cNvPicPr>
          <p:nvPr/>
        </p:nvPicPr>
        <p:blipFill>
          <a:blip r:embed="rId3"/>
          <a:srcRect r="100000"/>
          <a:stretch>
            <a:fillRect/>
          </a:stretch>
        </p:blipFill>
        <p:spPr>
          <a:xfrm>
            <a:off x="10652418" y="6228426"/>
            <a:ext cx="1" cy="74875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89" y="1349"/>
                </a:lnTo>
                <a:cubicBezTo>
                  <a:pt x="7698" y="4542"/>
                  <a:pt x="13749" y="6594"/>
                  <a:pt x="20131" y="7252"/>
                </a:cubicBezTo>
                <a:lnTo>
                  <a:pt x="21600" y="7378"/>
                </a:lnTo>
                <a:lnTo>
                  <a:pt x="21600" y="8442"/>
                </a:lnTo>
                <a:lnTo>
                  <a:pt x="18639" y="8256"/>
                </a:lnTo>
                <a:cubicBezTo>
                  <a:pt x="12733" y="7761"/>
                  <a:pt x="6995" y="6535"/>
                  <a:pt x="1486" y="4653"/>
                </a:cubicBezTo>
                <a:lnTo>
                  <a:pt x="0" y="4121"/>
                </a:lnTo>
                <a:lnTo>
                  <a:pt x="0" y="21600"/>
                </a:lnTo>
                <a:lnTo>
                  <a:pt x="0" y="21600"/>
                </a:lnTo>
                <a:lnTo>
                  <a:pt x="0" y="0"/>
                </a:lnTo>
                <a:close/>
              </a:path>
            </a:pathLst>
          </a:custGeom>
        </p:spPr>
      </p:pic>
      <p:pic>
        <p:nvPicPr>
          <p:cNvPr id="1510" name="图片 39" descr="图片 39"/>
          <p:cNvPicPr>
            <a:picLocks noChangeAspect="1"/>
          </p:cNvPicPr>
          <p:nvPr/>
        </p:nvPicPr>
        <p:blipFill>
          <a:blip r:embed="rId3"/>
          <a:srcRect t="5269"/>
          <a:stretch>
            <a:fillRect/>
          </a:stretch>
        </p:blipFill>
        <p:spPr>
          <a:xfrm>
            <a:off x="10705169" y="6654903"/>
            <a:ext cx="13313074" cy="70929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0995" y="337"/>
                </a:lnTo>
                <a:cubicBezTo>
                  <a:pt x="15089" y="3486"/>
                  <a:pt x="8855" y="5172"/>
                  <a:pt x="2411" y="5172"/>
                </a:cubicBezTo>
                <a:cubicBezTo>
                  <a:pt x="1605" y="5172"/>
                  <a:pt x="803" y="5145"/>
                  <a:pt x="5" y="5093"/>
                </a:cubicBezTo>
                <a:lnTo>
                  <a:pt x="0" y="5092"/>
                </a:lnTo>
                <a:lnTo>
                  <a:pt x="0" y="21600"/>
                </a:lnTo>
                <a:lnTo>
                  <a:pt x="21600" y="21600"/>
                </a:lnTo>
                <a:lnTo>
                  <a:pt x="21600" y="0"/>
                </a:lnTo>
                <a:close/>
              </a:path>
            </a:pathLst>
          </a:custGeom>
          <a:ln w="12700">
            <a:miter lim="400000"/>
          </a:ln>
        </p:spPr>
      </p:pic>
      <p:pic>
        <p:nvPicPr>
          <p:cNvPr id="1511" name="图片 12" descr="图片 12"/>
          <p:cNvPicPr>
            <a:picLocks noChangeAspect="1"/>
          </p:cNvPicPr>
          <p:nvPr/>
        </p:nvPicPr>
        <p:blipFill>
          <a:blip r:embed="rId4"/>
          <a:srcRect l="17962" t="6151" r="1"/>
          <a:stretch>
            <a:fillRect/>
          </a:stretch>
        </p:blipFill>
        <p:spPr>
          <a:xfrm>
            <a:off x="13095766" y="6688835"/>
            <a:ext cx="10918429" cy="7024997"/>
          </a:xfrm>
          <a:custGeom>
            <a:avLst/>
            <a:gdLst/>
            <a:ahLst/>
            <a:cxnLst>
              <a:cxn ang="0">
                <a:pos x="wd2" y="hd2"/>
              </a:cxn>
              <a:cxn ang="5400000">
                <a:pos x="wd2" y="hd2"/>
              </a:cxn>
              <a:cxn ang="10800000">
                <a:pos x="wd2" y="hd2"/>
              </a:cxn>
              <a:cxn ang="16200000">
                <a:pos x="wd2" y="hd2"/>
              </a:cxn>
            </a:cxnLst>
            <a:rect l="0" t="0" r="r" b="b"/>
            <a:pathLst>
              <a:path w="21600" h="21600" extrusionOk="0">
                <a:moveTo>
                  <a:pt x="13421" y="0"/>
                </a:moveTo>
                <a:lnTo>
                  <a:pt x="10624" y="2294"/>
                </a:lnTo>
                <a:lnTo>
                  <a:pt x="10658" y="2721"/>
                </a:lnTo>
                <a:lnTo>
                  <a:pt x="10212" y="3174"/>
                </a:lnTo>
                <a:lnTo>
                  <a:pt x="9920" y="2935"/>
                </a:lnTo>
                <a:lnTo>
                  <a:pt x="5698" y="6428"/>
                </a:lnTo>
                <a:lnTo>
                  <a:pt x="5818" y="7015"/>
                </a:lnTo>
                <a:lnTo>
                  <a:pt x="5235" y="7496"/>
                </a:lnTo>
                <a:lnTo>
                  <a:pt x="5217" y="7708"/>
                </a:lnTo>
                <a:lnTo>
                  <a:pt x="5097" y="7762"/>
                </a:lnTo>
                <a:lnTo>
                  <a:pt x="5046" y="7549"/>
                </a:lnTo>
                <a:lnTo>
                  <a:pt x="4719" y="7256"/>
                </a:lnTo>
                <a:lnTo>
                  <a:pt x="0" y="11123"/>
                </a:lnTo>
                <a:lnTo>
                  <a:pt x="103" y="11630"/>
                </a:lnTo>
                <a:lnTo>
                  <a:pt x="68" y="11737"/>
                </a:lnTo>
                <a:lnTo>
                  <a:pt x="926" y="15605"/>
                </a:lnTo>
                <a:lnTo>
                  <a:pt x="670" y="15951"/>
                </a:lnTo>
                <a:lnTo>
                  <a:pt x="670" y="16192"/>
                </a:lnTo>
                <a:lnTo>
                  <a:pt x="3158" y="19285"/>
                </a:lnTo>
                <a:lnTo>
                  <a:pt x="3861" y="18432"/>
                </a:lnTo>
                <a:lnTo>
                  <a:pt x="4394" y="17765"/>
                </a:lnTo>
                <a:lnTo>
                  <a:pt x="4583" y="18219"/>
                </a:lnTo>
                <a:lnTo>
                  <a:pt x="4634" y="18326"/>
                </a:lnTo>
                <a:lnTo>
                  <a:pt x="4754" y="18326"/>
                </a:lnTo>
                <a:lnTo>
                  <a:pt x="5217" y="18326"/>
                </a:lnTo>
                <a:lnTo>
                  <a:pt x="5904" y="17578"/>
                </a:lnTo>
                <a:lnTo>
                  <a:pt x="9506" y="21600"/>
                </a:lnTo>
                <a:lnTo>
                  <a:pt x="12929" y="21600"/>
                </a:lnTo>
                <a:lnTo>
                  <a:pt x="21600" y="8493"/>
                </a:lnTo>
                <a:lnTo>
                  <a:pt x="21600" y="6190"/>
                </a:lnTo>
                <a:lnTo>
                  <a:pt x="21230" y="5815"/>
                </a:lnTo>
                <a:lnTo>
                  <a:pt x="21488" y="2881"/>
                </a:lnTo>
                <a:lnTo>
                  <a:pt x="21059" y="2614"/>
                </a:lnTo>
                <a:lnTo>
                  <a:pt x="20973" y="2694"/>
                </a:lnTo>
                <a:lnTo>
                  <a:pt x="20732" y="2561"/>
                </a:lnTo>
                <a:lnTo>
                  <a:pt x="20750" y="2348"/>
                </a:lnTo>
                <a:lnTo>
                  <a:pt x="20218" y="2027"/>
                </a:lnTo>
                <a:lnTo>
                  <a:pt x="20012" y="2187"/>
                </a:lnTo>
                <a:lnTo>
                  <a:pt x="18982" y="1734"/>
                </a:lnTo>
                <a:lnTo>
                  <a:pt x="16219" y="4508"/>
                </a:lnTo>
                <a:lnTo>
                  <a:pt x="15618" y="4188"/>
                </a:lnTo>
                <a:lnTo>
                  <a:pt x="15738" y="1467"/>
                </a:lnTo>
                <a:lnTo>
                  <a:pt x="13713" y="373"/>
                </a:lnTo>
                <a:lnTo>
                  <a:pt x="13713" y="187"/>
                </a:lnTo>
                <a:lnTo>
                  <a:pt x="13421" y="0"/>
                </a:lnTo>
                <a:close/>
              </a:path>
            </a:pathLst>
          </a:custGeom>
          <a:ln w="12700">
            <a:miter lim="400000"/>
          </a:ln>
          <a:effectLst>
            <a:outerShdw blurRad="508000" rotWithShape="0">
              <a:srgbClr val="000000">
                <a:alpha val="40000"/>
              </a:srgbClr>
            </a:outerShdw>
          </a:effectLst>
        </p:spPr>
      </p:pic>
      <p:sp>
        <p:nvSpPr>
          <p:cNvPr id="1512" name="文本框 14"/>
          <p:cNvSpPr txBox="1"/>
          <p:nvPr/>
        </p:nvSpPr>
        <p:spPr>
          <a:xfrm>
            <a:off x="1212970" y="822075"/>
            <a:ext cx="21958060" cy="463203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p>
            <a:pPr algn="ctr">
              <a:spcBef>
                <a:spcPts val="1000"/>
              </a:spcBef>
              <a:defRPr sz="8800" b="1" i="1">
                <a:solidFill>
                  <a:srgbClr val="004098"/>
                </a:solidFill>
                <a:latin typeface="Helvetica Neue"/>
                <a:ea typeface="Helvetica Neue"/>
                <a:cs typeface="Helvetica Neue"/>
                <a:sym typeface="Helvetica Neue"/>
              </a:defRPr>
            </a:pPr>
            <a:r>
              <a:rPr lang="en-US" sz="6600" dirty="0"/>
              <a:t>Run-2/3 measurement of the </a:t>
            </a:r>
          </a:p>
          <a:p>
            <a:pPr algn="ctr">
              <a:spcBef>
                <a:spcPts val="1000"/>
              </a:spcBef>
              <a:defRPr sz="8800" b="1" i="1">
                <a:solidFill>
                  <a:srgbClr val="004098"/>
                </a:solidFill>
                <a:latin typeface="Helvetica Neue"/>
                <a:ea typeface="Helvetica Neue"/>
                <a:cs typeface="Helvetica Neue"/>
                <a:sym typeface="Helvetica Neue"/>
              </a:defRPr>
            </a:pPr>
            <a:r>
              <a:rPr lang="en-US" sz="6600" dirty="0"/>
              <a:t>muon anomalous magnetic moment by the </a:t>
            </a:r>
          </a:p>
          <a:p>
            <a:pPr algn="ctr">
              <a:spcBef>
                <a:spcPts val="1000"/>
              </a:spcBef>
              <a:defRPr sz="8800" b="1" i="1">
                <a:solidFill>
                  <a:srgbClr val="004098"/>
                </a:solidFill>
                <a:latin typeface="Helvetica Neue"/>
                <a:ea typeface="Helvetica Neue"/>
                <a:cs typeface="Helvetica Neue"/>
                <a:sym typeface="Helvetica Neue"/>
              </a:defRPr>
            </a:pPr>
            <a:r>
              <a:rPr lang="en-US" sz="6600" dirty="0"/>
              <a:t>Muon g-2 experiment at Fermilab</a:t>
            </a:r>
          </a:p>
          <a:p>
            <a:pPr algn="ctr">
              <a:spcBef>
                <a:spcPts val="1000"/>
              </a:spcBef>
              <a:defRPr sz="8800" b="1" i="1">
                <a:solidFill>
                  <a:srgbClr val="004098"/>
                </a:solidFill>
                <a:latin typeface="Helvetica Neue"/>
                <a:ea typeface="Helvetica Neue"/>
                <a:cs typeface="Helvetica Neue"/>
                <a:sym typeface="Helvetica Neue"/>
              </a:defRPr>
            </a:pPr>
            <a:endParaRPr lang="en-US" sz="6600" dirty="0"/>
          </a:p>
        </p:txBody>
      </p:sp>
      <p:pic>
        <p:nvPicPr>
          <p:cNvPr id="1513" name="图片 44" descr="图片 44"/>
          <p:cNvPicPr>
            <a:picLocks noChangeAspect="1"/>
          </p:cNvPicPr>
          <p:nvPr/>
        </p:nvPicPr>
        <p:blipFill>
          <a:blip r:embed="rId5"/>
          <a:stretch>
            <a:fillRect/>
          </a:stretch>
        </p:blipFill>
        <p:spPr>
          <a:xfrm>
            <a:off x="365757" y="12473911"/>
            <a:ext cx="3978723" cy="1014818"/>
          </a:xfrm>
          <a:prstGeom prst="rect">
            <a:avLst/>
          </a:prstGeom>
          <a:ln w="12700">
            <a:miter lim="400000"/>
          </a:ln>
        </p:spPr>
      </p:pic>
      <p:sp>
        <p:nvSpPr>
          <p:cNvPr id="1514" name="文本占位符 3"/>
          <p:cNvSpPr txBox="1"/>
          <p:nvPr/>
        </p:nvSpPr>
        <p:spPr>
          <a:xfrm>
            <a:off x="2932073" y="4614101"/>
            <a:ext cx="18517889" cy="340092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chor="ctr">
            <a:spAutoFit/>
          </a:bodyPr>
          <a:lstStyle/>
          <a:p>
            <a:pPr algn="ctr">
              <a:spcBef>
                <a:spcPts val="1000"/>
              </a:spcBef>
              <a:defRPr sz="4600" b="1">
                <a:solidFill>
                  <a:srgbClr val="004098"/>
                </a:solidFill>
                <a:latin typeface="Helvetica Neue"/>
                <a:ea typeface="Helvetica Neue"/>
                <a:cs typeface="Helvetica Neue"/>
                <a:sym typeface="Helvetica Neue"/>
              </a:defRPr>
            </a:pPr>
            <a:r>
              <a:rPr lang="en-US" dirty="0"/>
              <a:t>Kim Siang Khaw</a:t>
            </a:r>
          </a:p>
          <a:p>
            <a:pPr algn="ctr">
              <a:spcBef>
                <a:spcPts val="1000"/>
              </a:spcBef>
              <a:defRPr sz="4600" b="1">
                <a:solidFill>
                  <a:srgbClr val="004098"/>
                </a:solidFill>
                <a:latin typeface="Helvetica Neue"/>
                <a:ea typeface="Helvetica Neue"/>
                <a:cs typeface="Helvetica Neue"/>
                <a:sym typeface="Helvetica Neue"/>
              </a:defRPr>
            </a:pPr>
            <a:r>
              <a:rPr lang="en-US" dirty="0"/>
              <a:t>for Fermilab Muon g-2 collaboration</a:t>
            </a:r>
          </a:p>
          <a:p>
            <a:pPr algn="ctr">
              <a:spcBef>
                <a:spcPts val="1000"/>
              </a:spcBef>
              <a:defRPr sz="4600" b="1">
                <a:solidFill>
                  <a:srgbClr val="004098"/>
                </a:solidFill>
                <a:latin typeface="Helvetica Neue"/>
                <a:ea typeface="Helvetica Neue"/>
                <a:cs typeface="Helvetica Neue"/>
                <a:sym typeface="Helvetica Neue"/>
              </a:defRPr>
            </a:pPr>
            <a:r>
              <a:rPr lang="en-US" dirty="0"/>
              <a:t>ICHEP 2024 @ Prague</a:t>
            </a:r>
          </a:p>
          <a:p>
            <a:pPr algn="ctr">
              <a:spcBef>
                <a:spcPts val="1000"/>
              </a:spcBef>
              <a:defRPr sz="4600" b="1">
                <a:solidFill>
                  <a:srgbClr val="004098"/>
                </a:solidFill>
                <a:latin typeface="Helvetica Neue"/>
                <a:ea typeface="Helvetica Neue"/>
                <a:cs typeface="Helvetica Neue"/>
                <a:sym typeface="Helvetica Neue"/>
              </a:defRPr>
            </a:pPr>
            <a:r>
              <a:rPr lang="en-US" dirty="0"/>
              <a:t>2024.07.18</a:t>
            </a:r>
          </a:p>
        </p:txBody>
      </p:sp>
      <p:pic>
        <p:nvPicPr>
          <p:cNvPr id="1515" name="Image" descr="Image"/>
          <p:cNvPicPr>
            <a:picLocks noChangeAspect="1"/>
          </p:cNvPicPr>
          <p:nvPr/>
        </p:nvPicPr>
        <p:blipFill>
          <a:blip r:embed="rId6"/>
          <a:stretch>
            <a:fillRect/>
          </a:stretch>
        </p:blipFill>
        <p:spPr>
          <a:xfrm>
            <a:off x="21723443" y="366603"/>
            <a:ext cx="2308776" cy="1638747"/>
          </a:xfrm>
          <a:prstGeom prst="rect">
            <a:avLst/>
          </a:prstGeom>
          <a:ln w="12700">
            <a:miter lim="400000"/>
          </a:ln>
        </p:spPr>
      </p:pic>
      <p:pic>
        <p:nvPicPr>
          <p:cNvPr id="1517" name="Image" descr="Image"/>
          <p:cNvPicPr>
            <a:picLocks noChangeAspect="1"/>
          </p:cNvPicPr>
          <p:nvPr/>
        </p:nvPicPr>
        <p:blipFill>
          <a:blip r:embed="rId7"/>
          <a:stretch>
            <a:fillRect/>
          </a:stretch>
        </p:blipFill>
        <p:spPr>
          <a:xfrm>
            <a:off x="384069" y="328726"/>
            <a:ext cx="1714678" cy="1714678"/>
          </a:xfrm>
          <a:prstGeom prst="rect">
            <a:avLst/>
          </a:prstGeom>
          <a:ln w="12700">
            <a:miter lim="400000"/>
          </a:ln>
        </p:spPr>
      </p:pic>
      <p:grpSp>
        <p:nvGrpSpPr>
          <p:cNvPr id="3" name="Group 2">
            <a:extLst>
              <a:ext uri="{FF2B5EF4-FFF2-40B4-BE49-F238E27FC236}">
                <a16:creationId xmlns:a16="http://schemas.microsoft.com/office/drawing/2014/main" id="{A0FA958E-68A0-72DF-59C9-C725108969F6}"/>
              </a:ext>
            </a:extLst>
          </p:cNvPr>
          <p:cNvGrpSpPr>
            <a:grpSpLocks noChangeAspect="1"/>
          </p:cNvGrpSpPr>
          <p:nvPr/>
        </p:nvGrpSpPr>
        <p:grpSpPr>
          <a:xfrm>
            <a:off x="1018790" y="7548055"/>
            <a:ext cx="8432377" cy="4572000"/>
            <a:chOff x="1240462" y="7270966"/>
            <a:chExt cx="8886529" cy="4818239"/>
          </a:xfrm>
        </p:grpSpPr>
        <p:pic>
          <p:nvPicPr>
            <p:cNvPr id="1518" name="Image" descr="Image"/>
            <p:cNvPicPr>
              <a:picLocks noChangeAspect="1"/>
            </p:cNvPicPr>
            <p:nvPr/>
          </p:nvPicPr>
          <p:blipFill>
            <a:blip r:embed="rId8"/>
            <a:stretch>
              <a:fillRect/>
            </a:stretch>
          </p:blipFill>
          <p:spPr>
            <a:xfrm>
              <a:off x="1667962" y="7270966"/>
              <a:ext cx="8031530" cy="4818239"/>
            </a:xfrm>
            <a:prstGeom prst="rect">
              <a:avLst/>
            </a:prstGeom>
            <a:ln w="12700">
              <a:miter lim="400000"/>
            </a:ln>
          </p:spPr>
        </p:pic>
        <p:sp>
          <p:nvSpPr>
            <p:cNvPr id="2" name="TextBox 1">
              <a:extLst>
                <a:ext uri="{FF2B5EF4-FFF2-40B4-BE49-F238E27FC236}">
                  <a16:creationId xmlns:a16="http://schemas.microsoft.com/office/drawing/2014/main" id="{44475EA1-5EDA-857E-F71C-A17030DA0AFD}"/>
                </a:ext>
              </a:extLst>
            </p:cNvPr>
            <p:cNvSpPr txBox="1"/>
            <p:nvPr/>
          </p:nvSpPr>
          <p:spPr>
            <a:xfrm>
              <a:off x="1240462" y="11503031"/>
              <a:ext cx="8886529" cy="551400"/>
            </a:xfrm>
            <a:prstGeom prst="rect">
              <a:avLst/>
            </a:prstGeom>
            <a:noFill/>
          </p:spPr>
          <p:txBody>
            <a:bodyPr wrap="square" rtlCol="0">
              <a:spAutoFit/>
            </a:bodyPr>
            <a:lstStyle/>
            <a:p>
              <a:pPr algn="ctr"/>
              <a:r>
                <a:rPr lang="en-US" sz="2800" b="1" dirty="0">
                  <a:solidFill>
                    <a:schemeClr val="bg1"/>
                  </a:solidFill>
                  <a:latin typeface="Microsoft YaHei" panose="020B0503020204020204" pitchFamily="34" charset="-122"/>
                  <a:ea typeface="Microsoft YaHei" panose="020B0503020204020204" pitchFamily="34" charset="-122"/>
                </a:rPr>
                <a:t>Muon g-2 collaboration @ Liverpool</a:t>
              </a: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0ED4A684-3F59-57B8-3280-66F4D644432C}"/>
              </a:ext>
            </a:extLst>
          </p:cNvPr>
          <p:cNvSpPr txBox="1"/>
          <p:nvPr/>
        </p:nvSpPr>
        <p:spPr>
          <a:xfrm>
            <a:off x="550627" y="2662484"/>
            <a:ext cx="22902147" cy="10467866"/>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571500" indent="-571500">
              <a:lnSpc>
                <a:spcPct val="110000"/>
              </a:lnSpc>
              <a:buFont typeface="Arial" panose="020B0604020202020204" pitchFamily="34" charset="0"/>
              <a:buChar char="•"/>
            </a:pPr>
            <a:r>
              <a:rPr lang="en-US" sz="4400" dirty="0">
                <a:latin typeface="Microsoft YaHei" panose="020B0503020204020204" pitchFamily="34" charset="-122"/>
                <a:ea typeface="Microsoft YaHei" panose="020B0503020204020204" pitchFamily="34" charset="-122"/>
              </a:rPr>
              <a:t>CBO is the coherent transverse betatron oscillation</a:t>
            </a:r>
          </a:p>
          <a:p>
            <a:pPr marL="571500" indent="-571500">
              <a:lnSpc>
                <a:spcPct val="110000"/>
              </a:lnSpc>
              <a:buFont typeface="Arial" panose="020B0604020202020204" pitchFamily="34" charset="0"/>
              <a:buChar char="•"/>
            </a:pPr>
            <a:r>
              <a:rPr lang="en-US" sz="4400" dirty="0">
                <a:latin typeface="Microsoft YaHei" panose="020B0503020204020204" pitchFamily="34" charset="-122"/>
                <a:ea typeface="Microsoft YaHei" panose="020B0503020204020204" pitchFamily="34" charset="-122"/>
              </a:rPr>
              <a:t>Coupled with the calorimeter acceptance, it distorts the time spectrum</a:t>
            </a:r>
          </a:p>
          <a:p>
            <a:pPr marL="571500" indent="-571500">
              <a:lnSpc>
                <a:spcPct val="110000"/>
              </a:lnSpc>
              <a:buFont typeface="Arial" panose="020B0604020202020204" pitchFamily="34" charset="0"/>
              <a:buChar char="•"/>
            </a:pPr>
            <a:endParaRPr lang="en-US" sz="4400" dirty="0">
              <a:latin typeface="Microsoft YaHei" panose="020B0503020204020204" pitchFamily="34" charset="-122"/>
              <a:ea typeface="Microsoft YaHei" panose="020B0503020204020204" pitchFamily="34" charset="-122"/>
            </a:endParaRPr>
          </a:p>
          <a:p>
            <a:pPr>
              <a:lnSpc>
                <a:spcPct val="110000"/>
              </a:lnSpc>
            </a:pPr>
            <a:endParaRPr lang="en-US" sz="4400" dirty="0">
              <a:latin typeface="Microsoft YaHei" panose="020B0503020204020204" pitchFamily="34" charset="-122"/>
              <a:ea typeface="Microsoft YaHei" panose="020B0503020204020204" pitchFamily="34" charset="-122"/>
            </a:endParaRPr>
          </a:p>
          <a:p>
            <a:pPr>
              <a:lnSpc>
                <a:spcPct val="110000"/>
              </a:lnSpc>
            </a:pPr>
            <a:endParaRPr lang="en-US" sz="4400" dirty="0">
              <a:latin typeface="Microsoft YaHei" panose="020B0503020204020204" pitchFamily="34" charset="-122"/>
              <a:ea typeface="Microsoft YaHei" panose="020B0503020204020204" pitchFamily="34" charset="-122"/>
            </a:endParaRPr>
          </a:p>
          <a:p>
            <a:pPr>
              <a:lnSpc>
                <a:spcPct val="110000"/>
              </a:lnSpc>
            </a:pPr>
            <a:endParaRPr lang="en-US" sz="4400" dirty="0">
              <a:latin typeface="Microsoft YaHei" panose="020B0503020204020204" pitchFamily="34" charset="-122"/>
              <a:ea typeface="Microsoft YaHei" panose="020B0503020204020204" pitchFamily="34" charset="-122"/>
            </a:endParaRPr>
          </a:p>
          <a:p>
            <a:pPr>
              <a:lnSpc>
                <a:spcPct val="110000"/>
              </a:lnSpc>
            </a:pPr>
            <a:endParaRPr lang="en-US" sz="4400" dirty="0">
              <a:latin typeface="Microsoft YaHei" panose="020B0503020204020204" pitchFamily="34" charset="-122"/>
              <a:ea typeface="Microsoft YaHei" panose="020B0503020204020204" pitchFamily="34" charset="-122"/>
            </a:endParaRPr>
          </a:p>
          <a:p>
            <a:pPr>
              <a:lnSpc>
                <a:spcPct val="110000"/>
              </a:lnSpc>
            </a:pPr>
            <a:endParaRPr lang="en-US" sz="4400" dirty="0">
              <a:latin typeface="Microsoft YaHei" panose="020B0503020204020204" pitchFamily="34" charset="-122"/>
              <a:ea typeface="Microsoft YaHei" panose="020B0503020204020204" pitchFamily="34" charset="-122"/>
            </a:endParaRPr>
          </a:p>
          <a:p>
            <a:pPr marL="571500" indent="-571500">
              <a:lnSpc>
                <a:spcPct val="110000"/>
              </a:lnSpc>
              <a:buFont typeface="Arial" panose="020B0604020202020204" pitchFamily="34" charset="0"/>
              <a:buChar char="•"/>
            </a:pPr>
            <a:endParaRPr lang="en-US" sz="4400" dirty="0">
              <a:latin typeface="Microsoft YaHei" panose="020B0503020204020204" pitchFamily="34" charset="-122"/>
              <a:ea typeface="Microsoft YaHei" panose="020B0503020204020204" pitchFamily="34" charset="-122"/>
            </a:endParaRPr>
          </a:p>
          <a:p>
            <a:pPr marL="571500" indent="-571500">
              <a:lnSpc>
                <a:spcPct val="110000"/>
              </a:lnSpc>
              <a:buFont typeface="Arial" panose="020B0604020202020204" pitchFamily="34" charset="0"/>
              <a:buChar char="•"/>
            </a:pPr>
            <a:r>
              <a:rPr lang="en-US" sz="4400" dirty="0">
                <a:latin typeface="Microsoft YaHei" panose="020B0503020204020204" pitchFamily="34" charset="-122"/>
                <a:ea typeface="Microsoft YaHei" panose="020B0503020204020204" pitchFamily="34" charset="-122"/>
              </a:rPr>
              <a:t>Implemented a RF system to reduce</a:t>
            </a:r>
            <a:br>
              <a:rPr lang="en-US" sz="4400" dirty="0">
                <a:latin typeface="Microsoft YaHei" panose="020B0503020204020204" pitchFamily="34" charset="-122"/>
                <a:ea typeface="Microsoft YaHei" panose="020B0503020204020204" pitchFamily="34" charset="-122"/>
              </a:rPr>
            </a:br>
            <a:r>
              <a:rPr lang="en-US" sz="4400" dirty="0">
                <a:latin typeface="Microsoft YaHei" panose="020B0503020204020204" pitchFamily="34" charset="-122"/>
                <a:ea typeface="Microsoft YaHei" panose="020B0503020204020204" pitchFamily="34" charset="-122"/>
              </a:rPr>
              <a:t>the CBO significantly.</a:t>
            </a:r>
          </a:p>
          <a:p>
            <a:pPr marL="571500" indent="-571500">
              <a:lnSpc>
                <a:spcPct val="110000"/>
              </a:lnSpc>
              <a:buFont typeface="Arial" panose="020B0604020202020204" pitchFamily="34" charset="0"/>
              <a:buChar char="•"/>
            </a:pPr>
            <a:r>
              <a:rPr lang="en-US" sz="4400" dirty="0">
                <a:latin typeface="Microsoft YaHei" panose="020B0503020204020204" pitchFamily="34" charset="-122"/>
                <a:ea typeface="Microsoft YaHei" panose="020B0503020204020204" pitchFamily="34" charset="-122"/>
              </a:rPr>
              <a:t>Run-5/6 data (almost half of the entire</a:t>
            </a:r>
            <a:br>
              <a:rPr lang="en-US" sz="4400" dirty="0">
                <a:latin typeface="Microsoft YaHei" panose="020B0503020204020204" pitchFamily="34" charset="-122"/>
                <a:ea typeface="Microsoft YaHei" panose="020B0503020204020204" pitchFamily="34" charset="-122"/>
              </a:rPr>
            </a:br>
            <a:r>
              <a:rPr lang="en-US" sz="4400" dirty="0">
                <a:latin typeface="Microsoft YaHei" panose="020B0503020204020204" pitchFamily="34" charset="-122"/>
                <a:ea typeface="Microsoft YaHei" panose="020B0503020204020204" pitchFamily="34" charset="-122"/>
              </a:rPr>
              <a:t>data) was taken with the RF system.</a:t>
            </a:r>
          </a:p>
          <a:p>
            <a:pPr marL="571500" indent="-571500">
              <a:lnSpc>
                <a:spcPct val="110000"/>
              </a:lnSpc>
              <a:buFont typeface="Arial" panose="020B0604020202020204" pitchFamily="34" charset="0"/>
              <a:buChar char="•"/>
            </a:pPr>
            <a:endParaRPr lang="en-US" sz="4400" dirty="0">
              <a:latin typeface="Microsoft YaHei" panose="020B0503020204020204" pitchFamily="34" charset="-122"/>
              <a:ea typeface="Microsoft YaHei" panose="020B0503020204020204" pitchFamily="34" charset="-122"/>
            </a:endParaRPr>
          </a:p>
        </p:txBody>
      </p:sp>
      <p:sp>
        <p:nvSpPr>
          <p:cNvPr id="3" name="Title 2">
            <a:extLst>
              <a:ext uri="{FF2B5EF4-FFF2-40B4-BE49-F238E27FC236}">
                <a16:creationId xmlns:a16="http://schemas.microsoft.com/office/drawing/2014/main" id="{258B03F4-C26B-DBFD-656B-446DBD364DF1}"/>
              </a:ext>
            </a:extLst>
          </p:cNvPr>
          <p:cNvSpPr>
            <a:spLocks noGrp="1"/>
          </p:cNvSpPr>
          <p:nvPr>
            <p:ph type="title"/>
          </p:nvPr>
        </p:nvSpPr>
        <p:spPr>
          <a:xfrm>
            <a:off x="550078" y="459650"/>
            <a:ext cx="18719229" cy="1427088"/>
          </a:xfrm>
        </p:spPr>
        <p:txBody>
          <a:bodyPr>
            <a:normAutofit/>
          </a:bodyPr>
          <a:lstStyle/>
          <a:p>
            <a:pPr>
              <a:tabLst>
                <a:tab pos="11537950" algn="l"/>
              </a:tabLst>
            </a:pPr>
            <a:r>
              <a:rPr lang="en-US" sz="8000" dirty="0"/>
              <a:t>Suppressing CBO with a RF system</a:t>
            </a:r>
          </a:p>
        </p:txBody>
      </p:sp>
      <p:grpSp>
        <p:nvGrpSpPr>
          <p:cNvPr id="40" name="Group 39">
            <a:extLst>
              <a:ext uri="{FF2B5EF4-FFF2-40B4-BE49-F238E27FC236}">
                <a16:creationId xmlns:a16="http://schemas.microsoft.com/office/drawing/2014/main" id="{0D2111B4-FA96-3064-436E-4A8E416F7606}"/>
              </a:ext>
            </a:extLst>
          </p:cNvPr>
          <p:cNvGrpSpPr>
            <a:grpSpLocks noChangeAspect="1"/>
          </p:cNvGrpSpPr>
          <p:nvPr/>
        </p:nvGrpSpPr>
        <p:grpSpPr>
          <a:xfrm>
            <a:off x="11332397" y="8493196"/>
            <a:ext cx="12664578" cy="5037516"/>
            <a:chOff x="3229936" y="8171685"/>
            <a:chExt cx="13391723" cy="5326748"/>
          </a:xfrm>
        </p:grpSpPr>
        <p:grpSp>
          <p:nvGrpSpPr>
            <p:cNvPr id="6" name="그룹 12">
              <a:extLst>
                <a:ext uri="{FF2B5EF4-FFF2-40B4-BE49-F238E27FC236}">
                  <a16:creationId xmlns:a16="http://schemas.microsoft.com/office/drawing/2014/main" id="{FCAC8A75-B3E1-BCC8-E8C1-4D0A1BD0E294}"/>
                </a:ext>
              </a:extLst>
            </p:cNvPr>
            <p:cNvGrpSpPr/>
            <p:nvPr/>
          </p:nvGrpSpPr>
          <p:grpSpPr>
            <a:xfrm>
              <a:off x="10034633" y="8171685"/>
              <a:ext cx="6587026" cy="5326748"/>
              <a:chOff x="8959083" y="2889194"/>
              <a:chExt cx="3720846" cy="2800868"/>
            </a:xfrm>
          </p:grpSpPr>
          <p:pic>
            <p:nvPicPr>
              <p:cNvPr id="7" name="그림 3">
                <a:extLst>
                  <a:ext uri="{FF2B5EF4-FFF2-40B4-BE49-F238E27FC236}">
                    <a16:creationId xmlns:a16="http://schemas.microsoft.com/office/drawing/2014/main" id="{1CFEB227-E84F-6845-7260-7987B4CA0985}"/>
                  </a:ext>
                </a:extLst>
              </p:cNvPr>
              <p:cNvPicPr>
                <a:picLocks noChangeAspect="1"/>
              </p:cNvPicPr>
              <p:nvPr/>
            </p:nvPicPr>
            <p:blipFill>
              <a:blip r:embed="rId2"/>
              <a:srcRect/>
              <a:stretch/>
            </p:blipFill>
            <p:spPr>
              <a:xfrm>
                <a:off x="8959083" y="3227218"/>
                <a:ext cx="3720846" cy="2462844"/>
              </a:xfrm>
              <a:prstGeom prst="rect">
                <a:avLst/>
              </a:prstGeom>
            </p:spPr>
          </p:pic>
          <p:sp>
            <p:nvSpPr>
              <p:cNvPr id="8" name="TextBox 7">
                <a:extLst>
                  <a:ext uri="{FF2B5EF4-FFF2-40B4-BE49-F238E27FC236}">
                    <a16:creationId xmlns:a16="http://schemas.microsoft.com/office/drawing/2014/main" id="{33E7D8CD-94BB-2076-9FDD-9F29168FA082}"/>
                  </a:ext>
                </a:extLst>
              </p:cNvPr>
              <p:cNvSpPr txBox="1"/>
              <p:nvPr/>
            </p:nvSpPr>
            <p:spPr>
              <a:xfrm>
                <a:off x="10491626" y="2889194"/>
                <a:ext cx="655760" cy="339849"/>
              </a:xfrm>
              <a:prstGeom prst="rect">
                <a:avLst/>
              </a:prstGeom>
              <a:noFill/>
            </p:spPr>
            <p:txBody>
              <a:bodyPr wrap="none" rtlCol="0">
                <a:spAutoFit/>
              </a:bodyPr>
              <a:lstStyle/>
              <a:p>
                <a:r>
                  <a:rPr lang="en-US" dirty="0">
                    <a:solidFill>
                      <a:srgbClr val="0000FF"/>
                    </a:solidFill>
                    <a:latin typeface="Microsoft YaHei" panose="020B0503020204020204" pitchFamily="34" charset="-122"/>
                    <a:ea typeface="Microsoft YaHei" panose="020B0503020204020204" pitchFamily="34" charset="-122"/>
                  </a:rPr>
                  <a:t>CBO</a:t>
                </a:r>
              </a:p>
            </p:txBody>
          </p:sp>
        </p:grpSp>
        <p:sp>
          <p:nvSpPr>
            <p:cNvPr id="10" name="TextBox 9">
              <a:extLst>
                <a:ext uri="{FF2B5EF4-FFF2-40B4-BE49-F238E27FC236}">
                  <a16:creationId xmlns:a16="http://schemas.microsoft.com/office/drawing/2014/main" id="{DB6FD16E-4ADB-3103-A15D-B3664CD0D5BC}"/>
                </a:ext>
              </a:extLst>
            </p:cNvPr>
            <p:cNvSpPr txBox="1"/>
            <p:nvPr/>
          </p:nvSpPr>
          <p:spPr>
            <a:xfrm>
              <a:off x="3229936" y="8195776"/>
              <a:ext cx="7404221" cy="646331"/>
            </a:xfrm>
            <a:prstGeom prst="rect">
              <a:avLst/>
            </a:prstGeom>
            <a:noFill/>
          </p:spPr>
          <p:txBody>
            <a:bodyPr wrap="square" rtlCol="0">
              <a:spAutoFit/>
            </a:bodyPr>
            <a:lstStyle/>
            <a:p>
              <a:pPr algn="ctr"/>
              <a:r>
                <a:rPr lang="en-US" dirty="0">
                  <a:solidFill>
                    <a:srgbClr val="0000FF"/>
                  </a:solidFill>
                  <a:latin typeface="Microsoft YaHei" panose="020B0503020204020204" pitchFamily="34" charset="-122"/>
                  <a:ea typeface="Microsoft YaHei" panose="020B0503020204020204" pitchFamily="34" charset="-122"/>
                </a:rPr>
                <a:t>Electrostatic Quadrupole + RF</a:t>
              </a:r>
            </a:p>
          </p:txBody>
        </p:sp>
        <p:grpSp>
          <p:nvGrpSpPr>
            <p:cNvPr id="2" name="Group 1">
              <a:extLst>
                <a:ext uri="{FF2B5EF4-FFF2-40B4-BE49-F238E27FC236}">
                  <a16:creationId xmlns:a16="http://schemas.microsoft.com/office/drawing/2014/main" id="{E9890F26-807F-9E8D-6F1A-1137AE7FA765}"/>
                </a:ext>
              </a:extLst>
            </p:cNvPr>
            <p:cNvGrpSpPr/>
            <p:nvPr/>
          </p:nvGrpSpPr>
          <p:grpSpPr>
            <a:xfrm>
              <a:off x="4196828" y="8868731"/>
              <a:ext cx="5137545" cy="4572000"/>
              <a:chOff x="550077" y="6439670"/>
              <a:chExt cx="5984341" cy="5341527"/>
            </a:xfrm>
          </p:grpSpPr>
          <p:grpSp>
            <p:nvGrpSpPr>
              <p:cNvPr id="11" name="그룹 6">
                <a:extLst>
                  <a:ext uri="{FF2B5EF4-FFF2-40B4-BE49-F238E27FC236}">
                    <a16:creationId xmlns:a16="http://schemas.microsoft.com/office/drawing/2014/main" id="{D25A183C-AFF9-D41F-66FC-B6F03855A5D5}"/>
                  </a:ext>
                </a:extLst>
              </p:cNvPr>
              <p:cNvGrpSpPr/>
              <p:nvPr/>
            </p:nvGrpSpPr>
            <p:grpSpPr>
              <a:xfrm>
                <a:off x="550077" y="6439670"/>
                <a:ext cx="5984341" cy="5341527"/>
                <a:chOff x="7430557" y="123781"/>
                <a:chExt cx="4649914" cy="3790317"/>
              </a:xfrm>
            </p:grpSpPr>
            <p:pic>
              <p:nvPicPr>
                <p:cNvPr id="12" name="Picture 4">
                  <a:extLst>
                    <a:ext uri="{FF2B5EF4-FFF2-40B4-BE49-F238E27FC236}">
                      <a16:creationId xmlns:a16="http://schemas.microsoft.com/office/drawing/2014/main" id="{D21B9B97-1F4D-295A-6789-5BB4830C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942423" y="123781"/>
                  <a:ext cx="4138048" cy="3790317"/>
                </a:xfrm>
                <a:prstGeom prst="rect">
                  <a:avLst/>
                </a:prstGeom>
                <a:noFill/>
                <a:ln w="28575">
                  <a:noFill/>
                </a:ln>
                <a:extLst>
                  <a:ext uri="{909E8E84-426E-40dd-AFC4-6F175D3DCCD1}">
                    <a14:hiddenFill xmlns="" xmlns:a14="http://schemas.microsoft.com/office/drawing/2010/main" xmlns:lc="http://schemas.openxmlformats.org/drawingml/2006/lockedCanvas">
                      <a:solidFill>
                        <a:srgbClr val="FFFFFF"/>
                      </a:solidFill>
                    </a14:hiddenFill>
                  </a:ext>
                </a:extLst>
              </p:spPr>
            </p:pic>
            <p:grpSp>
              <p:nvGrpSpPr>
                <p:cNvPr id="13" name="그룹 8">
                  <a:extLst>
                    <a:ext uri="{FF2B5EF4-FFF2-40B4-BE49-F238E27FC236}">
                      <a16:creationId xmlns:a16="http://schemas.microsoft.com/office/drawing/2014/main" id="{8910C62E-D4FC-5751-6A27-BEBE3020178B}"/>
                    </a:ext>
                  </a:extLst>
                </p:cNvPr>
                <p:cNvGrpSpPr/>
                <p:nvPr/>
              </p:nvGrpSpPr>
              <p:grpSpPr>
                <a:xfrm>
                  <a:off x="11014131" y="1543905"/>
                  <a:ext cx="1059335" cy="532153"/>
                  <a:chOff x="8153485" y="5217537"/>
                  <a:chExt cx="1059335" cy="532153"/>
                </a:xfrm>
              </p:grpSpPr>
              <p:grpSp>
                <p:nvGrpSpPr>
                  <p:cNvPr id="19" name="그룹 14">
                    <a:extLst>
                      <a:ext uri="{FF2B5EF4-FFF2-40B4-BE49-F238E27FC236}">
                        <a16:creationId xmlns:a16="http://schemas.microsoft.com/office/drawing/2014/main" id="{280A7CFC-7DAD-7031-96ED-C9B8B987DAA8}"/>
                      </a:ext>
                    </a:extLst>
                  </p:cNvPr>
                  <p:cNvGrpSpPr/>
                  <p:nvPr/>
                </p:nvGrpSpPr>
                <p:grpSpPr>
                  <a:xfrm>
                    <a:off x="8153485" y="5263898"/>
                    <a:ext cx="1059335" cy="485792"/>
                    <a:chOff x="8850390" y="5053888"/>
                    <a:chExt cx="1912691" cy="877124"/>
                  </a:xfrm>
                </p:grpSpPr>
                <p:sp>
                  <p:nvSpPr>
                    <p:cNvPr id="21" name="직사각형 16">
                      <a:extLst>
                        <a:ext uri="{FF2B5EF4-FFF2-40B4-BE49-F238E27FC236}">
                          <a16:creationId xmlns:a16="http://schemas.microsoft.com/office/drawing/2014/main" id="{ABA2AC0E-2BA5-04EB-B533-C3A606CB8E01}"/>
                        </a:ext>
                      </a:extLst>
                    </p:cNvPr>
                    <p:cNvSpPr/>
                    <p:nvPr/>
                  </p:nvSpPr>
                  <p:spPr>
                    <a:xfrm>
                      <a:off x="8850390" y="5053888"/>
                      <a:ext cx="1912691" cy="877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2" name="자유형: 도형 17">
                      <a:extLst>
                        <a:ext uri="{FF2B5EF4-FFF2-40B4-BE49-F238E27FC236}">
                          <a16:creationId xmlns:a16="http://schemas.microsoft.com/office/drawing/2014/main" id="{D158DE65-4074-30D8-0D1A-7DDB4523EED3}"/>
                        </a:ext>
                      </a:extLst>
                    </p:cNvPr>
                    <p:cNvSpPr/>
                    <p:nvPr/>
                  </p:nvSpPr>
                  <p:spPr>
                    <a:xfrm>
                      <a:off x="8900719" y="5419288"/>
                      <a:ext cx="1837189" cy="494951"/>
                    </a:xfrm>
                    <a:custGeom>
                      <a:avLst/>
                      <a:gdLst>
                        <a:gd name="connsiteX0" fmla="*/ 0 w 1837189"/>
                        <a:gd name="connsiteY0" fmla="*/ 234892 h 494951"/>
                        <a:gd name="connsiteX1" fmla="*/ 226503 w 1837189"/>
                        <a:gd name="connsiteY1" fmla="*/ 251670 h 494951"/>
                        <a:gd name="connsiteX2" fmla="*/ 285226 w 1837189"/>
                        <a:gd name="connsiteY2" fmla="*/ 243281 h 494951"/>
                        <a:gd name="connsiteX3" fmla="*/ 310393 w 1837189"/>
                        <a:gd name="connsiteY3" fmla="*/ 151002 h 494951"/>
                        <a:gd name="connsiteX4" fmla="*/ 335560 w 1837189"/>
                        <a:gd name="connsiteY4" fmla="*/ 41945 h 494951"/>
                        <a:gd name="connsiteX5" fmla="*/ 343949 w 1837189"/>
                        <a:gd name="connsiteY5" fmla="*/ 16778 h 494951"/>
                        <a:gd name="connsiteX6" fmla="*/ 369116 w 1837189"/>
                        <a:gd name="connsiteY6" fmla="*/ 0 h 494951"/>
                        <a:gd name="connsiteX7" fmla="*/ 402671 w 1837189"/>
                        <a:gd name="connsiteY7" fmla="*/ 8389 h 494951"/>
                        <a:gd name="connsiteX8" fmla="*/ 411060 w 1837189"/>
                        <a:gd name="connsiteY8" fmla="*/ 33556 h 494951"/>
                        <a:gd name="connsiteX9" fmla="*/ 427838 w 1837189"/>
                        <a:gd name="connsiteY9" fmla="*/ 58723 h 494951"/>
                        <a:gd name="connsiteX10" fmla="*/ 444616 w 1837189"/>
                        <a:gd name="connsiteY10" fmla="*/ 159391 h 494951"/>
                        <a:gd name="connsiteX11" fmla="*/ 453005 w 1837189"/>
                        <a:gd name="connsiteY11" fmla="*/ 209725 h 494951"/>
                        <a:gd name="connsiteX12" fmla="*/ 461394 w 1837189"/>
                        <a:gd name="connsiteY12" fmla="*/ 394283 h 494951"/>
                        <a:gd name="connsiteX13" fmla="*/ 469783 w 1837189"/>
                        <a:gd name="connsiteY13" fmla="*/ 461395 h 494951"/>
                        <a:gd name="connsiteX14" fmla="*/ 478172 w 1837189"/>
                        <a:gd name="connsiteY14" fmla="*/ 486562 h 494951"/>
                        <a:gd name="connsiteX15" fmla="*/ 503339 w 1837189"/>
                        <a:gd name="connsiteY15" fmla="*/ 494951 h 494951"/>
                        <a:gd name="connsiteX16" fmla="*/ 553673 w 1837189"/>
                        <a:gd name="connsiteY16" fmla="*/ 461395 h 494951"/>
                        <a:gd name="connsiteX17" fmla="*/ 570451 w 1837189"/>
                        <a:gd name="connsiteY17" fmla="*/ 411061 h 494951"/>
                        <a:gd name="connsiteX18" fmla="*/ 578840 w 1837189"/>
                        <a:gd name="connsiteY18" fmla="*/ 352338 h 494951"/>
                        <a:gd name="connsiteX19" fmla="*/ 595618 w 1837189"/>
                        <a:gd name="connsiteY19" fmla="*/ 293615 h 494951"/>
                        <a:gd name="connsiteX20" fmla="*/ 604007 w 1837189"/>
                        <a:gd name="connsiteY20" fmla="*/ 251670 h 494951"/>
                        <a:gd name="connsiteX21" fmla="*/ 620785 w 1837189"/>
                        <a:gd name="connsiteY21" fmla="*/ 184558 h 494951"/>
                        <a:gd name="connsiteX22" fmla="*/ 637563 w 1837189"/>
                        <a:gd name="connsiteY22" fmla="*/ 159391 h 494951"/>
                        <a:gd name="connsiteX23" fmla="*/ 654341 w 1837189"/>
                        <a:gd name="connsiteY23" fmla="*/ 109057 h 494951"/>
                        <a:gd name="connsiteX24" fmla="*/ 671119 w 1837189"/>
                        <a:gd name="connsiteY24" fmla="*/ 83890 h 494951"/>
                        <a:gd name="connsiteX25" fmla="*/ 687897 w 1837189"/>
                        <a:gd name="connsiteY25" fmla="*/ 33556 h 494951"/>
                        <a:gd name="connsiteX26" fmla="*/ 713064 w 1837189"/>
                        <a:gd name="connsiteY26" fmla="*/ 41945 h 494951"/>
                        <a:gd name="connsiteX27" fmla="*/ 738231 w 1837189"/>
                        <a:gd name="connsiteY27" fmla="*/ 100668 h 494951"/>
                        <a:gd name="connsiteX28" fmla="*/ 755009 w 1837189"/>
                        <a:gd name="connsiteY28" fmla="*/ 125835 h 494951"/>
                        <a:gd name="connsiteX29" fmla="*/ 771787 w 1837189"/>
                        <a:gd name="connsiteY29" fmla="*/ 209725 h 494951"/>
                        <a:gd name="connsiteX30" fmla="*/ 805343 w 1837189"/>
                        <a:gd name="connsiteY30" fmla="*/ 494951 h 494951"/>
                        <a:gd name="connsiteX31" fmla="*/ 830510 w 1837189"/>
                        <a:gd name="connsiteY31" fmla="*/ 461395 h 494951"/>
                        <a:gd name="connsiteX32" fmla="*/ 847288 w 1837189"/>
                        <a:gd name="connsiteY32" fmla="*/ 427839 h 494951"/>
                        <a:gd name="connsiteX33" fmla="*/ 864066 w 1837189"/>
                        <a:gd name="connsiteY33" fmla="*/ 402672 h 494951"/>
                        <a:gd name="connsiteX34" fmla="*/ 872455 w 1837189"/>
                        <a:gd name="connsiteY34" fmla="*/ 343949 h 494951"/>
                        <a:gd name="connsiteX35" fmla="*/ 880844 w 1837189"/>
                        <a:gd name="connsiteY35" fmla="*/ 318782 h 494951"/>
                        <a:gd name="connsiteX36" fmla="*/ 889233 w 1837189"/>
                        <a:gd name="connsiteY36" fmla="*/ 260059 h 494951"/>
                        <a:gd name="connsiteX37" fmla="*/ 897622 w 1837189"/>
                        <a:gd name="connsiteY37" fmla="*/ 226503 h 494951"/>
                        <a:gd name="connsiteX38" fmla="*/ 914400 w 1837189"/>
                        <a:gd name="connsiteY38" fmla="*/ 151002 h 494951"/>
                        <a:gd name="connsiteX39" fmla="*/ 939567 w 1837189"/>
                        <a:gd name="connsiteY39" fmla="*/ 67112 h 494951"/>
                        <a:gd name="connsiteX40" fmla="*/ 964734 w 1837189"/>
                        <a:gd name="connsiteY40" fmla="*/ 41945 h 494951"/>
                        <a:gd name="connsiteX41" fmla="*/ 981512 w 1837189"/>
                        <a:gd name="connsiteY41" fmla="*/ 67112 h 494951"/>
                        <a:gd name="connsiteX42" fmla="*/ 998290 w 1837189"/>
                        <a:gd name="connsiteY42" fmla="*/ 117446 h 494951"/>
                        <a:gd name="connsiteX43" fmla="*/ 1015068 w 1837189"/>
                        <a:gd name="connsiteY43" fmla="*/ 142613 h 494951"/>
                        <a:gd name="connsiteX44" fmla="*/ 1023457 w 1837189"/>
                        <a:gd name="connsiteY44" fmla="*/ 184558 h 494951"/>
                        <a:gd name="connsiteX45" fmla="*/ 1031846 w 1837189"/>
                        <a:gd name="connsiteY45" fmla="*/ 234892 h 494951"/>
                        <a:gd name="connsiteX46" fmla="*/ 1040235 w 1837189"/>
                        <a:gd name="connsiteY46" fmla="*/ 260059 h 494951"/>
                        <a:gd name="connsiteX47" fmla="*/ 1057013 w 1837189"/>
                        <a:gd name="connsiteY47" fmla="*/ 335560 h 494951"/>
                        <a:gd name="connsiteX48" fmla="*/ 1090569 w 1837189"/>
                        <a:gd name="connsiteY48" fmla="*/ 385894 h 494951"/>
                        <a:gd name="connsiteX49" fmla="*/ 1107347 w 1837189"/>
                        <a:gd name="connsiteY49" fmla="*/ 411061 h 494951"/>
                        <a:gd name="connsiteX50" fmla="*/ 1115736 w 1837189"/>
                        <a:gd name="connsiteY50" fmla="*/ 436228 h 494951"/>
                        <a:gd name="connsiteX51" fmla="*/ 1140903 w 1837189"/>
                        <a:gd name="connsiteY51" fmla="*/ 453006 h 494951"/>
                        <a:gd name="connsiteX52" fmla="*/ 1157681 w 1837189"/>
                        <a:gd name="connsiteY52" fmla="*/ 427839 h 494951"/>
                        <a:gd name="connsiteX53" fmla="*/ 1191237 w 1837189"/>
                        <a:gd name="connsiteY53" fmla="*/ 310393 h 494951"/>
                        <a:gd name="connsiteX54" fmla="*/ 1199626 w 1837189"/>
                        <a:gd name="connsiteY54" fmla="*/ 276837 h 494951"/>
                        <a:gd name="connsiteX55" fmla="*/ 1283516 w 1837189"/>
                        <a:gd name="connsiteY55" fmla="*/ 234892 h 494951"/>
                        <a:gd name="connsiteX56" fmla="*/ 1837189 w 1837189"/>
                        <a:gd name="connsiteY56" fmla="*/ 234892 h 49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837189" h="494951">
                          <a:moveTo>
                            <a:pt x="0" y="234892"/>
                          </a:moveTo>
                          <a:cubicBezTo>
                            <a:pt x="91871" y="253266"/>
                            <a:pt x="72883" y="251670"/>
                            <a:pt x="226503" y="251670"/>
                          </a:cubicBezTo>
                          <a:cubicBezTo>
                            <a:pt x="246276" y="251670"/>
                            <a:pt x="265652" y="246077"/>
                            <a:pt x="285226" y="243281"/>
                          </a:cubicBezTo>
                          <a:cubicBezTo>
                            <a:pt x="301611" y="194127"/>
                            <a:pt x="302488" y="198432"/>
                            <a:pt x="310393" y="151002"/>
                          </a:cubicBezTo>
                          <a:cubicBezTo>
                            <a:pt x="324913" y="63881"/>
                            <a:pt x="309282" y="120778"/>
                            <a:pt x="335560" y="41945"/>
                          </a:cubicBezTo>
                          <a:cubicBezTo>
                            <a:pt x="338356" y="33556"/>
                            <a:pt x="336591" y="21683"/>
                            <a:pt x="343949" y="16778"/>
                          </a:cubicBezTo>
                          <a:lnTo>
                            <a:pt x="369116" y="0"/>
                          </a:lnTo>
                          <a:cubicBezTo>
                            <a:pt x="380301" y="2796"/>
                            <a:pt x="393668" y="1187"/>
                            <a:pt x="402671" y="8389"/>
                          </a:cubicBezTo>
                          <a:cubicBezTo>
                            <a:pt x="409576" y="13913"/>
                            <a:pt x="407105" y="25647"/>
                            <a:pt x="411060" y="33556"/>
                          </a:cubicBezTo>
                          <a:cubicBezTo>
                            <a:pt x="415569" y="42574"/>
                            <a:pt x="422245" y="50334"/>
                            <a:pt x="427838" y="58723"/>
                          </a:cubicBezTo>
                          <a:lnTo>
                            <a:pt x="444616" y="159391"/>
                          </a:lnTo>
                          <a:lnTo>
                            <a:pt x="453005" y="209725"/>
                          </a:lnTo>
                          <a:cubicBezTo>
                            <a:pt x="455801" y="271244"/>
                            <a:pt x="457298" y="332837"/>
                            <a:pt x="461394" y="394283"/>
                          </a:cubicBezTo>
                          <a:cubicBezTo>
                            <a:pt x="462894" y="416778"/>
                            <a:pt x="465750" y="439214"/>
                            <a:pt x="469783" y="461395"/>
                          </a:cubicBezTo>
                          <a:cubicBezTo>
                            <a:pt x="471365" y="470095"/>
                            <a:pt x="471919" y="480309"/>
                            <a:pt x="478172" y="486562"/>
                          </a:cubicBezTo>
                          <a:cubicBezTo>
                            <a:pt x="484425" y="492815"/>
                            <a:pt x="494950" y="492155"/>
                            <a:pt x="503339" y="494951"/>
                          </a:cubicBezTo>
                          <a:cubicBezTo>
                            <a:pt x="526987" y="487068"/>
                            <a:pt x="539391" y="487102"/>
                            <a:pt x="553673" y="461395"/>
                          </a:cubicBezTo>
                          <a:cubicBezTo>
                            <a:pt x="562262" y="445935"/>
                            <a:pt x="570451" y="411061"/>
                            <a:pt x="570451" y="411061"/>
                          </a:cubicBezTo>
                          <a:cubicBezTo>
                            <a:pt x="573247" y="391487"/>
                            <a:pt x="575303" y="371792"/>
                            <a:pt x="578840" y="352338"/>
                          </a:cubicBezTo>
                          <a:cubicBezTo>
                            <a:pt x="589301" y="294802"/>
                            <a:pt x="583639" y="341532"/>
                            <a:pt x="595618" y="293615"/>
                          </a:cubicBezTo>
                          <a:cubicBezTo>
                            <a:pt x="599076" y="279782"/>
                            <a:pt x="600801" y="265563"/>
                            <a:pt x="604007" y="251670"/>
                          </a:cubicBezTo>
                          <a:cubicBezTo>
                            <a:pt x="609192" y="229201"/>
                            <a:pt x="607994" y="203744"/>
                            <a:pt x="620785" y="184558"/>
                          </a:cubicBezTo>
                          <a:cubicBezTo>
                            <a:pt x="626378" y="176169"/>
                            <a:pt x="633468" y="168604"/>
                            <a:pt x="637563" y="159391"/>
                          </a:cubicBezTo>
                          <a:cubicBezTo>
                            <a:pt x="644746" y="143230"/>
                            <a:pt x="644531" y="123772"/>
                            <a:pt x="654341" y="109057"/>
                          </a:cubicBezTo>
                          <a:cubicBezTo>
                            <a:pt x="659934" y="100668"/>
                            <a:pt x="667024" y="93103"/>
                            <a:pt x="671119" y="83890"/>
                          </a:cubicBezTo>
                          <a:cubicBezTo>
                            <a:pt x="678302" y="67729"/>
                            <a:pt x="687897" y="33556"/>
                            <a:pt x="687897" y="33556"/>
                          </a:cubicBezTo>
                          <a:cubicBezTo>
                            <a:pt x="696286" y="36352"/>
                            <a:pt x="706159" y="36421"/>
                            <a:pt x="713064" y="41945"/>
                          </a:cubicBezTo>
                          <a:cubicBezTo>
                            <a:pt x="735956" y="60259"/>
                            <a:pt x="727718" y="76138"/>
                            <a:pt x="738231" y="100668"/>
                          </a:cubicBezTo>
                          <a:cubicBezTo>
                            <a:pt x="742203" y="109935"/>
                            <a:pt x="749416" y="117446"/>
                            <a:pt x="755009" y="125835"/>
                          </a:cubicBezTo>
                          <a:cubicBezTo>
                            <a:pt x="760602" y="153798"/>
                            <a:pt x="770896" y="181222"/>
                            <a:pt x="771787" y="209725"/>
                          </a:cubicBezTo>
                          <a:cubicBezTo>
                            <a:pt x="780491" y="488250"/>
                            <a:pt x="705686" y="428513"/>
                            <a:pt x="805343" y="494951"/>
                          </a:cubicBezTo>
                          <a:cubicBezTo>
                            <a:pt x="813732" y="483766"/>
                            <a:pt x="823100" y="473251"/>
                            <a:pt x="830510" y="461395"/>
                          </a:cubicBezTo>
                          <a:cubicBezTo>
                            <a:pt x="837138" y="450790"/>
                            <a:pt x="841083" y="438697"/>
                            <a:pt x="847288" y="427839"/>
                          </a:cubicBezTo>
                          <a:cubicBezTo>
                            <a:pt x="852290" y="419085"/>
                            <a:pt x="858473" y="411061"/>
                            <a:pt x="864066" y="402672"/>
                          </a:cubicBezTo>
                          <a:cubicBezTo>
                            <a:pt x="866862" y="383098"/>
                            <a:pt x="868577" y="363338"/>
                            <a:pt x="872455" y="343949"/>
                          </a:cubicBezTo>
                          <a:cubicBezTo>
                            <a:pt x="874189" y="335278"/>
                            <a:pt x="879110" y="327453"/>
                            <a:pt x="880844" y="318782"/>
                          </a:cubicBezTo>
                          <a:cubicBezTo>
                            <a:pt x="884722" y="299393"/>
                            <a:pt x="885696" y="279513"/>
                            <a:pt x="889233" y="260059"/>
                          </a:cubicBezTo>
                          <a:cubicBezTo>
                            <a:pt x="891295" y="248715"/>
                            <a:pt x="895361" y="237809"/>
                            <a:pt x="897622" y="226503"/>
                          </a:cubicBezTo>
                          <a:cubicBezTo>
                            <a:pt x="922854" y="100342"/>
                            <a:pt x="892632" y="227192"/>
                            <a:pt x="914400" y="151002"/>
                          </a:cubicBezTo>
                          <a:cubicBezTo>
                            <a:pt x="918962" y="135034"/>
                            <a:pt x="931593" y="75086"/>
                            <a:pt x="939567" y="67112"/>
                          </a:cubicBezTo>
                          <a:lnTo>
                            <a:pt x="964734" y="41945"/>
                          </a:lnTo>
                          <a:cubicBezTo>
                            <a:pt x="970327" y="50334"/>
                            <a:pt x="977417" y="57899"/>
                            <a:pt x="981512" y="67112"/>
                          </a:cubicBezTo>
                          <a:cubicBezTo>
                            <a:pt x="988695" y="83273"/>
                            <a:pt x="988480" y="102731"/>
                            <a:pt x="998290" y="117446"/>
                          </a:cubicBezTo>
                          <a:lnTo>
                            <a:pt x="1015068" y="142613"/>
                          </a:lnTo>
                          <a:cubicBezTo>
                            <a:pt x="1017864" y="156595"/>
                            <a:pt x="1020906" y="170529"/>
                            <a:pt x="1023457" y="184558"/>
                          </a:cubicBezTo>
                          <a:cubicBezTo>
                            <a:pt x="1026500" y="201293"/>
                            <a:pt x="1028156" y="218288"/>
                            <a:pt x="1031846" y="234892"/>
                          </a:cubicBezTo>
                          <a:cubicBezTo>
                            <a:pt x="1033764" y="243524"/>
                            <a:pt x="1038317" y="251427"/>
                            <a:pt x="1040235" y="260059"/>
                          </a:cubicBezTo>
                          <a:cubicBezTo>
                            <a:pt x="1043776" y="275992"/>
                            <a:pt x="1046521" y="316675"/>
                            <a:pt x="1057013" y="335560"/>
                          </a:cubicBezTo>
                          <a:cubicBezTo>
                            <a:pt x="1066806" y="353187"/>
                            <a:pt x="1079384" y="369116"/>
                            <a:pt x="1090569" y="385894"/>
                          </a:cubicBezTo>
                          <a:cubicBezTo>
                            <a:pt x="1096162" y="394283"/>
                            <a:pt x="1104159" y="401496"/>
                            <a:pt x="1107347" y="411061"/>
                          </a:cubicBezTo>
                          <a:cubicBezTo>
                            <a:pt x="1110143" y="419450"/>
                            <a:pt x="1110212" y="429323"/>
                            <a:pt x="1115736" y="436228"/>
                          </a:cubicBezTo>
                          <a:cubicBezTo>
                            <a:pt x="1122034" y="444101"/>
                            <a:pt x="1132514" y="447413"/>
                            <a:pt x="1140903" y="453006"/>
                          </a:cubicBezTo>
                          <a:cubicBezTo>
                            <a:pt x="1146496" y="444617"/>
                            <a:pt x="1153586" y="437052"/>
                            <a:pt x="1157681" y="427839"/>
                          </a:cubicBezTo>
                          <a:cubicBezTo>
                            <a:pt x="1171435" y="396892"/>
                            <a:pt x="1183620" y="340862"/>
                            <a:pt x="1191237" y="310393"/>
                          </a:cubicBezTo>
                          <a:cubicBezTo>
                            <a:pt x="1194033" y="299208"/>
                            <a:pt x="1190033" y="283232"/>
                            <a:pt x="1199626" y="276837"/>
                          </a:cubicBezTo>
                          <a:cubicBezTo>
                            <a:pt x="1225987" y="259263"/>
                            <a:pt x="1249590" y="235377"/>
                            <a:pt x="1283516" y="234892"/>
                          </a:cubicBezTo>
                          <a:cubicBezTo>
                            <a:pt x="1468055" y="232256"/>
                            <a:pt x="1652631" y="234892"/>
                            <a:pt x="1837189" y="234892"/>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grpSp>
              <p:sp>
                <p:nvSpPr>
                  <p:cNvPr id="20" name="TextBox 19">
                    <a:extLst>
                      <a:ext uri="{FF2B5EF4-FFF2-40B4-BE49-F238E27FC236}">
                        <a16:creationId xmlns:a16="http://schemas.microsoft.com/office/drawing/2014/main" id="{09ED85B4-A841-D12D-BF85-AE6DBE0B976F}"/>
                      </a:ext>
                    </a:extLst>
                  </p:cNvPr>
                  <p:cNvSpPr txBox="1"/>
                  <p:nvPr/>
                </p:nvSpPr>
                <p:spPr>
                  <a:xfrm>
                    <a:off x="8181364" y="5217537"/>
                    <a:ext cx="837618" cy="325719"/>
                  </a:xfrm>
                  <a:prstGeom prst="rect">
                    <a:avLst/>
                  </a:prstGeom>
                  <a:noFill/>
                </p:spPr>
                <p:txBody>
                  <a:bodyPr wrap="square" rtlCol="0">
                    <a:spAutoFit/>
                  </a:bodyPr>
                  <a:lstStyle/>
                  <a:p>
                    <a:pPr algn="ctr"/>
                    <a:r>
                      <a:rPr lang="en-US" sz="1050" dirty="0">
                        <a:solidFill>
                          <a:srgbClr val="00B050"/>
                        </a:solidFill>
                      </a:rPr>
                      <a:t>~1kV</a:t>
                    </a:r>
                  </a:p>
                </p:txBody>
              </p:sp>
            </p:grpSp>
            <p:grpSp>
              <p:nvGrpSpPr>
                <p:cNvPr id="14" name="그룹 9">
                  <a:extLst>
                    <a:ext uri="{FF2B5EF4-FFF2-40B4-BE49-F238E27FC236}">
                      <a16:creationId xmlns:a16="http://schemas.microsoft.com/office/drawing/2014/main" id="{A4548BC8-71F4-8518-61D2-2362CD600E14}"/>
                    </a:ext>
                  </a:extLst>
                </p:cNvPr>
                <p:cNvGrpSpPr/>
                <p:nvPr/>
              </p:nvGrpSpPr>
              <p:grpSpPr>
                <a:xfrm>
                  <a:off x="7430557" y="1467912"/>
                  <a:ext cx="1177868" cy="532156"/>
                  <a:chOff x="8034952" y="5217537"/>
                  <a:chExt cx="1177868" cy="532156"/>
                </a:xfrm>
              </p:grpSpPr>
              <p:grpSp>
                <p:nvGrpSpPr>
                  <p:cNvPr id="15" name="그룹 10">
                    <a:extLst>
                      <a:ext uri="{FF2B5EF4-FFF2-40B4-BE49-F238E27FC236}">
                        <a16:creationId xmlns:a16="http://schemas.microsoft.com/office/drawing/2014/main" id="{2CB2621A-8B50-C5AB-0F53-C63C6EE089BB}"/>
                      </a:ext>
                    </a:extLst>
                  </p:cNvPr>
                  <p:cNvGrpSpPr/>
                  <p:nvPr/>
                </p:nvGrpSpPr>
                <p:grpSpPr>
                  <a:xfrm>
                    <a:off x="8153485" y="5263899"/>
                    <a:ext cx="1059335" cy="485794"/>
                    <a:chOff x="8850385" y="5053888"/>
                    <a:chExt cx="1912690" cy="877127"/>
                  </a:xfrm>
                </p:grpSpPr>
                <p:sp>
                  <p:nvSpPr>
                    <p:cNvPr id="17" name="직사각형 12">
                      <a:extLst>
                        <a:ext uri="{FF2B5EF4-FFF2-40B4-BE49-F238E27FC236}">
                          <a16:creationId xmlns:a16="http://schemas.microsoft.com/office/drawing/2014/main" id="{62E8083A-F291-6EC2-4FF5-4785E68D2660}"/>
                        </a:ext>
                      </a:extLst>
                    </p:cNvPr>
                    <p:cNvSpPr/>
                    <p:nvPr/>
                  </p:nvSpPr>
                  <p:spPr>
                    <a:xfrm>
                      <a:off x="8850385" y="5053888"/>
                      <a:ext cx="1912690" cy="877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8" name="자유형: 도형 13">
                      <a:extLst>
                        <a:ext uri="{FF2B5EF4-FFF2-40B4-BE49-F238E27FC236}">
                          <a16:creationId xmlns:a16="http://schemas.microsoft.com/office/drawing/2014/main" id="{F78C5B0A-BC9F-2785-5823-A28829C5DCCE}"/>
                        </a:ext>
                      </a:extLst>
                    </p:cNvPr>
                    <p:cNvSpPr/>
                    <p:nvPr/>
                  </p:nvSpPr>
                  <p:spPr>
                    <a:xfrm flipV="1">
                      <a:off x="8900719" y="5419288"/>
                      <a:ext cx="1837189" cy="494951"/>
                    </a:xfrm>
                    <a:custGeom>
                      <a:avLst/>
                      <a:gdLst>
                        <a:gd name="connsiteX0" fmla="*/ 0 w 1837189"/>
                        <a:gd name="connsiteY0" fmla="*/ 234892 h 494951"/>
                        <a:gd name="connsiteX1" fmla="*/ 226503 w 1837189"/>
                        <a:gd name="connsiteY1" fmla="*/ 251670 h 494951"/>
                        <a:gd name="connsiteX2" fmla="*/ 285226 w 1837189"/>
                        <a:gd name="connsiteY2" fmla="*/ 243281 h 494951"/>
                        <a:gd name="connsiteX3" fmla="*/ 310393 w 1837189"/>
                        <a:gd name="connsiteY3" fmla="*/ 151002 h 494951"/>
                        <a:gd name="connsiteX4" fmla="*/ 335560 w 1837189"/>
                        <a:gd name="connsiteY4" fmla="*/ 41945 h 494951"/>
                        <a:gd name="connsiteX5" fmla="*/ 343949 w 1837189"/>
                        <a:gd name="connsiteY5" fmla="*/ 16778 h 494951"/>
                        <a:gd name="connsiteX6" fmla="*/ 369116 w 1837189"/>
                        <a:gd name="connsiteY6" fmla="*/ 0 h 494951"/>
                        <a:gd name="connsiteX7" fmla="*/ 402671 w 1837189"/>
                        <a:gd name="connsiteY7" fmla="*/ 8389 h 494951"/>
                        <a:gd name="connsiteX8" fmla="*/ 411060 w 1837189"/>
                        <a:gd name="connsiteY8" fmla="*/ 33556 h 494951"/>
                        <a:gd name="connsiteX9" fmla="*/ 427838 w 1837189"/>
                        <a:gd name="connsiteY9" fmla="*/ 58723 h 494951"/>
                        <a:gd name="connsiteX10" fmla="*/ 444616 w 1837189"/>
                        <a:gd name="connsiteY10" fmla="*/ 159391 h 494951"/>
                        <a:gd name="connsiteX11" fmla="*/ 453005 w 1837189"/>
                        <a:gd name="connsiteY11" fmla="*/ 209725 h 494951"/>
                        <a:gd name="connsiteX12" fmla="*/ 461394 w 1837189"/>
                        <a:gd name="connsiteY12" fmla="*/ 394283 h 494951"/>
                        <a:gd name="connsiteX13" fmla="*/ 469783 w 1837189"/>
                        <a:gd name="connsiteY13" fmla="*/ 461395 h 494951"/>
                        <a:gd name="connsiteX14" fmla="*/ 478172 w 1837189"/>
                        <a:gd name="connsiteY14" fmla="*/ 486562 h 494951"/>
                        <a:gd name="connsiteX15" fmla="*/ 503339 w 1837189"/>
                        <a:gd name="connsiteY15" fmla="*/ 494951 h 494951"/>
                        <a:gd name="connsiteX16" fmla="*/ 553673 w 1837189"/>
                        <a:gd name="connsiteY16" fmla="*/ 461395 h 494951"/>
                        <a:gd name="connsiteX17" fmla="*/ 570451 w 1837189"/>
                        <a:gd name="connsiteY17" fmla="*/ 411061 h 494951"/>
                        <a:gd name="connsiteX18" fmla="*/ 578840 w 1837189"/>
                        <a:gd name="connsiteY18" fmla="*/ 352338 h 494951"/>
                        <a:gd name="connsiteX19" fmla="*/ 595618 w 1837189"/>
                        <a:gd name="connsiteY19" fmla="*/ 293615 h 494951"/>
                        <a:gd name="connsiteX20" fmla="*/ 604007 w 1837189"/>
                        <a:gd name="connsiteY20" fmla="*/ 251670 h 494951"/>
                        <a:gd name="connsiteX21" fmla="*/ 620785 w 1837189"/>
                        <a:gd name="connsiteY21" fmla="*/ 184558 h 494951"/>
                        <a:gd name="connsiteX22" fmla="*/ 637563 w 1837189"/>
                        <a:gd name="connsiteY22" fmla="*/ 159391 h 494951"/>
                        <a:gd name="connsiteX23" fmla="*/ 654341 w 1837189"/>
                        <a:gd name="connsiteY23" fmla="*/ 109057 h 494951"/>
                        <a:gd name="connsiteX24" fmla="*/ 671119 w 1837189"/>
                        <a:gd name="connsiteY24" fmla="*/ 83890 h 494951"/>
                        <a:gd name="connsiteX25" fmla="*/ 687897 w 1837189"/>
                        <a:gd name="connsiteY25" fmla="*/ 33556 h 494951"/>
                        <a:gd name="connsiteX26" fmla="*/ 713064 w 1837189"/>
                        <a:gd name="connsiteY26" fmla="*/ 41945 h 494951"/>
                        <a:gd name="connsiteX27" fmla="*/ 738231 w 1837189"/>
                        <a:gd name="connsiteY27" fmla="*/ 100668 h 494951"/>
                        <a:gd name="connsiteX28" fmla="*/ 755009 w 1837189"/>
                        <a:gd name="connsiteY28" fmla="*/ 125835 h 494951"/>
                        <a:gd name="connsiteX29" fmla="*/ 771787 w 1837189"/>
                        <a:gd name="connsiteY29" fmla="*/ 209725 h 494951"/>
                        <a:gd name="connsiteX30" fmla="*/ 805343 w 1837189"/>
                        <a:gd name="connsiteY30" fmla="*/ 494951 h 494951"/>
                        <a:gd name="connsiteX31" fmla="*/ 830510 w 1837189"/>
                        <a:gd name="connsiteY31" fmla="*/ 461395 h 494951"/>
                        <a:gd name="connsiteX32" fmla="*/ 847288 w 1837189"/>
                        <a:gd name="connsiteY32" fmla="*/ 427839 h 494951"/>
                        <a:gd name="connsiteX33" fmla="*/ 864066 w 1837189"/>
                        <a:gd name="connsiteY33" fmla="*/ 402672 h 494951"/>
                        <a:gd name="connsiteX34" fmla="*/ 872455 w 1837189"/>
                        <a:gd name="connsiteY34" fmla="*/ 343949 h 494951"/>
                        <a:gd name="connsiteX35" fmla="*/ 880844 w 1837189"/>
                        <a:gd name="connsiteY35" fmla="*/ 318782 h 494951"/>
                        <a:gd name="connsiteX36" fmla="*/ 889233 w 1837189"/>
                        <a:gd name="connsiteY36" fmla="*/ 260059 h 494951"/>
                        <a:gd name="connsiteX37" fmla="*/ 897622 w 1837189"/>
                        <a:gd name="connsiteY37" fmla="*/ 226503 h 494951"/>
                        <a:gd name="connsiteX38" fmla="*/ 914400 w 1837189"/>
                        <a:gd name="connsiteY38" fmla="*/ 151002 h 494951"/>
                        <a:gd name="connsiteX39" fmla="*/ 939567 w 1837189"/>
                        <a:gd name="connsiteY39" fmla="*/ 67112 h 494951"/>
                        <a:gd name="connsiteX40" fmla="*/ 964734 w 1837189"/>
                        <a:gd name="connsiteY40" fmla="*/ 41945 h 494951"/>
                        <a:gd name="connsiteX41" fmla="*/ 981512 w 1837189"/>
                        <a:gd name="connsiteY41" fmla="*/ 67112 h 494951"/>
                        <a:gd name="connsiteX42" fmla="*/ 998290 w 1837189"/>
                        <a:gd name="connsiteY42" fmla="*/ 117446 h 494951"/>
                        <a:gd name="connsiteX43" fmla="*/ 1015068 w 1837189"/>
                        <a:gd name="connsiteY43" fmla="*/ 142613 h 494951"/>
                        <a:gd name="connsiteX44" fmla="*/ 1023457 w 1837189"/>
                        <a:gd name="connsiteY44" fmla="*/ 184558 h 494951"/>
                        <a:gd name="connsiteX45" fmla="*/ 1031846 w 1837189"/>
                        <a:gd name="connsiteY45" fmla="*/ 234892 h 494951"/>
                        <a:gd name="connsiteX46" fmla="*/ 1040235 w 1837189"/>
                        <a:gd name="connsiteY46" fmla="*/ 260059 h 494951"/>
                        <a:gd name="connsiteX47" fmla="*/ 1057013 w 1837189"/>
                        <a:gd name="connsiteY47" fmla="*/ 335560 h 494951"/>
                        <a:gd name="connsiteX48" fmla="*/ 1090569 w 1837189"/>
                        <a:gd name="connsiteY48" fmla="*/ 385894 h 494951"/>
                        <a:gd name="connsiteX49" fmla="*/ 1107347 w 1837189"/>
                        <a:gd name="connsiteY49" fmla="*/ 411061 h 494951"/>
                        <a:gd name="connsiteX50" fmla="*/ 1115736 w 1837189"/>
                        <a:gd name="connsiteY50" fmla="*/ 436228 h 494951"/>
                        <a:gd name="connsiteX51" fmla="*/ 1140903 w 1837189"/>
                        <a:gd name="connsiteY51" fmla="*/ 453006 h 494951"/>
                        <a:gd name="connsiteX52" fmla="*/ 1157681 w 1837189"/>
                        <a:gd name="connsiteY52" fmla="*/ 427839 h 494951"/>
                        <a:gd name="connsiteX53" fmla="*/ 1191237 w 1837189"/>
                        <a:gd name="connsiteY53" fmla="*/ 310393 h 494951"/>
                        <a:gd name="connsiteX54" fmla="*/ 1199626 w 1837189"/>
                        <a:gd name="connsiteY54" fmla="*/ 276837 h 494951"/>
                        <a:gd name="connsiteX55" fmla="*/ 1283516 w 1837189"/>
                        <a:gd name="connsiteY55" fmla="*/ 234892 h 494951"/>
                        <a:gd name="connsiteX56" fmla="*/ 1837189 w 1837189"/>
                        <a:gd name="connsiteY56" fmla="*/ 234892 h 49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837189" h="494951">
                          <a:moveTo>
                            <a:pt x="0" y="234892"/>
                          </a:moveTo>
                          <a:cubicBezTo>
                            <a:pt x="91871" y="253266"/>
                            <a:pt x="72883" y="251670"/>
                            <a:pt x="226503" y="251670"/>
                          </a:cubicBezTo>
                          <a:cubicBezTo>
                            <a:pt x="246276" y="251670"/>
                            <a:pt x="265652" y="246077"/>
                            <a:pt x="285226" y="243281"/>
                          </a:cubicBezTo>
                          <a:cubicBezTo>
                            <a:pt x="301611" y="194127"/>
                            <a:pt x="302488" y="198432"/>
                            <a:pt x="310393" y="151002"/>
                          </a:cubicBezTo>
                          <a:cubicBezTo>
                            <a:pt x="324913" y="63881"/>
                            <a:pt x="309282" y="120778"/>
                            <a:pt x="335560" y="41945"/>
                          </a:cubicBezTo>
                          <a:cubicBezTo>
                            <a:pt x="338356" y="33556"/>
                            <a:pt x="336591" y="21683"/>
                            <a:pt x="343949" y="16778"/>
                          </a:cubicBezTo>
                          <a:lnTo>
                            <a:pt x="369116" y="0"/>
                          </a:lnTo>
                          <a:cubicBezTo>
                            <a:pt x="380301" y="2796"/>
                            <a:pt x="393668" y="1187"/>
                            <a:pt x="402671" y="8389"/>
                          </a:cubicBezTo>
                          <a:cubicBezTo>
                            <a:pt x="409576" y="13913"/>
                            <a:pt x="407105" y="25647"/>
                            <a:pt x="411060" y="33556"/>
                          </a:cubicBezTo>
                          <a:cubicBezTo>
                            <a:pt x="415569" y="42574"/>
                            <a:pt x="422245" y="50334"/>
                            <a:pt x="427838" y="58723"/>
                          </a:cubicBezTo>
                          <a:lnTo>
                            <a:pt x="444616" y="159391"/>
                          </a:lnTo>
                          <a:lnTo>
                            <a:pt x="453005" y="209725"/>
                          </a:lnTo>
                          <a:cubicBezTo>
                            <a:pt x="455801" y="271244"/>
                            <a:pt x="457298" y="332837"/>
                            <a:pt x="461394" y="394283"/>
                          </a:cubicBezTo>
                          <a:cubicBezTo>
                            <a:pt x="462894" y="416778"/>
                            <a:pt x="465750" y="439214"/>
                            <a:pt x="469783" y="461395"/>
                          </a:cubicBezTo>
                          <a:cubicBezTo>
                            <a:pt x="471365" y="470095"/>
                            <a:pt x="471919" y="480309"/>
                            <a:pt x="478172" y="486562"/>
                          </a:cubicBezTo>
                          <a:cubicBezTo>
                            <a:pt x="484425" y="492815"/>
                            <a:pt x="494950" y="492155"/>
                            <a:pt x="503339" y="494951"/>
                          </a:cubicBezTo>
                          <a:cubicBezTo>
                            <a:pt x="526987" y="487068"/>
                            <a:pt x="539391" y="487102"/>
                            <a:pt x="553673" y="461395"/>
                          </a:cubicBezTo>
                          <a:cubicBezTo>
                            <a:pt x="562262" y="445935"/>
                            <a:pt x="570451" y="411061"/>
                            <a:pt x="570451" y="411061"/>
                          </a:cubicBezTo>
                          <a:cubicBezTo>
                            <a:pt x="573247" y="391487"/>
                            <a:pt x="575303" y="371792"/>
                            <a:pt x="578840" y="352338"/>
                          </a:cubicBezTo>
                          <a:cubicBezTo>
                            <a:pt x="589301" y="294802"/>
                            <a:pt x="583639" y="341532"/>
                            <a:pt x="595618" y="293615"/>
                          </a:cubicBezTo>
                          <a:cubicBezTo>
                            <a:pt x="599076" y="279782"/>
                            <a:pt x="600801" y="265563"/>
                            <a:pt x="604007" y="251670"/>
                          </a:cubicBezTo>
                          <a:cubicBezTo>
                            <a:pt x="609192" y="229201"/>
                            <a:pt x="607994" y="203744"/>
                            <a:pt x="620785" y="184558"/>
                          </a:cubicBezTo>
                          <a:cubicBezTo>
                            <a:pt x="626378" y="176169"/>
                            <a:pt x="633468" y="168604"/>
                            <a:pt x="637563" y="159391"/>
                          </a:cubicBezTo>
                          <a:cubicBezTo>
                            <a:pt x="644746" y="143230"/>
                            <a:pt x="644531" y="123772"/>
                            <a:pt x="654341" y="109057"/>
                          </a:cubicBezTo>
                          <a:cubicBezTo>
                            <a:pt x="659934" y="100668"/>
                            <a:pt x="667024" y="93103"/>
                            <a:pt x="671119" y="83890"/>
                          </a:cubicBezTo>
                          <a:cubicBezTo>
                            <a:pt x="678302" y="67729"/>
                            <a:pt x="687897" y="33556"/>
                            <a:pt x="687897" y="33556"/>
                          </a:cubicBezTo>
                          <a:cubicBezTo>
                            <a:pt x="696286" y="36352"/>
                            <a:pt x="706159" y="36421"/>
                            <a:pt x="713064" y="41945"/>
                          </a:cubicBezTo>
                          <a:cubicBezTo>
                            <a:pt x="735956" y="60259"/>
                            <a:pt x="727718" y="76138"/>
                            <a:pt x="738231" y="100668"/>
                          </a:cubicBezTo>
                          <a:cubicBezTo>
                            <a:pt x="742203" y="109935"/>
                            <a:pt x="749416" y="117446"/>
                            <a:pt x="755009" y="125835"/>
                          </a:cubicBezTo>
                          <a:cubicBezTo>
                            <a:pt x="760602" y="153798"/>
                            <a:pt x="770896" y="181222"/>
                            <a:pt x="771787" y="209725"/>
                          </a:cubicBezTo>
                          <a:cubicBezTo>
                            <a:pt x="780491" y="488250"/>
                            <a:pt x="705686" y="428513"/>
                            <a:pt x="805343" y="494951"/>
                          </a:cubicBezTo>
                          <a:cubicBezTo>
                            <a:pt x="813732" y="483766"/>
                            <a:pt x="823100" y="473251"/>
                            <a:pt x="830510" y="461395"/>
                          </a:cubicBezTo>
                          <a:cubicBezTo>
                            <a:pt x="837138" y="450790"/>
                            <a:pt x="841083" y="438697"/>
                            <a:pt x="847288" y="427839"/>
                          </a:cubicBezTo>
                          <a:cubicBezTo>
                            <a:pt x="852290" y="419085"/>
                            <a:pt x="858473" y="411061"/>
                            <a:pt x="864066" y="402672"/>
                          </a:cubicBezTo>
                          <a:cubicBezTo>
                            <a:pt x="866862" y="383098"/>
                            <a:pt x="868577" y="363338"/>
                            <a:pt x="872455" y="343949"/>
                          </a:cubicBezTo>
                          <a:cubicBezTo>
                            <a:pt x="874189" y="335278"/>
                            <a:pt x="879110" y="327453"/>
                            <a:pt x="880844" y="318782"/>
                          </a:cubicBezTo>
                          <a:cubicBezTo>
                            <a:pt x="884722" y="299393"/>
                            <a:pt x="885696" y="279513"/>
                            <a:pt x="889233" y="260059"/>
                          </a:cubicBezTo>
                          <a:cubicBezTo>
                            <a:pt x="891295" y="248715"/>
                            <a:pt x="895361" y="237809"/>
                            <a:pt x="897622" y="226503"/>
                          </a:cubicBezTo>
                          <a:cubicBezTo>
                            <a:pt x="922854" y="100342"/>
                            <a:pt x="892632" y="227192"/>
                            <a:pt x="914400" y="151002"/>
                          </a:cubicBezTo>
                          <a:cubicBezTo>
                            <a:pt x="918962" y="135034"/>
                            <a:pt x="931593" y="75086"/>
                            <a:pt x="939567" y="67112"/>
                          </a:cubicBezTo>
                          <a:lnTo>
                            <a:pt x="964734" y="41945"/>
                          </a:lnTo>
                          <a:cubicBezTo>
                            <a:pt x="970327" y="50334"/>
                            <a:pt x="977417" y="57899"/>
                            <a:pt x="981512" y="67112"/>
                          </a:cubicBezTo>
                          <a:cubicBezTo>
                            <a:pt x="988695" y="83273"/>
                            <a:pt x="988480" y="102731"/>
                            <a:pt x="998290" y="117446"/>
                          </a:cubicBezTo>
                          <a:lnTo>
                            <a:pt x="1015068" y="142613"/>
                          </a:lnTo>
                          <a:cubicBezTo>
                            <a:pt x="1017864" y="156595"/>
                            <a:pt x="1020906" y="170529"/>
                            <a:pt x="1023457" y="184558"/>
                          </a:cubicBezTo>
                          <a:cubicBezTo>
                            <a:pt x="1026500" y="201293"/>
                            <a:pt x="1028156" y="218288"/>
                            <a:pt x="1031846" y="234892"/>
                          </a:cubicBezTo>
                          <a:cubicBezTo>
                            <a:pt x="1033764" y="243524"/>
                            <a:pt x="1038317" y="251427"/>
                            <a:pt x="1040235" y="260059"/>
                          </a:cubicBezTo>
                          <a:cubicBezTo>
                            <a:pt x="1043776" y="275992"/>
                            <a:pt x="1046521" y="316675"/>
                            <a:pt x="1057013" y="335560"/>
                          </a:cubicBezTo>
                          <a:cubicBezTo>
                            <a:pt x="1066806" y="353187"/>
                            <a:pt x="1079384" y="369116"/>
                            <a:pt x="1090569" y="385894"/>
                          </a:cubicBezTo>
                          <a:cubicBezTo>
                            <a:pt x="1096162" y="394283"/>
                            <a:pt x="1104159" y="401496"/>
                            <a:pt x="1107347" y="411061"/>
                          </a:cubicBezTo>
                          <a:cubicBezTo>
                            <a:pt x="1110143" y="419450"/>
                            <a:pt x="1110212" y="429323"/>
                            <a:pt x="1115736" y="436228"/>
                          </a:cubicBezTo>
                          <a:cubicBezTo>
                            <a:pt x="1122034" y="444101"/>
                            <a:pt x="1132514" y="447413"/>
                            <a:pt x="1140903" y="453006"/>
                          </a:cubicBezTo>
                          <a:cubicBezTo>
                            <a:pt x="1146496" y="444617"/>
                            <a:pt x="1153586" y="437052"/>
                            <a:pt x="1157681" y="427839"/>
                          </a:cubicBezTo>
                          <a:cubicBezTo>
                            <a:pt x="1171435" y="396892"/>
                            <a:pt x="1183620" y="340862"/>
                            <a:pt x="1191237" y="310393"/>
                          </a:cubicBezTo>
                          <a:cubicBezTo>
                            <a:pt x="1194033" y="299208"/>
                            <a:pt x="1190033" y="283232"/>
                            <a:pt x="1199626" y="276837"/>
                          </a:cubicBezTo>
                          <a:cubicBezTo>
                            <a:pt x="1225987" y="259263"/>
                            <a:pt x="1249590" y="235377"/>
                            <a:pt x="1283516" y="234892"/>
                          </a:cubicBezTo>
                          <a:cubicBezTo>
                            <a:pt x="1468055" y="232256"/>
                            <a:pt x="1652631" y="234892"/>
                            <a:pt x="1837189" y="234892"/>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grpSp>
              <p:sp>
                <p:nvSpPr>
                  <p:cNvPr id="16" name="TextBox 15">
                    <a:extLst>
                      <a:ext uri="{FF2B5EF4-FFF2-40B4-BE49-F238E27FC236}">
                        <a16:creationId xmlns:a16="http://schemas.microsoft.com/office/drawing/2014/main" id="{BFE6A9F8-FE3C-199A-1508-46FF9294000D}"/>
                      </a:ext>
                    </a:extLst>
                  </p:cNvPr>
                  <p:cNvSpPr txBox="1"/>
                  <p:nvPr/>
                </p:nvSpPr>
                <p:spPr>
                  <a:xfrm>
                    <a:off x="8034952" y="5217537"/>
                    <a:ext cx="1130441" cy="268521"/>
                  </a:xfrm>
                  <a:prstGeom prst="rect">
                    <a:avLst/>
                  </a:prstGeom>
                  <a:noFill/>
                </p:spPr>
                <p:txBody>
                  <a:bodyPr wrap="square" rtlCol="0">
                    <a:spAutoFit/>
                  </a:bodyPr>
                  <a:lstStyle/>
                  <a:p>
                    <a:pPr algn="ctr"/>
                    <a:r>
                      <a:rPr lang="en-US" sz="1050" dirty="0">
                        <a:solidFill>
                          <a:srgbClr val="00B050"/>
                        </a:solidFill>
                      </a:rPr>
                      <a:t>~1kV</a:t>
                    </a:r>
                  </a:p>
                </p:txBody>
              </p:sp>
            </p:grpSp>
          </p:grpSp>
          <p:sp>
            <p:nvSpPr>
              <p:cNvPr id="23" name="TextBox 22">
                <a:extLst>
                  <a:ext uri="{FF2B5EF4-FFF2-40B4-BE49-F238E27FC236}">
                    <a16:creationId xmlns:a16="http://schemas.microsoft.com/office/drawing/2014/main" id="{A74E066F-E283-F564-B46D-C07BC61996C8}"/>
                  </a:ext>
                </a:extLst>
              </p:cNvPr>
              <p:cNvSpPr txBox="1"/>
              <p:nvPr/>
            </p:nvSpPr>
            <p:spPr>
              <a:xfrm>
                <a:off x="2399185" y="8638399"/>
                <a:ext cx="2673886" cy="523220"/>
              </a:xfrm>
              <a:prstGeom prst="rect">
                <a:avLst/>
              </a:prstGeom>
              <a:noFill/>
            </p:spPr>
            <p:txBody>
              <a:bodyPr wrap="square" rtlCol="0">
                <a:spAutoFit/>
              </a:bodyPr>
              <a:lstStyle/>
              <a:p>
                <a:pPr algn="ctr"/>
                <a:r>
                  <a:rPr lang="en-US" sz="2800" b="1" dirty="0">
                    <a:solidFill>
                      <a:srgbClr val="FFFF00"/>
                    </a:solidFill>
                    <a:latin typeface="Microsoft YaHei" panose="020B0503020204020204" pitchFamily="34" charset="-122"/>
                    <a:ea typeface="Microsoft YaHei" panose="020B0503020204020204" pitchFamily="34" charset="-122"/>
                  </a:rPr>
                  <a:t>RF E-field</a:t>
                </a:r>
              </a:p>
            </p:txBody>
          </p:sp>
          <p:cxnSp>
            <p:nvCxnSpPr>
              <p:cNvPr id="24" name="Straight Arrow Connector 23">
                <a:extLst>
                  <a:ext uri="{FF2B5EF4-FFF2-40B4-BE49-F238E27FC236}">
                    <a16:creationId xmlns:a16="http://schemas.microsoft.com/office/drawing/2014/main" id="{49B9A459-ECAD-9C03-899B-8A749C446CC8}"/>
                  </a:ext>
                </a:extLst>
              </p:cNvPr>
              <p:cNvCxnSpPr>
                <a:cxnSpLocks/>
              </p:cNvCxnSpPr>
              <p:nvPr/>
            </p:nvCxnSpPr>
            <p:spPr>
              <a:xfrm>
                <a:off x="2851283" y="9251372"/>
                <a:ext cx="1582424" cy="0"/>
              </a:xfrm>
              <a:prstGeom prst="straightConnector1">
                <a:avLst/>
              </a:prstGeom>
              <a:ln w="38100">
                <a:solidFill>
                  <a:srgbClr val="FFFF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grpSp>
        <p:nvGrpSpPr>
          <p:cNvPr id="35" name="Group 34">
            <a:extLst>
              <a:ext uri="{FF2B5EF4-FFF2-40B4-BE49-F238E27FC236}">
                <a16:creationId xmlns:a16="http://schemas.microsoft.com/office/drawing/2014/main" id="{5DF20069-8FB5-C57F-3B1C-646A07634194}"/>
              </a:ext>
            </a:extLst>
          </p:cNvPr>
          <p:cNvGrpSpPr/>
          <p:nvPr/>
        </p:nvGrpSpPr>
        <p:grpSpPr>
          <a:xfrm>
            <a:off x="2546085" y="4189008"/>
            <a:ext cx="8986917" cy="4438342"/>
            <a:chOff x="469682" y="5258457"/>
            <a:chExt cx="8986917" cy="4438342"/>
          </a:xfrm>
        </p:grpSpPr>
        <p:pic>
          <p:nvPicPr>
            <p:cNvPr id="25" name="그림 4">
              <a:extLst>
                <a:ext uri="{FF2B5EF4-FFF2-40B4-BE49-F238E27FC236}">
                  <a16:creationId xmlns:a16="http://schemas.microsoft.com/office/drawing/2014/main" id="{4A7D9936-7CA5-A874-E838-99F48F9A5A6C}"/>
                </a:ext>
              </a:extLst>
            </p:cNvPr>
            <p:cNvPicPr>
              <a:picLocks noChangeAspect="1"/>
            </p:cNvPicPr>
            <p:nvPr/>
          </p:nvPicPr>
          <p:blipFill rotWithShape="1">
            <a:blip r:embed="rId4">
              <a:extLst>
                <a:ext uri="{28A0092B-C50C-407E-A947-70E740481C1C}">
                  <a14:useLocalDpi xmlns:a14="http://schemas.microsoft.com/office/drawing/2010/main" val="0"/>
                </a:ext>
              </a:extLst>
            </a:blip>
            <a:srcRect r="49922"/>
            <a:stretch/>
          </p:blipFill>
          <p:spPr>
            <a:xfrm>
              <a:off x="4684982" y="5258457"/>
              <a:ext cx="4771617" cy="4438342"/>
            </a:xfrm>
            <a:prstGeom prst="rect">
              <a:avLst/>
            </a:prstGeom>
          </p:spPr>
        </p:pic>
        <p:pic>
          <p:nvPicPr>
            <p:cNvPr id="26" name="Image" descr="Image">
              <a:extLst>
                <a:ext uri="{FF2B5EF4-FFF2-40B4-BE49-F238E27FC236}">
                  <a16:creationId xmlns:a16="http://schemas.microsoft.com/office/drawing/2014/main" id="{E1EA1379-C9B1-2F53-68DF-D27AAB575BDB}"/>
                </a:ext>
              </a:extLst>
            </p:cNvPr>
            <p:cNvPicPr>
              <a:picLocks noChangeAspect="1"/>
            </p:cNvPicPr>
            <p:nvPr/>
          </p:nvPicPr>
          <p:blipFill>
            <a:blip r:embed="rId5"/>
            <a:stretch>
              <a:fillRect/>
            </a:stretch>
          </p:blipFill>
          <p:spPr>
            <a:xfrm>
              <a:off x="469682" y="6734805"/>
              <a:ext cx="2670044" cy="2000301"/>
            </a:xfrm>
            <a:prstGeom prst="rect">
              <a:avLst/>
            </a:prstGeom>
            <a:ln w="12700" cap="flat">
              <a:noFill/>
              <a:miter lim="400000"/>
            </a:ln>
            <a:effectLst/>
          </p:spPr>
        </p:pic>
        <p:sp>
          <p:nvSpPr>
            <p:cNvPr id="28" name="TextBox 27">
              <a:extLst>
                <a:ext uri="{FF2B5EF4-FFF2-40B4-BE49-F238E27FC236}">
                  <a16:creationId xmlns:a16="http://schemas.microsoft.com/office/drawing/2014/main" id="{59F635BA-5298-4189-0A22-FB6E85A9CE21}"/>
                </a:ext>
              </a:extLst>
            </p:cNvPr>
            <p:cNvSpPr txBox="1"/>
            <p:nvPr/>
          </p:nvSpPr>
          <p:spPr>
            <a:xfrm>
              <a:off x="713587" y="8758082"/>
              <a:ext cx="2303834"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latin typeface="Microsoft YaHei" panose="020B0503020204020204" pitchFamily="34" charset="-122"/>
                  <a:ea typeface="Microsoft YaHei" panose="020B0503020204020204" pitchFamily="34" charset="-122"/>
                </a:rPr>
                <a:t>C</a:t>
              </a:r>
              <a:r>
                <a:rPr kumimoji="0" lang="en-US" sz="2800" b="1"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alorimeter</a:t>
              </a:r>
            </a:p>
          </p:txBody>
        </p:sp>
        <p:sp>
          <p:nvSpPr>
            <p:cNvPr id="31" name="Right Arrow 30">
              <a:extLst>
                <a:ext uri="{FF2B5EF4-FFF2-40B4-BE49-F238E27FC236}">
                  <a16:creationId xmlns:a16="http://schemas.microsoft.com/office/drawing/2014/main" id="{AB7AADC2-2B28-D971-48AD-B8DF5DAA5B95}"/>
                </a:ext>
              </a:extLst>
            </p:cNvPr>
            <p:cNvSpPr/>
            <p:nvPr/>
          </p:nvSpPr>
          <p:spPr>
            <a:xfrm rot="10800000">
              <a:off x="2296769" y="6536127"/>
              <a:ext cx="3934140" cy="365760"/>
            </a:xfrm>
            <a:prstGeom prst="rightArrow">
              <a:avLst/>
            </a:prstGeom>
            <a:solidFill>
              <a:srgbClr val="FF0000"/>
            </a:solidFill>
            <a:ln w="254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32" name="Right Arrow 31">
              <a:extLst>
                <a:ext uri="{FF2B5EF4-FFF2-40B4-BE49-F238E27FC236}">
                  <a16:creationId xmlns:a16="http://schemas.microsoft.com/office/drawing/2014/main" id="{D846E70E-C4E7-2593-EF0B-604E88F7E5BE}"/>
                </a:ext>
              </a:extLst>
            </p:cNvPr>
            <p:cNvSpPr/>
            <p:nvPr/>
          </p:nvSpPr>
          <p:spPr>
            <a:xfrm rot="10800000">
              <a:off x="2295185" y="7974242"/>
              <a:ext cx="5486400" cy="367824"/>
            </a:xfrm>
            <a:prstGeom prst="rightArrow">
              <a:avLst/>
            </a:prstGeom>
            <a:solidFill>
              <a:srgbClr val="FF0000"/>
            </a:solidFill>
            <a:ln w="254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33" name="TextBox 32">
              <a:extLst>
                <a:ext uri="{FF2B5EF4-FFF2-40B4-BE49-F238E27FC236}">
                  <a16:creationId xmlns:a16="http://schemas.microsoft.com/office/drawing/2014/main" id="{F6B861A0-91C9-7E5B-7B4E-CD8DA4D44AD7}"/>
                </a:ext>
              </a:extLst>
            </p:cNvPr>
            <p:cNvSpPr txBox="1"/>
            <p:nvPr/>
          </p:nvSpPr>
          <p:spPr>
            <a:xfrm>
              <a:off x="2583523" y="5972579"/>
              <a:ext cx="3470820"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higher acceptance</a:t>
              </a:r>
            </a:p>
          </p:txBody>
        </p:sp>
        <p:sp>
          <p:nvSpPr>
            <p:cNvPr id="34" name="TextBox 33">
              <a:extLst>
                <a:ext uri="{FF2B5EF4-FFF2-40B4-BE49-F238E27FC236}">
                  <a16:creationId xmlns:a16="http://schemas.microsoft.com/office/drawing/2014/main" id="{E79811D2-5F57-D093-9F86-E0D43C015BC7}"/>
                </a:ext>
              </a:extLst>
            </p:cNvPr>
            <p:cNvSpPr txBox="1"/>
            <p:nvPr/>
          </p:nvSpPr>
          <p:spPr>
            <a:xfrm>
              <a:off x="3094846" y="8342067"/>
              <a:ext cx="3308917"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lower acceptance</a:t>
              </a:r>
            </a:p>
          </p:txBody>
        </p:sp>
      </p:grpSp>
      <p:grpSp>
        <p:nvGrpSpPr>
          <p:cNvPr id="43" name="Group 42">
            <a:extLst>
              <a:ext uri="{FF2B5EF4-FFF2-40B4-BE49-F238E27FC236}">
                <a16:creationId xmlns:a16="http://schemas.microsoft.com/office/drawing/2014/main" id="{85DD0925-1381-0C89-8552-E7E80F87C6D1}"/>
              </a:ext>
            </a:extLst>
          </p:cNvPr>
          <p:cNvGrpSpPr/>
          <p:nvPr/>
        </p:nvGrpSpPr>
        <p:grpSpPr>
          <a:xfrm>
            <a:off x="12058706" y="4412711"/>
            <a:ext cx="8823587" cy="3768250"/>
            <a:chOff x="12058706" y="4412711"/>
            <a:chExt cx="8823587" cy="3768250"/>
          </a:xfrm>
        </p:grpSpPr>
        <p:pic>
          <p:nvPicPr>
            <p:cNvPr id="27" name="Image" descr="Image">
              <a:extLst>
                <a:ext uri="{FF2B5EF4-FFF2-40B4-BE49-F238E27FC236}">
                  <a16:creationId xmlns:a16="http://schemas.microsoft.com/office/drawing/2014/main" id="{BD21C023-A16A-932E-A7ED-45BFBFD490C5}"/>
                </a:ext>
              </a:extLst>
            </p:cNvPr>
            <p:cNvPicPr>
              <a:picLocks noChangeAspect="1"/>
            </p:cNvPicPr>
            <p:nvPr/>
          </p:nvPicPr>
          <p:blipFill>
            <a:blip r:embed="rId6"/>
            <a:srcRect r="5061"/>
            <a:stretch>
              <a:fillRect/>
            </a:stretch>
          </p:blipFill>
          <p:spPr>
            <a:xfrm>
              <a:off x="14652930" y="4412711"/>
              <a:ext cx="6229363" cy="3768250"/>
            </a:xfrm>
            <a:prstGeom prst="rect">
              <a:avLst/>
            </a:prstGeom>
            <a:ln w="12700" cap="flat">
              <a:noFill/>
              <a:miter lim="400000"/>
            </a:ln>
            <a:effectLst/>
          </p:spPr>
        </p:pic>
        <p:sp>
          <p:nvSpPr>
            <p:cNvPr id="41" name="Right Arrow 40">
              <a:extLst>
                <a:ext uri="{FF2B5EF4-FFF2-40B4-BE49-F238E27FC236}">
                  <a16:creationId xmlns:a16="http://schemas.microsoft.com/office/drawing/2014/main" id="{4E9D33E5-B40C-CC12-ED81-C3AFF30B303C}"/>
                </a:ext>
              </a:extLst>
            </p:cNvPr>
            <p:cNvSpPr/>
            <p:nvPr/>
          </p:nvSpPr>
          <p:spPr>
            <a:xfrm>
              <a:off x="12058706" y="6016904"/>
              <a:ext cx="2504900" cy="559863"/>
            </a:xfrm>
            <a:prstGeom prst="rightArrow">
              <a:avLst/>
            </a:prstGeom>
            <a:solidFill>
              <a:srgbClr val="FF0000"/>
            </a:solidFill>
            <a:ln w="254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sp>
        <p:nvSpPr>
          <p:cNvPr id="42" name="Slide Number">
            <a:extLst>
              <a:ext uri="{FF2B5EF4-FFF2-40B4-BE49-F238E27FC236}">
                <a16:creationId xmlns:a16="http://schemas.microsoft.com/office/drawing/2014/main" id="{0EEEE833-6236-A743-322F-43FF688B8D35}"/>
              </a:ext>
            </a:extLst>
          </p:cNvPr>
          <p:cNvSpPr txBox="1">
            <a:spLocks noGrp="1"/>
          </p:cNvSpPr>
          <p:nvPr>
            <p:ph type="sldNum" sz="quarter" idx="2"/>
          </p:nvPr>
        </p:nvSpPr>
        <p:spPr>
          <a:xfrm>
            <a:off x="23327599" y="12722813"/>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Tree>
    <p:extLst>
      <p:ext uri="{BB962C8B-B14F-4D97-AF65-F5344CB8AC3E}">
        <p14:creationId xmlns:p14="http://schemas.microsoft.com/office/powerpoint/2010/main" val="34566517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5D6DF68-1334-798F-1EE0-361C45751C4A}"/>
              </a:ext>
            </a:extLst>
          </p:cNvPr>
          <p:cNvGrpSpPr>
            <a:grpSpLocks noChangeAspect="1"/>
          </p:cNvGrpSpPr>
          <p:nvPr/>
        </p:nvGrpSpPr>
        <p:grpSpPr>
          <a:xfrm>
            <a:off x="10759343" y="3062471"/>
            <a:ext cx="11839602" cy="1280160"/>
            <a:chOff x="194292" y="847301"/>
            <a:chExt cx="7783676" cy="840679"/>
          </a:xfrm>
        </p:grpSpPr>
        <p:pic>
          <p:nvPicPr>
            <p:cNvPr id="9" name="그림 12">
              <a:extLst>
                <a:ext uri="{FF2B5EF4-FFF2-40B4-BE49-F238E27FC236}">
                  <a16:creationId xmlns:a16="http://schemas.microsoft.com/office/drawing/2014/main" id="{266D97E2-0C92-459C-979B-E624536E17F6}"/>
                </a:ext>
              </a:extLst>
            </p:cNvPr>
            <p:cNvPicPr>
              <a:picLocks noChangeAspect="1"/>
            </p:cNvPicPr>
            <p:nvPr/>
          </p:nvPicPr>
          <p:blipFill>
            <a:blip r:embed="rId2"/>
            <a:stretch>
              <a:fillRect/>
            </a:stretch>
          </p:blipFill>
          <p:spPr>
            <a:xfrm>
              <a:off x="1288913" y="847301"/>
              <a:ext cx="6689055" cy="818442"/>
            </a:xfrm>
            <a:prstGeom prst="rect">
              <a:avLst/>
            </a:prstGeom>
          </p:spPr>
        </p:pic>
        <p:pic>
          <p:nvPicPr>
            <p:cNvPr id="10" name="그림 13">
              <a:extLst>
                <a:ext uri="{FF2B5EF4-FFF2-40B4-BE49-F238E27FC236}">
                  <a16:creationId xmlns:a16="http://schemas.microsoft.com/office/drawing/2014/main" id="{BFC92D48-5D11-503E-6AF4-0FD0D277D9C7}"/>
                </a:ext>
              </a:extLst>
            </p:cNvPr>
            <p:cNvPicPr>
              <a:picLocks noChangeAspect="1"/>
            </p:cNvPicPr>
            <p:nvPr/>
          </p:nvPicPr>
          <p:blipFill rotWithShape="1">
            <a:blip r:embed="rId3"/>
            <a:srcRect r="9533"/>
            <a:stretch/>
          </p:blipFill>
          <p:spPr>
            <a:xfrm>
              <a:off x="194292" y="932983"/>
              <a:ext cx="1923171" cy="754997"/>
            </a:xfrm>
            <a:prstGeom prst="rect">
              <a:avLst/>
            </a:prstGeom>
          </p:spPr>
        </p:pic>
      </p:grpSp>
      <p:grpSp>
        <p:nvGrpSpPr>
          <p:cNvPr id="33" name="Group 32">
            <a:extLst>
              <a:ext uri="{FF2B5EF4-FFF2-40B4-BE49-F238E27FC236}">
                <a16:creationId xmlns:a16="http://schemas.microsoft.com/office/drawing/2014/main" id="{C7F5C233-45FA-5AC0-F190-2FEEF3C3FDC8}"/>
              </a:ext>
            </a:extLst>
          </p:cNvPr>
          <p:cNvGrpSpPr/>
          <p:nvPr/>
        </p:nvGrpSpPr>
        <p:grpSpPr>
          <a:xfrm>
            <a:off x="1585562" y="2559550"/>
            <a:ext cx="8764673" cy="11073534"/>
            <a:chOff x="1585562" y="2559550"/>
            <a:chExt cx="8764673" cy="11073534"/>
          </a:xfrm>
        </p:grpSpPr>
        <p:pic>
          <p:nvPicPr>
            <p:cNvPr id="4" name="Picture 3">
              <a:extLst>
                <a:ext uri="{FF2B5EF4-FFF2-40B4-BE49-F238E27FC236}">
                  <a16:creationId xmlns:a16="http://schemas.microsoft.com/office/drawing/2014/main" id="{3964152E-E462-DA7F-2E52-D0AF4B5E57C5}"/>
                </a:ext>
              </a:extLst>
            </p:cNvPr>
            <p:cNvPicPr>
              <a:picLocks noChangeAspect="1"/>
            </p:cNvPicPr>
            <p:nvPr/>
          </p:nvPicPr>
          <p:blipFill>
            <a:blip r:embed="rId4"/>
            <a:stretch>
              <a:fillRect/>
            </a:stretch>
          </p:blipFill>
          <p:spPr>
            <a:xfrm>
              <a:off x="1585562" y="3112615"/>
              <a:ext cx="8764673" cy="10520469"/>
            </a:xfrm>
            <a:prstGeom prst="rect">
              <a:avLst/>
            </a:prstGeom>
          </p:spPr>
        </p:pic>
        <p:sp>
          <p:nvSpPr>
            <p:cNvPr id="29" name="TextBox 28">
              <a:extLst>
                <a:ext uri="{FF2B5EF4-FFF2-40B4-BE49-F238E27FC236}">
                  <a16:creationId xmlns:a16="http://schemas.microsoft.com/office/drawing/2014/main" id="{9540C2B6-1568-35AA-0E54-E4CB3F727788}"/>
                </a:ext>
              </a:extLst>
            </p:cNvPr>
            <p:cNvSpPr txBox="1"/>
            <p:nvPr/>
          </p:nvSpPr>
          <p:spPr>
            <a:xfrm>
              <a:off x="2232197" y="2559550"/>
              <a:ext cx="6989414" cy="523220"/>
            </a:xfrm>
            <a:prstGeom prst="rect">
              <a:avLst/>
            </a:prstGeom>
            <a:noFill/>
          </p:spPr>
          <p:txBody>
            <a:bodyPr wrap="none" rtlCol="0">
              <a:spAutoFit/>
            </a:bodyPr>
            <a:lstStyle/>
            <a:p>
              <a:r>
                <a:rPr lang="en-US" sz="2800" dirty="0">
                  <a:solidFill>
                    <a:srgbClr val="7030A0"/>
                  </a:solidFill>
                  <a:latin typeface="Microsoft YaHei" panose="020B0503020204020204" pitchFamily="34" charset="-122"/>
                  <a:ea typeface="Microsoft YaHei" panose="020B0503020204020204" pitchFamily="34" charset="-122"/>
                </a:rPr>
                <a:t>Run-2/3 Result</a:t>
              </a:r>
              <a:r>
                <a:rPr lang="en-US" sz="2800" dirty="0">
                  <a:latin typeface="Microsoft YaHei" panose="020B0503020204020204" pitchFamily="34" charset="-122"/>
                  <a:ea typeface="Microsoft YaHei" panose="020B0503020204020204" pitchFamily="34" charset="-122"/>
                </a:rPr>
                <a:t>: PRL </a:t>
              </a:r>
              <a:r>
                <a:rPr lang="en-US" sz="2800" b="1" dirty="0">
                  <a:latin typeface="Microsoft YaHei" panose="020B0503020204020204" pitchFamily="34" charset="-122"/>
                  <a:ea typeface="Microsoft YaHei" panose="020B0503020204020204" pitchFamily="34" charset="-122"/>
                </a:rPr>
                <a:t>131</a:t>
              </a:r>
              <a:r>
                <a:rPr lang="en-US" sz="2800" dirty="0">
                  <a:latin typeface="Microsoft YaHei" panose="020B0503020204020204" pitchFamily="34" charset="-122"/>
                  <a:ea typeface="Microsoft YaHei" panose="020B0503020204020204" pitchFamily="34" charset="-122"/>
                </a:rPr>
                <a:t>, 161802 (2023)</a:t>
              </a:r>
            </a:p>
          </p:txBody>
        </p:sp>
      </p:grpSp>
      <p:sp>
        <p:nvSpPr>
          <p:cNvPr id="3" name="Title 2">
            <a:extLst>
              <a:ext uri="{FF2B5EF4-FFF2-40B4-BE49-F238E27FC236}">
                <a16:creationId xmlns:a16="http://schemas.microsoft.com/office/drawing/2014/main" id="{6B16C6DD-6AB8-0027-2664-9325B258E4ED}"/>
              </a:ext>
            </a:extLst>
          </p:cNvPr>
          <p:cNvSpPr>
            <a:spLocks noGrp="1"/>
          </p:cNvSpPr>
          <p:nvPr>
            <p:ph type="title"/>
          </p:nvPr>
        </p:nvSpPr>
        <p:spPr>
          <a:xfrm>
            <a:off x="550078" y="459650"/>
            <a:ext cx="17343067" cy="1427088"/>
          </a:xfrm>
        </p:spPr>
        <p:txBody>
          <a:bodyPr>
            <a:normAutofit fontScale="90000"/>
          </a:bodyPr>
          <a:lstStyle/>
          <a:p>
            <a:r>
              <a:rPr lang="en-US" sz="8800" dirty="0"/>
              <a:t>Run-4/5/6 expected improvements</a:t>
            </a:r>
            <a:endParaRPr lang="en-US" dirty="0"/>
          </a:p>
        </p:txBody>
      </p:sp>
      <p:sp>
        <p:nvSpPr>
          <p:cNvPr id="14" name="TextBox 13">
            <a:extLst>
              <a:ext uri="{FF2B5EF4-FFF2-40B4-BE49-F238E27FC236}">
                <a16:creationId xmlns:a16="http://schemas.microsoft.com/office/drawing/2014/main" id="{8A38B60A-9AA8-F3DA-250D-B89ACB8E5313}"/>
              </a:ext>
            </a:extLst>
          </p:cNvPr>
          <p:cNvSpPr txBox="1"/>
          <p:nvPr/>
        </p:nvSpPr>
        <p:spPr>
          <a:xfrm>
            <a:off x="11194252" y="4887369"/>
            <a:ext cx="8449749" cy="1200329"/>
          </a:xfrm>
          <a:prstGeom prst="rect">
            <a:avLst/>
          </a:prstGeom>
          <a:noFill/>
        </p:spPr>
        <p:txBody>
          <a:bodyPr wrap="none" rtlCol="0">
            <a:spAutoFit/>
          </a:bodyPr>
          <a:lstStyle/>
          <a:p>
            <a:r>
              <a:rPr lang="en-US" dirty="0">
                <a:solidFill>
                  <a:srgbClr val="7030A0"/>
                </a:solidFill>
                <a:latin typeface="Microsoft YaHei" panose="020B0503020204020204" pitchFamily="34" charset="-122"/>
                <a:ea typeface="Microsoft YaHei" panose="020B0503020204020204" pitchFamily="34" charset="-122"/>
              </a:rPr>
              <a:t>Expected Run-4/5/6 improvements</a:t>
            </a:r>
            <a:br>
              <a:rPr lang="en-US" dirty="0">
                <a:latin typeface="Microsoft YaHei" panose="020B0503020204020204" pitchFamily="34" charset="-122"/>
                <a:ea typeface="Microsoft YaHei" panose="020B0503020204020204" pitchFamily="34" charset="-122"/>
              </a:rPr>
            </a:br>
            <a:r>
              <a:rPr lang="en-US" dirty="0">
                <a:latin typeface="Microsoft YaHei" panose="020B0503020204020204" pitchFamily="34" charset="-122"/>
                <a:ea typeface="Microsoft YaHei" panose="020B0503020204020204" pitchFamily="34" charset="-122"/>
              </a:rPr>
              <a:t>(Estimation for systematics on-going)</a:t>
            </a:r>
          </a:p>
        </p:txBody>
      </p:sp>
      <p:grpSp>
        <p:nvGrpSpPr>
          <p:cNvPr id="35" name="Group 34">
            <a:extLst>
              <a:ext uri="{FF2B5EF4-FFF2-40B4-BE49-F238E27FC236}">
                <a16:creationId xmlns:a16="http://schemas.microsoft.com/office/drawing/2014/main" id="{32BFB65D-2B57-237A-B0A5-429FA3E7F3C9}"/>
              </a:ext>
            </a:extLst>
          </p:cNvPr>
          <p:cNvGrpSpPr/>
          <p:nvPr/>
        </p:nvGrpSpPr>
        <p:grpSpPr>
          <a:xfrm>
            <a:off x="9300998" y="11834122"/>
            <a:ext cx="11642727" cy="1077218"/>
            <a:chOff x="9300998" y="11834122"/>
            <a:chExt cx="11642727" cy="1077218"/>
          </a:xfrm>
        </p:grpSpPr>
        <p:sp>
          <p:nvSpPr>
            <p:cNvPr id="23" name="TextBox 22">
              <a:extLst>
                <a:ext uri="{FF2B5EF4-FFF2-40B4-BE49-F238E27FC236}">
                  <a16:creationId xmlns:a16="http://schemas.microsoft.com/office/drawing/2014/main" id="{55DED68F-5102-7C8A-0FF1-890E8B515C30}"/>
                </a:ext>
              </a:extLst>
            </p:cNvPr>
            <p:cNvSpPr txBox="1"/>
            <p:nvPr/>
          </p:nvSpPr>
          <p:spPr>
            <a:xfrm>
              <a:off x="11309356" y="11834122"/>
              <a:ext cx="9634369" cy="1077218"/>
            </a:xfrm>
            <a:prstGeom prst="rect">
              <a:avLst/>
            </a:prstGeom>
            <a:noFill/>
          </p:spPr>
          <p:txBody>
            <a:bodyPr wrap="none" rtlCol="0">
              <a:spAutoFit/>
            </a:bodyPr>
            <a:lstStyle/>
            <a:p>
              <a:r>
                <a:rPr lang="en-US" sz="3200" dirty="0">
                  <a:solidFill>
                    <a:srgbClr val="7030A0"/>
                  </a:solidFill>
                  <a:latin typeface="Microsoft YaHei" panose="020B0503020204020204" pitchFamily="34" charset="-122"/>
                  <a:ea typeface="Microsoft YaHei" panose="020B0503020204020204" pitchFamily="34" charset="-122"/>
                </a:rPr>
                <a:t>Surpassed the TDR systematics goal of 100 ppb.</a:t>
              </a:r>
            </a:p>
            <a:p>
              <a:r>
                <a:rPr lang="en-US" sz="3200" dirty="0">
                  <a:solidFill>
                    <a:srgbClr val="7030A0"/>
                  </a:solidFill>
                  <a:latin typeface="Microsoft YaHei" panose="020B0503020204020204" pitchFamily="34" charset="-122"/>
                  <a:ea typeface="Microsoft YaHei" panose="020B0503020204020204" pitchFamily="34" charset="-122"/>
                </a:rPr>
                <a:t>And possibly even smaller for Run-4/5/6!</a:t>
              </a:r>
            </a:p>
          </p:txBody>
        </p:sp>
        <p:cxnSp>
          <p:nvCxnSpPr>
            <p:cNvPr id="25" name="Straight Arrow Connector 24">
              <a:extLst>
                <a:ext uri="{FF2B5EF4-FFF2-40B4-BE49-F238E27FC236}">
                  <a16:creationId xmlns:a16="http://schemas.microsoft.com/office/drawing/2014/main" id="{960D8981-B8BD-0C06-0A2F-E39F0EF199E5}"/>
                </a:ext>
              </a:extLst>
            </p:cNvPr>
            <p:cNvCxnSpPr>
              <a:cxnSpLocks/>
            </p:cNvCxnSpPr>
            <p:nvPr/>
          </p:nvCxnSpPr>
          <p:spPr>
            <a:xfrm>
              <a:off x="9300998" y="12372731"/>
              <a:ext cx="1865545" cy="8291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Slide Number">
            <a:extLst>
              <a:ext uri="{FF2B5EF4-FFF2-40B4-BE49-F238E27FC236}">
                <a16:creationId xmlns:a16="http://schemas.microsoft.com/office/drawing/2014/main" id="{1C504ED1-2C36-40F7-D047-83B4D2F0E19F}"/>
              </a:ext>
            </a:extLst>
          </p:cNvPr>
          <p:cNvSpPr txBox="1">
            <a:spLocks noGrp="1"/>
          </p:cNvSpPr>
          <p:nvPr>
            <p:ph type="sldNum" sz="quarter" idx="2"/>
          </p:nvPr>
        </p:nvSpPr>
        <p:spPr>
          <a:xfrm>
            <a:off x="23327599" y="12722813"/>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grpSp>
        <p:nvGrpSpPr>
          <p:cNvPr id="38" name="Group 37">
            <a:extLst>
              <a:ext uri="{FF2B5EF4-FFF2-40B4-BE49-F238E27FC236}">
                <a16:creationId xmlns:a16="http://schemas.microsoft.com/office/drawing/2014/main" id="{F315244D-40A1-B273-F39A-770C653F0A2A}"/>
              </a:ext>
            </a:extLst>
          </p:cNvPr>
          <p:cNvGrpSpPr/>
          <p:nvPr/>
        </p:nvGrpSpPr>
        <p:grpSpPr>
          <a:xfrm>
            <a:off x="690422" y="7580171"/>
            <a:ext cx="18923202" cy="1748625"/>
            <a:chOff x="690422" y="7580171"/>
            <a:chExt cx="18923202" cy="1748625"/>
          </a:xfrm>
        </p:grpSpPr>
        <p:grpSp>
          <p:nvGrpSpPr>
            <p:cNvPr id="31" name="Group 30">
              <a:extLst>
                <a:ext uri="{FF2B5EF4-FFF2-40B4-BE49-F238E27FC236}">
                  <a16:creationId xmlns:a16="http://schemas.microsoft.com/office/drawing/2014/main" id="{27C50D12-267C-74F7-FB29-6F92701ED9B2}"/>
                </a:ext>
              </a:extLst>
            </p:cNvPr>
            <p:cNvGrpSpPr/>
            <p:nvPr/>
          </p:nvGrpSpPr>
          <p:grpSpPr>
            <a:xfrm>
              <a:off x="690422" y="7580171"/>
              <a:ext cx="18923202" cy="1627898"/>
              <a:chOff x="690422" y="7580171"/>
              <a:chExt cx="18923202" cy="1627898"/>
            </a:xfrm>
          </p:grpSpPr>
          <p:sp>
            <p:nvSpPr>
              <p:cNvPr id="6" name="TextBox 5">
                <a:extLst>
                  <a:ext uri="{FF2B5EF4-FFF2-40B4-BE49-F238E27FC236}">
                    <a16:creationId xmlns:a16="http://schemas.microsoft.com/office/drawing/2014/main" id="{DEDAA340-51F3-D1C4-CBFA-5CE9BB5A59ED}"/>
                  </a:ext>
                </a:extLst>
              </p:cNvPr>
              <p:cNvSpPr txBox="1"/>
              <p:nvPr/>
            </p:nvSpPr>
            <p:spPr>
              <a:xfrm>
                <a:off x="690422" y="8269350"/>
                <a:ext cx="825868" cy="646332"/>
              </a:xfrm>
              <a:prstGeom prst="rect">
                <a:avLst/>
              </a:prstGeom>
              <a:noFill/>
            </p:spPr>
            <p:txBody>
              <a:bodyPr wrap="none" rtlCol="0">
                <a:spAutoFit/>
              </a:bodyPr>
              <a:lstStyle/>
              <a:p>
                <a:r>
                  <a:rPr lang="en-US" dirty="0">
                    <a:solidFill>
                      <a:srgbClr val="00B050"/>
                    </a:solidFill>
                    <a:latin typeface="Microsoft YaHei" panose="020B0503020204020204" pitchFamily="34" charset="-122"/>
                    <a:ea typeface="Microsoft YaHei" panose="020B0503020204020204" pitchFamily="34" charset="-122"/>
                  </a:rPr>
                  <a:t>BD</a:t>
                </a:r>
              </a:p>
            </p:txBody>
          </p:sp>
          <p:cxnSp>
            <p:nvCxnSpPr>
              <p:cNvPr id="19" name="Straight Arrow Connector 18">
                <a:extLst>
                  <a:ext uri="{FF2B5EF4-FFF2-40B4-BE49-F238E27FC236}">
                    <a16:creationId xmlns:a16="http://schemas.microsoft.com/office/drawing/2014/main" id="{9B03A681-64CE-2C80-9C0D-532739F43F85}"/>
                  </a:ext>
                </a:extLst>
              </p:cNvPr>
              <p:cNvCxnSpPr>
                <a:cxnSpLocks/>
              </p:cNvCxnSpPr>
              <p:nvPr/>
            </p:nvCxnSpPr>
            <p:spPr>
              <a:xfrm>
                <a:off x="9316837" y="7615669"/>
                <a:ext cx="1962938" cy="21801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2C00E2D-8364-6106-29B0-F1D6CE1A9089}"/>
                  </a:ext>
                </a:extLst>
              </p:cNvPr>
              <p:cNvSpPr txBox="1"/>
              <p:nvPr/>
            </p:nvSpPr>
            <p:spPr>
              <a:xfrm>
                <a:off x="11304939" y="7580171"/>
                <a:ext cx="8308685" cy="1077218"/>
              </a:xfrm>
              <a:prstGeom prst="rect">
                <a:avLst/>
              </a:prstGeom>
              <a:noFill/>
            </p:spPr>
            <p:txBody>
              <a:bodyPr wrap="none" rtlCol="0">
                <a:spAutoFit/>
              </a:bodyPr>
              <a:lstStyle/>
              <a:p>
                <a:r>
                  <a:rPr lang="en-US" sz="3200" dirty="0">
                    <a:solidFill>
                      <a:srgbClr val="00B050"/>
                    </a:solidFill>
                    <a:latin typeface="Microsoft YaHei" panose="020B0503020204020204" pitchFamily="34" charset="-122"/>
                    <a:ea typeface="Microsoft YaHei" panose="020B0503020204020204" pitchFamily="34" charset="-122"/>
                  </a:rPr>
                  <a:t>New signal processing algorithm</a:t>
                </a:r>
              </a:p>
              <a:p>
                <a:r>
                  <a:rPr lang="en-US" sz="3200" dirty="0">
                    <a:solidFill>
                      <a:srgbClr val="00B050"/>
                    </a:solidFill>
                    <a:latin typeface="Microsoft YaHei" panose="020B0503020204020204" pitchFamily="34" charset="-122"/>
                    <a:ea typeface="Microsoft YaHei" panose="020B0503020204020204" pitchFamily="34" charset="-122"/>
                  </a:rPr>
                  <a:t>New beam-monitoring system (miniSciFi)</a:t>
                </a:r>
              </a:p>
            </p:txBody>
          </p:sp>
          <p:cxnSp>
            <p:nvCxnSpPr>
              <p:cNvPr id="21" name="Straight Arrow Connector 20">
                <a:extLst>
                  <a:ext uri="{FF2B5EF4-FFF2-40B4-BE49-F238E27FC236}">
                    <a16:creationId xmlns:a16="http://schemas.microsoft.com/office/drawing/2014/main" id="{141F0E2D-C673-3680-3F2C-443F3C0D57BE}"/>
                  </a:ext>
                </a:extLst>
              </p:cNvPr>
              <p:cNvCxnSpPr>
                <a:cxnSpLocks/>
              </p:cNvCxnSpPr>
              <p:nvPr/>
            </p:nvCxnSpPr>
            <p:spPr>
              <a:xfrm>
                <a:off x="9252301" y="8754315"/>
                <a:ext cx="1962938" cy="5014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4228023-01A4-56CA-0740-494F4B7A913D}"/>
                  </a:ext>
                </a:extLst>
              </p:cNvPr>
              <p:cNvSpPr txBox="1"/>
              <p:nvPr/>
            </p:nvSpPr>
            <p:spPr>
              <a:xfrm>
                <a:off x="11304939" y="8623294"/>
                <a:ext cx="7221849" cy="584775"/>
              </a:xfrm>
              <a:prstGeom prst="rect">
                <a:avLst/>
              </a:prstGeom>
              <a:noFill/>
            </p:spPr>
            <p:txBody>
              <a:bodyPr wrap="none" rtlCol="0">
                <a:spAutoFit/>
              </a:bodyPr>
              <a:lstStyle/>
              <a:p>
                <a:r>
                  <a:rPr lang="en-US" sz="3200" dirty="0">
                    <a:solidFill>
                      <a:srgbClr val="00B050"/>
                    </a:solidFill>
                    <a:latin typeface="Microsoft YaHei" panose="020B0503020204020204" pitchFamily="34" charset="-122"/>
                    <a:ea typeface="Microsoft YaHei" panose="020B0503020204020204" pitchFamily="34" charset="-122"/>
                  </a:rPr>
                  <a:t>New tracker-based analysis method</a:t>
                </a:r>
              </a:p>
            </p:txBody>
          </p:sp>
        </p:grpSp>
        <p:cxnSp>
          <p:nvCxnSpPr>
            <p:cNvPr id="12" name="Straight Connector 11">
              <a:extLst>
                <a:ext uri="{FF2B5EF4-FFF2-40B4-BE49-F238E27FC236}">
                  <a16:creationId xmlns:a16="http://schemas.microsoft.com/office/drawing/2014/main" id="{0121220D-098F-022B-982D-AE5D459713F7}"/>
                </a:ext>
              </a:extLst>
            </p:cNvPr>
            <p:cNvCxnSpPr>
              <a:cxnSpLocks/>
            </p:cNvCxnSpPr>
            <p:nvPr/>
          </p:nvCxnSpPr>
          <p:spPr>
            <a:xfrm>
              <a:off x="690422" y="9328796"/>
              <a:ext cx="887271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27DEE322-A866-C366-24D4-7330A62FDC78}"/>
              </a:ext>
            </a:extLst>
          </p:cNvPr>
          <p:cNvGrpSpPr/>
          <p:nvPr/>
        </p:nvGrpSpPr>
        <p:grpSpPr>
          <a:xfrm>
            <a:off x="626441" y="9357227"/>
            <a:ext cx="20969705" cy="1577776"/>
            <a:chOff x="626441" y="9357227"/>
            <a:chExt cx="20969705" cy="1577776"/>
          </a:xfrm>
        </p:grpSpPr>
        <p:grpSp>
          <p:nvGrpSpPr>
            <p:cNvPr id="32" name="Group 31">
              <a:extLst>
                <a:ext uri="{FF2B5EF4-FFF2-40B4-BE49-F238E27FC236}">
                  <a16:creationId xmlns:a16="http://schemas.microsoft.com/office/drawing/2014/main" id="{AC7434F6-17D1-04E3-C1DB-272B3F01D4A6}"/>
                </a:ext>
              </a:extLst>
            </p:cNvPr>
            <p:cNvGrpSpPr/>
            <p:nvPr/>
          </p:nvGrpSpPr>
          <p:grpSpPr>
            <a:xfrm>
              <a:off x="626441" y="9357227"/>
              <a:ext cx="20969705" cy="1577776"/>
              <a:chOff x="626441" y="9357227"/>
              <a:chExt cx="20969705" cy="1577776"/>
            </a:xfrm>
          </p:grpSpPr>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23C7049D-2863-5A38-C061-29FD6F1B5276}"/>
                      </a:ext>
                    </a:extLst>
                  </p:cNvPr>
                  <p:cNvSpPr txBox="1"/>
                  <p:nvPr/>
                </p:nvSpPr>
                <p:spPr>
                  <a:xfrm>
                    <a:off x="626441" y="9612745"/>
                    <a:ext cx="1026178" cy="8217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4400" b="0" i="1" dirty="0" smtClean="0">
                                  <a:solidFill>
                                    <a:srgbClr val="FF0000"/>
                                  </a:solidFill>
                                  <a:latin typeface="Cambria Math" panose="02040503050406030204" pitchFamily="18" charset="0"/>
                                </a:rPr>
                              </m:ctrlPr>
                            </m:sSubPr>
                            <m:e>
                              <m:r>
                                <a:rPr lang="en-US" sz="4400" b="0" i="1" dirty="0" smtClean="0">
                                  <a:solidFill>
                                    <a:srgbClr val="FF0000"/>
                                  </a:solidFill>
                                  <a:latin typeface="Cambria Math" panose="02040503050406030204" pitchFamily="18" charset="0"/>
                                </a:rPr>
                                <m:t>𝜔</m:t>
                              </m:r>
                            </m:e>
                            <m:sub>
                              <m:r>
                                <a:rPr lang="en-US" sz="4400" b="0" i="1" dirty="0" smtClean="0">
                                  <a:solidFill>
                                    <a:srgbClr val="FF0000"/>
                                  </a:solidFill>
                                  <a:latin typeface="Cambria Math" panose="02040503050406030204" pitchFamily="18" charset="0"/>
                                </a:rPr>
                                <m:t>𝑝</m:t>
                              </m:r>
                            </m:sub>
                          </m:sSub>
                        </m:oMath>
                      </m:oMathPara>
                    </a14:m>
                    <a:endParaRPr lang="en-US" sz="4400" dirty="0">
                      <a:solidFill>
                        <a:srgbClr val="FF0000"/>
                      </a:solidFill>
                      <a:latin typeface="Microsoft YaHei" panose="020B0503020204020204" pitchFamily="34" charset="-122"/>
                      <a:ea typeface="Microsoft YaHei" panose="020B0503020204020204" pitchFamily="34" charset="-122"/>
                    </a:endParaRPr>
                  </a:p>
                </p:txBody>
              </p:sp>
            </mc:Choice>
            <mc:Fallback>
              <p:sp>
                <p:nvSpPr>
                  <p:cNvPr id="7" name="TextBox 6">
                    <a:extLst>
                      <a:ext uri="{FF2B5EF4-FFF2-40B4-BE49-F238E27FC236}">
                        <a16:creationId xmlns:a16="http://schemas.microsoft.com/office/drawing/2014/main" id="{23C7049D-2863-5A38-C061-29FD6F1B5276}"/>
                      </a:ext>
                    </a:extLst>
                  </p:cNvPr>
                  <p:cNvSpPr txBox="1">
                    <a:spLocks noRot="1" noChangeAspect="1" noMove="1" noResize="1" noEditPoints="1" noAdjustHandles="1" noChangeArrowheads="1" noChangeShapeType="1" noTextEdit="1"/>
                  </p:cNvSpPr>
                  <p:nvPr/>
                </p:nvSpPr>
                <p:spPr>
                  <a:xfrm>
                    <a:off x="626441" y="9612745"/>
                    <a:ext cx="1026178" cy="821700"/>
                  </a:xfrm>
                  <a:prstGeom prst="rect">
                    <a:avLst/>
                  </a:prstGeom>
                  <a:blipFill>
                    <a:blip r:embed="rId5"/>
                    <a:stretch>
                      <a:fillRect b="-10606"/>
                    </a:stretch>
                  </a:blipFill>
                </p:spPr>
                <p:txBody>
                  <a:bodyPr/>
                  <a:lstStyle/>
                  <a:p>
                    <a:r>
                      <a:rPr lang="en-US">
                        <a:noFill/>
                      </a:rPr>
                      <a:t> </a:t>
                    </a:r>
                  </a:p>
                </p:txBody>
              </p:sp>
            </mc:Fallback>
          </mc:AlternateContent>
          <p:cxnSp>
            <p:nvCxnSpPr>
              <p:cNvPr id="24" name="Straight Arrow Connector 23">
                <a:extLst>
                  <a:ext uri="{FF2B5EF4-FFF2-40B4-BE49-F238E27FC236}">
                    <a16:creationId xmlns:a16="http://schemas.microsoft.com/office/drawing/2014/main" id="{F1CBF40F-AB16-DA92-8EA7-1A75011CD36B}"/>
                  </a:ext>
                </a:extLst>
              </p:cNvPr>
              <p:cNvCxnSpPr>
                <a:cxnSpLocks/>
              </p:cNvCxnSpPr>
              <p:nvPr/>
            </p:nvCxnSpPr>
            <p:spPr>
              <a:xfrm>
                <a:off x="9286734" y="9683389"/>
                <a:ext cx="1879809" cy="7079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B5D255D-6C3D-9E63-B1C1-FD2C74BC9B7F}"/>
                  </a:ext>
                </a:extLst>
              </p:cNvPr>
              <p:cNvSpPr txBox="1"/>
              <p:nvPr/>
            </p:nvSpPr>
            <p:spPr>
              <a:xfrm>
                <a:off x="11309356" y="9357227"/>
                <a:ext cx="10286790" cy="1077218"/>
              </a:xfrm>
              <a:prstGeom prst="rect">
                <a:avLst/>
              </a:prstGeom>
              <a:noFill/>
            </p:spPr>
            <p:txBody>
              <a:bodyPr wrap="none" rtlCol="0">
                <a:spAutoFit/>
              </a:bodyPr>
              <a:lstStyle/>
              <a:p>
                <a:r>
                  <a:rPr lang="en-US" sz="3200" dirty="0">
                    <a:solidFill>
                      <a:srgbClr val="FF0000"/>
                    </a:solidFill>
                    <a:latin typeface="Microsoft YaHei" panose="020B0503020204020204" pitchFamily="34" charset="-122"/>
                    <a:ea typeface="Microsoft YaHei" panose="020B0503020204020204" pitchFamily="34" charset="-122"/>
                  </a:rPr>
                  <a:t>More calibrations + cross-calibrations.</a:t>
                </a:r>
              </a:p>
              <a:p>
                <a:r>
                  <a:rPr lang="en-US" sz="3200" dirty="0">
                    <a:solidFill>
                      <a:srgbClr val="FF0000"/>
                    </a:solidFill>
                    <a:latin typeface="Microsoft YaHei" panose="020B0503020204020204" pitchFamily="34" charset="-122"/>
                    <a:ea typeface="Microsoft YaHei" panose="020B0503020204020204" pitchFamily="34" charset="-122"/>
                  </a:rPr>
                  <a:t>Better understanding and handling of magnet drift.</a:t>
                </a:r>
              </a:p>
            </p:txBody>
          </p:sp>
          <p:cxnSp>
            <p:nvCxnSpPr>
              <p:cNvPr id="27" name="Straight Arrow Connector 26">
                <a:extLst>
                  <a:ext uri="{FF2B5EF4-FFF2-40B4-BE49-F238E27FC236}">
                    <a16:creationId xmlns:a16="http://schemas.microsoft.com/office/drawing/2014/main" id="{76A8A6A6-7C50-E49B-DF65-4114C0EB3B9C}"/>
                  </a:ext>
                </a:extLst>
              </p:cNvPr>
              <p:cNvCxnSpPr>
                <a:cxnSpLocks/>
              </p:cNvCxnSpPr>
              <p:nvPr/>
            </p:nvCxnSpPr>
            <p:spPr>
              <a:xfrm>
                <a:off x="9175897" y="10194841"/>
                <a:ext cx="1962938" cy="286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D7AAD35-BDC1-E032-E545-A1E3931AFE5C}"/>
                  </a:ext>
                </a:extLst>
              </p:cNvPr>
              <p:cNvSpPr txBox="1"/>
              <p:nvPr/>
            </p:nvSpPr>
            <p:spPr>
              <a:xfrm>
                <a:off x="11309356" y="10350228"/>
                <a:ext cx="6426759" cy="584775"/>
              </a:xfrm>
              <a:prstGeom prst="rect">
                <a:avLst/>
              </a:prstGeom>
              <a:noFill/>
            </p:spPr>
            <p:txBody>
              <a:bodyPr wrap="none" rtlCol="0">
                <a:spAutoFit/>
              </a:bodyPr>
              <a:lstStyle/>
              <a:p>
                <a:r>
                  <a:rPr lang="en-US" sz="3200" dirty="0">
                    <a:solidFill>
                      <a:srgbClr val="FF0000"/>
                    </a:solidFill>
                    <a:latin typeface="Microsoft YaHei" panose="020B0503020204020204" pitchFamily="34" charset="-122"/>
                    <a:ea typeface="Microsoft YaHei" panose="020B0503020204020204" pitchFamily="34" charset="-122"/>
                  </a:rPr>
                  <a:t>More and better measurements</a:t>
                </a:r>
              </a:p>
            </p:txBody>
          </p:sp>
        </p:grpSp>
        <p:cxnSp>
          <p:nvCxnSpPr>
            <p:cNvPr id="13" name="Straight Connector 12">
              <a:extLst>
                <a:ext uri="{FF2B5EF4-FFF2-40B4-BE49-F238E27FC236}">
                  <a16:creationId xmlns:a16="http://schemas.microsoft.com/office/drawing/2014/main" id="{46F26A61-6301-6390-9004-3E1784C7B830}"/>
                </a:ext>
              </a:extLst>
            </p:cNvPr>
            <p:cNvCxnSpPr>
              <a:cxnSpLocks/>
            </p:cNvCxnSpPr>
            <p:nvPr/>
          </p:nvCxnSpPr>
          <p:spPr>
            <a:xfrm>
              <a:off x="690422" y="10671798"/>
              <a:ext cx="8849561"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2DB13C62-C755-FC19-54AC-93609F449841}"/>
              </a:ext>
            </a:extLst>
          </p:cNvPr>
          <p:cNvGrpSpPr/>
          <p:nvPr/>
        </p:nvGrpSpPr>
        <p:grpSpPr>
          <a:xfrm>
            <a:off x="626441" y="6362975"/>
            <a:ext cx="21093449" cy="1175138"/>
            <a:chOff x="626441" y="6362975"/>
            <a:chExt cx="21093449" cy="1175138"/>
          </a:xfrm>
        </p:grpSpPr>
        <p:grpSp>
          <p:nvGrpSpPr>
            <p:cNvPr id="30" name="Group 29">
              <a:extLst>
                <a:ext uri="{FF2B5EF4-FFF2-40B4-BE49-F238E27FC236}">
                  <a16:creationId xmlns:a16="http://schemas.microsoft.com/office/drawing/2014/main" id="{E2831BE1-043D-3EB6-0227-FB8A54AE864E}"/>
                </a:ext>
              </a:extLst>
            </p:cNvPr>
            <p:cNvGrpSpPr/>
            <p:nvPr/>
          </p:nvGrpSpPr>
          <p:grpSpPr>
            <a:xfrm>
              <a:off x="626441" y="6362975"/>
              <a:ext cx="21093449" cy="1175138"/>
              <a:chOff x="626441" y="6362975"/>
              <a:chExt cx="21093449" cy="1175138"/>
            </a:xfrm>
          </p:grpSpPr>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E805DF33-96F5-BCC1-0EB1-512A7E1A8BA1}"/>
                      </a:ext>
                    </a:extLst>
                  </p:cNvPr>
                  <p:cNvSpPr txBox="1"/>
                  <p:nvPr/>
                </p:nvSpPr>
                <p:spPr>
                  <a:xfrm>
                    <a:off x="626441" y="6512809"/>
                    <a:ext cx="1028038"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4400" b="0" i="1" smtClean="0">
                                  <a:solidFill>
                                    <a:srgbClr val="0000FF"/>
                                  </a:solidFill>
                                  <a:latin typeface="Cambria Math" panose="02040503050406030204" pitchFamily="18" charset="0"/>
                                </a:rPr>
                              </m:ctrlPr>
                            </m:sSubPr>
                            <m:e>
                              <m:r>
                                <a:rPr lang="en-US" sz="4400" b="0" i="1" smtClean="0">
                                  <a:solidFill>
                                    <a:srgbClr val="0000FF"/>
                                  </a:solidFill>
                                  <a:latin typeface="Cambria Math" panose="02040503050406030204" pitchFamily="18" charset="0"/>
                                </a:rPr>
                                <m:t>𝜔</m:t>
                              </m:r>
                            </m:e>
                            <m:sub>
                              <m:r>
                                <a:rPr lang="en-US" sz="4400" b="0" i="1" smtClean="0">
                                  <a:solidFill>
                                    <a:srgbClr val="0000FF"/>
                                  </a:solidFill>
                                  <a:latin typeface="Cambria Math" panose="02040503050406030204" pitchFamily="18" charset="0"/>
                                </a:rPr>
                                <m:t>𝑎</m:t>
                              </m:r>
                            </m:sub>
                          </m:sSub>
                        </m:oMath>
                      </m:oMathPara>
                    </a14:m>
                    <a:endParaRPr lang="en-US" sz="4400" dirty="0">
                      <a:solidFill>
                        <a:srgbClr val="0000FF"/>
                      </a:solidFill>
                      <a:latin typeface="Microsoft YaHei" panose="020B0503020204020204" pitchFamily="34" charset="-122"/>
                      <a:ea typeface="Microsoft YaHei" panose="020B0503020204020204" pitchFamily="34" charset="-122"/>
                    </a:endParaRPr>
                  </a:p>
                </p:txBody>
              </p:sp>
            </mc:Choice>
            <mc:Fallback>
              <p:sp>
                <p:nvSpPr>
                  <p:cNvPr id="5" name="TextBox 4">
                    <a:extLst>
                      <a:ext uri="{FF2B5EF4-FFF2-40B4-BE49-F238E27FC236}">
                        <a16:creationId xmlns:a16="http://schemas.microsoft.com/office/drawing/2014/main" id="{E805DF33-96F5-BCC1-0EB1-512A7E1A8BA1}"/>
                      </a:ext>
                    </a:extLst>
                  </p:cNvPr>
                  <p:cNvSpPr txBox="1">
                    <a:spLocks noRot="1" noChangeAspect="1" noMove="1" noResize="1" noEditPoints="1" noAdjustHandles="1" noChangeArrowheads="1" noChangeShapeType="1" noTextEdit="1"/>
                  </p:cNvSpPr>
                  <p:nvPr/>
                </p:nvSpPr>
                <p:spPr>
                  <a:xfrm>
                    <a:off x="626441" y="6512809"/>
                    <a:ext cx="1028038" cy="769441"/>
                  </a:xfrm>
                  <a:prstGeom prst="rect">
                    <a:avLst/>
                  </a:prstGeom>
                  <a:blipFill>
                    <a:blip r:embed="rId6"/>
                    <a:stretch>
                      <a:fillRect b="-3226"/>
                    </a:stretch>
                  </a:blipFill>
                </p:spPr>
                <p:txBody>
                  <a:bodyPr/>
                  <a:lstStyle/>
                  <a:p>
                    <a:r>
                      <a:rPr lang="en-US">
                        <a:noFill/>
                      </a:rPr>
                      <a:t> </a:t>
                    </a:r>
                  </a:p>
                </p:txBody>
              </p:sp>
            </mc:Fallback>
          </mc:AlternateContent>
          <p:cxnSp>
            <p:nvCxnSpPr>
              <p:cNvPr id="15" name="Straight Arrow Connector 14">
                <a:extLst>
                  <a:ext uri="{FF2B5EF4-FFF2-40B4-BE49-F238E27FC236}">
                    <a16:creationId xmlns:a16="http://schemas.microsoft.com/office/drawing/2014/main" id="{9A07CAA4-3AD2-008A-DBD2-498D0C2849B8}"/>
                  </a:ext>
                </a:extLst>
              </p:cNvPr>
              <p:cNvCxnSpPr>
                <a:cxnSpLocks/>
                <a:endCxn id="16" idx="1"/>
              </p:cNvCxnSpPr>
              <p:nvPr/>
            </p:nvCxnSpPr>
            <p:spPr>
              <a:xfrm flipV="1">
                <a:off x="9325985" y="6655363"/>
                <a:ext cx="1868267" cy="21055"/>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6C80850-D377-D16C-A7B7-AED1EC4942C7}"/>
                  </a:ext>
                </a:extLst>
              </p:cNvPr>
              <p:cNvSpPr txBox="1"/>
              <p:nvPr/>
            </p:nvSpPr>
            <p:spPr>
              <a:xfrm>
                <a:off x="11194252" y="6362975"/>
                <a:ext cx="6872394" cy="584775"/>
              </a:xfrm>
              <a:prstGeom prst="rect">
                <a:avLst/>
              </a:prstGeom>
              <a:noFill/>
            </p:spPr>
            <p:txBody>
              <a:bodyPr wrap="none" rtlCol="0">
                <a:spAutoFit/>
              </a:bodyPr>
              <a:lstStyle/>
              <a:p>
                <a:r>
                  <a:rPr lang="en-US" sz="3200" dirty="0">
                    <a:solidFill>
                      <a:srgbClr val="0432FF"/>
                    </a:solidFill>
                    <a:latin typeface="Microsoft YaHei" panose="020B0503020204020204" pitchFamily="34" charset="-122"/>
                    <a:ea typeface="Microsoft YaHei" panose="020B0503020204020204" pitchFamily="34" charset="-122"/>
                  </a:rPr>
                  <a:t>~100 (in total Runs 1-6), ~x4 stats</a:t>
                </a:r>
              </a:p>
            </p:txBody>
          </p:sp>
          <p:cxnSp>
            <p:nvCxnSpPr>
              <p:cNvPr id="17" name="Straight Arrow Connector 16">
                <a:extLst>
                  <a:ext uri="{FF2B5EF4-FFF2-40B4-BE49-F238E27FC236}">
                    <a16:creationId xmlns:a16="http://schemas.microsoft.com/office/drawing/2014/main" id="{F49769DD-C80A-21B1-83B3-52EF4A70409D}"/>
                  </a:ext>
                </a:extLst>
              </p:cNvPr>
              <p:cNvCxnSpPr>
                <a:cxnSpLocks/>
              </p:cNvCxnSpPr>
              <p:nvPr/>
            </p:nvCxnSpPr>
            <p:spPr>
              <a:xfrm>
                <a:off x="9291000" y="7014998"/>
                <a:ext cx="1962938" cy="163878"/>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4184D81-16F3-053D-5E60-F3849BB50160}"/>
                  </a:ext>
                </a:extLst>
              </p:cNvPr>
              <p:cNvSpPr txBox="1"/>
              <p:nvPr/>
            </p:nvSpPr>
            <p:spPr>
              <a:xfrm>
                <a:off x="11194252" y="6953338"/>
                <a:ext cx="10525638" cy="584775"/>
              </a:xfrm>
              <a:prstGeom prst="rect">
                <a:avLst/>
              </a:prstGeom>
              <a:noFill/>
            </p:spPr>
            <p:txBody>
              <a:bodyPr wrap="none" rtlCol="0">
                <a:spAutoFit/>
              </a:bodyPr>
              <a:lstStyle/>
              <a:p>
                <a:r>
                  <a:rPr lang="en-US" sz="3200" dirty="0">
                    <a:solidFill>
                      <a:srgbClr val="0432FF"/>
                    </a:solidFill>
                    <a:latin typeface="Microsoft YaHei" panose="020B0503020204020204" pitchFamily="34" charset="-122"/>
                    <a:ea typeface="Microsoft YaHei" panose="020B0503020204020204" pitchFamily="34" charset="-122"/>
                  </a:rPr>
                  <a:t>~x10 reduction of CBO with the RF system (Run-5/6)</a:t>
                </a:r>
              </a:p>
            </p:txBody>
          </p:sp>
        </p:grpSp>
        <p:cxnSp>
          <p:nvCxnSpPr>
            <p:cNvPr id="11" name="Straight Connector 10">
              <a:extLst>
                <a:ext uri="{FF2B5EF4-FFF2-40B4-BE49-F238E27FC236}">
                  <a16:creationId xmlns:a16="http://schemas.microsoft.com/office/drawing/2014/main" id="{DFA29ECB-7BED-E89F-233B-3AF623D8F608}"/>
                </a:ext>
              </a:extLst>
            </p:cNvPr>
            <p:cNvCxnSpPr>
              <a:cxnSpLocks/>
            </p:cNvCxnSpPr>
            <p:nvPr/>
          </p:nvCxnSpPr>
          <p:spPr>
            <a:xfrm flipV="1">
              <a:off x="690422" y="7304330"/>
              <a:ext cx="8849561" cy="14871"/>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7527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8F71EA-F397-132D-F39D-2120A95030EB}"/>
              </a:ext>
            </a:extLst>
          </p:cNvPr>
          <p:cNvSpPr>
            <a:spLocks noGrp="1"/>
          </p:cNvSpPr>
          <p:nvPr>
            <p:ph type="title"/>
          </p:nvPr>
        </p:nvSpPr>
        <p:spPr>
          <a:xfrm>
            <a:off x="550078" y="459650"/>
            <a:ext cx="18375231" cy="1427088"/>
          </a:xfrm>
        </p:spPr>
        <p:txBody>
          <a:bodyPr>
            <a:normAutofit/>
          </a:bodyPr>
          <a:lstStyle/>
          <a:p>
            <a:r>
              <a:rPr lang="en-US" sz="8000" dirty="0"/>
              <a:t>BSM searches (EDM, CPT/LI, DM)</a:t>
            </a:r>
          </a:p>
        </p:txBody>
      </p:sp>
      <mc:AlternateContent xmlns:mc="http://schemas.openxmlformats.org/markup-compatibility/2006">
        <mc:Choice xmlns:a14="http://schemas.microsoft.com/office/drawing/2010/main" Requires="a14">
          <p:sp>
            <p:nvSpPr>
              <p:cNvPr id="9" name="Content Placeholder 2">
                <a:extLst>
                  <a:ext uri="{FF2B5EF4-FFF2-40B4-BE49-F238E27FC236}">
                    <a16:creationId xmlns:a16="http://schemas.microsoft.com/office/drawing/2014/main" id="{BAA7856A-2249-AD02-EB92-2CC43F3F84AD}"/>
                  </a:ext>
                </a:extLst>
              </p:cNvPr>
              <p:cNvSpPr txBox="1">
                <a:spLocks/>
              </p:cNvSpPr>
              <p:nvPr/>
            </p:nvSpPr>
            <p:spPr>
              <a:xfrm>
                <a:off x="12305359" y="2726488"/>
                <a:ext cx="12145248" cy="84776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4400" b="1" dirty="0">
                    <a:latin typeface="Microsoft YaHei" panose="020B0503020204020204" pitchFamily="34" charset="-122"/>
                    <a:ea typeface="Microsoft YaHei" panose="020B0503020204020204" pitchFamily="34" charset="-122"/>
                  </a:rPr>
                  <a:t> CPT and Lorentz Invariance Violation</a:t>
                </a:r>
              </a:p>
              <a:p>
                <a:pPr lvl="1">
                  <a:lnSpc>
                    <a:spcPct val="120000"/>
                  </a:lnSpc>
                  <a:buFont typeface="Wingdings" pitchFamily="2" charset="2"/>
                  <a:buChar char="Ø"/>
                </a:pPr>
                <a14:m>
                  <m:oMath xmlns:m="http://schemas.openxmlformats.org/officeDocument/2006/math">
                    <m:r>
                      <a:rPr lang="en-US" sz="4000" b="0" i="1" smtClean="0">
                        <a:solidFill>
                          <a:srgbClr val="183E92"/>
                        </a:solidFill>
                        <a:latin typeface="Cambria Math" panose="02040503050406030204" pitchFamily="18" charset="0"/>
                      </a:rPr>
                      <m:t> </m:t>
                    </m:r>
                    <m:sSub>
                      <m:sSubPr>
                        <m:ctrlPr>
                          <a:rPr lang="en-US" sz="4000" b="0" i="1" smtClean="0">
                            <a:solidFill>
                              <a:srgbClr val="183E92"/>
                            </a:solidFill>
                            <a:latin typeface="Cambria Math" panose="02040503050406030204" pitchFamily="18" charset="0"/>
                          </a:rPr>
                        </m:ctrlPr>
                      </m:sSubPr>
                      <m:e>
                        <m:r>
                          <a:rPr lang="en-US" sz="4000" b="0" i="1" smtClean="0">
                            <a:solidFill>
                              <a:srgbClr val="183E92"/>
                            </a:solidFill>
                            <a:latin typeface="Cambria Math" panose="02040503050406030204" pitchFamily="18" charset="0"/>
                          </a:rPr>
                          <m:t>𝜔</m:t>
                        </m:r>
                      </m:e>
                      <m:sub>
                        <m:r>
                          <a:rPr lang="en-US" sz="4000" b="0" i="1" smtClean="0">
                            <a:solidFill>
                              <a:srgbClr val="183E92"/>
                            </a:solidFill>
                            <a:latin typeface="Cambria Math" panose="02040503050406030204" pitchFamily="18" charset="0"/>
                          </a:rPr>
                          <m:t>𝑎</m:t>
                        </m:r>
                      </m:sub>
                    </m:sSub>
                  </m:oMath>
                </a14:m>
                <a:r>
                  <a:rPr lang="en-US" sz="4000" dirty="0">
                    <a:solidFill>
                      <a:srgbClr val="183E92"/>
                    </a:solidFill>
                    <a:latin typeface="Microsoft YaHei" panose="020B0503020204020204" pitchFamily="34" charset="-122"/>
                    <a:ea typeface="Microsoft YaHei" panose="020B0503020204020204" pitchFamily="34" charset="-122"/>
                  </a:rPr>
                  <a:t> modulated at the sidereal motion freq.</a:t>
                </a:r>
              </a:p>
              <a:p>
                <a:pPr lvl="1">
                  <a:lnSpc>
                    <a:spcPct val="120000"/>
                  </a:lnSpc>
                  <a:buFont typeface="Wingdings" pitchFamily="2" charset="2"/>
                  <a:buChar char="Ø"/>
                </a:pPr>
                <a:r>
                  <a:rPr lang="en-US" sz="4000" dirty="0">
                    <a:solidFill>
                      <a:srgbClr val="183E92"/>
                    </a:solidFill>
                    <a:latin typeface="Microsoft YaHei" panose="020B0503020204020204" pitchFamily="34" charset="-122"/>
                    <a:ea typeface="Microsoft YaHei" panose="020B0503020204020204" pitchFamily="34" charset="-122"/>
                  </a:rPr>
                  <a:t> Run-2/3 analysis in review.</a:t>
                </a:r>
              </a:p>
              <a:p>
                <a:pPr lvl="1">
                  <a:lnSpc>
                    <a:spcPct val="120000"/>
                  </a:lnSpc>
                  <a:buFont typeface="Wingdings" pitchFamily="2" charset="2"/>
                  <a:buChar char="Ø"/>
                </a:pPr>
                <a:r>
                  <a:rPr lang="en-US" sz="4000" dirty="0">
                    <a:solidFill>
                      <a:srgbClr val="183E92"/>
                    </a:solidFill>
                    <a:latin typeface="Microsoft YaHei" panose="020B0503020204020204" pitchFamily="34" charset="-122"/>
                    <a:ea typeface="Microsoft YaHei" panose="020B0503020204020204" pitchFamily="34" charset="-122"/>
                  </a:rPr>
                  <a:t> Current limit (BNL): </a:t>
                </a:r>
                <a14:m>
                  <m:oMath xmlns:m="http://schemas.openxmlformats.org/officeDocument/2006/math">
                    <m:r>
                      <a:rPr lang="en-US" sz="4000" b="0" i="1" smtClean="0">
                        <a:solidFill>
                          <a:srgbClr val="183E92"/>
                        </a:solidFill>
                        <a:latin typeface="Cambria Math" panose="02040503050406030204" pitchFamily="18" charset="0"/>
                      </a:rPr>
                      <m:t>1.4 × </m:t>
                    </m:r>
                    <m:sSup>
                      <m:sSupPr>
                        <m:ctrlPr>
                          <a:rPr lang="en-US" sz="4000" b="0" i="1" smtClean="0">
                            <a:solidFill>
                              <a:srgbClr val="183E92"/>
                            </a:solidFill>
                            <a:latin typeface="Cambria Math" panose="02040503050406030204" pitchFamily="18" charset="0"/>
                          </a:rPr>
                        </m:ctrlPr>
                      </m:sSupPr>
                      <m:e>
                        <m:r>
                          <a:rPr lang="en-US" sz="4000" b="0" i="1" smtClean="0">
                            <a:solidFill>
                              <a:srgbClr val="183E92"/>
                            </a:solidFill>
                            <a:latin typeface="Cambria Math" panose="02040503050406030204" pitchFamily="18" charset="0"/>
                          </a:rPr>
                          <m:t>10</m:t>
                        </m:r>
                      </m:e>
                      <m:sup>
                        <m:r>
                          <a:rPr lang="en-US" sz="4000" b="0" i="1" smtClean="0">
                            <a:solidFill>
                              <a:srgbClr val="183E92"/>
                            </a:solidFill>
                            <a:latin typeface="Cambria Math" panose="02040503050406030204" pitchFamily="18" charset="0"/>
                          </a:rPr>
                          <m:t>−24</m:t>
                        </m:r>
                      </m:sup>
                    </m:sSup>
                    <m:r>
                      <a:rPr lang="en-US" sz="4000" b="0" i="1" smtClean="0">
                        <a:solidFill>
                          <a:srgbClr val="183E92"/>
                        </a:solidFill>
                        <a:latin typeface="Cambria Math" panose="02040503050406030204" pitchFamily="18" charset="0"/>
                      </a:rPr>
                      <m:t> </m:t>
                    </m:r>
                    <m:r>
                      <m:rPr>
                        <m:sty m:val="p"/>
                      </m:rPr>
                      <a:rPr lang="en-US" sz="4000" b="0" i="0" smtClean="0">
                        <a:solidFill>
                          <a:srgbClr val="183E92"/>
                        </a:solidFill>
                        <a:latin typeface="Cambria Math" panose="02040503050406030204" pitchFamily="18" charset="0"/>
                      </a:rPr>
                      <m:t>GeV</m:t>
                    </m:r>
                    <m:r>
                      <a:rPr lang="en-US" sz="4000" b="0" i="0" smtClean="0">
                        <a:solidFill>
                          <a:srgbClr val="183E92"/>
                        </a:solidFill>
                        <a:latin typeface="Cambria Math" panose="02040503050406030204" pitchFamily="18" charset="0"/>
                      </a:rPr>
                      <m:t>→</m:t>
                    </m:r>
                  </m:oMath>
                </a14:m>
                <a:br>
                  <a:rPr lang="en-US" sz="4000" dirty="0">
                    <a:solidFill>
                      <a:srgbClr val="183E92"/>
                    </a:solidFill>
                    <a:latin typeface="Microsoft YaHei" panose="020B0503020204020204" pitchFamily="34" charset="-122"/>
                    <a:ea typeface="Microsoft YaHei" panose="020B0503020204020204" pitchFamily="34" charset="-122"/>
                  </a:rPr>
                </a:br>
                <a:r>
                  <a:rPr lang="en-US" sz="4000" dirty="0">
                    <a:solidFill>
                      <a:srgbClr val="183E92"/>
                    </a:solidFill>
                    <a:latin typeface="Microsoft YaHei" panose="020B0503020204020204" pitchFamily="34" charset="-122"/>
                    <a:ea typeface="Microsoft YaHei" panose="020B0503020204020204" pitchFamily="34" charset="-122"/>
                  </a:rPr>
                  <a:t>Projected limit (FNAL Run-2/3): </a:t>
                </a:r>
                <a14:m>
                  <m:oMath xmlns:m="http://schemas.openxmlformats.org/officeDocument/2006/math">
                    <m:r>
                      <a:rPr lang="en-US" sz="4000" b="0" i="1" smtClean="0">
                        <a:solidFill>
                          <a:srgbClr val="183E92"/>
                        </a:solidFill>
                        <a:latin typeface="Cambria Math" panose="02040503050406030204" pitchFamily="18" charset="0"/>
                      </a:rPr>
                      <m:t>𝒪</m:t>
                    </m:r>
                    <m:d>
                      <m:dPr>
                        <m:ctrlPr>
                          <a:rPr lang="en-US" sz="4000" b="0" i="1" smtClean="0">
                            <a:solidFill>
                              <a:srgbClr val="183E92"/>
                            </a:solidFill>
                            <a:latin typeface="Cambria Math" panose="02040503050406030204" pitchFamily="18" charset="0"/>
                          </a:rPr>
                        </m:ctrlPr>
                      </m:dPr>
                      <m:e>
                        <m:sSup>
                          <m:sSupPr>
                            <m:ctrlPr>
                              <a:rPr lang="en-US" sz="4000" b="0" i="1" smtClean="0">
                                <a:solidFill>
                                  <a:srgbClr val="183E92"/>
                                </a:solidFill>
                                <a:latin typeface="Cambria Math" panose="02040503050406030204" pitchFamily="18" charset="0"/>
                              </a:rPr>
                            </m:ctrlPr>
                          </m:sSupPr>
                          <m:e>
                            <m:r>
                              <a:rPr lang="en-US" sz="4000" b="0" i="1" smtClean="0">
                                <a:solidFill>
                                  <a:srgbClr val="183E92"/>
                                </a:solidFill>
                                <a:latin typeface="Cambria Math" panose="02040503050406030204" pitchFamily="18" charset="0"/>
                              </a:rPr>
                              <m:t>10</m:t>
                            </m:r>
                          </m:e>
                          <m:sup>
                            <m:r>
                              <a:rPr lang="en-US" sz="4000" b="0" i="1" smtClean="0">
                                <a:solidFill>
                                  <a:srgbClr val="183E92"/>
                                </a:solidFill>
                                <a:latin typeface="Cambria Math" panose="02040503050406030204" pitchFamily="18" charset="0"/>
                              </a:rPr>
                              <m:t>−25</m:t>
                            </m:r>
                          </m:sup>
                        </m:sSup>
                      </m:e>
                    </m:d>
                    <m:r>
                      <a:rPr lang="en-US" sz="4000" b="0" i="1" smtClean="0">
                        <a:solidFill>
                          <a:srgbClr val="183E92"/>
                        </a:solidFill>
                        <a:latin typeface="Cambria Math" panose="02040503050406030204" pitchFamily="18" charset="0"/>
                      </a:rPr>
                      <m:t> </m:t>
                    </m:r>
                    <m:r>
                      <m:rPr>
                        <m:sty m:val="p"/>
                      </m:rPr>
                      <a:rPr lang="en-US" sz="4000" b="0" i="0" smtClean="0">
                        <a:solidFill>
                          <a:srgbClr val="183E92"/>
                        </a:solidFill>
                        <a:latin typeface="Cambria Math" panose="02040503050406030204" pitchFamily="18" charset="0"/>
                      </a:rPr>
                      <m:t>GeV</m:t>
                    </m:r>
                  </m:oMath>
                </a14:m>
                <a:endParaRPr lang="en-US" sz="4000" dirty="0">
                  <a:solidFill>
                    <a:srgbClr val="183E92"/>
                  </a:solidFill>
                  <a:latin typeface="Microsoft YaHei" panose="020B0503020204020204" pitchFamily="34" charset="-122"/>
                  <a:ea typeface="Microsoft YaHei" panose="020B0503020204020204" pitchFamily="34" charset="-122"/>
                </a:endParaRPr>
              </a:p>
              <a:p>
                <a:pPr>
                  <a:lnSpc>
                    <a:spcPct val="120000"/>
                  </a:lnSpc>
                </a:pPr>
                <a:endParaRPr lang="en-US" sz="4000" dirty="0">
                  <a:latin typeface="Microsoft YaHei" panose="020B0503020204020204" pitchFamily="34" charset="-122"/>
                  <a:ea typeface="Microsoft YaHei" panose="020B0503020204020204" pitchFamily="34" charset="-122"/>
                </a:endParaRPr>
              </a:p>
              <a:p>
                <a:pPr>
                  <a:lnSpc>
                    <a:spcPct val="120000"/>
                  </a:lnSpc>
                </a:pPr>
                <a:r>
                  <a:rPr lang="en-US" sz="4400" b="1" dirty="0">
                    <a:latin typeface="Microsoft YaHei" panose="020B0503020204020204" pitchFamily="34" charset="-122"/>
                    <a:ea typeface="Microsoft YaHei" panose="020B0503020204020204" pitchFamily="34" charset="-122"/>
                  </a:rPr>
                  <a:t> Ultralight Muonic Dark Matter (scalar)</a:t>
                </a:r>
              </a:p>
              <a:p>
                <a:pPr lvl="1">
                  <a:lnSpc>
                    <a:spcPct val="120000"/>
                  </a:lnSpc>
                  <a:buFont typeface="Wingdings" pitchFamily="2" charset="2"/>
                  <a:buChar char="Ø"/>
                </a:pPr>
                <a14:m>
                  <m:oMath xmlns:m="http://schemas.openxmlformats.org/officeDocument/2006/math">
                    <m:sSub>
                      <m:sSubPr>
                        <m:ctrlPr>
                          <a:rPr lang="en-US" sz="4000" b="0" i="1" smtClean="0">
                            <a:solidFill>
                              <a:srgbClr val="183E92"/>
                            </a:solidFill>
                            <a:latin typeface="Cambria Math" panose="02040503050406030204" pitchFamily="18" charset="0"/>
                          </a:rPr>
                        </m:ctrlPr>
                      </m:sSubPr>
                      <m:e>
                        <m:r>
                          <a:rPr lang="en-US" sz="4000" b="0" i="1" smtClean="0">
                            <a:solidFill>
                              <a:srgbClr val="183E92"/>
                            </a:solidFill>
                            <a:latin typeface="Cambria Math" panose="02040503050406030204" pitchFamily="18" charset="0"/>
                          </a:rPr>
                          <m:t> </m:t>
                        </m:r>
                        <m:r>
                          <a:rPr lang="en-US" sz="4000" b="0" i="1" smtClean="0">
                            <a:solidFill>
                              <a:srgbClr val="183E92"/>
                            </a:solidFill>
                            <a:latin typeface="Cambria Math" panose="02040503050406030204" pitchFamily="18" charset="0"/>
                          </a:rPr>
                          <m:t>𝜔</m:t>
                        </m:r>
                      </m:e>
                      <m:sub>
                        <m:r>
                          <a:rPr lang="en-US" sz="4000" b="0" i="1" smtClean="0">
                            <a:solidFill>
                              <a:srgbClr val="183E92"/>
                            </a:solidFill>
                            <a:latin typeface="Cambria Math" panose="02040503050406030204" pitchFamily="18" charset="0"/>
                          </a:rPr>
                          <m:t>𝑎</m:t>
                        </m:r>
                      </m:sub>
                    </m:sSub>
                  </m:oMath>
                </a14:m>
                <a:r>
                  <a:rPr lang="en-US" sz="4000" dirty="0">
                    <a:solidFill>
                      <a:srgbClr val="183E92"/>
                    </a:solidFill>
                    <a:latin typeface="Microsoft YaHei" panose="020B0503020204020204" pitchFamily="34" charset="-122"/>
                    <a:ea typeface="Microsoft YaHei" panose="020B0503020204020204" pitchFamily="34" charset="-122"/>
                  </a:rPr>
                  <a:t> modulated at the DM Compton</a:t>
                </a:r>
                <a:br>
                  <a:rPr lang="en-US" sz="4000" dirty="0">
                    <a:solidFill>
                      <a:srgbClr val="183E92"/>
                    </a:solidFill>
                    <a:latin typeface="Microsoft YaHei" panose="020B0503020204020204" pitchFamily="34" charset="-122"/>
                    <a:ea typeface="Microsoft YaHei" panose="020B0503020204020204" pitchFamily="34" charset="-122"/>
                  </a:rPr>
                </a:br>
                <a:r>
                  <a:rPr lang="en-US" sz="4000" dirty="0">
                    <a:solidFill>
                      <a:srgbClr val="183E92"/>
                    </a:solidFill>
                    <a:latin typeface="Microsoft YaHei" panose="020B0503020204020204" pitchFamily="34" charset="-122"/>
                    <a:ea typeface="Microsoft YaHei" panose="020B0503020204020204" pitchFamily="34" charset="-122"/>
                  </a:rPr>
                  <a:t>  frequency.</a:t>
                </a:r>
              </a:p>
              <a:p>
                <a:pPr lvl="1">
                  <a:lnSpc>
                    <a:spcPct val="120000"/>
                  </a:lnSpc>
                  <a:buFont typeface="Wingdings" pitchFamily="2" charset="2"/>
                  <a:buChar char="Ø"/>
                </a:pPr>
                <a:r>
                  <a:rPr lang="en-US" sz="4000" dirty="0">
                    <a:solidFill>
                      <a:srgbClr val="183E92"/>
                    </a:solidFill>
                    <a:latin typeface="Microsoft YaHei" panose="020B0503020204020204" pitchFamily="34" charset="-122"/>
                    <a:ea typeface="Microsoft YaHei" panose="020B0503020204020204" pitchFamily="34" charset="-122"/>
                  </a:rPr>
                  <a:t> Run-2/3 analysis in progress.</a:t>
                </a:r>
                <a:endParaRPr lang="en-US" sz="3600" dirty="0">
                  <a:solidFill>
                    <a:srgbClr val="183E92"/>
                  </a:solidFill>
                  <a:latin typeface="Microsoft YaHei" panose="020B0503020204020204" pitchFamily="34" charset="-122"/>
                  <a:ea typeface="Microsoft YaHei" panose="020B0503020204020204" pitchFamily="34" charset="-122"/>
                </a:endParaRPr>
              </a:p>
            </p:txBody>
          </p:sp>
        </mc:Choice>
        <mc:Fallback>
          <p:sp>
            <p:nvSpPr>
              <p:cNvPr id="9" name="Content Placeholder 2">
                <a:extLst>
                  <a:ext uri="{FF2B5EF4-FFF2-40B4-BE49-F238E27FC236}">
                    <a16:creationId xmlns:a16="http://schemas.microsoft.com/office/drawing/2014/main" id="{BAA7856A-2249-AD02-EB92-2CC43F3F84AD}"/>
                  </a:ext>
                </a:extLst>
              </p:cNvPr>
              <p:cNvSpPr txBox="1">
                <a:spLocks noRot="1" noChangeAspect="1" noMove="1" noResize="1" noEditPoints="1" noAdjustHandles="1" noChangeArrowheads="1" noChangeShapeType="1" noTextEdit="1"/>
              </p:cNvSpPr>
              <p:nvPr/>
            </p:nvSpPr>
            <p:spPr>
              <a:xfrm>
                <a:off x="12305359" y="2726488"/>
                <a:ext cx="12145248" cy="8477684"/>
              </a:xfrm>
              <a:prstGeom prst="rect">
                <a:avLst/>
              </a:prstGeom>
              <a:blipFill>
                <a:blip r:embed="rId2"/>
                <a:stretch>
                  <a:fillRect l="-1881" t="-598"/>
                </a:stretch>
              </a:blipFill>
            </p:spPr>
            <p:txBody>
              <a:bodyPr/>
              <a:lstStyle/>
              <a:p>
                <a:r>
                  <a:rPr lang="en-US">
                    <a:noFill/>
                  </a:rPr>
                  <a:t> </a:t>
                </a:r>
              </a:p>
            </p:txBody>
          </p:sp>
        </mc:Fallback>
      </mc:AlternateContent>
      <p:pic>
        <p:nvPicPr>
          <p:cNvPr id="10" name="Picture 9" descr="A graph of a graph showing a number of points&#10;&#10;Description automatically generated with medium confidence">
            <a:extLst>
              <a:ext uri="{FF2B5EF4-FFF2-40B4-BE49-F238E27FC236}">
                <a16:creationId xmlns:a16="http://schemas.microsoft.com/office/drawing/2014/main" id="{1BC7E842-44ED-59E1-385A-EF6A34D871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97304" y="10973694"/>
            <a:ext cx="9141024" cy="2742306"/>
          </a:xfrm>
          <a:prstGeom prst="rect">
            <a:avLst/>
          </a:prstGeom>
        </p:spPr>
      </p:pic>
      <p:grpSp>
        <p:nvGrpSpPr>
          <p:cNvPr id="2" name="Group 1">
            <a:extLst>
              <a:ext uri="{FF2B5EF4-FFF2-40B4-BE49-F238E27FC236}">
                <a16:creationId xmlns:a16="http://schemas.microsoft.com/office/drawing/2014/main" id="{A297E7A1-CEB9-15EB-FEAC-976D3175FBB6}"/>
              </a:ext>
            </a:extLst>
          </p:cNvPr>
          <p:cNvGrpSpPr/>
          <p:nvPr/>
        </p:nvGrpSpPr>
        <p:grpSpPr>
          <a:xfrm>
            <a:off x="411533" y="2810264"/>
            <a:ext cx="11390020" cy="9922063"/>
            <a:chOff x="411533" y="2810264"/>
            <a:chExt cx="11390020" cy="9922063"/>
          </a:xfrm>
        </p:grpSpPr>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F081886D-77C6-9F5A-DBED-A2FE7652EBDB}"/>
                    </a:ext>
                  </a:extLst>
                </p:cNvPr>
                <p:cNvSpPr txBox="1">
                  <a:spLocks/>
                </p:cNvSpPr>
                <p:nvPr/>
              </p:nvSpPr>
              <p:spPr>
                <a:xfrm>
                  <a:off x="411533" y="2810264"/>
                  <a:ext cx="11390020" cy="7231424"/>
                </a:xfrm>
                <a:prstGeom prst="rect">
                  <a:avLst/>
                </a:prstGeom>
                <a:ln w="25400">
                  <a:miter lim="400000"/>
                </a:ln>
                <a:extLst>
                  <a:ext uri="{C572A759-6A51-4108-AA02-DFA0A04FC94B}">
                    <ma14:wrappingTextBoxFlag xmlns="" xmlns:m="http://schemas.openxmlformats.org/officeDocument/2006/math" xmlns:ma14="http://schemas.microsoft.com/office/mac/drawingml/2011/main" val="1"/>
                  </a:ext>
                </a:extLst>
              </p:spPr>
              <p:txBody>
                <a:bodyPr tIns="91439" bIns="91439">
                  <a:normAutofit/>
                </a:bodyPr>
                <a:lstStyle>
                  <a:lvl1pPr marL="457200" marR="0" indent="-457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1pPr>
                  <a:lvl2pPr marL="990600" marR="0" indent="-533400" algn="l" defTabSz="1828800" rtl="0" latinLnBrk="0">
                    <a:lnSpc>
                      <a:spcPct val="100000"/>
                    </a:lnSpc>
                    <a:spcBef>
                      <a:spcPts val="2400"/>
                    </a:spcBef>
                    <a:spcAft>
                      <a:spcPts val="0"/>
                    </a:spcAft>
                    <a:buClrTx/>
                    <a:buSzPct val="100000"/>
                    <a:buFont typeface="Arial"/>
                    <a:buChar char="•"/>
                    <a:tabLst/>
                    <a:defRPr sz="5200" b="0" i="0" u="none" strike="noStrike" cap="none" spc="0" baseline="0">
                      <a:solidFill>
                        <a:srgbClr val="183E92"/>
                      </a:solidFill>
                      <a:uFillTx/>
                      <a:latin typeface="微软雅黑"/>
                      <a:ea typeface="微软雅黑"/>
                      <a:cs typeface="微软雅黑"/>
                      <a:sym typeface="微软雅黑"/>
                    </a:defRPr>
                  </a:lvl2pPr>
                  <a:lvl3pPr marL="1554479" marR="0" indent="-640079" algn="l" defTabSz="1828800" rtl="0" latinLnBrk="0">
                    <a:lnSpc>
                      <a:spcPct val="100000"/>
                    </a:lnSpc>
                    <a:spcBef>
                      <a:spcPts val="2400"/>
                    </a:spcBef>
                    <a:spcAft>
                      <a:spcPts val="0"/>
                    </a:spcAft>
                    <a:buClrTx/>
                    <a:buSzPct val="100000"/>
                    <a:buFont typeface="Arial"/>
                    <a:buChar char="•"/>
                    <a:tabLst/>
                    <a:defRPr sz="4800" b="0" i="0" u="none" strike="noStrike" cap="none" spc="0" baseline="0">
                      <a:solidFill>
                        <a:srgbClr val="FF2600"/>
                      </a:solidFill>
                      <a:uFillTx/>
                      <a:latin typeface="微软雅黑"/>
                      <a:ea typeface="微软雅黑"/>
                      <a:cs typeface="微软雅黑"/>
                      <a:sym typeface="微软雅黑"/>
                    </a:defRPr>
                  </a:lvl3pPr>
                  <a:lvl4pPr marL="2082800" marR="0" indent="-711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4pPr>
                  <a:lvl5pPr marL="2540000" marR="0" indent="-711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5pPr>
                  <a:lvl6pPr marL="29972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6pPr>
                  <a:lvl7pPr marL="34544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7pPr>
                  <a:lvl8pPr marL="39116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8pPr>
                  <a:lvl9pPr marL="4368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9pPr>
                </a:lstStyle>
                <a:p>
                  <a:pPr hangingPunct="1"/>
                  <a:r>
                    <a:rPr lang="en-US" sz="4400" b="1" dirty="0">
                      <a:latin typeface="Microsoft YaHei" panose="020B0503020204020204" pitchFamily="34" charset="-122"/>
                      <a:ea typeface="Microsoft YaHei" panose="020B0503020204020204" pitchFamily="34" charset="-122"/>
                    </a:rPr>
                    <a:t>Muon Electric Dipole Moment (EDM)</a:t>
                  </a:r>
                </a:p>
                <a:p>
                  <a:pPr lvl="1" hangingPunct="1">
                    <a:buFont typeface="Wingdings" pitchFamily="2" charset="2"/>
                    <a:buChar char="Ø"/>
                  </a:pPr>
                  <a:r>
                    <a:rPr lang="en-US" sz="4000" dirty="0">
                      <a:latin typeface="Microsoft YaHei" panose="020B0503020204020204" pitchFamily="34" charset="-122"/>
                      <a:ea typeface="Microsoft YaHei" panose="020B0503020204020204" pitchFamily="34" charset="-122"/>
                    </a:rPr>
                    <a:t>The spin precession plane is tilted in the presence of the EDM.</a:t>
                  </a:r>
                </a:p>
                <a:p>
                  <a:pPr lvl="1" hangingPunct="1">
                    <a:buFont typeface="Wingdings" pitchFamily="2" charset="2"/>
                    <a:buChar char="Ø"/>
                  </a:pPr>
                  <a:r>
                    <a:rPr lang="en-US" sz="4000" dirty="0">
                      <a:latin typeface="Microsoft YaHei" panose="020B0503020204020204" pitchFamily="34" charset="-122"/>
                      <a:ea typeface="Microsoft YaHei" panose="020B0503020204020204" pitchFamily="34" charset="-122"/>
                    </a:rPr>
                    <a:t>Run-1 analysis in review, Run-2/3 analysis in progress</a:t>
                  </a:r>
                </a:p>
                <a:p>
                  <a:pPr lvl="1" hangingPunct="1">
                    <a:buFont typeface="Wingdings" pitchFamily="2" charset="2"/>
                    <a:buChar char="Ø"/>
                  </a:pPr>
                  <a:r>
                    <a:rPr lang="en-US" sz="4000" dirty="0">
                      <a:latin typeface="Microsoft YaHei" panose="020B0503020204020204" pitchFamily="34" charset="-122"/>
                      <a:ea typeface="Microsoft YaHei" panose="020B0503020204020204" pitchFamily="34" charset="-122"/>
                    </a:rPr>
                    <a:t>Current limit (BNL): </a:t>
                  </a:r>
                  <a14:m>
                    <m:oMath xmlns:m="http://schemas.openxmlformats.org/officeDocument/2006/math">
                      <m:r>
                        <a:rPr lang="en-US" sz="4000" i="1" smtClean="0">
                          <a:latin typeface="Cambria Math" panose="02040503050406030204" pitchFamily="18" charset="0"/>
                        </a:rPr>
                        <m:t>1.8 × </m:t>
                      </m:r>
                      <m:sSup>
                        <m:sSupPr>
                          <m:ctrlPr>
                            <a:rPr lang="en-US" sz="4000" i="1" smtClean="0">
                              <a:latin typeface="Cambria Math" panose="02040503050406030204" pitchFamily="18" charset="0"/>
                            </a:rPr>
                          </m:ctrlPr>
                        </m:sSupPr>
                        <m:e>
                          <m:r>
                            <a:rPr lang="en-US" sz="4000" i="1" smtClean="0">
                              <a:latin typeface="Cambria Math" panose="02040503050406030204" pitchFamily="18" charset="0"/>
                            </a:rPr>
                            <m:t>10</m:t>
                          </m:r>
                        </m:e>
                        <m:sup>
                          <m:r>
                            <a:rPr lang="en-US" sz="4000" i="1" smtClean="0">
                              <a:latin typeface="Cambria Math" panose="02040503050406030204" pitchFamily="18" charset="0"/>
                            </a:rPr>
                            <m:t>−19</m:t>
                          </m:r>
                        </m:sup>
                      </m:sSup>
                      <m:r>
                        <a:rPr lang="en-US" sz="4000" i="1" smtClean="0">
                          <a:latin typeface="Cambria Math" panose="02040503050406030204" pitchFamily="18" charset="0"/>
                        </a:rPr>
                        <m:t> </m:t>
                      </m:r>
                      <m:r>
                        <m:rPr>
                          <m:sty m:val="p"/>
                        </m:rPr>
                        <a:rPr lang="en-US" sz="4000" smtClean="0">
                          <a:latin typeface="Cambria Math" panose="02040503050406030204" pitchFamily="18" charset="0"/>
                        </a:rPr>
                        <m:t>e</m:t>
                      </m:r>
                      <m:r>
                        <a:rPr lang="en-US" sz="4000" i="1" smtClean="0">
                          <a:latin typeface="Cambria Math" panose="02040503050406030204" pitchFamily="18" charset="0"/>
                        </a:rPr>
                        <m:t>⋅</m:t>
                      </m:r>
                      <m:r>
                        <m:rPr>
                          <m:sty m:val="p"/>
                        </m:rPr>
                        <a:rPr lang="en-US" sz="4000" smtClean="0">
                          <a:latin typeface="Cambria Math" panose="02040503050406030204" pitchFamily="18" charset="0"/>
                        </a:rPr>
                        <m:t>cm</m:t>
                      </m:r>
                      <m:r>
                        <a:rPr lang="en-US" sz="4000" i="1" smtClean="0">
                          <a:latin typeface="Cambria Math" panose="02040503050406030204" pitchFamily="18" charset="0"/>
                        </a:rPr>
                        <m:t>→</m:t>
                      </m:r>
                      <m:r>
                        <a:rPr lang="en-US" sz="4000" b="0" i="1" smtClean="0">
                          <a:latin typeface="Cambria Math" panose="02040503050406030204" pitchFamily="18" charset="0"/>
                        </a:rPr>
                        <m:t> </m:t>
                      </m:r>
                    </m:oMath>
                  </a14:m>
                  <a:r>
                    <a:rPr lang="en-US" sz="4000" dirty="0">
                      <a:latin typeface="Microsoft YaHei" panose="020B0503020204020204" pitchFamily="34" charset="-122"/>
                      <a:ea typeface="Microsoft YaHei" panose="020B0503020204020204" pitchFamily="34" charset="-122"/>
                    </a:rPr>
                    <a:t>Projected limit:</a:t>
                  </a:r>
                  <a14:m>
                    <m:oMath xmlns:m="http://schemas.openxmlformats.org/officeDocument/2006/math">
                      <m:r>
                        <a:rPr lang="en-US" sz="4000" i="1" smtClean="0">
                          <a:latin typeface="Cambria Math" panose="02040503050406030204" pitchFamily="18" charset="0"/>
                        </a:rPr>
                        <m:t> </m:t>
                      </m:r>
                      <m:r>
                        <a:rPr lang="en-US" sz="4000" i="1" smtClean="0">
                          <a:latin typeface="Cambria Math" panose="02040503050406030204" pitchFamily="18" charset="0"/>
                          <a:ea typeface="Cambria Math" panose="02040503050406030204" pitchFamily="18" charset="0"/>
                        </a:rPr>
                        <m:t>≲3 × </m:t>
                      </m:r>
                      <m:sSup>
                        <m:sSupPr>
                          <m:ctrlPr>
                            <a:rPr lang="en-US" sz="4000" i="1" smtClean="0">
                              <a:latin typeface="Cambria Math" panose="02040503050406030204" pitchFamily="18" charset="0"/>
                              <a:ea typeface="Cambria Math" panose="02040503050406030204" pitchFamily="18" charset="0"/>
                            </a:rPr>
                          </m:ctrlPr>
                        </m:sSupPr>
                        <m:e>
                          <m:r>
                            <a:rPr lang="en-US" sz="4000" i="1" smtClean="0">
                              <a:latin typeface="Cambria Math" panose="02040503050406030204" pitchFamily="18" charset="0"/>
                              <a:ea typeface="Cambria Math" panose="02040503050406030204" pitchFamily="18" charset="0"/>
                            </a:rPr>
                            <m:t>10</m:t>
                          </m:r>
                        </m:e>
                        <m:sup>
                          <m:r>
                            <a:rPr lang="en-US" sz="4000" i="1" smtClean="0">
                              <a:latin typeface="Cambria Math" panose="02040503050406030204" pitchFamily="18" charset="0"/>
                              <a:ea typeface="Cambria Math" panose="02040503050406030204" pitchFamily="18" charset="0"/>
                            </a:rPr>
                            <m:t>−20</m:t>
                          </m:r>
                        </m:sup>
                      </m:sSup>
                      <m:r>
                        <a:rPr lang="en-US" sz="4000" i="1" smtClean="0">
                          <a:latin typeface="Cambria Math" panose="02040503050406030204" pitchFamily="18" charset="0"/>
                          <a:ea typeface="Cambria Math" panose="02040503050406030204" pitchFamily="18" charset="0"/>
                        </a:rPr>
                        <m:t> </m:t>
                      </m:r>
                      <m:r>
                        <m:rPr>
                          <m:sty m:val="p"/>
                        </m:rPr>
                        <a:rPr lang="en-US" sz="4000" smtClean="0">
                          <a:latin typeface="Cambria Math" panose="02040503050406030204" pitchFamily="18" charset="0"/>
                          <a:ea typeface="Cambria Math" panose="02040503050406030204" pitchFamily="18" charset="0"/>
                        </a:rPr>
                        <m:t>e</m:t>
                      </m:r>
                      <m:r>
                        <a:rPr lang="en-US" sz="4000" i="1" smtClean="0">
                          <a:latin typeface="Cambria Math" panose="02040503050406030204" pitchFamily="18" charset="0"/>
                          <a:ea typeface="Cambria Math" panose="02040503050406030204" pitchFamily="18" charset="0"/>
                        </a:rPr>
                        <m:t>⋅</m:t>
                      </m:r>
                      <m:r>
                        <m:rPr>
                          <m:sty m:val="p"/>
                        </m:rPr>
                        <a:rPr lang="en-US" sz="4000" smtClean="0">
                          <a:latin typeface="Cambria Math" panose="02040503050406030204" pitchFamily="18" charset="0"/>
                          <a:ea typeface="Cambria Math" panose="02040503050406030204" pitchFamily="18" charset="0"/>
                        </a:rPr>
                        <m:t>cm</m:t>
                      </m:r>
                    </m:oMath>
                  </a14:m>
                  <a:endParaRPr lang="en-US" sz="4000" dirty="0">
                    <a:latin typeface="Microsoft YaHei" panose="020B0503020204020204" pitchFamily="34" charset="-122"/>
                    <a:ea typeface="Microsoft YaHei" panose="020B0503020204020204" pitchFamily="34" charset="-122"/>
                  </a:endParaRPr>
                </a:p>
              </p:txBody>
            </p:sp>
          </mc:Choice>
          <mc:Fallback>
            <p:sp>
              <p:nvSpPr>
                <p:cNvPr id="7" name="Content Placeholder 2">
                  <a:extLst>
                    <a:ext uri="{FF2B5EF4-FFF2-40B4-BE49-F238E27FC236}">
                      <a16:creationId xmlns:a16="http://schemas.microsoft.com/office/drawing/2014/main" id="{F081886D-77C6-9F5A-DBED-A2FE7652EBDB}"/>
                    </a:ext>
                  </a:extLst>
                </p:cNvPr>
                <p:cNvSpPr txBox="1">
                  <a:spLocks noRot="1" noChangeAspect="1" noMove="1" noResize="1" noEditPoints="1" noAdjustHandles="1" noChangeArrowheads="1" noChangeShapeType="1" noTextEdit="1"/>
                </p:cNvSpPr>
                <p:nvPr/>
              </p:nvSpPr>
              <p:spPr>
                <a:xfrm>
                  <a:off x="411533" y="2810264"/>
                  <a:ext cx="11390020" cy="7231424"/>
                </a:xfrm>
                <a:prstGeom prst="rect">
                  <a:avLst/>
                </a:prstGeom>
                <a:blipFill>
                  <a:blip r:embed="rId4"/>
                  <a:stretch>
                    <a:fillRect l="-2004" t="-1053" r="-2450"/>
                  </a:stretch>
                </a:blipFill>
                <a:ln w="254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11" name="Picture 10">
              <a:extLst>
                <a:ext uri="{FF2B5EF4-FFF2-40B4-BE49-F238E27FC236}">
                  <a16:creationId xmlns:a16="http://schemas.microsoft.com/office/drawing/2014/main" id="{07F3BD9D-9D78-A4FE-3746-C18DF274CEFC}"/>
                </a:ext>
              </a:extLst>
            </p:cNvPr>
            <p:cNvPicPr>
              <a:picLocks noChangeAspect="1"/>
            </p:cNvPicPr>
            <p:nvPr/>
          </p:nvPicPr>
          <p:blipFill>
            <a:blip r:embed="rId5"/>
            <a:stretch>
              <a:fillRect/>
            </a:stretch>
          </p:blipFill>
          <p:spPr>
            <a:xfrm>
              <a:off x="2476987" y="8546285"/>
              <a:ext cx="7772400" cy="4186042"/>
            </a:xfrm>
            <a:prstGeom prst="rect">
              <a:avLst/>
            </a:prstGeom>
          </p:spPr>
        </p:pic>
      </p:grpSp>
      <p:sp>
        <p:nvSpPr>
          <p:cNvPr id="12" name="Slide Number">
            <a:extLst>
              <a:ext uri="{FF2B5EF4-FFF2-40B4-BE49-F238E27FC236}">
                <a16:creationId xmlns:a16="http://schemas.microsoft.com/office/drawing/2014/main" id="{31CCD332-C3DE-BF44-74F3-26B5A435334B}"/>
              </a:ext>
            </a:extLst>
          </p:cNvPr>
          <p:cNvSpPr txBox="1">
            <a:spLocks noGrp="1"/>
          </p:cNvSpPr>
          <p:nvPr>
            <p:ph type="sldNum" sz="quarter" idx="2"/>
          </p:nvPr>
        </p:nvSpPr>
        <p:spPr>
          <a:xfrm>
            <a:off x="23327599" y="12750522"/>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13" name="TextBox 12">
            <a:extLst>
              <a:ext uri="{FF2B5EF4-FFF2-40B4-BE49-F238E27FC236}">
                <a16:creationId xmlns:a16="http://schemas.microsoft.com/office/drawing/2014/main" id="{FB54867C-6FCF-E6E6-C4C3-116A19F97A54}"/>
              </a:ext>
            </a:extLst>
          </p:cNvPr>
          <p:cNvSpPr txBox="1"/>
          <p:nvPr/>
        </p:nvSpPr>
        <p:spPr>
          <a:xfrm>
            <a:off x="18769609" y="1924795"/>
            <a:ext cx="4090391" cy="954107"/>
          </a:xfrm>
          <a:prstGeom prst="rect">
            <a:avLst/>
          </a:prstGeom>
          <a:noFill/>
        </p:spPr>
        <p:txBody>
          <a:bodyPr wrap="square" rtlCol="0">
            <a:spAutoFit/>
          </a:bodyPr>
          <a:lstStyle/>
          <a:p>
            <a:pPr algn="ctr" defTabSz="457200" fontAlgn="base">
              <a:spcBef>
                <a:spcPct val="0"/>
              </a:spcBef>
              <a:spcAft>
                <a:spcPct val="0"/>
              </a:spcAft>
            </a:pPr>
            <a:r>
              <a:rPr lang="en-US" sz="2800" b="1" dirty="0">
                <a:solidFill>
                  <a:srgbClr val="FF0000"/>
                </a:solidFill>
                <a:latin typeface="Microsoft YaHei" panose="020B0503020204020204" pitchFamily="34" charset="-122"/>
                <a:ea typeface="Microsoft YaHei" panose="020B0503020204020204" pitchFamily="34" charset="-122"/>
              </a:rPr>
              <a:t>see B. Mitra's talk on Fri 8:47 am (Sec 03)</a:t>
            </a:r>
          </a:p>
        </p:txBody>
      </p:sp>
    </p:spTree>
    <p:extLst>
      <p:ext uri="{BB962C8B-B14F-4D97-AF65-F5344CB8AC3E}">
        <p14:creationId xmlns:p14="http://schemas.microsoft.com/office/powerpoint/2010/main" val="27360353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1882" name="New world average for muon g-2"/>
          <p:cNvSpPr txBox="1">
            <a:spLocks noGrp="1"/>
          </p:cNvSpPr>
          <p:nvPr>
            <p:ph type="title"/>
          </p:nvPr>
        </p:nvSpPr>
        <p:spPr>
          <a:xfrm>
            <a:off x="550078" y="459650"/>
            <a:ext cx="17169461" cy="1427088"/>
          </a:xfrm>
          <a:prstGeom prst="rect">
            <a:avLst/>
          </a:prstGeom>
        </p:spPr>
        <p:txBody>
          <a:bodyPr/>
          <a:lstStyle>
            <a:lvl1pPr defTabSz="1700783">
              <a:defRPr sz="8184"/>
            </a:lvl1pPr>
          </a:lstStyle>
          <a:p>
            <a:r>
              <a:rPr lang="en-US" dirty="0"/>
              <a:t>Summary</a:t>
            </a:r>
            <a:endParaRPr dirty="0"/>
          </a:p>
        </p:txBody>
      </p:sp>
      <p:sp>
        <p:nvSpPr>
          <p:cNvPr id="3" name="Text Placeholder 2">
            <a:extLst>
              <a:ext uri="{FF2B5EF4-FFF2-40B4-BE49-F238E27FC236}">
                <a16:creationId xmlns:a16="http://schemas.microsoft.com/office/drawing/2014/main" id="{6CFCC223-85AE-61B5-F2AC-BE118BA0ADBA}"/>
              </a:ext>
            </a:extLst>
          </p:cNvPr>
          <p:cNvSpPr>
            <a:spLocks noGrp="1"/>
          </p:cNvSpPr>
          <p:nvPr>
            <p:ph type="body" idx="1"/>
          </p:nvPr>
        </p:nvSpPr>
        <p:spPr/>
        <p:txBody>
          <a:bodyPr>
            <a:normAutofit/>
          </a:bodyPr>
          <a:lstStyle/>
          <a:p>
            <a:r>
              <a:rPr lang="en-US" sz="4400" dirty="0"/>
              <a:t>Our collaboration has completed the data-taking in Summer 2023</a:t>
            </a:r>
          </a:p>
          <a:p>
            <a:pPr>
              <a:tabLst>
                <a:tab pos="4673600" algn="l"/>
              </a:tabLst>
            </a:pPr>
            <a:r>
              <a:rPr lang="en-US" sz="4400" dirty="0"/>
              <a:t>Run-2/3 results announced last year (</a:t>
            </a:r>
            <a:r>
              <a:rPr lang="en-US" sz="4400" dirty="0">
                <a:latin typeface="Microsoft YaHei" panose="020B0503020204020204" pitchFamily="34" charset="-122"/>
                <a:ea typeface="Microsoft YaHei" panose="020B0503020204020204" pitchFamily="34" charset="-122"/>
              </a:rPr>
              <a:t>PRL </a:t>
            </a:r>
            <a:r>
              <a:rPr lang="en-US" sz="4400" b="1" dirty="0">
                <a:latin typeface="Microsoft YaHei" panose="020B0503020204020204" pitchFamily="34" charset="-122"/>
                <a:ea typeface="Microsoft YaHei" panose="020B0503020204020204" pitchFamily="34" charset="-122"/>
              </a:rPr>
              <a:t>131</a:t>
            </a:r>
            <a:r>
              <a:rPr lang="en-US" sz="4400" dirty="0">
                <a:latin typeface="Microsoft YaHei" panose="020B0503020204020204" pitchFamily="34" charset="-122"/>
                <a:ea typeface="Microsoft YaHei" panose="020B0503020204020204" pitchFamily="34" charset="-122"/>
              </a:rPr>
              <a:t>, 161802 (2023)</a:t>
            </a:r>
            <a:r>
              <a:rPr lang="en-US" sz="4400" dirty="0"/>
              <a:t>), detailed analysis report in arXiv:2402.15410 (accepted by PRD).</a:t>
            </a:r>
          </a:p>
          <a:p>
            <a:r>
              <a:rPr lang="en-US" sz="4400" dirty="0"/>
              <a:t>Analysis of the remaining data (Run-4/5/6 taken from 2021-2023) is underway</a:t>
            </a:r>
          </a:p>
          <a:p>
            <a:r>
              <a:rPr lang="en-US" sz="4400" dirty="0"/>
              <a:t>A final result with ~140 ppb uncertainty is expected to be published in 2025</a:t>
            </a:r>
          </a:p>
          <a:p>
            <a:pPr lvl="1"/>
            <a:r>
              <a:rPr lang="en-US" sz="4000" dirty="0"/>
              <a:t>We met the TDR statistical goal and will likely surpass the systematics goal</a:t>
            </a:r>
          </a:p>
          <a:p>
            <a:pPr lvl="1"/>
            <a:r>
              <a:rPr lang="en-US" sz="4000" dirty="0"/>
              <a:t>Many improvements have been made in systematics. For instance, Run-5/6 data was taken with the RF system, and CBO was significantly reduced.</a:t>
            </a:r>
          </a:p>
          <a:p>
            <a:r>
              <a:rPr lang="en-US" sz="4400" dirty="0"/>
              <a:t>This result will set the stage for a final showdown between the current theory and experiment in 2025</a:t>
            </a:r>
          </a:p>
          <a:p>
            <a:r>
              <a:rPr lang="en-US" sz="4400" dirty="0"/>
              <a:t>BSM searches are also underway – EDM, CPT/LV and DM</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9EB221-F4ED-8E8F-A649-2C1245916625}"/>
              </a:ext>
            </a:extLst>
          </p:cNvPr>
          <p:cNvSpPr>
            <a:spLocks noGrp="1"/>
          </p:cNvSpPr>
          <p:nvPr>
            <p:ph type="body" idx="1"/>
          </p:nvPr>
        </p:nvSpPr>
        <p:spPr/>
        <p:txBody>
          <a:bodyPr>
            <a:normAutofit/>
          </a:bodyPr>
          <a:lstStyle/>
          <a:p>
            <a:r>
              <a:rPr lang="en-US" sz="4000" dirty="0"/>
              <a:t>Department of Energy (USA)</a:t>
            </a:r>
          </a:p>
          <a:p>
            <a:r>
              <a:rPr lang="en-US" sz="4000" dirty="0"/>
              <a:t>National Science Foundation (USA)</a:t>
            </a:r>
          </a:p>
          <a:p>
            <a:r>
              <a:rPr lang="en-US" sz="4000" dirty="0" err="1"/>
              <a:t>Istituto</a:t>
            </a:r>
            <a:r>
              <a:rPr lang="en-US" sz="4000" dirty="0"/>
              <a:t> Nazionale di </a:t>
            </a:r>
            <a:r>
              <a:rPr lang="en-US" sz="4000" dirty="0" err="1"/>
              <a:t>Fisica</a:t>
            </a:r>
            <a:r>
              <a:rPr lang="en-US" sz="4000" dirty="0"/>
              <a:t> </a:t>
            </a:r>
            <a:r>
              <a:rPr lang="en-US" sz="4000" dirty="0" err="1"/>
              <a:t>Nucleare</a:t>
            </a:r>
            <a:r>
              <a:rPr lang="en-US" sz="4000" dirty="0"/>
              <a:t> (Italy)</a:t>
            </a:r>
          </a:p>
          <a:p>
            <a:r>
              <a:rPr lang="en-US" sz="4000" dirty="0"/>
              <a:t>Science and Technology Facilities Council (UK)</a:t>
            </a:r>
          </a:p>
          <a:p>
            <a:r>
              <a:rPr lang="en-US" sz="4000" dirty="0"/>
              <a:t>Royal Society (UK)</a:t>
            </a:r>
          </a:p>
          <a:p>
            <a:r>
              <a:rPr lang="en-US" sz="4000" dirty="0"/>
              <a:t>Leverhulme Trust (UK)</a:t>
            </a:r>
          </a:p>
          <a:p>
            <a:r>
              <a:rPr lang="en-US" sz="4000" dirty="0"/>
              <a:t>European Union's Horizon 2020</a:t>
            </a:r>
          </a:p>
          <a:p>
            <a:r>
              <a:rPr lang="en-US" sz="4000" dirty="0"/>
              <a:t>Strong 2020 (EU)</a:t>
            </a:r>
          </a:p>
          <a:p>
            <a:r>
              <a:rPr lang="en-US" sz="4000" dirty="0"/>
              <a:t>German Research Foundation (DFG)</a:t>
            </a:r>
          </a:p>
          <a:p>
            <a:r>
              <a:rPr lang="en-US" sz="4000" dirty="0"/>
              <a:t>National Natural Science Foundation of China (NSFC)</a:t>
            </a:r>
          </a:p>
          <a:p>
            <a:r>
              <a:rPr lang="en-US" sz="4000" dirty="0"/>
              <a:t>MSIP, NRF and IBS-R017-D1 (Republic of Korea)</a:t>
            </a:r>
          </a:p>
        </p:txBody>
      </p:sp>
      <p:sp>
        <p:nvSpPr>
          <p:cNvPr id="3" name="Title 2">
            <a:extLst>
              <a:ext uri="{FF2B5EF4-FFF2-40B4-BE49-F238E27FC236}">
                <a16:creationId xmlns:a16="http://schemas.microsoft.com/office/drawing/2014/main" id="{643C3964-B3CF-C584-66BB-18CC1D73794C}"/>
              </a:ext>
            </a:extLst>
          </p:cNvPr>
          <p:cNvSpPr>
            <a:spLocks noGrp="1"/>
          </p:cNvSpPr>
          <p:nvPr>
            <p:ph type="title"/>
          </p:nvPr>
        </p:nvSpPr>
        <p:spPr/>
        <p:txBody>
          <a:bodyPr/>
          <a:lstStyle/>
          <a:p>
            <a:r>
              <a:rPr lang="en-US" dirty="0"/>
              <a:t>Acknowledgement</a:t>
            </a:r>
          </a:p>
        </p:txBody>
      </p:sp>
      <p:grpSp>
        <p:nvGrpSpPr>
          <p:cNvPr id="31" name="Group 30">
            <a:extLst>
              <a:ext uri="{FF2B5EF4-FFF2-40B4-BE49-F238E27FC236}">
                <a16:creationId xmlns:a16="http://schemas.microsoft.com/office/drawing/2014/main" id="{7CD003C5-3F1A-89A1-6DF5-87C7DDEB43F6}"/>
              </a:ext>
            </a:extLst>
          </p:cNvPr>
          <p:cNvGrpSpPr>
            <a:grpSpLocks noChangeAspect="1"/>
          </p:cNvGrpSpPr>
          <p:nvPr/>
        </p:nvGrpSpPr>
        <p:grpSpPr>
          <a:xfrm>
            <a:off x="15257524" y="2218908"/>
            <a:ext cx="8235169" cy="11008822"/>
            <a:chOff x="15943688" y="4576708"/>
            <a:chExt cx="4260521" cy="5694485"/>
          </a:xfrm>
        </p:grpSpPr>
        <p:pic>
          <p:nvPicPr>
            <p:cNvPr id="18" name="Picture 20" descr="National Natural Science Foundation of China">
              <a:extLst>
                <a:ext uri="{FF2B5EF4-FFF2-40B4-BE49-F238E27FC236}">
                  <a16:creationId xmlns:a16="http://schemas.microsoft.com/office/drawing/2014/main" id="{B2F8010E-28A5-FA31-05A9-35FFAFCE1DB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15345" y="8755542"/>
              <a:ext cx="3555606" cy="72692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SC Logos | U.S. DOE Office of Science (SC)">
              <a:extLst>
                <a:ext uri="{FF2B5EF4-FFF2-40B4-BE49-F238E27FC236}">
                  <a16:creationId xmlns:a16="http://schemas.microsoft.com/office/drawing/2014/main" id="{96B90F06-5F18-2D55-B3EC-36A3FDF927F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670467" y="4706510"/>
              <a:ext cx="2120557" cy="68660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45E0FBAA-76B1-31E5-03F6-2810F4BB608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898462" y="4576708"/>
              <a:ext cx="960995" cy="9609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a:extLst>
                <a:ext uri="{FF2B5EF4-FFF2-40B4-BE49-F238E27FC236}">
                  <a16:creationId xmlns:a16="http://schemas.microsoft.com/office/drawing/2014/main" id="{4E4F0485-0DE0-7B86-F5F2-4791384B9AD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480758" y="5627110"/>
              <a:ext cx="1201791" cy="60757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STFC Logo new — FREYA">
              <a:extLst>
                <a:ext uri="{FF2B5EF4-FFF2-40B4-BE49-F238E27FC236}">
                  <a16:creationId xmlns:a16="http://schemas.microsoft.com/office/drawing/2014/main" id="{348A253A-E685-5E0C-0A4D-650007EC5AC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563590" y="6347717"/>
              <a:ext cx="2367806" cy="60757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4" descr="National Research Foundation (South Korea) (NRF)">
              <a:extLst>
                <a:ext uri="{FF2B5EF4-FFF2-40B4-BE49-F238E27FC236}">
                  <a16:creationId xmlns:a16="http://schemas.microsoft.com/office/drawing/2014/main" id="{62ABFCB7-0CB9-C6A8-F6A3-D80A0D0FFD30}"/>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17343075" y="9569638"/>
              <a:ext cx="1863388" cy="574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6" descr="DFG, German Research Foundation">
              <a:extLst>
                <a:ext uri="{FF2B5EF4-FFF2-40B4-BE49-F238E27FC236}">
                  <a16:creationId xmlns:a16="http://schemas.microsoft.com/office/drawing/2014/main" id="{FFE85244-2F73-E92F-7BF6-05D8783DD14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7752433" y="8347956"/>
              <a:ext cx="2373589" cy="30065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2" descr="October: Royal Society URFs | News and features | University ...">
              <a:extLst>
                <a:ext uri="{FF2B5EF4-FFF2-40B4-BE49-F238E27FC236}">
                  <a16:creationId xmlns:a16="http://schemas.microsoft.com/office/drawing/2014/main" id="{86CA439C-0167-C429-3300-BF14FD9D2317}"/>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8903971" y="5612883"/>
              <a:ext cx="1058422" cy="69594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descr="ECRYPT">
              <a:extLst>
                <a:ext uri="{FF2B5EF4-FFF2-40B4-BE49-F238E27FC236}">
                  <a16:creationId xmlns:a16="http://schemas.microsoft.com/office/drawing/2014/main" id="{97BA80DB-F318-A2F5-7BC0-7BD5E70D34A7}"/>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8122018" y="7082740"/>
              <a:ext cx="2048933" cy="62578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descr="A close-up of a logo&#10;&#10;Description automatically generated">
              <a:extLst>
                <a:ext uri="{FF2B5EF4-FFF2-40B4-BE49-F238E27FC236}">
                  <a16:creationId xmlns:a16="http://schemas.microsoft.com/office/drawing/2014/main" id="{355A258E-EB5D-CAED-3968-E5080812E7D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6227410" y="7080888"/>
              <a:ext cx="1815653" cy="606925"/>
            </a:xfrm>
            <a:prstGeom prst="rect">
              <a:avLst/>
            </a:prstGeom>
          </p:spPr>
        </p:pic>
        <p:pic>
          <p:nvPicPr>
            <p:cNvPr id="28" name="Picture 2" descr="STRONG-2020: EU-Project for the Investigation of Strong ...">
              <a:extLst>
                <a:ext uri="{FF2B5EF4-FFF2-40B4-BE49-F238E27FC236}">
                  <a16:creationId xmlns:a16="http://schemas.microsoft.com/office/drawing/2014/main" id="{39A67AE2-0B06-2EA7-2991-375B0E5A73D7}"/>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7791699" y="7771565"/>
              <a:ext cx="2213526" cy="51226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a:extLst>
                <a:ext uri="{FF2B5EF4-FFF2-40B4-BE49-F238E27FC236}">
                  <a16:creationId xmlns:a16="http://schemas.microsoft.com/office/drawing/2014/main" id="{9C0D79D6-C0A8-7FF2-C9C3-C195F8C2EA47}"/>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5943688" y="9471797"/>
              <a:ext cx="1360016" cy="73933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Institute for Basic Science IBS | Smart Water Magazine">
              <a:extLst>
                <a:ext uri="{FF2B5EF4-FFF2-40B4-BE49-F238E27FC236}">
                  <a16:creationId xmlns:a16="http://schemas.microsoft.com/office/drawing/2014/main" id="{F773970D-A16B-266A-51F5-8F3BD382AA14}"/>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9345100" y="9412084"/>
              <a:ext cx="859109" cy="859109"/>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a:extLst>
              <a:ext uri="{FF2B5EF4-FFF2-40B4-BE49-F238E27FC236}">
                <a16:creationId xmlns:a16="http://schemas.microsoft.com/office/drawing/2014/main" id="{C8B32259-C1DD-893C-FD90-90541CDFB7C4}"/>
              </a:ext>
            </a:extLst>
          </p:cNvPr>
          <p:cNvSpPr txBox="1">
            <a:spLocks noGrp="1"/>
          </p:cNvSpPr>
          <p:nvPr>
            <p:ph type="sldNum" sz="quarter" idx="2"/>
          </p:nvPr>
        </p:nvSpPr>
        <p:spPr>
          <a:xfrm>
            <a:off x="23327599" y="12722813"/>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Tree>
    <p:extLst>
      <p:ext uri="{BB962C8B-B14F-4D97-AF65-F5344CB8AC3E}">
        <p14:creationId xmlns:p14="http://schemas.microsoft.com/office/powerpoint/2010/main" val="10172408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2" name="Slide Number"/>
          <p:cNvSpPr txBox="1">
            <a:spLocks noGrp="1"/>
          </p:cNvSpPr>
          <p:nvPr>
            <p:ph type="sldNum" sz="quarter" idx="2"/>
          </p:nvPr>
        </p:nvSpPr>
        <p:spPr>
          <a:xfrm>
            <a:off x="23327599" y="12722813"/>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1523" name="Why the Muon g-2?"/>
          <p:cNvSpPr txBox="1">
            <a:spLocks noGrp="1"/>
          </p:cNvSpPr>
          <p:nvPr>
            <p:ph type="title"/>
          </p:nvPr>
        </p:nvSpPr>
        <p:spPr>
          <a:xfrm>
            <a:off x="499278" y="434250"/>
            <a:ext cx="17289135" cy="1427088"/>
          </a:xfrm>
          <a:prstGeom prst="rect">
            <a:avLst/>
          </a:prstGeom>
        </p:spPr>
        <p:txBody>
          <a:bodyPr/>
          <a:lstStyle>
            <a:lvl1pPr defTabSz="1700783">
              <a:defRPr sz="8184"/>
            </a:lvl1pPr>
          </a:lstStyle>
          <a:p>
            <a:r>
              <a:t>Why the Muon g-2?</a:t>
            </a:r>
          </a:p>
        </p:txBody>
      </p:sp>
      <p:sp>
        <p:nvSpPr>
          <p:cNvPr id="1524" name="Can be calculated and measured to high precision…"/>
          <p:cNvSpPr txBox="1"/>
          <p:nvPr/>
        </p:nvSpPr>
        <p:spPr>
          <a:xfrm>
            <a:off x="750411" y="8232495"/>
            <a:ext cx="17958511" cy="369330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ormAutofit/>
          </a:bodyPr>
          <a:lstStyle/>
          <a:p>
            <a:pPr marL="533400" indent="-533400">
              <a:spcBef>
                <a:spcPts val="2400"/>
              </a:spcBef>
              <a:buSzPct val="100000"/>
              <a:buFont typeface="Arial"/>
              <a:buChar char="•"/>
              <a:defRPr sz="4200">
                <a:latin typeface="Helvetica Neue Medium"/>
                <a:ea typeface="Helvetica Neue Medium"/>
                <a:cs typeface="Helvetica Neue Medium"/>
                <a:sym typeface="Helvetica Neue Medium"/>
              </a:defRPr>
            </a:pPr>
            <a:r>
              <a:rPr sz="4000" dirty="0"/>
              <a:t>Can be calculated and measured to</a:t>
            </a:r>
            <a:r>
              <a:rPr lang="en-US" sz="4000" dirty="0"/>
              <a:t> </a:t>
            </a:r>
            <a:r>
              <a:rPr sz="4000" dirty="0"/>
              <a:t>high precision</a:t>
            </a:r>
            <a:r>
              <a:rPr lang="en-US" sz="4000" dirty="0"/>
              <a:t> (sub-ppm)</a:t>
            </a:r>
            <a:endParaRPr sz="4000" dirty="0"/>
          </a:p>
          <a:p>
            <a:pPr marL="533400" indent="-533400">
              <a:spcBef>
                <a:spcPts val="2400"/>
              </a:spcBef>
              <a:buSzPct val="100000"/>
              <a:buFont typeface="Arial"/>
              <a:buChar char="•"/>
              <a:defRPr sz="4200">
                <a:latin typeface="Helvetica Neue Medium"/>
                <a:ea typeface="Helvetica Neue Medium"/>
                <a:cs typeface="Helvetica Neue Medium"/>
                <a:sym typeface="Helvetica Neue Medium"/>
              </a:defRPr>
            </a:pPr>
            <a:r>
              <a:rPr sz="4000" dirty="0"/>
              <a:t>Precision test of SM calculations</a:t>
            </a:r>
            <a:r>
              <a:rPr lang="en-US" sz="4000" dirty="0"/>
              <a:t> (at </a:t>
            </a:r>
            <a:r>
              <a:rPr sz="4000" dirty="0"/>
              <a:t>4-loop QED, </a:t>
            </a:r>
            <a:r>
              <a:rPr lang="en-US" sz="4000" dirty="0"/>
              <a:t>EW, and </a:t>
            </a:r>
            <a:r>
              <a:rPr sz="4000" dirty="0"/>
              <a:t>QCD</a:t>
            </a:r>
            <a:r>
              <a:rPr lang="en-US" sz="4000" dirty="0"/>
              <a:t>)</a:t>
            </a:r>
            <a:endParaRPr sz="4000" dirty="0"/>
          </a:p>
          <a:p>
            <a:pPr marL="533400" indent="-533400">
              <a:spcBef>
                <a:spcPts val="2400"/>
              </a:spcBef>
              <a:buSzPct val="100000"/>
              <a:buFont typeface="Arial"/>
              <a:buChar char="•"/>
              <a:defRPr sz="4200">
                <a:latin typeface="Helvetica Neue Medium"/>
                <a:ea typeface="Helvetica Neue Medium"/>
                <a:cs typeface="Helvetica Neue Medium"/>
                <a:sym typeface="Helvetica Neue Medium"/>
              </a:defRPr>
            </a:pPr>
            <a:r>
              <a:rPr lang="en-US" sz="4000" dirty="0"/>
              <a:t>Powerful discriminant for BSM physics models</a:t>
            </a:r>
            <a:endParaRPr sz="4000" dirty="0"/>
          </a:p>
        </p:txBody>
      </p:sp>
      <p:grpSp>
        <p:nvGrpSpPr>
          <p:cNvPr id="15" name="Group 14">
            <a:extLst>
              <a:ext uri="{FF2B5EF4-FFF2-40B4-BE49-F238E27FC236}">
                <a16:creationId xmlns:a16="http://schemas.microsoft.com/office/drawing/2014/main" id="{65F62538-1A1F-7307-32F0-0DA40A10FB6E}"/>
              </a:ext>
            </a:extLst>
          </p:cNvPr>
          <p:cNvGrpSpPr/>
          <p:nvPr/>
        </p:nvGrpSpPr>
        <p:grpSpPr>
          <a:xfrm>
            <a:off x="1299154" y="8425283"/>
            <a:ext cx="21742001" cy="5085819"/>
            <a:chOff x="1299154" y="8425283"/>
            <a:chExt cx="21742001" cy="5085819"/>
          </a:xfrm>
        </p:grpSpPr>
        <p:pic>
          <p:nvPicPr>
            <p:cNvPr id="8" name="Image" descr="Image">
              <a:extLst>
                <a:ext uri="{FF2B5EF4-FFF2-40B4-BE49-F238E27FC236}">
                  <a16:creationId xmlns:a16="http://schemas.microsoft.com/office/drawing/2014/main" id="{3CE1F886-45A1-75FE-DF29-56442DA72081}"/>
                </a:ext>
              </a:extLst>
            </p:cNvPr>
            <p:cNvPicPr>
              <a:picLocks noChangeAspect="1"/>
            </p:cNvPicPr>
            <p:nvPr/>
          </p:nvPicPr>
          <p:blipFill>
            <a:blip r:embed="rId2"/>
            <a:stretch>
              <a:fillRect/>
            </a:stretch>
          </p:blipFill>
          <p:spPr>
            <a:xfrm>
              <a:off x="16679324" y="8425283"/>
              <a:ext cx="6361831" cy="5085819"/>
            </a:xfrm>
            <a:prstGeom prst="rect">
              <a:avLst/>
            </a:prstGeom>
            <a:ln w="12700">
              <a:miter lim="400000"/>
            </a:ln>
          </p:spPr>
        </p:pic>
        <p:pic>
          <p:nvPicPr>
            <p:cNvPr id="10" name="Image" descr="Image">
              <a:extLst>
                <a:ext uri="{FF2B5EF4-FFF2-40B4-BE49-F238E27FC236}">
                  <a16:creationId xmlns:a16="http://schemas.microsoft.com/office/drawing/2014/main" id="{F6FF275F-19ED-ABB7-6D07-0721ED8172F6}"/>
                </a:ext>
              </a:extLst>
            </p:cNvPr>
            <p:cNvPicPr>
              <a:picLocks noChangeAspect="1"/>
            </p:cNvPicPr>
            <p:nvPr/>
          </p:nvPicPr>
          <p:blipFill>
            <a:blip r:embed="rId3"/>
            <a:srcRect/>
            <a:stretch>
              <a:fillRect/>
            </a:stretch>
          </p:blipFill>
          <p:spPr>
            <a:xfrm>
              <a:off x="1299154" y="11116755"/>
              <a:ext cx="15092541" cy="1822996"/>
            </a:xfrm>
            <a:prstGeom prst="rect">
              <a:avLst/>
            </a:prstGeom>
            <a:ln w="12700" cap="flat">
              <a:noFill/>
              <a:miter lim="400000"/>
            </a:ln>
            <a:effectLst/>
          </p:spPr>
        </p:pic>
        <p:sp>
          <p:nvSpPr>
            <p:cNvPr id="12" name="Theory Initiative White Paper…">
              <a:extLst>
                <a:ext uri="{FF2B5EF4-FFF2-40B4-BE49-F238E27FC236}">
                  <a16:creationId xmlns:a16="http://schemas.microsoft.com/office/drawing/2014/main" id="{4D53C820-CF76-003E-2776-6E36FD71132B}"/>
                </a:ext>
              </a:extLst>
            </p:cNvPr>
            <p:cNvSpPr txBox="1"/>
            <p:nvPr/>
          </p:nvSpPr>
          <p:spPr>
            <a:xfrm>
              <a:off x="9729666" y="12401047"/>
              <a:ext cx="6427471" cy="1037945"/>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9" tIns="91439" rIns="91439" bIns="91439" numCol="1" anchor="t">
              <a:spAutoFit/>
            </a:bodyPr>
            <a:lstStyle/>
            <a:p>
              <a:pPr algn="r" defTabSz="457200">
                <a:defRPr sz="2800">
                  <a:latin typeface="Helvetica Neue"/>
                  <a:ea typeface="Helvetica Neue"/>
                  <a:cs typeface="Helvetica Neue"/>
                  <a:sym typeface="Helvetica Neue"/>
                </a:defRPr>
              </a:pPr>
              <a:r>
                <a:rPr dirty="0"/>
                <a:t>Theory Initiative White Paper</a:t>
              </a:r>
            </a:p>
            <a:p>
              <a:pPr algn="r" defTabSz="457200">
                <a:defRPr sz="2800">
                  <a:latin typeface="Helvetica Neue"/>
                  <a:ea typeface="Helvetica Neue"/>
                  <a:cs typeface="Helvetica Neue"/>
                  <a:sym typeface="Helvetica Neue"/>
                </a:defRPr>
              </a:pPr>
              <a:r>
                <a:rPr dirty="0"/>
                <a:t>T. Aoyama et al. Phys. Rept. </a:t>
              </a:r>
              <a:r>
                <a:rPr b="1" dirty="0"/>
                <a:t>887</a:t>
              </a:r>
              <a:r>
                <a:rPr dirty="0"/>
                <a:t> (2020)</a:t>
              </a:r>
            </a:p>
          </p:txBody>
        </p:sp>
      </p:grpSp>
      <p:grpSp>
        <p:nvGrpSpPr>
          <p:cNvPr id="14" name="Group 13">
            <a:extLst>
              <a:ext uri="{FF2B5EF4-FFF2-40B4-BE49-F238E27FC236}">
                <a16:creationId xmlns:a16="http://schemas.microsoft.com/office/drawing/2014/main" id="{6C301092-0C78-C0EE-ED1B-E9FC753E9C2C}"/>
              </a:ext>
            </a:extLst>
          </p:cNvPr>
          <p:cNvGrpSpPr/>
          <p:nvPr/>
        </p:nvGrpSpPr>
        <p:grpSpPr>
          <a:xfrm>
            <a:off x="11549148" y="2497468"/>
            <a:ext cx="12899553" cy="5792350"/>
            <a:chOff x="11549148" y="2497468"/>
            <a:chExt cx="12899553" cy="5792350"/>
          </a:xfrm>
        </p:grpSpPr>
        <p:grpSp>
          <p:nvGrpSpPr>
            <p:cNvPr id="2" name="Group">
              <a:extLst>
                <a:ext uri="{FF2B5EF4-FFF2-40B4-BE49-F238E27FC236}">
                  <a16:creationId xmlns:a16="http://schemas.microsoft.com/office/drawing/2014/main" id="{8BBF7207-511A-2662-0CAC-5F47163EF307}"/>
                </a:ext>
              </a:extLst>
            </p:cNvPr>
            <p:cNvGrpSpPr>
              <a:grpSpLocks noChangeAspect="1"/>
            </p:cNvGrpSpPr>
            <p:nvPr/>
          </p:nvGrpSpPr>
          <p:grpSpPr>
            <a:xfrm>
              <a:off x="11549148" y="3900698"/>
              <a:ext cx="12003343" cy="4389120"/>
              <a:chOff x="0" y="0"/>
              <a:chExt cx="14828589" cy="5506998"/>
            </a:xfrm>
          </p:grpSpPr>
          <p:pic>
            <p:nvPicPr>
              <p:cNvPr id="3" name="Image" descr="Image">
                <a:extLst>
                  <a:ext uri="{FF2B5EF4-FFF2-40B4-BE49-F238E27FC236}">
                    <a16:creationId xmlns:a16="http://schemas.microsoft.com/office/drawing/2014/main" id="{53156D2F-9BA2-0FCE-C4AD-DA752810EE6F}"/>
                  </a:ext>
                </a:extLst>
              </p:cNvPr>
              <p:cNvPicPr>
                <a:picLocks noChangeAspect="1"/>
              </p:cNvPicPr>
              <p:nvPr/>
            </p:nvPicPr>
            <p:blipFill>
              <a:blip r:embed="rId4"/>
              <a:srcRect/>
              <a:stretch>
                <a:fillRect/>
              </a:stretch>
            </p:blipFill>
            <p:spPr>
              <a:xfrm>
                <a:off x="0" y="0"/>
                <a:ext cx="14455143" cy="3570804"/>
              </a:xfrm>
              <a:prstGeom prst="rect">
                <a:avLst/>
              </a:prstGeom>
              <a:ln w="12700" cap="flat">
                <a:noFill/>
                <a:miter lim="400000"/>
              </a:ln>
              <a:effectLst/>
            </p:spPr>
          </p:pic>
          <p:sp>
            <p:nvSpPr>
              <p:cNvPr id="4" name="QED">
                <a:extLst>
                  <a:ext uri="{FF2B5EF4-FFF2-40B4-BE49-F238E27FC236}">
                    <a16:creationId xmlns:a16="http://schemas.microsoft.com/office/drawing/2014/main" id="{CCFE4DB1-458F-9ECE-384E-684A8765E796}"/>
                  </a:ext>
                </a:extLst>
              </p:cNvPr>
              <p:cNvSpPr txBox="1"/>
              <p:nvPr/>
            </p:nvSpPr>
            <p:spPr>
              <a:xfrm>
                <a:off x="655040" y="3618158"/>
                <a:ext cx="1716604" cy="867787"/>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9" tIns="91439" rIns="91439" bIns="91439" numCol="1" anchor="t">
                <a:noAutofit/>
              </a:bodyPr>
              <a:lstStyle>
                <a:lvl1pPr>
                  <a:defRPr sz="3200">
                    <a:solidFill>
                      <a:srgbClr val="0433FF"/>
                    </a:solidFill>
                    <a:latin typeface="Helvetica Neue Medium"/>
                    <a:ea typeface="Helvetica Neue Medium"/>
                    <a:cs typeface="Helvetica Neue Medium"/>
                    <a:sym typeface="Helvetica Neue Medium"/>
                  </a:defRPr>
                </a:lvl1pPr>
              </a:lstStyle>
              <a:p>
                <a:pPr algn="ctr"/>
                <a:r>
                  <a:rPr dirty="0"/>
                  <a:t>QED</a:t>
                </a:r>
              </a:p>
            </p:txBody>
          </p:sp>
          <p:sp>
            <p:nvSpPr>
              <p:cNvPr id="5" name="Electroweak">
                <a:extLst>
                  <a:ext uri="{FF2B5EF4-FFF2-40B4-BE49-F238E27FC236}">
                    <a16:creationId xmlns:a16="http://schemas.microsoft.com/office/drawing/2014/main" id="{B9E39CFA-4115-DEE0-91EA-7BAF32EFC16E}"/>
                  </a:ext>
                </a:extLst>
              </p:cNvPr>
              <p:cNvSpPr txBox="1"/>
              <p:nvPr/>
            </p:nvSpPr>
            <p:spPr>
              <a:xfrm>
                <a:off x="3528229" y="3582195"/>
                <a:ext cx="3453767" cy="850395"/>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9" tIns="91439" rIns="91439" bIns="91439" numCol="1" anchor="t">
                <a:noAutofit/>
              </a:bodyPr>
              <a:lstStyle>
                <a:lvl1pPr>
                  <a:defRPr sz="3200">
                    <a:solidFill>
                      <a:srgbClr val="0433FF"/>
                    </a:solidFill>
                    <a:latin typeface="Helvetica Neue Medium"/>
                    <a:ea typeface="Helvetica Neue Medium"/>
                    <a:cs typeface="Helvetica Neue Medium"/>
                    <a:sym typeface="Helvetica Neue Medium"/>
                  </a:defRPr>
                </a:lvl1pPr>
              </a:lstStyle>
              <a:p>
                <a:pPr algn="ctr"/>
                <a:r>
                  <a:rPr dirty="0"/>
                  <a:t>Electroweak</a:t>
                </a:r>
              </a:p>
            </p:txBody>
          </p:sp>
          <p:sp>
            <p:nvSpPr>
              <p:cNvPr id="6" name="Hadronic…">
                <a:extLst>
                  <a:ext uri="{FF2B5EF4-FFF2-40B4-BE49-F238E27FC236}">
                    <a16:creationId xmlns:a16="http://schemas.microsoft.com/office/drawing/2014/main" id="{3D336D17-A8CD-A846-FE65-EE5F1CBC9827}"/>
                  </a:ext>
                </a:extLst>
              </p:cNvPr>
              <p:cNvSpPr txBox="1"/>
              <p:nvPr/>
            </p:nvSpPr>
            <p:spPr>
              <a:xfrm>
                <a:off x="6337674" y="3570802"/>
                <a:ext cx="5391620" cy="1936196"/>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9" tIns="91439" rIns="91439" bIns="91439" numCol="1" anchor="t">
                <a:noAutofit/>
              </a:bodyPr>
              <a:lstStyle/>
              <a:p>
                <a:pPr algn="ctr">
                  <a:defRPr sz="3200">
                    <a:solidFill>
                      <a:srgbClr val="0433FF"/>
                    </a:solidFill>
                    <a:latin typeface="Helvetica Neue Medium"/>
                    <a:ea typeface="Helvetica Neue Medium"/>
                    <a:cs typeface="Helvetica Neue Medium"/>
                    <a:sym typeface="Helvetica Neue Medium"/>
                  </a:defRPr>
                </a:pPr>
                <a:r>
                  <a:rPr sz="3200" dirty="0"/>
                  <a:t>Hadronic</a:t>
                </a:r>
              </a:p>
              <a:p>
                <a:pPr algn="ctr">
                  <a:defRPr sz="3200">
                    <a:solidFill>
                      <a:srgbClr val="0433FF"/>
                    </a:solidFill>
                    <a:latin typeface="Helvetica Neue Medium"/>
                    <a:ea typeface="Helvetica Neue Medium"/>
                    <a:cs typeface="Helvetica Neue Medium"/>
                    <a:sym typeface="Helvetica Neue Medium"/>
                  </a:defRPr>
                </a:pPr>
                <a:r>
                  <a:rPr sz="3200" dirty="0"/>
                  <a:t>Vacuum</a:t>
                </a:r>
                <a:endParaRPr lang="en-US" sz="3200" dirty="0"/>
              </a:p>
              <a:p>
                <a:pPr algn="ctr">
                  <a:defRPr sz="3200">
                    <a:solidFill>
                      <a:srgbClr val="0433FF"/>
                    </a:solidFill>
                    <a:latin typeface="Helvetica Neue Medium"/>
                    <a:ea typeface="Helvetica Neue Medium"/>
                    <a:cs typeface="Helvetica Neue Medium"/>
                    <a:sym typeface="Helvetica Neue Medium"/>
                  </a:defRPr>
                </a:pPr>
                <a:r>
                  <a:rPr sz="3200" dirty="0"/>
                  <a:t>Polarization</a:t>
                </a:r>
              </a:p>
            </p:txBody>
          </p:sp>
          <p:sp>
            <p:nvSpPr>
              <p:cNvPr id="7" name="Hadronic…">
                <a:extLst>
                  <a:ext uri="{FF2B5EF4-FFF2-40B4-BE49-F238E27FC236}">
                    <a16:creationId xmlns:a16="http://schemas.microsoft.com/office/drawing/2014/main" id="{E0A3E2A2-1F06-BA92-AB9E-C0616E42C481}"/>
                  </a:ext>
                </a:extLst>
              </p:cNvPr>
              <p:cNvSpPr txBox="1"/>
              <p:nvPr/>
            </p:nvSpPr>
            <p:spPr>
              <a:xfrm>
                <a:off x="10796640" y="3534308"/>
                <a:ext cx="4031949" cy="1838582"/>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9" tIns="91439" rIns="91439" bIns="91439" numCol="1" anchor="t">
                <a:noAutofit/>
              </a:bodyPr>
              <a:lstStyle/>
              <a:p>
                <a:pPr algn="ctr">
                  <a:defRPr sz="3200">
                    <a:solidFill>
                      <a:srgbClr val="0433FF"/>
                    </a:solidFill>
                    <a:latin typeface="Helvetica Neue Medium"/>
                    <a:ea typeface="Helvetica Neue Medium"/>
                    <a:cs typeface="Helvetica Neue Medium"/>
                    <a:sym typeface="Helvetica Neue Medium"/>
                  </a:defRPr>
                </a:pPr>
                <a:r>
                  <a:rPr sz="3200" dirty="0"/>
                  <a:t>Hadronic</a:t>
                </a:r>
              </a:p>
              <a:p>
                <a:pPr algn="ctr">
                  <a:defRPr sz="3200">
                    <a:solidFill>
                      <a:srgbClr val="0433FF"/>
                    </a:solidFill>
                    <a:latin typeface="Helvetica Neue Medium"/>
                    <a:ea typeface="Helvetica Neue Medium"/>
                    <a:cs typeface="Helvetica Neue Medium"/>
                    <a:sym typeface="Helvetica Neue Medium"/>
                  </a:defRPr>
                </a:pPr>
                <a:r>
                  <a:rPr sz="3200" dirty="0"/>
                  <a:t>Light-by-light</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D63B4B1-58A3-6191-7440-4B926C21F47A}"/>
                    </a:ext>
                  </a:extLst>
                </p:cNvPr>
                <p:cNvSpPr txBox="1"/>
                <p:nvPr/>
              </p:nvSpPr>
              <p:spPr>
                <a:xfrm>
                  <a:off x="11774040" y="2497468"/>
                  <a:ext cx="12674661" cy="117513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14:m>
                    <m:oMath xmlns:m="http://schemas.openxmlformats.org/officeDocument/2006/math">
                      <m:sSub>
                        <m:sSubPr>
                          <m:ctrlP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ctrlPr>
                        </m:sSubPr>
                        <m:e>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𝑎</m:t>
                          </m:r>
                        </m:e>
                        <m:sub>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𝜇</m:t>
                          </m:r>
                        </m:sub>
                      </m:sSub>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m:t>
                      </m:r>
                      <m:f>
                        <m:fPr>
                          <m:ctrlP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ctrlPr>
                        </m:fPr>
                        <m:num>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𝑔</m:t>
                          </m:r>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−2</m:t>
                          </m:r>
                        </m:num>
                        <m:den>
                          <m:r>
                            <a:rPr kumimoji="0" lang="en-US" sz="5400" b="0" i="1" u="none" strike="noStrike" cap="none" spc="0" normalizeH="0" baseline="0" smtClean="0">
                              <a:ln>
                                <a:noFill/>
                              </a:ln>
                              <a:solidFill>
                                <a:srgbClr val="FF0000"/>
                              </a:solidFill>
                              <a:effectLst/>
                              <a:uFillTx/>
                              <a:latin typeface="Cambria Math" panose="02040503050406030204" pitchFamily="18" charset="0"/>
                              <a:sym typeface="Times New Roman"/>
                            </a:rPr>
                            <m:t>2</m:t>
                          </m:r>
                        </m:den>
                      </m:f>
                      <m:r>
                        <a:rPr kumimoji="0" lang="en-US" sz="5400" b="0" i="0" u="none" strike="noStrike" cap="none" spc="0" normalizeH="0" baseline="0" smtClean="0">
                          <a:ln>
                            <a:noFill/>
                          </a:ln>
                          <a:solidFill>
                            <a:srgbClr val="000000"/>
                          </a:solidFill>
                          <a:effectLst/>
                          <a:uFillTx/>
                          <a:latin typeface="Cambria Math" panose="02040503050406030204" pitchFamily="18" charset="0"/>
                          <a:sym typeface="Times New Roman"/>
                        </a:rPr>
                        <m:t>, </m:t>
                      </m:r>
                      <m:r>
                        <m:rPr>
                          <m:sty m:val="p"/>
                        </m:rPr>
                        <a:rPr kumimoji="0" lang="en-US" sz="5400" b="0" i="0" u="none" strike="noStrike" cap="none" spc="0" normalizeH="0" baseline="0" smtClean="0">
                          <a:ln>
                            <a:noFill/>
                          </a:ln>
                          <a:solidFill>
                            <a:srgbClr val="000000"/>
                          </a:solidFill>
                          <a:effectLst/>
                          <a:uFillTx/>
                          <a:latin typeface="Cambria Math" panose="02040503050406030204" pitchFamily="18" charset="0"/>
                          <a:sym typeface="Times New Roman"/>
                        </a:rPr>
                        <m:t>g</m:t>
                      </m:r>
                      <m:r>
                        <a:rPr kumimoji="0" lang="en-US" sz="5400" b="0" i="0" u="none" strike="noStrike" cap="none" spc="0" normalizeH="0" baseline="0" smtClean="0">
                          <a:ln>
                            <a:noFill/>
                          </a:ln>
                          <a:solidFill>
                            <a:srgbClr val="000000"/>
                          </a:solidFill>
                          <a:effectLst/>
                          <a:uFillTx/>
                          <a:latin typeface="Cambria Math" panose="02040503050406030204" pitchFamily="18" charset="0"/>
                          <a:sym typeface="Times New Roman"/>
                        </a:rPr>
                        <m:t>=2</m:t>
                      </m:r>
                    </m:oMath>
                  </a14:m>
                  <a:r>
                    <a:rPr kumimoji="0" lang="en-US" sz="5400" b="0"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 </a:t>
                  </a:r>
                  <a:r>
                    <a:rPr kumimoji="0" lang="en-US" sz="4400" b="0"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at the tree level</a:t>
                  </a:r>
                </a:p>
              </p:txBody>
            </p:sp>
          </mc:Choice>
          <mc:Fallback xmlns="">
            <p:sp>
              <p:nvSpPr>
                <p:cNvPr id="9" name="TextBox 8">
                  <a:extLst>
                    <a:ext uri="{FF2B5EF4-FFF2-40B4-BE49-F238E27FC236}">
                      <a16:creationId xmlns:a16="http://schemas.microsoft.com/office/drawing/2014/main" id="{AD63B4B1-58A3-6191-7440-4B926C21F47A}"/>
                    </a:ext>
                  </a:extLst>
                </p:cNvPr>
                <p:cNvSpPr txBox="1">
                  <a:spLocks noRot="1" noChangeAspect="1" noMove="1" noResize="1" noEditPoints="1" noAdjustHandles="1" noChangeArrowheads="1" noChangeShapeType="1" noTextEdit="1"/>
                </p:cNvSpPr>
                <p:nvPr/>
              </p:nvSpPr>
              <p:spPr>
                <a:xfrm>
                  <a:off x="11774040" y="2497468"/>
                  <a:ext cx="12674661" cy="1175130"/>
                </a:xfrm>
                <a:prstGeom prst="rect">
                  <a:avLst/>
                </a:prstGeom>
                <a:blipFill>
                  <a:blip r:embed="rId5"/>
                  <a:stretch>
                    <a:fillRect b="-12903"/>
                  </a:stretch>
                </a:blipFill>
                <a:ln w="25400" cap="flat">
                  <a:noFill/>
                  <a:miter lim="400000"/>
                </a:ln>
                <a:effectLst/>
              </p:spPr>
              <p:txBody>
                <a:bodyPr/>
                <a:lstStyle/>
                <a:p>
                  <a:r>
                    <a:rPr lang="en-US">
                      <a:noFill/>
                    </a:rPr>
                    <a:t> </a:t>
                  </a:r>
                </a:p>
              </p:txBody>
            </p:sp>
          </mc:Fallback>
        </mc:AlternateContent>
      </p:grpSp>
      <p:grpSp>
        <p:nvGrpSpPr>
          <p:cNvPr id="13" name="Group 12">
            <a:extLst>
              <a:ext uri="{FF2B5EF4-FFF2-40B4-BE49-F238E27FC236}">
                <a16:creationId xmlns:a16="http://schemas.microsoft.com/office/drawing/2014/main" id="{8A87B1C9-9476-8068-5354-6D50D6187DB3}"/>
              </a:ext>
            </a:extLst>
          </p:cNvPr>
          <p:cNvGrpSpPr/>
          <p:nvPr/>
        </p:nvGrpSpPr>
        <p:grpSpPr>
          <a:xfrm>
            <a:off x="1326007" y="2899198"/>
            <a:ext cx="7950069" cy="4693969"/>
            <a:chOff x="1586808" y="2798614"/>
            <a:chExt cx="7950069" cy="4693969"/>
          </a:xfrm>
        </p:grpSpPr>
        <p:grpSp>
          <p:nvGrpSpPr>
            <p:cNvPr id="1527" name="Group"/>
            <p:cNvGrpSpPr/>
            <p:nvPr/>
          </p:nvGrpSpPr>
          <p:grpSpPr>
            <a:xfrm>
              <a:off x="1586808" y="3799279"/>
              <a:ext cx="7950069" cy="3693304"/>
              <a:chOff x="0" y="0"/>
              <a:chExt cx="8307710" cy="3800725"/>
            </a:xfrm>
          </p:grpSpPr>
          <p:pic>
            <p:nvPicPr>
              <p:cNvPr id="1525" name="Image" descr="Image"/>
              <p:cNvPicPr>
                <a:picLocks noChangeAspect="1"/>
              </p:cNvPicPr>
              <p:nvPr/>
            </p:nvPicPr>
            <p:blipFill>
              <a:blip r:embed="rId6"/>
              <a:srcRect t="7121"/>
              <a:stretch>
                <a:fillRect/>
              </a:stretch>
            </p:blipFill>
            <p:spPr>
              <a:xfrm>
                <a:off x="0" y="0"/>
                <a:ext cx="3642239" cy="3800725"/>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1526" name="Equation"/>
                  <p:cNvSpPr txBox="1"/>
                  <p:nvPr/>
                </p:nvSpPr>
                <p:spPr>
                  <a:xfrm>
                    <a:off x="4740719" y="1266593"/>
                    <a:ext cx="3566991" cy="1464605"/>
                  </a:xfrm>
                  <a:prstGeom prst="rect">
                    <a:avLst/>
                  </a:prstGeom>
                  <a:noFill/>
                  <a:ln w="12700" cap="flat">
                    <a:noFill/>
                    <a:miter lim="400000"/>
                  </a:ln>
                  <a:effectLst/>
                </p:spPr>
                <p:txBody>
                  <a:bodyPr wrap="none" lIns="0" tIns="0" rIns="0" bIns="0">
                    <a:spAutoFit/>
                  </a:bodyPr>
                  <a:lstStyle/>
                  <a:p>
                    <a:pPr defTabSz="914400" latinLnBrk="1">
                      <a:defRPr sz="1800"/>
                    </a:pPr>
                    <a14:m>
                      <m:oMathPara xmlns:m="http://schemas.openxmlformats.org/officeDocument/2006/math">
                        <m:oMathParaPr>
                          <m:jc m:val="centerGroup"/>
                        </m:oMathParaPr>
                        <m:oMath xmlns:m="http://schemas.openxmlformats.org/officeDocument/2006/math">
                          <m:acc>
                            <m:accPr>
                              <m:chr m:val="⃗"/>
                              <m:ctrlPr>
                                <a:rPr lang="ar-AE" sz="5400" b="0" i="1" smtClean="0">
                                  <a:solidFill>
                                    <a:srgbClr val="000000"/>
                                  </a:solidFill>
                                  <a:latin typeface="Cambria Math" panose="02040503050406030204" pitchFamily="18" charset="0"/>
                                </a:rPr>
                              </m:ctrlPr>
                            </m:accPr>
                            <m:e>
                              <m:r>
                                <a:rPr lang="en-US" sz="5400" b="0" i="1" smtClean="0">
                                  <a:solidFill>
                                    <a:srgbClr val="000000"/>
                                  </a:solidFill>
                                  <a:latin typeface="Cambria Math" panose="02040503050406030204" pitchFamily="18" charset="0"/>
                                </a:rPr>
                                <m:t>𝜇</m:t>
                              </m:r>
                            </m:e>
                          </m:acc>
                          <m:r>
                            <a:rPr lang="ar-AE" sz="5400" i="1">
                              <a:solidFill>
                                <a:srgbClr val="000000"/>
                              </a:solidFill>
                              <a:latin typeface="Cambria Math" panose="02040503050406030204" pitchFamily="18" charset="0"/>
                            </a:rPr>
                            <m:t>=</m:t>
                          </m:r>
                          <m:r>
                            <a:rPr lang="ar-AE" sz="5400" i="1">
                              <a:solidFill>
                                <a:srgbClr val="000000"/>
                              </a:solidFill>
                              <a:latin typeface="Cambria Math" panose="02040503050406030204" pitchFamily="18" charset="0"/>
                            </a:rPr>
                            <m:t>𝑔</m:t>
                          </m:r>
                          <m:f>
                            <m:fPr>
                              <m:ctrlPr>
                                <a:rPr lang="ar-AE" sz="5400" i="1">
                                  <a:solidFill>
                                    <a:srgbClr val="000000"/>
                                  </a:solidFill>
                                  <a:latin typeface="Cambria Math" panose="02040503050406030204" pitchFamily="18" charset="0"/>
                                </a:rPr>
                              </m:ctrlPr>
                            </m:fPr>
                            <m:num>
                              <m:r>
                                <a:rPr lang="ar-AE" sz="5400" i="1">
                                  <a:solidFill>
                                    <a:srgbClr val="000000"/>
                                  </a:solidFill>
                                  <a:latin typeface="Cambria Math" panose="02040503050406030204" pitchFamily="18" charset="0"/>
                                </a:rPr>
                                <m:t>𝑒</m:t>
                              </m:r>
                            </m:num>
                            <m:den>
                              <m:r>
                                <a:rPr lang="ar-AE" sz="5400" i="1">
                                  <a:solidFill>
                                    <a:srgbClr val="000000"/>
                                  </a:solidFill>
                                  <a:latin typeface="Cambria Math" panose="02040503050406030204" pitchFamily="18" charset="0"/>
                                </a:rPr>
                                <m:t>2</m:t>
                              </m:r>
                              <m:r>
                                <a:rPr lang="ar-AE" sz="5400" i="1">
                                  <a:solidFill>
                                    <a:srgbClr val="000000"/>
                                  </a:solidFill>
                                  <a:latin typeface="Cambria Math" panose="02040503050406030204" pitchFamily="18" charset="0"/>
                                </a:rPr>
                                <m:t>𝑚</m:t>
                              </m:r>
                            </m:den>
                          </m:f>
                          <m:acc>
                            <m:accPr>
                              <m:chr m:val="⃗"/>
                              <m:ctrlPr>
                                <a:rPr lang="en-US" sz="5400" b="0" i="1" smtClean="0">
                                  <a:solidFill>
                                    <a:srgbClr val="000000"/>
                                  </a:solidFill>
                                  <a:latin typeface="Cambria Math" panose="02040503050406030204" pitchFamily="18" charset="0"/>
                                </a:rPr>
                              </m:ctrlPr>
                            </m:accPr>
                            <m:e>
                              <m:r>
                                <m:rPr>
                                  <m:sty m:val="p"/>
                                </m:rPr>
                                <a:rPr lang="en-US" sz="5400" b="0" i="0" smtClean="0">
                                  <a:solidFill>
                                    <a:srgbClr val="000000"/>
                                  </a:solidFill>
                                  <a:latin typeface="Cambria Math" panose="02040503050406030204" pitchFamily="18" charset="0"/>
                                </a:rPr>
                                <m:t>s</m:t>
                              </m:r>
                            </m:e>
                          </m:acc>
                        </m:oMath>
                      </m:oMathPara>
                    </a14:m>
                    <a:endParaRPr sz="5400" dirty="0"/>
                  </a:p>
                </p:txBody>
              </p:sp>
            </mc:Choice>
            <mc:Fallback xmlns="">
              <p:sp>
                <p:nvSpPr>
                  <p:cNvPr id="1526" name="Equation"/>
                  <p:cNvSpPr txBox="1">
                    <a:spLocks noRot="1" noChangeAspect="1" noMove="1" noResize="1" noEditPoints="1" noAdjustHandles="1" noChangeArrowheads="1" noChangeShapeType="1" noTextEdit="1"/>
                  </p:cNvSpPr>
                  <p:nvPr/>
                </p:nvSpPr>
                <p:spPr>
                  <a:xfrm>
                    <a:off x="4740719" y="1266593"/>
                    <a:ext cx="3566991" cy="1464605"/>
                  </a:xfrm>
                  <a:prstGeom prst="rect">
                    <a:avLst/>
                  </a:prstGeom>
                  <a:blipFill>
                    <a:blip r:embed="rId7"/>
                    <a:stretch>
                      <a:fillRect l="-3704" t="-1786" r="-1852" b="-15179"/>
                    </a:stretch>
                  </a:blipFill>
                  <a:ln w="12700" cap="flat">
                    <a:noFill/>
                    <a:miter lim="400000"/>
                  </a:ln>
                  <a:effectLst/>
                </p:spPr>
                <p:txBody>
                  <a:bodyPr/>
                  <a:lstStyle/>
                  <a:p>
                    <a:r>
                      <a:rPr lang="en-US">
                        <a:noFill/>
                      </a:rPr>
                      <a:t> </a:t>
                    </a:r>
                  </a:p>
                </p:txBody>
              </p:sp>
            </mc:Fallback>
          </mc:AlternateContent>
        </p:grpSp>
        <p:sp>
          <p:nvSpPr>
            <p:cNvPr id="11" name="TextBox 10">
              <a:extLst>
                <a:ext uri="{FF2B5EF4-FFF2-40B4-BE49-F238E27FC236}">
                  <a16:creationId xmlns:a16="http://schemas.microsoft.com/office/drawing/2014/main" id="{A2D0F7AD-2836-F831-72AA-AA3626DFF138}"/>
                </a:ext>
              </a:extLst>
            </p:cNvPr>
            <p:cNvSpPr txBox="1"/>
            <p:nvPr/>
          </p:nvSpPr>
          <p:spPr>
            <a:xfrm>
              <a:off x="1899852" y="2798614"/>
              <a:ext cx="7637025" cy="86177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magnetic moment and spin</a:t>
              </a: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56B24E-C52E-C6C3-DC43-5E55AC85C817}"/>
              </a:ext>
            </a:extLst>
          </p:cNvPr>
          <p:cNvSpPr>
            <a:spLocks noGrp="1"/>
          </p:cNvSpPr>
          <p:nvPr>
            <p:ph type="title"/>
          </p:nvPr>
        </p:nvSpPr>
        <p:spPr/>
        <p:txBody>
          <a:bodyPr/>
          <a:lstStyle/>
          <a:p>
            <a:r>
              <a:rPr lang="en-US" dirty="0"/>
              <a:t>Theory vs Experiment for g-2</a:t>
            </a:r>
          </a:p>
        </p:txBody>
      </p:sp>
      <p:sp>
        <p:nvSpPr>
          <p:cNvPr id="6" name="Large discrepancy between experiment and WP (2020)…">
            <a:extLst>
              <a:ext uri="{FF2B5EF4-FFF2-40B4-BE49-F238E27FC236}">
                <a16:creationId xmlns:a16="http://schemas.microsoft.com/office/drawing/2014/main" id="{2A6ED9D6-3BAA-F392-022F-CE31C419CBE3}"/>
              </a:ext>
            </a:extLst>
          </p:cNvPr>
          <p:cNvSpPr txBox="1">
            <a:spLocks noGrp="1"/>
          </p:cNvSpPr>
          <p:nvPr>
            <p:ph type="body" sz="half" idx="1"/>
          </p:nvPr>
        </p:nvSpPr>
        <p:spPr>
          <a:xfrm>
            <a:off x="11951047" y="3111027"/>
            <a:ext cx="11934296" cy="10079258"/>
          </a:xfrm>
          <a:prstGeom prst="rect">
            <a:avLst/>
          </a:prstGeom>
        </p:spPr>
        <p:txBody>
          <a:bodyPr>
            <a:normAutofit/>
          </a:bodyPr>
          <a:lstStyle/>
          <a:p>
            <a:pPr marL="420623" indent="-420623" defTabSz="1682495">
              <a:spcBef>
                <a:spcPts val="2700"/>
              </a:spcBef>
              <a:defRPr sz="4416">
                <a:latin typeface="Helvetica Neue"/>
                <a:ea typeface="Helvetica Neue"/>
                <a:cs typeface="Helvetica Neue"/>
                <a:sym typeface="Helvetica Neue"/>
              </a:defRPr>
            </a:pPr>
            <a:r>
              <a:rPr dirty="0"/>
              <a:t>Large discrepancy between experiment and WP (2020)</a:t>
            </a:r>
          </a:p>
          <a:p>
            <a:pPr marL="420623" indent="-420623" defTabSz="1682495">
              <a:spcBef>
                <a:spcPts val="2700"/>
              </a:spcBef>
              <a:defRPr sz="4416">
                <a:latin typeface="Helvetica Neue"/>
                <a:ea typeface="Helvetica Neue"/>
                <a:cs typeface="Helvetica Neue"/>
                <a:sym typeface="Helvetica Neue"/>
              </a:defRPr>
            </a:pPr>
            <a:r>
              <a:rPr lang="en-US" dirty="0"/>
              <a:t>New results since WP 2020</a:t>
            </a:r>
          </a:p>
          <a:p>
            <a:pPr marL="954023" lvl="1" indent="-420623" defTabSz="1682495">
              <a:spcBef>
                <a:spcPts val="2700"/>
              </a:spcBef>
              <a:defRPr sz="4416">
                <a:latin typeface="Helvetica Neue"/>
                <a:ea typeface="Helvetica Neue"/>
                <a:cs typeface="Helvetica Neue"/>
                <a:sym typeface="Helvetica Neue"/>
              </a:defRPr>
            </a:pPr>
            <a:r>
              <a:rPr b="1" dirty="0"/>
              <a:t>BMW</a:t>
            </a:r>
            <a:r>
              <a:rPr dirty="0"/>
              <a:t> </a:t>
            </a:r>
            <a:r>
              <a:rPr lang="en-US" dirty="0"/>
              <a:t>(</a:t>
            </a:r>
            <a:r>
              <a:rPr dirty="0"/>
              <a:t>swapping HVP from WP with their value</a:t>
            </a:r>
            <a:r>
              <a:rPr lang="en-US" dirty="0"/>
              <a:t>)</a:t>
            </a:r>
            <a:r>
              <a:rPr dirty="0"/>
              <a:t> falls </a:t>
            </a:r>
            <a:r>
              <a:rPr b="1" dirty="0"/>
              <a:t>in between</a:t>
            </a:r>
            <a:r>
              <a:rPr dirty="0"/>
              <a:t> WP (2020) and experiment</a:t>
            </a:r>
          </a:p>
          <a:p>
            <a:pPr marL="954023" lvl="1" indent="-420623" defTabSz="1682495">
              <a:spcBef>
                <a:spcPts val="2700"/>
              </a:spcBef>
              <a:defRPr sz="4416">
                <a:latin typeface="Helvetica Neue"/>
                <a:ea typeface="Helvetica Neue"/>
                <a:cs typeface="Helvetica Neue"/>
                <a:sym typeface="Helvetica Neue"/>
              </a:defRPr>
            </a:pPr>
            <a:r>
              <a:rPr b="1" dirty="0"/>
              <a:t>CMD-3</a:t>
            </a:r>
            <a:r>
              <a:rPr dirty="0"/>
              <a:t> </a:t>
            </a:r>
            <a:r>
              <a:rPr lang="en-US" dirty="0"/>
              <a:t>in tension with other </a:t>
            </a:r>
            <a:r>
              <a:rPr lang="en-US" dirty="0" err="1"/>
              <a:t>e</a:t>
            </a:r>
            <a:r>
              <a:rPr lang="en-US" baseline="30000" dirty="0" err="1"/>
              <a:t>+</a:t>
            </a:r>
            <a:r>
              <a:rPr lang="en-US" dirty="0" err="1"/>
              <a:t>e</a:t>
            </a:r>
            <a:r>
              <a:rPr lang="en-US" baseline="30000" dirty="0"/>
              <a:t>-</a:t>
            </a:r>
            <a:r>
              <a:rPr lang="en-US" dirty="0"/>
              <a:t> machine data (data-driven approach)</a:t>
            </a:r>
            <a:endParaRPr dirty="0"/>
          </a:p>
          <a:p>
            <a:pPr marL="420623" indent="-420623" defTabSz="1682495">
              <a:spcBef>
                <a:spcPts val="2700"/>
              </a:spcBef>
              <a:defRPr sz="4416">
                <a:latin typeface="Helvetica Neue"/>
                <a:ea typeface="Helvetica Neue"/>
                <a:cs typeface="Helvetica Neue"/>
                <a:sym typeface="Helvetica Neue"/>
              </a:defRPr>
            </a:pPr>
            <a:r>
              <a:rPr dirty="0"/>
              <a:t>Many </a:t>
            </a:r>
            <a:r>
              <a:rPr b="1" dirty="0"/>
              <a:t>parallel efforts are underway </a:t>
            </a:r>
            <a:r>
              <a:rPr dirty="0"/>
              <a:t>to resolve the theoretical ambiguity</a:t>
            </a:r>
          </a:p>
        </p:txBody>
      </p:sp>
      <p:grpSp>
        <p:nvGrpSpPr>
          <p:cNvPr id="8" name="Group 7">
            <a:extLst>
              <a:ext uri="{FF2B5EF4-FFF2-40B4-BE49-F238E27FC236}">
                <a16:creationId xmlns:a16="http://schemas.microsoft.com/office/drawing/2014/main" id="{ACA3D7B3-0D26-2D83-0C0B-8D1A6E402EF8}"/>
              </a:ext>
            </a:extLst>
          </p:cNvPr>
          <p:cNvGrpSpPr/>
          <p:nvPr/>
        </p:nvGrpSpPr>
        <p:grpSpPr>
          <a:xfrm>
            <a:off x="219079" y="2492390"/>
            <a:ext cx="11621132" cy="8731220"/>
            <a:chOff x="219079" y="2492390"/>
            <a:chExt cx="11621132" cy="8731220"/>
          </a:xfrm>
        </p:grpSpPr>
        <p:pic>
          <p:nvPicPr>
            <p:cNvPr id="7" name="Image" descr="Image">
              <a:extLst>
                <a:ext uri="{FF2B5EF4-FFF2-40B4-BE49-F238E27FC236}">
                  <a16:creationId xmlns:a16="http://schemas.microsoft.com/office/drawing/2014/main" id="{C1C0C6E2-9E5C-C482-BF64-EB43DCF11C82}"/>
                </a:ext>
              </a:extLst>
            </p:cNvPr>
            <p:cNvPicPr>
              <a:picLocks noChangeAspect="1"/>
            </p:cNvPicPr>
            <p:nvPr/>
          </p:nvPicPr>
          <p:blipFill>
            <a:blip r:embed="rId2"/>
            <a:stretch>
              <a:fillRect/>
            </a:stretch>
          </p:blipFill>
          <p:spPr>
            <a:xfrm>
              <a:off x="219079" y="2492390"/>
              <a:ext cx="11621132" cy="8731220"/>
            </a:xfrm>
            <a:prstGeom prst="rect">
              <a:avLst/>
            </a:prstGeom>
            <a:ln w="12700">
              <a:miter lim="400000"/>
            </a:ln>
          </p:spPr>
        </p:pic>
        <p:sp>
          <p:nvSpPr>
            <p:cNvPr id="4" name="Rectangle 3">
              <a:extLst>
                <a:ext uri="{FF2B5EF4-FFF2-40B4-BE49-F238E27FC236}">
                  <a16:creationId xmlns:a16="http://schemas.microsoft.com/office/drawing/2014/main" id="{D6C198E2-3933-22B2-89EE-38C2B0555415}"/>
                </a:ext>
              </a:extLst>
            </p:cNvPr>
            <p:cNvSpPr/>
            <p:nvPr/>
          </p:nvSpPr>
          <p:spPr>
            <a:xfrm>
              <a:off x="6029645" y="8506690"/>
              <a:ext cx="2805546" cy="1385455"/>
            </a:xfrm>
            <a:prstGeom prst="rect">
              <a:avLst/>
            </a:prstGeom>
            <a:solidFill>
              <a:srgbClr val="FFFFFF"/>
            </a:solidFill>
            <a:ln w="254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grpSp>
        <p:nvGrpSpPr>
          <p:cNvPr id="20" name="Group 19">
            <a:extLst>
              <a:ext uri="{FF2B5EF4-FFF2-40B4-BE49-F238E27FC236}">
                <a16:creationId xmlns:a16="http://schemas.microsoft.com/office/drawing/2014/main" id="{CCD57BCA-27EA-2354-937F-750408A83679}"/>
              </a:ext>
            </a:extLst>
          </p:cNvPr>
          <p:cNvGrpSpPr/>
          <p:nvPr/>
        </p:nvGrpSpPr>
        <p:grpSpPr>
          <a:xfrm>
            <a:off x="3117032" y="6197242"/>
            <a:ext cx="5276609" cy="782176"/>
            <a:chOff x="3117032" y="6197242"/>
            <a:chExt cx="5276609" cy="782176"/>
          </a:xfrm>
        </p:grpSpPr>
        <p:sp>
          <p:nvSpPr>
            <p:cNvPr id="15" name="TextBox 14">
              <a:extLst>
                <a:ext uri="{FF2B5EF4-FFF2-40B4-BE49-F238E27FC236}">
                  <a16:creationId xmlns:a16="http://schemas.microsoft.com/office/drawing/2014/main" id="{8882896D-64EB-B88E-8750-414CE60E781E}"/>
                </a:ext>
              </a:extLst>
            </p:cNvPr>
            <p:cNvSpPr txBox="1"/>
            <p:nvPr/>
          </p:nvSpPr>
          <p:spPr>
            <a:xfrm>
              <a:off x="4714431" y="6197242"/>
              <a:ext cx="3679210"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LQCD approach</a:t>
              </a:r>
            </a:p>
          </p:txBody>
        </p:sp>
        <p:sp>
          <p:nvSpPr>
            <p:cNvPr id="16" name="Right Arrow 15">
              <a:extLst>
                <a:ext uri="{FF2B5EF4-FFF2-40B4-BE49-F238E27FC236}">
                  <a16:creationId xmlns:a16="http://schemas.microsoft.com/office/drawing/2014/main" id="{F4942442-2842-CC78-1D93-45F829C02BD1}"/>
                </a:ext>
              </a:extLst>
            </p:cNvPr>
            <p:cNvSpPr/>
            <p:nvPr/>
          </p:nvSpPr>
          <p:spPr>
            <a:xfrm rot="1703218">
              <a:off x="3117032" y="6401787"/>
              <a:ext cx="1911927" cy="577631"/>
            </a:xfrm>
            <a:prstGeom prst="rightArrow">
              <a:avLst/>
            </a:prstGeom>
            <a:solidFill>
              <a:srgbClr val="FF0000"/>
            </a:solidFill>
            <a:ln w="254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grpSp>
        <p:nvGrpSpPr>
          <p:cNvPr id="19" name="Group 18">
            <a:extLst>
              <a:ext uri="{FF2B5EF4-FFF2-40B4-BE49-F238E27FC236}">
                <a16:creationId xmlns:a16="http://schemas.microsoft.com/office/drawing/2014/main" id="{2F690F1C-9879-5863-11C4-57262EFE2107}"/>
              </a:ext>
            </a:extLst>
          </p:cNvPr>
          <p:cNvGrpSpPr/>
          <p:nvPr/>
        </p:nvGrpSpPr>
        <p:grpSpPr>
          <a:xfrm>
            <a:off x="859982" y="6440752"/>
            <a:ext cx="5679364" cy="7199562"/>
            <a:chOff x="859982" y="6440752"/>
            <a:chExt cx="5679364" cy="7199562"/>
          </a:xfrm>
        </p:grpSpPr>
        <p:grpSp>
          <p:nvGrpSpPr>
            <p:cNvPr id="18" name="Group 17">
              <a:extLst>
                <a:ext uri="{FF2B5EF4-FFF2-40B4-BE49-F238E27FC236}">
                  <a16:creationId xmlns:a16="http://schemas.microsoft.com/office/drawing/2014/main" id="{2255156C-8203-92F1-B0D6-F940887F5309}"/>
                </a:ext>
              </a:extLst>
            </p:cNvPr>
            <p:cNvGrpSpPr/>
            <p:nvPr/>
          </p:nvGrpSpPr>
          <p:grpSpPr>
            <a:xfrm>
              <a:off x="859982" y="8627958"/>
              <a:ext cx="5679364" cy="5012356"/>
              <a:chOff x="859982" y="8627958"/>
              <a:chExt cx="5679364" cy="5012356"/>
            </a:xfrm>
          </p:grpSpPr>
          <p:grpSp>
            <p:nvGrpSpPr>
              <p:cNvPr id="13" name="Group 12">
                <a:extLst>
                  <a:ext uri="{FF2B5EF4-FFF2-40B4-BE49-F238E27FC236}">
                    <a16:creationId xmlns:a16="http://schemas.microsoft.com/office/drawing/2014/main" id="{E0EECC42-0B1B-5682-E771-7C7345547946}"/>
                  </a:ext>
                </a:extLst>
              </p:cNvPr>
              <p:cNvGrpSpPr/>
              <p:nvPr/>
            </p:nvGrpSpPr>
            <p:grpSpPr>
              <a:xfrm>
                <a:off x="859982" y="9245352"/>
                <a:ext cx="5679364" cy="4394962"/>
                <a:chOff x="859981" y="8806905"/>
                <a:chExt cx="6135561" cy="4833409"/>
              </a:xfrm>
            </p:grpSpPr>
            <p:pic>
              <p:nvPicPr>
                <p:cNvPr id="2" name="Picture 1">
                  <a:extLst>
                    <a:ext uri="{FF2B5EF4-FFF2-40B4-BE49-F238E27FC236}">
                      <a16:creationId xmlns:a16="http://schemas.microsoft.com/office/drawing/2014/main" id="{E675DDF2-C28F-D8F7-81EA-77BD2B181287}"/>
                    </a:ext>
                  </a:extLst>
                </p:cNvPr>
                <p:cNvPicPr>
                  <a:picLocks noChangeAspect="1"/>
                </p:cNvPicPr>
                <p:nvPr/>
              </p:nvPicPr>
              <p:blipFill>
                <a:blip r:embed="rId3"/>
                <a:stretch>
                  <a:fillRect/>
                </a:stretch>
              </p:blipFill>
              <p:spPr>
                <a:xfrm>
                  <a:off x="859981" y="8806905"/>
                  <a:ext cx="6135561" cy="4833409"/>
                </a:xfrm>
                <a:prstGeom prst="rect">
                  <a:avLst/>
                </a:prstGeom>
              </p:spPr>
            </p:pic>
            <p:sp>
              <p:nvSpPr>
                <p:cNvPr id="9" name="Oval 8">
                  <a:extLst>
                    <a:ext uri="{FF2B5EF4-FFF2-40B4-BE49-F238E27FC236}">
                      <a16:creationId xmlns:a16="http://schemas.microsoft.com/office/drawing/2014/main" id="{8E22EFC0-E1AA-901B-B03F-09F94080CADB}"/>
                    </a:ext>
                  </a:extLst>
                </p:cNvPr>
                <p:cNvSpPr/>
                <p:nvPr/>
              </p:nvSpPr>
              <p:spPr>
                <a:xfrm>
                  <a:off x="3927761" y="12247418"/>
                  <a:ext cx="2362203" cy="526473"/>
                </a:xfrm>
                <a:prstGeom prst="ellipse">
                  <a:avLst/>
                </a:prstGeom>
                <a:noFill/>
                <a:ln w="254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sp>
            <p:nvSpPr>
              <p:cNvPr id="14" name="TextBox 13">
                <a:extLst>
                  <a:ext uri="{FF2B5EF4-FFF2-40B4-BE49-F238E27FC236}">
                    <a16:creationId xmlns:a16="http://schemas.microsoft.com/office/drawing/2014/main" id="{A5B40517-61DD-D529-EE08-D75FA246139A}"/>
                  </a:ext>
                </a:extLst>
              </p:cNvPr>
              <p:cNvSpPr txBox="1"/>
              <p:nvPr/>
            </p:nvSpPr>
            <p:spPr>
              <a:xfrm>
                <a:off x="1510610" y="8627958"/>
                <a:ext cx="5019321"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Data-driven approach</a:t>
                </a:r>
              </a:p>
            </p:txBody>
          </p:sp>
        </p:grpSp>
        <p:sp>
          <p:nvSpPr>
            <p:cNvPr id="17" name="Right Arrow 16">
              <a:extLst>
                <a:ext uri="{FF2B5EF4-FFF2-40B4-BE49-F238E27FC236}">
                  <a16:creationId xmlns:a16="http://schemas.microsoft.com/office/drawing/2014/main" id="{C90D26FB-6ADC-E22F-08A5-50287B628B38}"/>
                </a:ext>
              </a:extLst>
            </p:cNvPr>
            <p:cNvSpPr/>
            <p:nvPr/>
          </p:nvSpPr>
          <p:spPr>
            <a:xfrm rot="3913929">
              <a:off x="2207844" y="7398789"/>
              <a:ext cx="2398602" cy="482527"/>
            </a:xfrm>
            <a:prstGeom prst="rightArrow">
              <a:avLst/>
            </a:prstGeom>
            <a:solidFill>
              <a:srgbClr val="FF0000"/>
            </a:solidFill>
            <a:ln w="254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sp>
        <p:nvSpPr>
          <p:cNvPr id="21" name="Slide Number">
            <a:extLst>
              <a:ext uri="{FF2B5EF4-FFF2-40B4-BE49-F238E27FC236}">
                <a16:creationId xmlns:a16="http://schemas.microsoft.com/office/drawing/2014/main" id="{21A40EBA-FD96-EF00-24E8-26A4B9AA873D}"/>
              </a:ext>
            </a:extLst>
          </p:cNvPr>
          <p:cNvSpPr txBox="1">
            <a:spLocks noGrp="1"/>
          </p:cNvSpPr>
          <p:nvPr>
            <p:ph type="sldNum" sz="quarter" idx="2"/>
          </p:nvPr>
        </p:nvSpPr>
        <p:spPr>
          <a:xfrm>
            <a:off x="23327599" y="12750522"/>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5" name="TextBox 4">
            <a:extLst>
              <a:ext uri="{FF2B5EF4-FFF2-40B4-BE49-F238E27FC236}">
                <a16:creationId xmlns:a16="http://schemas.microsoft.com/office/drawing/2014/main" id="{8485EBA7-F5EB-8ADF-A1A5-1CC321913D42}"/>
              </a:ext>
            </a:extLst>
          </p:cNvPr>
          <p:cNvSpPr txBox="1"/>
          <p:nvPr/>
        </p:nvSpPr>
        <p:spPr>
          <a:xfrm>
            <a:off x="16380689" y="7308236"/>
            <a:ext cx="6008256" cy="954107"/>
          </a:xfrm>
          <a:prstGeom prst="rect">
            <a:avLst/>
          </a:prstGeom>
          <a:noFill/>
        </p:spPr>
        <p:txBody>
          <a:bodyPr wrap="square" rtlCol="0">
            <a:spAutoFit/>
          </a:bodyPr>
          <a:lstStyle/>
          <a:p>
            <a:pPr algn="ctr" defTabSz="457200" fontAlgn="base">
              <a:spcBef>
                <a:spcPct val="0"/>
              </a:spcBef>
              <a:spcAft>
                <a:spcPct val="0"/>
              </a:spcAft>
            </a:pPr>
            <a:r>
              <a:rPr lang="en-US" sz="2800" b="1" dirty="0">
                <a:solidFill>
                  <a:srgbClr val="FF0000"/>
                </a:solidFill>
                <a:latin typeface="Microsoft YaHei" panose="020B0503020204020204" pitchFamily="34" charset="-122"/>
                <a:ea typeface="Microsoft YaHei" panose="020B0503020204020204" pitchFamily="34" charset="-122"/>
              </a:rPr>
              <a:t>New BMW result, see Z. Fodor's talk on Fri 6:15 pm (Sec 06)</a:t>
            </a:r>
          </a:p>
        </p:txBody>
      </p:sp>
    </p:spTree>
    <p:extLst>
      <p:ext uri="{BB962C8B-B14F-4D97-AF65-F5344CB8AC3E}">
        <p14:creationId xmlns:p14="http://schemas.microsoft.com/office/powerpoint/2010/main" val="18912478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bldLvl="2"/>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1653" name="Apr 2021: Run-1 Result (2018 data)…"/>
          <p:cNvSpPr txBox="1">
            <a:spLocks noGrp="1"/>
          </p:cNvSpPr>
          <p:nvPr>
            <p:ph type="body" sz="half" idx="1"/>
          </p:nvPr>
        </p:nvSpPr>
        <p:spPr>
          <a:xfrm>
            <a:off x="4480336" y="9574881"/>
            <a:ext cx="19412050" cy="3973697"/>
          </a:xfrm>
          <a:prstGeom prst="rect">
            <a:avLst/>
          </a:prstGeom>
        </p:spPr>
        <p:txBody>
          <a:bodyPr/>
          <a:lstStyle/>
          <a:p>
            <a:pPr>
              <a:spcBef>
                <a:spcPts val="1600"/>
              </a:spcBef>
              <a:defRPr sz="4800">
                <a:latin typeface="Helvetica Neue"/>
                <a:ea typeface="Helvetica Neue"/>
                <a:cs typeface="Helvetica Neue"/>
                <a:sym typeface="Helvetica Neue"/>
              </a:defRPr>
            </a:pPr>
            <a:r>
              <a:rPr dirty="0"/>
              <a:t>Apr 2021:	</a:t>
            </a:r>
            <a:r>
              <a:rPr b="1" dirty="0">
                <a:solidFill>
                  <a:srgbClr val="FF2600"/>
                </a:solidFill>
              </a:rPr>
              <a:t>Run-1</a:t>
            </a:r>
            <a:r>
              <a:rPr dirty="0"/>
              <a:t> Result (2018 data)</a:t>
            </a:r>
          </a:p>
          <a:p>
            <a:pPr>
              <a:spcBef>
                <a:spcPts val="1600"/>
              </a:spcBef>
              <a:defRPr sz="4800">
                <a:latin typeface="Helvetica Neue"/>
                <a:ea typeface="Helvetica Neue"/>
                <a:cs typeface="Helvetica Neue"/>
                <a:sym typeface="Helvetica Neue"/>
              </a:defRPr>
            </a:pPr>
            <a:r>
              <a:rPr dirty="0"/>
              <a:t>Aug 2023:	</a:t>
            </a:r>
            <a:r>
              <a:rPr b="1" dirty="0">
                <a:solidFill>
                  <a:srgbClr val="0433FF"/>
                </a:solidFill>
              </a:rPr>
              <a:t>Run-2/</a:t>
            </a:r>
            <a:r>
              <a:rPr b="1" dirty="0">
                <a:solidFill>
                  <a:schemeClr val="accent6">
                    <a:lumMod val="75000"/>
                  </a:schemeClr>
                </a:solidFill>
              </a:rPr>
              <a:t>3</a:t>
            </a:r>
            <a:r>
              <a:rPr dirty="0"/>
              <a:t> Result (2019-20 data)</a:t>
            </a:r>
          </a:p>
          <a:p>
            <a:pPr>
              <a:spcBef>
                <a:spcPts val="1600"/>
              </a:spcBef>
              <a:defRPr sz="4800">
                <a:latin typeface="Helvetica Neue"/>
                <a:ea typeface="Helvetica Neue"/>
                <a:cs typeface="Helvetica Neue"/>
                <a:sym typeface="Helvetica Neue"/>
              </a:defRPr>
            </a:pPr>
            <a:r>
              <a:rPr dirty="0"/>
              <a:t>~2025: 	</a:t>
            </a:r>
            <a:r>
              <a:rPr b="1" dirty="0">
                <a:solidFill>
                  <a:srgbClr val="942192"/>
                </a:solidFill>
              </a:rPr>
              <a:t>Run-</a:t>
            </a:r>
            <a:r>
              <a:rPr b="1" dirty="0">
                <a:solidFill>
                  <a:srgbClr val="FAA901"/>
                </a:solidFill>
              </a:rPr>
              <a:t>4</a:t>
            </a:r>
            <a:r>
              <a:rPr b="1" dirty="0">
                <a:solidFill>
                  <a:srgbClr val="942192"/>
                </a:solidFill>
              </a:rPr>
              <a:t>/5/</a:t>
            </a:r>
            <a:r>
              <a:rPr b="1" dirty="0">
                <a:solidFill>
                  <a:srgbClr val="818181"/>
                </a:solidFill>
              </a:rPr>
              <a:t>6</a:t>
            </a:r>
            <a:r>
              <a:rPr dirty="0"/>
              <a:t> Result (2021-23 data)</a:t>
            </a:r>
          </a:p>
          <a:p>
            <a:pPr marL="533400" indent="-533400">
              <a:spcBef>
                <a:spcPts val="1600"/>
              </a:spcBef>
              <a:defRPr sz="4800">
                <a:latin typeface="Helvetica Neue"/>
                <a:ea typeface="Helvetica Neue"/>
                <a:cs typeface="Helvetica Neue"/>
                <a:sym typeface="Helvetica Neue"/>
              </a:defRPr>
            </a:pPr>
            <a:r>
              <a:rPr dirty="0"/>
              <a:t>Reached our proposal goal for statistics (~4x Run-1/2/3)</a:t>
            </a:r>
          </a:p>
        </p:txBody>
      </p:sp>
      <p:sp>
        <p:nvSpPr>
          <p:cNvPr id="1654" name="Data Collection 2018-2023"/>
          <p:cNvSpPr txBox="1">
            <a:spLocks noGrp="1"/>
          </p:cNvSpPr>
          <p:nvPr>
            <p:ph type="title"/>
          </p:nvPr>
        </p:nvSpPr>
        <p:spPr>
          <a:prstGeom prst="rect">
            <a:avLst/>
          </a:prstGeom>
        </p:spPr>
        <p:txBody>
          <a:bodyPr>
            <a:normAutofit fontScale="90000"/>
          </a:bodyPr>
          <a:lstStyle>
            <a:lvl1pPr defTabSz="1700783">
              <a:defRPr sz="8184"/>
            </a:lvl1pPr>
          </a:lstStyle>
          <a:p>
            <a:r>
              <a:rPr lang="en-US" dirty="0"/>
              <a:t>Status of the Muon g-2 experiment</a:t>
            </a:r>
            <a:endParaRPr dirty="0"/>
          </a:p>
        </p:txBody>
      </p:sp>
      <p:sp>
        <p:nvSpPr>
          <p:cNvPr id="1656" name="Straight Connector 8"/>
          <p:cNvSpPr/>
          <p:nvPr/>
        </p:nvSpPr>
        <p:spPr>
          <a:xfrm>
            <a:off x="3125655" y="4442250"/>
            <a:ext cx="87364" cy="1"/>
          </a:xfrm>
          <a:prstGeom prst="line">
            <a:avLst/>
          </a:prstGeom>
          <a:ln>
            <a:solidFill>
              <a:srgbClr val="FF0000"/>
            </a:solidFill>
            <a:prstDash val="dash"/>
          </a:ln>
        </p:spPr>
        <p:txBody>
          <a:bodyPr lIns="45719" rIns="45719"/>
          <a:lstStyle/>
          <a:p>
            <a:pPr defTabSz="457200">
              <a:defRPr sz="2400">
                <a:solidFill>
                  <a:srgbClr val="003087"/>
                </a:solidFill>
                <a:latin typeface="Calibri"/>
                <a:ea typeface="Calibri"/>
                <a:cs typeface="Calibri"/>
                <a:sym typeface="Calibri"/>
              </a:defRPr>
            </a:pPr>
            <a:endParaRPr/>
          </a:p>
        </p:txBody>
      </p:sp>
      <p:grpSp>
        <p:nvGrpSpPr>
          <p:cNvPr id="1662" name="Group"/>
          <p:cNvGrpSpPr/>
          <p:nvPr/>
        </p:nvGrpSpPr>
        <p:grpSpPr>
          <a:xfrm>
            <a:off x="18364405" y="2768801"/>
            <a:ext cx="6019595" cy="7654272"/>
            <a:chOff x="-358026" y="0"/>
            <a:chExt cx="6019593" cy="7654271"/>
          </a:xfrm>
        </p:grpSpPr>
        <p:pic>
          <p:nvPicPr>
            <p:cNvPr id="1660" name="PXL_20230709_174228853.MP-1.jpg" descr="PXL_20230709_174228853.MP-1.jpg"/>
            <p:cNvPicPr>
              <a:picLocks noChangeAspect="1"/>
            </p:cNvPicPr>
            <p:nvPr/>
          </p:nvPicPr>
          <p:blipFill>
            <a:blip r:embed="rId2"/>
            <a:stretch>
              <a:fillRect/>
            </a:stretch>
          </p:blipFill>
          <p:spPr>
            <a:xfrm>
              <a:off x="559268" y="0"/>
              <a:ext cx="4610685" cy="6147579"/>
            </a:xfrm>
            <a:prstGeom prst="rect">
              <a:avLst/>
            </a:prstGeom>
            <a:ln w="12700" cap="flat">
              <a:noFill/>
              <a:miter lim="400000"/>
            </a:ln>
            <a:effectLst/>
          </p:spPr>
        </p:pic>
        <p:sp>
          <p:nvSpPr>
            <p:cNvPr id="1661" name="Fermilab director Lia Merminga pushed…"/>
            <p:cNvSpPr txBox="1"/>
            <p:nvPr/>
          </p:nvSpPr>
          <p:spPr>
            <a:xfrm>
              <a:off x="-358026" y="6176946"/>
              <a:ext cx="6019593" cy="1477325"/>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39" tIns="91439" rIns="91439" bIns="91439" numCol="1" anchor="t">
              <a:spAutoFit/>
            </a:bodyPr>
            <a:lstStyle/>
            <a:p>
              <a:pPr algn="ctr" defTabSz="457200">
                <a:defRPr sz="2400">
                  <a:latin typeface="Helvetica Neue Medium"/>
                  <a:ea typeface="Helvetica Neue Medium"/>
                  <a:cs typeface="Helvetica Neue Medium"/>
                  <a:sym typeface="Helvetica Neue Medium"/>
                </a:defRPr>
              </a:pPr>
              <a:r>
                <a:rPr sz="2800" b="1" dirty="0">
                  <a:latin typeface="Microsoft YaHei" panose="020B0503020204020204" pitchFamily="34" charset="-122"/>
                  <a:ea typeface="Microsoft YaHei" panose="020B0503020204020204" pitchFamily="34" charset="-122"/>
                </a:rPr>
                <a:t>Fermilab director Lia </a:t>
              </a:r>
              <a:r>
                <a:rPr sz="2800" b="1" dirty="0" err="1">
                  <a:latin typeface="Microsoft YaHei" panose="020B0503020204020204" pitchFamily="34" charset="-122"/>
                  <a:ea typeface="Microsoft YaHei" panose="020B0503020204020204" pitchFamily="34" charset="-122"/>
                </a:rPr>
                <a:t>Merminga</a:t>
              </a:r>
              <a:r>
                <a:rPr sz="2800" b="1" dirty="0">
                  <a:latin typeface="Microsoft YaHei" panose="020B0503020204020204" pitchFamily="34" charset="-122"/>
                  <a:ea typeface="Microsoft YaHei" panose="020B0503020204020204" pitchFamily="34" charset="-122"/>
                </a:rPr>
                <a:t> pushed</a:t>
              </a:r>
              <a:r>
                <a:rPr lang="en-US" sz="2800" b="1" dirty="0">
                  <a:latin typeface="Microsoft YaHei" panose="020B0503020204020204" pitchFamily="34" charset="-122"/>
                  <a:ea typeface="Microsoft YaHei" panose="020B0503020204020204" pitchFamily="34" charset="-122"/>
                </a:rPr>
                <a:t> </a:t>
              </a:r>
              <a:r>
                <a:rPr sz="2800" b="1" dirty="0">
                  <a:latin typeface="Microsoft YaHei" panose="020B0503020204020204" pitchFamily="34" charset="-122"/>
                  <a:ea typeface="Microsoft YaHei" panose="020B0503020204020204" pitchFamily="34" charset="-122"/>
                </a:rPr>
                <a:t>the red button to shut</a:t>
              </a:r>
              <a:r>
                <a:rPr lang="en-US" sz="2800" b="1" dirty="0">
                  <a:latin typeface="Microsoft YaHei" panose="020B0503020204020204" pitchFamily="34" charset="-122"/>
                  <a:ea typeface="Microsoft YaHei" panose="020B0503020204020204" pitchFamily="34" charset="-122"/>
                </a:rPr>
                <a:t> </a:t>
              </a:r>
              <a:r>
                <a:rPr sz="2800" b="1" dirty="0">
                  <a:latin typeface="Microsoft YaHei" panose="020B0503020204020204" pitchFamily="34" charset="-122"/>
                  <a:ea typeface="Microsoft YaHei" panose="020B0503020204020204" pitchFamily="34" charset="-122"/>
                </a:rPr>
                <a:t>the beam down</a:t>
              </a:r>
              <a:r>
                <a:rPr lang="en-US" sz="2800" b="1" dirty="0">
                  <a:latin typeface="Microsoft YaHei" panose="020B0503020204020204" pitchFamily="34" charset="-122"/>
                  <a:ea typeface="Microsoft YaHei" panose="020B0503020204020204" pitchFamily="34" charset="-122"/>
                </a:rPr>
                <a:t> </a:t>
              </a:r>
              <a:r>
                <a:rPr sz="2800" b="1" dirty="0">
                  <a:latin typeface="Microsoft YaHei" panose="020B0503020204020204" pitchFamily="34" charset="-122"/>
                  <a:ea typeface="Microsoft YaHei" panose="020B0503020204020204" pitchFamily="34" charset="-122"/>
                </a:rPr>
                <a:t>(Jul 10, 2023)</a:t>
              </a:r>
            </a:p>
          </p:txBody>
        </p:sp>
      </p:grpSp>
      <p:grpSp>
        <p:nvGrpSpPr>
          <p:cNvPr id="1667" name="Group"/>
          <p:cNvGrpSpPr/>
          <p:nvPr/>
        </p:nvGrpSpPr>
        <p:grpSpPr>
          <a:xfrm>
            <a:off x="405180" y="3289282"/>
            <a:ext cx="5966893" cy="5625688"/>
            <a:chOff x="55271" y="-574327"/>
            <a:chExt cx="5966891" cy="5625687"/>
          </a:xfrm>
        </p:grpSpPr>
        <p:sp>
          <p:nvSpPr>
            <p:cNvPr id="1663" name="Celebrating first beam at MC1…"/>
            <p:cNvSpPr txBox="1"/>
            <p:nvPr/>
          </p:nvSpPr>
          <p:spPr>
            <a:xfrm>
              <a:off x="224486" y="3974144"/>
              <a:ext cx="5628460" cy="1077216"/>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9" tIns="91439" rIns="91439" bIns="91439" numCol="1" anchor="t">
              <a:spAutoFit/>
            </a:bodyPr>
            <a:lstStyle/>
            <a:p>
              <a:pPr algn="ctr" defTabSz="457200">
                <a:defRPr sz="3000">
                  <a:latin typeface="Helvetica Neue Medium"/>
                  <a:ea typeface="Helvetica Neue Medium"/>
                  <a:cs typeface="Helvetica Neue Medium"/>
                  <a:sym typeface="Helvetica Neue Medium"/>
                </a:defRPr>
              </a:pPr>
              <a:r>
                <a:rPr sz="2800" b="1" dirty="0">
                  <a:latin typeface="Microsoft YaHei" panose="020B0503020204020204" pitchFamily="34" charset="-122"/>
                  <a:ea typeface="Microsoft YaHei" panose="020B0503020204020204" pitchFamily="34" charset="-122"/>
                </a:rPr>
                <a:t>Celebrating first beam at MC1</a:t>
              </a:r>
            </a:p>
            <a:p>
              <a:pPr algn="ctr" defTabSz="457200">
                <a:defRPr sz="3000">
                  <a:latin typeface="Helvetica Neue Medium"/>
                  <a:ea typeface="Helvetica Neue Medium"/>
                  <a:cs typeface="Helvetica Neue Medium"/>
                  <a:sym typeface="Helvetica Neue Medium"/>
                </a:defRPr>
              </a:pPr>
              <a:r>
                <a:rPr sz="2800" b="1" dirty="0">
                  <a:latin typeface="Microsoft YaHei" panose="020B0503020204020204" pitchFamily="34" charset="-122"/>
                  <a:ea typeface="Microsoft YaHei" panose="020B0503020204020204" pitchFamily="34" charset="-122"/>
                </a:rPr>
                <a:t>(Summer 2017)</a:t>
              </a:r>
            </a:p>
          </p:txBody>
        </p:sp>
        <p:pic>
          <p:nvPicPr>
            <p:cNvPr id="1664" name="IMG_4714.JPG" descr="IMG_4714.JPG"/>
            <p:cNvPicPr>
              <a:picLocks noChangeAspect="1"/>
            </p:cNvPicPr>
            <p:nvPr/>
          </p:nvPicPr>
          <p:blipFill>
            <a:blip r:embed="rId3"/>
            <a:stretch>
              <a:fillRect/>
            </a:stretch>
          </p:blipFill>
          <p:spPr>
            <a:xfrm>
              <a:off x="55271" y="-574327"/>
              <a:ext cx="5966891" cy="4475169"/>
            </a:xfrm>
            <a:prstGeom prst="rect">
              <a:avLst/>
            </a:prstGeom>
            <a:ln w="12700" cap="flat">
              <a:noFill/>
              <a:miter lim="400000"/>
            </a:ln>
            <a:effectLst/>
          </p:spPr>
        </p:pic>
      </p:grpSp>
      <p:pic>
        <p:nvPicPr>
          <p:cNvPr id="2" name="Picture 1">
            <a:extLst>
              <a:ext uri="{FF2B5EF4-FFF2-40B4-BE49-F238E27FC236}">
                <a16:creationId xmlns:a16="http://schemas.microsoft.com/office/drawing/2014/main" id="{EE9C88E3-404B-2EE8-FC78-222CCB65151B}"/>
              </a:ext>
            </a:extLst>
          </p:cNvPr>
          <p:cNvPicPr>
            <a:picLocks noChangeAspect="1"/>
          </p:cNvPicPr>
          <p:nvPr/>
        </p:nvPicPr>
        <p:blipFill>
          <a:blip r:embed="rId4"/>
          <a:stretch>
            <a:fillRect/>
          </a:stretch>
        </p:blipFill>
        <p:spPr>
          <a:xfrm>
            <a:off x="6991575" y="2704303"/>
            <a:ext cx="11780100" cy="6241445"/>
          </a:xfrm>
          <a:prstGeom prst="rect">
            <a:avLst/>
          </a:prstGeom>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5" nodeType="clickEffect">
                                  <p:stCondLst>
                                    <p:cond delay="0"/>
                                  </p:stCondLst>
                                  <p:iterate>
                                    <p:tmAbs val="0"/>
                                  </p:iterate>
                                  <p:childTnLst>
                                    <p:set>
                                      <p:cBhvr>
                                        <p:cTn id="10" fill="hold"/>
                                        <p:tgtEl>
                                          <p:spTgt spid="16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4" nodeType="clickEffect">
                                  <p:stCondLst>
                                    <p:cond delay="0"/>
                                  </p:stCondLst>
                                  <p:iterate>
                                    <p:tmAbs val="0"/>
                                  </p:iterate>
                                  <p:childTnLst>
                                    <p:set>
                                      <p:cBhvr>
                                        <p:cTn id="14" fill="hold"/>
                                        <p:tgtEl>
                                          <p:spTgt spid="16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iterate>
                                    <p:tmAbs val="0"/>
                                  </p:iterate>
                                  <p:childTnLst>
                                    <p:set>
                                      <p:cBhvr>
                                        <p:cTn id="18" fill="hold"/>
                                        <p:tgtEl>
                                          <p:spTgt spid="1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3" grpId="2" animBg="1" advAuto="0"/>
      <p:bldP spid="1662" grpId="4" animBg="1" advAuto="0"/>
      <p:bldP spid="1667" grpId="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A0F39C1-6D61-E307-FC56-358A5ECB6114}"/>
                  </a:ext>
                </a:extLst>
              </p:cNvPr>
              <p:cNvSpPr txBox="1"/>
              <p:nvPr/>
            </p:nvSpPr>
            <p:spPr>
              <a:xfrm>
                <a:off x="13890445" y="10293091"/>
                <a:ext cx="8894999" cy="2188612"/>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760852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sSubPr>
                        <m:e>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𝝎</m:t>
                          </m:r>
                        </m:e>
                        <m: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𝒂</m:t>
                          </m:r>
                        </m:sub>
                      </m:s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m:t>
                      </m:r>
                      <m:sSub>
                        <m:sSub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sSubPr>
                        <m:e>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𝝎</m:t>
                          </m:r>
                        </m:e>
                        <m: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𝒔</m:t>
                          </m:r>
                        </m:sub>
                      </m:s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m:t>
                      </m:r>
                      <m:sSub>
                        <m:sSub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sSubPr>
                        <m:e>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𝝎</m:t>
                          </m:r>
                        </m:e>
                        <m: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𝒄</m:t>
                          </m:r>
                        </m:sub>
                      </m:s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m:t>
                      </m:r>
                      <m:sSub>
                        <m:sSub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sSubPr>
                        <m:e>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𝒂</m:t>
                          </m:r>
                        </m:e>
                        <m: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𝝁</m:t>
                          </m:r>
                        </m:sub>
                      </m:sSub>
                      <m:f>
                        <m:f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fPr>
                        <m:num>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𝒆𝑩</m:t>
                          </m:r>
                        </m:num>
                        <m:den>
                          <m:sSub>
                            <m:sSubPr>
                              <m:ctrlP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ctrlPr>
                            </m:sSubPr>
                            <m:e>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𝒎</m:t>
                              </m:r>
                            </m:e>
                            <m:sub>
                              <m:r>
                                <a:rPr kumimoji="0" lang="en-US" sz="6600" b="1" i="1" u="none" strike="noStrike" cap="none" spc="0" normalizeH="0" baseline="0" smtClean="0">
                                  <a:ln>
                                    <a:noFill/>
                                  </a:ln>
                                  <a:solidFill>
                                    <a:schemeClr val="tx1"/>
                                  </a:solidFill>
                                  <a:effectLst/>
                                  <a:uFillTx/>
                                  <a:latin typeface="Cambria Math" panose="02040503050406030204" pitchFamily="18" charset="0"/>
                                  <a:sym typeface="Helvetica Neue"/>
                                </a:rPr>
                                <m:t>𝝁</m:t>
                              </m:r>
                            </m:sub>
                          </m:sSub>
                        </m:den>
                      </m:f>
                    </m:oMath>
                  </m:oMathPara>
                </a14:m>
                <a:endParaRPr kumimoji="0" lang="en-US" sz="6600" b="1" i="0" u="none" strike="noStrike" cap="none" spc="0" normalizeH="0" baseline="0" dirty="0">
                  <a:ln>
                    <a:noFill/>
                  </a:ln>
                  <a:solidFill>
                    <a:schemeClr val="tx1"/>
                  </a:solidFill>
                  <a:effectLst/>
                  <a:uFillTx/>
                  <a:latin typeface="Helvetica Neue" panose="02000503000000020004" pitchFamily="2" charset="0"/>
                  <a:ea typeface="Helvetica Neue" panose="02000503000000020004" pitchFamily="2" charset="0"/>
                  <a:cs typeface="Helvetica Neue" panose="02000503000000020004" pitchFamily="2" charset="0"/>
                  <a:sym typeface="Helvetica Neue"/>
                </a:endParaRPr>
              </a:p>
            </p:txBody>
          </p:sp>
        </mc:Choice>
        <mc:Fallback xmlns="">
          <p:sp>
            <p:nvSpPr>
              <p:cNvPr id="4" name="TextBox 3">
                <a:extLst>
                  <a:ext uri="{FF2B5EF4-FFF2-40B4-BE49-F238E27FC236}">
                    <a16:creationId xmlns:a16="http://schemas.microsoft.com/office/drawing/2014/main" id="{7A0F39C1-6D61-E307-FC56-358A5ECB6114}"/>
                  </a:ext>
                </a:extLst>
              </p:cNvPr>
              <p:cNvSpPr txBox="1">
                <a:spLocks noRot="1" noChangeAspect="1" noMove="1" noResize="1" noEditPoints="1" noAdjustHandles="1" noChangeArrowheads="1" noChangeShapeType="1" noTextEdit="1"/>
              </p:cNvSpPr>
              <p:nvPr/>
            </p:nvSpPr>
            <p:spPr>
              <a:xfrm>
                <a:off x="13890445" y="10293091"/>
                <a:ext cx="8894999" cy="2188612"/>
              </a:xfrm>
              <a:prstGeom prst="rect">
                <a:avLst/>
              </a:prstGeom>
              <a:blipFill>
                <a:blip r:embed="rId2"/>
                <a:stretch>
                  <a:fillRect l="-1852" b="-9195"/>
                </a:stretch>
              </a:blipFill>
              <a:ln w="3175" cap="flat">
                <a:noFill/>
                <a:miter lim="400000"/>
              </a:ln>
              <a:effectLst/>
            </p:spPr>
            <p:txBody>
              <a:bodyPr/>
              <a:lstStyle/>
              <a:p>
                <a:r>
                  <a:rPr lang="en-US">
                    <a:noFill/>
                  </a:rPr>
                  <a:t> </a:t>
                </a:r>
              </a:p>
            </p:txBody>
          </p:sp>
        </mc:Fallback>
      </mc:AlternateContent>
      <p:pic>
        <p:nvPicPr>
          <p:cNvPr id="1669" name="Picture 7" descr="Picture 7"/>
          <p:cNvPicPr>
            <a:picLocks noChangeAspect="1"/>
          </p:cNvPicPr>
          <p:nvPr/>
        </p:nvPicPr>
        <p:blipFill rotWithShape="1">
          <a:blip r:embed="rId3"/>
          <a:srcRect l="16532" t="7349" r="17283" b="12362"/>
          <a:stretch/>
        </p:blipFill>
        <p:spPr>
          <a:xfrm>
            <a:off x="14741235" y="2365011"/>
            <a:ext cx="6734318" cy="6762326"/>
          </a:xfrm>
          <a:prstGeom prst="rect">
            <a:avLst/>
          </a:prstGeom>
          <a:ln w="12700">
            <a:miter lim="400000"/>
          </a:ln>
        </p:spPr>
      </p:pic>
      <p:sp>
        <p:nvSpPr>
          <p:cNvPr id="167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1671" name="Principle of g-2 measurement"/>
          <p:cNvSpPr txBox="1">
            <a:spLocks noGrp="1"/>
          </p:cNvSpPr>
          <p:nvPr>
            <p:ph type="title"/>
          </p:nvPr>
        </p:nvSpPr>
        <p:spPr>
          <a:prstGeom prst="rect">
            <a:avLst/>
          </a:prstGeom>
        </p:spPr>
        <p:txBody>
          <a:bodyPr/>
          <a:lstStyle>
            <a:lvl1pPr defTabSz="1700783">
              <a:defRPr sz="8184"/>
            </a:lvl1pPr>
          </a:lstStyle>
          <a:p>
            <a:r>
              <a:t>Principle of g-2 measurement</a:t>
            </a:r>
          </a:p>
        </p:txBody>
      </p:sp>
      <p:pic>
        <p:nvPicPr>
          <p:cNvPr id="2" name="Image" descr="Image">
            <a:extLst>
              <a:ext uri="{FF2B5EF4-FFF2-40B4-BE49-F238E27FC236}">
                <a16:creationId xmlns:a16="http://schemas.microsoft.com/office/drawing/2014/main" id="{00FEECE7-4DAD-423D-B469-6EFC8E695701}"/>
              </a:ext>
            </a:extLst>
          </p:cNvPr>
          <p:cNvPicPr>
            <a:picLocks noChangeAspect="1"/>
          </p:cNvPicPr>
          <p:nvPr/>
        </p:nvPicPr>
        <p:blipFill>
          <a:blip r:embed="rId4"/>
          <a:stretch>
            <a:fillRect/>
          </a:stretch>
        </p:blipFill>
        <p:spPr>
          <a:xfrm>
            <a:off x="1070234" y="3919394"/>
            <a:ext cx="10463451" cy="8926294"/>
          </a:xfrm>
          <a:prstGeom prst="rect">
            <a:avLst/>
          </a:prstGeom>
          <a:ln w="12700">
            <a:miter lim="400000"/>
          </a:ln>
        </p:spPr>
      </p:pic>
      <p:grpSp>
        <p:nvGrpSpPr>
          <p:cNvPr id="12" name="Group 11">
            <a:extLst>
              <a:ext uri="{FF2B5EF4-FFF2-40B4-BE49-F238E27FC236}">
                <a16:creationId xmlns:a16="http://schemas.microsoft.com/office/drawing/2014/main" id="{8765DEBF-B034-6CBD-9605-6329ACFDBDB5}"/>
              </a:ext>
            </a:extLst>
          </p:cNvPr>
          <p:cNvGrpSpPr/>
          <p:nvPr/>
        </p:nvGrpSpPr>
        <p:grpSpPr>
          <a:xfrm>
            <a:off x="1250599" y="2382774"/>
            <a:ext cx="9171098" cy="3359998"/>
            <a:chOff x="1250599" y="2382774"/>
            <a:chExt cx="9171098" cy="3359998"/>
          </a:xfrm>
        </p:grpSpPr>
        <p:sp>
          <p:nvSpPr>
            <p:cNvPr id="5" name="Right Arrow 4">
              <a:extLst>
                <a:ext uri="{FF2B5EF4-FFF2-40B4-BE49-F238E27FC236}">
                  <a16:creationId xmlns:a16="http://schemas.microsoft.com/office/drawing/2014/main" id="{E5A93FDE-2753-908D-59C5-800A79DCF88A}"/>
                </a:ext>
              </a:extLst>
            </p:cNvPr>
            <p:cNvSpPr/>
            <p:nvPr/>
          </p:nvSpPr>
          <p:spPr>
            <a:xfrm rot="2019640">
              <a:off x="4280199" y="4953454"/>
              <a:ext cx="4842127" cy="789318"/>
            </a:xfrm>
            <a:prstGeom prst="rightArrow">
              <a:avLst>
                <a:gd name="adj1" fmla="val 55792"/>
                <a:gd name="adj2" fmla="val 50000"/>
              </a:avLst>
            </a:prstGeom>
            <a:solidFill>
              <a:srgbClr val="FF0000"/>
            </a:solidFill>
            <a:ln w="254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6" name="TextBox 5">
              <a:extLst>
                <a:ext uri="{FF2B5EF4-FFF2-40B4-BE49-F238E27FC236}">
                  <a16:creationId xmlns:a16="http://schemas.microsoft.com/office/drawing/2014/main" id="{911EEAFE-4165-3D63-A6DE-98ED7FC3B68B}"/>
                </a:ext>
              </a:extLst>
            </p:cNvPr>
            <p:cNvSpPr txBox="1"/>
            <p:nvPr/>
          </p:nvSpPr>
          <p:spPr>
            <a:xfrm>
              <a:off x="1250599" y="2382774"/>
              <a:ext cx="9171098" cy="141577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FF0000"/>
                  </a:solidFill>
                  <a:effectLst/>
                  <a:uFillTx/>
                  <a:latin typeface="Microsoft YaHei" panose="020B0503020204020204" pitchFamily="34" charset="-122"/>
                  <a:ea typeface="Microsoft YaHei" panose="020B0503020204020204" pitchFamily="34" charset="-122"/>
                  <a:sym typeface="Times New Roman"/>
                </a:rPr>
                <a:t>Inject a spin-polarized muon beam</a:t>
              </a:r>
            </a:p>
            <a:p>
              <a:pPr marL="0" marR="0" indent="0" algn="ctr" defTabSz="18288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FF0000"/>
                  </a:solidFill>
                  <a:effectLst/>
                  <a:uFillTx/>
                  <a:latin typeface="Microsoft YaHei" panose="020B0503020204020204" pitchFamily="34" charset="-122"/>
                  <a:ea typeface="Microsoft YaHei" panose="020B0503020204020204" pitchFamily="34" charset="-122"/>
                  <a:sym typeface="Times New Roman"/>
                </a:rPr>
                <a:t>into a magnetic storage ring</a:t>
              </a:r>
            </a:p>
          </p:txBody>
        </p:sp>
      </p:grpSp>
      <p:grpSp>
        <p:nvGrpSpPr>
          <p:cNvPr id="13" name="Group 12">
            <a:extLst>
              <a:ext uri="{FF2B5EF4-FFF2-40B4-BE49-F238E27FC236}">
                <a16:creationId xmlns:a16="http://schemas.microsoft.com/office/drawing/2014/main" id="{CCE37887-EEE5-3ABF-FC0C-92A533DE8EDA}"/>
              </a:ext>
            </a:extLst>
          </p:cNvPr>
          <p:cNvGrpSpPr/>
          <p:nvPr/>
        </p:nvGrpSpPr>
        <p:grpSpPr>
          <a:xfrm>
            <a:off x="12608345" y="8951640"/>
            <a:ext cx="3507726" cy="3161575"/>
            <a:chOff x="12608345" y="8951640"/>
            <a:chExt cx="3507726" cy="3161575"/>
          </a:xfrm>
        </p:grpSpPr>
        <p:sp>
          <p:nvSpPr>
            <p:cNvPr id="1681" name="measure difference in frequency precisely"/>
            <p:cNvSpPr txBox="1"/>
            <p:nvPr/>
          </p:nvSpPr>
          <p:spPr>
            <a:xfrm>
              <a:off x="12608345" y="8951640"/>
              <a:ext cx="3507726" cy="160196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lgn="ctr" defTabSz="584200">
                <a:defRPr b="1">
                  <a:solidFill>
                    <a:srgbClr val="FF2600"/>
                  </a:solidFill>
                  <a:latin typeface="Helvetica Neue"/>
                  <a:ea typeface="Helvetica Neue"/>
                  <a:cs typeface="Helvetica Neue"/>
                  <a:sym typeface="Helvetica Neue"/>
                </a:defRPr>
              </a:lvl1pPr>
            </a:lstStyle>
            <a:p>
              <a:r>
                <a:rPr lang="en-US" dirty="0">
                  <a:latin typeface="Microsoft YaHei" panose="020B0503020204020204" pitchFamily="34" charset="-122"/>
                  <a:ea typeface="Microsoft YaHei" panose="020B0503020204020204" pitchFamily="34" charset="-122"/>
                </a:rPr>
                <a:t>M</a:t>
              </a:r>
              <a:r>
                <a:rPr dirty="0">
                  <a:latin typeface="Microsoft YaHei" panose="020B0503020204020204" pitchFamily="34" charset="-122"/>
                  <a:ea typeface="Microsoft YaHei" panose="020B0503020204020204" pitchFamily="34" charset="-122"/>
                </a:rPr>
                <a:t>easure </a:t>
              </a:r>
              <a:r>
                <a:rPr lang="en-US" dirty="0">
                  <a:latin typeface="Microsoft YaHei" panose="020B0503020204020204" pitchFamily="34" charset="-122"/>
                  <a:ea typeface="Microsoft YaHei" panose="020B0503020204020204" pitchFamily="34" charset="-122"/>
                </a:rPr>
                <a:t>the </a:t>
              </a:r>
              <a:r>
                <a:rPr dirty="0">
                  <a:latin typeface="Microsoft YaHei" panose="020B0503020204020204" pitchFamily="34" charset="-122"/>
                  <a:ea typeface="Microsoft YaHei" panose="020B0503020204020204" pitchFamily="34" charset="-122"/>
                </a:rPr>
                <a:t>difference in frequency</a:t>
              </a:r>
            </a:p>
          </p:txBody>
        </p:sp>
        <p:sp>
          <p:nvSpPr>
            <p:cNvPr id="7" name="Oval 6">
              <a:extLst>
                <a:ext uri="{FF2B5EF4-FFF2-40B4-BE49-F238E27FC236}">
                  <a16:creationId xmlns:a16="http://schemas.microsoft.com/office/drawing/2014/main" id="{9207D7CD-54B7-43AE-19D1-8A8FC5F2EE06}"/>
                </a:ext>
              </a:extLst>
            </p:cNvPr>
            <p:cNvSpPr/>
            <p:nvPr/>
          </p:nvSpPr>
          <p:spPr>
            <a:xfrm>
              <a:off x="13685620" y="10794509"/>
              <a:ext cx="1468581" cy="1318706"/>
            </a:xfrm>
            <a:prstGeom prst="ellipse">
              <a:avLst/>
            </a:prstGeom>
            <a:noFill/>
            <a:ln w="381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grpSp>
        <p:nvGrpSpPr>
          <p:cNvPr id="14" name="Group 13">
            <a:extLst>
              <a:ext uri="{FF2B5EF4-FFF2-40B4-BE49-F238E27FC236}">
                <a16:creationId xmlns:a16="http://schemas.microsoft.com/office/drawing/2014/main" id="{4C1BFD21-2693-9710-A1A0-C792DB01B7AB}"/>
              </a:ext>
            </a:extLst>
          </p:cNvPr>
          <p:cNvGrpSpPr/>
          <p:nvPr/>
        </p:nvGrpSpPr>
        <p:grpSpPr>
          <a:xfrm>
            <a:off x="19323621" y="8490030"/>
            <a:ext cx="4987636" cy="2650004"/>
            <a:chOff x="19323621" y="8490030"/>
            <a:chExt cx="4987636" cy="2650004"/>
          </a:xfrm>
        </p:grpSpPr>
        <p:sp>
          <p:nvSpPr>
            <p:cNvPr id="1682" name="homogenous field and precise field measurement"/>
            <p:cNvSpPr txBox="1"/>
            <p:nvPr/>
          </p:nvSpPr>
          <p:spPr>
            <a:xfrm>
              <a:off x="19323621" y="8490030"/>
              <a:ext cx="4987636" cy="160196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lgn="ctr" defTabSz="584200">
                <a:defRPr b="1">
                  <a:solidFill>
                    <a:srgbClr val="FF2600"/>
                  </a:solidFill>
                  <a:latin typeface="Helvetica Neue"/>
                  <a:ea typeface="Helvetica Neue"/>
                  <a:cs typeface="Helvetica Neue"/>
                  <a:sym typeface="Helvetica Neue"/>
                </a:defRPr>
              </a:lvl1pPr>
            </a:lstStyle>
            <a:p>
              <a:r>
                <a:rPr lang="en-US" dirty="0">
                  <a:latin typeface="Microsoft YaHei" panose="020B0503020204020204" pitchFamily="34" charset="-122"/>
                  <a:ea typeface="Microsoft YaHei" panose="020B0503020204020204" pitchFamily="34" charset="-122"/>
                </a:rPr>
                <a:t>Measure the magnetic </a:t>
              </a:r>
              <a:r>
                <a:rPr dirty="0">
                  <a:latin typeface="Microsoft YaHei" panose="020B0503020204020204" pitchFamily="34" charset="-122"/>
                  <a:ea typeface="Microsoft YaHei" panose="020B0503020204020204" pitchFamily="34" charset="-122"/>
                </a:rPr>
                <a:t>field</a:t>
              </a:r>
              <a:endParaRPr lang="en-US" dirty="0">
                <a:latin typeface="Microsoft YaHei" panose="020B0503020204020204" pitchFamily="34" charset="-122"/>
                <a:ea typeface="Microsoft YaHei" panose="020B0503020204020204" pitchFamily="34" charset="-122"/>
              </a:endParaRPr>
            </a:p>
            <a:p>
              <a:r>
                <a:rPr lang="en-US" dirty="0">
                  <a:latin typeface="Microsoft YaHei" panose="020B0503020204020204" pitchFamily="34" charset="-122"/>
                  <a:ea typeface="Microsoft YaHei" panose="020B0503020204020204" pitchFamily="34" charset="-122"/>
                </a:rPr>
                <a:t>of the storage ring</a:t>
              </a:r>
              <a:endParaRPr dirty="0">
                <a:latin typeface="Microsoft YaHei" panose="020B0503020204020204" pitchFamily="34" charset="-122"/>
                <a:ea typeface="Microsoft YaHei" panose="020B0503020204020204" pitchFamily="34" charset="-122"/>
              </a:endParaRPr>
            </a:p>
          </p:txBody>
        </p:sp>
        <p:sp>
          <p:nvSpPr>
            <p:cNvPr id="8" name="Oval 7">
              <a:extLst>
                <a:ext uri="{FF2B5EF4-FFF2-40B4-BE49-F238E27FC236}">
                  <a16:creationId xmlns:a16="http://schemas.microsoft.com/office/drawing/2014/main" id="{4F708FC2-2E3C-BAC1-A5CA-055A6C311250}"/>
                </a:ext>
              </a:extLst>
            </p:cNvPr>
            <p:cNvSpPr>
              <a:spLocks noChangeAspect="1"/>
            </p:cNvSpPr>
            <p:nvPr/>
          </p:nvSpPr>
          <p:spPr>
            <a:xfrm>
              <a:off x="21762021" y="10225634"/>
              <a:ext cx="914400" cy="914400"/>
            </a:xfrm>
            <a:prstGeom prst="ellipse">
              <a:avLst/>
            </a:prstGeom>
            <a:noFill/>
            <a:ln w="381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grpSp>
        <p:nvGrpSpPr>
          <p:cNvPr id="11" name="Group 10">
            <a:extLst>
              <a:ext uri="{FF2B5EF4-FFF2-40B4-BE49-F238E27FC236}">
                <a16:creationId xmlns:a16="http://schemas.microsoft.com/office/drawing/2014/main" id="{F279F860-BFFC-9432-D073-238FB25AE0EF}"/>
              </a:ext>
            </a:extLst>
          </p:cNvPr>
          <p:cNvGrpSpPr/>
          <p:nvPr/>
        </p:nvGrpSpPr>
        <p:grpSpPr>
          <a:xfrm>
            <a:off x="18290617" y="10930197"/>
            <a:ext cx="3507726" cy="2569685"/>
            <a:chOff x="18290617" y="10930197"/>
            <a:chExt cx="3507726" cy="2569685"/>
          </a:xfrm>
        </p:grpSpPr>
        <p:sp>
          <p:nvSpPr>
            <p:cNvPr id="9" name="Oval 8">
              <a:extLst>
                <a:ext uri="{FF2B5EF4-FFF2-40B4-BE49-F238E27FC236}">
                  <a16:creationId xmlns:a16="http://schemas.microsoft.com/office/drawing/2014/main" id="{C9EC8A14-0DB1-4563-6D29-1097D5FA8978}"/>
                </a:ext>
              </a:extLst>
            </p:cNvPr>
            <p:cNvSpPr>
              <a:spLocks noChangeAspect="1"/>
            </p:cNvSpPr>
            <p:nvPr/>
          </p:nvSpPr>
          <p:spPr>
            <a:xfrm>
              <a:off x="20150680" y="10930197"/>
              <a:ext cx="1097280" cy="1097280"/>
            </a:xfrm>
            <a:prstGeom prst="ellipse">
              <a:avLst/>
            </a:prstGeom>
            <a:noFill/>
            <a:ln w="38100" cap="flat">
              <a:solidFill>
                <a:srgbClr val="0432F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sp>
          <p:nvSpPr>
            <p:cNvPr id="10" name="measure difference in frequency precisely">
              <a:extLst>
                <a:ext uri="{FF2B5EF4-FFF2-40B4-BE49-F238E27FC236}">
                  <a16:creationId xmlns:a16="http://schemas.microsoft.com/office/drawing/2014/main" id="{D34764F1-6F3D-A1AA-60C9-3FD31B8900F9}"/>
                </a:ext>
              </a:extLst>
            </p:cNvPr>
            <p:cNvSpPr txBox="1"/>
            <p:nvPr/>
          </p:nvSpPr>
          <p:spPr>
            <a:xfrm>
              <a:off x="18290617" y="11897913"/>
              <a:ext cx="3507726" cy="160196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lgn="ctr" defTabSz="584200">
                <a:defRPr b="1">
                  <a:solidFill>
                    <a:srgbClr val="FF2600"/>
                  </a:solidFill>
                  <a:latin typeface="Helvetica Neue"/>
                  <a:ea typeface="Helvetica Neue"/>
                  <a:cs typeface="Helvetica Neue"/>
                  <a:sym typeface="Helvetica Neue"/>
                </a:defRPr>
              </a:lvl1pPr>
            </a:lstStyle>
            <a:p>
              <a:r>
                <a:rPr lang="en-US" dirty="0">
                  <a:solidFill>
                    <a:srgbClr val="0432FF"/>
                  </a:solidFill>
                  <a:latin typeface="Microsoft YaHei" panose="020B0503020204020204" pitchFamily="34" charset="-122"/>
                  <a:ea typeface="Microsoft YaHei" panose="020B0503020204020204" pitchFamily="34" charset="-122"/>
                </a:rPr>
                <a:t>Obtain g-2</a:t>
              </a:r>
              <a:endParaRPr dirty="0">
                <a:solidFill>
                  <a:srgbClr val="0432FF"/>
                </a:solidFill>
                <a:latin typeface="Microsoft YaHei" panose="020B0503020204020204" pitchFamily="34" charset="-122"/>
                <a:ea typeface="Microsoft YaHei" panose="020B0503020204020204" pitchFamily="34" charset="-122"/>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1727" name="14 m diameter, 1.45 T C-shaped superconducting magnet stores muons"/>
          <p:cNvSpPr txBox="1">
            <a:spLocks noGrp="1"/>
          </p:cNvSpPr>
          <p:nvPr>
            <p:ph type="body" sz="quarter" idx="1"/>
          </p:nvPr>
        </p:nvSpPr>
        <p:spPr>
          <a:xfrm>
            <a:off x="1160238" y="2733366"/>
            <a:ext cx="8095158" cy="1938537"/>
          </a:xfrm>
          <a:prstGeom prst="rect">
            <a:avLst/>
          </a:prstGeom>
        </p:spPr>
        <p:txBody>
          <a:bodyPr>
            <a:normAutofit/>
          </a:bodyPr>
          <a:lstStyle>
            <a:lvl1pPr marL="443484" indent="-443484" defTabSz="1773936">
              <a:spcBef>
                <a:spcPts val="2300"/>
              </a:spcBef>
              <a:defRPr sz="5432"/>
            </a:lvl1pPr>
          </a:lstStyle>
          <a:p>
            <a:r>
              <a:rPr sz="4800" dirty="0"/>
              <a:t>14 m diameter</a:t>
            </a:r>
            <a:r>
              <a:rPr lang="en-US" sz="4800" dirty="0"/>
              <a:t>, </a:t>
            </a:r>
            <a:r>
              <a:rPr sz="4800" dirty="0"/>
              <a:t>1.45 T</a:t>
            </a:r>
            <a:endParaRPr lang="en-US" sz="4800" dirty="0"/>
          </a:p>
          <a:p>
            <a:r>
              <a:rPr sz="4800" dirty="0"/>
              <a:t>C-shaped </a:t>
            </a:r>
            <a:r>
              <a:rPr lang="en-US" sz="4800" dirty="0"/>
              <a:t>SC </a:t>
            </a:r>
            <a:r>
              <a:rPr sz="4800" dirty="0"/>
              <a:t>magnet</a:t>
            </a:r>
            <a:endParaRPr sz="1050" dirty="0"/>
          </a:p>
        </p:txBody>
      </p:sp>
      <p:sp>
        <p:nvSpPr>
          <p:cNvPr id="1728" name="Real world experiment: storage ring"/>
          <p:cNvSpPr txBox="1">
            <a:spLocks noGrp="1"/>
          </p:cNvSpPr>
          <p:nvPr>
            <p:ph type="title"/>
          </p:nvPr>
        </p:nvSpPr>
        <p:spPr>
          <a:xfrm>
            <a:off x="550078" y="459650"/>
            <a:ext cx="17037905" cy="1427088"/>
          </a:xfrm>
          <a:prstGeom prst="rect">
            <a:avLst/>
          </a:prstGeom>
        </p:spPr>
        <p:txBody>
          <a:bodyPr>
            <a:normAutofit fontScale="90000"/>
          </a:bodyPr>
          <a:lstStyle>
            <a:lvl1pPr defTabSz="1609344">
              <a:defRPr sz="7744"/>
            </a:lvl1pPr>
          </a:lstStyle>
          <a:p>
            <a:r>
              <a:rPr lang="en-US" dirty="0"/>
              <a:t>Muon g-2 superconducting storage </a:t>
            </a:r>
            <a:r>
              <a:rPr dirty="0"/>
              <a:t>ring</a:t>
            </a:r>
          </a:p>
        </p:txBody>
      </p:sp>
      <p:pic>
        <p:nvPicPr>
          <p:cNvPr id="1729" name="Image" descr="Image"/>
          <p:cNvPicPr>
            <a:picLocks noChangeAspect="1"/>
          </p:cNvPicPr>
          <p:nvPr/>
        </p:nvPicPr>
        <p:blipFill>
          <a:blip r:embed="rId3"/>
          <a:stretch>
            <a:fillRect/>
          </a:stretch>
        </p:blipFill>
        <p:spPr>
          <a:xfrm>
            <a:off x="550078" y="4671903"/>
            <a:ext cx="8920616" cy="8216358"/>
          </a:xfrm>
          <a:prstGeom prst="rect">
            <a:avLst/>
          </a:prstGeom>
          <a:ln w="12700">
            <a:miter lim="400000"/>
          </a:ln>
        </p:spPr>
      </p:pic>
      <p:pic>
        <p:nvPicPr>
          <p:cNvPr id="1730" name="Image" descr="Image"/>
          <p:cNvPicPr>
            <a:picLocks noChangeAspect="1"/>
          </p:cNvPicPr>
          <p:nvPr/>
        </p:nvPicPr>
        <p:blipFill>
          <a:blip r:embed="rId4"/>
          <a:stretch>
            <a:fillRect/>
          </a:stretch>
        </p:blipFill>
        <p:spPr>
          <a:xfrm>
            <a:off x="18521815" y="203925"/>
            <a:ext cx="2272363" cy="1938537"/>
          </a:xfrm>
          <a:prstGeom prst="rect">
            <a:avLst/>
          </a:prstGeom>
          <a:ln w="12700">
            <a:miter lim="400000"/>
          </a:ln>
        </p:spPr>
      </p:pic>
      <p:sp>
        <p:nvSpPr>
          <p:cNvPr id="2" name="In-vacuum NMR trolley maps field every ~3 days…">
            <a:extLst>
              <a:ext uri="{FF2B5EF4-FFF2-40B4-BE49-F238E27FC236}">
                <a16:creationId xmlns:a16="http://schemas.microsoft.com/office/drawing/2014/main" id="{CF24A40C-B57E-C366-D801-BF837A68B19F}"/>
              </a:ext>
            </a:extLst>
          </p:cNvPr>
          <p:cNvSpPr txBox="1">
            <a:spLocks/>
          </p:cNvSpPr>
          <p:nvPr/>
        </p:nvSpPr>
        <p:spPr>
          <a:xfrm>
            <a:off x="10026514" y="2456276"/>
            <a:ext cx="13997268" cy="1070562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ormAutofit/>
          </a:bodyPr>
          <a:lstStyle>
            <a:lvl1pPr marL="457200" marR="0" indent="-457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1pPr>
            <a:lvl2pPr marL="990600" marR="0" indent="-533400" algn="l" defTabSz="1828800" rtl="0" latinLnBrk="0">
              <a:lnSpc>
                <a:spcPct val="100000"/>
              </a:lnSpc>
              <a:spcBef>
                <a:spcPts val="2400"/>
              </a:spcBef>
              <a:spcAft>
                <a:spcPts val="0"/>
              </a:spcAft>
              <a:buClrTx/>
              <a:buSzPct val="100000"/>
              <a:buFont typeface="Arial"/>
              <a:buChar char="•"/>
              <a:tabLst/>
              <a:defRPr sz="5200" b="0" i="0" u="none" strike="noStrike" cap="none" spc="0" baseline="0">
                <a:solidFill>
                  <a:srgbClr val="183E92"/>
                </a:solidFill>
                <a:uFillTx/>
                <a:latin typeface="微软雅黑"/>
                <a:ea typeface="微软雅黑"/>
                <a:cs typeface="微软雅黑"/>
                <a:sym typeface="微软雅黑"/>
              </a:defRPr>
            </a:lvl2pPr>
            <a:lvl3pPr marL="1554479" marR="0" indent="-640079" algn="l" defTabSz="1828800" rtl="0" latinLnBrk="0">
              <a:lnSpc>
                <a:spcPct val="100000"/>
              </a:lnSpc>
              <a:spcBef>
                <a:spcPts val="2400"/>
              </a:spcBef>
              <a:spcAft>
                <a:spcPts val="0"/>
              </a:spcAft>
              <a:buClrTx/>
              <a:buSzPct val="100000"/>
              <a:buFont typeface="Arial"/>
              <a:buChar char="•"/>
              <a:tabLst/>
              <a:defRPr sz="4800" b="0" i="0" u="none" strike="noStrike" cap="none" spc="0" baseline="0">
                <a:solidFill>
                  <a:srgbClr val="FF2600"/>
                </a:solidFill>
                <a:uFillTx/>
                <a:latin typeface="微软雅黑"/>
                <a:ea typeface="微软雅黑"/>
                <a:cs typeface="微软雅黑"/>
                <a:sym typeface="微软雅黑"/>
              </a:defRPr>
            </a:lvl3pPr>
            <a:lvl4pPr marL="2082800" marR="0" indent="-711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4pPr>
            <a:lvl5pPr marL="2540000" marR="0" indent="-711200" algn="l" defTabSz="1828800" rtl="0" latinLnBrk="0">
              <a:lnSpc>
                <a:spcPct val="100000"/>
              </a:lnSpc>
              <a:spcBef>
                <a:spcPts val="24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5pPr>
            <a:lvl6pPr marL="29972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6pPr>
            <a:lvl7pPr marL="34544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7pPr>
            <a:lvl8pPr marL="39116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8pPr>
            <a:lvl9pPr marL="4368800" marR="0" indent="-711200" algn="l" defTabSz="1828800" rtl="0" latinLnBrk="0">
              <a:lnSpc>
                <a:spcPct val="90000"/>
              </a:lnSpc>
              <a:spcBef>
                <a:spcPts val="2000"/>
              </a:spcBef>
              <a:spcAft>
                <a:spcPts val="0"/>
              </a:spcAft>
              <a:buClrTx/>
              <a:buSzPct val="100000"/>
              <a:buFont typeface="Arial"/>
              <a:buChar char="•"/>
              <a:tabLst/>
              <a:defRPr sz="5600" b="0" i="0" u="none" strike="noStrike" cap="none" spc="0" baseline="0">
                <a:solidFill>
                  <a:srgbClr val="000000"/>
                </a:solidFill>
                <a:uFillTx/>
                <a:latin typeface="微软雅黑"/>
                <a:ea typeface="微软雅黑"/>
                <a:cs typeface="微软雅黑"/>
                <a:sym typeface="微软雅黑"/>
              </a:defRPr>
            </a:lvl9pPr>
          </a:lstStyle>
          <a:p>
            <a:pPr hangingPunct="1">
              <a:defRPr sz="4800">
                <a:latin typeface="Helvetica Neue"/>
                <a:ea typeface="Helvetica Neue"/>
                <a:cs typeface="Helvetica Neue"/>
                <a:sym typeface="Helvetica Neue"/>
              </a:defRPr>
            </a:pPr>
            <a:r>
              <a:rPr lang="en-US" sz="4800" dirty="0">
                <a:latin typeface="Helvetica Neue"/>
                <a:ea typeface="Helvetica Neue"/>
                <a:cs typeface="Helvetica Neue"/>
                <a:sym typeface="Helvetica Neue"/>
              </a:rPr>
              <a:t>In-vacuum NMR trolley maps field every ~3 days</a:t>
            </a:r>
          </a:p>
          <a:p>
            <a:pPr hangingPunct="1">
              <a:defRPr sz="4000">
                <a:latin typeface="Helvetica Neue"/>
                <a:ea typeface="Helvetica Neue"/>
                <a:cs typeface="Helvetica Neue"/>
                <a:sym typeface="Helvetica Neue"/>
              </a:defRPr>
            </a:pPr>
            <a:endParaRPr lang="en-US" sz="4000" dirty="0">
              <a:latin typeface="Helvetica Neue"/>
              <a:ea typeface="Helvetica Neue"/>
              <a:cs typeface="Helvetica Neue"/>
              <a:sym typeface="Helvetica Neue"/>
            </a:endParaRPr>
          </a:p>
          <a:p>
            <a:pPr hangingPunct="1">
              <a:defRPr sz="4000">
                <a:latin typeface="Helvetica Neue"/>
                <a:ea typeface="Helvetica Neue"/>
                <a:cs typeface="Helvetica Neue"/>
                <a:sym typeface="Helvetica Neue"/>
              </a:defRPr>
            </a:pPr>
            <a:endParaRPr lang="en-US" sz="4000" dirty="0">
              <a:latin typeface="Helvetica Neue"/>
              <a:ea typeface="Helvetica Neue"/>
              <a:cs typeface="Helvetica Neue"/>
              <a:sym typeface="Helvetica Neue"/>
            </a:endParaRPr>
          </a:p>
          <a:p>
            <a:pPr marL="0" indent="0" hangingPunct="1">
              <a:buNone/>
              <a:defRPr sz="4000">
                <a:latin typeface="Helvetica Neue"/>
                <a:ea typeface="Helvetica Neue"/>
                <a:cs typeface="Helvetica Neue"/>
                <a:sym typeface="Helvetica Neue"/>
              </a:defRPr>
            </a:pPr>
            <a:endParaRPr lang="en-US" sz="4000" dirty="0">
              <a:latin typeface="Helvetica Neue"/>
              <a:ea typeface="Helvetica Neue"/>
              <a:cs typeface="Helvetica Neue"/>
              <a:sym typeface="Helvetica Neue"/>
            </a:endParaRPr>
          </a:p>
          <a:p>
            <a:pPr hangingPunct="1">
              <a:defRPr sz="4000">
                <a:latin typeface="Helvetica Neue"/>
                <a:ea typeface="Helvetica Neue"/>
                <a:cs typeface="Helvetica Neue"/>
                <a:sym typeface="Helvetica Neue"/>
              </a:defRPr>
            </a:pPr>
            <a:endParaRPr lang="en-US" sz="4000" dirty="0">
              <a:latin typeface="Helvetica Neue"/>
              <a:ea typeface="Helvetica Neue"/>
              <a:cs typeface="Helvetica Neue"/>
              <a:sym typeface="Helvetica Neue"/>
            </a:endParaRPr>
          </a:p>
          <a:p>
            <a:pPr hangingPunct="1">
              <a:tabLst>
                <a:tab pos="5862638" algn="l"/>
              </a:tabLst>
              <a:defRPr sz="4000">
                <a:latin typeface="Helvetica Neue"/>
                <a:ea typeface="Helvetica Neue"/>
                <a:cs typeface="Helvetica Neue"/>
                <a:sym typeface="Helvetica Neue"/>
              </a:defRPr>
            </a:pPr>
            <a:endParaRPr lang="en-US" sz="4000" dirty="0">
              <a:latin typeface="Helvetica Neue"/>
              <a:ea typeface="Helvetica Neue"/>
              <a:cs typeface="Helvetica Neue"/>
              <a:sym typeface="Helvetica Neue"/>
            </a:endParaRPr>
          </a:p>
          <a:p>
            <a:pPr hangingPunct="1">
              <a:defRPr sz="4800">
                <a:latin typeface="Helvetica Neue"/>
                <a:ea typeface="Helvetica Neue"/>
                <a:cs typeface="Helvetica Neue"/>
                <a:sym typeface="Helvetica Neue"/>
              </a:defRPr>
            </a:pPr>
            <a:r>
              <a:rPr lang="en-US" sz="4800" dirty="0">
                <a:latin typeface="Helvetica Neue"/>
                <a:ea typeface="Helvetica Neue"/>
                <a:cs typeface="Helvetica Neue"/>
                <a:sym typeface="Helvetica Neue"/>
              </a:rPr>
              <a:t>378 fixed NMR probes monitor field during muon storage at 72 locations</a:t>
            </a:r>
          </a:p>
        </p:txBody>
      </p:sp>
      <p:grpSp>
        <p:nvGrpSpPr>
          <p:cNvPr id="15" name="Group 14">
            <a:extLst>
              <a:ext uri="{FF2B5EF4-FFF2-40B4-BE49-F238E27FC236}">
                <a16:creationId xmlns:a16="http://schemas.microsoft.com/office/drawing/2014/main" id="{9CA610E4-4D46-DD1C-6770-68A8DAC034DB}"/>
              </a:ext>
            </a:extLst>
          </p:cNvPr>
          <p:cNvGrpSpPr/>
          <p:nvPr/>
        </p:nvGrpSpPr>
        <p:grpSpPr>
          <a:xfrm>
            <a:off x="11607571" y="3480963"/>
            <a:ext cx="10889553" cy="4664741"/>
            <a:chOff x="11607571" y="3480963"/>
            <a:chExt cx="10889553" cy="4664741"/>
          </a:xfrm>
        </p:grpSpPr>
        <p:grpSp>
          <p:nvGrpSpPr>
            <p:cNvPr id="3" name="Group">
              <a:extLst>
                <a:ext uri="{FF2B5EF4-FFF2-40B4-BE49-F238E27FC236}">
                  <a16:creationId xmlns:a16="http://schemas.microsoft.com/office/drawing/2014/main" id="{335BD4F3-0D82-6C48-2A3B-8A6FCEA7B574}"/>
                </a:ext>
              </a:extLst>
            </p:cNvPr>
            <p:cNvGrpSpPr/>
            <p:nvPr/>
          </p:nvGrpSpPr>
          <p:grpSpPr>
            <a:xfrm>
              <a:off x="11607571" y="3480963"/>
              <a:ext cx="5255414" cy="4645970"/>
              <a:chOff x="0" y="0"/>
              <a:chExt cx="5255412" cy="4645969"/>
            </a:xfrm>
          </p:grpSpPr>
          <p:pic>
            <p:nvPicPr>
              <p:cNvPr id="4" name="Image" descr="Image">
                <a:extLst>
                  <a:ext uri="{FF2B5EF4-FFF2-40B4-BE49-F238E27FC236}">
                    <a16:creationId xmlns:a16="http://schemas.microsoft.com/office/drawing/2014/main" id="{659190E0-60A1-889C-054D-7BC01060AF8A}"/>
                  </a:ext>
                </a:extLst>
              </p:cNvPr>
              <p:cNvPicPr>
                <a:picLocks noChangeAspect="1"/>
              </p:cNvPicPr>
              <p:nvPr/>
            </p:nvPicPr>
            <p:blipFill>
              <a:blip r:embed="rId5"/>
              <a:srcRect/>
              <a:stretch>
                <a:fillRect/>
              </a:stretch>
            </p:blipFill>
            <p:spPr>
              <a:xfrm>
                <a:off x="126996" y="0"/>
                <a:ext cx="5001333" cy="4067751"/>
              </a:xfrm>
              <a:prstGeom prst="rect">
                <a:avLst/>
              </a:prstGeom>
              <a:ln w="12700" cap="flat">
                <a:noFill/>
                <a:miter lim="400000"/>
              </a:ln>
              <a:effectLst/>
            </p:spPr>
          </p:pic>
          <p:sp>
            <p:nvSpPr>
              <p:cNvPr id="5" name="17 petroleum jelly NMR probes">
                <a:extLst>
                  <a:ext uri="{FF2B5EF4-FFF2-40B4-BE49-F238E27FC236}">
                    <a16:creationId xmlns:a16="http://schemas.microsoft.com/office/drawing/2014/main" id="{71CD7F79-7D7E-721E-2665-B92565777DBF}"/>
                  </a:ext>
                </a:extLst>
              </p:cNvPr>
              <p:cNvSpPr txBox="1"/>
              <p:nvPr/>
            </p:nvSpPr>
            <p:spPr>
              <a:xfrm>
                <a:off x="-1" y="4041604"/>
                <a:ext cx="5255414" cy="604366"/>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9" tIns="91439" rIns="91439" bIns="91439" numCol="1" anchor="t">
                <a:spAutoFit/>
              </a:bodyPr>
              <a:lstStyle>
                <a:lvl1pPr algn="ctr" defTabSz="457200">
                  <a:defRPr sz="2800">
                    <a:solidFill>
                      <a:srgbClr val="0433FF"/>
                    </a:solidFill>
                    <a:latin typeface="Helvetica Neue Medium"/>
                    <a:ea typeface="Helvetica Neue Medium"/>
                    <a:cs typeface="Helvetica Neue Medium"/>
                    <a:sym typeface="Helvetica Neue Medium"/>
                  </a:defRPr>
                </a:lvl1pPr>
              </a:lstStyle>
              <a:p>
                <a:r>
                  <a:t>17 petroleum jelly NMR probes</a:t>
                </a:r>
              </a:p>
            </p:txBody>
          </p:sp>
        </p:grpSp>
        <p:grpSp>
          <p:nvGrpSpPr>
            <p:cNvPr id="6" name="Group">
              <a:extLst>
                <a:ext uri="{FF2B5EF4-FFF2-40B4-BE49-F238E27FC236}">
                  <a16:creationId xmlns:a16="http://schemas.microsoft.com/office/drawing/2014/main" id="{83717C11-EFC3-C14C-BA7F-31A930E71009}"/>
                </a:ext>
              </a:extLst>
            </p:cNvPr>
            <p:cNvGrpSpPr/>
            <p:nvPr/>
          </p:nvGrpSpPr>
          <p:grpSpPr>
            <a:xfrm>
              <a:off x="17587983" y="3497067"/>
              <a:ext cx="4909141" cy="4648637"/>
              <a:chOff x="0" y="0"/>
              <a:chExt cx="4909139" cy="4648635"/>
            </a:xfrm>
          </p:grpSpPr>
          <p:pic>
            <p:nvPicPr>
              <p:cNvPr id="7" name="Image" descr="Image">
                <a:extLst>
                  <a:ext uri="{FF2B5EF4-FFF2-40B4-BE49-F238E27FC236}">
                    <a16:creationId xmlns:a16="http://schemas.microsoft.com/office/drawing/2014/main" id="{58796EF8-2A76-D008-12A9-0F0339DBF81B}"/>
                  </a:ext>
                </a:extLst>
              </p:cNvPr>
              <p:cNvPicPr>
                <a:picLocks noChangeAspect="1"/>
              </p:cNvPicPr>
              <p:nvPr/>
            </p:nvPicPr>
            <p:blipFill>
              <a:blip r:embed="rId6"/>
              <a:stretch>
                <a:fillRect/>
              </a:stretch>
            </p:blipFill>
            <p:spPr>
              <a:xfrm>
                <a:off x="0" y="0"/>
                <a:ext cx="4909139" cy="4067572"/>
              </a:xfrm>
              <a:prstGeom prst="rect">
                <a:avLst/>
              </a:prstGeom>
              <a:ln w="12700" cap="flat">
                <a:noFill/>
                <a:miter lim="400000"/>
              </a:ln>
              <a:effectLst/>
            </p:spPr>
          </p:pic>
          <p:sp>
            <p:nvSpPr>
              <p:cNvPr id="8" name="2D field maps (~8000 points)">
                <a:extLst>
                  <a:ext uri="{FF2B5EF4-FFF2-40B4-BE49-F238E27FC236}">
                    <a16:creationId xmlns:a16="http://schemas.microsoft.com/office/drawing/2014/main" id="{413191B5-0CD2-19DC-4CC4-3F83BCB452FF}"/>
                  </a:ext>
                </a:extLst>
              </p:cNvPr>
              <p:cNvSpPr txBox="1"/>
              <p:nvPr/>
            </p:nvSpPr>
            <p:spPr>
              <a:xfrm>
                <a:off x="33507" y="4044270"/>
                <a:ext cx="4875633" cy="604366"/>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9" tIns="91439" rIns="91439" bIns="91439" numCol="1" anchor="t">
                <a:spAutoFit/>
              </a:bodyPr>
              <a:lstStyle>
                <a:lvl1pPr algn="ctr" defTabSz="457200">
                  <a:defRPr sz="2800">
                    <a:solidFill>
                      <a:srgbClr val="0433FF"/>
                    </a:solidFill>
                    <a:latin typeface="Helvetica Neue Medium"/>
                    <a:ea typeface="Helvetica Neue Medium"/>
                    <a:cs typeface="Helvetica Neue Medium"/>
                    <a:sym typeface="Helvetica Neue Medium"/>
                  </a:defRPr>
                </a:lvl1pPr>
              </a:lstStyle>
              <a:p>
                <a:r>
                  <a:t>2D field maps (~8000 points)</a:t>
                </a:r>
              </a:p>
            </p:txBody>
          </p:sp>
        </p:grpSp>
      </p:grpSp>
      <p:grpSp>
        <p:nvGrpSpPr>
          <p:cNvPr id="16" name="Group 15">
            <a:extLst>
              <a:ext uri="{FF2B5EF4-FFF2-40B4-BE49-F238E27FC236}">
                <a16:creationId xmlns:a16="http://schemas.microsoft.com/office/drawing/2014/main" id="{84E5CE51-0F9E-9252-AD62-0479B0512525}"/>
              </a:ext>
            </a:extLst>
          </p:cNvPr>
          <p:cNvGrpSpPr/>
          <p:nvPr/>
        </p:nvGrpSpPr>
        <p:grpSpPr>
          <a:xfrm>
            <a:off x="7628412" y="9701739"/>
            <a:ext cx="15716219" cy="3977794"/>
            <a:chOff x="7628412" y="9701739"/>
            <a:chExt cx="15716219" cy="3977794"/>
          </a:xfrm>
        </p:grpSpPr>
        <p:pic>
          <p:nvPicPr>
            <p:cNvPr id="9" name="Image" descr="Image">
              <a:extLst>
                <a:ext uri="{FF2B5EF4-FFF2-40B4-BE49-F238E27FC236}">
                  <a16:creationId xmlns:a16="http://schemas.microsoft.com/office/drawing/2014/main" id="{941F5E98-C33E-9CF3-5483-470E6BFA4C6C}"/>
                </a:ext>
              </a:extLst>
            </p:cNvPr>
            <p:cNvPicPr>
              <a:picLocks noChangeAspect="1"/>
            </p:cNvPicPr>
            <p:nvPr/>
          </p:nvPicPr>
          <p:blipFill>
            <a:blip r:embed="rId7"/>
            <a:stretch>
              <a:fillRect/>
            </a:stretch>
          </p:blipFill>
          <p:spPr>
            <a:xfrm>
              <a:off x="11797461" y="9839031"/>
              <a:ext cx="4875635" cy="3553797"/>
            </a:xfrm>
            <a:prstGeom prst="rect">
              <a:avLst/>
            </a:prstGeom>
            <a:ln w="12700" cap="flat">
              <a:noFill/>
              <a:miter lim="400000"/>
            </a:ln>
            <a:effectLst/>
          </p:spPr>
        </p:pic>
        <p:pic>
          <p:nvPicPr>
            <p:cNvPr id="11" name="Image" descr="Image">
              <a:extLst>
                <a:ext uri="{FF2B5EF4-FFF2-40B4-BE49-F238E27FC236}">
                  <a16:creationId xmlns:a16="http://schemas.microsoft.com/office/drawing/2014/main" id="{8D3B8BED-A7F0-171E-E24D-34E7266A6DCE}"/>
                </a:ext>
              </a:extLst>
            </p:cNvPr>
            <p:cNvPicPr>
              <a:picLocks noChangeAspect="1"/>
            </p:cNvPicPr>
            <p:nvPr/>
          </p:nvPicPr>
          <p:blipFill>
            <a:blip r:embed="rId8"/>
            <a:stretch>
              <a:fillRect/>
            </a:stretch>
          </p:blipFill>
          <p:spPr>
            <a:xfrm>
              <a:off x="17058655" y="9701739"/>
              <a:ext cx="6285976" cy="3810336"/>
            </a:xfrm>
            <a:prstGeom prst="rect">
              <a:avLst/>
            </a:prstGeom>
            <a:ln w="12700">
              <a:miter lim="400000"/>
            </a:ln>
          </p:spPr>
        </p:pic>
        <p:pic>
          <p:nvPicPr>
            <p:cNvPr id="12" name="Image" descr="Image">
              <a:extLst>
                <a:ext uri="{FF2B5EF4-FFF2-40B4-BE49-F238E27FC236}">
                  <a16:creationId xmlns:a16="http://schemas.microsoft.com/office/drawing/2014/main" id="{C3360C1C-ADB9-5CA0-78B0-3FF6D134F629}"/>
                </a:ext>
              </a:extLst>
            </p:cNvPr>
            <p:cNvPicPr>
              <a:picLocks noChangeAspect="1"/>
            </p:cNvPicPr>
            <p:nvPr/>
          </p:nvPicPr>
          <p:blipFill>
            <a:blip r:embed="rId9"/>
            <a:stretch>
              <a:fillRect/>
            </a:stretch>
          </p:blipFill>
          <p:spPr>
            <a:xfrm>
              <a:off x="7628412" y="11921185"/>
              <a:ext cx="4379885" cy="1758348"/>
            </a:xfrm>
            <a:prstGeom prst="rect">
              <a:avLst/>
            </a:prstGeom>
            <a:ln w="12700" cap="flat">
              <a:noFill/>
              <a:miter lim="400000"/>
            </a:ln>
            <a:effectLst/>
          </p:spPr>
        </p:pic>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7" grpId="0" uiExpand="1" animBg="1"/>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776" name="Precession frequency measurement"/>
          <p:cNvSpPr txBox="1">
            <a:spLocks noGrp="1"/>
          </p:cNvSpPr>
          <p:nvPr>
            <p:ph type="title"/>
          </p:nvPr>
        </p:nvSpPr>
        <p:spPr>
          <a:xfrm>
            <a:off x="435778" y="459650"/>
            <a:ext cx="17204431" cy="1427088"/>
          </a:xfrm>
          <a:prstGeom prst="rect">
            <a:avLst/>
          </a:prstGeom>
        </p:spPr>
        <p:txBody>
          <a:bodyPr/>
          <a:lstStyle>
            <a:lvl1pPr defTabSz="1609344">
              <a:defRPr sz="7744"/>
            </a:lvl1pPr>
          </a:lstStyle>
          <a:p>
            <a:r>
              <a:t>Precession frequency measurement</a:t>
            </a:r>
          </a:p>
        </p:txBody>
      </p:sp>
      <p:grpSp>
        <p:nvGrpSpPr>
          <p:cNvPr id="18" name="Group 17">
            <a:extLst>
              <a:ext uri="{FF2B5EF4-FFF2-40B4-BE49-F238E27FC236}">
                <a16:creationId xmlns:a16="http://schemas.microsoft.com/office/drawing/2014/main" id="{59A67683-7812-B4F2-00B0-47BC306811E4}"/>
              </a:ext>
            </a:extLst>
          </p:cNvPr>
          <p:cNvGrpSpPr>
            <a:grpSpLocks noChangeAspect="1"/>
          </p:cNvGrpSpPr>
          <p:nvPr/>
        </p:nvGrpSpPr>
        <p:grpSpPr>
          <a:xfrm>
            <a:off x="795420" y="2694698"/>
            <a:ext cx="16675774" cy="3523676"/>
            <a:chOff x="743091" y="3084063"/>
            <a:chExt cx="15421773" cy="3258699"/>
          </a:xfrm>
        </p:grpSpPr>
        <p:grpSp>
          <p:nvGrpSpPr>
            <p:cNvPr id="17" name="Group 16">
              <a:extLst>
                <a:ext uri="{FF2B5EF4-FFF2-40B4-BE49-F238E27FC236}">
                  <a16:creationId xmlns:a16="http://schemas.microsoft.com/office/drawing/2014/main" id="{F87891C9-32BF-89DA-4E54-C83C159F3A33}"/>
                </a:ext>
              </a:extLst>
            </p:cNvPr>
            <p:cNvGrpSpPr/>
            <p:nvPr/>
          </p:nvGrpSpPr>
          <p:grpSpPr>
            <a:xfrm>
              <a:off x="743091" y="3084063"/>
              <a:ext cx="15421773" cy="3258699"/>
              <a:chOff x="743091" y="3084063"/>
              <a:chExt cx="15421773" cy="3258699"/>
            </a:xfrm>
          </p:grpSpPr>
          <p:pic>
            <p:nvPicPr>
              <p:cNvPr id="3" name="Image" descr="Image">
                <a:extLst>
                  <a:ext uri="{FF2B5EF4-FFF2-40B4-BE49-F238E27FC236}">
                    <a16:creationId xmlns:a16="http://schemas.microsoft.com/office/drawing/2014/main" id="{81E18A18-B429-4D42-25FE-3737F62CDC8D}"/>
                  </a:ext>
                </a:extLst>
              </p:cNvPr>
              <p:cNvPicPr>
                <a:picLocks noChangeAspect="1"/>
              </p:cNvPicPr>
              <p:nvPr/>
            </p:nvPicPr>
            <p:blipFill rotWithShape="1">
              <a:blip r:embed="rId2"/>
              <a:srcRect t="1677" b="60158"/>
              <a:stretch/>
            </p:blipFill>
            <p:spPr>
              <a:xfrm>
                <a:off x="743091" y="3084063"/>
                <a:ext cx="15421773" cy="2819327"/>
              </a:xfrm>
              <a:prstGeom prst="rect">
                <a:avLst/>
              </a:prstGeom>
              <a:ln w="12700">
                <a:miter lim="400000"/>
              </a:ln>
            </p:spPr>
          </p:pic>
          <p:sp>
            <p:nvSpPr>
              <p:cNvPr id="8" name="Rectangle 7">
                <a:extLst>
                  <a:ext uri="{FF2B5EF4-FFF2-40B4-BE49-F238E27FC236}">
                    <a16:creationId xmlns:a16="http://schemas.microsoft.com/office/drawing/2014/main" id="{D2698923-FA35-C1E0-DDCE-2A8C5214A875}"/>
                  </a:ext>
                </a:extLst>
              </p:cNvPr>
              <p:cNvSpPr/>
              <p:nvPr/>
            </p:nvSpPr>
            <p:spPr>
              <a:xfrm rot="421979">
                <a:off x="10153061" y="4957307"/>
                <a:ext cx="3775364" cy="1385455"/>
              </a:xfrm>
              <a:prstGeom prst="rect">
                <a:avLst/>
              </a:prstGeom>
              <a:solidFill>
                <a:srgbClr val="FFFFFF"/>
              </a:solidFill>
              <a:ln w="254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cxnSp>
          <p:nvCxnSpPr>
            <p:cNvPr id="10" name="Straight Arrow Connector 9">
              <a:extLst>
                <a:ext uri="{FF2B5EF4-FFF2-40B4-BE49-F238E27FC236}">
                  <a16:creationId xmlns:a16="http://schemas.microsoft.com/office/drawing/2014/main" id="{46181F7D-CCF6-B468-60B0-55D4EDDBED2B}"/>
                </a:ext>
              </a:extLst>
            </p:cNvPr>
            <p:cNvCxnSpPr>
              <a:cxnSpLocks/>
            </p:cNvCxnSpPr>
            <p:nvPr/>
          </p:nvCxnSpPr>
          <p:spPr>
            <a:xfrm flipV="1">
              <a:off x="7594804" y="5274379"/>
              <a:ext cx="6404236" cy="375657"/>
            </a:xfrm>
            <a:prstGeom prst="straightConnector1">
              <a:avLst/>
            </a:prstGeom>
            <a:noFill/>
            <a:ln w="38100" cap="flat">
              <a:solidFill>
                <a:srgbClr val="0070C0"/>
              </a:solidFill>
              <a:prstDash val="solid"/>
              <a:miter lim="800000"/>
              <a:tailEnd type="triangle"/>
            </a:ln>
            <a:effectLst/>
            <a:sp3d/>
          </p:spPr>
          <p:style>
            <a:lnRef idx="0">
              <a:scrgbClr r="0" g="0" b="0"/>
            </a:lnRef>
            <a:fillRef idx="0">
              <a:scrgbClr r="0" g="0" b="0"/>
            </a:fillRef>
            <a:effectRef idx="0">
              <a:scrgbClr r="0" g="0" b="0"/>
            </a:effectRef>
            <a:fontRef idx="none"/>
          </p:style>
        </p:cxnSp>
      </p:grpSp>
      <p:pic>
        <p:nvPicPr>
          <p:cNvPr id="21" name="그림 5">
            <a:extLst>
              <a:ext uri="{FF2B5EF4-FFF2-40B4-BE49-F238E27FC236}">
                <a16:creationId xmlns:a16="http://schemas.microsoft.com/office/drawing/2014/main" id="{A7514B05-322C-B71F-055F-C1E0C5DD0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4671" y="7696328"/>
            <a:ext cx="8144836" cy="5923513"/>
          </a:xfrm>
          <a:prstGeom prst="rect">
            <a:avLst/>
          </a:prstGeom>
        </p:spPr>
      </p:pic>
      <p:grpSp>
        <p:nvGrpSpPr>
          <p:cNvPr id="33" name="Group 32">
            <a:extLst>
              <a:ext uri="{FF2B5EF4-FFF2-40B4-BE49-F238E27FC236}">
                <a16:creationId xmlns:a16="http://schemas.microsoft.com/office/drawing/2014/main" id="{B587C78C-EDBB-1090-8FFE-586C498082D8}"/>
              </a:ext>
            </a:extLst>
          </p:cNvPr>
          <p:cNvGrpSpPr/>
          <p:nvPr/>
        </p:nvGrpSpPr>
        <p:grpSpPr>
          <a:xfrm>
            <a:off x="14197519" y="7566616"/>
            <a:ext cx="9976449" cy="5308972"/>
            <a:chOff x="14197519" y="7566616"/>
            <a:chExt cx="9976449" cy="5308972"/>
          </a:xfrm>
        </p:grpSpPr>
        <p:pic>
          <p:nvPicPr>
            <p:cNvPr id="22" name="Picture 21" descr="A graph of a graph showing a number of injection models&#10;&#10;Description automatically generated with medium confidence">
              <a:extLst>
                <a:ext uri="{FF2B5EF4-FFF2-40B4-BE49-F238E27FC236}">
                  <a16:creationId xmlns:a16="http://schemas.microsoft.com/office/drawing/2014/main" id="{EA4BA4BE-BA61-25BB-8416-15BDC5A617AD}"/>
                </a:ext>
              </a:extLst>
            </p:cNvPr>
            <p:cNvPicPr>
              <a:picLocks noChangeAspect="1"/>
            </p:cNvPicPr>
            <p:nvPr/>
          </p:nvPicPr>
          <p:blipFill>
            <a:blip r:embed="rId4"/>
            <a:stretch>
              <a:fillRect/>
            </a:stretch>
          </p:blipFill>
          <p:spPr>
            <a:xfrm>
              <a:off x="14692760" y="8440580"/>
              <a:ext cx="9084623" cy="4435008"/>
            </a:xfrm>
            <a:prstGeom prst="rect">
              <a:avLst/>
            </a:prstGeom>
          </p:spPr>
        </p:pic>
        <mc:AlternateContent xmlns:mc="http://schemas.openxmlformats.org/markup-compatibility/2006" xmlns:a14="http://schemas.microsoft.com/office/drawing/2010/main">
          <mc:Choice Requires="a14">
            <p:sp>
              <p:nvSpPr>
                <p:cNvPr id="1784" name="Equation"/>
                <p:cNvSpPr txBox="1"/>
                <p:nvPr/>
              </p:nvSpPr>
              <p:spPr>
                <a:xfrm>
                  <a:off x="14197519" y="7566616"/>
                  <a:ext cx="9976449" cy="850874"/>
                </a:xfrm>
                <a:prstGeom prst="rect">
                  <a:avLst/>
                </a:prstGeom>
                <a:ln w="12700">
                  <a:miter lim="400000"/>
                </a:ln>
              </p:spPr>
              <p:txBody>
                <a:bodyPr wrap="none" lIns="0" tIns="0" rIns="0" bIns="0">
                  <a:spAutoFit/>
                </a:bodyPr>
                <a:lstStyle/>
                <a:p>
                  <a:pPr defTabSz="914400" latinLnBrk="1">
                    <a:defRPr sz="1800"/>
                  </a:pPr>
                  <a14:m>
                    <m:oMathPara xmlns:m="http://schemas.openxmlformats.org/officeDocument/2006/math">
                      <m:oMathParaPr>
                        <m:jc m:val="centerGroup"/>
                      </m:oMathParaPr>
                      <m:oMath xmlns:m="http://schemas.openxmlformats.org/officeDocument/2006/math">
                        <m:r>
                          <a:rPr sz="4800" i="1">
                            <a:solidFill>
                              <a:srgbClr val="000000"/>
                            </a:solidFill>
                            <a:latin typeface="Cambria Math" panose="02040503050406030204" pitchFamily="18" charset="0"/>
                          </a:rPr>
                          <m:t>𝑁</m:t>
                        </m:r>
                        <m:r>
                          <a:rPr sz="4800" i="1">
                            <a:solidFill>
                              <a:srgbClr val="000000"/>
                            </a:solidFill>
                            <a:latin typeface="Cambria Math" panose="02040503050406030204" pitchFamily="18" charset="0"/>
                          </a:rPr>
                          <m:t>(</m:t>
                        </m:r>
                        <m:r>
                          <a:rPr sz="4800" i="1">
                            <a:solidFill>
                              <a:srgbClr val="000000"/>
                            </a:solidFill>
                            <a:latin typeface="Cambria Math" panose="02040503050406030204" pitchFamily="18" charset="0"/>
                          </a:rPr>
                          <m:t>𝑡</m:t>
                        </m:r>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𝑁</m:t>
                            </m:r>
                          </m:e>
                          <m:sub>
                            <m:r>
                              <a:rPr sz="4800" i="1">
                                <a:solidFill>
                                  <a:srgbClr val="000000"/>
                                </a:solidFill>
                                <a:latin typeface="Cambria Math" panose="02040503050406030204" pitchFamily="18" charset="0"/>
                              </a:rPr>
                              <m:t>0</m:t>
                            </m:r>
                          </m:sub>
                        </m:sSub>
                        <m:sSup>
                          <m:sSupPr>
                            <m:ctrlPr>
                              <a:rPr sz="4800" i="1">
                                <a:solidFill>
                                  <a:srgbClr val="000000"/>
                                </a:solidFill>
                                <a:latin typeface="Cambria Math" panose="02040503050406030204" pitchFamily="18" charset="0"/>
                              </a:rPr>
                            </m:ctrlPr>
                          </m:sSupPr>
                          <m:e>
                            <m:r>
                              <a:rPr sz="4800" i="1">
                                <a:solidFill>
                                  <a:srgbClr val="000000"/>
                                </a:solidFill>
                                <a:latin typeface="Cambria Math" panose="02040503050406030204" pitchFamily="18" charset="0"/>
                              </a:rPr>
                              <m:t>𝑒</m:t>
                            </m:r>
                          </m:e>
                          <m:sup>
                            <m:r>
                              <a:rPr sz="4800" i="1">
                                <a:solidFill>
                                  <a:srgbClr val="000000"/>
                                </a:solidFill>
                                <a:latin typeface="Cambria Math" panose="02040503050406030204" pitchFamily="18" charset="0"/>
                              </a:rPr>
                              <m:t>−</m:t>
                            </m:r>
                            <m:r>
                              <a:rPr sz="4800" i="1">
                                <a:solidFill>
                                  <a:srgbClr val="000000"/>
                                </a:solidFill>
                                <a:latin typeface="Cambria Math" panose="02040503050406030204" pitchFamily="18" charset="0"/>
                              </a:rPr>
                              <m:t>𝑡</m:t>
                            </m:r>
                            <m:r>
                              <a:rPr sz="4800" i="1">
                                <a:solidFill>
                                  <a:srgbClr val="000000"/>
                                </a:solidFill>
                                <a:latin typeface="Cambria Math" panose="02040503050406030204" pitchFamily="18" charset="0"/>
                              </a:rPr>
                              <m:t>/</m:t>
                            </m:r>
                            <m:r>
                              <a:rPr sz="4800" i="1">
                                <a:solidFill>
                                  <a:srgbClr val="000000"/>
                                </a:solidFill>
                                <a:latin typeface="Cambria Math" panose="02040503050406030204" pitchFamily="18" charset="0"/>
                              </a:rPr>
                              <m:t>𝜏</m:t>
                            </m:r>
                          </m:sup>
                        </m:sSup>
                        <m:d>
                          <m:dPr>
                            <m:begChr m:val="["/>
                            <m:endChr m:val="]"/>
                            <m:ctrlPr>
                              <a:rPr sz="4800" i="1">
                                <a:solidFill>
                                  <a:srgbClr val="000000"/>
                                </a:solidFill>
                                <a:latin typeface="Cambria Math" panose="02040503050406030204" pitchFamily="18" charset="0"/>
                              </a:rPr>
                            </m:ctrlPr>
                          </m:dPr>
                          <m:e>
                            <m:r>
                              <a:rPr sz="4800" i="1">
                                <a:solidFill>
                                  <a:srgbClr val="000000"/>
                                </a:solidFill>
                                <a:latin typeface="Cambria Math" panose="02040503050406030204" pitchFamily="18" charset="0"/>
                              </a:rPr>
                              <m:t>1+</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𝐴</m:t>
                                </m:r>
                              </m:e>
                              <m:sub>
                                <m:r>
                                  <a:rPr sz="4800" i="1">
                                    <a:solidFill>
                                      <a:srgbClr val="000000"/>
                                    </a:solidFill>
                                    <a:latin typeface="Cambria Math" panose="02040503050406030204" pitchFamily="18" charset="0"/>
                                  </a:rPr>
                                  <m:t>𝜇</m:t>
                                </m:r>
                              </m:sub>
                            </m:sSub>
                            <m:r>
                              <m:rPr>
                                <m:sty m:val="p"/>
                              </m:rPr>
                              <a:rPr sz="4800" i="1">
                                <a:solidFill>
                                  <a:srgbClr val="000000"/>
                                </a:solidFill>
                                <a:latin typeface="Cambria Math" panose="02040503050406030204" pitchFamily="18" charset="0"/>
                              </a:rPr>
                              <m:t>cos</m:t>
                            </m:r>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𝜔</m:t>
                                </m:r>
                              </m:e>
                              <m:sub>
                                <m:r>
                                  <a:rPr sz="4800" i="1">
                                    <a:solidFill>
                                      <a:srgbClr val="000000"/>
                                    </a:solidFill>
                                    <a:latin typeface="Cambria Math" panose="02040503050406030204" pitchFamily="18" charset="0"/>
                                  </a:rPr>
                                  <m:t>𝑎</m:t>
                                </m:r>
                              </m:sub>
                            </m:sSub>
                            <m:r>
                              <a:rPr sz="4800" i="1">
                                <a:solidFill>
                                  <a:srgbClr val="000000"/>
                                </a:solidFill>
                                <a:latin typeface="Cambria Math" panose="02040503050406030204" pitchFamily="18" charset="0"/>
                              </a:rPr>
                              <m:t>𝑡</m:t>
                            </m:r>
                            <m:r>
                              <a:rPr sz="4800" i="1">
                                <a:solidFill>
                                  <a:srgbClr val="000000"/>
                                </a:solidFill>
                                <a:latin typeface="Cambria Math" panose="02040503050406030204" pitchFamily="18" charset="0"/>
                              </a:rPr>
                              <m:t>+</m:t>
                            </m:r>
                            <m:r>
                              <a:rPr sz="4800" i="1">
                                <a:solidFill>
                                  <a:srgbClr val="000000"/>
                                </a:solidFill>
                                <a:latin typeface="Cambria Math" panose="02040503050406030204" pitchFamily="18" charset="0"/>
                              </a:rPr>
                              <m:t>𝜙</m:t>
                            </m:r>
                            <m:r>
                              <a:rPr sz="4800" i="1">
                                <a:solidFill>
                                  <a:srgbClr val="000000"/>
                                </a:solidFill>
                                <a:latin typeface="Cambria Math" panose="02040503050406030204" pitchFamily="18" charset="0"/>
                              </a:rPr>
                              <m:t>)</m:t>
                            </m:r>
                          </m:e>
                        </m:d>
                      </m:oMath>
                    </m:oMathPara>
                  </a14:m>
                  <a:endParaRPr sz="4800" dirty="0"/>
                </a:p>
              </p:txBody>
            </p:sp>
          </mc:Choice>
          <mc:Fallback xmlns="">
            <p:sp>
              <p:nvSpPr>
                <p:cNvPr id="1784" name="Equation"/>
                <p:cNvSpPr txBox="1">
                  <a:spLocks noRot="1" noChangeAspect="1" noMove="1" noResize="1" noEditPoints="1" noAdjustHandles="1" noChangeArrowheads="1" noChangeShapeType="1" noTextEdit="1"/>
                </p:cNvSpPr>
                <p:nvPr/>
              </p:nvSpPr>
              <p:spPr>
                <a:xfrm>
                  <a:off x="14197519" y="7566616"/>
                  <a:ext cx="9976449" cy="850874"/>
                </a:xfrm>
                <a:prstGeom prst="rect">
                  <a:avLst/>
                </a:prstGeom>
                <a:blipFill>
                  <a:blip r:embed="rId5"/>
                  <a:stretch>
                    <a:fillRect l="-762" b="-25000"/>
                  </a:stretch>
                </a:blipFill>
                <a:ln w="12700">
                  <a:miter lim="400000"/>
                </a:ln>
              </p:spPr>
              <p:txBody>
                <a:bodyPr/>
                <a:lstStyle/>
                <a:p>
                  <a:r>
                    <a:rPr lang="en-US">
                      <a:noFill/>
                    </a:rPr>
                    <a:t> </a:t>
                  </a:r>
                </a:p>
              </p:txBody>
            </p:sp>
          </mc:Fallback>
        </mc:AlternateContent>
      </p:grpSp>
      <p:sp>
        <p:nvSpPr>
          <p:cNvPr id="26" name="Oval 25">
            <a:extLst>
              <a:ext uri="{FF2B5EF4-FFF2-40B4-BE49-F238E27FC236}">
                <a16:creationId xmlns:a16="http://schemas.microsoft.com/office/drawing/2014/main" id="{57ACF890-0283-871C-D7F2-B63F17972DE0}"/>
              </a:ext>
            </a:extLst>
          </p:cNvPr>
          <p:cNvSpPr>
            <a:spLocks noChangeAspect="1"/>
          </p:cNvSpPr>
          <p:nvPr/>
        </p:nvSpPr>
        <p:spPr>
          <a:xfrm>
            <a:off x="21293826" y="7581958"/>
            <a:ext cx="916493" cy="914400"/>
          </a:xfrm>
          <a:prstGeom prst="ellipse">
            <a:avLst/>
          </a:prstGeom>
          <a:noFill/>
          <a:ln w="381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Times New Roman"/>
              <a:ea typeface="Times New Roman"/>
              <a:cs typeface="Times New Roman"/>
              <a:sym typeface="Times New Roman"/>
            </a:endParaRPr>
          </a:p>
        </p:txBody>
      </p:sp>
      <p:grpSp>
        <p:nvGrpSpPr>
          <p:cNvPr id="28" name="Group 27">
            <a:extLst>
              <a:ext uri="{FF2B5EF4-FFF2-40B4-BE49-F238E27FC236}">
                <a16:creationId xmlns:a16="http://schemas.microsoft.com/office/drawing/2014/main" id="{A6E09A9C-3F83-6672-9665-DE0A6E779361}"/>
              </a:ext>
            </a:extLst>
          </p:cNvPr>
          <p:cNvGrpSpPr/>
          <p:nvPr/>
        </p:nvGrpSpPr>
        <p:grpSpPr>
          <a:xfrm>
            <a:off x="18638001" y="297568"/>
            <a:ext cx="5609359" cy="6584524"/>
            <a:chOff x="18638001" y="214441"/>
            <a:chExt cx="5609359" cy="6584524"/>
          </a:xfrm>
        </p:grpSpPr>
        <p:pic>
          <p:nvPicPr>
            <p:cNvPr id="5" name="Image" descr="Image">
              <a:extLst>
                <a:ext uri="{FF2B5EF4-FFF2-40B4-BE49-F238E27FC236}">
                  <a16:creationId xmlns:a16="http://schemas.microsoft.com/office/drawing/2014/main" id="{441E6E4D-3C38-C6C2-54EA-3E55BDC935FD}"/>
                </a:ext>
              </a:extLst>
            </p:cNvPr>
            <p:cNvPicPr>
              <a:picLocks noChangeAspect="1"/>
            </p:cNvPicPr>
            <p:nvPr/>
          </p:nvPicPr>
          <p:blipFill>
            <a:blip r:embed="rId6"/>
            <a:stretch>
              <a:fillRect/>
            </a:stretch>
          </p:blipFill>
          <p:spPr>
            <a:xfrm>
              <a:off x="18638001" y="214441"/>
              <a:ext cx="2067193" cy="2011680"/>
            </a:xfrm>
            <a:prstGeom prst="rect">
              <a:avLst/>
            </a:prstGeom>
            <a:ln w="12700" cap="flat">
              <a:noFill/>
              <a:miter lim="400000"/>
            </a:ln>
            <a:effectLst/>
          </p:spPr>
        </p:pic>
        <p:pic>
          <p:nvPicPr>
            <p:cNvPr id="6" name="thumb_IMG_6479_1024.jpeg" descr="thumb_IMG_6479_1024.jpeg">
              <a:extLst>
                <a:ext uri="{FF2B5EF4-FFF2-40B4-BE49-F238E27FC236}">
                  <a16:creationId xmlns:a16="http://schemas.microsoft.com/office/drawing/2014/main" id="{C2BFB873-7920-8DB8-5702-E4754713B5C3}"/>
                </a:ext>
              </a:extLst>
            </p:cNvPr>
            <p:cNvPicPr>
              <a:picLocks noChangeAspect="1"/>
            </p:cNvPicPr>
            <p:nvPr/>
          </p:nvPicPr>
          <p:blipFill>
            <a:blip r:embed="rId7"/>
            <a:srcRect t="10271"/>
            <a:stretch>
              <a:fillRect/>
            </a:stretch>
          </p:blipFill>
          <p:spPr>
            <a:xfrm>
              <a:off x="20884407" y="214441"/>
              <a:ext cx="3362953" cy="2011680"/>
            </a:xfrm>
            <a:prstGeom prst="rect">
              <a:avLst/>
            </a:prstGeom>
            <a:ln w="12700" cap="flat">
              <a:noFill/>
              <a:miter lim="400000"/>
            </a:ln>
            <a:effectLst/>
          </p:spPr>
        </p:pic>
        <p:pic>
          <p:nvPicPr>
            <p:cNvPr id="7" name="Image" descr="Image">
              <a:extLst>
                <a:ext uri="{FF2B5EF4-FFF2-40B4-BE49-F238E27FC236}">
                  <a16:creationId xmlns:a16="http://schemas.microsoft.com/office/drawing/2014/main" id="{1D8C3114-C3CD-45EC-3CBB-9184569DF685}"/>
                </a:ext>
              </a:extLst>
            </p:cNvPr>
            <p:cNvPicPr>
              <a:picLocks noChangeAspect="1"/>
            </p:cNvPicPr>
            <p:nvPr/>
          </p:nvPicPr>
          <p:blipFill>
            <a:blip r:embed="rId8"/>
            <a:stretch>
              <a:fillRect/>
            </a:stretch>
          </p:blipFill>
          <p:spPr>
            <a:xfrm>
              <a:off x="19078053" y="2365723"/>
              <a:ext cx="4877358" cy="3653942"/>
            </a:xfrm>
            <a:prstGeom prst="rect">
              <a:avLst/>
            </a:prstGeom>
            <a:ln w="12700" cap="flat">
              <a:noFill/>
              <a:miter lim="400000"/>
            </a:ln>
            <a:effectLst/>
          </p:spPr>
        </p:pic>
        <p:sp>
          <p:nvSpPr>
            <p:cNvPr id="27" name="TextBox 26">
              <a:extLst>
                <a:ext uri="{FF2B5EF4-FFF2-40B4-BE49-F238E27FC236}">
                  <a16:creationId xmlns:a16="http://schemas.microsoft.com/office/drawing/2014/main" id="{B682B2BE-EBAA-5DBD-0EC6-918661DAA080}"/>
                </a:ext>
              </a:extLst>
            </p:cNvPr>
            <p:cNvSpPr txBox="1"/>
            <p:nvPr/>
          </p:nvSpPr>
          <p:spPr>
            <a:xfrm>
              <a:off x="19312701" y="5998748"/>
              <a:ext cx="4464682" cy="80021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PbF</a:t>
              </a:r>
              <a:r>
                <a:rPr kumimoji="0" lang="en-US" sz="4000" b="1" i="0" u="none" strike="noStrike" cap="none" spc="0" normalizeH="0" baseline="-2500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2</a:t>
              </a:r>
              <a:r>
                <a:rPr kumimoji="0" lang="en-US" sz="4000" b="1" i="0" u="none" strike="noStrike" cap="none" spc="0" normalizeH="0" baseline="0" dirty="0">
                  <a:ln>
                    <a:noFill/>
                  </a:ln>
                  <a:solidFill>
                    <a:srgbClr val="000000"/>
                  </a:solidFill>
                  <a:effectLst/>
                  <a:uFillTx/>
                  <a:latin typeface="Microsoft YaHei" panose="020B0503020204020204" pitchFamily="34" charset="-122"/>
                  <a:ea typeface="Microsoft YaHei" panose="020B0503020204020204" pitchFamily="34" charset="-122"/>
                  <a:sym typeface="Times New Roman"/>
                </a:rPr>
                <a:t> calorimeter</a:t>
              </a:r>
            </a:p>
          </p:txBody>
        </p:sp>
      </p:grpSp>
      <p:grpSp>
        <p:nvGrpSpPr>
          <p:cNvPr id="32" name="Group 31">
            <a:extLst>
              <a:ext uri="{FF2B5EF4-FFF2-40B4-BE49-F238E27FC236}">
                <a16:creationId xmlns:a16="http://schemas.microsoft.com/office/drawing/2014/main" id="{633BB1F7-4AA5-EFAE-4E98-1601326CE9E0}"/>
              </a:ext>
            </a:extLst>
          </p:cNvPr>
          <p:cNvGrpSpPr/>
          <p:nvPr/>
        </p:nvGrpSpPr>
        <p:grpSpPr>
          <a:xfrm>
            <a:off x="240724" y="6323665"/>
            <a:ext cx="13475276" cy="7201160"/>
            <a:chOff x="240724" y="6323665"/>
            <a:chExt cx="13475276" cy="7201160"/>
          </a:xfrm>
        </p:grpSpPr>
        <p:pic>
          <p:nvPicPr>
            <p:cNvPr id="23" name="Picture 22">
              <a:extLst>
                <a:ext uri="{FF2B5EF4-FFF2-40B4-BE49-F238E27FC236}">
                  <a16:creationId xmlns:a16="http://schemas.microsoft.com/office/drawing/2014/main" id="{B4DEA164-DE5A-803A-04B4-81E22B43BB81}"/>
                </a:ext>
              </a:extLst>
            </p:cNvPr>
            <p:cNvPicPr>
              <a:picLocks noChangeAspect="1"/>
            </p:cNvPicPr>
            <p:nvPr/>
          </p:nvPicPr>
          <p:blipFill>
            <a:blip r:embed="rId9"/>
            <a:stretch>
              <a:fillRect/>
            </a:stretch>
          </p:blipFill>
          <p:spPr>
            <a:xfrm>
              <a:off x="606617" y="7696328"/>
              <a:ext cx="5309924" cy="5120640"/>
            </a:xfrm>
            <a:prstGeom prst="rect">
              <a:avLst/>
            </a:prstGeom>
          </p:spPr>
        </p:pic>
        <p:sp>
          <p:nvSpPr>
            <p:cNvPr id="24" name="TextBox 23">
              <a:extLst>
                <a:ext uri="{FF2B5EF4-FFF2-40B4-BE49-F238E27FC236}">
                  <a16:creationId xmlns:a16="http://schemas.microsoft.com/office/drawing/2014/main" id="{E972ADDE-E699-098C-BD9F-EC30F35AC897}"/>
                </a:ext>
              </a:extLst>
            </p:cNvPr>
            <p:cNvSpPr txBox="1"/>
            <p:nvPr/>
          </p:nvSpPr>
          <p:spPr>
            <a:xfrm>
              <a:off x="2581678" y="12570718"/>
              <a:ext cx="2861604" cy="95410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t">
              <a:spAutoFit/>
            </a:bodyPr>
            <a:lstStyle/>
            <a:p>
              <a:pPr algn="ctr"/>
              <a:r>
                <a:rPr lang="en-CN" sz="2800" b="1" dirty="0">
                  <a:solidFill>
                    <a:srgbClr val="FF0000"/>
                  </a:solidFill>
                  <a:latin typeface="Microsoft YaHei" panose="020B0503020204020204" pitchFamily="34" charset="-122"/>
                  <a:ea typeface="Microsoft YaHei" panose="020B0503020204020204" pitchFamily="34" charset="-122"/>
                </a:rPr>
                <a:t>E = 52.8 MeV</a:t>
              </a:r>
            </a:p>
            <a:p>
              <a:pPr algn="ctr"/>
              <a:r>
                <a:rPr lang="en-CN" sz="2800" b="1" dirty="0">
                  <a:solidFill>
                    <a:srgbClr val="FF0000"/>
                  </a:solidFill>
                  <a:latin typeface="Microsoft YaHei" panose="020B0503020204020204" pitchFamily="34" charset="-122"/>
                  <a:ea typeface="Microsoft YaHei" panose="020B0503020204020204" pitchFamily="34" charset="-122"/>
                </a:rPr>
                <a:t>a = 1</a:t>
              </a:r>
            </a:p>
          </p:txBody>
        </p:sp>
        <p:sp>
          <p:nvSpPr>
            <p:cNvPr id="25" name="TextBox 24">
              <a:extLst>
                <a:ext uri="{FF2B5EF4-FFF2-40B4-BE49-F238E27FC236}">
                  <a16:creationId xmlns:a16="http://schemas.microsoft.com/office/drawing/2014/main" id="{A4333E1D-CCCD-7AA5-65A7-940F35D19C3D}"/>
                </a:ext>
              </a:extLst>
            </p:cNvPr>
            <p:cNvSpPr txBox="1"/>
            <p:nvPr/>
          </p:nvSpPr>
          <p:spPr>
            <a:xfrm>
              <a:off x="240724" y="7696328"/>
              <a:ext cx="2861604" cy="95410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t">
              <a:spAutoFit/>
            </a:bodyPr>
            <a:lstStyle/>
            <a:p>
              <a:pPr algn="ctr"/>
              <a:r>
                <a:rPr lang="en-CN" sz="2800" b="1" dirty="0">
                  <a:solidFill>
                    <a:srgbClr val="9500F4"/>
                  </a:solidFill>
                  <a:latin typeface="Microsoft YaHei" panose="020B0503020204020204" pitchFamily="34" charset="-122"/>
                  <a:ea typeface="Microsoft YaHei" panose="020B0503020204020204" pitchFamily="34" charset="-122"/>
                </a:rPr>
                <a:t>E = 26.4 MeV</a:t>
              </a:r>
            </a:p>
            <a:p>
              <a:pPr algn="ctr"/>
              <a:r>
                <a:rPr lang="en-CN" sz="2800" b="1" dirty="0">
                  <a:solidFill>
                    <a:srgbClr val="9500F4"/>
                  </a:solidFill>
                  <a:latin typeface="Microsoft YaHei" panose="020B0503020204020204" pitchFamily="34" charset="-122"/>
                  <a:ea typeface="Microsoft YaHei" panose="020B0503020204020204" pitchFamily="34" charset="-122"/>
                </a:rPr>
                <a:t>a = 0</a:t>
              </a:r>
            </a:p>
          </p:txBody>
        </p:sp>
        <p:sp>
          <p:nvSpPr>
            <p:cNvPr id="30" name="TextBox 29">
              <a:extLst>
                <a:ext uri="{FF2B5EF4-FFF2-40B4-BE49-F238E27FC236}">
                  <a16:creationId xmlns:a16="http://schemas.microsoft.com/office/drawing/2014/main" id="{DD4DF8F4-39BB-BC25-823A-E9D9E34D1EA9}"/>
                </a:ext>
              </a:extLst>
            </p:cNvPr>
            <p:cNvSpPr txBox="1"/>
            <p:nvPr/>
          </p:nvSpPr>
          <p:spPr>
            <a:xfrm>
              <a:off x="1427018" y="6323665"/>
              <a:ext cx="12288982" cy="120032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dirty="0">
                  <a:effectLst/>
                  <a:latin typeface="Microsoft YaHei" panose="020B0503020204020204" pitchFamily="34" charset="-122"/>
                  <a:ea typeface="Microsoft YaHei" panose="020B0503020204020204" pitchFamily="34" charset="-122"/>
                </a:rPr>
                <a:t>high energy 𝑒</a:t>
              </a:r>
              <a:r>
                <a:rPr lang="en-US" baseline="30000" dirty="0">
                  <a:effectLst/>
                  <a:latin typeface="Microsoft YaHei" panose="020B0503020204020204" pitchFamily="34" charset="-122"/>
                  <a:ea typeface="Microsoft YaHei" panose="020B0503020204020204" pitchFamily="34" charset="-122"/>
                </a:rPr>
                <a:t>+</a:t>
              </a:r>
              <a:r>
                <a:rPr lang="en-US" dirty="0">
                  <a:effectLst/>
                  <a:latin typeface="Microsoft YaHei" panose="020B0503020204020204" pitchFamily="34" charset="-122"/>
                  <a:ea typeface="Microsoft YaHei" panose="020B0503020204020204" pitchFamily="34" charset="-122"/>
                </a:rPr>
                <a:t> is emitted preferentially in</a:t>
              </a:r>
              <a:r>
                <a:rPr lang="en-US" dirty="0">
                  <a:latin typeface="Microsoft YaHei" panose="020B0503020204020204" pitchFamily="34" charset="-122"/>
                  <a:ea typeface="Microsoft YaHei" panose="020B0503020204020204" pitchFamily="34" charset="-122"/>
                </a:rPr>
                <a:t> </a:t>
              </a:r>
              <a:r>
                <a:rPr lang="en-US" dirty="0">
                  <a:effectLst/>
                  <a:latin typeface="Microsoft YaHei" panose="020B0503020204020204" pitchFamily="34" charset="-122"/>
                  <a:ea typeface="Microsoft YaHei" panose="020B0503020204020204" pitchFamily="34" charset="-122"/>
                </a:rPr>
                <a:t>the muon spin direction due to parity-violating weak decay</a:t>
              </a:r>
            </a:p>
          </p:txBody>
        </p:sp>
      </p:grpSp>
    </p:spTree>
    <p:extLst>
      <p:ext uri="{BB962C8B-B14F-4D97-AF65-F5344CB8AC3E}">
        <p14:creationId xmlns:p14="http://schemas.microsoft.com/office/powerpoint/2010/main" val="2706977151"/>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9" name="We need to make corrections for seven small effects:…">
                <a:extLst>
                  <a:ext uri="{FF2B5EF4-FFF2-40B4-BE49-F238E27FC236}">
                    <a16:creationId xmlns:a16="http://schemas.microsoft.com/office/drawing/2014/main" id="{927E9F9E-FF0A-9C81-D01B-9D9313B80CD6}"/>
                  </a:ext>
                </a:extLst>
              </p:cNvPr>
              <p:cNvSpPr txBox="1">
                <a:spLocks noGrp="1"/>
              </p:cNvSpPr>
              <p:nvPr>
                <p:ph type="body" idx="1"/>
              </p:nvPr>
            </p:nvSpPr>
            <p:spPr>
              <a:xfrm>
                <a:off x="7540677" y="11066108"/>
                <a:ext cx="16097286" cy="2031433"/>
              </a:xfrm>
              <a:prstGeom prst="rect">
                <a:avLst/>
              </a:prstGeom>
            </p:spPr>
            <p:txBody>
              <a:bodyPr>
                <a:normAutofit/>
              </a:bodyPr>
              <a:lstStyle/>
              <a:p>
                <a:pPr marL="384047" indent="-384047" defTabSz="1536191">
                  <a:spcBef>
                    <a:spcPts val="2000"/>
                  </a:spcBef>
                  <a:defRPr sz="4703">
                    <a:latin typeface="Helvetica Neue"/>
                    <a:ea typeface="Helvetica Neue"/>
                    <a:cs typeface="Helvetica Neue"/>
                    <a:sym typeface="Helvetica Neue"/>
                  </a:defRPr>
                </a:pPr>
                <a14:m>
                  <m:oMath xmlns:m="http://schemas.openxmlformats.org/officeDocument/2006/math">
                    <m:sSub>
                      <m:sSubPr>
                        <m:ctrlPr>
                          <a:rPr sz="5400" i="1">
                            <a:solidFill>
                              <a:srgbClr val="000000"/>
                            </a:solidFill>
                            <a:latin typeface="Cambria Math" panose="02040503050406030204" pitchFamily="18" charset="0"/>
                          </a:rPr>
                        </m:ctrlPr>
                      </m:sSubPr>
                      <m:e>
                        <m:r>
                          <a:rPr sz="5400" i="1">
                            <a:solidFill>
                              <a:srgbClr val="000000"/>
                            </a:solidFill>
                            <a:latin typeface="Cambria Math" panose="02040503050406030204" pitchFamily="18" charset="0"/>
                          </a:rPr>
                          <m:t>𝝎</m:t>
                        </m:r>
                      </m:e>
                      <m:sub>
                        <m:r>
                          <a:rPr sz="5400" i="1">
                            <a:solidFill>
                              <a:srgbClr val="000000"/>
                            </a:solidFill>
                            <a:latin typeface="Cambria Math" panose="02040503050406030204" pitchFamily="18" charset="0"/>
                          </a:rPr>
                          <m:t>𝒂</m:t>
                        </m:r>
                      </m:sub>
                    </m:sSub>
                  </m:oMath>
                </a14:m>
                <a:r>
                  <a:rPr sz="4400" dirty="0"/>
                  <a:t> corrections dominated Run-1 systematics: 500(93) ppb</a:t>
                </a:r>
              </a:p>
              <a:p>
                <a:pPr marL="576071" indent="-576071" defTabSz="768095">
                  <a:spcBef>
                    <a:spcPts val="0"/>
                  </a:spcBef>
                  <a:defRPr sz="4703">
                    <a:latin typeface="Helvetica Neue"/>
                    <a:ea typeface="Helvetica Neue"/>
                    <a:cs typeface="Helvetica Neue"/>
                    <a:sym typeface="Helvetica Neue"/>
                  </a:defRPr>
                </a:pPr>
                <a:r>
                  <a:rPr sz="4400" dirty="0"/>
                  <a:t>For Run-2/3 they are 580(40) ppb, dominated by </a:t>
                </a:r>
                <a14:m>
                  <m:oMath xmlns:m="http://schemas.openxmlformats.org/officeDocument/2006/math">
                    <m:sSub>
                      <m:sSubPr>
                        <m:ctrlPr>
                          <a:rPr sz="5400" b="1" i="1">
                            <a:solidFill>
                              <a:srgbClr val="FF0000"/>
                            </a:solidFill>
                            <a:latin typeface="Cambria Math" panose="02040503050406030204" pitchFamily="18" charset="0"/>
                          </a:rPr>
                        </m:ctrlPr>
                      </m:sSubPr>
                      <m:e>
                        <m:r>
                          <a:rPr sz="5400" b="1" i="1">
                            <a:solidFill>
                              <a:srgbClr val="FF0000"/>
                            </a:solidFill>
                            <a:latin typeface="Cambria Math" panose="02040503050406030204" pitchFamily="18" charset="0"/>
                          </a:rPr>
                          <m:t>𝑪</m:t>
                        </m:r>
                      </m:e>
                      <m:sub>
                        <m:r>
                          <a:rPr sz="5400" b="1" i="1">
                            <a:solidFill>
                              <a:srgbClr val="FF0000"/>
                            </a:solidFill>
                            <a:latin typeface="Cambria Math" panose="02040503050406030204" pitchFamily="18" charset="0"/>
                          </a:rPr>
                          <m:t>𝒆</m:t>
                        </m:r>
                      </m:sub>
                    </m:sSub>
                  </m:oMath>
                </a14:m>
                <a:r>
                  <a:rPr sz="4400" b="1" dirty="0"/>
                  <a:t> </a:t>
                </a:r>
                <a:r>
                  <a:rPr sz="4400" dirty="0"/>
                  <a:t>and </a:t>
                </a:r>
                <a14:m>
                  <m:oMath xmlns:m="http://schemas.openxmlformats.org/officeDocument/2006/math">
                    <m:sSub>
                      <m:sSubPr>
                        <m:ctrlPr>
                          <a:rPr sz="5400" b="1" i="1">
                            <a:solidFill>
                              <a:srgbClr val="FF0000"/>
                            </a:solidFill>
                            <a:latin typeface="Cambria Math" panose="02040503050406030204" pitchFamily="18" charset="0"/>
                          </a:rPr>
                        </m:ctrlPr>
                      </m:sSubPr>
                      <m:e>
                        <m:r>
                          <a:rPr sz="5400" b="1" i="1">
                            <a:solidFill>
                              <a:srgbClr val="FF0000"/>
                            </a:solidFill>
                            <a:latin typeface="Cambria Math" panose="02040503050406030204" pitchFamily="18" charset="0"/>
                          </a:rPr>
                          <m:t>𝑪</m:t>
                        </m:r>
                      </m:e>
                      <m:sub>
                        <m:r>
                          <a:rPr sz="5400" b="1" i="1">
                            <a:solidFill>
                              <a:srgbClr val="FF0000"/>
                            </a:solidFill>
                            <a:latin typeface="Cambria Math" panose="02040503050406030204" pitchFamily="18" charset="0"/>
                          </a:rPr>
                          <m:t>𝒑</m:t>
                        </m:r>
                      </m:sub>
                    </m:sSub>
                  </m:oMath>
                </a14:m>
                <a:endParaRPr sz="5400" b="1" dirty="0"/>
              </a:p>
            </p:txBody>
          </p:sp>
        </mc:Choice>
        <mc:Fallback xmlns="">
          <p:sp>
            <p:nvSpPr>
              <p:cNvPr id="29" name="We need to make corrections for seven small effects:…">
                <a:extLst>
                  <a:ext uri="{FF2B5EF4-FFF2-40B4-BE49-F238E27FC236}">
                    <a16:creationId xmlns:a16="http://schemas.microsoft.com/office/drawing/2014/main" id="{927E9F9E-FF0A-9C81-D01B-9D9313B80CD6}"/>
                  </a:ext>
                </a:extLst>
              </p:cNvPr>
              <p:cNvSpPr txBox="1">
                <a:spLocks noGrp="1" noRot="1" noChangeAspect="1" noMove="1" noResize="1" noEditPoints="1" noAdjustHandles="1" noChangeArrowheads="1" noChangeShapeType="1" noTextEdit="1"/>
              </p:cNvSpPr>
              <p:nvPr>
                <p:ph type="body" idx="1"/>
              </p:nvPr>
            </p:nvSpPr>
            <p:spPr>
              <a:xfrm>
                <a:off x="7540677" y="11066108"/>
                <a:ext cx="16097286" cy="2031433"/>
              </a:xfrm>
              <a:prstGeom prst="rect">
                <a:avLst/>
              </a:prstGeom>
              <a:blipFill>
                <a:blip r:embed="rId2"/>
                <a:stretch>
                  <a:fillRect l="-1812" t="-3727"/>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7BE9729D-0663-0F09-4331-D67E0A0C59E5}"/>
              </a:ext>
            </a:extLst>
          </p:cNvPr>
          <p:cNvSpPr>
            <a:spLocks noGrp="1"/>
          </p:cNvSpPr>
          <p:nvPr>
            <p:ph type="title"/>
          </p:nvPr>
        </p:nvSpPr>
        <p:spPr>
          <a:xfrm>
            <a:off x="550078" y="459650"/>
            <a:ext cx="17558955" cy="1427088"/>
          </a:xfrm>
        </p:spPr>
        <p:txBody>
          <a:bodyPr>
            <a:normAutofit/>
          </a:bodyPr>
          <a:lstStyle/>
          <a:p>
            <a:r>
              <a:rPr lang="en-US" dirty="0"/>
              <a:t>Additional corrections</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B7A2F67-9776-25C5-1235-C5986B507653}"/>
                  </a:ext>
                </a:extLst>
              </p:cNvPr>
              <p:cNvSpPr txBox="1"/>
              <p:nvPr/>
            </p:nvSpPr>
            <p:spPr>
              <a:xfrm>
                <a:off x="2041097" y="6294568"/>
                <a:ext cx="19446136" cy="2395143"/>
              </a:xfrm>
              <a:prstGeom prst="rect">
                <a:avLst/>
              </a:prstGeom>
              <a:noFill/>
            </p:spPr>
            <p:txBody>
              <a:bodyPr wrap="square" lIns="0" tIns="0" rIns="0" bIns="0" rtlCol="0">
                <a:spAutoFit/>
              </a:bodyPr>
              <a:lstStyle/>
              <a:p>
                <a:pPr algn="ctr"/>
                <a14:m>
                  <m:oMath xmlns:m="http://schemas.openxmlformats.org/officeDocument/2006/math">
                    <m:sSub>
                      <m:sSubPr>
                        <m:ctrlPr>
                          <a:rPr lang="en-US" sz="8800" b="0" i="1" spc="600" smtClean="0">
                            <a:solidFill>
                              <a:schemeClr val="bg2">
                                <a:lumMod val="10000"/>
                              </a:schemeClr>
                            </a:solidFill>
                            <a:latin typeface="Cambria Math" panose="02040503050406030204" pitchFamily="18" charset="0"/>
                          </a:rPr>
                        </m:ctrlPr>
                      </m:sSubPr>
                      <m:e>
                        <m:r>
                          <a:rPr lang="en-US" sz="8800" b="0" i="1" spc="600" smtClean="0">
                            <a:solidFill>
                              <a:schemeClr val="bg2">
                                <a:lumMod val="10000"/>
                              </a:schemeClr>
                            </a:solidFill>
                            <a:latin typeface="Cambria Math" panose="02040503050406030204" pitchFamily="18" charset="0"/>
                          </a:rPr>
                          <m:t>𝑎</m:t>
                        </m:r>
                      </m:e>
                      <m:sub>
                        <m:r>
                          <a:rPr lang="en-US" sz="8800" b="0" i="1" spc="600" smtClean="0">
                            <a:solidFill>
                              <a:schemeClr val="bg2">
                                <a:lumMod val="10000"/>
                              </a:schemeClr>
                            </a:solidFill>
                            <a:latin typeface="Cambria Math" panose="02040503050406030204" pitchFamily="18" charset="0"/>
                          </a:rPr>
                          <m:t>𝜇</m:t>
                        </m:r>
                      </m:sub>
                    </m:sSub>
                    <m:r>
                      <a:rPr lang="en-US" sz="8800" b="0" i="1" spc="600" smtClean="0">
                        <a:solidFill>
                          <a:schemeClr val="bg2">
                            <a:lumMod val="10000"/>
                          </a:schemeClr>
                        </a:solidFill>
                        <a:latin typeface="Cambria Math" panose="02040503050406030204" pitchFamily="18" charset="0"/>
                      </a:rPr>
                      <m:t>~</m:t>
                    </m:r>
                    <m:f>
                      <m:fPr>
                        <m:ctrlPr>
                          <a:rPr lang="en-US" sz="8800" b="0" i="1" spc="600" smtClean="0">
                            <a:solidFill>
                              <a:schemeClr val="bg2">
                                <a:lumMod val="10000"/>
                              </a:schemeClr>
                            </a:solidFill>
                            <a:latin typeface="Cambria Math" panose="02040503050406030204" pitchFamily="18" charset="0"/>
                          </a:rPr>
                        </m:ctrlPr>
                      </m:fPr>
                      <m:num>
                        <m:sSub>
                          <m:sSubPr>
                            <m:ctrlPr>
                              <a:rPr lang="en-US" sz="8800" b="0" i="1" spc="600" smtClean="0">
                                <a:solidFill>
                                  <a:schemeClr val="bg2">
                                    <a:lumMod val="10000"/>
                                  </a:schemeClr>
                                </a:solidFill>
                                <a:latin typeface="Cambria Math" panose="02040503050406030204" pitchFamily="18" charset="0"/>
                              </a:rPr>
                            </m:ctrlPr>
                          </m:sSubPr>
                          <m:e>
                            <m:r>
                              <a:rPr lang="en-US" sz="8800" b="0" i="1" spc="600" smtClean="0">
                                <a:solidFill>
                                  <a:schemeClr val="bg2">
                                    <a:lumMod val="10000"/>
                                  </a:schemeClr>
                                </a:solidFill>
                                <a:latin typeface="Cambria Math" panose="02040503050406030204" pitchFamily="18" charset="0"/>
                              </a:rPr>
                              <m:t>𝜔</m:t>
                            </m:r>
                          </m:e>
                          <m:sub>
                            <m:r>
                              <a:rPr lang="en-US" sz="8800" b="0" i="1" spc="600" smtClean="0">
                                <a:solidFill>
                                  <a:schemeClr val="bg2">
                                    <a:lumMod val="10000"/>
                                  </a:schemeClr>
                                </a:solidFill>
                                <a:latin typeface="Cambria Math" panose="02040503050406030204" pitchFamily="18" charset="0"/>
                              </a:rPr>
                              <m:t>𝑎</m:t>
                            </m:r>
                          </m:sub>
                        </m:sSub>
                      </m:num>
                      <m:den>
                        <m:sSub>
                          <m:sSubPr>
                            <m:ctrlPr>
                              <a:rPr lang="en-US" sz="8800" b="0" i="1" spc="600" smtClean="0">
                                <a:solidFill>
                                  <a:schemeClr val="bg2">
                                    <a:lumMod val="10000"/>
                                  </a:schemeClr>
                                </a:solidFill>
                                <a:latin typeface="Cambria Math" panose="02040503050406030204" pitchFamily="18" charset="0"/>
                              </a:rPr>
                            </m:ctrlPr>
                          </m:sSubPr>
                          <m:e>
                            <m:r>
                              <a:rPr lang="en-US" sz="8800" b="0" i="1" spc="600" smtClean="0">
                                <a:solidFill>
                                  <a:schemeClr val="bg2">
                                    <a:lumMod val="10000"/>
                                  </a:schemeClr>
                                </a:solidFill>
                                <a:latin typeface="Cambria Math" panose="02040503050406030204" pitchFamily="18" charset="0"/>
                              </a:rPr>
                              <m:t>𝜔</m:t>
                            </m:r>
                          </m:e>
                          <m:sub>
                            <m:r>
                              <a:rPr lang="en-US" sz="8800" b="0" i="1" spc="600" smtClean="0">
                                <a:solidFill>
                                  <a:schemeClr val="bg2">
                                    <a:lumMod val="10000"/>
                                  </a:schemeClr>
                                </a:solidFill>
                                <a:latin typeface="Cambria Math" panose="02040503050406030204" pitchFamily="18" charset="0"/>
                              </a:rPr>
                              <m:t>𝑝</m:t>
                            </m:r>
                          </m:sub>
                        </m:sSub>
                      </m:den>
                    </m:f>
                    <m:r>
                      <a:rPr lang="en-US" sz="8800" b="0" i="1" spc="600" smtClean="0">
                        <a:solidFill>
                          <a:schemeClr val="bg2">
                            <a:lumMod val="10000"/>
                          </a:schemeClr>
                        </a:solidFill>
                        <a:latin typeface="Cambria Math" panose="02040503050406030204" pitchFamily="18" charset="0"/>
                      </a:rPr>
                      <m:t>=</m:t>
                    </m:r>
                    <m:f>
                      <m:fPr>
                        <m:ctrlPr>
                          <a:rPr lang="en-US" sz="8800" i="1" spc="600">
                            <a:solidFill>
                              <a:schemeClr val="bg2">
                                <a:lumMod val="10000"/>
                              </a:schemeClr>
                            </a:solidFill>
                            <a:latin typeface="Cambria Math" panose="02040503050406030204" pitchFamily="18" charset="0"/>
                          </a:rPr>
                        </m:ctrlPr>
                      </m:fPr>
                      <m:num>
                        <m:sSubSup>
                          <m:sSubSupPr>
                            <m:ctrlPr>
                              <a:rPr lang="en-US" sz="8800" b="0" i="1" spc="600" smtClean="0">
                                <a:solidFill>
                                  <a:schemeClr val="bg2">
                                    <a:lumMod val="10000"/>
                                  </a:schemeClr>
                                </a:solidFill>
                                <a:latin typeface="Cambria Math" panose="02040503050406030204" pitchFamily="18" charset="0"/>
                              </a:rPr>
                            </m:ctrlPr>
                          </m:sSubSupPr>
                          <m:e>
                            <m:r>
                              <a:rPr lang="en-US" sz="8800" i="1" spc="600">
                                <a:solidFill>
                                  <a:schemeClr val="bg2">
                                    <a:lumMod val="10000"/>
                                  </a:schemeClr>
                                </a:solidFill>
                                <a:latin typeface="Cambria Math" panose="02040503050406030204" pitchFamily="18" charset="0"/>
                              </a:rPr>
                              <m:t>𝜔</m:t>
                            </m:r>
                          </m:e>
                          <m:sub>
                            <m:r>
                              <a:rPr lang="en-US" sz="8800" i="1" spc="600">
                                <a:solidFill>
                                  <a:schemeClr val="bg2">
                                    <a:lumMod val="10000"/>
                                  </a:schemeClr>
                                </a:solidFill>
                                <a:latin typeface="Cambria Math" panose="02040503050406030204" pitchFamily="18" charset="0"/>
                              </a:rPr>
                              <m:t>𝑎</m:t>
                            </m:r>
                          </m:sub>
                          <m:sup>
                            <m:r>
                              <a:rPr lang="en-US" sz="8800" b="0" i="1" spc="600" smtClean="0">
                                <a:solidFill>
                                  <a:schemeClr val="bg2">
                                    <a:lumMod val="10000"/>
                                  </a:schemeClr>
                                </a:solidFill>
                                <a:latin typeface="Cambria Math" panose="02040503050406030204" pitchFamily="18" charset="0"/>
                              </a:rPr>
                              <m:t>𝑚</m:t>
                            </m:r>
                          </m:sup>
                        </m:sSubSup>
                      </m:num>
                      <m:den>
                        <m:sSubSup>
                          <m:sSubSupPr>
                            <m:ctrlPr>
                              <a:rPr lang="en-US" sz="8800" b="0" i="1" spc="600" smtClean="0">
                                <a:solidFill>
                                  <a:schemeClr val="bg2">
                                    <a:lumMod val="10000"/>
                                  </a:schemeClr>
                                </a:solidFill>
                                <a:latin typeface="Cambria Math" panose="02040503050406030204" pitchFamily="18" charset="0"/>
                              </a:rPr>
                            </m:ctrlPr>
                          </m:sSubSupPr>
                          <m:e>
                            <m:r>
                              <a:rPr lang="en-US" sz="8800" i="1" spc="600">
                                <a:solidFill>
                                  <a:schemeClr val="bg2">
                                    <a:lumMod val="10000"/>
                                  </a:schemeClr>
                                </a:solidFill>
                                <a:latin typeface="Cambria Math" panose="02040503050406030204" pitchFamily="18" charset="0"/>
                              </a:rPr>
                              <m:t>𝜔</m:t>
                            </m:r>
                          </m:e>
                          <m:sub>
                            <m:r>
                              <a:rPr lang="en-US" sz="8800" i="1" spc="600">
                                <a:solidFill>
                                  <a:schemeClr val="bg2">
                                    <a:lumMod val="10000"/>
                                  </a:schemeClr>
                                </a:solidFill>
                                <a:latin typeface="Cambria Math" panose="02040503050406030204" pitchFamily="18" charset="0"/>
                              </a:rPr>
                              <m:t>𝑝</m:t>
                            </m:r>
                          </m:sub>
                          <m:sup>
                            <m:r>
                              <a:rPr lang="en-US" sz="8800" b="0" i="1" spc="600" smtClean="0">
                                <a:solidFill>
                                  <a:schemeClr val="bg2">
                                    <a:lumMod val="10000"/>
                                  </a:schemeClr>
                                </a:solidFill>
                                <a:latin typeface="Cambria Math" panose="02040503050406030204" pitchFamily="18" charset="0"/>
                              </a:rPr>
                              <m:t>𝑚</m:t>
                            </m:r>
                          </m:sup>
                        </m:sSubSup>
                      </m:den>
                    </m:f>
                    <m:f>
                      <m:fPr>
                        <m:ctrlPr>
                          <a:rPr lang="en-US" sz="8800" b="0" i="1" spc="600" smtClean="0">
                            <a:solidFill>
                              <a:schemeClr val="bg2">
                                <a:lumMod val="10000"/>
                              </a:schemeClr>
                            </a:solidFill>
                            <a:latin typeface="Cambria Math" panose="02040503050406030204" pitchFamily="18" charset="0"/>
                          </a:rPr>
                        </m:ctrlPr>
                      </m:fPr>
                      <m:num>
                        <m:r>
                          <a:rPr lang="en-US" sz="8800" b="0" i="1" spc="600" smtClean="0">
                            <a:solidFill>
                              <a:schemeClr val="bg2">
                                <a:lumMod val="10000"/>
                              </a:schemeClr>
                            </a:solidFill>
                            <a:latin typeface="Cambria Math" panose="02040503050406030204" pitchFamily="18" charset="0"/>
                          </a:rPr>
                          <m:t>1+</m:t>
                        </m:r>
                        <m:sSub>
                          <m:sSubPr>
                            <m:ctrlPr>
                              <a:rPr lang="en-US" sz="8800" b="0" i="1" spc="600" smtClean="0">
                                <a:solidFill>
                                  <a:srgbClr val="FF0000"/>
                                </a:solidFill>
                                <a:latin typeface="Cambria Math" panose="02040503050406030204" pitchFamily="18" charset="0"/>
                              </a:rPr>
                            </m:ctrlPr>
                          </m:sSubPr>
                          <m:e>
                            <m:r>
                              <a:rPr lang="en-US" sz="8800" b="0" i="1" spc="600" smtClean="0">
                                <a:solidFill>
                                  <a:srgbClr val="FF0000"/>
                                </a:solidFill>
                                <a:latin typeface="Cambria Math" panose="02040503050406030204" pitchFamily="18" charset="0"/>
                              </a:rPr>
                              <m:t>𝐶</m:t>
                            </m:r>
                          </m:e>
                          <m:sub>
                            <m:r>
                              <a:rPr lang="en-US" sz="8800" b="0" i="1" spc="600" smtClean="0">
                                <a:solidFill>
                                  <a:srgbClr val="FF0000"/>
                                </a:solidFill>
                                <a:latin typeface="Cambria Math" panose="02040503050406030204" pitchFamily="18" charset="0"/>
                              </a:rPr>
                              <m:t>𝑒</m:t>
                            </m:r>
                          </m:sub>
                        </m:sSub>
                        <m:r>
                          <a:rPr lang="en-US" sz="8800" b="0" i="1" spc="600" smtClean="0">
                            <a:solidFill>
                              <a:srgbClr val="FF0000"/>
                            </a:solidFill>
                            <a:latin typeface="Cambria Math" panose="02040503050406030204" pitchFamily="18" charset="0"/>
                          </a:rPr>
                          <m:t>+</m:t>
                        </m:r>
                        <m:sSub>
                          <m:sSubPr>
                            <m:ctrlPr>
                              <a:rPr lang="en-US" sz="8800" b="0" i="1" spc="600" smtClean="0">
                                <a:solidFill>
                                  <a:srgbClr val="FF0000"/>
                                </a:solidFill>
                                <a:latin typeface="Cambria Math" panose="02040503050406030204" pitchFamily="18" charset="0"/>
                              </a:rPr>
                            </m:ctrlPr>
                          </m:sSubPr>
                          <m:e>
                            <m:r>
                              <a:rPr lang="en-US" sz="8800" b="0" i="1" spc="600" smtClean="0">
                                <a:solidFill>
                                  <a:srgbClr val="FF0000"/>
                                </a:solidFill>
                                <a:latin typeface="Cambria Math" panose="02040503050406030204" pitchFamily="18" charset="0"/>
                              </a:rPr>
                              <m:t>𝐶</m:t>
                            </m:r>
                          </m:e>
                          <m:sub>
                            <m:r>
                              <a:rPr lang="en-US" sz="8800" b="0" i="1" spc="600" smtClean="0">
                                <a:solidFill>
                                  <a:srgbClr val="FF0000"/>
                                </a:solidFill>
                                <a:latin typeface="Cambria Math" panose="02040503050406030204" pitchFamily="18" charset="0"/>
                              </a:rPr>
                              <m:t>𝑝</m:t>
                            </m:r>
                          </m:sub>
                        </m:sSub>
                        <m:r>
                          <a:rPr lang="en-US" sz="8800" b="0" i="1" spc="600" smtClean="0">
                            <a:solidFill>
                              <a:schemeClr val="bg2">
                                <a:lumMod val="10000"/>
                              </a:schemeClr>
                            </a:solidFill>
                            <a:latin typeface="Cambria Math" panose="02040503050406030204" pitchFamily="18" charset="0"/>
                          </a:rPr>
                          <m:t>+</m:t>
                        </m:r>
                        <m:sSub>
                          <m:sSubPr>
                            <m:ctrlPr>
                              <a:rPr lang="en-US" sz="8800" b="0" i="1" spc="600" smtClean="0">
                                <a:solidFill>
                                  <a:srgbClr val="00B050"/>
                                </a:solidFill>
                                <a:latin typeface="Cambria Math" panose="02040503050406030204" pitchFamily="18" charset="0"/>
                              </a:rPr>
                            </m:ctrlPr>
                          </m:sSubPr>
                          <m:e>
                            <m:r>
                              <a:rPr lang="en-US" sz="8800" b="0" i="1" spc="600" smtClean="0">
                                <a:solidFill>
                                  <a:srgbClr val="00B050"/>
                                </a:solidFill>
                                <a:latin typeface="Cambria Math" panose="02040503050406030204" pitchFamily="18" charset="0"/>
                              </a:rPr>
                              <m:t>𝐶</m:t>
                            </m:r>
                          </m:e>
                          <m:sub>
                            <m:r>
                              <a:rPr lang="en-US" sz="8800" b="0" i="1" spc="600" smtClean="0">
                                <a:solidFill>
                                  <a:srgbClr val="00B050"/>
                                </a:solidFill>
                                <a:latin typeface="Cambria Math" panose="02040503050406030204" pitchFamily="18" charset="0"/>
                              </a:rPr>
                              <m:t>𝑝𝑎</m:t>
                            </m:r>
                          </m:sub>
                        </m:sSub>
                        <m:r>
                          <a:rPr lang="en-US" sz="8800" b="0" i="1" spc="600" smtClean="0">
                            <a:solidFill>
                              <a:srgbClr val="00B050"/>
                            </a:solidFill>
                            <a:latin typeface="Cambria Math" panose="02040503050406030204" pitchFamily="18" charset="0"/>
                          </a:rPr>
                          <m:t>+</m:t>
                        </m:r>
                        <m:sSub>
                          <m:sSubPr>
                            <m:ctrlPr>
                              <a:rPr lang="en-US" sz="8800" b="0" i="1" spc="600" smtClean="0">
                                <a:solidFill>
                                  <a:srgbClr val="00B050"/>
                                </a:solidFill>
                                <a:latin typeface="Cambria Math" panose="02040503050406030204" pitchFamily="18" charset="0"/>
                              </a:rPr>
                            </m:ctrlPr>
                          </m:sSubPr>
                          <m:e>
                            <m:r>
                              <a:rPr lang="en-US" sz="8800" b="0" i="1" spc="600" smtClean="0">
                                <a:solidFill>
                                  <a:srgbClr val="00B050"/>
                                </a:solidFill>
                                <a:latin typeface="Cambria Math" panose="02040503050406030204" pitchFamily="18" charset="0"/>
                              </a:rPr>
                              <m:t>𝐶</m:t>
                            </m:r>
                          </m:e>
                          <m:sub>
                            <m:r>
                              <a:rPr lang="en-US" sz="8800" b="0" i="1" spc="600" smtClean="0">
                                <a:solidFill>
                                  <a:srgbClr val="00B050"/>
                                </a:solidFill>
                                <a:latin typeface="Cambria Math" panose="02040503050406030204" pitchFamily="18" charset="0"/>
                              </a:rPr>
                              <m:t>𝑑𝑑</m:t>
                            </m:r>
                          </m:sub>
                        </m:sSub>
                        <m:r>
                          <a:rPr lang="en-US" sz="8800" b="0" i="1" spc="600" smtClean="0">
                            <a:solidFill>
                              <a:srgbClr val="00B050"/>
                            </a:solidFill>
                            <a:latin typeface="Cambria Math" panose="02040503050406030204" pitchFamily="18" charset="0"/>
                          </a:rPr>
                          <m:t>+</m:t>
                        </m:r>
                        <m:sSub>
                          <m:sSubPr>
                            <m:ctrlPr>
                              <a:rPr lang="en-US" sz="8800" b="0" i="1" spc="600" smtClean="0">
                                <a:solidFill>
                                  <a:srgbClr val="00B050"/>
                                </a:solidFill>
                                <a:latin typeface="Cambria Math" panose="02040503050406030204" pitchFamily="18" charset="0"/>
                              </a:rPr>
                            </m:ctrlPr>
                          </m:sSubPr>
                          <m:e>
                            <m:r>
                              <a:rPr lang="en-US" sz="8800" b="0" i="1" spc="600" smtClean="0">
                                <a:solidFill>
                                  <a:srgbClr val="00B050"/>
                                </a:solidFill>
                                <a:latin typeface="Cambria Math" panose="02040503050406030204" pitchFamily="18" charset="0"/>
                              </a:rPr>
                              <m:t>𝐶</m:t>
                            </m:r>
                          </m:e>
                          <m:sub>
                            <m:r>
                              <a:rPr lang="en-US" sz="8800" b="0" i="1" spc="600" smtClean="0">
                                <a:solidFill>
                                  <a:srgbClr val="00B050"/>
                                </a:solidFill>
                                <a:latin typeface="Cambria Math" panose="02040503050406030204" pitchFamily="18" charset="0"/>
                              </a:rPr>
                              <m:t>𝑚𝑙</m:t>
                            </m:r>
                          </m:sub>
                        </m:sSub>
                      </m:num>
                      <m:den>
                        <m:r>
                          <a:rPr lang="en-US" sz="8800" b="0" i="1" spc="600" smtClean="0">
                            <a:solidFill>
                              <a:schemeClr val="bg2">
                                <a:lumMod val="10000"/>
                              </a:schemeClr>
                            </a:solidFill>
                            <a:latin typeface="Cambria Math" panose="02040503050406030204" pitchFamily="18" charset="0"/>
                          </a:rPr>
                          <m:t>1+</m:t>
                        </m:r>
                        <m:sSub>
                          <m:sSubPr>
                            <m:ctrlPr>
                              <a:rPr lang="en-US" sz="8800" b="0" i="1" spc="600" smtClean="0">
                                <a:solidFill>
                                  <a:srgbClr val="0432FF"/>
                                </a:solidFill>
                                <a:latin typeface="Cambria Math" panose="02040503050406030204" pitchFamily="18" charset="0"/>
                              </a:rPr>
                            </m:ctrlPr>
                          </m:sSubPr>
                          <m:e>
                            <m:r>
                              <a:rPr lang="en-US" sz="8800" b="0" i="1" spc="600" smtClean="0">
                                <a:solidFill>
                                  <a:srgbClr val="0432FF"/>
                                </a:solidFill>
                                <a:latin typeface="Cambria Math" panose="02040503050406030204" pitchFamily="18" charset="0"/>
                              </a:rPr>
                              <m:t>𝐵</m:t>
                            </m:r>
                          </m:e>
                          <m:sub>
                            <m:r>
                              <a:rPr lang="en-US" sz="8800" b="0" i="1" spc="600" smtClean="0">
                                <a:solidFill>
                                  <a:srgbClr val="0432FF"/>
                                </a:solidFill>
                                <a:latin typeface="Cambria Math" panose="02040503050406030204" pitchFamily="18" charset="0"/>
                              </a:rPr>
                              <m:t>𝑘</m:t>
                            </m:r>
                          </m:sub>
                        </m:sSub>
                        <m:r>
                          <a:rPr lang="en-US" sz="8800" b="0" i="1" spc="600" smtClean="0">
                            <a:solidFill>
                              <a:srgbClr val="0432FF"/>
                            </a:solidFill>
                            <a:latin typeface="Cambria Math" panose="02040503050406030204" pitchFamily="18" charset="0"/>
                          </a:rPr>
                          <m:t>+</m:t>
                        </m:r>
                        <m:sSub>
                          <m:sSubPr>
                            <m:ctrlPr>
                              <a:rPr lang="en-US" sz="8800" b="0" i="1" spc="600" smtClean="0">
                                <a:solidFill>
                                  <a:srgbClr val="0432FF"/>
                                </a:solidFill>
                                <a:latin typeface="Cambria Math" panose="02040503050406030204" pitchFamily="18" charset="0"/>
                              </a:rPr>
                            </m:ctrlPr>
                          </m:sSubPr>
                          <m:e>
                            <m:r>
                              <a:rPr lang="en-US" sz="8800" b="0" i="1" spc="600" smtClean="0">
                                <a:solidFill>
                                  <a:srgbClr val="0432FF"/>
                                </a:solidFill>
                                <a:latin typeface="Cambria Math" panose="02040503050406030204" pitchFamily="18" charset="0"/>
                              </a:rPr>
                              <m:t>𝐵</m:t>
                            </m:r>
                          </m:e>
                          <m:sub>
                            <m:r>
                              <a:rPr lang="en-US" sz="8800" b="0" i="1" spc="600" smtClean="0">
                                <a:solidFill>
                                  <a:srgbClr val="0432FF"/>
                                </a:solidFill>
                                <a:latin typeface="Cambria Math" panose="02040503050406030204" pitchFamily="18" charset="0"/>
                              </a:rPr>
                              <m:t>𝑞</m:t>
                            </m:r>
                          </m:sub>
                        </m:sSub>
                      </m:den>
                    </m:f>
                  </m:oMath>
                </a14:m>
                <a:r>
                  <a:rPr lang="en-US" sz="8800" spc="6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p>
            </p:txBody>
          </p:sp>
        </mc:Choice>
        <mc:Fallback xmlns="">
          <p:sp>
            <p:nvSpPr>
              <p:cNvPr id="11" name="TextBox 10">
                <a:extLst>
                  <a:ext uri="{FF2B5EF4-FFF2-40B4-BE49-F238E27FC236}">
                    <a16:creationId xmlns:a16="http://schemas.microsoft.com/office/drawing/2014/main" id="{2B7A2F67-9776-25C5-1235-C5986B507653}"/>
                  </a:ext>
                </a:extLst>
              </p:cNvPr>
              <p:cNvSpPr txBox="1">
                <a:spLocks noRot="1" noChangeAspect="1" noMove="1" noResize="1" noEditPoints="1" noAdjustHandles="1" noChangeArrowheads="1" noChangeShapeType="1" noTextEdit="1"/>
              </p:cNvSpPr>
              <p:nvPr/>
            </p:nvSpPr>
            <p:spPr>
              <a:xfrm>
                <a:off x="2041097" y="6294568"/>
                <a:ext cx="19446136" cy="2395143"/>
              </a:xfrm>
              <a:prstGeom prst="rect">
                <a:avLst/>
              </a:prstGeom>
              <a:blipFill>
                <a:blip r:embed="rId3"/>
                <a:stretch>
                  <a:fillRect b="-9524"/>
                </a:stretch>
              </a:blipFill>
            </p:spPr>
            <p:txBody>
              <a:bodyPr/>
              <a:lstStyle/>
              <a:p>
                <a:r>
                  <a:rPr lang="en-US">
                    <a:noFill/>
                  </a:rPr>
                  <a:t> </a:t>
                </a:r>
              </a:p>
            </p:txBody>
          </p:sp>
        </mc:Fallback>
      </mc:AlternateContent>
      <p:grpSp>
        <p:nvGrpSpPr>
          <p:cNvPr id="34" name="Group 33">
            <a:extLst>
              <a:ext uri="{FF2B5EF4-FFF2-40B4-BE49-F238E27FC236}">
                <a16:creationId xmlns:a16="http://schemas.microsoft.com/office/drawing/2014/main" id="{802B83F9-A563-B1FE-8058-B83688A3485B}"/>
              </a:ext>
            </a:extLst>
          </p:cNvPr>
          <p:cNvGrpSpPr/>
          <p:nvPr/>
        </p:nvGrpSpPr>
        <p:grpSpPr>
          <a:xfrm>
            <a:off x="1147330" y="8715511"/>
            <a:ext cx="7466661" cy="4610397"/>
            <a:chOff x="1147330" y="8715511"/>
            <a:chExt cx="7466661" cy="4610397"/>
          </a:xfrm>
        </p:grpSpPr>
        <p:cxnSp>
          <p:nvCxnSpPr>
            <p:cNvPr id="2" name="Straight Arrow Connector 1">
              <a:extLst>
                <a:ext uri="{FF2B5EF4-FFF2-40B4-BE49-F238E27FC236}">
                  <a16:creationId xmlns:a16="http://schemas.microsoft.com/office/drawing/2014/main" id="{3CA4A9BD-AFB5-9B07-4EEF-CC648F8522A8}"/>
                </a:ext>
              </a:extLst>
            </p:cNvPr>
            <p:cNvCxnSpPr>
              <a:cxnSpLocks/>
            </p:cNvCxnSpPr>
            <p:nvPr/>
          </p:nvCxnSpPr>
          <p:spPr>
            <a:xfrm flipV="1">
              <a:off x="6721445" y="8715511"/>
              <a:ext cx="1892546" cy="1286375"/>
            </a:xfrm>
            <a:prstGeom prst="straightConnector1">
              <a:avLst/>
            </a:prstGeom>
            <a:noFill/>
            <a:ln w="57150" cap="flat" cmpd="sng" algn="ctr">
              <a:solidFill>
                <a:srgbClr val="000000"/>
              </a:solidFill>
              <a:prstDash val="solid"/>
              <a:tailEnd type="triangle"/>
            </a:ln>
            <a:effectLst/>
          </p:spPr>
        </p:cxnSp>
        <p:pic>
          <p:nvPicPr>
            <p:cNvPr id="18" name="Picture 17" descr="A diagram of a circular object with lines and dots&#10;&#10;Description automatically generated">
              <a:extLst>
                <a:ext uri="{FF2B5EF4-FFF2-40B4-BE49-F238E27FC236}">
                  <a16:creationId xmlns:a16="http://schemas.microsoft.com/office/drawing/2014/main" id="{14C3E073-8F6D-0708-33C7-C5B593B076DF}"/>
                </a:ext>
              </a:extLst>
            </p:cNvPr>
            <p:cNvPicPr>
              <a:picLocks noChangeAspect="1"/>
            </p:cNvPicPr>
            <p:nvPr/>
          </p:nvPicPr>
          <p:blipFill>
            <a:blip r:embed="rId4"/>
            <a:stretch>
              <a:fillRect/>
            </a:stretch>
          </p:blipFill>
          <p:spPr>
            <a:xfrm>
              <a:off x="1147330" y="9067129"/>
              <a:ext cx="5158630" cy="4258779"/>
            </a:xfrm>
            <a:prstGeom prst="rect">
              <a:avLst/>
            </a:prstGeom>
          </p:spPr>
        </p:pic>
      </p:grpSp>
      <p:grpSp>
        <p:nvGrpSpPr>
          <p:cNvPr id="37" name="Group 36">
            <a:extLst>
              <a:ext uri="{FF2B5EF4-FFF2-40B4-BE49-F238E27FC236}">
                <a16:creationId xmlns:a16="http://schemas.microsoft.com/office/drawing/2014/main" id="{56664191-15BC-0E31-F1FE-5D98029A3643}"/>
              </a:ext>
            </a:extLst>
          </p:cNvPr>
          <p:cNvGrpSpPr/>
          <p:nvPr/>
        </p:nvGrpSpPr>
        <p:grpSpPr>
          <a:xfrm>
            <a:off x="11441593" y="8649243"/>
            <a:ext cx="8656835" cy="1578317"/>
            <a:chOff x="11441593" y="8649243"/>
            <a:chExt cx="8656835" cy="1578317"/>
          </a:xfrm>
        </p:grpSpPr>
        <p:sp>
          <p:nvSpPr>
            <p:cNvPr id="20" name="TextBox 19">
              <a:extLst>
                <a:ext uri="{FF2B5EF4-FFF2-40B4-BE49-F238E27FC236}">
                  <a16:creationId xmlns:a16="http://schemas.microsoft.com/office/drawing/2014/main" id="{5FBF58B0-7DDB-8924-6CAD-007956E3A850}"/>
                </a:ext>
              </a:extLst>
            </p:cNvPr>
            <p:cNvSpPr txBox="1"/>
            <p:nvPr/>
          </p:nvSpPr>
          <p:spPr>
            <a:xfrm>
              <a:off x="11441593" y="9150342"/>
              <a:ext cx="8656835" cy="1077218"/>
            </a:xfrm>
            <a:prstGeom prst="rect">
              <a:avLst/>
            </a:prstGeom>
            <a:noFill/>
            <a:ln w="25400">
              <a:solidFill>
                <a:srgbClr val="003087">
                  <a:lumMod val="60000"/>
                  <a:lumOff val="40000"/>
                </a:srgbClr>
              </a:solidFill>
            </a:ln>
          </p:spPr>
          <p:txBody>
            <a:bodyPr wrap="square" rtlCol="0">
              <a:spAutoFit/>
            </a:bodyPr>
            <a:lstStyle/>
            <a:p>
              <a:pPr algn="ctr" defTabSz="457200" fontAlgn="base" hangingPunct="1">
                <a:spcBef>
                  <a:spcPct val="0"/>
                </a:spcBef>
                <a:spcAft>
                  <a:spcPct val="0"/>
                </a:spcAft>
                <a:defRPr/>
              </a:pPr>
              <a:r>
                <a:rPr lang="en-US" sz="3200" b="1" dirty="0">
                  <a:solidFill>
                    <a:srgbClr val="0000FF"/>
                  </a:solidFill>
                  <a:latin typeface="Microsoft YaHei" panose="020B0503020204020204" pitchFamily="34" charset="-122"/>
                  <a:ea typeface="Microsoft YaHei" panose="020B0503020204020204" pitchFamily="34" charset="-122"/>
                  <a:cs typeface="Helvetica Neue" panose="02000503000000020004" pitchFamily="2" charset="0"/>
                </a:rPr>
                <a:t>Transient magnetic fields:</a:t>
              </a:r>
            </a:p>
            <a:p>
              <a:pPr algn="ctr" defTabSz="457200" fontAlgn="base" hangingPunct="1">
                <a:spcBef>
                  <a:spcPct val="0"/>
                </a:spcBef>
                <a:spcAft>
                  <a:spcPct val="0"/>
                </a:spcAft>
                <a:defRPr/>
              </a:pPr>
              <a:r>
                <a:rPr lang="en-US" sz="3200" b="1" dirty="0">
                  <a:solidFill>
                    <a:srgbClr val="0000FF"/>
                  </a:solidFill>
                  <a:latin typeface="Microsoft YaHei" panose="020B0503020204020204" pitchFamily="34" charset="-122"/>
                  <a:ea typeface="Microsoft YaHei" panose="020B0503020204020204" pitchFamily="34" charset="-122"/>
                  <a:cs typeface="Helvetica Neue" panose="02000503000000020004" pitchFamily="2" charset="0"/>
                </a:rPr>
                <a:t>Quad vibrations and kicker eddy current</a:t>
              </a:r>
            </a:p>
          </p:txBody>
        </p:sp>
        <p:sp>
          <p:nvSpPr>
            <p:cNvPr id="21" name="Right Brace 20">
              <a:extLst>
                <a:ext uri="{FF2B5EF4-FFF2-40B4-BE49-F238E27FC236}">
                  <a16:creationId xmlns:a16="http://schemas.microsoft.com/office/drawing/2014/main" id="{7AB6754C-FC69-7365-3F34-20EEAECB8549}"/>
                </a:ext>
              </a:extLst>
            </p:cNvPr>
            <p:cNvSpPr/>
            <p:nvPr/>
          </p:nvSpPr>
          <p:spPr>
            <a:xfrm rot="5400000">
              <a:off x="15538401" y="7328497"/>
              <a:ext cx="407802" cy="3049293"/>
            </a:xfrm>
            <a:prstGeom prst="rightBrace">
              <a:avLst>
                <a:gd name="adj1" fmla="val 8333"/>
                <a:gd name="adj2" fmla="val 49307"/>
              </a:avLst>
            </a:prstGeom>
            <a:noFill/>
            <a:ln w="28575" cap="flat" cmpd="sng" algn="ctr">
              <a:solidFill>
                <a:srgbClr val="0000FF"/>
              </a:solidFill>
              <a:prstDash val="solid"/>
            </a:ln>
            <a:effectLst/>
          </p:spPr>
          <p:txBody>
            <a:bodyPr rtlCol="0" anchor="ctr"/>
            <a:lstStyle/>
            <a:p>
              <a:pPr algn="ctr" defTabSz="457200" fontAlgn="base" hangingPunct="1">
                <a:spcBef>
                  <a:spcPct val="0"/>
                </a:spcBef>
                <a:spcAft>
                  <a:spcPct val="0"/>
                </a:spcAft>
                <a:defRPr/>
              </a:pPr>
              <a:endParaRPr lang="en-US" sz="2000" dirty="0">
                <a:solidFill>
                  <a:srgbClr val="003087"/>
                </a:solidFill>
                <a:latin typeface="Helvetica Neue" panose="02000503000000020004" pitchFamily="2" charset="0"/>
                <a:ea typeface="Helvetica Neue" panose="02000503000000020004" pitchFamily="2" charset="0"/>
                <a:cs typeface="Helvetica Neue" panose="02000503000000020004" pitchFamily="2" charset="0"/>
              </a:endParaRPr>
            </a:p>
          </p:txBody>
        </p:sp>
      </p:grpSp>
      <p:grpSp>
        <p:nvGrpSpPr>
          <p:cNvPr id="38" name="Group 37">
            <a:extLst>
              <a:ext uri="{FF2B5EF4-FFF2-40B4-BE49-F238E27FC236}">
                <a16:creationId xmlns:a16="http://schemas.microsoft.com/office/drawing/2014/main" id="{1C3BBF24-BDB8-04F7-391C-EAFD316C4BC7}"/>
              </a:ext>
            </a:extLst>
          </p:cNvPr>
          <p:cNvGrpSpPr/>
          <p:nvPr/>
        </p:nvGrpSpPr>
        <p:grpSpPr>
          <a:xfrm>
            <a:off x="9329555" y="3402114"/>
            <a:ext cx="13112194" cy="3012138"/>
            <a:chOff x="9329555" y="3402114"/>
            <a:chExt cx="13112194" cy="3012138"/>
          </a:xfrm>
        </p:grpSpPr>
        <p:sp>
          <p:nvSpPr>
            <p:cNvPr id="13" name="Right Brace 12">
              <a:extLst>
                <a:ext uri="{FF2B5EF4-FFF2-40B4-BE49-F238E27FC236}">
                  <a16:creationId xmlns:a16="http://schemas.microsoft.com/office/drawing/2014/main" id="{CD86E88D-A978-8823-D0F1-30C55086B2C6}"/>
                </a:ext>
              </a:extLst>
            </p:cNvPr>
            <p:cNvSpPr/>
            <p:nvPr/>
          </p:nvSpPr>
          <p:spPr>
            <a:xfrm rot="16200000">
              <a:off x="12104121" y="4866116"/>
              <a:ext cx="497101" cy="2599171"/>
            </a:xfrm>
            <a:prstGeom prst="rightBrace">
              <a:avLst>
                <a:gd name="adj1" fmla="val 8333"/>
                <a:gd name="adj2" fmla="val 49755"/>
              </a:avLst>
            </a:prstGeom>
            <a:noFill/>
            <a:ln w="28575" cap="flat" cmpd="sng" algn="ctr">
              <a:solidFill>
                <a:srgbClr val="FF0000"/>
              </a:solidFill>
              <a:prstDash val="solid"/>
            </a:ln>
            <a:effectLst/>
          </p:spPr>
          <p:txBody>
            <a:bodyPr rtlCol="0" anchor="ctr"/>
            <a:lstStyle/>
            <a:p>
              <a:pPr defTabSz="457200" fontAlgn="base" hangingPunct="1">
                <a:spcBef>
                  <a:spcPct val="0"/>
                </a:spcBef>
                <a:spcAft>
                  <a:spcPct val="0"/>
                </a:spcAft>
                <a:defRPr/>
              </a:pPr>
              <a:endParaRPr lang="en-US" sz="2000" dirty="0">
                <a:solidFill>
                  <a:srgbClr val="003087"/>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5" name="Right Brace 14">
              <a:extLst>
                <a:ext uri="{FF2B5EF4-FFF2-40B4-BE49-F238E27FC236}">
                  <a16:creationId xmlns:a16="http://schemas.microsoft.com/office/drawing/2014/main" id="{04066C8B-D2F2-F6A1-F0A2-70D5D25E7E7E}"/>
                </a:ext>
              </a:extLst>
            </p:cNvPr>
            <p:cNvSpPr/>
            <p:nvPr/>
          </p:nvSpPr>
          <p:spPr>
            <a:xfrm rot="16200000">
              <a:off x="17177522" y="3185432"/>
              <a:ext cx="497101" cy="5939538"/>
            </a:xfrm>
            <a:prstGeom prst="rightBrace">
              <a:avLst/>
            </a:prstGeom>
            <a:noFill/>
            <a:ln w="28575" cap="flat" cmpd="sng" algn="ctr">
              <a:solidFill>
                <a:srgbClr val="00B050"/>
              </a:solidFill>
              <a:prstDash val="solid"/>
            </a:ln>
            <a:effectLst/>
          </p:spPr>
          <p:txBody>
            <a:bodyPr rtlCol="0" anchor="ctr"/>
            <a:lstStyle/>
            <a:p>
              <a:pPr defTabSz="457200" fontAlgn="base" hangingPunct="1">
                <a:spcBef>
                  <a:spcPct val="0"/>
                </a:spcBef>
                <a:spcAft>
                  <a:spcPct val="0"/>
                </a:spcAft>
                <a:defRPr/>
              </a:pPr>
              <a:endParaRPr lang="en-US" sz="2000" dirty="0">
                <a:solidFill>
                  <a:srgbClr val="00B050"/>
                </a:solidFill>
                <a:latin typeface="Helvetica Neue" panose="02000503000000020004" pitchFamily="2" charset="0"/>
                <a:ea typeface="Helvetica Neue" panose="02000503000000020004" pitchFamily="2" charset="0"/>
                <a:cs typeface="Helvetica Neue" panose="02000503000000020004" pitchFamily="2" charset="0"/>
              </a:endParaRPr>
            </a:p>
          </p:txBody>
        </p:sp>
        <p:grpSp>
          <p:nvGrpSpPr>
            <p:cNvPr id="35" name="Group 34">
              <a:extLst>
                <a:ext uri="{FF2B5EF4-FFF2-40B4-BE49-F238E27FC236}">
                  <a16:creationId xmlns:a16="http://schemas.microsoft.com/office/drawing/2014/main" id="{6EA0A16C-FDD7-361D-BAE7-44F079F39D54}"/>
                </a:ext>
              </a:extLst>
            </p:cNvPr>
            <p:cNvGrpSpPr/>
            <p:nvPr/>
          </p:nvGrpSpPr>
          <p:grpSpPr>
            <a:xfrm>
              <a:off x="9329555" y="3402114"/>
              <a:ext cx="13112194" cy="2293278"/>
              <a:chOff x="9329555" y="3402114"/>
              <a:chExt cx="13112194" cy="2293278"/>
            </a:xfrm>
          </p:grpSpPr>
          <p:sp>
            <p:nvSpPr>
              <p:cNvPr id="12" name="TextBox 11">
                <a:extLst>
                  <a:ext uri="{FF2B5EF4-FFF2-40B4-BE49-F238E27FC236}">
                    <a16:creationId xmlns:a16="http://schemas.microsoft.com/office/drawing/2014/main" id="{81FCE84C-2BE3-1C72-8103-E0B746FD26E9}"/>
                  </a:ext>
                </a:extLst>
              </p:cNvPr>
              <p:cNvSpPr txBox="1"/>
              <p:nvPr/>
            </p:nvSpPr>
            <p:spPr>
              <a:xfrm>
                <a:off x="14944657" y="4125731"/>
                <a:ext cx="7497092" cy="1569660"/>
              </a:xfrm>
              <a:prstGeom prst="rect">
                <a:avLst/>
              </a:prstGeom>
              <a:noFill/>
              <a:ln w="25400">
                <a:solidFill>
                  <a:srgbClr val="00B050"/>
                </a:solidFill>
              </a:ln>
            </p:spPr>
            <p:txBody>
              <a:bodyPr wrap="square" rtlCol="0">
                <a:spAutoFit/>
              </a:bodyPr>
              <a:lstStyle/>
              <a:p>
                <a:pPr algn="ctr" defTabSz="457200" fontAlgn="base" hangingPunct="1">
                  <a:spcBef>
                    <a:spcPct val="0"/>
                  </a:spcBef>
                  <a:spcAft>
                    <a:spcPct val="0"/>
                  </a:spcAft>
                </a:pPr>
                <a:r>
                  <a:rPr lang="en-US" sz="3200" b="1" kern="1200"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Phase changes over each muon fill: </a:t>
                </a:r>
              </a:p>
              <a:p>
                <a:pPr algn="ctr" defTabSz="457200" fontAlgn="base" hangingPunct="1">
                  <a:spcBef>
                    <a:spcPct val="0"/>
                  </a:spcBef>
                  <a:spcAft>
                    <a:spcPct val="0"/>
                  </a:spcAft>
                </a:pPr>
                <a:r>
                  <a:rPr lang="en-US" sz="3200" b="1" kern="1200"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Phase acceptance, differential decay, and muon losses</a:t>
                </a:r>
              </a:p>
            </p:txBody>
          </p:sp>
          <p:sp>
            <p:nvSpPr>
              <p:cNvPr id="14" name="TextBox 13">
                <a:extLst>
                  <a:ext uri="{FF2B5EF4-FFF2-40B4-BE49-F238E27FC236}">
                    <a16:creationId xmlns:a16="http://schemas.microsoft.com/office/drawing/2014/main" id="{454BF27A-0873-A916-5FEA-494FBAB61EDD}"/>
                  </a:ext>
                </a:extLst>
              </p:cNvPr>
              <p:cNvSpPr txBox="1"/>
              <p:nvPr/>
            </p:nvSpPr>
            <p:spPr>
              <a:xfrm>
                <a:off x="9329555" y="4125732"/>
                <a:ext cx="5417736" cy="1569660"/>
              </a:xfrm>
              <a:prstGeom prst="rect">
                <a:avLst/>
              </a:prstGeom>
              <a:noFill/>
              <a:ln w="25400">
                <a:solidFill>
                  <a:srgbClr val="FF0000"/>
                </a:solidFill>
              </a:ln>
            </p:spPr>
            <p:txBody>
              <a:bodyPr wrap="square" rtlCol="0">
                <a:spAutoFit/>
              </a:bodyPr>
              <a:lstStyle/>
              <a:p>
                <a:pPr algn="ctr" defTabSz="457200" fontAlgn="base" hangingPunct="1">
                  <a:spcBef>
                    <a:spcPct val="0"/>
                  </a:spcBef>
                  <a:spcAft>
                    <a:spcPct val="0"/>
                  </a:spcAft>
                </a:pPr>
                <a:r>
                  <a:rPr lang="en-US" sz="3200" b="1" kern="1200"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E-field &amp; vertical motion: Spin precesses slower than in basic equation</a:t>
                </a:r>
              </a:p>
            </p:txBody>
          </p:sp>
          <p:sp>
            <p:nvSpPr>
              <p:cNvPr id="25" name="Sketch of the muEDM phase-I setup">
                <a:extLst>
                  <a:ext uri="{FF2B5EF4-FFF2-40B4-BE49-F238E27FC236}">
                    <a16:creationId xmlns:a16="http://schemas.microsoft.com/office/drawing/2014/main" id="{AEF424A5-BD9F-A5F2-C998-C7626C43C466}"/>
                  </a:ext>
                </a:extLst>
              </p:cNvPr>
              <p:cNvSpPr txBox="1"/>
              <p:nvPr/>
            </p:nvSpPr>
            <p:spPr>
              <a:xfrm>
                <a:off x="11628865" y="3402114"/>
                <a:ext cx="6631583" cy="682198"/>
              </a:xfrm>
              <a:prstGeom prst="rect">
                <a:avLst/>
              </a:prstGeom>
              <a:no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63480" tIns="63480" rIns="63480" bIns="63480" anchor="ctr">
                <a:spAutoFit/>
              </a:bodyPr>
              <a:lstStyle>
                <a:lvl1pPr defTabSz="8127796">
                  <a:defRPr sz="3200">
                    <a:solidFill>
                      <a:srgbClr val="024098"/>
                    </a:solidFill>
                    <a:latin typeface="Helvetica Neue Medium"/>
                    <a:ea typeface="Helvetica Neue Medium"/>
                    <a:cs typeface="Helvetica Neue Medium"/>
                    <a:sym typeface="Helvetica Neue Medium"/>
                  </a:defRPr>
                </a:lvl1pPr>
              </a:lstStyle>
              <a:p>
                <a:r>
                  <a:rPr lang="en-US"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B</a:t>
                </a:r>
                <a:r>
                  <a:rPr lang="en-US"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e</a:t>
                </a:r>
                <a:r>
                  <a:rPr lang="en-US"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a</a:t>
                </a:r>
                <a:r>
                  <a:rPr lang="en-US"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m</a:t>
                </a:r>
                <a:r>
                  <a:rPr lang="zh-CN" altLang="en-US" sz="3600" b="1" dirty="0">
                    <a:solidFill>
                      <a:schemeClr val="bg2">
                        <a:lumMod val="10000"/>
                      </a:schemeClr>
                    </a:solidFill>
                    <a:latin typeface="Microsoft YaHei" panose="020B0503020204020204" pitchFamily="34" charset="-122"/>
                    <a:ea typeface="Microsoft YaHei" panose="020B0503020204020204" pitchFamily="34" charset="-122"/>
                    <a:cs typeface="Helvetica Neue" panose="02000503000000020004" pitchFamily="2" charset="0"/>
                  </a:rPr>
                  <a:t> </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D</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y</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n</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a</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m</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i</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c</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s</a:t>
                </a:r>
                <a:r>
                  <a:rPr lang="en-US" altLang="zh-CN" sz="3600" b="1" dirty="0">
                    <a:solidFill>
                      <a:schemeClr val="bg2">
                        <a:lumMod val="10000"/>
                      </a:schemeClr>
                    </a:solidFill>
                    <a:latin typeface="Microsoft YaHei" panose="020B0503020204020204" pitchFamily="34" charset="-122"/>
                    <a:ea typeface="Microsoft YaHei" panose="020B0503020204020204" pitchFamily="34" charset="-122"/>
                    <a:cs typeface="Helvetica Neue" panose="02000503000000020004" pitchFamily="2" charset="0"/>
                  </a:rPr>
                  <a:t> </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C</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o</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r</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r</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e</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c</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t</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i</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o</a:t>
                </a:r>
                <a:r>
                  <a:rPr lang="en-US" altLang="zh-CN" sz="3600" b="1" dirty="0">
                    <a:solidFill>
                      <a:srgbClr val="00B050"/>
                    </a:solidFill>
                    <a:latin typeface="Microsoft YaHei" panose="020B0503020204020204" pitchFamily="34" charset="-122"/>
                    <a:ea typeface="Microsoft YaHei" panose="020B0503020204020204" pitchFamily="34" charset="-122"/>
                    <a:cs typeface="Helvetica Neue" panose="02000503000000020004" pitchFamily="2" charset="0"/>
                  </a:rPr>
                  <a:t>n</a:t>
                </a:r>
                <a:r>
                  <a:rPr lang="en-US" altLang="zh-CN"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rPr>
                  <a:t>s</a:t>
                </a:r>
                <a:endParaRPr sz="3600" b="1" dirty="0">
                  <a:solidFill>
                    <a:srgbClr val="FF0000"/>
                  </a:solidFill>
                  <a:latin typeface="Microsoft YaHei" panose="020B0503020204020204" pitchFamily="34" charset="-122"/>
                  <a:ea typeface="Microsoft YaHei" panose="020B0503020204020204" pitchFamily="34" charset="-122"/>
                  <a:cs typeface="Helvetica Neue" panose="02000503000000020004" pitchFamily="2" charset="0"/>
                </a:endParaRPr>
              </a:p>
            </p:txBody>
          </p:sp>
        </p:grpSp>
      </p:grpSp>
      <p:grpSp>
        <p:nvGrpSpPr>
          <p:cNvPr id="33" name="Group 32">
            <a:extLst>
              <a:ext uri="{FF2B5EF4-FFF2-40B4-BE49-F238E27FC236}">
                <a16:creationId xmlns:a16="http://schemas.microsoft.com/office/drawing/2014/main" id="{DE3787C4-FC1A-A763-EB55-5630A7825103}"/>
              </a:ext>
            </a:extLst>
          </p:cNvPr>
          <p:cNvGrpSpPr/>
          <p:nvPr/>
        </p:nvGrpSpPr>
        <p:grpSpPr>
          <a:xfrm>
            <a:off x="1147330" y="2649892"/>
            <a:ext cx="7553102" cy="3751547"/>
            <a:chOff x="1147330" y="2649892"/>
            <a:chExt cx="7553102" cy="3751547"/>
          </a:xfrm>
        </p:grpSpPr>
        <p:pic>
          <p:nvPicPr>
            <p:cNvPr id="16" name="Picture 15" descr="A graph of a graph showing a number of injection models&#10;&#10;Description automatically generated with medium confidence">
              <a:extLst>
                <a:ext uri="{FF2B5EF4-FFF2-40B4-BE49-F238E27FC236}">
                  <a16:creationId xmlns:a16="http://schemas.microsoft.com/office/drawing/2014/main" id="{2D67CCB1-1FFA-408B-4BC5-F5331914B0E1}"/>
                </a:ext>
              </a:extLst>
            </p:cNvPr>
            <p:cNvPicPr>
              <a:picLocks noChangeAspect="1"/>
            </p:cNvPicPr>
            <p:nvPr/>
          </p:nvPicPr>
          <p:blipFill>
            <a:blip r:embed="rId5"/>
            <a:stretch>
              <a:fillRect/>
            </a:stretch>
          </p:blipFill>
          <p:spPr>
            <a:xfrm>
              <a:off x="1147330" y="2649892"/>
              <a:ext cx="5815365" cy="2840686"/>
            </a:xfrm>
            <a:prstGeom prst="rect">
              <a:avLst/>
            </a:prstGeom>
          </p:spPr>
        </p:pic>
        <p:pic>
          <p:nvPicPr>
            <p:cNvPr id="22" name="Picture 21">
              <a:extLst>
                <a:ext uri="{FF2B5EF4-FFF2-40B4-BE49-F238E27FC236}">
                  <a16:creationId xmlns:a16="http://schemas.microsoft.com/office/drawing/2014/main" id="{9739BE9C-EF0C-0B79-A431-AA2C99B22E65}"/>
                </a:ext>
              </a:extLst>
            </p:cNvPr>
            <p:cNvPicPr>
              <a:picLocks/>
            </p:cNvPicPr>
            <p:nvPr/>
          </p:nvPicPr>
          <p:blipFill>
            <a:blip r:embed="rId6"/>
            <a:stretch>
              <a:fillRect/>
            </a:stretch>
          </p:blipFill>
          <p:spPr>
            <a:xfrm>
              <a:off x="1305222" y="5526505"/>
              <a:ext cx="5499580" cy="874934"/>
            </a:xfrm>
            <a:prstGeom prst="rect">
              <a:avLst/>
            </a:prstGeom>
          </p:spPr>
        </p:pic>
        <p:cxnSp>
          <p:nvCxnSpPr>
            <p:cNvPr id="26" name="Straight Arrow Connector 25">
              <a:extLst>
                <a:ext uri="{FF2B5EF4-FFF2-40B4-BE49-F238E27FC236}">
                  <a16:creationId xmlns:a16="http://schemas.microsoft.com/office/drawing/2014/main" id="{C5BC7249-C49F-94BF-4922-0E93E3CED1AE}"/>
                </a:ext>
              </a:extLst>
            </p:cNvPr>
            <p:cNvCxnSpPr>
              <a:cxnSpLocks/>
            </p:cNvCxnSpPr>
            <p:nvPr/>
          </p:nvCxnSpPr>
          <p:spPr>
            <a:xfrm>
              <a:off x="7540677" y="4748849"/>
              <a:ext cx="1159755" cy="1545719"/>
            </a:xfrm>
            <a:prstGeom prst="straightConnector1">
              <a:avLst/>
            </a:prstGeom>
            <a:noFill/>
            <a:ln w="57150" cap="flat" cmpd="sng" algn="ctr">
              <a:solidFill>
                <a:srgbClr val="000000"/>
              </a:solidFill>
              <a:prstDash val="solid"/>
              <a:tailEnd type="triangle"/>
            </a:ln>
            <a:effectLst/>
          </p:spPr>
        </p:cxnSp>
      </p:grpSp>
      <p:sp>
        <p:nvSpPr>
          <p:cNvPr id="30" name="Slide Number">
            <a:extLst>
              <a:ext uri="{FF2B5EF4-FFF2-40B4-BE49-F238E27FC236}">
                <a16:creationId xmlns:a16="http://schemas.microsoft.com/office/drawing/2014/main" id="{01B19E08-54BB-C353-A68A-063D50481D81}"/>
              </a:ext>
            </a:extLst>
          </p:cNvPr>
          <p:cNvSpPr txBox="1">
            <a:spLocks noGrp="1"/>
          </p:cNvSpPr>
          <p:nvPr>
            <p:ph type="sldNum" sz="quarter" idx="2"/>
          </p:nvPr>
        </p:nvSpPr>
        <p:spPr>
          <a:xfrm>
            <a:off x="23327599" y="12750522"/>
            <a:ext cx="449784" cy="71617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1" name="TextBox 30">
            <a:extLst>
              <a:ext uri="{FF2B5EF4-FFF2-40B4-BE49-F238E27FC236}">
                <a16:creationId xmlns:a16="http://schemas.microsoft.com/office/drawing/2014/main" id="{455E99B7-31D0-2379-C3F3-06B406D37584}"/>
              </a:ext>
            </a:extLst>
          </p:cNvPr>
          <p:cNvSpPr txBox="1"/>
          <p:nvPr/>
        </p:nvSpPr>
        <p:spPr>
          <a:xfrm>
            <a:off x="6962695" y="2818670"/>
            <a:ext cx="4468804" cy="954107"/>
          </a:xfrm>
          <a:prstGeom prst="rect">
            <a:avLst/>
          </a:prstGeom>
          <a:noFill/>
        </p:spPr>
        <p:txBody>
          <a:bodyPr wrap="square" rtlCol="0">
            <a:spAutoFit/>
          </a:bodyPr>
          <a:lstStyle/>
          <a:p>
            <a:pPr algn="ctr" defTabSz="457200" fontAlgn="base">
              <a:spcBef>
                <a:spcPct val="0"/>
              </a:spcBef>
              <a:spcAft>
                <a:spcPct val="0"/>
              </a:spcAft>
            </a:pPr>
            <a:r>
              <a:rPr lang="en-US" sz="2800" b="1" dirty="0">
                <a:solidFill>
                  <a:srgbClr val="FF0000"/>
                </a:solidFill>
                <a:latin typeface="Microsoft YaHei" panose="020B0503020204020204" pitchFamily="34" charset="-122"/>
                <a:ea typeface="Microsoft YaHei" panose="020B0503020204020204" pitchFamily="34" charset="-122"/>
              </a:rPr>
              <a:t>see L. </a:t>
            </a:r>
            <a:r>
              <a:rPr lang="en-US" sz="2800" b="1" dirty="0" err="1">
                <a:solidFill>
                  <a:srgbClr val="FF0000"/>
                </a:solidFill>
                <a:latin typeface="Microsoft YaHei" panose="020B0503020204020204" pitchFamily="34" charset="-122"/>
                <a:ea typeface="Microsoft YaHei" panose="020B0503020204020204" pitchFamily="34" charset="-122"/>
              </a:rPr>
              <a:t>Cotrozzi's</a:t>
            </a:r>
            <a:r>
              <a:rPr lang="en-US" sz="2800" b="1" dirty="0">
                <a:solidFill>
                  <a:srgbClr val="FF0000"/>
                </a:solidFill>
                <a:latin typeface="Microsoft YaHei" panose="020B0503020204020204" pitchFamily="34" charset="-122"/>
                <a:ea typeface="Microsoft YaHei" panose="020B0503020204020204" pitchFamily="34" charset="-122"/>
              </a:rPr>
              <a:t> talk on Thu 11:00 am (Sec 05)</a:t>
            </a:r>
          </a:p>
        </p:txBody>
      </p:sp>
      <p:sp>
        <p:nvSpPr>
          <p:cNvPr id="32" name="TextBox 31">
            <a:extLst>
              <a:ext uri="{FF2B5EF4-FFF2-40B4-BE49-F238E27FC236}">
                <a16:creationId xmlns:a16="http://schemas.microsoft.com/office/drawing/2014/main" id="{AC28B152-146B-0B59-E39C-1C71D267B787}"/>
              </a:ext>
            </a:extLst>
          </p:cNvPr>
          <p:cNvSpPr txBox="1"/>
          <p:nvPr/>
        </p:nvSpPr>
        <p:spPr>
          <a:xfrm>
            <a:off x="18109033" y="2752350"/>
            <a:ext cx="4575260" cy="954107"/>
          </a:xfrm>
          <a:prstGeom prst="rect">
            <a:avLst/>
          </a:prstGeom>
          <a:noFill/>
        </p:spPr>
        <p:txBody>
          <a:bodyPr wrap="square" rtlCol="0">
            <a:spAutoFit/>
          </a:bodyPr>
          <a:lstStyle/>
          <a:p>
            <a:pPr algn="ctr" defTabSz="457200" fontAlgn="base">
              <a:spcBef>
                <a:spcPct val="0"/>
              </a:spcBef>
              <a:spcAft>
                <a:spcPct val="0"/>
              </a:spcAft>
            </a:pPr>
            <a:r>
              <a:rPr lang="en-US" sz="2800" b="1" dirty="0">
                <a:solidFill>
                  <a:srgbClr val="FF0000"/>
                </a:solidFill>
                <a:latin typeface="Microsoft YaHei" panose="020B0503020204020204" pitchFamily="34" charset="-122"/>
                <a:ea typeface="Microsoft YaHei" panose="020B0503020204020204" pitchFamily="34" charset="-122"/>
              </a:rPr>
              <a:t>see KSK's poster 225 on Thu 7:00 pm (Sec 05)</a:t>
            </a:r>
          </a:p>
        </p:txBody>
      </p:sp>
    </p:spTree>
    <p:extLst>
      <p:ext uri="{BB962C8B-B14F-4D97-AF65-F5344CB8AC3E}">
        <p14:creationId xmlns:p14="http://schemas.microsoft.com/office/powerpoint/2010/main" val="30010890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11"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1861" name="Run-2/3 uncertainty improvements"/>
          <p:cNvSpPr txBox="1">
            <a:spLocks noGrp="1"/>
          </p:cNvSpPr>
          <p:nvPr>
            <p:ph type="title"/>
          </p:nvPr>
        </p:nvSpPr>
        <p:spPr>
          <a:xfrm>
            <a:off x="550078" y="459650"/>
            <a:ext cx="17385264" cy="1427088"/>
          </a:xfrm>
          <a:prstGeom prst="rect">
            <a:avLst/>
          </a:prstGeom>
        </p:spPr>
        <p:txBody>
          <a:bodyPr>
            <a:normAutofit fontScale="90000"/>
          </a:bodyPr>
          <a:lstStyle/>
          <a:p>
            <a:pPr defTabSz="1700783">
              <a:defRPr sz="8184"/>
            </a:pPr>
            <a:r>
              <a:t>Run-2/3 uncertainty improvements</a:t>
            </a:r>
            <a:r>
              <a:rPr sz="1116" b="0">
                <a:solidFill>
                  <a:srgbClr val="000000"/>
                </a:solidFill>
                <a:latin typeface="Times Roman"/>
                <a:ea typeface="Times Roman"/>
                <a:cs typeface="Times Roman"/>
                <a:sym typeface="Times Roman"/>
              </a:rPr>
              <a:t> </a:t>
            </a:r>
          </a:p>
        </p:txBody>
      </p:sp>
      <p:pic>
        <p:nvPicPr>
          <p:cNvPr id="1862" name="Image" descr="Image"/>
          <p:cNvPicPr>
            <a:picLocks noChangeAspect="1"/>
          </p:cNvPicPr>
          <p:nvPr/>
        </p:nvPicPr>
        <p:blipFill>
          <a:blip r:embed="rId2"/>
          <a:stretch>
            <a:fillRect/>
          </a:stretch>
        </p:blipFill>
        <p:spPr>
          <a:xfrm>
            <a:off x="320720" y="2625965"/>
            <a:ext cx="16748079" cy="10943500"/>
          </a:xfrm>
          <a:prstGeom prst="rect">
            <a:avLst/>
          </a:prstGeom>
          <a:ln w="12700">
            <a:miter lim="400000"/>
          </a:ln>
        </p:spPr>
      </p:pic>
      <p:grpSp>
        <p:nvGrpSpPr>
          <p:cNvPr id="1867" name="Group"/>
          <p:cNvGrpSpPr/>
          <p:nvPr/>
        </p:nvGrpSpPr>
        <p:grpSpPr>
          <a:xfrm>
            <a:off x="16334985" y="2625965"/>
            <a:ext cx="7728295" cy="10408214"/>
            <a:chOff x="1" y="-274384"/>
            <a:chExt cx="7728294" cy="10408213"/>
          </a:xfrm>
        </p:grpSpPr>
        <p:sp>
          <p:nvSpPr>
            <p:cNvPr id="1863" name="Damaged quad resistors fixed…"/>
            <p:cNvSpPr txBox="1"/>
            <p:nvPr/>
          </p:nvSpPr>
          <p:spPr>
            <a:xfrm>
              <a:off x="1" y="-274384"/>
              <a:ext cx="7728294" cy="1883627"/>
            </a:xfrm>
            <a:prstGeom prst="rect">
              <a:avLst/>
            </a:prstGeom>
            <a:no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9" tIns="91439" rIns="91439" bIns="91439" numCol="1" anchor="t">
              <a:spAutoFit/>
            </a:bodyPr>
            <a:lstStyle/>
            <a:p>
              <a:pPr marL="374312" indent="-374312" defTabSz="457200">
                <a:buSzPct val="100000"/>
                <a:buChar char="•"/>
                <a:defRPr sz="3733">
                  <a:solidFill>
                    <a:srgbClr val="0433FF"/>
                  </a:solidFill>
                  <a:latin typeface="Helvetica Neue Medium"/>
                  <a:ea typeface="Helvetica Neue Medium"/>
                  <a:cs typeface="Helvetica Neue Medium"/>
                  <a:sym typeface="Helvetica Neue Medium"/>
                </a:defRPr>
              </a:pPr>
              <a:r>
                <a:rPr dirty="0"/>
                <a:t>Damaged quad resistors fixed</a:t>
              </a:r>
            </a:p>
            <a:p>
              <a:pPr marL="374312" indent="-374312" defTabSz="457200">
                <a:buSzPct val="100000"/>
                <a:buChar char="•"/>
                <a:defRPr sz="3733">
                  <a:solidFill>
                    <a:srgbClr val="0433FF"/>
                  </a:solidFill>
                  <a:latin typeface="Helvetica Neue Medium"/>
                  <a:ea typeface="Helvetica Neue Medium"/>
                  <a:cs typeface="Helvetica Neue Medium"/>
                  <a:sym typeface="Helvetica Neue Medium"/>
                </a:defRPr>
              </a:pPr>
              <a:r>
                <a:rPr dirty="0"/>
                <a:t>Hall/Ring temperature stabilized </a:t>
              </a:r>
            </a:p>
            <a:p>
              <a:pPr marL="374312" indent="-374312" defTabSz="457200">
                <a:buSzPct val="100000"/>
                <a:buChar char="•"/>
                <a:defRPr sz="3733">
                  <a:solidFill>
                    <a:srgbClr val="0433FF"/>
                  </a:solidFill>
                  <a:latin typeface="Helvetica Neue Medium"/>
                  <a:ea typeface="Helvetica Neue Medium"/>
                  <a:cs typeface="Helvetica Neue Medium"/>
                  <a:sym typeface="Helvetica Neue Medium"/>
                </a:defRPr>
              </a:pPr>
              <a:r>
                <a:rPr dirty="0"/>
                <a:t>Kicker strength improved</a:t>
              </a:r>
            </a:p>
          </p:txBody>
        </p:sp>
        <p:pic>
          <p:nvPicPr>
            <p:cNvPr id="1864" name="Image" descr="Image"/>
            <p:cNvPicPr>
              <a:picLocks noChangeAspect="1"/>
            </p:cNvPicPr>
            <p:nvPr/>
          </p:nvPicPr>
          <p:blipFill>
            <a:blip r:embed="rId3"/>
            <a:stretch>
              <a:fillRect/>
            </a:stretch>
          </p:blipFill>
          <p:spPr>
            <a:xfrm>
              <a:off x="1765553" y="1823086"/>
              <a:ext cx="4197187" cy="3572813"/>
            </a:xfrm>
            <a:prstGeom prst="rect">
              <a:avLst/>
            </a:prstGeom>
            <a:ln w="12700" cap="flat">
              <a:noFill/>
              <a:miter lim="400000"/>
            </a:ln>
            <a:effectLst/>
          </p:spPr>
        </p:pic>
        <p:pic>
          <p:nvPicPr>
            <p:cNvPr id="1865" name="Image" descr="Image"/>
            <p:cNvPicPr>
              <a:picLocks noChangeAspect="1"/>
            </p:cNvPicPr>
            <p:nvPr/>
          </p:nvPicPr>
          <p:blipFill>
            <a:blip r:embed="rId4"/>
            <a:stretch>
              <a:fillRect/>
            </a:stretch>
          </p:blipFill>
          <p:spPr>
            <a:xfrm>
              <a:off x="1779409" y="6750049"/>
              <a:ext cx="4197187" cy="3383780"/>
            </a:xfrm>
            <a:prstGeom prst="rect">
              <a:avLst/>
            </a:prstGeom>
            <a:ln w="12700" cap="flat">
              <a:noFill/>
              <a:miter lim="400000"/>
            </a:ln>
            <a:effectLst/>
          </p:spPr>
        </p:pic>
        <p:sp>
          <p:nvSpPr>
            <p:cNvPr id="1866" name="Arrow"/>
            <p:cNvSpPr/>
            <p:nvPr/>
          </p:nvSpPr>
          <p:spPr>
            <a:xfrm rot="5400000">
              <a:off x="3357894" y="5844667"/>
              <a:ext cx="1067924" cy="598072"/>
            </a:xfrm>
            <a:prstGeom prst="rightArrow">
              <a:avLst>
                <a:gd name="adj1" fmla="val 22635"/>
                <a:gd name="adj2" fmla="val 74374"/>
              </a:avLst>
            </a:prstGeom>
            <a:solidFill>
              <a:schemeClr val="accent2"/>
            </a:solidFill>
            <a:ln w="25400" cap="flat">
              <a:solidFill>
                <a:schemeClr val="accent1"/>
              </a:solidFill>
              <a:prstDash val="solid"/>
              <a:miter lim="800000"/>
            </a:ln>
            <a:effectLst/>
          </p:spPr>
          <p:txBody>
            <a:bodyPr wrap="square" lIns="91439" tIns="91439" rIns="91439" bIns="91439" numCol="1" anchor="ctr">
              <a:noAutofit/>
            </a:bodyPr>
            <a:lstStyle/>
            <a:p>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7" grpId="1" animBg="1" advAuto="0"/>
    </p:bldLst>
  </p:timing>
</p:sld>
</file>

<file path=ppt/theme/theme1.xml><?xml version="1.0" encoding="utf-8"?>
<a:theme xmlns:a="http://schemas.openxmlformats.org/drawingml/2006/main" name="Office 主题​​">
  <a:themeElements>
    <a:clrScheme name="Office 主题​​">
      <a:dk1>
        <a:srgbClr val="000000"/>
      </a:dk1>
      <a:lt1>
        <a:srgbClr val="F2F2F2"/>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1231</TotalTime>
  <Words>1087</Words>
  <Application>Microsoft Macintosh PowerPoint</Application>
  <PresentationFormat>Custom</PresentationFormat>
  <Paragraphs>171</Paragraphs>
  <Slides>14</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14</vt:i4>
      </vt:variant>
    </vt:vector>
  </HeadingPairs>
  <TitlesOfParts>
    <vt:vector size="26" baseType="lpstr">
      <vt:lpstr>等线</vt:lpstr>
      <vt:lpstr>Microsoft YaHei</vt:lpstr>
      <vt:lpstr>Microsoft YaHei</vt:lpstr>
      <vt:lpstr>Times Roman</vt:lpstr>
      <vt:lpstr>微软雅黑 Light</vt:lpstr>
      <vt:lpstr>Arial</vt:lpstr>
      <vt:lpstr>Calibri Light</vt:lpstr>
      <vt:lpstr>Cambria Math</vt:lpstr>
      <vt:lpstr>Helvetica Neue</vt:lpstr>
      <vt:lpstr>Times New Roman</vt:lpstr>
      <vt:lpstr>Wingdings</vt:lpstr>
      <vt:lpstr>Office 主题​​</vt:lpstr>
      <vt:lpstr>PowerPoint Presentation</vt:lpstr>
      <vt:lpstr>Why the Muon g-2?</vt:lpstr>
      <vt:lpstr>Theory vs Experiment for g-2</vt:lpstr>
      <vt:lpstr>Status of the Muon g-2 experiment</vt:lpstr>
      <vt:lpstr>Principle of g-2 measurement</vt:lpstr>
      <vt:lpstr>Muon g-2 superconducting storage ring</vt:lpstr>
      <vt:lpstr>Precession frequency measurement</vt:lpstr>
      <vt:lpstr>Additional corrections</vt:lpstr>
      <vt:lpstr>Run-2/3 uncertainty improvements </vt:lpstr>
      <vt:lpstr>Suppressing CBO with a RF system</vt:lpstr>
      <vt:lpstr>Run-4/5/6 expected improvements</vt:lpstr>
      <vt:lpstr>BSM searches (EDM, CPT/LI, DM)</vt:lpstr>
      <vt:lpstr>Summary</vt:lpstr>
      <vt:lpstr>Acknowledgement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Kim Siang Khaw</cp:lastModifiedBy>
  <cp:revision>478</cp:revision>
  <dcterms:modified xsi:type="dcterms:W3CDTF">2024-07-18T00:15:22Z</dcterms:modified>
</cp:coreProperties>
</file>