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31"/>
  </p:notesMasterIdLst>
  <p:handoutMasterIdLst>
    <p:handoutMasterId r:id="rId32"/>
  </p:handoutMasterIdLst>
  <p:sldIdLst>
    <p:sldId id="345" r:id="rId6"/>
    <p:sldId id="382" r:id="rId7"/>
    <p:sldId id="429" r:id="rId8"/>
    <p:sldId id="430" r:id="rId9"/>
    <p:sldId id="434" r:id="rId10"/>
    <p:sldId id="521" r:id="rId11"/>
    <p:sldId id="520" r:id="rId12"/>
    <p:sldId id="522" r:id="rId13"/>
    <p:sldId id="393" r:id="rId14"/>
    <p:sldId id="408" r:id="rId15"/>
    <p:sldId id="525" r:id="rId16"/>
    <p:sldId id="361" r:id="rId17"/>
    <p:sldId id="528" r:id="rId18"/>
    <p:sldId id="526" r:id="rId19"/>
    <p:sldId id="407" r:id="rId20"/>
    <p:sldId id="527" r:id="rId21"/>
    <p:sldId id="421" r:id="rId22"/>
    <p:sldId id="423" r:id="rId23"/>
    <p:sldId id="378" r:id="rId24"/>
    <p:sldId id="529" r:id="rId25"/>
    <p:sldId id="343" r:id="rId26"/>
    <p:sldId id="523" r:id="rId27"/>
    <p:sldId id="432" r:id="rId28"/>
    <p:sldId id="457" r:id="rId29"/>
    <p:sldId id="495" r:id="rId3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9"/>
    <a:srgbClr val="000000"/>
    <a:srgbClr val="ED7D31"/>
    <a:srgbClr val="E60019"/>
    <a:srgbClr val="3E4A83"/>
    <a:srgbClr val="BD987A"/>
    <a:srgbClr val="A558A0"/>
    <a:srgbClr val="993D3F"/>
    <a:srgbClr val="E18B76"/>
    <a:srgbClr val="D1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BF6C0C-8621-4F91-9F69-CDCDC168B285}" v="30" dt="2024-07-15T14:32:45.724"/>
    <p1510:client id="{59F695AE-DDC7-4B7F-8CEA-16DAC6F6A735}" v="743" dt="2024-07-15T13:47:09.588"/>
    <p1510:client id="{A2A4ECF0-14C8-4F47-A2CA-47C6B7667156}" v="1004" dt="2024-07-15T14:28:25.436"/>
    <p1510:client id="{DE829824-1CB0-47CE-9113-1F5B45746CED}" v="1402" dt="2024-07-13T23:03:18.7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3979" autoAdjust="0"/>
  </p:normalViewPr>
  <p:slideViewPr>
    <p:cSldViewPr snapToGrid="0">
      <p:cViewPr varScale="1">
        <p:scale>
          <a:sx n="111" d="100"/>
          <a:sy n="111" d="100"/>
        </p:scale>
        <p:origin x="456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14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11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ctor Gomez Maluenda" userId="ptjpucGL4RaOy/bLENgZqfGAvbO3Mi82sfsR4LFEoaQ=" providerId="None" clId="Web-{59F695AE-DDC7-4B7F-8CEA-16DAC6F6A735}"/>
    <pc:docChg chg="delSld modSld">
      <pc:chgData name="Hector Gomez Maluenda" userId="ptjpucGL4RaOy/bLENgZqfGAvbO3Mi82sfsR4LFEoaQ=" providerId="None" clId="Web-{59F695AE-DDC7-4B7F-8CEA-16DAC6F6A735}" dt="2024-07-15T13:47:09.588" v="602" actId="1076"/>
      <pc:docMkLst>
        <pc:docMk/>
      </pc:docMkLst>
      <pc:sldChg chg="addSp delSp modSp">
        <pc:chgData name="Hector Gomez Maluenda" userId="ptjpucGL4RaOy/bLENgZqfGAvbO3Mi82sfsR4LFEoaQ=" providerId="None" clId="Web-{59F695AE-DDC7-4B7F-8CEA-16DAC6F6A735}" dt="2024-07-15T12:30:32.102" v="41" actId="20577"/>
        <pc:sldMkLst>
          <pc:docMk/>
          <pc:sldMk cId="913824450" sldId="361"/>
        </pc:sldMkLst>
        <pc:spChg chg="add mod">
          <ac:chgData name="Hector Gomez Maluenda" userId="ptjpucGL4RaOy/bLENgZqfGAvbO3Mi82sfsR4LFEoaQ=" providerId="None" clId="Web-{59F695AE-DDC7-4B7F-8CEA-16DAC6F6A735}" dt="2024-07-15T12:30:32.102" v="41" actId="20577"/>
          <ac:spMkLst>
            <pc:docMk/>
            <pc:sldMk cId="913824450" sldId="361"/>
            <ac:spMk id="2" creationId="{F1B2426D-7F70-2640-4957-BD27EBB1370F}"/>
          </ac:spMkLst>
        </pc:spChg>
        <pc:spChg chg="mod">
          <ac:chgData name="Hector Gomez Maluenda" userId="ptjpucGL4RaOy/bLENgZqfGAvbO3Mi82sfsR4LFEoaQ=" providerId="None" clId="Web-{59F695AE-DDC7-4B7F-8CEA-16DAC6F6A735}" dt="2024-07-15T12:24:12.575" v="10" actId="1076"/>
          <ac:spMkLst>
            <pc:docMk/>
            <pc:sldMk cId="913824450" sldId="361"/>
            <ac:spMk id="15" creationId="{00000000-0000-0000-0000-000000000000}"/>
          </ac:spMkLst>
        </pc:spChg>
        <pc:spChg chg="del">
          <ac:chgData name="Hector Gomez Maluenda" userId="ptjpucGL4RaOy/bLENgZqfGAvbO3Mi82sfsR4LFEoaQ=" providerId="None" clId="Web-{59F695AE-DDC7-4B7F-8CEA-16DAC6F6A735}" dt="2024-07-15T12:23:15.292" v="0"/>
          <ac:spMkLst>
            <pc:docMk/>
            <pc:sldMk cId="913824450" sldId="361"/>
            <ac:spMk id="32" creationId="{00000000-0000-0000-0000-000000000000}"/>
          </ac:spMkLst>
        </pc:spChg>
        <pc:grpChg chg="mod">
          <ac:chgData name="Hector Gomez Maluenda" userId="ptjpucGL4RaOy/bLENgZqfGAvbO3Mi82sfsR4LFEoaQ=" providerId="None" clId="Web-{59F695AE-DDC7-4B7F-8CEA-16DAC6F6A735}" dt="2024-07-15T12:23:59.794" v="8" actId="1076"/>
          <ac:grpSpMkLst>
            <pc:docMk/>
            <pc:sldMk cId="913824450" sldId="361"/>
            <ac:grpSpMk id="38" creationId="{00000000-0000-0000-0000-000000000000}"/>
          </ac:grpSpMkLst>
        </pc:grpChg>
        <pc:picChg chg="mod">
          <ac:chgData name="Hector Gomez Maluenda" userId="ptjpucGL4RaOy/bLENgZqfGAvbO3Mi82sfsR4LFEoaQ=" providerId="None" clId="Web-{59F695AE-DDC7-4B7F-8CEA-16DAC6F6A735}" dt="2024-07-15T12:23:50.700" v="6" actId="14100"/>
          <ac:picMkLst>
            <pc:docMk/>
            <pc:sldMk cId="913824450" sldId="361"/>
            <ac:picMk id="29" creationId="{00000000-0000-0000-0000-000000000000}"/>
          </ac:picMkLst>
        </pc:picChg>
      </pc:sldChg>
      <pc:sldChg chg="modSp">
        <pc:chgData name="Hector Gomez Maluenda" userId="ptjpucGL4RaOy/bLENgZqfGAvbO3Mi82sfsR4LFEoaQ=" providerId="None" clId="Web-{59F695AE-DDC7-4B7F-8CEA-16DAC6F6A735}" dt="2024-07-15T13:16:36.298" v="145" actId="20577"/>
        <pc:sldMkLst>
          <pc:docMk/>
          <pc:sldMk cId="1801167766" sldId="382"/>
        </pc:sldMkLst>
        <pc:spChg chg="mod">
          <ac:chgData name="Hector Gomez Maluenda" userId="ptjpucGL4RaOy/bLENgZqfGAvbO3Mi82sfsR4LFEoaQ=" providerId="None" clId="Web-{59F695AE-DDC7-4B7F-8CEA-16DAC6F6A735}" dt="2024-07-15T13:16:36.298" v="145" actId="20577"/>
          <ac:spMkLst>
            <pc:docMk/>
            <pc:sldMk cId="1801167766" sldId="382"/>
            <ac:spMk id="7" creationId="{69904E05-C7BF-272F-1F49-76572513FD57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17:41.331" v="156" actId="20577"/>
        <pc:sldMkLst>
          <pc:docMk/>
          <pc:sldMk cId="499193724" sldId="396"/>
        </pc:sldMkLst>
        <pc:spChg chg="mod">
          <ac:chgData name="Hector Gomez Maluenda" userId="ptjpucGL4RaOy/bLENgZqfGAvbO3Mi82sfsR4LFEoaQ=" providerId="None" clId="Web-{59F695AE-DDC7-4B7F-8CEA-16DAC6F6A735}" dt="2024-07-15T13:17:41.331" v="156" actId="20577"/>
          <ac:spMkLst>
            <pc:docMk/>
            <pc:sldMk cId="499193724" sldId="396"/>
            <ac:spMk id="7" creationId="{D4EE5A4D-1D11-87BD-2E3E-34DC2776D3F6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17:38.269" v="154" actId="20577"/>
        <pc:sldMkLst>
          <pc:docMk/>
          <pc:sldMk cId="4093389524" sldId="397"/>
        </pc:sldMkLst>
        <pc:spChg chg="mod">
          <ac:chgData name="Hector Gomez Maluenda" userId="ptjpucGL4RaOy/bLENgZqfGAvbO3Mi82sfsR4LFEoaQ=" providerId="None" clId="Web-{59F695AE-DDC7-4B7F-8CEA-16DAC6F6A735}" dt="2024-07-15T13:17:38.269" v="154" actId="20577"/>
          <ac:spMkLst>
            <pc:docMk/>
            <pc:sldMk cId="4093389524" sldId="397"/>
            <ac:spMk id="7" creationId="{D4EE5A4D-1D11-87BD-2E3E-34DC2776D3F6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17:04.252" v="151" actId="20577"/>
        <pc:sldMkLst>
          <pc:docMk/>
          <pc:sldMk cId="608155304" sldId="399"/>
        </pc:sldMkLst>
        <pc:spChg chg="mod">
          <ac:chgData name="Hector Gomez Maluenda" userId="ptjpucGL4RaOy/bLENgZqfGAvbO3Mi82sfsR4LFEoaQ=" providerId="None" clId="Web-{59F695AE-DDC7-4B7F-8CEA-16DAC6F6A735}" dt="2024-07-15T13:17:04.252" v="151" actId="20577"/>
          <ac:spMkLst>
            <pc:docMk/>
            <pc:sldMk cId="608155304" sldId="399"/>
            <ac:spMk id="7" creationId="{D4EE5A4D-1D11-87BD-2E3E-34DC2776D3F6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17:49.097" v="158" actId="20577"/>
        <pc:sldMkLst>
          <pc:docMk/>
          <pc:sldMk cId="227240623" sldId="401"/>
        </pc:sldMkLst>
        <pc:spChg chg="mod">
          <ac:chgData name="Hector Gomez Maluenda" userId="ptjpucGL4RaOy/bLENgZqfGAvbO3Mi82sfsR4LFEoaQ=" providerId="None" clId="Web-{59F695AE-DDC7-4B7F-8CEA-16DAC6F6A735}" dt="2024-07-15T13:17:49.097" v="158" actId="20577"/>
          <ac:spMkLst>
            <pc:docMk/>
            <pc:sldMk cId="227240623" sldId="401"/>
            <ac:spMk id="7" creationId="{D4EE5A4D-1D11-87BD-2E3E-34DC2776D3F6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17:55.520" v="161" actId="20577"/>
        <pc:sldMkLst>
          <pc:docMk/>
          <pc:sldMk cId="519991857" sldId="402"/>
        </pc:sldMkLst>
        <pc:spChg chg="mod">
          <ac:chgData name="Hector Gomez Maluenda" userId="ptjpucGL4RaOy/bLENgZqfGAvbO3Mi82sfsR4LFEoaQ=" providerId="None" clId="Web-{59F695AE-DDC7-4B7F-8CEA-16DAC6F6A735}" dt="2024-07-15T13:17:55.520" v="161" actId="20577"/>
          <ac:spMkLst>
            <pc:docMk/>
            <pc:sldMk cId="519991857" sldId="402"/>
            <ac:spMk id="7" creationId="{D4EE5A4D-1D11-87BD-2E3E-34DC2776D3F6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18:03.067" v="163" actId="20577"/>
        <pc:sldMkLst>
          <pc:docMk/>
          <pc:sldMk cId="1825706283" sldId="403"/>
        </pc:sldMkLst>
        <pc:spChg chg="mod">
          <ac:chgData name="Hector Gomez Maluenda" userId="ptjpucGL4RaOy/bLENgZqfGAvbO3Mi82sfsR4LFEoaQ=" providerId="None" clId="Web-{59F695AE-DDC7-4B7F-8CEA-16DAC6F6A735}" dt="2024-07-15T13:18:03.067" v="163" actId="20577"/>
          <ac:spMkLst>
            <pc:docMk/>
            <pc:sldMk cId="1825706283" sldId="403"/>
            <ac:spMk id="7" creationId="{D4EE5A4D-1D11-87BD-2E3E-34DC2776D3F6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2:31:26.963" v="46" actId="20577"/>
        <pc:sldMkLst>
          <pc:docMk/>
          <pc:sldMk cId="1537188215" sldId="413"/>
        </pc:sldMkLst>
        <pc:spChg chg="mod">
          <ac:chgData name="Hector Gomez Maluenda" userId="ptjpucGL4RaOy/bLENgZqfGAvbO3Mi82sfsR4LFEoaQ=" providerId="None" clId="Web-{59F695AE-DDC7-4B7F-8CEA-16DAC6F6A735}" dt="2024-07-15T12:31:26.963" v="46" actId="20577"/>
          <ac:spMkLst>
            <pc:docMk/>
            <pc:sldMk cId="1537188215" sldId="413"/>
            <ac:spMk id="11" creationId="{69904E05-C7BF-272F-1F49-76572513FD57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2:56:45.900" v="55" actId="20577"/>
        <pc:sldMkLst>
          <pc:docMk/>
          <pc:sldMk cId="652671505" sldId="427"/>
        </pc:sldMkLst>
        <pc:spChg chg="mod">
          <ac:chgData name="Hector Gomez Maluenda" userId="ptjpucGL4RaOy/bLENgZqfGAvbO3Mi82sfsR4LFEoaQ=" providerId="None" clId="Web-{59F695AE-DDC7-4B7F-8CEA-16DAC6F6A735}" dt="2024-07-15T12:56:45.900" v="55" actId="20577"/>
          <ac:spMkLst>
            <pc:docMk/>
            <pc:sldMk cId="652671505" sldId="427"/>
            <ac:spMk id="12" creationId="{69904E05-C7BF-272F-1F49-76572513FD57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02:58.743" v="65" actId="20577"/>
        <pc:sldMkLst>
          <pc:docMk/>
          <pc:sldMk cId="2773249308" sldId="450"/>
        </pc:sldMkLst>
        <pc:spChg chg="mod">
          <ac:chgData name="Hector Gomez Maluenda" userId="ptjpucGL4RaOy/bLENgZqfGAvbO3Mi82sfsR4LFEoaQ=" providerId="None" clId="Web-{59F695AE-DDC7-4B7F-8CEA-16DAC6F6A735}" dt="2024-07-15T13:02:58.743" v="65" actId="20577"/>
          <ac:spMkLst>
            <pc:docMk/>
            <pc:sldMk cId="2773249308" sldId="450"/>
            <ac:spMk id="6" creationId="{F8B10875-B0DB-CE76-D03F-A0EFC00E59AC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03:07.931" v="76" actId="20577"/>
        <pc:sldMkLst>
          <pc:docMk/>
          <pc:sldMk cId="2692906313" sldId="451"/>
        </pc:sldMkLst>
        <pc:spChg chg="mod">
          <ac:chgData name="Hector Gomez Maluenda" userId="ptjpucGL4RaOy/bLENgZqfGAvbO3Mi82sfsR4LFEoaQ=" providerId="None" clId="Web-{59F695AE-DDC7-4B7F-8CEA-16DAC6F6A735}" dt="2024-07-15T13:03:07.931" v="76" actId="20577"/>
          <ac:spMkLst>
            <pc:docMk/>
            <pc:sldMk cId="2692906313" sldId="451"/>
            <ac:spMk id="6" creationId="{F8B10875-B0DB-CE76-D03F-A0EFC00E59AC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03:28.150" v="94" actId="20577"/>
        <pc:sldMkLst>
          <pc:docMk/>
          <pc:sldMk cId="865101948" sldId="452"/>
        </pc:sldMkLst>
        <pc:spChg chg="mod">
          <ac:chgData name="Hector Gomez Maluenda" userId="ptjpucGL4RaOy/bLENgZqfGAvbO3Mi82sfsR4LFEoaQ=" providerId="None" clId="Web-{59F695AE-DDC7-4B7F-8CEA-16DAC6F6A735}" dt="2024-07-15T13:03:28.150" v="94" actId="20577"/>
          <ac:spMkLst>
            <pc:docMk/>
            <pc:sldMk cId="865101948" sldId="452"/>
            <ac:spMk id="6" creationId="{F8B10875-B0DB-CE76-D03F-A0EFC00E59AC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03:18.041" v="86" actId="20577"/>
        <pc:sldMkLst>
          <pc:docMk/>
          <pc:sldMk cId="2349346353" sldId="453"/>
        </pc:sldMkLst>
        <pc:spChg chg="mod">
          <ac:chgData name="Hector Gomez Maluenda" userId="ptjpucGL4RaOy/bLENgZqfGAvbO3Mi82sfsR4LFEoaQ=" providerId="None" clId="Web-{59F695AE-DDC7-4B7F-8CEA-16DAC6F6A735}" dt="2024-07-15T13:03:18.041" v="86" actId="20577"/>
          <ac:spMkLst>
            <pc:docMk/>
            <pc:sldMk cId="2349346353" sldId="453"/>
            <ac:spMk id="6" creationId="{F8B10875-B0DB-CE76-D03F-A0EFC00E59AC}"/>
          </ac:spMkLst>
        </pc:spChg>
      </pc:sldChg>
      <pc:sldChg chg="addSp delSp modSp">
        <pc:chgData name="Hector Gomez Maluenda" userId="ptjpucGL4RaOy/bLENgZqfGAvbO3Mi82sfsR4LFEoaQ=" providerId="None" clId="Web-{59F695AE-DDC7-4B7F-8CEA-16DAC6F6A735}" dt="2024-07-15T13:37:49.343" v="409" actId="1076"/>
        <pc:sldMkLst>
          <pc:docMk/>
          <pc:sldMk cId="3919548447" sldId="458"/>
        </pc:sldMkLst>
        <pc:spChg chg="add mod">
          <ac:chgData name="Hector Gomez Maluenda" userId="ptjpucGL4RaOy/bLENgZqfGAvbO3Mi82sfsR4LFEoaQ=" providerId="None" clId="Web-{59F695AE-DDC7-4B7F-8CEA-16DAC6F6A735}" dt="2024-07-15T13:28:48.402" v="281" actId="20577"/>
          <ac:spMkLst>
            <pc:docMk/>
            <pc:sldMk cId="3919548447" sldId="458"/>
            <ac:spMk id="3" creationId="{2764991A-A68F-E29D-84FA-013BA0BA95AF}"/>
          </ac:spMkLst>
        </pc:spChg>
        <pc:spChg chg="add mod">
          <ac:chgData name="Hector Gomez Maluenda" userId="ptjpucGL4RaOy/bLENgZqfGAvbO3Mi82sfsR4LFEoaQ=" providerId="None" clId="Web-{59F695AE-DDC7-4B7F-8CEA-16DAC6F6A735}" dt="2024-07-15T13:31:18.939" v="321" actId="20577"/>
          <ac:spMkLst>
            <pc:docMk/>
            <pc:sldMk cId="3919548447" sldId="458"/>
            <ac:spMk id="4" creationId="{C939751E-9B14-ABE9-868A-202ED32360A3}"/>
          </ac:spMkLst>
        </pc:spChg>
        <pc:spChg chg="add mod">
          <ac:chgData name="Hector Gomez Maluenda" userId="ptjpucGL4RaOy/bLENgZqfGAvbO3Mi82sfsR4LFEoaQ=" providerId="None" clId="Web-{59F695AE-DDC7-4B7F-8CEA-16DAC6F6A735}" dt="2024-07-15T13:30:43.266" v="315" actId="1076"/>
          <ac:spMkLst>
            <pc:docMk/>
            <pc:sldMk cId="3919548447" sldId="458"/>
            <ac:spMk id="7" creationId="{B94CCC0E-3C61-EF67-92B9-F17110E3AB7D}"/>
          </ac:spMkLst>
        </pc:spChg>
        <pc:spChg chg="add mod">
          <ac:chgData name="Hector Gomez Maluenda" userId="ptjpucGL4RaOy/bLENgZqfGAvbO3Mi82sfsR4LFEoaQ=" providerId="None" clId="Web-{59F695AE-DDC7-4B7F-8CEA-16DAC6F6A735}" dt="2024-07-15T13:30:35.609" v="313" actId="20577"/>
          <ac:spMkLst>
            <pc:docMk/>
            <pc:sldMk cId="3919548447" sldId="458"/>
            <ac:spMk id="8" creationId="{39F41C47-9BA2-1C1D-397A-5C07E6C149B5}"/>
          </ac:spMkLst>
        </pc:spChg>
        <pc:spChg chg="add del mod">
          <ac:chgData name="Hector Gomez Maluenda" userId="ptjpucGL4RaOy/bLENgZqfGAvbO3Mi82sfsR4LFEoaQ=" providerId="None" clId="Web-{59F695AE-DDC7-4B7F-8CEA-16DAC6F6A735}" dt="2024-07-15T13:37:19.686" v="392"/>
          <ac:spMkLst>
            <pc:docMk/>
            <pc:sldMk cId="3919548447" sldId="458"/>
            <ac:spMk id="14" creationId="{E2ABA964-1732-41C8-CDD3-B6FDAEEA8724}"/>
          </ac:spMkLst>
        </pc:spChg>
        <pc:spChg chg="add mod">
          <ac:chgData name="Hector Gomez Maluenda" userId="ptjpucGL4RaOy/bLENgZqfGAvbO3Mi82sfsR4LFEoaQ=" providerId="None" clId="Web-{59F695AE-DDC7-4B7F-8CEA-16DAC6F6A735}" dt="2024-07-15T13:37:49.343" v="409" actId="1076"/>
          <ac:spMkLst>
            <pc:docMk/>
            <pc:sldMk cId="3919548447" sldId="458"/>
            <ac:spMk id="16" creationId="{B5D29DB3-10DF-B559-3A00-9241BC594446}"/>
          </ac:spMkLst>
        </pc:spChg>
        <pc:picChg chg="mod">
          <ac:chgData name="Hector Gomez Maluenda" userId="ptjpucGL4RaOy/bLENgZqfGAvbO3Mi82sfsR4LFEoaQ=" providerId="None" clId="Web-{59F695AE-DDC7-4B7F-8CEA-16DAC6F6A735}" dt="2024-07-15T13:26:36.585" v="197" actId="1076"/>
          <ac:picMkLst>
            <pc:docMk/>
            <pc:sldMk cId="3919548447" sldId="458"/>
            <ac:picMk id="2" creationId="{901215AD-5717-83AD-DDAA-4F6A7D046686}"/>
          </ac:picMkLst>
        </pc:picChg>
        <pc:cxnChg chg="add mod">
          <ac:chgData name="Hector Gomez Maluenda" userId="ptjpucGL4RaOy/bLENgZqfGAvbO3Mi82sfsR4LFEoaQ=" providerId="None" clId="Web-{59F695AE-DDC7-4B7F-8CEA-16DAC6F6A735}" dt="2024-07-15T13:31:55.221" v="325"/>
          <ac:cxnSpMkLst>
            <pc:docMk/>
            <pc:sldMk cId="3919548447" sldId="458"/>
            <ac:cxnSpMk id="11" creationId="{AD4E2AFD-1923-1015-8222-C04F30CFFC3E}"/>
          </ac:cxnSpMkLst>
        </pc:cxnChg>
        <pc:cxnChg chg="add mod">
          <ac:chgData name="Hector Gomez Maluenda" userId="ptjpucGL4RaOy/bLENgZqfGAvbO3Mi82sfsR4LFEoaQ=" providerId="None" clId="Web-{59F695AE-DDC7-4B7F-8CEA-16DAC6F6A735}" dt="2024-07-15T13:32:39.207" v="331"/>
          <ac:cxnSpMkLst>
            <pc:docMk/>
            <pc:sldMk cId="3919548447" sldId="458"/>
            <ac:cxnSpMk id="12" creationId="{BE17D847-5154-8108-532F-E36AC3D3BFD5}"/>
          </ac:cxnSpMkLst>
        </pc:cxnChg>
        <pc:cxnChg chg="add mod">
          <ac:chgData name="Hector Gomez Maluenda" userId="ptjpucGL4RaOy/bLENgZqfGAvbO3Mi82sfsR4LFEoaQ=" providerId="None" clId="Web-{59F695AE-DDC7-4B7F-8CEA-16DAC6F6A735}" dt="2024-07-15T13:32:52.505" v="334" actId="14100"/>
          <ac:cxnSpMkLst>
            <pc:docMk/>
            <pc:sldMk cId="3919548447" sldId="458"/>
            <ac:cxnSpMk id="13" creationId="{82E596CA-5576-64FE-CEB3-FA2B6C96B647}"/>
          </ac:cxnSpMkLst>
        </pc:cxnChg>
      </pc:sldChg>
      <pc:sldChg chg="addSp modSp">
        <pc:chgData name="Hector Gomez Maluenda" userId="ptjpucGL4RaOy/bLENgZqfGAvbO3Mi82sfsR4LFEoaQ=" providerId="None" clId="Web-{59F695AE-DDC7-4B7F-8CEA-16DAC6F6A735}" dt="2024-07-15T13:47:09.588" v="602" actId="1076"/>
        <pc:sldMkLst>
          <pc:docMk/>
          <pc:sldMk cId="3407287309" sldId="459"/>
        </pc:sldMkLst>
        <pc:spChg chg="add mod">
          <ac:chgData name="Hector Gomez Maluenda" userId="ptjpucGL4RaOy/bLENgZqfGAvbO3Mi82sfsR4LFEoaQ=" providerId="None" clId="Web-{59F695AE-DDC7-4B7F-8CEA-16DAC6F6A735}" dt="2024-07-15T13:40:21.856" v="421" actId="1076"/>
          <ac:spMkLst>
            <pc:docMk/>
            <pc:sldMk cId="3407287309" sldId="459"/>
            <ac:spMk id="2" creationId="{024B3D0D-0429-474E-48F9-FBAAB1BC01A4}"/>
          </ac:spMkLst>
        </pc:spChg>
        <pc:spChg chg="add mod">
          <ac:chgData name="Hector Gomez Maluenda" userId="ptjpucGL4RaOy/bLENgZqfGAvbO3Mi82sfsR4LFEoaQ=" providerId="None" clId="Web-{59F695AE-DDC7-4B7F-8CEA-16DAC6F6A735}" dt="2024-07-15T13:40:41.513" v="425" actId="1076"/>
          <ac:spMkLst>
            <pc:docMk/>
            <pc:sldMk cId="3407287309" sldId="459"/>
            <ac:spMk id="4" creationId="{4AE447E0-9C61-221E-FDAD-ECE72D685F34}"/>
          </ac:spMkLst>
        </pc:spChg>
        <pc:spChg chg="add mod">
          <ac:chgData name="Hector Gomez Maluenda" userId="ptjpucGL4RaOy/bLENgZqfGAvbO3Mi82sfsR4LFEoaQ=" providerId="None" clId="Web-{59F695AE-DDC7-4B7F-8CEA-16DAC6F6A735}" dt="2024-07-15T13:41:24.765" v="436" actId="1076"/>
          <ac:spMkLst>
            <pc:docMk/>
            <pc:sldMk cId="3407287309" sldId="459"/>
            <ac:spMk id="7" creationId="{B2418597-7A4B-41D5-44EC-57A96BAA8110}"/>
          </ac:spMkLst>
        </pc:spChg>
        <pc:spChg chg="add mod">
          <ac:chgData name="Hector Gomez Maluenda" userId="ptjpucGL4RaOy/bLENgZqfGAvbO3Mi82sfsR4LFEoaQ=" providerId="None" clId="Web-{59F695AE-DDC7-4B7F-8CEA-16DAC6F6A735}" dt="2024-07-15T13:41:33.530" v="439" actId="20577"/>
          <ac:spMkLst>
            <pc:docMk/>
            <pc:sldMk cId="3407287309" sldId="459"/>
            <ac:spMk id="12" creationId="{B21822EC-DCB9-F441-8DD0-BA3B213054BF}"/>
          </ac:spMkLst>
        </pc:spChg>
        <pc:spChg chg="mod">
          <ac:chgData name="Hector Gomez Maluenda" userId="ptjpucGL4RaOy/bLENgZqfGAvbO3Mi82sfsR4LFEoaQ=" providerId="None" clId="Web-{59F695AE-DDC7-4B7F-8CEA-16DAC6F6A735}" dt="2024-07-15T13:39:38.933" v="415" actId="1076"/>
          <ac:spMkLst>
            <pc:docMk/>
            <pc:sldMk cId="3407287309" sldId="459"/>
            <ac:spMk id="15" creationId="{ECD6856F-4360-9F8B-7801-98ECF1B886EB}"/>
          </ac:spMkLst>
        </pc:spChg>
        <pc:graphicFrameChg chg="add mod modGraphic">
          <ac:chgData name="Hector Gomez Maluenda" userId="ptjpucGL4RaOy/bLENgZqfGAvbO3Mi82sfsR4LFEoaQ=" providerId="None" clId="Web-{59F695AE-DDC7-4B7F-8CEA-16DAC6F6A735}" dt="2024-07-15T13:47:09.588" v="602" actId="1076"/>
          <ac:graphicFrameMkLst>
            <pc:docMk/>
            <pc:sldMk cId="3407287309" sldId="459"/>
            <ac:graphicFrameMk id="16" creationId="{83F74F35-E514-692E-579F-01B5336B8786}"/>
          </ac:graphicFrameMkLst>
        </pc:graphicFrameChg>
        <pc:picChg chg="mod">
          <ac:chgData name="Hector Gomez Maluenda" userId="ptjpucGL4RaOy/bLENgZqfGAvbO3Mi82sfsR4LFEoaQ=" providerId="None" clId="Web-{59F695AE-DDC7-4B7F-8CEA-16DAC6F6A735}" dt="2024-07-15T13:39:57.574" v="417" actId="1076"/>
          <ac:picMkLst>
            <pc:docMk/>
            <pc:sldMk cId="3407287309" sldId="459"/>
            <ac:picMk id="3" creationId="{9C5B6E36-19CB-9807-2B1D-90B06C870289}"/>
          </ac:picMkLst>
        </pc:picChg>
        <pc:picChg chg="mod">
          <ac:chgData name="Hector Gomez Maluenda" userId="ptjpucGL4RaOy/bLENgZqfGAvbO3Mi82sfsR4LFEoaQ=" providerId="None" clId="Web-{59F695AE-DDC7-4B7F-8CEA-16DAC6F6A735}" dt="2024-07-15T13:25:40.270" v="195" actId="1076"/>
          <ac:picMkLst>
            <pc:docMk/>
            <pc:sldMk cId="3407287309" sldId="459"/>
            <ac:picMk id="11" creationId="{03F75BD9-E6A1-E82E-C2CB-6EC75156572E}"/>
          </ac:picMkLst>
        </pc:picChg>
        <pc:picChg chg="mod">
          <ac:chgData name="Hector Gomez Maluenda" userId="ptjpucGL4RaOy/bLENgZqfGAvbO3Mi82sfsR4LFEoaQ=" providerId="None" clId="Web-{59F695AE-DDC7-4B7F-8CEA-16DAC6F6A735}" dt="2024-07-15T13:39:34.230" v="414" actId="1076"/>
          <ac:picMkLst>
            <pc:docMk/>
            <pc:sldMk cId="3407287309" sldId="459"/>
            <ac:picMk id="14" creationId="{581DC1CB-2589-99C3-CB24-6205291E5EDE}"/>
          </ac:picMkLst>
        </pc:picChg>
      </pc:sldChg>
      <pc:sldChg chg="modSp">
        <pc:chgData name="Hector Gomez Maluenda" userId="ptjpucGL4RaOy/bLENgZqfGAvbO3Mi82sfsR4LFEoaQ=" providerId="None" clId="Web-{59F695AE-DDC7-4B7F-8CEA-16DAC6F6A735}" dt="2024-07-15T13:18:36.287" v="167" actId="1076"/>
        <pc:sldMkLst>
          <pc:docMk/>
          <pc:sldMk cId="1372071609" sldId="475"/>
        </pc:sldMkLst>
        <pc:spChg chg="mod">
          <ac:chgData name="Hector Gomez Maluenda" userId="ptjpucGL4RaOy/bLENgZqfGAvbO3Mi82sfsR4LFEoaQ=" providerId="None" clId="Web-{59F695AE-DDC7-4B7F-8CEA-16DAC6F6A735}" dt="2024-07-15T13:18:36.287" v="167" actId="1076"/>
          <ac:spMkLst>
            <pc:docMk/>
            <pc:sldMk cId="1372071609" sldId="475"/>
            <ac:spMk id="14" creationId="{69904E05-C7BF-272F-1F49-76572513FD57}"/>
          </ac:spMkLst>
        </pc:spChg>
      </pc:sldChg>
      <pc:sldChg chg="modSp">
        <pc:chgData name="Hector Gomez Maluenda" userId="ptjpucGL4RaOy/bLENgZqfGAvbO3Mi82sfsR4LFEoaQ=" providerId="None" clId="Web-{59F695AE-DDC7-4B7F-8CEA-16DAC6F6A735}" dt="2024-07-15T13:03:41.526" v="95" actId="20577"/>
        <pc:sldMkLst>
          <pc:docMk/>
          <pc:sldMk cId="2496822276" sldId="477"/>
        </pc:sldMkLst>
        <pc:spChg chg="mod">
          <ac:chgData name="Hector Gomez Maluenda" userId="ptjpucGL4RaOy/bLENgZqfGAvbO3Mi82sfsR4LFEoaQ=" providerId="None" clId="Web-{59F695AE-DDC7-4B7F-8CEA-16DAC6F6A735}" dt="2024-07-15T13:03:41.526" v="95" actId="20577"/>
          <ac:spMkLst>
            <pc:docMk/>
            <pc:sldMk cId="2496822276" sldId="477"/>
            <ac:spMk id="7" creationId="{69904E05-C7BF-272F-1F49-76572513FD57}"/>
          </ac:spMkLst>
        </pc:spChg>
      </pc:sldChg>
      <pc:sldChg chg="del">
        <pc:chgData name="Hector Gomez Maluenda" userId="ptjpucGL4RaOy/bLENgZqfGAvbO3Mi82sfsR4LFEoaQ=" providerId="None" clId="Web-{59F695AE-DDC7-4B7F-8CEA-16DAC6F6A735}" dt="2024-07-15T13:38:00.516" v="410"/>
        <pc:sldMkLst>
          <pc:docMk/>
          <pc:sldMk cId="3072552329" sldId="497"/>
        </pc:sldMkLst>
      </pc:sldChg>
      <pc:sldChg chg="del">
        <pc:chgData name="Hector Gomez Maluenda" userId="ptjpucGL4RaOy/bLENgZqfGAvbO3Mi82sfsR4LFEoaQ=" providerId="None" clId="Web-{59F695AE-DDC7-4B7F-8CEA-16DAC6F6A735}" dt="2024-07-15T13:16:54.111" v="148"/>
        <pc:sldMkLst>
          <pc:docMk/>
          <pc:sldMk cId="3775157386" sldId="501"/>
        </pc:sldMkLst>
      </pc:sldChg>
      <pc:sldChg chg="modSp del">
        <pc:chgData name="Hector Gomez Maluenda" userId="ptjpucGL4RaOy/bLENgZqfGAvbO3Mi82sfsR4LFEoaQ=" providerId="None" clId="Web-{59F695AE-DDC7-4B7F-8CEA-16DAC6F6A735}" dt="2024-07-15T13:16:54.095" v="147"/>
        <pc:sldMkLst>
          <pc:docMk/>
          <pc:sldMk cId="1443361627" sldId="502"/>
        </pc:sldMkLst>
        <pc:spChg chg="mod">
          <ac:chgData name="Hector Gomez Maluenda" userId="ptjpucGL4RaOy/bLENgZqfGAvbO3Mi82sfsR4LFEoaQ=" providerId="None" clId="Web-{59F695AE-DDC7-4B7F-8CEA-16DAC6F6A735}" dt="2024-07-15T13:04:56.398" v="108" actId="20577"/>
          <ac:spMkLst>
            <pc:docMk/>
            <pc:sldMk cId="1443361627" sldId="502"/>
            <ac:spMk id="13" creationId="{69904E05-C7BF-272F-1F49-76572513FD57}"/>
          </ac:spMkLst>
        </pc:spChg>
      </pc:sldChg>
      <pc:sldChg chg="addSp modSp del">
        <pc:chgData name="Hector Gomez Maluenda" userId="ptjpucGL4RaOy/bLENgZqfGAvbO3Mi82sfsR4LFEoaQ=" providerId="None" clId="Web-{59F695AE-DDC7-4B7F-8CEA-16DAC6F6A735}" dt="2024-07-15T13:16:54.095" v="146"/>
        <pc:sldMkLst>
          <pc:docMk/>
          <pc:sldMk cId="775409650" sldId="503"/>
        </pc:sldMkLst>
        <pc:spChg chg="mod">
          <ac:chgData name="Hector Gomez Maluenda" userId="ptjpucGL4RaOy/bLENgZqfGAvbO3Mi82sfsR4LFEoaQ=" providerId="None" clId="Web-{59F695AE-DDC7-4B7F-8CEA-16DAC6F6A735}" dt="2024-07-15T13:14:57.155" v="130" actId="1076"/>
          <ac:spMkLst>
            <pc:docMk/>
            <pc:sldMk cId="775409650" sldId="503"/>
            <ac:spMk id="6" creationId="{F8B10875-B0DB-CE76-D03F-A0EFC00E59AC}"/>
          </ac:spMkLst>
        </pc:spChg>
        <pc:spChg chg="mod">
          <ac:chgData name="Hector Gomez Maluenda" userId="ptjpucGL4RaOy/bLENgZqfGAvbO3Mi82sfsR4LFEoaQ=" providerId="None" clId="Web-{59F695AE-DDC7-4B7F-8CEA-16DAC6F6A735}" dt="2024-07-15T13:14:57.155" v="129" actId="1076"/>
          <ac:spMkLst>
            <pc:docMk/>
            <pc:sldMk cId="775409650" sldId="503"/>
            <ac:spMk id="13" creationId="{69904E05-C7BF-272F-1F49-76572513FD57}"/>
          </ac:spMkLst>
        </pc:spChg>
        <pc:picChg chg="add mod">
          <ac:chgData name="Hector Gomez Maluenda" userId="ptjpucGL4RaOy/bLENgZqfGAvbO3Mi82sfsR4LFEoaQ=" providerId="None" clId="Web-{59F695AE-DDC7-4B7F-8CEA-16DAC6F6A735}" dt="2024-07-15T13:15:16.139" v="137" actId="1076"/>
          <ac:picMkLst>
            <pc:docMk/>
            <pc:sldMk cId="775409650" sldId="503"/>
            <ac:picMk id="2" creationId="{F1166C50-9E90-2185-8496-DB61D2B58755}"/>
          </ac:picMkLst>
        </pc:picChg>
        <pc:picChg chg="add mod">
          <ac:chgData name="Hector Gomez Maluenda" userId="ptjpucGL4RaOy/bLENgZqfGAvbO3Mi82sfsR4LFEoaQ=" providerId="None" clId="Web-{59F695AE-DDC7-4B7F-8CEA-16DAC6F6A735}" dt="2024-07-15T13:15:19.061" v="138" actId="1076"/>
          <ac:picMkLst>
            <pc:docMk/>
            <pc:sldMk cId="775409650" sldId="503"/>
            <ac:picMk id="3" creationId="{DE650512-EED2-73E9-AF8C-AF2090DC7CC5}"/>
          </ac:picMkLst>
        </pc:picChg>
        <pc:picChg chg="mod">
          <ac:chgData name="Hector Gomez Maluenda" userId="ptjpucGL4RaOy/bLENgZqfGAvbO3Mi82sfsR4LFEoaQ=" providerId="None" clId="Web-{59F695AE-DDC7-4B7F-8CEA-16DAC6F6A735}" dt="2024-07-15T13:14:52.232" v="120" actId="1076"/>
          <ac:picMkLst>
            <pc:docMk/>
            <pc:sldMk cId="775409650" sldId="503"/>
            <ac:picMk id="4" creationId="{00000000-0000-0000-0000-000000000000}"/>
          </ac:picMkLst>
        </pc:picChg>
        <pc:picChg chg="mod">
          <ac:chgData name="Hector Gomez Maluenda" userId="ptjpucGL4RaOy/bLENgZqfGAvbO3Mi82sfsR4LFEoaQ=" providerId="None" clId="Web-{59F695AE-DDC7-4B7F-8CEA-16DAC6F6A735}" dt="2024-07-15T13:14:57.155" v="128" actId="1076"/>
          <ac:picMkLst>
            <pc:docMk/>
            <pc:sldMk cId="775409650" sldId="503"/>
            <ac:picMk id="8" creationId="{00000000-0000-0000-0000-000000000000}"/>
          </ac:picMkLst>
        </pc:picChg>
      </pc:sldChg>
      <pc:sldChg chg="modSp">
        <pc:chgData name="Hector Gomez Maluenda" userId="ptjpucGL4RaOy/bLENgZqfGAvbO3Mi82sfsR4LFEoaQ=" providerId="None" clId="Web-{59F695AE-DDC7-4B7F-8CEA-16DAC6F6A735}" dt="2024-07-15T13:16:59.033" v="149" actId="20577"/>
        <pc:sldMkLst>
          <pc:docMk/>
          <pc:sldMk cId="3701665051" sldId="504"/>
        </pc:sldMkLst>
        <pc:spChg chg="mod">
          <ac:chgData name="Hector Gomez Maluenda" userId="ptjpucGL4RaOy/bLENgZqfGAvbO3Mi82sfsR4LFEoaQ=" providerId="None" clId="Web-{59F695AE-DDC7-4B7F-8CEA-16DAC6F6A735}" dt="2024-07-15T13:16:59.033" v="149" actId="20577"/>
          <ac:spMkLst>
            <pc:docMk/>
            <pc:sldMk cId="3701665051" sldId="504"/>
            <ac:spMk id="7" creationId="{D4EE5A4D-1D11-87BD-2E3E-34DC2776D3F6}"/>
          </ac:spMkLst>
        </pc:spChg>
      </pc:sldChg>
    </pc:docChg>
  </pc:docChgLst>
  <pc:docChgLst>
    <pc:chgData name="David Attie" userId="c0CJZ+xH5pc/dm7Z+VN+4h/uNcMAPibjMPMNI76klw0=" providerId="None" clId="Web-{A2A4ECF0-14C8-4F47-A2CA-47C6B7667156}"/>
    <pc:docChg chg="addSld modSld sldOrd">
      <pc:chgData name="David Attie" userId="c0CJZ+xH5pc/dm7Z+VN+4h/uNcMAPibjMPMNI76klw0=" providerId="None" clId="Web-{A2A4ECF0-14C8-4F47-A2CA-47C6B7667156}" dt="2024-07-15T14:28:24.483" v="985" actId="14100"/>
      <pc:docMkLst>
        <pc:docMk/>
      </pc:docMkLst>
      <pc:sldChg chg="modSp">
        <pc:chgData name="David Attie" userId="c0CJZ+xH5pc/dm7Z+VN+4h/uNcMAPibjMPMNI76klw0=" providerId="None" clId="Web-{A2A4ECF0-14C8-4F47-A2CA-47C6B7667156}" dt="2024-07-15T14:21:40.579" v="812" actId="20577"/>
        <pc:sldMkLst>
          <pc:docMk/>
          <pc:sldMk cId="913824450" sldId="361"/>
        </pc:sldMkLst>
        <pc:spChg chg="mod">
          <ac:chgData name="David Attie" userId="c0CJZ+xH5pc/dm7Z+VN+4h/uNcMAPibjMPMNI76klw0=" providerId="None" clId="Web-{A2A4ECF0-14C8-4F47-A2CA-47C6B7667156}" dt="2024-07-15T14:21:40.579" v="812" actId="20577"/>
          <ac:spMkLst>
            <pc:docMk/>
            <pc:sldMk cId="913824450" sldId="361"/>
            <ac:spMk id="2" creationId="{F1B2426D-7F70-2640-4957-BD27EBB1370F}"/>
          </ac:spMkLst>
        </pc:spChg>
      </pc:sldChg>
      <pc:sldChg chg="modSp">
        <pc:chgData name="David Attie" userId="c0CJZ+xH5pc/dm7Z+VN+4h/uNcMAPibjMPMNI76klw0=" providerId="None" clId="Web-{A2A4ECF0-14C8-4F47-A2CA-47C6B7667156}" dt="2024-07-15T14:28:24.483" v="985" actId="14100"/>
        <pc:sldMkLst>
          <pc:docMk/>
          <pc:sldMk cId="332988394" sldId="378"/>
        </pc:sldMkLst>
        <pc:spChg chg="mod">
          <ac:chgData name="David Attie" userId="c0CJZ+xH5pc/dm7Z+VN+4h/uNcMAPibjMPMNI76klw0=" providerId="None" clId="Web-{A2A4ECF0-14C8-4F47-A2CA-47C6B7667156}" dt="2024-07-15T14:21:54.095" v="820" actId="20577"/>
          <ac:spMkLst>
            <pc:docMk/>
            <pc:sldMk cId="332988394" sldId="378"/>
            <ac:spMk id="6" creationId="{91AE047D-F51A-E955-9889-3B1336B75E09}"/>
          </ac:spMkLst>
        </pc:spChg>
        <pc:spChg chg="mod">
          <ac:chgData name="David Attie" userId="c0CJZ+xH5pc/dm7Z+VN+4h/uNcMAPibjMPMNI76klw0=" providerId="None" clId="Web-{A2A4ECF0-14C8-4F47-A2CA-47C6B7667156}" dt="2024-07-15T14:28:24.483" v="985" actId="14100"/>
          <ac:spMkLst>
            <pc:docMk/>
            <pc:sldMk cId="332988394" sldId="378"/>
            <ac:spMk id="10" creationId="{69904E05-C7BF-272F-1F49-76572513FD57}"/>
          </ac:spMkLst>
        </pc:spChg>
      </pc:sldChg>
      <pc:sldChg chg="addSp delSp modSp">
        <pc:chgData name="David Attie" userId="c0CJZ+xH5pc/dm7Z+VN+4h/uNcMAPibjMPMNI76klw0=" providerId="None" clId="Web-{A2A4ECF0-14C8-4F47-A2CA-47C6B7667156}" dt="2024-07-15T14:18:30.885" v="806"/>
        <pc:sldMkLst>
          <pc:docMk/>
          <pc:sldMk cId="1801167766" sldId="382"/>
        </pc:sldMkLst>
        <pc:spChg chg="add mod">
          <ac:chgData name="David Attie" userId="c0CJZ+xH5pc/dm7Z+VN+4h/uNcMAPibjMPMNI76klw0=" providerId="None" clId="Web-{A2A4ECF0-14C8-4F47-A2CA-47C6B7667156}" dt="2024-07-15T14:18:30.885" v="806"/>
          <ac:spMkLst>
            <pc:docMk/>
            <pc:sldMk cId="1801167766" sldId="382"/>
            <ac:spMk id="4" creationId="{4A9933E9-208C-2BC8-287D-987B258B5003}"/>
          </ac:spMkLst>
        </pc:spChg>
        <pc:spChg chg="del">
          <ac:chgData name="David Attie" userId="c0CJZ+xH5pc/dm7Z+VN+4h/uNcMAPibjMPMNI76klw0=" providerId="None" clId="Web-{A2A4ECF0-14C8-4F47-A2CA-47C6B7667156}" dt="2024-07-15T14:18:23.979" v="805"/>
          <ac:spMkLst>
            <pc:docMk/>
            <pc:sldMk cId="1801167766" sldId="382"/>
            <ac:spMk id="5" creationId="{4B7D443D-AEB6-DC33-3EC2-01CD79BC4C4B}"/>
          </ac:spMkLst>
        </pc:spChg>
        <pc:spChg chg="mod">
          <ac:chgData name="David Attie" userId="c0CJZ+xH5pc/dm7Z+VN+4h/uNcMAPibjMPMNI76klw0=" providerId="None" clId="Web-{A2A4ECF0-14C8-4F47-A2CA-47C6B7667156}" dt="2024-07-15T14:18:00.775" v="804" actId="14100"/>
          <ac:spMkLst>
            <pc:docMk/>
            <pc:sldMk cId="1801167766" sldId="382"/>
            <ac:spMk id="7" creationId="{69904E05-C7BF-272F-1F49-76572513FD57}"/>
          </ac:spMkLst>
        </pc:spChg>
        <pc:spChg chg="mod">
          <ac:chgData name="David Attie" userId="c0CJZ+xH5pc/dm7Z+VN+4h/uNcMAPibjMPMNI76klw0=" providerId="None" clId="Web-{A2A4ECF0-14C8-4F47-A2CA-47C6B7667156}" dt="2024-07-15T13:54:10.259" v="473" actId="20577"/>
          <ac:spMkLst>
            <pc:docMk/>
            <pc:sldMk cId="1801167766" sldId="382"/>
            <ac:spMk id="10" creationId="{C65B99B7-6C7D-86B2-2C93-F19D5E6EFA7B}"/>
          </ac:spMkLst>
        </pc:spChg>
      </pc:sldChg>
      <pc:sldChg chg="addSp delSp modSp">
        <pc:chgData name="David Attie" userId="c0CJZ+xH5pc/dm7Z+VN+4h/uNcMAPibjMPMNI76klw0=" providerId="None" clId="Web-{A2A4ECF0-14C8-4F47-A2CA-47C6B7667156}" dt="2024-07-15T13:12:44.896" v="371" actId="20577"/>
        <pc:sldMkLst>
          <pc:docMk/>
          <pc:sldMk cId="3063252690" sldId="515"/>
        </pc:sldMkLst>
        <pc:spChg chg="add del">
          <ac:chgData name="David Attie" userId="c0CJZ+xH5pc/dm7Z+VN+4h/uNcMAPibjMPMNI76klw0=" providerId="None" clId="Web-{A2A4ECF0-14C8-4F47-A2CA-47C6B7667156}" dt="2024-07-15T13:11:00.315" v="338"/>
          <ac:spMkLst>
            <pc:docMk/>
            <pc:sldMk cId="3063252690" sldId="515"/>
            <ac:spMk id="3" creationId="{808895AE-3703-FEDF-3EF5-447465DE4D80}"/>
          </ac:spMkLst>
        </pc:spChg>
        <pc:spChg chg="add mod">
          <ac:chgData name="David Attie" userId="c0CJZ+xH5pc/dm7Z+VN+4h/uNcMAPibjMPMNI76klw0=" providerId="None" clId="Web-{A2A4ECF0-14C8-4F47-A2CA-47C6B7667156}" dt="2024-07-15T13:11:25.612" v="345"/>
          <ac:spMkLst>
            <pc:docMk/>
            <pc:sldMk cId="3063252690" sldId="515"/>
            <ac:spMk id="4" creationId="{8F87F2F9-E223-33F3-59C8-BFC0DD0C421B}"/>
          </ac:spMkLst>
        </pc:spChg>
        <pc:spChg chg="mod">
          <ac:chgData name="David Attie" userId="c0CJZ+xH5pc/dm7Z+VN+4h/uNcMAPibjMPMNI76klw0=" providerId="None" clId="Web-{A2A4ECF0-14C8-4F47-A2CA-47C6B7667156}" dt="2024-07-15T13:12:44.896" v="371" actId="20577"/>
          <ac:spMkLst>
            <pc:docMk/>
            <pc:sldMk cId="3063252690" sldId="515"/>
            <ac:spMk id="13" creationId="{69904E05-C7BF-272F-1F49-76572513FD57}"/>
          </ac:spMkLst>
        </pc:spChg>
        <pc:picChg chg="mod modCrop">
          <ac:chgData name="David Attie" userId="c0CJZ+xH5pc/dm7Z+VN+4h/uNcMAPibjMPMNI76klw0=" providerId="None" clId="Web-{A2A4ECF0-14C8-4F47-A2CA-47C6B7667156}" dt="2024-07-15T13:10:57.361" v="335"/>
          <ac:picMkLst>
            <pc:docMk/>
            <pc:sldMk cId="3063252690" sldId="515"/>
            <ac:picMk id="14" creationId="{00000000-0000-0000-0000-000000000000}"/>
          </ac:picMkLst>
        </pc:picChg>
      </pc:sldChg>
      <pc:sldChg chg="addSp delSp modSp add ord replId">
        <pc:chgData name="David Attie" userId="c0CJZ+xH5pc/dm7Z+VN+4h/uNcMAPibjMPMNI76klw0=" providerId="None" clId="Web-{A2A4ECF0-14C8-4F47-A2CA-47C6B7667156}" dt="2024-07-15T13:09:59.375" v="332" actId="20577"/>
        <pc:sldMkLst>
          <pc:docMk/>
          <pc:sldMk cId="3670105907" sldId="516"/>
        </pc:sldMkLst>
        <pc:spChg chg="mod">
          <ac:chgData name="David Attie" userId="c0CJZ+xH5pc/dm7Z+VN+4h/uNcMAPibjMPMNI76klw0=" providerId="None" clId="Web-{A2A4ECF0-14C8-4F47-A2CA-47C6B7667156}" dt="2024-07-15T12:47:30.564" v="23" actId="20577"/>
          <ac:spMkLst>
            <pc:docMk/>
            <pc:sldMk cId="3670105907" sldId="516"/>
            <ac:spMk id="6" creationId="{91AE047D-F51A-E955-9889-3B1336B75E09}"/>
          </ac:spMkLst>
        </pc:spChg>
        <pc:spChg chg="mod">
          <ac:chgData name="David Attie" userId="c0CJZ+xH5pc/dm7Z+VN+4h/uNcMAPibjMPMNI76klw0=" providerId="None" clId="Web-{A2A4ECF0-14C8-4F47-A2CA-47C6B7667156}" dt="2024-07-15T13:09:59.375" v="332" actId="20577"/>
          <ac:spMkLst>
            <pc:docMk/>
            <pc:sldMk cId="3670105907" sldId="516"/>
            <ac:spMk id="13" creationId="{69904E05-C7BF-272F-1F49-76572513FD57}"/>
          </ac:spMkLst>
        </pc:spChg>
        <pc:picChg chg="add mod">
          <ac:chgData name="David Attie" userId="c0CJZ+xH5pc/dm7Z+VN+4h/uNcMAPibjMPMNI76klw0=" providerId="None" clId="Web-{A2A4ECF0-14C8-4F47-A2CA-47C6B7667156}" dt="2024-07-15T13:01:13.763" v="169" actId="1076"/>
          <ac:picMkLst>
            <pc:docMk/>
            <pc:sldMk cId="3670105907" sldId="516"/>
            <ac:picMk id="4" creationId="{22B0F577-9A9B-7595-FCF0-5089DDF9B26E}"/>
          </ac:picMkLst>
        </pc:picChg>
        <pc:picChg chg="add mod">
          <ac:chgData name="David Attie" userId="c0CJZ+xH5pc/dm7Z+VN+4h/uNcMAPibjMPMNI76klw0=" providerId="None" clId="Web-{A2A4ECF0-14C8-4F47-A2CA-47C6B7667156}" dt="2024-07-15T13:09:52.953" v="325" actId="1076"/>
          <ac:picMkLst>
            <pc:docMk/>
            <pc:sldMk cId="3670105907" sldId="516"/>
            <ac:picMk id="5" creationId="{8B9D7DD7-A118-8EB1-1932-A62A62A3EB62}"/>
          </ac:picMkLst>
        </pc:picChg>
        <pc:picChg chg="add del mod">
          <ac:chgData name="David Attie" userId="c0CJZ+xH5pc/dm7Z+VN+4h/uNcMAPibjMPMNI76klw0=" providerId="None" clId="Web-{A2A4ECF0-14C8-4F47-A2CA-47C6B7667156}" dt="2024-07-15T13:07:01.885" v="251"/>
          <ac:picMkLst>
            <pc:docMk/>
            <pc:sldMk cId="3670105907" sldId="516"/>
            <ac:picMk id="9" creationId="{4B838021-C8E7-C60B-938B-0A67991941FC}"/>
          </ac:picMkLst>
        </pc:picChg>
        <pc:picChg chg="add del mod">
          <ac:chgData name="David Attie" userId="c0CJZ+xH5pc/dm7Z+VN+4h/uNcMAPibjMPMNI76klw0=" providerId="None" clId="Web-{A2A4ECF0-14C8-4F47-A2CA-47C6B7667156}" dt="2024-07-15T13:07:45.574" v="298"/>
          <ac:picMkLst>
            <pc:docMk/>
            <pc:sldMk cId="3670105907" sldId="516"/>
            <ac:picMk id="10" creationId="{4C66CA79-8A09-ED78-648E-036C984CDA4F}"/>
          </ac:picMkLst>
        </pc:picChg>
        <pc:picChg chg="add mod">
          <ac:chgData name="David Attie" userId="c0CJZ+xH5pc/dm7Z+VN+4h/uNcMAPibjMPMNI76klw0=" providerId="None" clId="Web-{A2A4ECF0-14C8-4F47-A2CA-47C6B7667156}" dt="2024-07-15T13:09:49.859" v="324" actId="1076"/>
          <ac:picMkLst>
            <pc:docMk/>
            <pc:sldMk cId="3670105907" sldId="516"/>
            <ac:picMk id="11" creationId="{8A11041E-7A81-EA99-6DBE-EA4EA2ABB1E2}"/>
          </ac:picMkLst>
        </pc:picChg>
        <pc:picChg chg="del">
          <ac:chgData name="David Attie" userId="c0CJZ+xH5pc/dm7Z+VN+4h/uNcMAPibjMPMNI76klw0=" providerId="None" clId="Web-{A2A4ECF0-14C8-4F47-A2CA-47C6B7667156}" dt="2024-07-15T12:40:16.221" v="3"/>
          <ac:picMkLst>
            <pc:docMk/>
            <pc:sldMk cId="3670105907" sldId="516"/>
            <ac:picMk id="14" creationId="{00000000-0000-0000-0000-000000000000}"/>
          </ac:picMkLst>
        </pc:picChg>
        <pc:picChg chg="del">
          <ac:chgData name="David Attie" userId="c0CJZ+xH5pc/dm7Z+VN+4h/uNcMAPibjMPMNI76klw0=" providerId="None" clId="Web-{A2A4ECF0-14C8-4F47-A2CA-47C6B7667156}" dt="2024-07-15T12:40:16.190" v="2"/>
          <ac:picMkLst>
            <pc:docMk/>
            <pc:sldMk cId="3670105907" sldId="516"/>
            <ac:picMk id="18" creationId="{00000000-0000-0000-0000-000000000000}"/>
          </ac:picMkLst>
        </pc:picChg>
      </pc:sldChg>
      <pc:sldChg chg="addSp delSp modSp add replId">
        <pc:chgData name="David Attie" userId="c0CJZ+xH5pc/dm7Z+VN+4h/uNcMAPibjMPMNI76klw0=" providerId="None" clId="Web-{A2A4ECF0-14C8-4F47-A2CA-47C6B7667156}" dt="2024-07-15T12:50:17.960" v="33" actId="1076"/>
        <pc:sldMkLst>
          <pc:docMk/>
          <pc:sldMk cId="1986841467" sldId="517"/>
        </pc:sldMkLst>
        <pc:spChg chg="mod">
          <ac:chgData name="David Attie" userId="c0CJZ+xH5pc/dm7Z+VN+4h/uNcMAPibjMPMNI76klw0=" providerId="None" clId="Web-{A2A4ECF0-14C8-4F47-A2CA-47C6B7667156}" dt="2024-07-15T12:48:39.847" v="26" actId="20577"/>
          <ac:spMkLst>
            <pc:docMk/>
            <pc:sldMk cId="1986841467" sldId="517"/>
            <ac:spMk id="13" creationId="{69904E05-C7BF-272F-1F49-76572513FD57}"/>
          </ac:spMkLst>
        </pc:spChg>
        <pc:picChg chg="add mod">
          <ac:chgData name="David Attie" userId="c0CJZ+xH5pc/dm7Z+VN+4h/uNcMAPibjMPMNI76klw0=" providerId="None" clId="Web-{A2A4ECF0-14C8-4F47-A2CA-47C6B7667156}" dt="2024-07-15T12:50:17.960" v="33" actId="1076"/>
          <ac:picMkLst>
            <pc:docMk/>
            <pc:sldMk cId="1986841467" sldId="517"/>
            <ac:picMk id="3" creationId="{618C0B51-F49A-66F1-5657-7402E9F7F973}"/>
          </ac:picMkLst>
        </pc:picChg>
        <pc:picChg chg="del">
          <ac:chgData name="David Attie" userId="c0CJZ+xH5pc/dm7Z+VN+4h/uNcMAPibjMPMNI76klw0=" providerId="None" clId="Web-{A2A4ECF0-14C8-4F47-A2CA-47C6B7667156}" dt="2024-07-15T12:48:41.801" v="27"/>
          <ac:picMkLst>
            <pc:docMk/>
            <pc:sldMk cId="1986841467" sldId="517"/>
            <ac:picMk id="5" creationId="{00000000-0000-0000-0000-000000000000}"/>
          </ac:picMkLst>
        </pc:picChg>
        <pc:picChg chg="del">
          <ac:chgData name="David Attie" userId="c0CJZ+xH5pc/dm7Z+VN+4h/uNcMAPibjMPMNI76klw0=" providerId="None" clId="Web-{A2A4ECF0-14C8-4F47-A2CA-47C6B7667156}" dt="2024-07-15T12:48:44.754" v="30"/>
          <ac:picMkLst>
            <pc:docMk/>
            <pc:sldMk cId="1986841467" sldId="517"/>
            <ac:picMk id="18" creationId="{00000000-0000-0000-0000-000000000000}"/>
          </ac:picMkLst>
        </pc:picChg>
        <pc:picChg chg="del">
          <ac:chgData name="David Attie" userId="c0CJZ+xH5pc/dm7Z+VN+4h/uNcMAPibjMPMNI76klw0=" providerId="None" clId="Web-{A2A4ECF0-14C8-4F47-A2CA-47C6B7667156}" dt="2024-07-15T12:48:44.113" v="28"/>
          <ac:picMkLst>
            <pc:docMk/>
            <pc:sldMk cId="1986841467" sldId="517"/>
            <ac:picMk id="19" creationId="{00000000-0000-0000-0000-000000000000}"/>
          </ac:picMkLst>
        </pc:picChg>
        <pc:picChg chg="del">
          <ac:chgData name="David Attie" userId="c0CJZ+xH5pc/dm7Z+VN+4h/uNcMAPibjMPMNI76klw0=" providerId="None" clId="Web-{A2A4ECF0-14C8-4F47-A2CA-47C6B7667156}" dt="2024-07-15T12:48:44.144" v="29"/>
          <ac:picMkLst>
            <pc:docMk/>
            <pc:sldMk cId="1986841467" sldId="517"/>
            <ac:picMk id="21" creationId="{00000000-0000-0000-0000-000000000000}"/>
          </ac:picMkLst>
        </pc:picChg>
        <pc:picChg chg="del">
          <ac:chgData name="David Attie" userId="c0CJZ+xH5pc/dm7Z+VN+4h/uNcMAPibjMPMNI76klw0=" providerId="None" clId="Web-{A2A4ECF0-14C8-4F47-A2CA-47C6B7667156}" dt="2024-07-15T12:48:34.566" v="25"/>
          <ac:picMkLst>
            <pc:docMk/>
            <pc:sldMk cId="1986841467" sldId="517"/>
            <ac:picMk id="23" creationId="{75D68C1C-EFF8-1FE8-13F9-80CB5E835631}"/>
          </ac:picMkLst>
        </pc:picChg>
      </pc:sldChg>
      <pc:sldChg chg="addSp delSp modSp add replId">
        <pc:chgData name="David Attie" userId="c0CJZ+xH5pc/dm7Z+VN+4h/uNcMAPibjMPMNI76klw0=" providerId="None" clId="Web-{A2A4ECF0-14C8-4F47-A2CA-47C6B7667156}" dt="2024-07-15T13:49:07.812" v="439" actId="1076"/>
        <pc:sldMkLst>
          <pc:docMk/>
          <pc:sldMk cId="117641431" sldId="518"/>
        </pc:sldMkLst>
        <pc:spChg chg="mod">
          <ac:chgData name="David Attie" userId="c0CJZ+xH5pc/dm7Z+VN+4h/uNcMAPibjMPMNI76klw0=" providerId="None" clId="Web-{A2A4ECF0-14C8-4F47-A2CA-47C6B7667156}" dt="2024-07-15T13:47:14.699" v="381" actId="20577"/>
          <ac:spMkLst>
            <pc:docMk/>
            <pc:sldMk cId="117641431" sldId="518"/>
            <ac:spMk id="6" creationId="{91AE047D-F51A-E955-9889-3B1336B75E09}"/>
          </ac:spMkLst>
        </pc:spChg>
        <pc:spChg chg="del">
          <ac:chgData name="David Attie" userId="c0CJZ+xH5pc/dm7Z+VN+4h/uNcMAPibjMPMNI76klw0=" providerId="None" clId="Web-{A2A4ECF0-14C8-4F47-A2CA-47C6B7667156}" dt="2024-07-15T13:47:02.964" v="377"/>
          <ac:spMkLst>
            <pc:docMk/>
            <pc:sldMk cId="117641431" sldId="518"/>
            <ac:spMk id="7" creationId="{69904E05-C7BF-272F-1F49-76572513FD57}"/>
          </ac:spMkLst>
        </pc:spChg>
        <pc:spChg chg="mod">
          <ac:chgData name="David Attie" userId="c0CJZ+xH5pc/dm7Z+VN+4h/uNcMAPibjMPMNI76klw0=" providerId="None" clId="Web-{A2A4ECF0-14C8-4F47-A2CA-47C6B7667156}" dt="2024-07-15T13:48:54.749" v="437" actId="20577"/>
          <ac:spMkLst>
            <pc:docMk/>
            <pc:sldMk cId="117641431" sldId="518"/>
            <ac:spMk id="13" creationId="{69904E05-C7BF-272F-1F49-76572513FD57}"/>
          </ac:spMkLst>
        </pc:spChg>
        <pc:spChg chg="del">
          <ac:chgData name="David Attie" userId="c0CJZ+xH5pc/dm7Z+VN+4h/uNcMAPibjMPMNI76klw0=" providerId="None" clId="Web-{A2A4ECF0-14C8-4F47-A2CA-47C6B7667156}" dt="2024-07-15T13:47:02.964" v="376"/>
          <ac:spMkLst>
            <pc:docMk/>
            <pc:sldMk cId="117641431" sldId="518"/>
            <ac:spMk id="22" creationId="{69904E05-C7BF-272F-1F49-76572513FD57}"/>
          </ac:spMkLst>
        </pc:spChg>
        <pc:picChg chg="add mod">
          <ac:chgData name="David Attie" userId="c0CJZ+xH5pc/dm7Z+VN+4h/uNcMAPibjMPMNI76klw0=" providerId="None" clId="Web-{A2A4ECF0-14C8-4F47-A2CA-47C6B7667156}" dt="2024-07-15T13:49:07.812" v="439" actId="1076"/>
          <ac:picMkLst>
            <pc:docMk/>
            <pc:sldMk cId="117641431" sldId="518"/>
            <ac:picMk id="3" creationId="{B847D6C9-2E4F-97AD-474E-CAF4E08384E3}"/>
          </ac:picMkLst>
        </pc:picChg>
        <pc:picChg chg="del">
          <ac:chgData name="David Attie" userId="c0CJZ+xH5pc/dm7Z+VN+4h/uNcMAPibjMPMNI76klw0=" providerId="None" clId="Web-{A2A4ECF0-14C8-4F47-A2CA-47C6B7667156}" dt="2024-07-15T13:47:02.964" v="375"/>
          <ac:picMkLst>
            <pc:docMk/>
            <pc:sldMk cId="117641431" sldId="518"/>
            <ac:picMk id="4" creationId="{22B0F577-9A9B-7595-FCF0-5089DDF9B26E}"/>
          </ac:picMkLst>
        </pc:picChg>
        <pc:picChg chg="del">
          <ac:chgData name="David Attie" userId="c0CJZ+xH5pc/dm7Z+VN+4h/uNcMAPibjMPMNI76klw0=" providerId="None" clId="Web-{A2A4ECF0-14C8-4F47-A2CA-47C6B7667156}" dt="2024-07-15T13:47:02.964" v="374"/>
          <ac:picMkLst>
            <pc:docMk/>
            <pc:sldMk cId="117641431" sldId="518"/>
            <ac:picMk id="5" creationId="{8B9D7DD7-A118-8EB1-1932-A62A62A3EB62}"/>
          </ac:picMkLst>
        </pc:picChg>
        <pc:picChg chg="del">
          <ac:chgData name="David Attie" userId="c0CJZ+xH5pc/dm7Z+VN+4h/uNcMAPibjMPMNI76klw0=" providerId="None" clId="Web-{A2A4ECF0-14C8-4F47-A2CA-47C6B7667156}" dt="2024-07-15T13:47:02.964" v="373"/>
          <ac:picMkLst>
            <pc:docMk/>
            <pc:sldMk cId="117641431" sldId="518"/>
            <ac:picMk id="11" creationId="{8A11041E-7A81-EA99-6DBE-EA4EA2ABB1E2}"/>
          </ac:picMkLst>
        </pc:picChg>
      </pc:sldChg>
    </pc:docChg>
  </pc:docChgLst>
  <pc:docChgLst>
    <pc:chgData name="Hector Gomez Maluenda" userId="ptjpucGL4RaOy/bLENgZqfGAvbO3Mi82sfsR4LFEoaQ=" providerId="None" clId="Web-{F2E39618-70AB-4B7E-9FB0-DC701E62CDC9}"/>
    <pc:docChg chg="addSld delSld modSld">
      <pc:chgData name="Hector Gomez Maluenda" userId="ptjpucGL4RaOy/bLENgZqfGAvbO3Mi82sfsR4LFEoaQ=" providerId="None" clId="Web-{F2E39618-70AB-4B7E-9FB0-DC701E62CDC9}" dt="2024-07-13T07:27:28.301" v="744" actId="20577"/>
      <pc:docMkLst>
        <pc:docMk/>
      </pc:docMkLst>
      <pc:sldChg chg="add del">
        <pc:chgData name="Hector Gomez Maluenda" userId="ptjpucGL4RaOy/bLENgZqfGAvbO3Mi82sfsR4LFEoaQ=" providerId="None" clId="Web-{F2E39618-70AB-4B7E-9FB0-DC701E62CDC9}" dt="2024-07-13T05:59:49.327" v="153"/>
        <pc:sldMkLst>
          <pc:docMk/>
          <pc:sldMk cId="913824450" sldId="361"/>
        </pc:sldMkLst>
      </pc:sldChg>
      <pc:sldChg chg="addSp delSp modSp add del">
        <pc:chgData name="Hector Gomez Maluenda" userId="ptjpucGL4RaOy/bLENgZqfGAvbO3Mi82sfsR4LFEoaQ=" providerId="None" clId="Web-{F2E39618-70AB-4B7E-9FB0-DC701E62CDC9}" dt="2024-07-13T06:06:33.663" v="171"/>
        <pc:sldMkLst>
          <pc:docMk/>
          <pc:sldMk cId="1381314476" sldId="371"/>
        </pc:sldMkLst>
        <pc:spChg chg="del mod">
          <ac:chgData name="Hector Gomez Maluenda" userId="ptjpucGL4RaOy/bLENgZqfGAvbO3Mi82sfsR4LFEoaQ=" providerId="None" clId="Web-{F2E39618-70AB-4B7E-9FB0-DC701E62CDC9}" dt="2024-07-13T06:05:33.347" v="159"/>
          <ac:spMkLst>
            <pc:docMk/>
            <pc:sldMk cId="1381314476" sldId="371"/>
            <ac:spMk id="3" creationId="{00000000-0000-0000-0000-000000000000}"/>
          </ac:spMkLst>
        </pc:spChg>
        <pc:spChg chg="mod">
          <ac:chgData name="Hector Gomez Maluenda" userId="ptjpucGL4RaOy/bLENgZqfGAvbO3Mi82sfsR4LFEoaQ=" providerId="None" clId="Web-{F2E39618-70AB-4B7E-9FB0-DC701E62CDC9}" dt="2024-07-13T06:06:11.865" v="169" actId="20577"/>
          <ac:spMkLst>
            <pc:docMk/>
            <pc:sldMk cId="1381314476" sldId="371"/>
            <ac:spMk id="6" creationId="{91AE047D-F51A-E955-9889-3B1336B75E09}"/>
          </ac:spMkLst>
        </pc:spChg>
        <pc:spChg chg="add del mod">
          <ac:chgData name="Hector Gomez Maluenda" userId="ptjpucGL4RaOy/bLENgZqfGAvbO3Mi82sfsR4LFEoaQ=" providerId="None" clId="Web-{F2E39618-70AB-4B7E-9FB0-DC701E62CDC9}" dt="2024-07-13T06:05:34.613" v="160"/>
          <ac:spMkLst>
            <pc:docMk/>
            <pc:sldMk cId="1381314476" sldId="371"/>
            <ac:spMk id="7" creationId="{CF42FE7E-863C-5BD7-D87C-7849264D3477}"/>
          </ac:spMkLst>
        </pc:spChg>
        <pc:picChg chg="del">
          <ac:chgData name="Hector Gomez Maluenda" userId="ptjpucGL4RaOy/bLENgZqfGAvbO3Mi82sfsR4LFEoaQ=" providerId="None" clId="Web-{F2E39618-70AB-4B7E-9FB0-DC701E62CDC9}" dt="2024-07-13T06:05:35.691" v="161"/>
          <ac:picMkLst>
            <pc:docMk/>
            <pc:sldMk cId="1381314476" sldId="371"/>
            <ac:picMk id="16" creationId="{00000000-0000-0000-0000-000000000000}"/>
          </ac:picMkLst>
        </pc:picChg>
        <pc:picChg chg="del">
          <ac:chgData name="Hector Gomez Maluenda" userId="ptjpucGL4RaOy/bLENgZqfGAvbO3Mi82sfsR4LFEoaQ=" providerId="None" clId="Web-{F2E39618-70AB-4B7E-9FB0-DC701E62CDC9}" dt="2024-07-13T06:05:28.878" v="157"/>
          <ac:picMkLst>
            <pc:docMk/>
            <pc:sldMk cId="1381314476" sldId="371"/>
            <ac:picMk id="17" creationId="{00000000-0000-0000-0000-000000000000}"/>
          </ac:picMkLst>
        </pc:picChg>
      </pc:sldChg>
      <pc:sldChg chg="add del">
        <pc:chgData name="Hector Gomez Maluenda" userId="ptjpucGL4RaOy/bLENgZqfGAvbO3Mi82sfsR4LFEoaQ=" providerId="None" clId="Web-{F2E39618-70AB-4B7E-9FB0-DC701E62CDC9}" dt="2024-07-13T05:59:25.138" v="149"/>
        <pc:sldMkLst>
          <pc:docMk/>
          <pc:sldMk cId="3648147396" sldId="385"/>
        </pc:sldMkLst>
      </pc:sldChg>
      <pc:sldChg chg="add del">
        <pc:chgData name="Hector Gomez Maluenda" userId="ptjpucGL4RaOy/bLENgZqfGAvbO3Mi82sfsR4LFEoaQ=" providerId="None" clId="Web-{F2E39618-70AB-4B7E-9FB0-DC701E62CDC9}" dt="2024-07-13T05:59:25.169" v="150"/>
        <pc:sldMkLst>
          <pc:docMk/>
          <pc:sldMk cId="2898940925" sldId="387"/>
        </pc:sldMkLst>
      </pc:sldChg>
      <pc:sldChg chg="add del">
        <pc:chgData name="Hector Gomez Maluenda" userId="ptjpucGL4RaOy/bLENgZqfGAvbO3Mi82sfsR4LFEoaQ=" providerId="None" clId="Web-{F2E39618-70AB-4B7E-9FB0-DC701E62CDC9}" dt="2024-07-13T05:59:25.216" v="151"/>
        <pc:sldMkLst>
          <pc:docMk/>
          <pc:sldMk cId="1379530218" sldId="392"/>
        </pc:sldMkLst>
      </pc:sldChg>
      <pc:sldChg chg="modSp add replId">
        <pc:chgData name="Hector Gomez Maluenda" userId="ptjpucGL4RaOy/bLENgZqfGAvbO3Mi82sfsR4LFEoaQ=" providerId="None" clId="Web-{F2E39618-70AB-4B7E-9FB0-DC701E62CDC9}" dt="2024-07-13T05:42:45.011" v="3" actId="20577"/>
        <pc:sldMkLst>
          <pc:docMk/>
          <pc:sldMk cId="2749631348" sldId="393"/>
        </pc:sldMkLst>
        <pc:spChg chg="mod">
          <ac:chgData name="Hector Gomez Maluenda" userId="ptjpucGL4RaOy/bLENgZqfGAvbO3Mi82sfsR4LFEoaQ=" providerId="None" clId="Web-{F2E39618-70AB-4B7E-9FB0-DC701E62CDC9}" dt="2024-07-13T05:42:45.011" v="3" actId="20577"/>
          <ac:spMkLst>
            <pc:docMk/>
            <pc:sldMk cId="2749631348" sldId="393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42:38.589" v="1" actId="20577"/>
          <ac:spMkLst>
            <pc:docMk/>
            <pc:sldMk cId="2749631348" sldId="393"/>
            <ac:spMk id="4" creationId="{D4EE5A4D-1D11-87BD-2E3E-34DC2776D3F6}"/>
          </ac:spMkLst>
        </pc:spChg>
      </pc:sldChg>
      <pc:sldChg chg="modSp add replId">
        <pc:chgData name="Hector Gomez Maluenda" userId="ptjpucGL4RaOy/bLENgZqfGAvbO3Mi82sfsR4LFEoaQ=" providerId="None" clId="Web-{F2E39618-70AB-4B7E-9FB0-DC701E62CDC9}" dt="2024-07-13T05:54:37.417" v="87" actId="20577"/>
        <pc:sldMkLst>
          <pc:docMk/>
          <pc:sldMk cId="3434189132" sldId="394"/>
        </pc:sldMkLst>
        <pc:spChg chg="mod">
          <ac:chgData name="Hector Gomez Maluenda" userId="ptjpucGL4RaOy/bLENgZqfGAvbO3Mi82sfsR4LFEoaQ=" providerId="None" clId="Web-{F2E39618-70AB-4B7E-9FB0-DC701E62CDC9}" dt="2024-07-13T05:46:14.967" v="23" actId="20577"/>
          <ac:spMkLst>
            <pc:docMk/>
            <pc:sldMk cId="3434189132" sldId="394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4:37.417" v="87" actId="20577"/>
          <ac:spMkLst>
            <pc:docMk/>
            <pc:sldMk cId="3434189132" sldId="394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49:34.431" v="44" actId="20577"/>
          <ac:spMkLst>
            <pc:docMk/>
            <pc:sldMk cId="3434189132" sldId="394"/>
            <ac:spMk id="4" creationId="{D4EE5A4D-1D11-87BD-2E3E-34DC2776D3F6}"/>
          </ac:spMkLst>
        </pc:spChg>
      </pc:sldChg>
      <pc:sldChg chg="add del replId">
        <pc:chgData name="Hector Gomez Maluenda" userId="ptjpucGL4RaOy/bLENgZqfGAvbO3Mi82sfsR4LFEoaQ=" providerId="None" clId="Web-{F2E39618-70AB-4B7E-9FB0-DC701E62CDC9}" dt="2024-07-13T05:47:49.644" v="34"/>
        <pc:sldMkLst>
          <pc:docMk/>
          <pc:sldMk cId="3558751702" sldId="395"/>
        </pc:sldMkLst>
      </pc:sldChg>
      <pc:sldChg chg="addSp delSp modSp add replId">
        <pc:chgData name="Hector Gomez Maluenda" userId="ptjpucGL4RaOy/bLENgZqfGAvbO3Mi82sfsR4LFEoaQ=" providerId="None" clId="Web-{F2E39618-70AB-4B7E-9FB0-DC701E62CDC9}" dt="2024-07-13T05:54:47.746" v="91" actId="20577"/>
        <pc:sldMkLst>
          <pc:docMk/>
          <pc:sldMk cId="4244328718" sldId="395"/>
        </pc:sldMkLst>
        <pc:spChg chg="mod">
          <ac:chgData name="Hector Gomez Maluenda" userId="ptjpucGL4RaOy/bLENgZqfGAvbO3Mi82sfsR4LFEoaQ=" providerId="None" clId="Web-{F2E39618-70AB-4B7E-9FB0-DC701E62CDC9}" dt="2024-07-13T05:50:47.404" v="60" actId="20577"/>
          <ac:spMkLst>
            <pc:docMk/>
            <pc:sldMk cId="4244328718" sldId="395"/>
            <ac:spMk id="2" creationId="{C3E0687C-BF33-B602-1691-6C6F37D147E2}"/>
          </ac:spMkLst>
        </pc:spChg>
        <pc:spChg chg="add del mod">
          <ac:chgData name="Hector Gomez Maluenda" userId="ptjpucGL4RaOy/bLENgZqfGAvbO3Mi82sfsR4LFEoaQ=" providerId="None" clId="Web-{F2E39618-70AB-4B7E-9FB0-DC701E62CDC9}" dt="2024-07-13T05:54:47.746" v="91" actId="20577"/>
          <ac:spMkLst>
            <pc:docMk/>
            <pc:sldMk cId="4244328718" sldId="395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0:33.341" v="55" actId="20577"/>
          <ac:spMkLst>
            <pc:docMk/>
            <pc:sldMk cId="4244328718" sldId="395"/>
            <ac:spMk id="4" creationId="{D4EE5A4D-1D11-87BD-2E3E-34DC2776D3F6}"/>
          </ac:spMkLst>
        </pc:spChg>
        <pc:spChg chg="add del mod">
          <ac:chgData name="Hector Gomez Maluenda" userId="ptjpucGL4RaOy/bLENgZqfGAvbO3Mi82sfsR4LFEoaQ=" providerId="None" clId="Web-{F2E39618-70AB-4B7E-9FB0-DC701E62CDC9}" dt="2024-07-13T05:54:43.496" v="89"/>
          <ac:spMkLst>
            <pc:docMk/>
            <pc:sldMk cId="4244328718" sldId="395"/>
            <ac:spMk id="6" creationId="{36398AC0-F5BE-591F-9807-CDB116151C6F}"/>
          </ac:spMkLst>
        </pc:spChg>
      </pc:sldChg>
      <pc:sldChg chg="modSp add replId">
        <pc:chgData name="Hector Gomez Maluenda" userId="ptjpucGL4RaOy/bLENgZqfGAvbO3Mi82sfsR4LFEoaQ=" providerId="None" clId="Web-{F2E39618-70AB-4B7E-9FB0-DC701E62CDC9}" dt="2024-07-13T05:54:53.778" v="93" actId="20577"/>
        <pc:sldMkLst>
          <pc:docMk/>
          <pc:sldMk cId="499193724" sldId="396"/>
        </pc:sldMkLst>
        <pc:spChg chg="mod">
          <ac:chgData name="Hector Gomez Maluenda" userId="ptjpucGL4RaOy/bLENgZqfGAvbO3Mi82sfsR4LFEoaQ=" providerId="None" clId="Web-{F2E39618-70AB-4B7E-9FB0-DC701E62CDC9}" dt="2024-07-13T05:51:22.671" v="67" actId="20577"/>
          <ac:spMkLst>
            <pc:docMk/>
            <pc:sldMk cId="499193724" sldId="396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4:53.778" v="93" actId="20577"/>
          <ac:spMkLst>
            <pc:docMk/>
            <pc:sldMk cId="499193724" sldId="396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1:14.577" v="63" actId="20577"/>
          <ac:spMkLst>
            <pc:docMk/>
            <pc:sldMk cId="499193724" sldId="396"/>
            <ac:spMk id="4" creationId="{D4EE5A4D-1D11-87BD-2E3E-34DC2776D3F6}"/>
          </ac:spMkLst>
        </pc:spChg>
      </pc:sldChg>
      <pc:sldChg chg="add del replId">
        <pc:chgData name="Hector Gomez Maluenda" userId="ptjpucGL4RaOy/bLENgZqfGAvbO3Mi82sfsR4LFEoaQ=" providerId="None" clId="Web-{F2E39618-70AB-4B7E-9FB0-DC701E62CDC9}" dt="2024-07-13T05:47:50.910" v="35"/>
        <pc:sldMkLst>
          <pc:docMk/>
          <pc:sldMk cId="2440028297" sldId="396"/>
        </pc:sldMkLst>
      </pc:sldChg>
      <pc:sldChg chg="modSp add replId">
        <pc:chgData name="Hector Gomez Maluenda" userId="ptjpucGL4RaOy/bLENgZqfGAvbO3Mi82sfsR4LFEoaQ=" providerId="None" clId="Web-{F2E39618-70AB-4B7E-9FB0-DC701E62CDC9}" dt="2024-07-13T05:55:00.044" v="95" actId="20577"/>
        <pc:sldMkLst>
          <pc:docMk/>
          <pc:sldMk cId="4093389524" sldId="397"/>
        </pc:sldMkLst>
        <pc:spChg chg="mod">
          <ac:chgData name="Hector Gomez Maluenda" userId="ptjpucGL4RaOy/bLENgZqfGAvbO3Mi82sfsR4LFEoaQ=" providerId="None" clId="Web-{F2E39618-70AB-4B7E-9FB0-DC701E62CDC9}" dt="2024-07-13T05:51:35.532" v="70" actId="20577"/>
          <ac:spMkLst>
            <pc:docMk/>
            <pc:sldMk cId="4093389524" sldId="397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5:00.044" v="95" actId="20577"/>
          <ac:spMkLst>
            <pc:docMk/>
            <pc:sldMk cId="4093389524" sldId="397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1:30.703" v="68" actId="20577"/>
          <ac:spMkLst>
            <pc:docMk/>
            <pc:sldMk cId="4093389524" sldId="397"/>
            <ac:spMk id="4" creationId="{D4EE5A4D-1D11-87BD-2E3E-34DC2776D3F6}"/>
          </ac:spMkLst>
        </pc:spChg>
      </pc:sldChg>
      <pc:sldChg chg="modSp add replId">
        <pc:chgData name="Hector Gomez Maluenda" userId="ptjpucGL4RaOy/bLENgZqfGAvbO3Mi82sfsR4LFEoaQ=" providerId="None" clId="Web-{F2E39618-70AB-4B7E-9FB0-DC701E62CDC9}" dt="2024-07-13T05:55:09.232" v="97" actId="20577"/>
        <pc:sldMkLst>
          <pc:docMk/>
          <pc:sldMk cId="3825353068" sldId="398"/>
        </pc:sldMkLst>
        <pc:spChg chg="mod">
          <ac:chgData name="Hector Gomez Maluenda" userId="ptjpucGL4RaOy/bLENgZqfGAvbO3Mi82sfsR4LFEoaQ=" providerId="None" clId="Web-{F2E39618-70AB-4B7E-9FB0-DC701E62CDC9}" dt="2024-07-13T05:52:00.174" v="79" actId="20577"/>
          <ac:spMkLst>
            <pc:docMk/>
            <pc:sldMk cId="3825353068" sldId="398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5:09.232" v="97" actId="20577"/>
          <ac:spMkLst>
            <pc:docMk/>
            <pc:sldMk cId="3825353068" sldId="398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1:40.485" v="71" actId="20577"/>
          <ac:spMkLst>
            <pc:docMk/>
            <pc:sldMk cId="3825353068" sldId="398"/>
            <ac:spMk id="4" creationId="{D4EE5A4D-1D11-87BD-2E3E-34DC2776D3F6}"/>
          </ac:spMkLst>
        </pc:spChg>
      </pc:sldChg>
      <pc:sldChg chg="modSp add replId">
        <pc:chgData name="Hector Gomez Maluenda" userId="ptjpucGL4RaOy/bLENgZqfGAvbO3Mi82sfsR4LFEoaQ=" providerId="None" clId="Web-{F2E39618-70AB-4B7E-9FB0-DC701E62CDC9}" dt="2024-07-13T05:55:20.123" v="100" actId="20577"/>
        <pc:sldMkLst>
          <pc:docMk/>
          <pc:sldMk cId="608155304" sldId="399"/>
        </pc:sldMkLst>
        <pc:spChg chg="mod">
          <ac:chgData name="Hector Gomez Maluenda" userId="ptjpucGL4RaOy/bLENgZqfGAvbO3Mi82sfsR4LFEoaQ=" providerId="None" clId="Web-{F2E39618-70AB-4B7E-9FB0-DC701E62CDC9}" dt="2024-07-13T05:52:10.081" v="81" actId="20577"/>
          <ac:spMkLst>
            <pc:docMk/>
            <pc:sldMk cId="608155304" sldId="399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5:20.123" v="100" actId="20577"/>
          <ac:spMkLst>
            <pc:docMk/>
            <pc:sldMk cId="608155304" sldId="399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2:33.864" v="83" actId="20577"/>
          <ac:spMkLst>
            <pc:docMk/>
            <pc:sldMk cId="608155304" sldId="399"/>
            <ac:spMk id="4" creationId="{D4EE5A4D-1D11-87BD-2E3E-34DC2776D3F6}"/>
          </ac:spMkLst>
        </pc:spChg>
      </pc:sldChg>
      <pc:sldChg chg="modSp add replId">
        <pc:chgData name="Hector Gomez Maluenda" userId="ptjpucGL4RaOy/bLENgZqfGAvbO3Mi82sfsR4LFEoaQ=" providerId="None" clId="Web-{F2E39618-70AB-4B7E-9FB0-DC701E62CDC9}" dt="2024-07-13T05:56:34.097" v="114" actId="20577"/>
        <pc:sldMkLst>
          <pc:docMk/>
          <pc:sldMk cId="3310584833" sldId="400"/>
        </pc:sldMkLst>
        <pc:spChg chg="mod">
          <ac:chgData name="Hector Gomez Maluenda" userId="ptjpucGL4RaOy/bLENgZqfGAvbO3Mi82sfsR4LFEoaQ=" providerId="None" clId="Web-{F2E39618-70AB-4B7E-9FB0-DC701E62CDC9}" dt="2024-07-13T05:55:59.174" v="107" actId="20577"/>
          <ac:spMkLst>
            <pc:docMk/>
            <pc:sldMk cId="3310584833" sldId="400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6:34.097" v="114" actId="20577"/>
          <ac:spMkLst>
            <pc:docMk/>
            <pc:sldMk cId="3310584833" sldId="400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5:47.484" v="101" actId="20577"/>
          <ac:spMkLst>
            <pc:docMk/>
            <pc:sldMk cId="3310584833" sldId="400"/>
            <ac:spMk id="4" creationId="{D4EE5A4D-1D11-87BD-2E3E-34DC2776D3F6}"/>
          </ac:spMkLst>
        </pc:spChg>
      </pc:sldChg>
      <pc:sldChg chg="modSp add replId">
        <pc:chgData name="Hector Gomez Maluenda" userId="ptjpucGL4RaOy/bLENgZqfGAvbO3Mi82sfsR4LFEoaQ=" providerId="None" clId="Web-{F2E39618-70AB-4B7E-9FB0-DC701E62CDC9}" dt="2024-07-13T05:57:52.008" v="124" actId="20577"/>
        <pc:sldMkLst>
          <pc:docMk/>
          <pc:sldMk cId="227240623" sldId="401"/>
        </pc:sldMkLst>
        <pc:spChg chg="mod">
          <ac:chgData name="Hector Gomez Maluenda" userId="ptjpucGL4RaOy/bLENgZqfGAvbO3Mi82sfsR4LFEoaQ=" providerId="None" clId="Web-{F2E39618-70AB-4B7E-9FB0-DC701E62CDC9}" dt="2024-07-13T05:57:39.241" v="120" actId="20577"/>
          <ac:spMkLst>
            <pc:docMk/>
            <pc:sldMk cId="227240623" sldId="401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7:52.008" v="124" actId="20577"/>
          <ac:spMkLst>
            <pc:docMk/>
            <pc:sldMk cId="227240623" sldId="401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7:00.802" v="117" actId="20577"/>
          <ac:spMkLst>
            <pc:docMk/>
            <pc:sldMk cId="227240623" sldId="401"/>
            <ac:spMk id="4" creationId="{D4EE5A4D-1D11-87BD-2E3E-34DC2776D3F6}"/>
          </ac:spMkLst>
        </pc:spChg>
      </pc:sldChg>
      <pc:sldChg chg="modSp add replId">
        <pc:chgData name="Hector Gomez Maluenda" userId="ptjpucGL4RaOy/bLENgZqfGAvbO3Mi82sfsR4LFEoaQ=" providerId="None" clId="Web-{F2E39618-70AB-4B7E-9FB0-DC701E62CDC9}" dt="2024-07-13T05:59:03.199" v="145" actId="20577"/>
        <pc:sldMkLst>
          <pc:docMk/>
          <pc:sldMk cId="519991857" sldId="402"/>
        </pc:sldMkLst>
        <pc:spChg chg="mod">
          <ac:chgData name="Hector Gomez Maluenda" userId="ptjpucGL4RaOy/bLENgZqfGAvbO3Mi82sfsR4LFEoaQ=" providerId="None" clId="Web-{F2E39618-70AB-4B7E-9FB0-DC701E62CDC9}" dt="2024-07-13T05:58:54.761" v="143" actId="20577"/>
          <ac:spMkLst>
            <pc:docMk/>
            <pc:sldMk cId="519991857" sldId="402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9:03.199" v="145" actId="20577"/>
          <ac:spMkLst>
            <pc:docMk/>
            <pc:sldMk cId="519991857" sldId="402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8:00.649" v="125" actId="20577"/>
          <ac:spMkLst>
            <pc:docMk/>
            <pc:sldMk cId="519991857" sldId="402"/>
            <ac:spMk id="4" creationId="{D4EE5A4D-1D11-87BD-2E3E-34DC2776D3F6}"/>
          </ac:spMkLst>
        </pc:spChg>
      </pc:sldChg>
      <pc:sldChg chg="modSp add replId">
        <pc:chgData name="Hector Gomez Maluenda" userId="ptjpucGL4RaOy/bLENgZqfGAvbO3Mi82sfsR4LFEoaQ=" providerId="None" clId="Web-{F2E39618-70AB-4B7E-9FB0-DC701E62CDC9}" dt="2024-07-13T05:58:47.980" v="141" actId="20577"/>
        <pc:sldMkLst>
          <pc:docMk/>
          <pc:sldMk cId="1825706283" sldId="403"/>
        </pc:sldMkLst>
        <pc:spChg chg="mod">
          <ac:chgData name="Hector Gomez Maluenda" userId="ptjpucGL4RaOy/bLENgZqfGAvbO3Mi82sfsR4LFEoaQ=" providerId="None" clId="Web-{F2E39618-70AB-4B7E-9FB0-DC701E62CDC9}" dt="2024-07-13T05:58:37.510" v="136" actId="20577"/>
          <ac:spMkLst>
            <pc:docMk/>
            <pc:sldMk cId="1825706283" sldId="403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8:47.980" v="141" actId="20577"/>
          <ac:spMkLst>
            <pc:docMk/>
            <pc:sldMk cId="1825706283" sldId="403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8:05.743" v="126" actId="20577"/>
          <ac:spMkLst>
            <pc:docMk/>
            <pc:sldMk cId="1825706283" sldId="403"/>
            <ac:spMk id="4" creationId="{D4EE5A4D-1D11-87BD-2E3E-34DC2776D3F6}"/>
          </ac:spMkLst>
        </pc:spChg>
      </pc:sldChg>
      <pc:sldChg chg="modSp add replId">
        <pc:chgData name="Hector Gomez Maluenda" userId="ptjpucGL4RaOy/bLENgZqfGAvbO3Mi82sfsR4LFEoaQ=" providerId="None" clId="Web-{F2E39618-70AB-4B7E-9FB0-DC701E62CDC9}" dt="2024-07-13T05:58:21.744" v="130" actId="20577"/>
        <pc:sldMkLst>
          <pc:docMk/>
          <pc:sldMk cId="3654536636" sldId="404"/>
        </pc:sldMkLst>
        <pc:spChg chg="mod">
          <ac:chgData name="Hector Gomez Maluenda" userId="ptjpucGL4RaOy/bLENgZqfGAvbO3Mi82sfsR4LFEoaQ=" providerId="None" clId="Web-{F2E39618-70AB-4B7E-9FB0-DC701E62CDC9}" dt="2024-07-13T05:58:19.103" v="129" actId="20577"/>
          <ac:spMkLst>
            <pc:docMk/>
            <pc:sldMk cId="3654536636" sldId="404"/>
            <ac:spMk id="2" creationId="{C3E0687C-BF33-B602-1691-6C6F37D147E2}"/>
          </ac:spMkLst>
        </pc:spChg>
        <pc:spChg chg="mod">
          <ac:chgData name="Hector Gomez Maluenda" userId="ptjpucGL4RaOy/bLENgZqfGAvbO3Mi82sfsR4LFEoaQ=" providerId="None" clId="Web-{F2E39618-70AB-4B7E-9FB0-DC701E62CDC9}" dt="2024-07-13T05:58:21.744" v="130" actId="20577"/>
          <ac:spMkLst>
            <pc:docMk/>
            <pc:sldMk cId="3654536636" sldId="404"/>
            <ac:spMk id="3" creationId="{AAADEDDD-0160-F99C-E8EB-AD5F9AC0CDF5}"/>
          </ac:spMkLst>
        </pc:spChg>
        <pc:spChg chg="mod">
          <ac:chgData name="Hector Gomez Maluenda" userId="ptjpucGL4RaOy/bLENgZqfGAvbO3Mi82sfsR4LFEoaQ=" providerId="None" clId="Web-{F2E39618-70AB-4B7E-9FB0-DC701E62CDC9}" dt="2024-07-13T05:58:10.493" v="127" actId="20577"/>
          <ac:spMkLst>
            <pc:docMk/>
            <pc:sldMk cId="3654536636" sldId="404"/>
            <ac:spMk id="4" creationId="{D4EE5A4D-1D11-87BD-2E3E-34DC2776D3F6}"/>
          </ac:spMkLst>
        </pc:spChg>
      </pc:sldChg>
      <pc:sldChg chg="add replId">
        <pc:chgData name="Hector Gomez Maluenda" userId="ptjpucGL4RaOy/bLENgZqfGAvbO3Mi82sfsR4LFEoaQ=" providerId="None" clId="Web-{F2E39618-70AB-4B7E-9FB0-DC701E62CDC9}" dt="2024-07-13T06:01:50.851" v="156"/>
        <pc:sldMkLst>
          <pc:docMk/>
          <pc:sldMk cId="2907136548" sldId="405"/>
        </pc:sldMkLst>
      </pc:sldChg>
      <pc:sldChg chg="modSp new del">
        <pc:chgData name="Hector Gomez Maluenda" userId="ptjpucGL4RaOy/bLENgZqfGAvbO3Mi82sfsR4LFEoaQ=" providerId="None" clId="Web-{F2E39618-70AB-4B7E-9FB0-DC701E62CDC9}" dt="2024-07-13T06:13:31.972" v="232"/>
        <pc:sldMkLst>
          <pc:docMk/>
          <pc:sldMk cId="4152671895" sldId="406"/>
        </pc:sldMkLst>
        <pc:spChg chg="mod">
          <ac:chgData name="Hector Gomez Maluenda" userId="ptjpucGL4RaOy/bLENgZqfGAvbO3Mi82sfsR4LFEoaQ=" providerId="None" clId="Web-{F2E39618-70AB-4B7E-9FB0-DC701E62CDC9}" dt="2024-07-13T06:07:45.295" v="185" actId="20577"/>
          <ac:spMkLst>
            <pc:docMk/>
            <pc:sldMk cId="4152671895" sldId="406"/>
            <ac:spMk id="2" creationId="{6CE0F5CA-2228-75E8-FAB7-A89D18CCC8C0}"/>
          </ac:spMkLst>
        </pc:spChg>
        <pc:spChg chg="mod">
          <ac:chgData name="Hector Gomez Maluenda" userId="ptjpucGL4RaOy/bLENgZqfGAvbO3Mi82sfsR4LFEoaQ=" providerId="None" clId="Web-{F2E39618-70AB-4B7E-9FB0-DC701E62CDC9}" dt="2024-07-13T06:06:55.996" v="179" actId="20577"/>
          <ac:spMkLst>
            <pc:docMk/>
            <pc:sldMk cId="4152671895" sldId="406"/>
            <ac:spMk id="6" creationId="{52F7DD7A-A83E-91AB-72C0-3D14490649DA}"/>
          </ac:spMkLst>
        </pc:spChg>
      </pc:sldChg>
      <pc:sldChg chg="addSp modSp new">
        <pc:chgData name="Hector Gomez Maluenda" userId="ptjpucGL4RaOy/bLENgZqfGAvbO3Mi82sfsR4LFEoaQ=" providerId="None" clId="Web-{F2E39618-70AB-4B7E-9FB0-DC701E62CDC9}" dt="2024-07-13T06:13:27.378" v="231" actId="1076"/>
        <pc:sldMkLst>
          <pc:docMk/>
          <pc:sldMk cId="3532314063" sldId="407"/>
        </pc:sldMkLst>
        <pc:spChg chg="mod">
          <ac:chgData name="Hector Gomez Maluenda" userId="ptjpucGL4RaOy/bLENgZqfGAvbO3Mi82sfsR4LFEoaQ=" providerId="None" clId="Web-{F2E39618-70AB-4B7E-9FB0-DC701E62CDC9}" dt="2024-07-13T06:09:57.601" v="216" actId="20577"/>
          <ac:spMkLst>
            <pc:docMk/>
            <pc:sldMk cId="3532314063" sldId="407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F2E39618-70AB-4B7E-9FB0-DC701E62CDC9}" dt="2024-07-13T06:08:12" v="194" actId="20577"/>
          <ac:spMkLst>
            <pc:docMk/>
            <pc:sldMk cId="3532314063" sldId="407"/>
            <ac:spMk id="6" creationId="{F8B10875-B0DB-CE76-D03F-A0EFC00E59AC}"/>
          </ac:spMkLst>
        </pc:spChg>
        <pc:spChg chg="add mod">
          <ac:chgData name="Hector Gomez Maluenda" userId="ptjpucGL4RaOy/bLENgZqfGAvbO3Mi82sfsR4LFEoaQ=" providerId="None" clId="Web-{F2E39618-70AB-4B7E-9FB0-DC701E62CDC9}" dt="2024-07-13T06:10:29.790" v="218"/>
          <ac:spMkLst>
            <pc:docMk/>
            <pc:sldMk cId="3532314063" sldId="407"/>
            <ac:spMk id="7" creationId="{6A28943A-E1A2-D960-D378-EE8707FA490B}"/>
          </ac:spMkLst>
        </pc:spChg>
        <pc:spChg chg="add mod">
          <ac:chgData name="Hector Gomez Maluenda" userId="ptjpucGL4RaOy/bLENgZqfGAvbO3Mi82sfsR4LFEoaQ=" providerId="None" clId="Web-{F2E39618-70AB-4B7E-9FB0-DC701E62CDC9}" dt="2024-07-13T06:12:54.532" v="229" actId="1076"/>
          <ac:spMkLst>
            <pc:docMk/>
            <pc:sldMk cId="3532314063" sldId="407"/>
            <ac:spMk id="8" creationId="{81AA7EBD-89DC-7FBD-D814-098C444B52B6}"/>
          </ac:spMkLst>
        </pc:spChg>
        <pc:picChg chg="add mod">
          <ac:chgData name="Hector Gomez Maluenda" userId="ptjpucGL4RaOy/bLENgZqfGAvbO3Mi82sfsR4LFEoaQ=" providerId="None" clId="Web-{F2E39618-70AB-4B7E-9FB0-DC701E62CDC9}" dt="2024-07-13T06:13:27.378" v="231" actId="1076"/>
          <ac:picMkLst>
            <pc:docMk/>
            <pc:sldMk cId="3532314063" sldId="407"/>
            <ac:picMk id="9" creationId="{E8F56718-6855-56FB-E9A4-BC7256A907E2}"/>
          </ac:picMkLst>
        </pc:picChg>
      </pc:sldChg>
      <pc:sldChg chg="delSp modSp add replId">
        <pc:chgData name="Hector Gomez Maluenda" userId="ptjpucGL4RaOy/bLENgZqfGAvbO3Mi82sfsR4LFEoaQ=" providerId="None" clId="Web-{F2E39618-70AB-4B7E-9FB0-DC701E62CDC9}" dt="2024-07-13T06:15:17.957" v="263" actId="20577"/>
        <pc:sldMkLst>
          <pc:docMk/>
          <pc:sldMk cId="1460061419" sldId="408"/>
        </pc:sldMkLst>
        <pc:spChg chg="mod">
          <ac:chgData name="Hector Gomez Maluenda" userId="ptjpucGL4RaOy/bLENgZqfGAvbO3Mi82sfsR4LFEoaQ=" providerId="None" clId="Web-{F2E39618-70AB-4B7E-9FB0-DC701E62CDC9}" dt="2024-07-13T06:15:17.957" v="263" actId="20577"/>
          <ac:spMkLst>
            <pc:docMk/>
            <pc:sldMk cId="1460061419" sldId="408"/>
            <ac:spMk id="2" creationId="{541CDC44-E68F-299C-EDB8-EBCA0CE8F400}"/>
          </ac:spMkLst>
        </pc:spChg>
        <pc:spChg chg="del">
          <ac:chgData name="Hector Gomez Maluenda" userId="ptjpucGL4RaOy/bLENgZqfGAvbO3Mi82sfsR4LFEoaQ=" providerId="None" clId="Web-{F2E39618-70AB-4B7E-9FB0-DC701E62CDC9}" dt="2024-07-13T06:14:16.771" v="244"/>
          <ac:spMkLst>
            <pc:docMk/>
            <pc:sldMk cId="1460061419" sldId="408"/>
            <ac:spMk id="7" creationId="{6A28943A-E1A2-D960-D378-EE8707FA490B}"/>
          </ac:spMkLst>
        </pc:spChg>
        <pc:spChg chg="del">
          <ac:chgData name="Hector Gomez Maluenda" userId="ptjpucGL4RaOy/bLENgZqfGAvbO3Mi82sfsR4LFEoaQ=" providerId="None" clId="Web-{F2E39618-70AB-4B7E-9FB0-DC701E62CDC9}" dt="2024-07-13T06:14:14.693" v="243"/>
          <ac:spMkLst>
            <pc:docMk/>
            <pc:sldMk cId="1460061419" sldId="408"/>
            <ac:spMk id="8" creationId="{81AA7EBD-89DC-7FBD-D814-098C444B52B6}"/>
          </ac:spMkLst>
        </pc:spChg>
        <pc:picChg chg="del">
          <ac:chgData name="Hector Gomez Maluenda" userId="ptjpucGL4RaOy/bLENgZqfGAvbO3Mi82sfsR4LFEoaQ=" providerId="None" clId="Web-{F2E39618-70AB-4B7E-9FB0-DC701E62CDC9}" dt="2024-07-13T06:14:10.927" v="242"/>
          <ac:picMkLst>
            <pc:docMk/>
            <pc:sldMk cId="1460061419" sldId="408"/>
            <ac:picMk id="9" creationId="{E8F56718-6855-56FB-E9A4-BC7256A907E2}"/>
          </ac:picMkLst>
        </pc:picChg>
      </pc:sldChg>
      <pc:sldChg chg="addSp modSp add replId">
        <pc:chgData name="Hector Gomez Maluenda" userId="ptjpucGL4RaOy/bLENgZqfGAvbO3Mi82sfsR4LFEoaQ=" providerId="None" clId="Web-{F2E39618-70AB-4B7E-9FB0-DC701E62CDC9}" dt="2024-07-13T06:17:44.522" v="285" actId="1076"/>
        <pc:sldMkLst>
          <pc:docMk/>
          <pc:sldMk cId="2650001021" sldId="409"/>
        </pc:sldMkLst>
        <pc:spChg chg="mod">
          <ac:chgData name="Hector Gomez Maluenda" userId="ptjpucGL4RaOy/bLENgZqfGAvbO3Mi82sfsR4LFEoaQ=" providerId="None" clId="Web-{F2E39618-70AB-4B7E-9FB0-DC701E62CDC9}" dt="2024-07-13T06:16:50.425" v="281" actId="14100"/>
          <ac:spMkLst>
            <pc:docMk/>
            <pc:sldMk cId="2650001021" sldId="409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F2E39618-70AB-4B7E-9FB0-DC701E62CDC9}" dt="2024-07-13T06:16:03.354" v="270" actId="20577"/>
          <ac:spMkLst>
            <pc:docMk/>
            <pc:sldMk cId="2650001021" sldId="409"/>
            <ac:spMk id="6" creationId="{F8B10875-B0DB-CE76-D03F-A0EFC00E59AC}"/>
          </ac:spMkLst>
        </pc:spChg>
        <pc:picChg chg="add mod">
          <ac:chgData name="Hector Gomez Maluenda" userId="ptjpucGL4RaOy/bLENgZqfGAvbO3Mi82sfsR4LFEoaQ=" providerId="None" clId="Web-{F2E39618-70AB-4B7E-9FB0-DC701E62CDC9}" dt="2024-07-13T06:17:19.380" v="283" actId="1076"/>
          <ac:picMkLst>
            <pc:docMk/>
            <pc:sldMk cId="2650001021" sldId="409"/>
            <ac:picMk id="7" creationId="{93ECB566-867D-D16B-96A5-65967C2DF678}"/>
          </ac:picMkLst>
        </pc:picChg>
        <pc:picChg chg="add mod">
          <ac:chgData name="Hector Gomez Maluenda" userId="ptjpucGL4RaOy/bLENgZqfGAvbO3Mi82sfsR4LFEoaQ=" providerId="None" clId="Web-{F2E39618-70AB-4B7E-9FB0-DC701E62CDC9}" dt="2024-07-13T06:17:44.522" v="285" actId="1076"/>
          <ac:picMkLst>
            <pc:docMk/>
            <pc:sldMk cId="2650001021" sldId="409"/>
            <ac:picMk id="8" creationId="{3B1630E4-ED7D-4956-56FA-572AD1C597C4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19:29.467" v="298"/>
        <pc:sldMkLst>
          <pc:docMk/>
          <pc:sldMk cId="3923692476" sldId="410"/>
        </pc:sldMkLst>
        <pc:spChg chg="mod">
          <ac:chgData name="Hector Gomez Maluenda" userId="ptjpucGL4RaOy/bLENgZqfGAvbO3Mi82sfsR4LFEoaQ=" providerId="None" clId="Web-{F2E39618-70AB-4B7E-9FB0-DC701E62CDC9}" dt="2024-07-13T06:18:38.792" v="292" actId="20577"/>
          <ac:spMkLst>
            <pc:docMk/>
            <pc:sldMk cId="3923692476" sldId="410"/>
            <ac:spMk id="2" creationId="{541CDC44-E68F-299C-EDB8-EBCA0CE8F400}"/>
          </ac:spMkLst>
        </pc:spChg>
        <pc:picChg chg="del">
          <ac:chgData name="Hector Gomez Maluenda" userId="ptjpucGL4RaOy/bLENgZqfGAvbO3Mi82sfsR4LFEoaQ=" providerId="None" clId="Web-{F2E39618-70AB-4B7E-9FB0-DC701E62CDC9}" dt="2024-07-13T06:18:13.510" v="287"/>
          <ac:picMkLst>
            <pc:docMk/>
            <pc:sldMk cId="3923692476" sldId="410"/>
            <ac:picMk id="7" creationId="{93ECB566-867D-D16B-96A5-65967C2DF678}"/>
          </ac:picMkLst>
        </pc:picChg>
        <pc:picChg chg="del">
          <ac:chgData name="Hector Gomez Maluenda" userId="ptjpucGL4RaOy/bLENgZqfGAvbO3Mi82sfsR4LFEoaQ=" providerId="None" clId="Web-{F2E39618-70AB-4B7E-9FB0-DC701E62CDC9}" dt="2024-07-13T06:18:16.213" v="288"/>
          <ac:picMkLst>
            <pc:docMk/>
            <pc:sldMk cId="3923692476" sldId="410"/>
            <ac:picMk id="8" creationId="{3B1630E4-ED7D-4956-56FA-572AD1C597C4}"/>
          </ac:picMkLst>
        </pc:picChg>
        <pc:picChg chg="add mod">
          <ac:chgData name="Hector Gomez Maluenda" userId="ptjpucGL4RaOy/bLENgZqfGAvbO3Mi82sfsR4LFEoaQ=" providerId="None" clId="Web-{F2E39618-70AB-4B7E-9FB0-DC701E62CDC9}" dt="2024-07-13T06:18:58.403" v="294" actId="1076"/>
          <ac:picMkLst>
            <pc:docMk/>
            <pc:sldMk cId="3923692476" sldId="410"/>
            <ac:picMk id="9" creationId="{0F122CCC-3A57-27C7-B3B9-889672D4C01A}"/>
          </ac:picMkLst>
        </pc:picChg>
        <pc:picChg chg="add mod">
          <ac:chgData name="Hector Gomez Maluenda" userId="ptjpucGL4RaOy/bLENgZqfGAvbO3Mi82sfsR4LFEoaQ=" providerId="None" clId="Web-{F2E39618-70AB-4B7E-9FB0-DC701E62CDC9}" dt="2024-07-13T06:19:29.467" v="298"/>
          <ac:picMkLst>
            <pc:docMk/>
            <pc:sldMk cId="3923692476" sldId="410"/>
            <ac:picMk id="10" creationId="{9F563613-B7C2-5864-F99C-B8DE326A49B1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22:40.949" v="310"/>
        <pc:sldMkLst>
          <pc:docMk/>
          <pc:sldMk cId="2457548810" sldId="411"/>
        </pc:sldMkLst>
        <pc:picChg chg="add mod ord">
          <ac:chgData name="Hector Gomez Maluenda" userId="ptjpucGL4RaOy/bLENgZqfGAvbO3Mi82sfsR4LFEoaQ=" providerId="None" clId="Web-{F2E39618-70AB-4B7E-9FB0-DC701E62CDC9}" dt="2024-07-13T06:21:56.915" v="303"/>
          <ac:picMkLst>
            <pc:docMk/>
            <pc:sldMk cId="2457548810" sldId="411"/>
            <ac:picMk id="7" creationId="{F399CC82-5D60-2DFF-180A-8B666ADF129F}"/>
          </ac:picMkLst>
        </pc:picChg>
        <pc:picChg chg="del">
          <ac:chgData name="Hector Gomez Maluenda" userId="ptjpucGL4RaOy/bLENgZqfGAvbO3Mi82sfsR4LFEoaQ=" providerId="None" clId="Web-{F2E39618-70AB-4B7E-9FB0-DC701E62CDC9}" dt="2024-07-13T06:22:01.259" v="304"/>
          <ac:picMkLst>
            <pc:docMk/>
            <pc:sldMk cId="2457548810" sldId="411"/>
            <ac:picMk id="9" creationId="{0F122CCC-3A57-27C7-B3B9-889672D4C01A}"/>
          </ac:picMkLst>
        </pc:picChg>
        <pc:picChg chg="del">
          <ac:chgData name="Hector Gomez Maluenda" userId="ptjpucGL4RaOy/bLENgZqfGAvbO3Mi82sfsR4LFEoaQ=" providerId="None" clId="Web-{F2E39618-70AB-4B7E-9FB0-DC701E62CDC9}" dt="2024-07-13T06:21:08.300" v="300"/>
          <ac:picMkLst>
            <pc:docMk/>
            <pc:sldMk cId="2457548810" sldId="411"/>
            <ac:picMk id="10" creationId="{9F563613-B7C2-5864-F99C-B8DE326A49B1}"/>
          </ac:picMkLst>
        </pc:picChg>
        <pc:picChg chg="add del">
          <ac:chgData name="Hector Gomez Maluenda" userId="ptjpucGL4RaOy/bLENgZqfGAvbO3Mi82sfsR4LFEoaQ=" providerId="None" clId="Web-{F2E39618-70AB-4B7E-9FB0-DC701E62CDC9}" dt="2024-07-13T06:22:40.949" v="310"/>
          <ac:picMkLst>
            <pc:docMk/>
            <pc:sldMk cId="2457548810" sldId="411"/>
            <ac:picMk id="11" creationId="{85D35E45-96C1-BA20-A4A2-A052B28D1417}"/>
          </ac:picMkLst>
        </pc:picChg>
        <pc:picChg chg="add mod">
          <ac:chgData name="Hector Gomez Maluenda" userId="ptjpucGL4RaOy/bLENgZqfGAvbO3Mi82sfsR4LFEoaQ=" providerId="None" clId="Web-{F2E39618-70AB-4B7E-9FB0-DC701E62CDC9}" dt="2024-07-13T06:22:37.964" v="309" actId="1076"/>
          <ac:picMkLst>
            <pc:docMk/>
            <pc:sldMk cId="2457548810" sldId="411"/>
            <ac:picMk id="12" creationId="{D3DB7FB2-679C-613C-9FAF-B3A604C395EB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23:44.531" v="319" actId="1076"/>
        <pc:sldMkLst>
          <pc:docMk/>
          <pc:sldMk cId="335662681" sldId="412"/>
        </pc:sldMkLst>
        <pc:spChg chg="del">
          <ac:chgData name="Hector Gomez Maluenda" userId="ptjpucGL4RaOy/bLENgZqfGAvbO3Mi82sfsR4LFEoaQ=" providerId="None" clId="Web-{F2E39618-70AB-4B7E-9FB0-DC701E62CDC9}" dt="2024-07-13T06:23:08.075" v="312"/>
          <ac:spMkLst>
            <pc:docMk/>
            <pc:sldMk cId="335662681" sldId="412"/>
            <ac:spMk id="2" creationId="{541CDC44-E68F-299C-EDB8-EBCA0CE8F400}"/>
          </ac:spMkLst>
        </pc:spChg>
        <pc:spChg chg="add del mod">
          <ac:chgData name="Hector Gomez Maluenda" userId="ptjpucGL4RaOy/bLENgZqfGAvbO3Mi82sfsR4LFEoaQ=" providerId="None" clId="Web-{F2E39618-70AB-4B7E-9FB0-DC701E62CDC9}" dt="2024-07-13T06:23:19.529" v="315"/>
          <ac:spMkLst>
            <pc:docMk/>
            <pc:sldMk cId="335662681" sldId="412"/>
            <ac:spMk id="9" creationId="{36289B9E-8E62-E8ED-C48F-61A71323BA27}"/>
          </ac:spMkLst>
        </pc:spChg>
        <pc:picChg chg="del">
          <ac:chgData name="Hector Gomez Maluenda" userId="ptjpucGL4RaOy/bLENgZqfGAvbO3Mi82sfsR4LFEoaQ=" providerId="None" clId="Web-{F2E39618-70AB-4B7E-9FB0-DC701E62CDC9}" dt="2024-07-13T06:23:10.122" v="313"/>
          <ac:picMkLst>
            <pc:docMk/>
            <pc:sldMk cId="335662681" sldId="412"/>
            <ac:picMk id="7" creationId="{F399CC82-5D60-2DFF-180A-8B666ADF129F}"/>
          </ac:picMkLst>
        </pc:picChg>
        <pc:picChg chg="add mod">
          <ac:chgData name="Hector Gomez Maluenda" userId="ptjpucGL4RaOy/bLENgZqfGAvbO3Mi82sfsR4LFEoaQ=" providerId="None" clId="Web-{F2E39618-70AB-4B7E-9FB0-DC701E62CDC9}" dt="2024-07-13T06:23:44.531" v="319" actId="1076"/>
          <ac:picMkLst>
            <pc:docMk/>
            <pc:sldMk cId="335662681" sldId="412"/>
            <ac:picMk id="10" creationId="{9193B267-87B3-C133-B7BD-77423227035D}"/>
          </ac:picMkLst>
        </pc:picChg>
        <pc:picChg chg="del">
          <ac:chgData name="Hector Gomez Maluenda" userId="ptjpucGL4RaOy/bLENgZqfGAvbO3Mi82sfsR4LFEoaQ=" providerId="None" clId="Web-{F2E39618-70AB-4B7E-9FB0-DC701E62CDC9}" dt="2024-07-13T06:23:13.325" v="314"/>
          <ac:picMkLst>
            <pc:docMk/>
            <pc:sldMk cId="335662681" sldId="412"/>
            <ac:picMk id="12" creationId="{D3DB7FB2-679C-613C-9FAF-B3A604C395EB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28:53.825" v="409" actId="1076"/>
        <pc:sldMkLst>
          <pc:docMk/>
          <pc:sldMk cId="1537188215" sldId="413"/>
        </pc:sldMkLst>
        <pc:spChg chg="mod">
          <ac:chgData name="Hector Gomez Maluenda" userId="ptjpucGL4RaOy/bLENgZqfGAvbO3Mi82sfsR4LFEoaQ=" providerId="None" clId="Web-{F2E39618-70AB-4B7E-9FB0-DC701E62CDC9}" dt="2024-07-13T06:28:14.475" v="400" actId="20577"/>
          <ac:spMkLst>
            <pc:docMk/>
            <pc:sldMk cId="1537188215" sldId="413"/>
            <ac:spMk id="2" creationId="{541CDC44-E68F-299C-EDB8-EBCA0CE8F400}"/>
          </ac:spMkLst>
        </pc:spChg>
        <pc:picChg chg="del">
          <ac:chgData name="Hector Gomez Maluenda" userId="ptjpucGL4RaOy/bLENgZqfGAvbO3Mi82sfsR4LFEoaQ=" providerId="None" clId="Web-{F2E39618-70AB-4B7E-9FB0-DC701E62CDC9}" dt="2024-07-13T06:24:46.112" v="322"/>
          <ac:picMkLst>
            <pc:docMk/>
            <pc:sldMk cId="1537188215" sldId="413"/>
            <ac:picMk id="7" creationId="{F399CC82-5D60-2DFF-180A-8B666ADF129F}"/>
          </ac:picMkLst>
        </pc:picChg>
        <pc:picChg chg="add mod">
          <ac:chgData name="Hector Gomez Maluenda" userId="ptjpucGL4RaOy/bLENgZqfGAvbO3Mi82sfsR4LFEoaQ=" providerId="None" clId="Web-{F2E39618-70AB-4B7E-9FB0-DC701E62CDC9}" dt="2024-07-13T06:28:53.825" v="409" actId="1076"/>
          <ac:picMkLst>
            <pc:docMk/>
            <pc:sldMk cId="1537188215" sldId="413"/>
            <ac:picMk id="8" creationId="{4390CC56-2D68-9AA2-AAAC-CFAF68B04384}"/>
          </ac:picMkLst>
        </pc:picChg>
        <pc:picChg chg="del">
          <ac:chgData name="Hector Gomez Maluenda" userId="ptjpucGL4RaOy/bLENgZqfGAvbO3Mi82sfsR4LFEoaQ=" providerId="None" clId="Web-{F2E39618-70AB-4B7E-9FB0-DC701E62CDC9}" dt="2024-07-13T06:24:43.753" v="321"/>
          <ac:picMkLst>
            <pc:docMk/>
            <pc:sldMk cId="1537188215" sldId="413"/>
            <ac:picMk id="12" creationId="{D3DB7FB2-679C-613C-9FAF-B3A604C395EB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43:44.774" v="432" actId="14100"/>
        <pc:sldMkLst>
          <pc:docMk/>
          <pc:sldMk cId="293093092" sldId="414"/>
        </pc:sldMkLst>
        <pc:spChg chg="mod">
          <ac:chgData name="Hector Gomez Maluenda" userId="ptjpucGL4RaOy/bLENgZqfGAvbO3Mi82sfsR4LFEoaQ=" providerId="None" clId="Web-{F2E39618-70AB-4B7E-9FB0-DC701E62CDC9}" dt="2024-07-13T06:43:44.774" v="432" actId="14100"/>
          <ac:spMkLst>
            <pc:docMk/>
            <pc:sldMk cId="293093092" sldId="414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F2E39618-70AB-4B7E-9FB0-DC701E62CDC9}" dt="2024-07-13T06:42:05.347" v="417" actId="20577"/>
          <ac:spMkLst>
            <pc:docMk/>
            <pc:sldMk cId="293093092" sldId="414"/>
            <ac:spMk id="6" creationId="{F8B10875-B0DB-CE76-D03F-A0EFC00E59AC}"/>
          </ac:spMkLst>
        </pc:spChg>
        <pc:picChg chg="add mod">
          <ac:chgData name="Hector Gomez Maluenda" userId="ptjpucGL4RaOy/bLENgZqfGAvbO3Mi82sfsR4LFEoaQ=" providerId="None" clId="Web-{F2E39618-70AB-4B7E-9FB0-DC701E62CDC9}" dt="2024-07-13T06:43:39.211" v="431" actId="14100"/>
          <ac:picMkLst>
            <pc:docMk/>
            <pc:sldMk cId="293093092" sldId="414"/>
            <ac:picMk id="7" creationId="{EE1B3BF9-9663-84A9-AF62-739152BC0E5E}"/>
          </ac:picMkLst>
        </pc:picChg>
        <pc:picChg chg="del">
          <ac:chgData name="Hector Gomez Maluenda" userId="ptjpucGL4RaOy/bLENgZqfGAvbO3Mi82sfsR4LFEoaQ=" providerId="None" clId="Web-{F2E39618-70AB-4B7E-9FB0-DC701E62CDC9}" dt="2024-07-13T06:42:33.848" v="423"/>
          <ac:picMkLst>
            <pc:docMk/>
            <pc:sldMk cId="293093092" sldId="414"/>
            <ac:picMk id="8" creationId="{4390CC56-2D68-9AA2-AAAC-CFAF68B04384}"/>
          </ac:picMkLst>
        </pc:picChg>
        <pc:picChg chg="add mod">
          <ac:chgData name="Hector Gomez Maluenda" userId="ptjpucGL4RaOy/bLENgZqfGAvbO3Mi82sfsR4LFEoaQ=" providerId="None" clId="Web-{F2E39618-70AB-4B7E-9FB0-DC701E62CDC9}" dt="2024-07-13T06:43:35.320" v="430" actId="1076"/>
          <ac:picMkLst>
            <pc:docMk/>
            <pc:sldMk cId="293093092" sldId="414"/>
            <ac:picMk id="9" creationId="{DA3BB6CF-BCBC-462C-AFBE-237B5B16724A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46:21.460" v="450" actId="1076"/>
        <pc:sldMkLst>
          <pc:docMk/>
          <pc:sldMk cId="959224653" sldId="415"/>
        </pc:sldMkLst>
        <pc:spChg chg="mod">
          <ac:chgData name="Hector Gomez Maluenda" userId="ptjpucGL4RaOy/bLENgZqfGAvbO3Mi82sfsR4LFEoaQ=" providerId="None" clId="Web-{F2E39618-70AB-4B7E-9FB0-DC701E62CDC9}" dt="2024-07-13T06:46:18.116" v="449" actId="20577"/>
          <ac:spMkLst>
            <pc:docMk/>
            <pc:sldMk cId="959224653" sldId="415"/>
            <ac:spMk id="2" creationId="{541CDC44-E68F-299C-EDB8-EBCA0CE8F400}"/>
          </ac:spMkLst>
        </pc:spChg>
        <pc:picChg chg="del">
          <ac:chgData name="Hector Gomez Maluenda" userId="ptjpucGL4RaOy/bLENgZqfGAvbO3Mi82sfsR4LFEoaQ=" providerId="None" clId="Web-{F2E39618-70AB-4B7E-9FB0-DC701E62CDC9}" dt="2024-07-13T06:45:01.388" v="434"/>
          <ac:picMkLst>
            <pc:docMk/>
            <pc:sldMk cId="959224653" sldId="415"/>
            <ac:picMk id="7" creationId="{EE1B3BF9-9663-84A9-AF62-739152BC0E5E}"/>
          </ac:picMkLst>
        </pc:picChg>
        <pc:picChg chg="add mod">
          <ac:chgData name="Hector Gomez Maluenda" userId="ptjpucGL4RaOy/bLENgZqfGAvbO3Mi82sfsR4LFEoaQ=" providerId="None" clId="Web-{F2E39618-70AB-4B7E-9FB0-DC701E62CDC9}" dt="2024-07-13T06:46:21.460" v="450" actId="1076"/>
          <ac:picMkLst>
            <pc:docMk/>
            <pc:sldMk cId="959224653" sldId="415"/>
            <ac:picMk id="8" creationId="{2659F256-6A7E-E504-7CEB-5307AD25ADEB}"/>
          </ac:picMkLst>
        </pc:picChg>
        <pc:picChg chg="del">
          <ac:chgData name="Hector Gomez Maluenda" userId="ptjpucGL4RaOy/bLENgZqfGAvbO3Mi82sfsR4LFEoaQ=" providerId="None" clId="Web-{F2E39618-70AB-4B7E-9FB0-DC701E62CDC9}" dt="2024-07-13T06:45:05.279" v="435"/>
          <ac:picMkLst>
            <pc:docMk/>
            <pc:sldMk cId="959224653" sldId="415"/>
            <ac:picMk id="9" creationId="{DA3BB6CF-BCBC-462C-AFBE-237B5B16724A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47:43.886" v="460" actId="1076"/>
        <pc:sldMkLst>
          <pc:docMk/>
          <pc:sldMk cId="2970250156" sldId="416"/>
        </pc:sldMkLst>
        <pc:spChg chg="mod">
          <ac:chgData name="Hector Gomez Maluenda" userId="ptjpucGL4RaOy/bLENgZqfGAvbO3Mi82sfsR4LFEoaQ=" providerId="None" clId="Web-{F2E39618-70AB-4B7E-9FB0-DC701E62CDC9}" dt="2024-07-13T06:47:21.416" v="456" actId="20577"/>
          <ac:spMkLst>
            <pc:docMk/>
            <pc:sldMk cId="2970250156" sldId="416"/>
            <ac:spMk id="2" creationId="{541CDC44-E68F-299C-EDB8-EBCA0CE8F400}"/>
          </ac:spMkLst>
        </pc:spChg>
        <pc:picChg chg="add mod">
          <ac:chgData name="Hector Gomez Maluenda" userId="ptjpucGL4RaOy/bLENgZqfGAvbO3Mi82sfsR4LFEoaQ=" providerId="None" clId="Web-{F2E39618-70AB-4B7E-9FB0-DC701E62CDC9}" dt="2024-07-13T06:47:43.886" v="460" actId="1076"/>
          <ac:picMkLst>
            <pc:docMk/>
            <pc:sldMk cId="2970250156" sldId="416"/>
            <ac:picMk id="7" creationId="{8D76CEFF-C48C-B48F-0165-01D319391CF7}"/>
          </ac:picMkLst>
        </pc:picChg>
        <pc:picChg chg="del">
          <ac:chgData name="Hector Gomez Maluenda" userId="ptjpucGL4RaOy/bLENgZqfGAvbO3Mi82sfsR4LFEoaQ=" providerId="None" clId="Web-{F2E39618-70AB-4B7E-9FB0-DC701E62CDC9}" dt="2024-07-13T06:47:26.322" v="457"/>
          <ac:picMkLst>
            <pc:docMk/>
            <pc:sldMk cId="2970250156" sldId="416"/>
            <ac:picMk id="8" creationId="{2659F256-6A7E-E504-7CEB-5307AD25ADEB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52:30.561" v="507" actId="20577"/>
        <pc:sldMkLst>
          <pc:docMk/>
          <pc:sldMk cId="1814200405" sldId="417"/>
        </pc:sldMkLst>
        <pc:spChg chg="mod">
          <ac:chgData name="Hector Gomez Maluenda" userId="ptjpucGL4RaOy/bLENgZqfGAvbO3Mi82sfsR4LFEoaQ=" providerId="None" clId="Web-{F2E39618-70AB-4B7E-9FB0-DC701E62CDC9}" dt="2024-07-13T06:48:45.736" v="465" actId="20577"/>
          <ac:spMkLst>
            <pc:docMk/>
            <pc:sldMk cId="1814200405" sldId="417"/>
            <ac:spMk id="2" creationId="{541CDC44-E68F-299C-EDB8-EBCA0CE8F400}"/>
          </ac:spMkLst>
        </pc:spChg>
        <pc:spChg chg="add mod">
          <ac:chgData name="Hector Gomez Maluenda" userId="ptjpucGL4RaOy/bLENgZqfGAvbO3Mi82sfsR4LFEoaQ=" providerId="None" clId="Web-{F2E39618-70AB-4B7E-9FB0-DC701E62CDC9}" dt="2024-07-13T06:52:30.561" v="507" actId="20577"/>
          <ac:spMkLst>
            <pc:docMk/>
            <pc:sldMk cId="1814200405" sldId="417"/>
            <ac:spMk id="11" creationId="{43FF4A15-75DB-4BB5-354E-6E8BAD3356C1}"/>
          </ac:spMkLst>
        </pc:spChg>
        <pc:picChg chg="del">
          <ac:chgData name="Hector Gomez Maluenda" userId="ptjpucGL4RaOy/bLENgZqfGAvbO3Mi82sfsR4LFEoaQ=" providerId="None" clId="Web-{F2E39618-70AB-4B7E-9FB0-DC701E62CDC9}" dt="2024-07-13T06:48:46.986" v="466"/>
          <ac:picMkLst>
            <pc:docMk/>
            <pc:sldMk cId="1814200405" sldId="417"/>
            <ac:picMk id="7" creationId="{8D76CEFF-C48C-B48F-0165-01D319391CF7}"/>
          </ac:picMkLst>
        </pc:picChg>
        <pc:picChg chg="add del mod">
          <ac:chgData name="Hector Gomez Maluenda" userId="ptjpucGL4RaOy/bLENgZqfGAvbO3Mi82sfsR4LFEoaQ=" providerId="None" clId="Web-{F2E39618-70AB-4B7E-9FB0-DC701E62CDC9}" dt="2024-07-13T06:50:20.897" v="482"/>
          <ac:picMkLst>
            <pc:docMk/>
            <pc:sldMk cId="1814200405" sldId="417"/>
            <ac:picMk id="8" creationId="{0EE5D321-401D-FCED-FDED-67B9F73C564D}"/>
          </ac:picMkLst>
        </pc:picChg>
        <pc:picChg chg="add mod">
          <ac:chgData name="Hector Gomez Maluenda" userId="ptjpucGL4RaOy/bLENgZqfGAvbO3Mi82sfsR4LFEoaQ=" providerId="None" clId="Web-{F2E39618-70AB-4B7E-9FB0-DC701E62CDC9}" dt="2024-07-13T06:49:49.974" v="477" actId="1076"/>
          <ac:picMkLst>
            <pc:docMk/>
            <pc:sldMk cId="1814200405" sldId="417"/>
            <ac:picMk id="9" creationId="{42E6FAB1-A54B-52FA-32C0-FC6CE9475128}"/>
          </ac:picMkLst>
        </pc:picChg>
        <pc:picChg chg="add mod">
          <ac:chgData name="Hector Gomez Maluenda" userId="ptjpucGL4RaOy/bLENgZqfGAvbO3Mi82sfsR4LFEoaQ=" providerId="None" clId="Web-{F2E39618-70AB-4B7E-9FB0-DC701E62CDC9}" dt="2024-07-13T06:50:02.037" v="480" actId="1076"/>
          <ac:picMkLst>
            <pc:docMk/>
            <pc:sldMk cId="1814200405" sldId="417"/>
            <ac:picMk id="10" creationId="{51CE98AC-2665-B9FF-9C2D-92C3D7F53320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53:55.925" v="516" actId="1076"/>
        <pc:sldMkLst>
          <pc:docMk/>
          <pc:sldMk cId="121204883" sldId="418"/>
        </pc:sldMkLst>
        <pc:spChg chg="del">
          <ac:chgData name="Hector Gomez Maluenda" userId="ptjpucGL4RaOy/bLENgZqfGAvbO3Mi82sfsR4LFEoaQ=" providerId="None" clId="Web-{F2E39618-70AB-4B7E-9FB0-DC701E62CDC9}" dt="2024-07-13T06:53:38.268" v="511"/>
          <ac:spMkLst>
            <pc:docMk/>
            <pc:sldMk cId="121204883" sldId="418"/>
            <ac:spMk id="11" creationId="{43FF4A15-75DB-4BB5-354E-6E8BAD3356C1}"/>
          </ac:spMkLst>
        </pc:spChg>
        <pc:picChg chg="add mod">
          <ac:chgData name="Hector Gomez Maluenda" userId="ptjpucGL4RaOy/bLENgZqfGAvbO3Mi82sfsR4LFEoaQ=" providerId="None" clId="Web-{F2E39618-70AB-4B7E-9FB0-DC701E62CDC9}" dt="2024-07-13T06:53:55.925" v="516" actId="1076"/>
          <ac:picMkLst>
            <pc:docMk/>
            <pc:sldMk cId="121204883" sldId="418"/>
            <ac:picMk id="7" creationId="{5B9FA202-A0AE-AA93-DD8B-2D6514F0026B}"/>
          </ac:picMkLst>
        </pc:picChg>
        <pc:picChg chg="del">
          <ac:chgData name="Hector Gomez Maluenda" userId="ptjpucGL4RaOy/bLENgZqfGAvbO3Mi82sfsR4LFEoaQ=" providerId="None" clId="Web-{F2E39618-70AB-4B7E-9FB0-DC701E62CDC9}" dt="2024-07-13T06:53:35.439" v="509"/>
          <ac:picMkLst>
            <pc:docMk/>
            <pc:sldMk cId="121204883" sldId="418"/>
            <ac:picMk id="9" creationId="{42E6FAB1-A54B-52FA-32C0-FC6CE9475128}"/>
          </ac:picMkLst>
        </pc:picChg>
        <pc:picChg chg="del">
          <ac:chgData name="Hector Gomez Maluenda" userId="ptjpucGL4RaOy/bLENgZqfGAvbO3Mi82sfsR4LFEoaQ=" providerId="None" clId="Web-{F2E39618-70AB-4B7E-9FB0-DC701E62CDC9}" dt="2024-07-13T06:53:36.658" v="510"/>
          <ac:picMkLst>
            <pc:docMk/>
            <pc:sldMk cId="121204883" sldId="418"/>
            <ac:picMk id="10" creationId="{51CE98AC-2665-B9FF-9C2D-92C3D7F53320}"/>
          </ac:picMkLst>
        </pc:picChg>
      </pc:sldChg>
      <pc:sldChg chg="modSp add replId">
        <pc:chgData name="Hector Gomez Maluenda" userId="ptjpucGL4RaOy/bLENgZqfGAvbO3Mi82sfsR4LFEoaQ=" providerId="None" clId="Web-{F2E39618-70AB-4B7E-9FB0-DC701E62CDC9}" dt="2024-07-13T06:56:35.293" v="532" actId="20577"/>
        <pc:sldMkLst>
          <pc:docMk/>
          <pc:sldMk cId="978554730" sldId="419"/>
        </pc:sldMkLst>
        <pc:spChg chg="mod">
          <ac:chgData name="Hector Gomez Maluenda" userId="ptjpucGL4RaOy/bLENgZqfGAvbO3Mi82sfsR4LFEoaQ=" providerId="None" clId="Web-{F2E39618-70AB-4B7E-9FB0-DC701E62CDC9}" dt="2024-07-13T06:56:35.293" v="532" actId="20577"/>
          <ac:spMkLst>
            <pc:docMk/>
            <pc:sldMk cId="978554730" sldId="419"/>
            <ac:spMk id="6" creationId="{F8B10875-B0DB-CE76-D03F-A0EFC00E59AC}"/>
          </ac:spMkLst>
        </pc:spChg>
      </pc:sldChg>
      <pc:sldChg chg="addSp delSp modSp add replId">
        <pc:chgData name="Hector Gomez Maluenda" userId="ptjpucGL4RaOy/bLENgZqfGAvbO3Mi82sfsR4LFEoaQ=" providerId="None" clId="Web-{F2E39618-70AB-4B7E-9FB0-DC701E62CDC9}" dt="2024-07-13T06:55:40.790" v="526"/>
        <pc:sldMkLst>
          <pc:docMk/>
          <pc:sldMk cId="3141864914" sldId="420"/>
        </pc:sldMkLst>
        <pc:picChg chg="del">
          <ac:chgData name="Hector Gomez Maluenda" userId="ptjpucGL4RaOy/bLENgZqfGAvbO3Mi82sfsR4LFEoaQ=" providerId="None" clId="Web-{F2E39618-70AB-4B7E-9FB0-DC701E62CDC9}" dt="2024-07-13T06:54:36.505" v="519"/>
          <ac:picMkLst>
            <pc:docMk/>
            <pc:sldMk cId="3141864914" sldId="420"/>
            <ac:picMk id="7" creationId="{5B9FA202-A0AE-AA93-DD8B-2D6514F0026B}"/>
          </ac:picMkLst>
        </pc:picChg>
        <pc:picChg chg="add mod">
          <ac:chgData name="Hector Gomez Maluenda" userId="ptjpucGL4RaOy/bLENgZqfGAvbO3Mi82sfsR4LFEoaQ=" providerId="None" clId="Web-{F2E39618-70AB-4B7E-9FB0-DC701E62CDC9}" dt="2024-07-13T06:55:22.117" v="525" actId="14100"/>
          <ac:picMkLst>
            <pc:docMk/>
            <pc:sldMk cId="3141864914" sldId="420"/>
            <ac:picMk id="8" creationId="{70738358-ED56-B132-77F7-51345200FCAA}"/>
          </ac:picMkLst>
        </pc:picChg>
        <pc:picChg chg="add del">
          <ac:chgData name="Hector Gomez Maluenda" userId="ptjpucGL4RaOy/bLENgZqfGAvbO3Mi82sfsR4LFEoaQ=" providerId="None" clId="Web-{F2E39618-70AB-4B7E-9FB0-DC701E62CDC9}" dt="2024-07-13T06:55:40.790" v="526"/>
          <ac:picMkLst>
            <pc:docMk/>
            <pc:sldMk cId="3141864914" sldId="420"/>
            <ac:picMk id="10" creationId="{E47DCEA5-5812-E25E-5119-BDB690FE3DB4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6:57:34.390" v="544" actId="1076"/>
        <pc:sldMkLst>
          <pc:docMk/>
          <pc:sldMk cId="14929612" sldId="421"/>
        </pc:sldMkLst>
        <pc:spChg chg="del">
          <ac:chgData name="Hector Gomez Maluenda" userId="ptjpucGL4RaOy/bLENgZqfGAvbO3Mi82sfsR4LFEoaQ=" providerId="None" clId="Web-{F2E39618-70AB-4B7E-9FB0-DC701E62CDC9}" dt="2024-07-13T06:56:57.513" v="539"/>
          <ac:spMkLst>
            <pc:docMk/>
            <pc:sldMk cId="14929612" sldId="421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F2E39618-70AB-4B7E-9FB0-DC701E62CDC9}" dt="2024-07-13T06:56:54.778" v="538" actId="20577"/>
          <ac:spMkLst>
            <pc:docMk/>
            <pc:sldMk cId="14929612" sldId="421"/>
            <ac:spMk id="6" creationId="{F8B10875-B0DB-CE76-D03F-A0EFC00E59AC}"/>
          </ac:spMkLst>
        </pc:spChg>
        <pc:spChg chg="add del mod">
          <ac:chgData name="Hector Gomez Maluenda" userId="ptjpucGL4RaOy/bLENgZqfGAvbO3Mi82sfsR4LFEoaQ=" providerId="None" clId="Web-{F2E39618-70AB-4B7E-9FB0-DC701E62CDC9}" dt="2024-07-13T06:56:59.247" v="540"/>
          <ac:spMkLst>
            <pc:docMk/>
            <pc:sldMk cId="14929612" sldId="421"/>
            <ac:spMk id="9" creationId="{133EBAD0-830A-F240-9135-753CFFEAF2B5}"/>
          </ac:spMkLst>
        </pc:spChg>
        <pc:picChg chg="del">
          <ac:chgData name="Hector Gomez Maluenda" userId="ptjpucGL4RaOy/bLENgZqfGAvbO3Mi82sfsR4LFEoaQ=" providerId="None" clId="Web-{F2E39618-70AB-4B7E-9FB0-DC701E62CDC9}" dt="2024-07-13T06:57:01.013" v="541"/>
          <ac:picMkLst>
            <pc:docMk/>
            <pc:sldMk cId="14929612" sldId="421"/>
            <ac:picMk id="8" creationId="{70738358-ED56-B132-77F7-51345200FCAA}"/>
          </ac:picMkLst>
        </pc:picChg>
        <pc:picChg chg="add mod">
          <ac:chgData name="Hector Gomez Maluenda" userId="ptjpucGL4RaOy/bLENgZqfGAvbO3Mi82sfsR4LFEoaQ=" providerId="None" clId="Web-{F2E39618-70AB-4B7E-9FB0-DC701E62CDC9}" dt="2024-07-13T06:57:34.390" v="544" actId="1076"/>
          <ac:picMkLst>
            <pc:docMk/>
            <pc:sldMk cId="14929612" sldId="421"/>
            <ac:picMk id="10" creationId="{4C6A7AA9-9371-A6E1-BD3E-39D4A30ECCCE}"/>
          </ac:picMkLst>
        </pc:picChg>
      </pc:sldChg>
      <pc:sldChg chg="add del replId">
        <pc:chgData name="Hector Gomez Maluenda" userId="ptjpucGL4RaOy/bLENgZqfGAvbO3Mi82sfsR4LFEoaQ=" providerId="None" clId="Web-{F2E39618-70AB-4B7E-9FB0-DC701E62CDC9}" dt="2024-07-13T06:55:00.475" v="522"/>
        <pc:sldMkLst>
          <pc:docMk/>
          <pc:sldMk cId="3582080343" sldId="421"/>
        </pc:sldMkLst>
      </pc:sldChg>
      <pc:sldChg chg="addSp delSp modSp add replId">
        <pc:chgData name="Hector Gomez Maluenda" userId="ptjpucGL4RaOy/bLENgZqfGAvbO3Mi82sfsR4LFEoaQ=" providerId="None" clId="Web-{F2E39618-70AB-4B7E-9FB0-DC701E62CDC9}" dt="2024-07-13T06:59:16.614" v="556" actId="1076"/>
        <pc:sldMkLst>
          <pc:docMk/>
          <pc:sldMk cId="1029765673" sldId="422"/>
        </pc:sldMkLst>
        <pc:spChg chg="add del">
          <ac:chgData name="Hector Gomez Maluenda" userId="ptjpucGL4RaOy/bLENgZqfGAvbO3Mi82sfsR4LFEoaQ=" providerId="None" clId="Web-{F2E39618-70AB-4B7E-9FB0-DC701E62CDC9}" dt="2024-07-13T06:58:32.440" v="552"/>
          <ac:spMkLst>
            <pc:docMk/>
            <pc:sldMk cId="1029765673" sldId="422"/>
            <ac:spMk id="2" creationId="{EA4B167D-96E8-7941-636F-5474197BFE0F}"/>
          </ac:spMkLst>
        </pc:spChg>
        <pc:spChg chg="mod">
          <ac:chgData name="Hector Gomez Maluenda" userId="ptjpucGL4RaOy/bLENgZqfGAvbO3Mi82sfsR4LFEoaQ=" providerId="None" clId="Web-{F2E39618-70AB-4B7E-9FB0-DC701E62CDC9}" dt="2024-07-13T06:57:57.063" v="549" actId="20577"/>
          <ac:spMkLst>
            <pc:docMk/>
            <pc:sldMk cId="1029765673" sldId="422"/>
            <ac:spMk id="6" creationId="{F8B10875-B0DB-CE76-D03F-A0EFC00E59AC}"/>
          </ac:spMkLst>
        </pc:spChg>
        <pc:picChg chg="add mod">
          <ac:chgData name="Hector Gomez Maluenda" userId="ptjpucGL4RaOy/bLENgZqfGAvbO3Mi82sfsR4LFEoaQ=" providerId="None" clId="Web-{F2E39618-70AB-4B7E-9FB0-DC701E62CDC9}" dt="2024-07-13T06:59:16.614" v="556" actId="1076"/>
          <ac:picMkLst>
            <pc:docMk/>
            <pc:sldMk cId="1029765673" sldId="422"/>
            <ac:picMk id="7" creationId="{25E2DF8D-9620-69D8-457C-8D0B7DD323D2}"/>
          </ac:picMkLst>
        </pc:picChg>
        <pc:picChg chg="del">
          <ac:chgData name="Hector Gomez Maluenda" userId="ptjpucGL4RaOy/bLENgZqfGAvbO3Mi82sfsR4LFEoaQ=" providerId="None" clId="Web-{F2E39618-70AB-4B7E-9FB0-DC701E62CDC9}" dt="2024-07-13T06:58:00.954" v="550"/>
          <ac:picMkLst>
            <pc:docMk/>
            <pc:sldMk cId="1029765673" sldId="422"/>
            <ac:picMk id="10" creationId="{4C6A7AA9-9371-A6E1-BD3E-39D4A30ECCCE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7:03:47.239" v="598" actId="20577"/>
        <pc:sldMkLst>
          <pc:docMk/>
          <pc:sldMk cId="1847073124" sldId="423"/>
        </pc:sldMkLst>
        <pc:spChg chg="mod">
          <ac:chgData name="Hector Gomez Maluenda" userId="ptjpucGL4RaOy/bLENgZqfGAvbO3Mi82sfsR4LFEoaQ=" providerId="None" clId="Web-{F2E39618-70AB-4B7E-9FB0-DC701E62CDC9}" dt="2024-07-13T06:59:34.834" v="559" actId="20577"/>
          <ac:spMkLst>
            <pc:docMk/>
            <pc:sldMk cId="1847073124" sldId="423"/>
            <ac:spMk id="6" creationId="{F8B10875-B0DB-CE76-D03F-A0EFC00E59AC}"/>
          </ac:spMkLst>
        </pc:spChg>
        <pc:spChg chg="add mod">
          <ac:chgData name="Hector Gomez Maluenda" userId="ptjpucGL4RaOy/bLENgZqfGAvbO3Mi82sfsR4LFEoaQ=" providerId="None" clId="Web-{F2E39618-70AB-4B7E-9FB0-DC701E62CDC9}" dt="2024-07-13T07:03:47.239" v="598" actId="20577"/>
          <ac:spMkLst>
            <pc:docMk/>
            <pc:sldMk cId="1847073124" sldId="423"/>
            <ac:spMk id="8" creationId="{1A4EA90D-74DB-A6B3-3CDD-1CE133CD07C9}"/>
          </ac:spMkLst>
        </pc:spChg>
        <pc:picChg chg="add mod">
          <ac:chgData name="Hector Gomez Maluenda" userId="ptjpucGL4RaOy/bLENgZqfGAvbO3Mi82sfsR4LFEoaQ=" providerId="None" clId="Web-{F2E39618-70AB-4B7E-9FB0-DC701E62CDC9}" dt="2024-07-13T07:00:29.103" v="564" actId="1076"/>
          <ac:picMkLst>
            <pc:docMk/>
            <pc:sldMk cId="1847073124" sldId="423"/>
            <ac:picMk id="2" creationId="{8FFCD379-27E1-451C-FBED-929C31ED2CAB}"/>
          </ac:picMkLst>
        </pc:picChg>
        <pc:picChg chg="del">
          <ac:chgData name="Hector Gomez Maluenda" userId="ptjpucGL4RaOy/bLENgZqfGAvbO3Mi82sfsR4LFEoaQ=" providerId="None" clId="Web-{F2E39618-70AB-4B7E-9FB0-DC701E62CDC9}" dt="2024-07-13T06:59:37.803" v="560"/>
          <ac:picMkLst>
            <pc:docMk/>
            <pc:sldMk cId="1847073124" sldId="423"/>
            <ac:picMk id="7" creationId="{25E2DF8D-9620-69D8-457C-8D0B7DD323D2}"/>
          </ac:picMkLst>
        </pc:picChg>
      </pc:sldChg>
      <pc:sldChg chg="add del replId">
        <pc:chgData name="Hector Gomez Maluenda" userId="ptjpucGL4RaOy/bLENgZqfGAvbO3Mi82sfsR4LFEoaQ=" providerId="None" clId="Web-{F2E39618-70AB-4B7E-9FB0-DC701E62CDC9}" dt="2024-07-13T07:00:08.711" v="562"/>
        <pc:sldMkLst>
          <pc:docMk/>
          <pc:sldMk cId="915605910" sldId="424"/>
        </pc:sldMkLst>
      </pc:sldChg>
      <pc:sldChg chg="addSp delSp modSp add replId">
        <pc:chgData name="Hector Gomez Maluenda" userId="ptjpucGL4RaOy/bLENgZqfGAvbO3Mi82sfsR4LFEoaQ=" providerId="None" clId="Web-{F2E39618-70AB-4B7E-9FB0-DC701E62CDC9}" dt="2024-07-13T07:09:46.856" v="651" actId="1076"/>
        <pc:sldMkLst>
          <pc:docMk/>
          <pc:sldMk cId="3616650803" sldId="424"/>
        </pc:sldMkLst>
        <pc:spChg chg="mod">
          <ac:chgData name="Hector Gomez Maluenda" userId="ptjpucGL4RaOy/bLENgZqfGAvbO3Mi82sfsR4LFEoaQ=" providerId="None" clId="Web-{F2E39618-70AB-4B7E-9FB0-DC701E62CDC9}" dt="2024-07-13T07:07:26.395" v="635" actId="20577"/>
          <ac:spMkLst>
            <pc:docMk/>
            <pc:sldMk cId="3616650803" sldId="424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F2E39618-70AB-4B7E-9FB0-DC701E62CDC9}" dt="2024-07-13T07:05:34.948" v="604" actId="20577"/>
          <ac:spMkLst>
            <pc:docMk/>
            <pc:sldMk cId="3616650803" sldId="424"/>
            <ac:spMk id="6" creationId="{F8B10875-B0DB-CE76-D03F-A0EFC00E59AC}"/>
          </ac:spMkLst>
        </pc:spChg>
        <pc:spChg chg="add mod">
          <ac:chgData name="Hector Gomez Maluenda" userId="ptjpucGL4RaOy/bLENgZqfGAvbO3Mi82sfsR4LFEoaQ=" providerId="None" clId="Web-{F2E39618-70AB-4B7E-9FB0-DC701E62CDC9}" dt="2024-07-13T07:09:46.856" v="651" actId="1076"/>
          <ac:spMkLst>
            <pc:docMk/>
            <pc:sldMk cId="3616650803" sldId="424"/>
            <ac:spMk id="7" creationId="{36BA2CFD-48A2-1A4D-E3C3-F35290CD49A7}"/>
          </ac:spMkLst>
        </pc:spChg>
        <pc:picChg chg="del">
          <ac:chgData name="Hector Gomez Maluenda" userId="ptjpucGL4RaOy/bLENgZqfGAvbO3Mi82sfsR4LFEoaQ=" providerId="None" clId="Web-{F2E39618-70AB-4B7E-9FB0-DC701E62CDC9}" dt="2024-07-13T07:05:53.390" v="608"/>
          <ac:picMkLst>
            <pc:docMk/>
            <pc:sldMk cId="3616650803" sldId="424"/>
            <ac:picMk id="8" creationId="{2659F256-6A7E-E504-7CEB-5307AD25ADEB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7:11:34.290" v="673" actId="1076"/>
        <pc:sldMkLst>
          <pc:docMk/>
          <pc:sldMk cId="1931660546" sldId="425"/>
        </pc:sldMkLst>
        <pc:spChg chg="mod">
          <ac:chgData name="Hector Gomez Maluenda" userId="ptjpucGL4RaOy/bLENgZqfGAvbO3Mi82sfsR4LFEoaQ=" providerId="None" clId="Web-{F2E39618-70AB-4B7E-9FB0-DC701E62CDC9}" dt="2024-07-13T07:11:17.118" v="669" actId="20577"/>
          <ac:spMkLst>
            <pc:docMk/>
            <pc:sldMk cId="1931660546" sldId="425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F2E39618-70AB-4B7E-9FB0-DC701E62CDC9}" dt="2024-07-13T07:10:42.099" v="655" actId="20577"/>
          <ac:spMkLst>
            <pc:docMk/>
            <pc:sldMk cId="1931660546" sldId="425"/>
            <ac:spMk id="6" creationId="{F8B10875-B0DB-CE76-D03F-A0EFC00E59AC}"/>
          </ac:spMkLst>
        </pc:spChg>
        <pc:spChg chg="del">
          <ac:chgData name="Hector Gomez Maluenda" userId="ptjpucGL4RaOy/bLENgZqfGAvbO3Mi82sfsR4LFEoaQ=" providerId="None" clId="Web-{F2E39618-70AB-4B7E-9FB0-DC701E62CDC9}" dt="2024-07-13T07:11:18.336" v="670"/>
          <ac:spMkLst>
            <pc:docMk/>
            <pc:sldMk cId="1931660546" sldId="425"/>
            <ac:spMk id="7" creationId="{36BA2CFD-48A2-1A4D-E3C3-F35290CD49A7}"/>
          </ac:spMkLst>
        </pc:spChg>
        <pc:picChg chg="add mod">
          <ac:chgData name="Hector Gomez Maluenda" userId="ptjpucGL4RaOy/bLENgZqfGAvbO3Mi82sfsR4LFEoaQ=" providerId="None" clId="Web-{F2E39618-70AB-4B7E-9FB0-DC701E62CDC9}" dt="2024-07-13T07:11:34.290" v="673" actId="1076"/>
          <ac:picMkLst>
            <pc:docMk/>
            <pc:sldMk cId="1931660546" sldId="425"/>
            <ac:picMk id="8" creationId="{3C3B5AF3-8AFF-A041-02F1-5CCFDBAF4A59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7:12:29.465" v="683" actId="14100"/>
        <pc:sldMkLst>
          <pc:docMk/>
          <pc:sldMk cId="4128109071" sldId="426"/>
        </pc:sldMkLst>
        <pc:spChg chg="del mod">
          <ac:chgData name="Hector Gomez Maluenda" userId="ptjpucGL4RaOy/bLENgZqfGAvbO3Mi82sfsR4LFEoaQ=" providerId="None" clId="Web-{F2E39618-70AB-4B7E-9FB0-DC701E62CDC9}" dt="2024-07-13T07:11:56.245" v="678"/>
          <ac:spMkLst>
            <pc:docMk/>
            <pc:sldMk cId="4128109071" sldId="426"/>
            <ac:spMk id="2" creationId="{541CDC44-E68F-299C-EDB8-EBCA0CE8F400}"/>
          </ac:spMkLst>
        </pc:spChg>
        <pc:spChg chg="add del mod">
          <ac:chgData name="Hector Gomez Maluenda" userId="ptjpucGL4RaOy/bLENgZqfGAvbO3Mi82sfsR4LFEoaQ=" providerId="None" clId="Web-{F2E39618-70AB-4B7E-9FB0-DC701E62CDC9}" dt="2024-07-13T07:12:21.027" v="681"/>
          <ac:spMkLst>
            <pc:docMk/>
            <pc:sldMk cId="4128109071" sldId="426"/>
            <ac:spMk id="9" creationId="{64E7446C-CCCD-643C-4F1F-3C11122DC3BE}"/>
          </ac:spMkLst>
        </pc:spChg>
        <pc:picChg chg="del">
          <ac:chgData name="Hector Gomez Maluenda" userId="ptjpucGL4RaOy/bLENgZqfGAvbO3Mi82sfsR4LFEoaQ=" providerId="None" clId="Web-{F2E39618-70AB-4B7E-9FB0-DC701E62CDC9}" dt="2024-07-13T07:11:50.244" v="675"/>
          <ac:picMkLst>
            <pc:docMk/>
            <pc:sldMk cId="4128109071" sldId="426"/>
            <ac:picMk id="8" creationId="{3C3B5AF3-8AFF-A041-02F1-5CCFDBAF4A59}"/>
          </ac:picMkLst>
        </pc:picChg>
        <pc:picChg chg="add mod ord">
          <ac:chgData name="Hector Gomez Maluenda" userId="ptjpucGL4RaOy/bLENgZqfGAvbO3Mi82sfsR4LFEoaQ=" providerId="None" clId="Web-{F2E39618-70AB-4B7E-9FB0-DC701E62CDC9}" dt="2024-07-13T07:12:29.465" v="683" actId="14100"/>
          <ac:picMkLst>
            <pc:docMk/>
            <pc:sldMk cId="4128109071" sldId="426"/>
            <ac:picMk id="10" creationId="{A5C78752-6DC3-5533-B241-1AD1D5B64C10}"/>
          </ac:picMkLst>
        </pc:picChg>
      </pc:sldChg>
      <pc:sldChg chg="addSp delSp modSp add replId">
        <pc:chgData name="Hector Gomez Maluenda" userId="ptjpucGL4RaOy/bLENgZqfGAvbO3Mi82sfsR4LFEoaQ=" providerId="None" clId="Web-{F2E39618-70AB-4B7E-9FB0-DC701E62CDC9}" dt="2024-07-13T07:27:28.301" v="744" actId="20577"/>
        <pc:sldMkLst>
          <pc:docMk/>
          <pc:sldMk cId="652671505" sldId="427"/>
        </pc:sldMkLst>
        <pc:spChg chg="mod">
          <ac:chgData name="Hector Gomez Maluenda" userId="ptjpucGL4RaOy/bLENgZqfGAvbO3Mi82sfsR4LFEoaQ=" providerId="None" clId="Web-{F2E39618-70AB-4B7E-9FB0-DC701E62CDC9}" dt="2024-07-13T07:27:28.301" v="744" actId="20577"/>
          <ac:spMkLst>
            <pc:docMk/>
            <pc:sldMk cId="652671505" sldId="427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F2E39618-70AB-4B7E-9FB0-DC701E62CDC9}" dt="2024-07-13T07:20:32.488" v="691" actId="20577"/>
          <ac:spMkLst>
            <pc:docMk/>
            <pc:sldMk cId="652671505" sldId="427"/>
            <ac:spMk id="6" creationId="{F8B10875-B0DB-CE76-D03F-A0EFC00E59AC}"/>
          </ac:spMkLst>
        </pc:spChg>
        <pc:spChg chg="del">
          <ac:chgData name="Hector Gomez Maluenda" userId="ptjpucGL4RaOy/bLENgZqfGAvbO3Mi82sfsR4LFEoaQ=" providerId="None" clId="Web-{F2E39618-70AB-4B7E-9FB0-DC701E62CDC9}" dt="2024-07-13T07:20:37.472" v="692"/>
          <ac:spMkLst>
            <pc:docMk/>
            <pc:sldMk cId="652671505" sldId="427"/>
            <ac:spMk id="7" creationId="{36BA2CFD-48A2-1A4D-E3C3-F35290CD49A7}"/>
          </ac:spMkLst>
        </pc:spChg>
        <pc:picChg chg="add mod">
          <ac:chgData name="Hector Gomez Maluenda" userId="ptjpucGL4RaOy/bLENgZqfGAvbO3Mi82sfsR4LFEoaQ=" providerId="None" clId="Web-{F2E39618-70AB-4B7E-9FB0-DC701E62CDC9}" dt="2024-07-13T07:22:21.650" v="711" actId="1076"/>
          <ac:picMkLst>
            <pc:docMk/>
            <pc:sldMk cId="652671505" sldId="427"/>
            <ac:picMk id="8" creationId="{DDCB211F-6103-3ED7-AA92-6C0E95B8DF9C}"/>
          </ac:picMkLst>
        </pc:picChg>
        <pc:picChg chg="add mod">
          <ac:chgData name="Hector Gomez Maluenda" userId="ptjpucGL4RaOy/bLENgZqfGAvbO3Mi82sfsR4LFEoaQ=" providerId="None" clId="Web-{F2E39618-70AB-4B7E-9FB0-DC701E62CDC9}" dt="2024-07-13T07:22:42.245" v="714" actId="1076"/>
          <ac:picMkLst>
            <pc:docMk/>
            <pc:sldMk cId="652671505" sldId="427"/>
            <ac:picMk id="9" creationId="{C9A96609-95E8-C3A9-935B-47E753ADCF88}"/>
          </ac:picMkLst>
        </pc:picChg>
      </pc:sldChg>
      <pc:sldChg chg="add del replId">
        <pc:chgData name="Hector Gomez Maluenda" userId="ptjpucGL4RaOy/bLENgZqfGAvbO3Mi82sfsR4LFEoaQ=" providerId="None" clId="Web-{F2E39618-70AB-4B7E-9FB0-DC701E62CDC9}" dt="2024-07-13T07:12:14.261" v="680"/>
        <pc:sldMkLst>
          <pc:docMk/>
          <pc:sldMk cId="1731913136" sldId="427"/>
        </pc:sldMkLst>
      </pc:sldChg>
    </pc:docChg>
  </pc:docChgLst>
  <pc:docChgLst>
    <pc:chgData name="David Attie" userId="c0CJZ+xH5pc/dm7Z+VN+4h/uNcMAPibjMPMNI76klw0=" providerId="None" clId="Web-{33BF6C0C-8621-4F91-9F69-CDCDC168B285}"/>
    <pc:docChg chg="modSld">
      <pc:chgData name="David Attie" userId="c0CJZ+xH5pc/dm7Z+VN+4h/uNcMAPibjMPMNI76klw0=" providerId="None" clId="Web-{33BF6C0C-8621-4F91-9F69-CDCDC168B285}" dt="2024-07-15T14:32:45.724" v="15"/>
      <pc:docMkLst>
        <pc:docMk/>
      </pc:docMkLst>
      <pc:sldChg chg="addSp modSp addAnim modAnim">
        <pc:chgData name="David Attie" userId="c0CJZ+xH5pc/dm7Z+VN+4h/uNcMAPibjMPMNI76klw0=" providerId="None" clId="Web-{33BF6C0C-8621-4F91-9F69-CDCDC168B285}" dt="2024-07-15T14:32:45.724" v="15"/>
        <pc:sldMkLst>
          <pc:docMk/>
          <pc:sldMk cId="913824450" sldId="361"/>
        </pc:sldMkLst>
        <pc:spChg chg="add mod">
          <ac:chgData name="David Attie" userId="c0CJZ+xH5pc/dm7Z+VN+4h/uNcMAPibjMPMNI76klw0=" providerId="None" clId="Web-{33BF6C0C-8621-4F91-9F69-CDCDC168B285}" dt="2024-07-15T14:32:18.238" v="13"/>
          <ac:spMkLst>
            <pc:docMk/>
            <pc:sldMk cId="913824450" sldId="361"/>
            <ac:spMk id="3" creationId="{327D4C98-5F40-3D95-7564-E53BB4306D0C}"/>
          </ac:spMkLst>
        </pc:spChg>
      </pc:sldChg>
    </pc:docChg>
  </pc:docChgLst>
  <pc:docChgLst>
    <pc:chgData name="Hector Gomez Maluenda" userId="ptjpucGL4RaOy/bLENgZqfGAvbO3Mi82sfsR4LFEoaQ=" providerId="None" clId="Web-{DE829824-1CB0-47CE-9113-1F5B45746CED}"/>
    <pc:docChg chg="addSld delSld modSld sldOrd">
      <pc:chgData name="Hector Gomez Maluenda" userId="ptjpucGL4RaOy/bLENgZqfGAvbO3Mi82sfsR4LFEoaQ=" providerId="None" clId="Web-{DE829824-1CB0-47CE-9113-1F5B45746CED}" dt="2024-07-13T23:03:18.717" v="1200" actId="20577"/>
      <pc:docMkLst>
        <pc:docMk/>
      </pc:docMkLst>
      <pc:sldChg chg="modSp">
        <pc:chgData name="Hector Gomez Maluenda" userId="ptjpucGL4RaOy/bLENgZqfGAvbO3Mi82sfsR4LFEoaQ=" providerId="None" clId="Web-{DE829824-1CB0-47CE-9113-1F5B45746CED}" dt="2024-07-13T21:27:07.657" v="548" actId="20577"/>
        <pc:sldMkLst>
          <pc:docMk/>
          <pc:sldMk cId="913824450" sldId="361"/>
        </pc:sldMkLst>
        <pc:spChg chg="mod">
          <ac:chgData name="Hector Gomez Maluenda" userId="ptjpucGL4RaOy/bLENgZqfGAvbO3Mi82sfsR4LFEoaQ=" providerId="None" clId="Web-{DE829824-1CB0-47CE-9113-1F5B45746CED}" dt="2024-07-13T21:27:07.657" v="548" actId="20577"/>
          <ac:spMkLst>
            <pc:docMk/>
            <pc:sldMk cId="913824450" sldId="361"/>
            <ac:spMk id="6" creationId="{00000000-0000-0000-0000-000000000000}"/>
          </ac:spMkLst>
        </pc:spChg>
        <pc:spChg chg="mod">
          <ac:chgData name="Hector Gomez Maluenda" userId="ptjpucGL4RaOy/bLENgZqfGAvbO3Mi82sfsR4LFEoaQ=" providerId="None" clId="Web-{DE829824-1CB0-47CE-9113-1F5B45746CED}" dt="2024-07-13T21:26:34.889" v="541" actId="20577"/>
          <ac:spMkLst>
            <pc:docMk/>
            <pc:sldMk cId="913824450" sldId="361"/>
            <ac:spMk id="15" creationId="{00000000-0000-0000-0000-000000000000}"/>
          </ac:spMkLst>
        </pc:spChg>
      </pc:sldChg>
      <pc:sldChg chg="addSp delSp modSp del">
        <pc:chgData name="Hector Gomez Maluenda" userId="ptjpucGL4RaOy/bLENgZqfGAvbO3Mi82sfsR4LFEoaQ=" providerId="None" clId="Web-{DE829824-1CB0-47CE-9113-1F5B45746CED}" dt="2024-07-13T22:24:33.325" v="1007"/>
        <pc:sldMkLst>
          <pc:docMk/>
          <pc:sldMk cId="1353894905" sldId="386"/>
        </pc:sldMkLst>
        <pc:spChg chg="add del mod">
          <ac:chgData name="Hector Gomez Maluenda" userId="ptjpucGL4RaOy/bLENgZqfGAvbO3Mi82sfsR4LFEoaQ=" providerId="None" clId="Web-{DE829824-1CB0-47CE-9113-1F5B45746CED}" dt="2024-07-13T22:22:43.396" v="876"/>
          <ac:spMkLst>
            <pc:docMk/>
            <pc:sldMk cId="1353894905" sldId="386"/>
            <ac:spMk id="4" creationId="{3F2819EE-13D6-817F-B462-7E3C3759C8A1}"/>
          </ac:spMkLst>
        </pc:spChg>
        <pc:spChg chg="add del">
          <ac:chgData name="Hector Gomez Maluenda" userId="ptjpucGL4RaOy/bLENgZqfGAvbO3Mi82sfsR4LFEoaQ=" providerId="None" clId="Web-{DE829824-1CB0-47CE-9113-1F5B45746CED}" dt="2024-07-13T22:23:18.523" v="963"/>
          <ac:spMkLst>
            <pc:docMk/>
            <pc:sldMk cId="1353894905" sldId="386"/>
            <ac:spMk id="5" creationId="{4B7D443D-AEB6-DC33-3EC2-01CD79BC4C4B}"/>
          </ac:spMkLst>
        </pc:spChg>
        <pc:spChg chg="add del mod">
          <ac:chgData name="Hector Gomez Maluenda" userId="ptjpucGL4RaOy/bLENgZqfGAvbO3Mi82sfsR4LFEoaQ=" providerId="None" clId="Web-{DE829824-1CB0-47CE-9113-1F5B45746CED}" dt="2024-07-13T22:24:08.964" v="998" actId="20577"/>
          <ac:spMkLst>
            <pc:docMk/>
            <pc:sldMk cId="1353894905" sldId="386"/>
            <ac:spMk id="6" creationId="{91AE047D-F51A-E955-9889-3B1336B75E09}"/>
          </ac:spMkLst>
        </pc:spChg>
        <pc:spChg chg="add del">
          <ac:chgData name="Hector Gomez Maluenda" userId="ptjpucGL4RaOy/bLENgZqfGAvbO3Mi82sfsR4LFEoaQ=" providerId="None" clId="Web-{DE829824-1CB0-47CE-9113-1F5B45746CED}" dt="2024-07-13T22:22:59.553" v="935"/>
          <ac:spMkLst>
            <pc:docMk/>
            <pc:sldMk cId="1353894905" sldId="386"/>
            <ac:spMk id="7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18.523" v="964"/>
          <ac:spMkLst>
            <pc:docMk/>
            <pc:sldMk cId="1353894905" sldId="386"/>
            <ac:spMk id="8" creationId="{8424BA42-8E50-0F5C-5ECA-A7448ECF5244}"/>
          </ac:spMkLst>
        </pc:spChg>
        <pc:spChg chg="add del">
          <ac:chgData name="Hector Gomez Maluenda" userId="ptjpucGL4RaOy/bLENgZqfGAvbO3Mi82sfsR4LFEoaQ=" providerId="None" clId="Web-{DE829824-1CB0-47CE-9113-1F5B45746CED}" dt="2024-07-13T22:23:18.523" v="965"/>
          <ac:spMkLst>
            <pc:docMk/>
            <pc:sldMk cId="1353894905" sldId="386"/>
            <ac:spMk id="9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18.523" v="966"/>
          <ac:spMkLst>
            <pc:docMk/>
            <pc:sldMk cId="1353894905" sldId="386"/>
            <ac:spMk id="10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22.430" v="975"/>
          <ac:spMkLst>
            <pc:docMk/>
            <pc:sldMk cId="1353894905" sldId="386"/>
            <ac:spMk id="11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2:51.130" v="916"/>
          <ac:spMkLst>
            <pc:docMk/>
            <pc:sldMk cId="1353894905" sldId="386"/>
            <ac:spMk id="12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2:43.396" v="882"/>
          <ac:spMkLst>
            <pc:docMk/>
            <pc:sldMk cId="1353894905" sldId="386"/>
            <ac:spMk id="13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2:43.396" v="883"/>
          <ac:spMkLst>
            <pc:docMk/>
            <pc:sldMk cId="1353894905" sldId="386"/>
            <ac:spMk id="14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2:59.553" v="938"/>
          <ac:spMkLst>
            <pc:docMk/>
            <pc:sldMk cId="1353894905" sldId="386"/>
            <ac:spMk id="15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18.523" v="968"/>
          <ac:spMkLst>
            <pc:docMk/>
            <pc:sldMk cId="1353894905" sldId="386"/>
            <ac:spMk id="16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2:59.553" v="940"/>
          <ac:spMkLst>
            <pc:docMk/>
            <pc:sldMk cId="1353894905" sldId="386"/>
            <ac:spMk id="17" creationId="{00000000-0000-0000-0000-000000000000}"/>
          </ac:spMkLst>
        </pc:spChg>
        <pc:spChg chg="add del mod">
          <ac:chgData name="Hector Gomez Maluenda" userId="ptjpucGL4RaOy/bLENgZqfGAvbO3Mi82sfsR4LFEoaQ=" providerId="None" clId="Web-{DE829824-1CB0-47CE-9113-1F5B45746CED}" dt="2024-07-13T22:22:52.427" v="917"/>
          <ac:spMkLst>
            <pc:docMk/>
            <pc:sldMk cId="1353894905" sldId="386"/>
            <ac:spMk id="18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2:43.396" v="888"/>
          <ac:spMkLst>
            <pc:docMk/>
            <pc:sldMk cId="1353894905" sldId="386"/>
            <ac:spMk id="19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2:59.553" v="941"/>
          <ac:spMkLst>
            <pc:docMk/>
            <pc:sldMk cId="1353894905" sldId="386"/>
            <ac:spMk id="20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18.523" v="969"/>
          <ac:spMkLst>
            <pc:docMk/>
            <pc:sldMk cId="1353894905" sldId="386"/>
            <ac:spMk id="21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18.523" v="970"/>
          <ac:spMkLst>
            <pc:docMk/>
            <pc:sldMk cId="1353894905" sldId="386"/>
            <ac:spMk id="22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18.523" v="971"/>
          <ac:spMkLst>
            <pc:docMk/>
            <pc:sldMk cId="1353894905" sldId="386"/>
            <ac:spMk id="23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19.461" v="974"/>
          <ac:spMkLst>
            <pc:docMk/>
            <pc:sldMk cId="1353894905" sldId="386"/>
            <ac:spMk id="28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07.147" v="949"/>
          <ac:spMkLst>
            <pc:docMk/>
            <pc:sldMk cId="1353894905" sldId="386"/>
            <ac:spMk id="29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09.757" v="950"/>
          <ac:spMkLst>
            <pc:docMk/>
            <pc:sldMk cId="1353894905" sldId="386"/>
            <ac:spMk id="30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23:05.147" v="948"/>
          <ac:spMkLst>
            <pc:docMk/>
            <pc:sldMk cId="1353894905" sldId="386"/>
            <ac:spMk id="31" creationId="{00000000-0000-0000-0000-000000000000}"/>
          </ac:spMkLst>
        </pc:spChg>
        <pc:spChg chg="add del mod">
          <ac:chgData name="Hector Gomez Maluenda" userId="ptjpucGL4RaOy/bLENgZqfGAvbO3Mi82sfsR4LFEoaQ=" providerId="None" clId="Web-{DE829824-1CB0-47CE-9113-1F5B45746CED}" dt="2024-07-13T22:22:59.553" v="934"/>
          <ac:spMkLst>
            <pc:docMk/>
            <pc:sldMk cId="1353894905" sldId="386"/>
            <ac:spMk id="34" creationId="{B90610BF-CF2C-B237-1C3E-EA70772DBEEE}"/>
          </ac:spMkLst>
        </pc:spChg>
        <pc:picChg chg="add del">
          <ac:chgData name="Hector Gomez Maluenda" userId="ptjpucGL4RaOy/bLENgZqfGAvbO3Mi82sfsR4LFEoaQ=" providerId="None" clId="Web-{DE829824-1CB0-47CE-9113-1F5B45746CED}" dt="2024-07-13T22:23:23.398" v="976"/>
          <ac:picMkLst>
            <pc:docMk/>
            <pc:sldMk cId="1353894905" sldId="386"/>
            <ac:picMk id="24" creationId="{00000000-0000-0000-0000-000000000000}"/>
          </ac:picMkLst>
        </pc:picChg>
        <pc:picChg chg="add del">
          <ac:chgData name="Hector Gomez Maluenda" userId="ptjpucGL4RaOy/bLENgZqfGAvbO3Mi82sfsR4LFEoaQ=" providerId="None" clId="Web-{DE829824-1CB0-47CE-9113-1F5B45746CED}" dt="2024-07-13T22:22:43.396" v="894"/>
          <ac:picMkLst>
            <pc:docMk/>
            <pc:sldMk cId="1353894905" sldId="386"/>
            <ac:picMk id="25" creationId="{00000000-0000-0000-0000-000000000000}"/>
          </ac:picMkLst>
        </pc:picChg>
        <pc:picChg chg="add del">
          <ac:chgData name="Hector Gomez Maluenda" userId="ptjpucGL4RaOy/bLENgZqfGAvbO3Mi82sfsR4LFEoaQ=" providerId="None" clId="Web-{DE829824-1CB0-47CE-9113-1F5B45746CED}" dt="2024-07-13T22:23:18.523" v="972"/>
          <ac:picMkLst>
            <pc:docMk/>
            <pc:sldMk cId="1353894905" sldId="386"/>
            <ac:picMk id="26" creationId="{00000000-0000-0000-0000-000000000000}"/>
          </ac:picMkLst>
        </pc:picChg>
        <pc:picChg chg="add del">
          <ac:chgData name="Hector Gomez Maluenda" userId="ptjpucGL4RaOy/bLENgZqfGAvbO3Mi82sfsR4LFEoaQ=" providerId="None" clId="Web-{DE829824-1CB0-47CE-9113-1F5B45746CED}" dt="2024-07-13T22:22:43.396" v="896"/>
          <ac:picMkLst>
            <pc:docMk/>
            <pc:sldMk cId="1353894905" sldId="386"/>
            <ac:picMk id="27" creationId="{00000000-0000-0000-0000-000000000000}"/>
          </ac:picMkLst>
        </pc:picChg>
        <pc:picChg chg="add del">
          <ac:chgData name="Hector Gomez Maluenda" userId="ptjpucGL4RaOy/bLENgZqfGAvbO3Mi82sfsR4LFEoaQ=" providerId="None" clId="Web-{DE829824-1CB0-47CE-9113-1F5B45746CED}" dt="2024-07-13T22:23:18.539" v="973"/>
          <ac:picMkLst>
            <pc:docMk/>
            <pc:sldMk cId="1353894905" sldId="386"/>
            <ac:picMk id="32" creationId="{00000000-0000-0000-0000-000000000000}"/>
          </ac:picMkLst>
        </pc:picChg>
      </pc:sldChg>
      <pc:sldChg chg="addSp modSp">
        <pc:chgData name="Hector Gomez Maluenda" userId="ptjpucGL4RaOy/bLENgZqfGAvbO3Mi82sfsR4LFEoaQ=" providerId="None" clId="Web-{DE829824-1CB0-47CE-9113-1F5B45746CED}" dt="2024-07-13T19:54:09.181" v="244" actId="1076"/>
        <pc:sldMkLst>
          <pc:docMk/>
          <pc:sldMk cId="4244328718" sldId="395"/>
        </pc:sldMkLst>
        <pc:picChg chg="add mod">
          <ac:chgData name="Hector Gomez Maluenda" userId="ptjpucGL4RaOy/bLENgZqfGAvbO3Mi82sfsR4LFEoaQ=" providerId="None" clId="Web-{DE829824-1CB0-47CE-9113-1F5B45746CED}" dt="2024-07-13T19:54:09.181" v="244" actId="1076"/>
          <ac:picMkLst>
            <pc:docMk/>
            <pc:sldMk cId="4244328718" sldId="395"/>
            <ac:picMk id="5" creationId="{5AD0B26D-D199-EBF2-6213-5483F1D2FFE6}"/>
          </ac:picMkLst>
        </pc:picChg>
        <pc:picChg chg="add mod">
          <ac:chgData name="Hector Gomez Maluenda" userId="ptjpucGL4RaOy/bLENgZqfGAvbO3Mi82sfsR4LFEoaQ=" providerId="None" clId="Web-{DE829824-1CB0-47CE-9113-1F5B45746CED}" dt="2024-07-13T19:54:05.228" v="243" actId="1076"/>
          <ac:picMkLst>
            <pc:docMk/>
            <pc:sldMk cId="4244328718" sldId="395"/>
            <ac:picMk id="6" creationId="{CE60281F-134C-36EC-C839-CE93BFF46708}"/>
          </ac:picMkLst>
        </pc:picChg>
      </pc:sldChg>
      <pc:sldChg chg="del">
        <pc:chgData name="Hector Gomez Maluenda" userId="ptjpucGL4RaOy/bLENgZqfGAvbO3Mi82sfsR4LFEoaQ=" providerId="None" clId="Web-{DE829824-1CB0-47CE-9113-1F5B45746CED}" dt="2024-07-13T19:13:38.399" v="1"/>
        <pc:sldMkLst>
          <pc:docMk/>
          <pc:sldMk cId="2907136548" sldId="405"/>
        </pc:sldMkLst>
      </pc:sldChg>
      <pc:sldChg chg="del">
        <pc:chgData name="Hector Gomez Maluenda" userId="ptjpucGL4RaOy/bLENgZqfGAvbO3Mi82sfsR4LFEoaQ=" providerId="None" clId="Web-{DE829824-1CB0-47CE-9113-1F5B45746CED}" dt="2024-07-13T19:13:23.472" v="0"/>
        <pc:sldMkLst>
          <pc:docMk/>
          <pc:sldMk cId="121204883" sldId="418"/>
        </pc:sldMkLst>
      </pc:sldChg>
      <pc:sldChg chg="modSp">
        <pc:chgData name="Hector Gomez Maluenda" userId="ptjpucGL4RaOy/bLENgZqfGAvbO3Mi82sfsR4LFEoaQ=" providerId="None" clId="Web-{DE829824-1CB0-47CE-9113-1F5B45746CED}" dt="2024-07-13T21:27:59.770" v="550" actId="20577"/>
        <pc:sldMkLst>
          <pc:docMk/>
          <pc:sldMk cId="652671505" sldId="427"/>
        </pc:sldMkLst>
        <pc:spChg chg="mod">
          <ac:chgData name="Hector Gomez Maluenda" userId="ptjpucGL4RaOy/bLENgZqfGAvbO3Mi82sfsR4LFEoaQ=" providerId="None" clId="Web-{DE829824-1CB0-47CE-9113-1F5B45746CED}" dt="2024-07-13T21:27:59.770" v="550" actId="20577"/>
          <ac:spMkLst>
            <pc:docMk/>
            <pc:sldMk cId="652671505" sldId="427"/>
            <ac:spMk id="2" creationId="{541CDC44-E68F-299C-EDB8-EBCA0CE8F400}"/>
          </ac:spMkLst>
        </pc:spChg>
      </pc:sldChg>
      <pc:sldChg chg="addSp delSp modSp add replId">
        <pc:chgData name="Hector Gomez Maluenda" userId="ptjpucGL4RaOy/bLENgZqfGAvbO3Mi82sfsR4LFEoaQ=" providerId="None" clId="Web-{DE829824-1CB0-47CE-9113-1F5B45746CED}" dt="2024-07-13T19:15:55.032" v="27" actId="1076"/>
        <pc:sldMkLst>
          <pc:docMk/>
          <pc:sldMk cId="1075649723" sldId="436"/>
        </pc:sldMkLst>
        <pc:spChg chg="mod">
          <ac:chgData name="Hector Gomez Maluenda" userId="ptjpucGL4RaOy/bLENgZqfGAvbO3Mi82sfsR4LFEoaQ=" providerId="None" clId="Web-{DE829824-1CB0-47CE-9113-1F5B45746CED}" dt="2024-07-13T19:15:17.109" v="22" actId="20577"/>
          <ac:spMkLst>
            <pc:docMk/>
            <pc:sldMk cId="1075649723" sldId="436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DE829824-1CB0-47CE-9113-1F5B45746CED}" dt="2024-07-13T19:14:21.885" v="6" actId="20577"/>
          <ac:spMkLst>
            <pc:docMk/>
            <pc:sldMk cId="1075649723" sldId="436"/>
            <ac:spMk id="6" creationId="{F8B10875-B0DB-CE76-D03F-A0EFC00E59AC}"/>
          </ac:spMkLst>
        </pc:spChg>
        <pc:picChg chg="add mod">
          <ac:chgData name="Hector Gomez Maluenda" userId="ptjpucGL4RaOy/bLENgZqfGAvbO3Mi82sfsR4LFEoaQ=" providerId="None" clId="Web-{DE829824-1CB0-47CE-9113-1F5B45746CED}" dt="2024-07-13T19:15:55.032" v="27" actId="1076"/>
          <ac:picMkLst>
            <pc:docMk/>
            <pc:sldMk cId="1075649723" sldId="436"/>
            <ac:picMk id="3" creationId="{A5AEF8CF-1941-468D-35FD-031B70D23B09}"/>
          </ac:picMkLst>
        </pc:picChg>
        <pc:picChg chg="del">
          <ac:chgData name="Hector Gomez Maluenda" userId="ptjpucGL4RaOy/bLENgZqfGAvbO3Mi82sfsR4LFEoaQ=" providerId="None" clId="Web-{DE829824-1CB0-47CE-9113-1F5B45746CED}" dt="2024-07-13T19:15:28.297" v="23"/>
          <ac:picMkLst>
            <pc:docMk/>
            <pc:sldMk cId="1075649723" sldId="436"/>
            <ac:picMk id="8" creationId="{3C3B5AF3-8AFF-A041-02F1-5CCFDBAF4A59}"/>
          </ac:picMkLst>
        </pc:picChg>
      </pc:sldChg>
      <pc:sldChg chg="addSp delSp modSp add ord replId">
        <pc:chgData name="Hector Gomez Maluenda" userId="ptjpucGL4RaOy/bLENgZqfGAvbO3Mi82sfsR4LFEoaQ=" providerId="None" clId="Web-{DE829824-1CB0-47CE-9113-1F5B45746CED}" dt="2024-07-13T19:24:09.798" v="121" actId="1076"/>
        <pc:sldMkLst>
          <pc:docMk/>
          <pc:sldMk cId="3722059700" sldId="437"/>
        </pc:sldMkLst>
        <pc:spChg chg="mod">
          <ac:chgData name="Hector Gomez Maluenda" userId="ptjpucGL4RaOy/bLENgZqfGAvbO3Mi82sfsR4LFEoaQ=" providerId="None" clId="Web-{DE829824-1CB0-47CE-9113-1F5B45746CED}" dt="2024-07-13T19:22:07.044" v="97" actId="20577"/>
          <ac:spMkLst>
            <pc:docMk/>
            <pc:sldMk cId="3722059700" sldId="437"/>
            <ac:spMk id="2" creationId="{541CDC44-E68F-299C-EDB8-EBCA0CE8F400}"/>
          </ac:spMkLst>
        </pc:spChg>
        <pc:spChg chg="add mod">
          <ac:chgData name="Hector Gomez Maluenda" userId="ptjpucGL4RaOy/bLENgZqfGAvbO3Mi82sfsR4LFEoaQ=" providerId="None" clId="Web-{DE829824-1CB0-47CE-9113-1F5B45746CED}" dt="2024-07-13T19:24:07.829" v="120" actId="1076"/>
          <ac:spMkLst>
            <pc:docMk/>
            <pc:sldMk cId="3722059700" sldId="437"/>
            <ac:spMk id="4" creationId="{320163BB-D7EE-A1DB-8236-5FA0B3834D61}"/>
          </ac:spMkLst>
        </pc:spChg>
        <pc:spChg chg="mod">
          <ac:chgData name="Hector Gomez Maluenda" userId="ptjpucGL4RaOy/bLENgZqfGAvbO3Mi82sfsR4LFEoaQ=" providerId="None" clId="Web-{DE829824-1CB0-47CE-9113-1F5B45746CED}" dt="2024-07-13T19:21:47.184" v="93" actId="20577"/>
          <ac:spMkLst>
            <pc:docMk/>
            <pc:sldMk cId="3722059700" sldId="437"/>
            <ac:spMk id="6" creationId="{F8B10875-B0DB-CE76-D03F-A0EFC00E59AC}"/>
          </ac:spMkLst>
        </pc:spChg>
        <pc:spChg chg="add del mod">
          <ac:chgData name="Hector Gomez Maluenda" userId="ptjpucGL4RaOy/bLENgZqfGAvbO3Mi82sfsR4LFEoaQ=" providerId="None" clId="Web-{DE829824-1CB0-47CE-9113-1F5B45746CED}" dt="2024-07-13T19:22:16.544" v="99"/>
          <ac:spMkLst>
            <pc:docMk/>
            <pc:sldMk cId="3722059700" sldId="437"/>
            <ac:spMk id="11" creationId="{DCD4FCB1-01DE-DF08-1C26-EB9550684BBB}"/>
          </ac:spMkLst>
        </pc:spChg>
        <pc:picChg chg="del">
          <ac:chgData name="Hector Gomez Maluenda" userId="ptjpucGL4RaOy/bLENgZqfGAvbO3Mi82sfsR4LFEoaQ=" providerId="None" clId="Web-{DE829824-1CB0-47CE-9113-1F5B45746CED}" dt="2024-07-13T19:16:44.018" v="33"/>
          <ac:picMkLst>
            <pc:docMk/>
            <pc:sldMk cId="3722059700" sldId="437"/>
            <ac:picMk id="3" creationId="{A5AEF8CF-1941-468D-35FD-031B70D23B09}"/>
          </ac:picMkLst>
        </pc:picChg>
        <pc:picChg chg="add del mod">
          <ac:chgData name="Hector Gomez Maluenda" userId="ptjpucGL4RaOy/bLENgZqfGAvbO3Mi82sfsR4LFEoaQ=" providerId="None" clId="Web-{DE829824-1CB0-47CE-9113-1F5B45746CED}" dt="2024-07-13T19:22:17.247" v="100"/>
          <ac:picMkLst>
            <pc:docMk/>
            <pc:sldMk cId="3722059700" sldId="437"/>
            <ac:picMk id="7" creationId="{84AC4BC4-8E0A-4D4E-B2C7-5ED24D76B58C}"/>
          </ac:picMkLst>
        </pc:picChg>
        <pc:picChg chg="add del mod">
          <ac:chgData name="Hector Gomez Maluenda" userId="ptjpucGL4RaOy/bLENgZqfGAvbO3Mi82sfsR4LFEoaQ=" providerId="None" clId="Web-{DE829824-1CB0-47CE-9113-1F5B45746CED}" dt="2024-07-13T19:22:14.388" v="98"/>
          <ac:picMkLst>
            <pc:docMk/>
            <pc:sldMk cId="3722059700" sldId="437"/>
            <ac:picMk id="8" creationId="{D66B8E89-6117-8AF8-C1EA-B23B75B873EE}"/>
          </ac:picMkLst>
        </pc:picChg>
        <pc:picChg chg="add mod">
          <ac:chgData name="Hector Gomez Maluenda" userId="ptjpucGL4RaOy/bLENgZqfGAvbO3Mi82sfsR4LFEoaQ=" providerId="None" clId="Web-{DE829824-1CB0-47CE-9113-1F5B45746CED}" dt="2024-07-13T19:24:09.798" v="121" actId="1076"/>
          <ac:picMkLst>
            <pc:docMk/>
            <pc:sldMk cId="3722059700" sldId="437"/>
            <ac:picMk id="12" creationId="{051D7953-686A-1D38-0F6F-9626AF2D016B}"/>
          </ac:picMkLst>
        </pc:picChg>
        <pc:picChg chg="add mod">
          <ac:chgData name="Hector Gomez Maluenda" userId="ptjpucGL4RaOy/bLENgZqfGAvbO3Mi82sfsR4LFEoaQ=" providerId="None" clId="Web-{DE829824-1CB0-47CE-9113-1F5B45746CED}" dt="2024-07-13T19:23:50.406" v="116" actId="14100"/>
          <ac:picMkLst>
            <pc:docMk/>
            <pc:sldMk cId="3722059700" sldId="437"/>
            <ac:picMk id="13" creationId="{E22CEF65-2019-842E-1620-45E615764A7B}"/>
          </ac:picMkLst>
        </pc:picChg>
      </pc:sldChg>
      <pc:sldChg chg="modSp add replId">
        <pc:chgData name="Hector Gomez Maluenda" userId="ptjpucGL4RaOy/bLENgZqfGAvbO3Mi82sfsR4LFEoaQ=" providerId="None" clId="Web-{DE829824-1CB0-47CE-9113-1F5B45746CED}" dt="2024-07-13T19:20:52.917" v="89" actId="20577"/>
        <pc:sldMkLst>
          <pc:docMk/>
          <pc:sldMk cId="2633202906" sldId="438"/>
        </pc:sldMkLst>
        <pc:spChg chg="mod">
          <ac:chgData name="Hector Gomez Maluenda" userId="ptjpucGL4RaOy/bLENgZqfGAvbO3Mi82sfsR4LFEoaQ=" providerId="None" clId="Web-{DE829824-1CB0-47CE-9113-1F5B45746CED}" dt="2024-07-13T19:20:52.917" v="89" actId="20577"/>
          <ac:spMkLst>
            <pc:docMk/>
            <pc:sldMk cId="2633202906" sldId="438"/>
            <ac:spMk id="6" creationId="{F8B10875-B0DB-CE76-D03F-A0EFC00E59AC}"/>
          </ac:spMkLst>
        </pc:spChg>
      </pc:sldChg>
      <pc:sldChg chg="addSp delSp modSp add replId">
        <pc:chgData name="Hector Gomez Maluenda" userId="ptjpucGL4RaOy/bLENgZqfGAvbO3Mi82sfsR4LFEoaQ=" providerId="None" clId="Web-{DE829824-1CB0-47CE-9113-1F5B45746CED}" dt="2024-07-13T19:32:03.688" v="205" actId="20577"/>
        <pc:sldMkLst>
          <pc:docMk/>
          <pc:sldMk cId="3644359209" sldId="439"/>
        </pc:sldMkLst>
        <pc:spChg chg="mod">
          <ac:chgData name="Hector Gomez Maluenda" userId="ptjpucGL4RaOy/bLENgZqfGAvbO3Mi82sfsR4LFEoaQ=" providerId="None" clId="Web-{DE829824-1CB0-47CE-9113-1F5B45746CED}" dt="2024-07-13T19:29:05.510" v="185" actId="20577"/>
          <ac:spMkLst>
            <pc:docMk/>
            <pc:sldMk cId="3644359209" sldId="439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DE829824-1CB0-47CE-9113-1F5B45746CED}" dt="2024-07-13T19:32:03.688" v="205" actId="20577"/>
          <ac:spMkLst>
            <pc:docMk/>
            <pc:sldMk cId="3644359209" sldId="439"/>
            <ac:spMk id="4" creationId="{320163BB-D7EE-A1DB-8236-5FA0B3834D61}"/>
          </ac:spMkLst>
        </pc:spChg>
        <pc:spChg chg="mod">
          <ac:chgData name="Hector Gomez Maluenda" userId="ptjpucGL4RaOy/bLENgZqfGAvbO3Mi82sfsR4LFEoaQ=" providerId="None" clId="Web-{DE829824-1CB0-47CE-9113-1F5B45746CED}" dt="2024-07-13T19:26:01.629" v="124" actId="20577"/>
          <ac:spMkLst>
            <pc:docMk/>
            <pc:sldMk cId="3644359209" sldId="439"/>
            <ac:spMk id="6" creationId="{F8B10875-B0DB-CE76-D03F-A0EFC00E59AC}"/>
          </ac:spMkLst>
        </pc:spChg>
        <pc:picChg chg="add mod">
          <ac:chgData name="Hector Gomez Maluenda" userId="ptjpucGL4RaOy/bLENgZqfGAvbO3Mi82sfsR4LFEoaQ=" providerId="None" clId="Web-{DE829824-1CB0-47CE-9113-1F5B45746CED}" dt="2024-07-13T19:31:00.983" v="199" actId="1076"/>
          <ac:picMkLst>
            <pc:docMk/>
            <pc:sldMk cId="3644359209" sldId="439"/>
            <ac:picMk id="3" creationId="{3EE09D6D-93B1-2FF0-F9E1-07791633AE9F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19:31:08.623" v="201"/>
          <ac:picMkLst>
            <pc:docMk/>
            <pc:sldMk cId="3644359209" sldId="439"/>
            <ac:picMk id="7" creationId="{599591D1-43B9-A911-7509-4D14C96994E6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19:30:55.154" v="198" actId="1076"/>
          <ac:picMkLst>
            <pc:docMk/>
            <pc:sldMk cId="3644359209" sldId="439"/>
            <ac:picMk id="8" creationId="{7F7FD4E6-1640-F72B-7C6F-C17D40C4F247}"/>
          </ac:picMkLst>
        </pc:picChg>
        <pc:picChg chg="del">
          <ac:chgData name="Hector Gomez Maluenda" userId="ptjpucGL4RaOy/bLENgZqfGAvbO3Mi82sfsR4LFEoaQ=" providerId="None" clId="Web-{DE829824-1CB0-47CE-9113-1F5B45746CED}" dt="2024-07-13T19:26:30.443" v="151"/>
          <ac:picMkLst>
            <pc:docMk/>
            <pc:sldMk cId="3644359209" sldId="439"/>
            <ac:picMk id="12" creationId="{051D7953-686A-1D38-0F6F-9626AF2D016B}"/>
          </ac:picMkLst>
        </pc:picChg>
        <pc:picChg chg="del">
          <ac:chgData name="Hector Gomez Maluenda" userId="ptjpucGL4RaOy/bLENgZqfGAvbO3Mi82sfsR4LFEoaQ=" providerId="None" clId="Web-{DE829824-1CB0-47CE-9113-1F5B45746CED}" dt="2024-07-13T19:26:28.052" v="150"/>
          <ac:picMkLst>
            <pc:docMk/>
            <pc:sldMk cId="3644359209" sldId="439"/>
            <ac:picMk id="13" creationId="{E22CEF65-2019-842E-1620-45E615764A7B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19:34:35.286" v="231" actId="1076"/>
        <pc:sldMkLst>
          <pc:docMk/>
          <pc:sldMk cId="1649976664" sldId="440"/>
        </pc:sldMkLst>
        <pc:spChg chg="mod">
          <ac:chgData name="Hector Gomez Maluenda" userId="ptjpucGL4RaOy/bLENgZqfGAvbO3Mi82sfsR4LFEoaQ=" providerId="None" clId="Web-{DE829824-1CB0-47CE-9113-1F5B45746CED}" dt="2024-07-13T19:33:20.971" v="220" actId="20577"/>
          <ac:spMkLst>
            <pc:docMk/>
            <pc:sldMk cId="1649976664" sldId="440"/>
            <ac:spMk id="2" creationId="{541CDC44-E68F-299C-EDB8-EBCA0CE8F400}"/>
          </ac:spMkLst>
        </pc:spChg>
        <pc:spChg chg="del">
          <ac:chgData name="Hector Gomez Maluenda" userId="ptjpucGL4RaOy/bLENgZqfGAvbO3Mi82sfsR4LFEoaQ=" providerId="None" clId="Web-{DE829824-1CB0-47CE-9113-1F5B45746CED}" dt="2024-07-13T19:32:59.814" v="217"/>
          <ac:spMkLst>
            <pc:docMk/>
            <pc:sldMk cId="1649976664" sldId="440"/>
            <ac:spMk id="4" creationId="{320163BB-D7EE-A1DB-8236-5FA0B3834D61}"/>
          </ac:spMkLst>
        </pc:spChg>
        <pc:spChg chg="mod">
          <ac:chgData name="Hector Gomez Maluenda" userId="ptjpucGL4RaOy/bLENgZqfGAvbO3Mi82sfsR4LFEoaQ=" providerId="None" clId="Web-{DE829824-1CB0-47CE-9113-1F5B45746CED}" dt="2024-07-13T19:32:45.205" v="211" actId="20577"/>
          <ac:spMkLst>
            <pc:docMk/>
            <pc:sldMk cId="1649976664" sldId="440"/>
            <ac:spMk id="6" creationId="{F8B10875-B0DB-CE76-D03F-A0EFC00E59AC}"/>
          </ac:spMkLst>
        </pc:spChg>
        <pc:picChg chg="del">
          <ac:chgData name="Hector Gomez Maluenda" userId="ptjpucGL4RaOy/bLENgZqfGAvbO3Mi82sfsR4LFEoaQ=" providerId="None" clId="Web-{DE829824-1CB0-47CE-9113-1F5B45746CED}" dt="2024-07-13T19:32:55.174" v="215"/>
          <ac:picMkLst>
            <pc:docMk/>
            <pc:sldMk cId="1649976664" sldId="440"/>
            <ac:picMk id="3" creationId="{3EE09D6D-93B1-2FF0-F9E1-07791633AE9F}"/>
          </ac:picMkLst>
        </pc:picChg>
        <pc:picChg chg="del">
          <ac:chgData name="Hector Gomez Maluenda" userId="ptjpucGL4RaOy/bLENgZqfGAvbO3Mi82sfsR4LFEoaQ=" providerId="None" clId="Web-{DE829824-1CB0-47CE-9113-1F5B45746CED}" dt="2024-07-13T19:32:54.517" v="214"/>
          <ac:picMkLst>
            <pc:docMk/>
            <pc:sldMk cId="1649976664" sldId="440"/>
            <ac:picMk id="7" creationId="{599591D1-43B9-A911-7509-4D14C96994E6}"/>
          </ac:picMkLst>
        </pc:picChg>
        <pc:picChg chg="del">
          <ac:chgData name="Hector Gomez Maluenda" userId="ptjpucGL4RaOy/bLENgZqfGAvbO3Mi82sfsR4LFEoaQ=" providerId="None" clId="Web-{DE829824-1CB0-47CE-9113-1F5B45746CED}" dt="2024-07-13T19:32:56.517" v="216"/>
          <ac:picMkLst>
            <pc:docMk/>
            <pc:sldMk cId="1649976664" sldId="440"/>
            <ac:picMk id="8" creationId="{7F7FD4E6-1640-F72B-7C6F-C17D40C4F247}"/>
          </ac:picMkLst>
        </pc:picChg>
        <pc:picChg chg="add del mod">
          <ac:chgData name="Hector Gomez Maluenda" userId="ptjpucGL4RaOy/bLENgZqfGAvbO3Mi82sfsR4LFEoaQ=" providerId="None" clId="Web-{DE829824-1CB0-47CE-9113-1F5B45746CED}" dt="2024-07-13T19:33:57.238" v="226"/>
          <ac:picMkLst>
            <pc:docMk/>
            <pc:sldMk cId="1649976664" sldId="440"/>
            <ac:picMk id="11" creationId="{E4A95216-B5CB-0044-BDCD-DD6B726EA26A}"/>
          </ac:picMkLst>
        </pc:picChg>
        <pc:picChg chg="add mod ord">
          <ac:chgData name="Hector Gomez Maluenda" userId="ptjpucGL4RaOy/bLENgZqfGAvbO3Mi82sfsR4LFEoaQ=" providerId="None" clId="Web-{DE829824-1CB0-47CE-9113-1F5B45746CED}" dt="2024-07-13T19:34:35.286" v="231" actId="1076"/>
          <ac:picMkLst>
            <pc:docMk/>
            <pc:sldMk cId="1649976664" sldId="440"/>
            <ac:picMk id="12" creationId="{0B0897A4-7C7F-B06B-E2CA-F1155F6F230E}"/>
          </ac:picMkLst>
        </pc:picChg>
      </pc:sldChg>
      <pc:sldChg chg="delSp modSp add replId">
        <pc:chgData name="Hector Gomez Maluenda" userId="ptjpucGL4RaOy/bLENgZqfGAvbO3Mi82sfsR4LFEoaQ=" providerId="None" clId="Web-{DE829824-1CB0-47CE-9113-1F5B45746CED}" dt="2024-07-13T19:58:09.814" v="332" actId="20577"/>
        <pc:sldMkLst>
          <pc:docMk/>
          <pc:sldMk cId="686510302" sldId="441"/>
        </pc:sldMkLst>
        <pc:spChg chg="mod">
          <ac:chgData name="Hector Gomez Maluenda" userId="ptjpucGL4RaOy/bLENgZqfGAvbO3Mi82sfsR4LFEoaQ=" providerId="None" clId="Web-{DE829824-1CB0-47CE-9113-1F5B45746CED}" dt="2024-07-13T19:58:09.814" v="332" actId="20577"/>
          <ac:spMkLst>
            <pc:docMk/>
            <pc:sldMk cId="686510302" sldId="441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DE829824-1CB0-47CE-9113-1F5B45746CED}" dt="2024-07-13T19:53:18.257" v="234" actId="20577"/>
          <ac:spMkLst>
            <pc:docMk/>
            <pc:sldMk cId="686510302" sldId="441"/>
            <ac:spMk id="6" creationId="{F8B10875-B0DB-CE76-D03F-A0EFC00E59AC}"/>
          </ac:spMkLst>
        </pc:spChg>
        <pc:picChg chg="del">
          <ac:chgData name="Hector Gomez Maluenda" userId="ptjpucGL4RaOy/bLENgZqfGAvbO3Mi82sfsR4LFEoaQ=" providerId="None" clId="Web-{DE829824-1CB0-47CE-9113-1F5B45746CED}" dt="2024-07-13T19:54:20.431" v="245"/>
          <ac:picMkLst>
            <pc:docMk/>
            <pc:sldMk cId="686510302" sldId="441"/>
            <ac:picMk id="8" creationId="{DDCB211F-6103-3ED7-AA92-6C0E95B8DF9C}"/>
          </ac:picMkLst>
        </pc:picChg>
        <pc:picChg chg="del">
          <ac:chgData name="Hector Gomez Maluenda" userId="ptjpucGL4RaOy/bLENgZqfGAvbO3Mi82sfsR4LFEoaQ=" providerId="None" clId="Web-{DE829824-1CB0-47CE-9113-1F5B45746CED}" dt="2024-07-13T19:54:21.228" v="246"/>
          <ac:picMkLst>
            <pc:docMk/>
            <pc:sldMk cId="686510302" sldId="441"/>
            <ac:picMk id="9" creationId="{C9A96609-95E8-C3A9-935B-47E753ADCF88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19:59:23.566" v="345" actId="1076"/>
        <pc:sldMkLst>
          <pc:docMk/>
          <pc:sldMk cId="3307733959" sldId="442"/>
        </pc:sldMkLst>
        <pc:spChg chg="del mod">
          <ac:chgData name="Hector Gomez Maluenda" userId="ptjpucGL4RaOy/bLENgZqfGAvbO3Mi82sfsR4LFEoaQ=" providerId="None" clId="Web-{DE829824-1CB0-47CE-9113-1F5B45746CED}" dt="2024-07-13T19:58:48.722" v="337"/>
          <ac:spMkLst>
            <pc:docMk/>
            <pc:sldMk cId="3307733959" sldId="442"/>
            <ac:spMk id="2" creationId="{541CDC44-E68F-299C-EDB8-EBCA0CE8F400}"/>
          </ac:spMkLst>
        </pc:spChg>
        <pc:spChg chg="add del mod">
          <ac:chgData name="Hector Gomez Maluenda" userId="ptjpucGL4RaOy/bLENgZqfGAvbO3Mi82sfsR4LFEoaQ=" providerId="None" clId="Web-{DE829824-1CB0-47CE-9113-1F5B45746CED}" dt="2024-07-13T19:59:11.472" v="342"/>
          <ac:spMkLst>
            <pc:docMk/>
            <pc:sldMk cId="3307733959" sldId="442"/>
            <ac:spMk id="4" creationId="{40419A42-CAD6-E37C-761C-4D4E04DE91E8}"/>
          </ac:spMkLst>
        </pc:spChg>
        <pc:spChg chg="mod">
          <ac:chgData name="Hector Gomez Maluenda" userId="ptjpucGL4RaOy/bLENgZqfGAvbO3Mi82sfsR4LFEoaQ=" providerId="None" clId="Web-{DE829824-1CB0-47CE-9113-1F5B45746CED}" dt="2024-07-13T19:59:00.331" v="341" actId="20577"/>
          <ac:spMkLst>
            <pc:docMk/>
            <pc:sldMk cId="3307733959" sldId="442"/>
            <ac:spMk id="6" creationId="{F8B10875-B0DB-CE76-D03F-A0EFC00E59AC}"/>
          </ac:spMkLst>
        </pc:spChg>
        <pc:picChg chg="add mod ord">
          <ac:chgData name="Hector Gomez Maluenda" userId="ptjpucGL4RaOy/bLENgZqfGAvbO3Mi82sfsR4LFEoaQ=" providerId="None" clId="Web-{DE829824-1CB0-47CE-9113-1F5B45746CED}" dt="2024-07-13T19:59:23.566" v="345" actId="1076"/>
          <ac:picMkLst>
            <pc:docMk/>
            <pc:sldMk cId="3307733959" sldId="442"/>
            <ac:picMk id="7" creationId="{44FD770A-67CE-DE04-4223-24101FB6F46D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0:48:45.085" v="369" actId="20577"/>
        <pc:sldMkLst>
          <pc:docMk/>
          <pc:sldMk cId="317448013" sldId="443"/>
        </pc:sldMkLst>
        <pc:spChg chg="add del mod">
          <ac:chgData name="Hector Gomez Maluenda" userId="ptjpucGL4RaOy/bLENgZqfGAvbO3Mi82sfsR4LFEoaQ=" providerId="None" clId="Web-{DE829824-1CB0-47CE-9113-1F5B45746CED}" dt="2024-07-13T20:01:09.507" v="351"/>
          <ac:spMkLst>
            <pc:docMk/>
            <pc:sldMk cId="317448013" sldId="443"/>
            <ac:spMk id="3" creationId="{9C4800BA-EF27-E7F9-6DAF-5E04633742FB}"/>
          </ac:spMkLst>
        </pc:spChg>
        <pc:spChg chg="mod">
          <ac:chgData name="Hector Gomez Maluenda" userId="ptjpucGL4RaOy/bLENgZqfGAvbO3Mi82sfsR4LFEoaQ=" providerId="None" clId="Web-{DE829824-1CB0-47CE-9113-1F5B45746CED}" dt="2024-07-13T20:48:45.085" v="369" actId="20577"/>
          <ac:spMkLst>
            <pc:docMk/>
            <pc:sldMk cId="317448013" sldId="443"/>
            <ac:spMk id="6" creationId="{F8B10875-B0DB-CE76-D03F-A0EFC00E59AC}"/>
          </ac:spMkLst>
        </pc:spChg>
        <pc:picChg chg="add mod ord">
          <ac:chgData name="Hector Gomez Maluenda" userId="ptjpucGL4RaOy/bLENgZqfGAvbO3Mi82sfsR4LFEoaQ=" providerId="None" clId="Web-{DE829824-1CB0-47CE-9113-1F5B45746CED}" dt="2024-07-13T20:01:21.070" v="354" actId="1076"/>
          <ac:picMkLst>
            <pc:docMk/>
            <pc:sldMk cId="317448013" sldId="443"/>
            <ac:picMk id="4" creationId="{18F1AC99-111B-56FC-A268-DFD21A433AA0}"/>
          </ac:picMkLst>
        </pc:picChg>
        <pc:picChg chg="del">
          <ac:chgData name="Hector Gomez Maluenda" userId="ptjpucGL4RaOy/bLENgZqfGAvbO3Mi82sfsR4LFEoaQ=" providerId="None" clId="Web-{DE829824-1CB0-47CE-9113-1F5B45746CED}" dt="2024-07-13T20:00:58.772" v="350"/>
          <ac:picMkLst>
            <pc:docMk/>
            <pc:sldMk cId="317448013" sldId="443"/>
            <ac:picMk id="7" creationId="{44FD770A-67CE-DE04-4223-24101FB6F46D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0:52:09.177" v="424" actId="1076"/>
        <pc:sldMkLst>
          <pc:docMk/>
          <pc:sldMk cId="2013752733" sldId="444"/>
        </pc:sldMkLst>
        <pc:spChg chg="add mod">
          <ac:chgData name="Hector Gomez Maluenda" userId="ptjpucGL4RaOy/bLENgZqfGAvbO3Mi82sfsR4LFEoaQ=" providerId="None" clId="Web-{DE829824-1CB0-47CE-9113-1F5B45746CED}" dt="2024-07-13T20:52:09.177" v="424" actId="1076"/>
          <ac:spMkLst>
            <pc:docMk/>
            <pc:sldMk cId="2013752733" sldId="444"/>
            <ac:spMk id="3" creationId="{17AA4AC1-9712-911E-4174-D8EB0E5A4A99}"/>
          </ac:spMkLst>
        </pc:spChg>
        <pc:spChg chg="mod">
          <ac:chgData name="Hector Gomez Maluenda" userId="ptjpucGL4RaOy/bLENgZqfGAvbO3Mi82sfsR4LFEoaQ=" providerId="None" clId="Web-{DE829824-1CB0-47CE-9113-1F5B45746CED}" dt="2024-07-13T20:48:57.226" v="376" actId="20577"/>
          <ac:spMkLst>
            <pc:docMk/>
            <pc:sldMk cId="2013752733" sldId="444"/>
            <ac:spMk id="6" creationId="{F8B10875-B0DB-CE76-D03F-A0EFC00E59AC}"/>
          </ac:spMkLst>
        </pc:spChg>
        <pc:picChg chg="del">
          <ac:chgData name="Hector Gomez Maluenda" userId="ptjpucGL4RaOy/bLENgZqfGAvbO3Mi82sfsR4LFEoaQ=" providerId="None" clId="Web-{DE829824-1CB0-47CE-9113-1F5B45746CED}" dt="2024-07-13T20:48:59.898" v="377"/>
          <ac:picMkLst>
            <pc:docMk/>
            <pc:sldMk cId="2013752733" sldId="444"/>
            <ac:picMk id="4" creationId="{18F1AC99-111B-56FC-A268-DFD21A433AA0}"/>
          </ac:picMkLst>
        </pc:picChg>
        <pc:picChg chg="add mod">
          <ac:chgData name="Hector Gomez Maluenda" userId="ptjpucGL4RaOy/bLENgZqfGAvbO3Mi82sfsR4LFEoaQ=" providerId="None" clId="Web-{DE829824-1CB0-47CE-9113-1F5B45746CED}" dt="2024-07-13T20:50:39.312" v="402" actId="14100"/>
          <ac:picMkLst>
            <pc:docMk/>
            <pc:sldMk cId="2013752733" sldId="444"/>
            <ac:picMk id="7" creationId="{7AF7743D-1565-B9FC-37E2-C70869B1FE18}"/>
          </ac:picMkLst>
        </pc:picChg>
        <pc:picChg chg="add mod">
          <ac:chgData name="Hector Gomez Maluenda" userId="ptjpucGL4RaOy/bLENgZqfGAvbO3Mi82sfsR4LFEoaQ=" providerId="None" clId="Web-{DE829824-1CB0-47CE-9113-1F5B45746CED}" dt="2024-07-13T20:50:43.781" v="404" actId="14100"/>
          <ac:picMkLst>
            <pc:docMk/>
            <pc:sldMk cId="2013752733" sldId="444"/>
            <ac:picMk id="8" creationId="{3C25FB2D-7985-5FD5-E1B7-3953360FEE24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0:52:47.461" v="431"/>
        <pc:sldMkLst>
          <pc:docMk/>
          <pc:sldMk cId="2326533547" sldId="445"/>
        </pc:sldMkLst>
        <pc:spChg chg="del">
          <ac:chgData name="Hector Gomez Maluenda" userId="ptjpucGL4RaOy/bLENgZqfGAvbO3Mi82sfsR4LFEoaQ=" providerId="None" clId="Web-{DE829824-1CB0-47CE-9113-1F5B45746CED}" dt="2024-07-13T20:52:37.851" v="430"/>
          <ac:spMkLst>
            <pc:docMk/>
            <pc:sldMk cId="2326533547" sldId="445"/>
            <ac:spMk id="3" creationId="{17AA4AC1-9712-911E-4174-D8EB0E5A4A99}"/>
          </ac:spMkLst>
        </pc:spChg>
        <pc:spChg chg="add del mod">
          <ac:chgData name="Hector Gomez Maluenda" userId="ptjpucGL4RaOy/bLENgZqfGAvbO3Mi82sfsR4LFEoaQ=" providerId="None" clId="Web-{DE829824-1CB0-47CE-9113-1F5B45746CED}" dt="2024-07-13T20:52:47.461" v="431"/>
          <ac:spMkLst>
            <pc:docMk/>
            <pc:sldMk cId="2326533547" sldId="445"/>
            <ac:spMk id="4" creationId="{1701E3C6-69C2-2205-673C-4B461F7C82A3}"/>
          </ac:spMkLst>
        </pc:spChg>
        <pc:spChg chg="mod">
          <ac:chgData name="Hector Gomez Maluenda" userId="ptjpucGL4RaOy/bLENgZqfGAvbO3Mi82sfsR4LFEoaQ=" providerId="None" clId="Web-{DE829824-1CB0-47CE-9113-1F5B45746CED}" dt="2024-07-13T20:52:35.101" v="429" actId="20577"/>
          <ac:spMkLst>
            <pc:docMk/>
            <pc:sldMk cId="2326533547" sldId="445"/>
            <ac:spMk id="6" creationId="{F8B10875-B0DB-CE76-D03F-A0EFC00E59AC}"/>
          </ac:spMkLst>
        </pc:spChg>
        <pc:picChg chg="del">
          <ac:chgData name="Hector Gomez Maluenda" userId="ptjpucGL4RaOy/bLENgZqfGAvbO3Mi82sfsR4LFEoaQ=" providerId="None" clId="Web-{DE829824-1CB0-47CE-9113-1F5B45746CED}" dt="2024-07-13T20:52:22.803" v="426"/>
          <ac:picMkLst>
            <pc:docMk/>
            <pc:sldMk cId="2326533547" sldId="445"/>
            <ac:picMk id="7" creationId="{7AF7743D-1565-B9FC-37E2-C70869B1FE18}"/>
          </ac:picMkLst>
        </pc:picChg>
        <pc:picChg chg="del">
          <ac:chgData name="Hector Gomez Maluenda" userId="ptjpucGL4RaOy/bLENgZqfGAvbO3Mi82sfsR4LFEoaQ=" providerId="None" clId="Web-{DE829824-1CB0-47CE-9113-1F5B45746CED}" dt="2024-07-13T20:52:23.538" v="427"/>
          <ac:picMkLst>
            <pc:docMk/>
            <pc:sldMk cId="2326533547" sldId="445"/>
            <ac:picMk id="8" creationId="{3C25FB2D-7985-5FD5-E1B7-3953360FEE24}"/>
          </ac:picMkLst>
        </pc:picChg>
        <pc:picChg chg="add mod ord">
          <ac:chgData name="Hector Gomez Maluenda" userId="ptjpucGL4RaOy/bLENgZqfGAvbO3Mi82sfsR4LFEoaQ=" providerId="None" clId="Web-{DE829824-1CB0-47CE-9113-1F5B45746CED}" dt="2024-07-13T20:52:47.461" v="431"/>
          <ac:picMkLst>
            <pc:docMk/>
            <pc:sldMk cId="2326533547" sldId="445"/>
            <ac:picMk id="9" creationId="{EC3699E5-0EDF-7E05-1D9D-E4C6C99A6C63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0:54:36.036" v="441" actId="1076"/>
        <pc:sldMkLst>
          <pc:docMk/>
          <pc:sldMk cId="1673139895" sldId="446"/>
        </pc:sldMkLst>
        <pc:spChg chg="add del mod">
          <ac:chgData name="Hector Gomez Maluenda" userId="ptjpucGL4RaOy/bLENgZqfGAvbO3Mi82sfsR4LFEoaQ=" providerId="None" clId="Web-{DE829824-1CB0-47CE-9113-1F5B45746CED}" dt="2024-07-13T20:54:26.957" v="438"/>
          <ac:spMkLst>
            <pc:docMk/>
            <pc:sldMk cId="1673139895" sldId="446"/>
            <ac:spMk id="3" creationId="{D846B782-5906-D711-E7CE-CEEBC60476E5}"/>
          </ac:spMkLst>
        </pc:spChg>
        <pc:picChg chg="add mod">
          <ac:chgData name="Hector Gomez Maluenda" userId="ptjpucGL4RaOy/bLENgZqfGAvbO3Mi82sfsR4LFEoaQ=" providerId="None" clId="Web-{DE829824-1CB0-47CE-9113-1F5B45746CED}" dt="2024-07-13T20:54:36.036" v="441" actId="1076"/>
          <ac:picMkLst>
            <pc:docMk/>
            <pc:sldMk cId="1673139895" sldId="446"/>
            <ac:picMk id="4" creationId="{B19B189F-2CCE-B07C-192B-2C354AC4E167}"/>
          </ac:picMkLst>
        </pc:picChg>
        <pc:picChg chg="del">
          <ac:chgData name="Hector Gomez Maluenda" userId="ptjpucGL4RaOy/bLENgZqfGAvbO3Mi82sfsR4LFEoaQ=" providerId="None" clId="Web-{DE829824-1CB0-47CE-9113-1F5B45746CED}" dt="2024-07-13T20:53:34.090" v="433"/>
          <ac:picMkLst>
            <pc:docMk/>
            <pc:sldMk cId="1673139895" sldId="446"/>
            <ac:picMk id="9" creationId="{EC3699E5-0EDF-7E05-1D9D-E4C6C99A6C63}"/>
          </ac:picMkLst>
        </pc:picChg>
      </pc:sldChg>
      <pc:sldChg chg="add del replId">
        <pc:chgData name="Hector Gomez Maluenda" userId="ptjpucGL4RaOy/bLENgZqfGAvbO3Mi82sfsR4LFEoaQ=" providerId="None" clId="Web-{DE829824-1CB0-47CE-9113-1F5B45746CED}" dt="2024-07-13T20:54:13.702" v="437"/>
        <pc:sldMkLst>
          <pc:docMk/>
          <pc:sldMk cId="24644729" sldId="447"/>
        </pc:sldMkLst>
      </pc:sldChg>
      <pc:sldChg chg="add del replId">
        <pc:chgData name="Hector Gomez Maluenda" userId="ptjpucGL4RaOy/bLENgZqfGAvbO3Mi82sfsR4LFEoaQ=" providerId="None" clId="Web-{DE829824-1CB0-47CE-9113-1F5B45746CED}" dt="2024-07-13T20:53:48.341" v="435"/>
        <pc:sldMkLst>
          <pc:docMk/>
          <pc:sldMk cId="605702717" sldId="447"/>
        </pc:sldMkLst>
      </pc:sldChg>
      <pc:sldChg chg="addSp delSp modSp add replId">
        <pc:chgData name="Hector Gomez Maluenda" userId="ptjpucGL4RaOy/bLENgZqfGAvbO3Mi82sfsR4LFEoaQ=" providerId="None" clId="Web-{DE829824-1CB0-47CE-9113-1F5B45746CED}" dt="2024-07-13T20:55:22.539" v="450" actId="1076"/>
        <pc:sldMkLst>
          <pc:docMk/>
          <pc:sldMk cId="1135574367" sldId="447"/>
        </pc:sldMkLst>
        <pc:spChg chg="mod">
          <ac:chgData name="Hector Gomez Maluenda" userId="ptjpucGL4RaOy/bLENgZqfGAvbO3Mi82sfsR4LFEoaQ=" providerId="None" clId="Web-{DE829824-1CB0-47CE-9113-1F5B45746CED}" dt="2024-07-13T20:54:51.662" v="444" actId="20577"/>
          <ac:spMkLst>
            <pc:docMk/>
            <pc:sldMk cId="1135574367" sldId="447"/>
            <ac:spMk id="6" creationId="{F8B10875-B0DB-CE76-D03F-A0EFC00E59AC}"/>
          </ac:spMkLst>
        </pc:spChg>
        <pc:picChg chg="add del mod">
          <ac:chgData name="Hector Gomez Maluenda" userId="ptjpucGL4RaOy/bLENgZqfGAvbO3Mi82sfsR4LFEoaQ=" providerId="None" clId="Web-{DE829824-1CB0-47CE-9113-1F5B45746CED}" dt="2024-07-13T20:55:05.913" v="447"/>
          <ac:picMkLst>
            <pc:docMk/>
            <pc:sldMk cId="1135574367" sldId="447"/>
            <ac:picMk id="2" creationId="{6B735B61-B5CE-64C2-D13C-129D9E7A9034}"/>
          </ac:picMkLst>
        </pc:picChg>
        <pc:picChg chg="add mod">
          <ac:chgData name="Hector Gomez Maluenda" userId="ptjpucGL4RaOy/bLENgZqfGAvbO3Mi82sfsR4LFEoaQ=" providerId="None" clId="Web-{DE829824-1CB0-47CE-9113-1F5B45746CED}" dt="2024-07-13T20:55:22.539" v="450" actId="1076"/>
          <ac:picMkLst>
            <pc:docMk/>
            <pc:sldMk cId="1135574367" sldId="447"/>
            <ac:picMk id="3" creationId="{90CCB6AF-65B8-D318-4865-8BB132CD4462}"/>
          </ac:picMkLst>
        </pc:picChg>
        <pc:picChg chg="del">
          <ac:chgData name="Hector Gomez Maluenda" userId="ptjpucGL4RaOy/bLENgZqfGAvbO3Mi82sfsR4LFEoaQ=" providerId="None" clId="Web-{DE829824-1CB0-47CE-9113-1F5B45746CED}" dt="2024-07-13T20:54:52.631" v="445"/>
          <ac:picMkLst>
            <pc:docMk/>
            <pc:sldMk cId="1135574367" sldId="447"/>
            <ac:picMk id="4" creationId="{B19B189F-2CCE-B07C-192B-2C354AC4E167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0:56:02.433" v="457" actId="1076"/>
        <pc:sldMkLst>
          <pc:docMk/>
          <pc:sldMk cId="743662299" sldId="448"/>
        </pc:sldMkLst>
        <pc:spChg chg="mod">
          <ac:chgData name="Hector Gomez Maluenda" userId="ptjpucGL4RaOy/bLENgZqfGAvbO3Mi82sfsR4LFEoaQ=" providerId="None" clId="Web-{DE829824-1CB0-47CE-9113-1F5B45746CED}" dt="2024-07-13T20:55:44.822" v="453" actId="20577"/>
          <ac:spMkLst>
            <pc:docMk/>
            <pc:sldMk cId="743662299" sldId="448"/>
            <ac:spMk id="6" creationId="{F8B10875-B0DB-CE76-D03F-A0EFC00E59AC}"/>
          </ac:spMkLst>
        </pc:spChg>
        <pc:picChg chg="add mod">
          <ac:chgData name="Hector Gomez Maluenda" userId="ptjpucGL4RaOy/bLENgZqfGAvbO3Mi82sfsR4LFEoaQ=" providerId="None" clId="Web-{DE829824-1CB0-47CE-9113-1F5B45746CED}" dt="2024-07-13T20:56:02.433" v="457" actId="1076"/>
          <ac:picMkLst>
            <pc:docMk/>
            <pc:sldMk cId="743662299" sldId="448"/>
            <ac:picMk id="2" creationId="{41E88BDD-A2A3-AD31-7991-01BBE185E483}"/>
          </ac:picMkLst>
        </pc:picChg>
        <pc:picChg chg="del">
          <ac:chgData name="Hector Gomez Maluenda" userId="ptjpucGL4RaOy/bLENgZqfGAvbO3Mi82sfsR4LFEoaQ=" providerId="None" clId="Web-{DE829824-1CB0-47CE-9113-1F5B45746CED}" dt="2024-07-13T20:55:45.838" v="454"/>
          <ac:picMkLst>
            <pc:docMk/>
            <pc:sldMk cId="743662299" sldId="448"/>
            <ac:picMk id="3" creationId="{90CCB6AF-65B8-D318-4865-8BB132CD4462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1:06:29.323" v="464" actId="1076"/>
        <pc:sldMkLst>
          <pc:docMk/>
          <pc:sldMk cId="2340256609" sldId="449"/>
        </pc:sldMkLst>
        <pc:spChg chg="mod">
          <ac:chgData name="Hector Gomez Maluenda" userId="ptjpucGL4RaOy/bLENgZqfGAvbO3Mi82sfsR4LFEoaQ=" providerId="None" clId="Web-{DE829824-1CB0-47CE-9113-1F5B45746CED}" dt="2024-07-13T20:58:31.584" v="460" actId="20577"/>
          <ac:spMkLst>
            <pc:docMk/>
            <pc:sldMk cId="2340256609" sldId="449"/>
            <ac:spMk id="6" creationId="{F8B10875-B0DB-CE76-D03F-A0EFC00E59AC}"/>
          </ac:spMkLst>
        </pc:spChg>
        <pc:picChg chg="del">
          <ac:chgData name="Hector Gomez Maluenda" userId="ptjpucGL4RaOy/bLENgZqfGAvbO3Mi82sfsR4LFEoaQ=" providerId="None" clId="Web-{DE829824-1CB0-47CE-9113-1F5B45746CED}" dt="2024-07-13T20:58:33.819" v="461"/>
          <ac:picMkLst>
            <pc:docMk/>
            <pc:sldMk cId="2340256609" sldId="449"/>
            <ac:picMk id="2" creationId="{41E88BDD-A2A3-AD31-7991-01BBE185E483}"/>
          </ac:picMkLst>
        </pc:picChg>
        <pc:picChg chg="add mod">
          <ac:chgData name="Hector Gomez Maluenda" userId="ptjpucGL4RaOy/bLENgZqfGAvbO3Mi82sfsR4LFEoaQ=" providerId="None" clId="Web-{DE829824-1CB0-47CE-9113-1F5B45746CED}" dt="2024-07-13T21:06:29.323" v="464" actId="1076"/>
          <ac:picMkLst>
            <pc:docMk/>
            <pc:sldMk cId="2340256609" sldId="449"/>
            <ac:picMk id="3" creationId="{26AC2CAD-2A8E-6D6C-AAF3-5E645290BFB6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1:10:02.889" v="488" actId="1076"/>
        <pc:sldMkLst>
          <pc:docMk/>
          <pc:sldMk cId="2773249308" sldId="450"/>
        </pc:sldMkLst>
        <pc:spChg chg="mod">
          <ac:chgData name="Hector Gomez Maluenda" userId="ptjpucGL4RaOy/bLENgZqfGAvbO3Mi82sfsR4LFEoaQ=" providerId="None" clId="Web-{DE829824-1CB0-47CE-9113-1F5B45746CED}" dt="2024-07-13T21:09:37.372" v="481" actId="20577"/>
          <ac:spMkLst>
            <pc:docMk/>
            <pc:sldMk cId="2773249308" sldId="450"/>
            <ac:spMk id="6" creationId="{F8B10875-B0DB-CE76-D03F-A0EFC00E59AC}"/>
          </ac:spMkLst>
        </pc:spChg>
        <pc:spChg chg="add mod">
          <ac:chgData name="Hector Gomez Maluenda" userId="ptjpucGL4RaOy/bLENgZqfGAvbO3Mi82sfsR4LFEoaQ=" providerId="None" clId="Web-{DE829824-1CB0-47CE-9113-1F5B45746CED}" dt="2024-07-13T21:10:02.889" v="488" actId="1076"/>
          <ac:spMkLst>
            <pc:docMk/>
            <pc:sldMk cId="2773249308" sldId="450"/>
            <ac:spMk id="7" creationId="{0B6AB363-E9BB-DDF6-831A-65FFCBE4874B}"/>
          </ac:spMkLst>
        </pc:spChg>
        <pc:picChg chg="add mod">
          <ac:chgData name="Hector Gomez Maluenda" userId="ptjpucGL4RaOy/bLENgZqfGAvbO3Mi82sfsR4LFEoaQ=" providerId="None" clId="Web-{DE829824-1CB0-47CE-9113-1F5B45746CED}" dt="2024-07-13T21:07:59.784" v="469" actId="1076"/>
          <ac:picMkLst>
            <pc:docMk/>
            <pc:sldMk cId="2773249308" sldId="450"/>
            <ac:picMk id="2" creationId="{49C1C6A5-3E0F-74D5-7936-FBACEA0FD587}"/>
          </ac:picMkLst>
        </pc:picChg>
        <pc:picChg chg="del">
          <ac:chgData name="Hector Gomez Maluenda" userId="ptjpucGL4RaOy/bLENgZqfGAvbO3Mi82sfsR4LFEoaQ=" providerId="None" clId="Web-{DE829824-1CB0-47CE-9113-1F5B45746CED}" dt="2024-07-13T21:06:50.997" v="466"/>
          <ac:picMkLst>
            <pc:docMk/>
            <pc:sldMk cId="2773249308" sldId="450"/>
            <ac:picMk id="3" creationId="{26AC2CAD-2A8E-6D6C-AAF3-5E645290BFB6}"/>
          </ac:picMkLst>
        </pc:picChg>
        <pc:picChg chg="add del mod">
          <ac:chgData name="Hector Gomez Maluenda" userId="ptjpucGL4RaOy/bLENgZqfGAvbO3Mi82sfsR4LFEoaQ=" providerId="None" clId="Web-{DE829824-1CB0-47CE-9113-1F5B45746CED}" dt="2024-07-13T21:08:21.976" v="471"/>
          <ac:picMkLst>
            <pc:docMk/>
            <pc:sldMk cId="2773249308" sldId="450"/>
            <ac:picMk id="4" creationId="{DE87AC9A-E23E-0A6D-D833-B6014F9C2C44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1:25:37.713" v="538" actId="20577"/>
        <pc:sldMkLst>
          <pc:docMk/>
          <pc:sldMk cId="2692906313" sldId="451"/>
        </pc:sldMkLst>
        <pc:spChg chg="del">
          <ac:chgData name="Hector Gomez Maluenda" userId="ptjpucGL4RaOy/bLENgZqfGAvbO3Mi82sfsR4LFEoaQ=" providerId="None" clId="Web-{DE829824-1CB0-47CE-9113-1F5B45746CED}" dt="2024-07-13T21:17:57.521" v="491"/>
          <ac:spMkLst>
            <pc:docMk/>
            <pc:sldMk cId="2692906313" sldId="451"/>
            <ac:spMk id="7" creationId="{0B6AB363-E9BB-DDF6-831A-65FFCBE4874B}"/>
          </ac:spMkLst>
        </pc:spChg>
        <pc:spChg chg="add mod">
          <ac:chgData name="Hector Gomez Maluenda" userId="ptjpucGL4RaOy/bLENgZqfGAvbO3Mi82sfsR4LFEoaQ=" providerId="None" clId="Web-{DE829824-1CB0-47CE-9113-1F5B45746CED}" dt="2024-07-13T21:25:37.713" v="538" actId="20577"/>
          <ac:spMkLst>
            <pc:docMk/>
            <pc:sldMk cId="2692906313" sldId="451"/>
            <ac:spMk id="9" creationId="{491F60BA-0C59-E912-EA95-74FED92CAE61}"/>
          </ac:spMkLst>
        </pc:spChg>
        <pc:picChg chg="del">
          <ac:chgData name="Hector Gomez Maluenda" userId="ptjpucGL4RaOy/bLENgZqfGAvbO3Mi82sfsR4LFEoaQ=" providerId="None" clId="Web-{DE829824-1CB0-47CE-9113-1F5B45746CED}" dt="2024-07-13T21:17:45.395" v="490"/>
          <ac:picMkLst>
            <pc:docMk/>
            <pc:sldMk cId="2692906313" sldId="451"/>
            <ac:picMk id="2" creationId="{49C1C6A5-3E0F-74D5-7936-FBACEA0FD587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21:23:45.970" v="523"/>
          <ac:picMkLst>
            <pc:docMk/>
            <pc:sldMk cId="2692906313" sldId="451"/>
            <ac:picMk id="3" creationId="{27D455A4-848E-3925-6BE1-8A8145450656}"/>
          </ac:picMkLst>
        </pc:picChg>
        <pc:picChg chg="add del mod">
          <ac:chgData name="Hector Gomez Maluenda" userId="ptjpucGL4RaOy/bLENgZqfGAvbO3Mi82sfsR4LFEoaQ=" providerId="None" clId="Web-{DE829824-1CB0-47CE-9113-1F5B45746CED}" dt="2024-07-13T21:23:04.170" v="510"/>
          <ac:picMkLst>
            <pc:docMk/>
            <pc:sldMk cId="2692906313" sldId="451"/>
            <ac:picMk id="4" creationId="{20133DD4-7101-8335-C2FB-510A31105FCF}"/>
          </ac:picMkLst>
        </pc:picChg>
        <pc:picChg chg="add mod">
          <ac:chgData name="Hector Gomez Maluenda" userId="ptjpucGL4RaOy/bLENgZqfGAvbO3Mi82sfsR4LFEoaQ=" providerId="None" clId="Web-{DE829824-1CB0-47CE-9113-1F5B45746CED}" dt="2024-07-13T21:23:38.829" v="521" actId="1076"/>
          <ac:picMkLst>
            <pc:docMk/>
            <pc:sldMk cId="2692906313" sldId="451"/>
            <ac:picMk id="8" creationId="{E8A30B12-7FC8-1FDC-0124-46BB435E451C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1:19:47.795" v="501"/>
        <pc:sldMkLst>
          <pc:docMk/>
          <pc:sldMk cId="865101948" sldId="452"/>
        </pc:sldMkLst>
        <pc:picChg chg="add mod ord">
          <ac:chgData name="Hector Gomez Maluenda" userId="ptjpucGL4RaOy/bLENgZqfGAvbO3Mi82sfsR4LFEoaQ=" providerId="None" clId="Web-{DE829824-1CB0-47CE-9113-1F5B45746CED}" dt="2024-07-13T21:19:45.592" v="500"/>
          <ac:picMkLst>
            <pc:docMk/>
            <pc:sldMk cId="865101948" sldId="452"/>
            <ac:picMk id="2" creationId="{BA0CBBC8-7C8B-7AF5-1FCB-457056997ED8}"/>
          </ac:picMkLst>
        </pc:picChg>
        <pc:picChg chg="del">
          <ac:chgData name="Hector Gomez Maluenda" userId="ptjpucGL4RaOy/bLENgZqfGAvbO3Mi82sfsR4LFEoaQ=" providerId="None" clId="Web-{DE829824-1CB0-47CE-9113-1F5B45746CED}" dt="2024-07-13T21:19:47.795" v="501"/>
          <ac:picMkLst>
            <pc:docMk/>
            <pc:sldMk cId="865101948" sldId="452"/>
            <ac:picMk id="3" creationId="{27D455A4-848E-3925-6BE1-8A8145450656}"/>
          </ac:picMkLst>
        </pc:picChg>
      </pc:sldChg>
      <pc:sldChg chg="add replId">
        <pc:chgData name="Hector Gomez Maluenda" userId="ptjpucGL4RaOy/bLENgZqfGAvbO3Mi82sfsR4LFEoaQ=" providerId="None" clId="Web-{DE829824-1CB0-47CE-9113-1F5B45746CED}" dt="2024-07-13T21:20:03.733" v="502"/>
        <pc:sldMkLst>
          <pc:docMk/>
          <pc:sldMk cId="2349346353" sldId="453"/>
        </pc:sldMkLst>
      </pc:sldChg>
      <pc:sldChg chg="addSp delSp modSp add replId">
        <pc:chgData name="Hector Gomez Maluenda" userId="ptjpucGL4RaOy/bLENgZqfGAvbO3Mi82sfsR4LFEoaQ=" providerId="None" clId="Web-{DE829824-1CB0-47CE-9113-1F5B45746CED}" dt="2024-07-13T21:44:10.489" v="631" actId="1076"/>
        <pc:sldMkLst>
          <pc:docMk/>
          <pc:sldMk cId="437551276" sldId="454"/>
        </pc:sldMkLst>
        <pc:spChg chg="mod">
          <ac:chgData name="Hector Gomez Maluenda" userId="ptjpucGL4RaOy/bLENgZqfGAvbO3Mi82sfsR4LFEoaQ=" providerId="None" clId="Web-{DE829824-1CB0-47CE-9113-1F5B45746CED}" dt="2024-07-13T21:44:02.035" v="629" actId="1076"/>
          <ac:spMkLst>
            <pc:docMk/>
            <pc:sldMk cId="437551276" sldId="454"/>
            <ac:spMk id="2" creationId="{541CDC44-E68F-299C-EDB8-EBCA0CE8F400}"/>
          </ac:spMkLst>
        </pc:spChg>
        <pc:spChg chg="del mod">
          <ac:chgData name="Hector Gomez Maluenda" userId="ptjpucGL4RaOy/bLENgZqfGAvbO3Mi82sfsR4LFEoaQ=" providerId="None" clId="Web-{DE829824-1CB0-47CE-9113-1F5B45746CED}" dt="2024-07-13T21:38:32.667" v="565"/>
          <ac:spMkLst>
            <pc:docMk/>
            <pc:sldMk cId="437551276" sldId="454"/>
            <ac:spMk id="4" creationId="{320163BB-D7EE-A1DB-8236-5FA0B3834D61}"/>
          </ac:spMkLst>
        </pc:spChg>
        <pc:spChg chg="mod">
          <ac:chgData name="Hector Gomez Maluenda" userId="ptjpucGL4RaOy/bLENgZqfGAvbO3Mi82sfsR4LFEoaQ=" providerId="None" clId="Web-{DE829824-1CB0-47CE-9113-1F5B45746CED}" dt="2024-07-13T21:44:02.035" v="628" actId="1076"/>
          <ac:spMkLst>
            <pc:docMk/>
            <pc:sldMk cId="437551276" sldId="454"/>
            <ac:spMk id="5" creationId="{7B24E977-81D0-4340-CEE2-8863B9487E1B}"/>
          </ac:spMkLst>
        </pc:spChg>
        <pc:spChg chg="mod">
          <ac:chgData name="Hector Gomez Maluenda" userId="ptjpucGL4RaOy/bLENgZqfGAvbO3Mi82sfsR4LFEoaQ=" providerId="None" clId="Web-{DE829824-1CB0-47CE-9113-1F5B45746CED}" dt="2024-07-13T21:35:05.011" v="557" actId="20577"/>
          <ac:spMkLst>
            <pc:docMk/>
            <pc:sldMk cId="437551276" sldId="454"/>
            <ac:spMk id="6" creationId="{F8B10875-B0DB-CE76-D03F-A0EFC00E59AC}"/>
          </ac:spMkLst>
        </pc:spChg>
        <pc:spChg chg="mod">
          <ac:chgData name="Hector Gomez Maluenda" userId="ptjpucGL4RaOy/bLENgZqfGAvbO3Mi82sfsR4LFEoaQ=" providerId="None" clId="Web-{DE829824-1CB0-47CE-9113-1F5B45746CED}" dt="2024-07-13T21:44:02.035" v="627" actId="1076"/>
          <ac:spMkLst>
            <pc:docMk/>
            <pc:sldMk cId="437551276" sldId="454"/>
            <ac:spMk id="10" creationId="{4B7D443D-AEB6-DC33-3EC2-01CD79BC4C4B}"/>
          </ac:spMkLst>
        </pc:spChg>
        <pc:picChg chg="del">
          <ac:chgData name="Hector Gomez Maluenda" userId="ptjpucGL4RaOy/bLENgZqfGAvbO3Mi82sfsR4LFEoaQ=" providerId="None" clId="Web-{DE829824-1CB0-47CE-9113-1F5B45746CED}" dt="2024-07-13T21:35:07.417" v="558"/>
          <ac:picMkLst>
            <pc:docMk/>
            <pc:sldMk cId="437551276" sldId="454"/>
            <ac:picMk id="3" creationId="{3EE09D6D-93B1-2FF0-F9E1-07791633AE9F}"/>
          </ac:picMkLst>
        </pc:picChg>
        <pc:picChg chg="del">
          <ac:chgData name="Hector Gomez Maluenda" userId="ptjpucGL4RaOy/bLENgZqfGAvbO3Mi82sfsR4LFEoaQ=" providerId="None" clId="Web-{DE829824-1CB0-47CE-9113-1F5B45746CED}" dt="2024-07-13T21:35:08.089" v="559"/>
          <ac:picMkLst>
            <pc:docMk/>
            <pc:sldMk cId="437551276" sldId="454"/>
            <ac:picMk id="7" creationId="{599591D1-43B9-A911-7509-4D14C96994E6}"/>
          </ac:picMkLst>
        </pc:picChg>
        <pc:picChg chg="del">
          <ac:chgData name="Hector Gomez Maluenda" userId="ptjpucGL4RaOy/bLENgZqfGAvbO3Mi82sfsR4LFEoaQ=" providerId="None" clId="Web-{DE829824-1CB0-47CE-9113-1F5B45746CED}" dt="2024-07-13T21:35:08.714" v="560"/>
          <ac:picMkLst>
            <pc:docMk/>
            <pc:sldMk cId="437551276" sldId="454"/>
            <ac:picMk id="8" creationId="{7F7FD4E6-1640-F72B-7C6F-C17D40C4F247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21:44:10.458" v="630" actId="1076"/>
          <ac:picMkLst>
            <pc:docMk/>
            <pc:sldMk cId="437551276" sldId="454"/>
            <ac:picMk id="11" creationId="{6CBF6A4E-D42C-9682-D3C7-FED0F070167D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21:44:10.489" v="631" actId="1076"/>
          <ac:picMkLst>
            <pc:docMk/>
            <pc:sldMk cId="437551276" sldId="454"/>
            <ac:picMk id="12" creationId="{BAB43326-D9F5-03ED-536C-DF88BB33DBAA}"/>
          </ac:picMkLst>
        </pc:picChg>
      </pc:sldChg>
      <pc:sldChg chg="addSp delSp modSp add replId delAnim">
        <pc:chgData name="Hector Gomez Maluenda" userId="ptjpucGL4RaOy/bLENgZqfGAvbO3Mi82sfsR4LFEoaQ=" providerId="None" clId="Web-{DE829824-1CB0-47CE-9113-1F5B45746CED}" dt="2024-07-13T22:03:49.391" v="782" actId="20577"/>
        <pc:sldMkLst>
          <pc:docMk/>
          <pc:sldMk cId="3444970699" sldId="455"/>
        </pc:sldMkLst>
        <pc:spChg chg="add del mod">
          <ac:chgData name="Hector Gomez Maluenda" userId="ptjpucGL4RaOy/bLENgZqfGAvbO3Mi82sfsR4LFEoaQ=" providerId="None" clId="Web-{DE829824-1CB0-47CE-9113-1F5B45746CED}" dt="2024-07-13T21:55:21.634" v="674"/>
          <ac:spMkLst>
            <pc:docMk/>
            <pc:sldMk cId="3444970699" sldId="455"/>
            <ac:spMk id="3" creationId="{BCD1DAB3-7A9F-0887-8EB9-9F42E4815BA4}"/>
          </ac:spMkLst>
        </pc:spChg>
        <pc:spChg chg="add mod">
          <ac:chgData name="Hector Gomez Maluenda" userId="ptjpucGL4RaOy/bLENgZqfGAvbO3Mi82sfsR4LFEoaQ=" providerId="None" clId="Web-{DE829824-1CB0-47CE-9113-1F5B45746CED}" dt="2024-07-13T21:54:34.100" v="669" actId="20577"/>
          <ac:spMkLst>
            <pc:docMk/>
            <pc:sldMk cId="3444970699" sldId="455"/>
            <ac:spMk id="7" creationId="{33C611D4-3D03-966A-6332-3FFAB1098167}"/>
          </ac:spMkLst>
        </pc:spChg>
        <pc:spChg chg="add mod">
          <ac:chgData name="Hector Gomez Maluenda" userId="ptjpucGL4RaOy/bLENgZqfGAvbO3Mi82sfsR4LFEoaQ=" providerId="None" clId="Web-{DE829824-1CB0-47CE-9113-1F5B45746CED}" dt="2024-07-13T21:56:44.126" v="703" actId="20577"/>
          <ac:spMkLst>
            <pc:docMk/>
            <pc:sldMk cId="3444970699" sldId="455"/>
            <ac:spMk id="8" creationId="{F64D95FF-DC31-8638-CE82-988E5280E5E7}"/>
          </ac:spMkLst>
        </pc:spChg>
        <pc:spChg chg="del mod">
          <ac:chgData name="Hector Gomez Maluenda" userId="ptjpucGL4RaOy/bLENgZqfGAvbO3Mi82sfsR4LFEoaQ=" providerId="None" clId="Web-{DE829824-1CB0-47CE-9113-1F5B45746CED}" dt="2024-07-13T21:53:30.751" v="644"/>
          <ac:spMkLst>
            <pc:docMk/>
            <pc:sldMk cId="3444970699" sldId="455"/>
            <ac:spMk id="11" creationId="{00000000-0000-0000-0000-000000000000}"/>
          </ac:spMkLst>
        </pc:spChg>
        <pc:spChg chg="del">
          <ac:chgData name="Hector Gomez Maluenda" userId="ptjpucGL4RaOy/bLENgZqfGAvbO3Mi82sfsR4LFEoaQ=" providerId="None" clId="Web-{DE829824-1CB0-47CE-9113-1F5B45746CED}" dt="2024-07-13T21:53:28.095" v="642"/>
          <ac:spMkLst>
            <pc:docMk/>
            <pc:sldMk cId="3444970699" sldId="455"/>
            <ac:spMk id="13" creationId="{00000000-0000-0000-0000-000000000000}"/>
          </ac:spMkLst>
        </pc:spChg>
        <pc:spChg chg="del">
          <ac:chgData name="Hector Gomez Maluenda" userId="ptjpucGL4RaOy/bLENgZqfGAvbO3Mi82sfsR4LFEoaQ=" providerId="None" clId="Web-{DE829824-1CB0-47CE-9113-1F5B45746CED}" dt="2024-07-13T21:53:29.111" v="643"/>
          <ac:spMkLst>
            <pc:docMk/>
            <pc:sldMk cId="3444970699" sldId="455"/>
            <ac:spMk id="14" creationId="{00000000-0000-0000-0000-000000000000}"/>
          </ac:spMkLst>
        </pc:spChg>
        <pc:spChg chg="del">
          <ac:chgData name="Hector Gomez Maluenda" userId="ptjpucGL4RaOy/bLENgZqfGAvbO3Mi82sfsR4LFEoaQ=" providerId="None" clId="Web-{DE829824-1CB0-47CE-9113-1F5B45746CED}" dt="2024-07-13T21:53:25.204" v="641"/>
          <ac:spMkLst>
            <pc:docMk/>
            <pc:sldMk cId="3444970699" sldId="455"/>
            <ac:spMk id="17" creationId="{00000000-0000-0000-0000-000000000000}"/>
          </ac:spMkLst>
        </pc:spChg>
        <pc:spChg chg="del mod">
          <ac:chgData name="Hector Gomez Maluenda" userId="ptjpucGL4RaOy/bLENgZqfGAvbO3Mi82sfsR4LFEoaQ=" providerId="None" clId="Web-{DE829824-1CB0-47CE-9113-1F5B45746CED}" dt="2024-07-13T21:53:48.440" v="651"/>
          <ac:spMkLst>
            <pc:docMk/>
            <pc:sldMk cId="3444970699" sldId="455"/>
            <ac:spMk id="22" creationId="{00000000-0000-0000-0000-000000000000}"/>
          </ac:spMkLst>
        </pc:spChg>
        <pc:spChg chg="add mod">
          <ac:chgData name="Hector Gomez Maluenda" userId="ptjpucGL4RaOy/bLENgZqfGAvbO3Mi82sfsR4LFEoaQ=" providerId="None" clId="Web-{DE829824-1CB0-47CE-9113-1F5B45746CED}" dt="2024-07-13T21:59:30.184" v="731" actId="20577"/>
          <ac:spMkLst>
            <pc:docMk/>
            <pc:sldMk cId="3444970699" sldId="455"/>
            <ac:spMk id="25" creationId="{49744F2F-90B6-5D0A-6417-1E19FA8A47BA}"/>
          </ac:spMkLst>
        </pc:spChg>
        <pc:spChg chg="add mod">
          <ac:chgData name="Hector Gomez Maluenda" userId="ptjpucGL4RaOy/bLENgZqfGAvbO3Mi82sfsR4LFEoaQ=" providerId="None" clId="Web-{DE829824-1CB0-47CE-9113-1F5B45746CED}" dt="2024-07-13T22:01:58.273" v="755" actId="1076"/>
          <ac:spMkLst>
            <pc:docMk/>
            <pc:sldMk cId="3444970699" sldId="455"/>
            <ac:spMk id="26" creationId="{E28C22B3-F470-FF19-86C9-12A9C154A744}"/>
          </ac:spMkLst>
        </pc:spChg>
        <pc:spChg chg="add mod">
          <ac:chgData name="Hector Gomez Maluenda" userId="ptjpucGL4RaOy/bLENgZqfGAvbO3Mi82sfsR4LFEoaQ=" providerId="None" clId="Web-{DE829824-1CB0-47CE-9113-1F5B45746CED}" dt="2024-07-13T22:01:58.273" v="756" actId="1076"/>
          <ac:spMkLst>
            <pc:docMk/>
            <pc:sldMk cId="3444970699" sldId="455"/>
            <ac:spMk id="30" creationId="{21BA0B53-A26E-D1D6-84DE-993DD6ADEF5A}"/>
          </ac:spMkLst>
        </pc:spChg>
        <pc:spChg chg="del">
          <ac:chgData name="Hector Gomez Maluenda" userId="ptjpucGL4RaOy/bLENgZqfGAvbO3Mi82sfsR4LFEoaQ=" providerId="None" clId="Web-{DE829824-1CB0-47CE-9113-1F5B45746CED}" dt="2024-07-13T21:58:22.898" v="714"/>
          <ac:spMkLst>
            <pc:docMk/>
            <pc:sldMk cId="3444970699" sldId="455"/>
            <ac:spMk id="32" creationId="{00000000-0000-0000-0000-000000000000}"/>
          </ac:spMkLst>
        </pc:spChg>
        <pc:spChg chg="add mod">
          <ac:chgData name="Hector Gomez Maluenda" userId="ptjpucGL4RaOy/bLENgZqfGAvbO3Mi82sfsR4LFEoaQ=" providerId="None" clId="Web-{DE829824-1CB0-47CE-9113-1F5B45746CED}" dt="2024-07-13T22:03:49.391" v="782" actId="20577"/>
          <ac:spMkLst>
            <pc:docMk/>
            <pc:sldMk cId="3444970699" sldId="455"/>
            <ac:spMk id="40" creationId="{AED942B1-75ED-4AE6-65D4-EDC7D159730A}"/>
          </ac:spMkLst>
        </pc:spChg>
        <pc:grpChg chg="del">
          <ac:chgData name="Hector Gomez Maluenda" userId="ptjpucGL4RaOy/bLENgZqfGAvbO3Mi82sfsR4LFEoaQ=" providerId="None" clId="Web-{DE829824-1CB0-47CE-9113-1F5B45746CED}" dt="2024-07-13T21:53:22.032" v="639"/>
          <ac:grpSpMkLst>
            <pc:docMk/>
            <pc:sldMk cId="3444970699" sldId="455"/>
            <ac:grpSpMk id="38" creationId="{00000000-0000-0000-0000-000000000000}"/>
          </ac:grpSpMkLst>
        </pc:grpChg>
        <pc:picChg chg="del">
          <ac:chgData name="Hector Gomez Maluenda" userId="ptjpucGL4RaOy/bLENgZqfGAvbO3Mi82sfsR4LFEoaQ=" providerId="None" clId="Web-{DE829824-1CB0-47CE-9113-1F5B45746CED}" dt="2024-07-13T21:53:20.141" v="637"/>
          <ac:picMkLst>
            <pc:docMk/>
            <pc:sldMk cId="3444970699" sldId="455"/>
            <ac:picMk id="9" creationId="{00000000-0000-0000-0000-000000000000}"/>
          </ac:picMkLst>
        </pc:picChg>
        <pc:picChg chg="del">
          <ac:chgData name="Hector Gomez Maluenda" userId="ptjpucGL4RaOy/bLENgZqfGAvbO3Mi82sfsR4LFEoaQ=" providerId="None" clId="Web-{DE829824-1CB0-47CE-9113-1F5B45746CED}" dt="2024-07-13T21:53:18.844" v="636"/>
          <ac:picMkLst>
            <pc:docMk/>
            <pc:sldMk cId="3444970699" sldId="455"/>
            <ac:picMk id="10" creationId="{00000000-0000-0000-0000-000000000000}"/>
          </ac:picMkLst>
        </pc:picChg>
        <pc:picChg chg="del">
          <ac:chgData name="Hector Gomez Maluenda" userId="ptjpucGL4RaOy/bLENgZqfGAvbO3Mi82sfsR4LFEoaQ=" providerId="None" clId="Web-{DE829824-1CB0-47CE-9113-1F5B45746CED}" dt="2024-07-13T21:52:55.202" v="633"/>
          <ac:picMkLst>
            <pc:docMk/>
            <pc:sldMk cId="3444970699" sldId="455"/>
            <ac:picMk id="16" creationId="{00000000-0000-0000-0000-000000000000}"/>
          </ac:picMkLst>
        </pc:picChg>
        <pc:picChg chg="add del mod">
          <ac:chgData name="Hector Gomez Maluenda" userId="ptjpucGL4RaOy/bLENgZqfGAvbO3Mi82sfsR4LFEoaQ=" providerId="None" clId="Web-{DE829824-1CB0-47CE-9113-1F5B45746CED}" dt="2024-07-13T21:57:44.520" v="707"/>
          <ac:picMkLst>
            <pc:docMk/>
            <pc:sldMk cId="3444970699" sldId="455"/>
            <ac:picMk id="23" creationId="{D2C4BDCB-62D2-5F05-3DDB-4F45131A54EB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22:01:58.257" v="754" actId="1076"/>
          <ac:picMkLst>
            <pc:docMk/>
            <pc:sldMk cId="3444970699" sldId="455"/>
            <ac:picMk id="24" creationId="{F57C8F2A-4D3F-BED1-FEB0-5C86CE40DDE6}"/>
          </ac:picMkLst>
        </pc:picChg>
        <pc:picChg chg="del">
          <ac:chgData name="Hector Gomez Maluenda" userId="ptjpucGL4RaOy/bLENgZqfGAvbO3Mi82sfsR4LFEoaQ=" providerId="None" clId="Web-{DE829824-1CB0-47CE-9113-1F5B45746CED}" dt="2024-07-13T21:53:22.876" v="640"/>
          <ac:picMkLst>
            <pc:docMk/>
            <pc:sldMk cId="3444970699" sldId="455"/>
            <ac:picMk id="29" creationId="{00000000-0000-0000-0000-000000000000}"/>
          </ac:picMkLst>
        </pc:picChg>
        <pc:picChg chg="del">
          <ac:chgData name="Hector Gomez Maluenda" userId="ptjpucGL4RaOy/bLENgZqfGAvbO3Mi82sfsR4LFEoaQ=" providerId="None" clId="Web-{DE829824-1CB0-47CE-9113-1F5B45746CED}" dt="2024-07-13T21:53:21.282" v="638"/>
          <ac:picMkLst>
            <pc:docMk/>
            <pc:sldMk cId="3444970699" sldId="455"/>
            <ac:picMk id="33" creationId="{00000000-0000-0000-0000-000000000000}"/>
          </ac:picMkLst>
        </pc:picChg>
        <pc:cxnChg chg="add mod">
          <ac:chgData name="Hector Gomez Maluenda" userId="ptjpucGL4RaOy/bLENgZqfGAvbO3Mi82sfsR4LFEoaQ=" providerId="None" clId="Web-{DE829824-1CB0-47CE-9113-1F5B45746CED}" dt="2024-07-13T22:01:58.289" v="757" actId="1076"/>
          <ac:cxnSpMkLst>
            <pc:docMk/>
            <pc:sldMk cId="3444970699" sldId="455"/>
            <ac:cxnSpMk id="31" creationId="{8BBD1C63-E792-4C39-6ECE-698E5F68D5DC}"/>
          </ac:cxnSpMkLst>
        </pc:cxnChg>
        <pc:cxnChg chg="add mod">
          <ac:chgData name="Hector Gomez Maluenda" userId="ptjpucGL4RaOy/bLENgZqfGAvbO3Mi82sfsR4LFEoaQ=" providerId="None" clId="Web-{DE829824-1CB0-47CE-9113-1F5B45746CED}" dt="2024-07-13T22:01:58.304" v="758" actId="1076"/>
          <ac:cxnSpMkLst>
            <pc:docMk/>
            <pc:sldMk cId="3444970699" sldId="455"/>
            <ac:cxnSpMk id="34" creationId="{ED96DADA-42E2-C6C9-A2B6-A9F8EE440210}"/>
          </ac:cxnSpMkLst>
        </pc:cxnChg>
      </pc:sldChg>
      <pc:sldChg chg="addSp delSp modSp add replId">
        <pc:chgData name="Hector Gomez Maluenda" userId="ptjpucGL4RaOy/bLENgZqfGAvbO3Mi82sfsR4LFEoaQ=" providerId="None" clId="Web-{DE829824-1CB0-47CE-9113-1F5B45746CED}" dt="2024-07-13T22:11:16.470" v="837" actId="20577"/>
        <pc:sldMkLst>
          <pc:docMk/>
          <pc:sldMk cId="1548286410" sldId="456"/>
        </pc:sldMkLst>
        <pc:spChg chg="mod">
          <ac:chgData name="Hector Gomez Maluenda" userId="ptjpucGL4RaOy/bLENgZqfGAvbO3Mi82sfsR4LFEoaQ=" providerId="None" clId="Web-{DE829824-1CB0-47CE-9113-1F5B45746CED}" dt="2024-07-13T22:07:09.054" v="794" actId="20577"/>
          <ac:spMkLst>
            <pc:docMk/>
            <pc:sldMk cId="1548286410" sldId="456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DE829824-1CB0-47CE-9113-1F5B45746CED}" dt="2024-07-13T22:05:38.807" v="786" actId="20577"/>
          <ac:spMkLst>
            <pc:docMk/>
            <pc:sldMk cId="1548286410" sldId="456"/>
            <ac:spMk id="6" creationId="{F8B10875-B0DB-CE76-D03F-A0EFC00E59AC}"/>
          </ac:spMkLst>
        </pc:spChg>
        <pc:spChg chg="add mod">
          <ac:chgData name="Hector Gomez Maluenda" userId="ptjpucGL4RaOy/bLENgZqfGAvbO3Mi82sfsR4LFEoaQ=" providerId="None" clId="Web-{DE829824-1CB0-47CE-9113-1F5B45746CED}" dt="2024-07-13T22:08:57.085" v="811" actId="1076"/>
          <ac:spMkLst>
            <pc:docMk/>
            <pc:sldMk cId="1548286410" sldId="456"/>
            <ac:spMk id="7" creationId="{F80E4E25-E16B-1032-B201-235114760701}"/>
          </ac:spMkLst>
        </pc:spChg>
        <pc:spChg chg="add mod">
          <ac:chgData name="Hector Gomez Maluenda" userId="ptjpucGL4RaOy/bLENgZqfGAvbO3Mi82sfsR4LFEoaQ=" providerId="None" clId="Web-{DE829824-1CB0-47CE-9113-1F5B45746CED}" dt="2024-07-13T22:09:45.323" v="822" actId="1076"/>
          <ac:spMkLst>
            <pc:docMk/>
            <pc:sldMk cId="1548286410" sldId="456"/>
            <ac:spMk id="8" creationId="{6B9F4766-432E-8486-2384-173CE2D4B734}"/>
          </ac:spMkLst>
        </pc:spChg>
        <pc:spChg chg="add mod">
          <ac:chgData name="Hector Gomez Maluenda" userId="ptjpucGL4RaOy/bLENgZqfGAvbO3Mi82sfsR4LFEoaQ=" providerId="None" clId="Web-{DE829824-1CB0-47CE-9113-1F5B45746CED}" dt="2024-07-13T22:11:16.470" v="837" actId="20577"/>
          <ac:spMkLst>
            <pc:docMk/>
            <pc:sldMk cId="1548286410" sldId="456"/>
            <ac:spMk id="14" creationId="{4F66CCD5-1679-BFE2-506A-F9F1CEFA4EDC}"/>
          </ac:spMkLst>
        </pc:spChg>
        <pc:picChg chg="add del mod">
          <ac:chgData name="Hector Gomez Maluenda" userId="ptjpucGL4RaOy/bLENgZqfGAvbO3Mi82sfsR4LFEoaQ=" providerId="None" clId="Web-{DE829824-1CB0-47CE-9113-1F5B45746CED}" dt="2024-07-13T22:07:26.751" v="799"/>
          <ac:picMkLst>
            <pc:docMk/>
            <pc:sldMk cId="1548286410" sldId="456"/>
            <ac:picMk id="3" creationId="{08B9659E-FD34-942F-DE1C-0800ED63C3F1}"/>
          </ac:picMkLst>
        </pc:picChg>
        <pc:picChg chg="add mod">
          <ac:chgData name="Hector Gomez Maluenda" userId="ptjpucGL4RaOy/bLENgZqfGAvbO3Mi82sfsR4LFEoaQ=" providerId="None" clId="Web-{DE829824-1CB0-47CE-9113-1F5B45746CED}" dt="2024-07-13T22:07:43.924" v="801" actId="1076"/>
          <ac:picMkLst>
            <pc:docMk/>
            <pc:sldMk cId="1548286410" sldId="456"/>
            <ac:picMk id="4" creationId="{0CAC3163-1AD7-755C-E07A-23589A0455A9}"/>
          </ac:picMkLst>
        </pc:picChg>
        <pc:picChg chg="del">
          <ac:chgData name="Hector Gomez Maluenda" userId="ptjpucGL4RaOy/bLENgZqfGAvbO3Mi82sfsR4LFEoaQ=" providerId="None" clId="Web-{DE829824-1CB0-47CE-9113-1F5B45746CED}" dt="2024-07-13T22:05:44.167" v="788"/>
          <ac:picMkLst>
            <pc:docMk/>
            <pc:sldMk cId="1548286410" sldId="456"/>
            <ac:picMk id="11" creationId="{6CBF6A4E-D42C-9682-D3C7-FED0F070167D}"/>
          </ac:picMkLst>
        </pc:picChg>
        <pc:picChg chg="del">
          <ac:chgData name="Hector Gomez Maluenda" userId="ptjpucGL4RaOy/bLENgZqfGAvbO3Mi82sfsR4LFEoaQ=" providerId="None" clId="Web-{DE829824-1CB0-47CE-9113-1F5B45746CED}" dt="2024-07-13T22:05:43.620" v="787"/>
          <ac:picMkLst>
            <pc:docMk/>
            <pc:sldMk cId="1548286410" sldId="456"/>
            <ac:picMk id="12" creationId="{BAB43326-D9F5-03ED-536C-DF88BB33DBAA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2:25:30.704" v="1015" actId="1076"/>
        <pc:sldMkLst>
          <pc:docMk/>
          <pc:sldMk cId="2408003996" sldId="457"/>
        </pc:sldMkLst>
        <pc:spChg chg="del">
          <ac:chgData name="Hector Gomez Maluenda" userId="ptjpucGL4RaOy/bLENgZqfGAvbO3Mi82sfsR4LFEoaQ=" providerId="None" clId="Web-{DE829824-1CB0-47CE-9113-1F5B45746CED}" dt="2024-07-13T22:24:17.293" v="1001"/>
          <ac:spMkLst>
            <pc:docMk/>
            <pc:sldMk cId="2408003996" sldId="457"/>
            <ac:spMk id="2" creationId="{541CDC44-E68F-299C-EDB8-EBCA0CE8F400}"/>
          </ac:spMkLst>
        </pc:spChg>
        <pc:spChg chg="mod">
          <ac:chgData name="Hector Gomez Maluenda" userId="ptjpucGL4RaOy/bLENgZqfGAvbO3Mi82sfsR4LFEoaQ=" providerId="None" clId="Web-{DE829824-1CB0-47CE-9113-1F5B45746CED}" dt="2024-07-13T22:24:14.465" v="1000" actId="20577"/>
          <ac:spMkLst>
            <pc:docMk/>
            <pc:sldMk cId="2408003996" sldId="457"/>
            <ac:spMk id="6" creationId="{F8B10875-B0DB-CE76-D03F-A0EFC00E59AC}"/>
          </ac:spMkLst>
        </pc:spChg>
        <pc:spChg chg="del">
          <ac:chgData name="Hector Gomez Maluenda" userId="ptjpucGL4RaOy/bLENgZqfGAvbO3Mi82sfsR4LFEoaQ=" providerId="None" clId="Web-{DE829824-1CB0-47CE-9113-1F5B45746CED}" dt="2024-07-13T22:24:27.450" v="1005"/>
          <ac:spMkLst>
            <pc:docMk/>
            <pc:sldMk cId="2408003996" sldId="457"/>
            <ac:spMk id="7" creationId="{F80E4E25-E16B-1032-B201-235114760701}"/>
          </ac:spMkLst>
        </pc:spChg>
        <pc:spChg chg="del">
          <ac:chgData name="Hector Gomez Maluenda" userId="ptjpucGL4RaOy/bLENgZqfGAvbO3Mi82sfsR4LFEoaQ=" providerId="None" clId="Web-{DE829824-1CB0-47CE-9113-1F5B45746CED}" dt="2024-07-13T22:24:25.372" v="1004"/>
          <ac:spMkLst>
            <pc:docMk/>
            <pc:sldMk cId="2408003996" sldId="457"/>
            <ac:spMk id="8" creationId="{6B9F4766-432E-8486-2384-173CE2D4B734}"/>
          </ac:spMkLst>
        </pc:spChg>
        <pc:spChg chg="add del mod">
          <ac:chgData name="Hector Gomez Maluenda" userId="ptjpucGL4RaOy/bLENgZqfGAvbO3Mi82sfsR4LFEoaQ=" providerId="None" clId="Web-{DE829824-1CB0-47CE-9113-1F5B45746CED}" dt="2024-07-13T22:24:21.090" v="1002"/>
          <ac:spMkLst>
            <pc:docMk/>
            <pc:sldMk cId="2408003996" sldId="457"/>
            <ac:spMk id="11" creationId="{9503FC95-E93C-9F01-FA42-54AE4316CE96}"/>
          </ac:spMkLst>
        </pc:spChg>
        <pc:spChg chg="del">
          <ac:chgData name="Hector Gomez Maluenda" userId="ptjpucGL4RaOy/bLENgZqfGAvbO3Mi82sfsR4LFEoaQ=" providerId="None" clId="Web-{DE829824-1CB0-47CE-9113-1F5B45746CED}" dt="2024-07-13T22:24:29.575" v="1006"/>
          <ac:spMkLst>
            <pc:docMk/>
            <pc:sldMk cId="2408003996" sldId="457"/>
            <ac:spMk id="14" creationId="{4F66CCD5-1679-BFE2-506A-F9F1CEFA4EDC}"/>
          </ac:spMkLst>
        </pc:spChg>
        <pc:picChg chg="del">
          <ac:chgData name="Hector Gomez Maluenda" userId="ptjpucGL4RaOy/bLENgZqfGAvbO3Mi82sfsR4LFEoaQ=" providerId="None" clId="Web-{DE829824-1CB0-47CE-9113-1F5B45746CED}" dt="2024-07-13T22:24:23.637" v="1003"/>
          <ac:picMkLst>
            <pc:docMk/>
            <pc:sldMk cId="2408003996" sldId="457"/>
            <ac:picMk id="4" creationId="{0CAC3163-1AD7-755C-E07A-23589A0455A9}"/>
          </ac:picMkLst>
        </pc:picChg>
        <pc:picChg chg="add del mod">
          <ac:chgData name="Hector Gomez Maluenda" userId="ptjpucGL4RaOy/bLENgZqfGAvbO3Mi82sfsR4LFEoaQ=" providerId="None" clId="Web-{DE829824-1CB0-47CE-9113-1F5B45746CED}" dt="2024-07-13T22:24:50.764" v="1009"/>
          <ac:picMkLst>
            <pc:docMk/>
            <pc:sldMk cId="2408003996" sldId="457"/>
            <ac:picMk id="12" creationId="{3253B7D5-1B6C-58DF-87C8-597CAEF2C166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22:25:30.704" v="1015" actId="1076"/>
          <ac:picMkLst>
            <pc:docMk/>
            <pc:sldMk cId="2408003996" sldId="457"/>
            <ac:picMk id="13" creationId="{4302D1FC-4940-0903-02A7-B450900D4825}"/>
          </ac:picMkLst>
        </pc:picChg>
      </pc:sldChg>
      <pc:sldChg chg="add del replId">
        <pc:chgData name="Hector Gomez Maluenda" userId="ptjpucGL4RaOy/bLENgZqfGAvbO3Mi82sfsR4LFEoaQ=" providerId="None" clId="Web-{DE829824-1CB0-47CE-9113-1F5B45746CED}" dt="2024-07-13T22:23:44.806" v="981"/>
        <pc:sldMkLst>
          <pc:docMk/>
          <pc:sldMk cId="3209966300" sldId="458"/>
        </pc:sldMkLst>
      </pc:sldChg>
      <pc:sldChg chg="addSp delSp modSp add replId">
        <pc:chgData name="Hector Gomez Maluenda" userId="ptjpucGL4RaOy/bLENgZqfGAvbO3Mi82sfsR4LFEoaQ=" providerId="None" clId="Web-{DE829824-1CB0-47CE-9113-1F5B45746CED}" dt="2024-07-13T22:34:23.061" v="1025" actId="1076"/>
        <pc:sldMkLst>
          <pc:docMk/>
          <pc:sldMk cId="3919548447" sldId="458"/>
        </pc:sldMkLst>
        <pc:picChg chg="add mod modCrop">
          <ac:chgData name="Hector Gomez Maluenda" userId="ptjpucGL4RaOy/bLENgZqfGAvbO3Mi82sfsR4LFEoaQ=" providerId="None" clId="Web-{DE829824-1CB0-47CE-9113-1F5B45746CED}" dt="2024-07-13T22:34:23.061" v="1025" actId="1076"/>
          <ac:picMkLst>
            <pc:docMk/>
            <pc:sldMk cId="3919548447" sldId="458"/>
            <ac:picMk id="2" creationId="{901215AD-5717-83AD-DDAA-4F6A7D046686}"/>
          </ac:picMkLst>
        </pc:picChg>
        <pc:picChg chg="del">
          <ac:chgData name="Hector Gomez Maluenda" userId="ptjpucGL4RaOy/bLENgZqfGAvbO3Mi82sfsR4LFEoaQ=" providerId="None" clId="Web-{DE829824-1CB0-47CE-9113-1F5B45746CED}" dt="2024-07-13T22:32:33.422" v="1017"/>
          <ac:picMkLst>
            <pc:docMk/>
            <pc:sldMk cId="3919548447" sldId="458"/>
            <ac:picMk id="13" creationId="{4302D1FC-4940-0903-02A7-B450900D4825}"/>
          </ac:picMkLst>
        </pc:picChg>
      </pc:sldChg>
      <pc:sldChg chg="add del replId">
        <pc:chgData name="Hector Gomez Maluenda" userId="ptjpucGL4RaOy/bLENgZqfGAvbO3Mi82sfsR4LFEoaQ=" providerId="None" clId="Web-{DE829824-1CB0-47CE-9113-1F5B45746CED}" dt="2024-07-13T22:32:39.501" v="1019"/>
        <pc:sldMkLst>
          <pc:docMk/>
          <pc:sldMk cId="2229524147" sldId="459"/>
        </pc:sldMkLst>
      </pc:sldChg>
      <pc:sldChg chg="addSp delSp modSp add replId">
        <pc:chgData name="Hector Gomez Maluenda" userId="ptjpucGL4RaOy/bLENgZqfGAvbO3Mi82sfsR4LFEoaQ=" providerId="None" clId="Web-{DE829824-1CB0-47CE-9113-1F5B45746CED}" dt="2024-07-13T22:49:33.778" v="1130" actId="20577"/>
        <pc:sldMkLst>
          <pc:docMk/>
          <pc:sldMk cId="3407287309" sldId="459"/>
        </pc:sldMkLst>
        <pc:spChg chg="mod">
          <ac:chgData name="Hector Gomez Maluenda" userId="ptjpucGL4RaOy/bLENgZqfGAvbO3Mi82sfsR4LFEoaQ=" providerId="None" clId="Web-{DE829824-1CB0-47CE-9113-1F5B45746CED}" dt="2024-07-13T22:36:13.428" v="1037" actId="20577"/>
          <ac:spMkLst>
            <pc:docMk/>
            <pc:sldMk cId="3407287309" sldId="459"/>
            <ac:spMk id="6" creationId="{F8B10875-B0DB-CE76-D03F-A0EFC00E59AC}"/>
          </ac:spMkLst>
        </pc:spChg>
        <pc:spChg chg="add mod">
          <ac:chgData name="Hector Gomez Maluenda" userId="ptjpucGL4RaOy/bLENgZqfGAvbO3Mi82sfsR4LFEoaQ=" providerId="None" clId="Web-{DE829824-1CB0-47CE-9113-1F5B45746CED}" dt="2024-07-13T22:49:33.778" v="1130" actId="20577"/>
          <ac:spMkLst>
            <pc:docMk/>
            <pc:sldMk cId="3407287309" sldId="459"/>
            <ac:spMk id="8" creationId="{A23CF853-AA6D-F261-5E89-E13DAFB40855}"/>
          </ac:spMkLst>
        </pc:spChg>
        <pc:spChg chg="add mod">
          <ac:chgData name="Hector Gomez Maluenda" userId="ptjpucGL4RaOy/bLENgZqfGAvbO3Mi82sfsR4LFEoaQ=" providerId="None" clId="Web-{DE829824-1CB0-47CE-9113-1F5B45746CED}" dt="2024-07-13T22:43:44.745" v="1080" actId="1076"/>
          <ac:spMkLst>
            <pc:docMk/>
            <pc:sldMk cId="3407287309" sldId="459"/>
            <ac:spMk id="13" creationId="{A7F3BA7F-24FA-78C9-DF35-E795C3132631}"/>
          </ac:spMkLst>
        </pc:spChg>
        <pc:spChg chg="add mod">
          <ac:chgData name="Hector Gomez Maluenda" userId="ptjpucGL4RaOy/bLENgZqfGAvbO3Mi82sfsR4LFEoaQ=" providerId="None" clId="Web-{DE829824-1CB0-47CE-9113-1F5B45746CED}" dt="2024-07-13T22:45:54.473" v="1104" actId="20577"/>
          <ac:spMkLst>
            <pc:docMk/>
            <pc:sldMk cId="3407287309" sldId="459"/>
            <ac:spMk id="15" creationId="{ECD6856F-4360-9F8B-7801-98ECF1B886EB}"/>
          </ac:spMkLst>
        </pc:spChg>
        <pc:picChg chg="del">
          <ac:chgData name="Hector Gomez Maluenda" userId="ptjpucGL4RaOy/bLENgZqfGAvbO3Mi82sfsR4LFEoaQ=" providerId="None" clId="Web-{DE829824-1CB0-47CE-9113-1F5B45746CED}" dt="2024-07-13T22:36:25.788" v="1038"/>
          <ac:picMkLst>
            <pc:docMk/>
            <pc:sldMk cId="3407287309" sldId="459"/>
            <ac:picMk id="2" creationId="{901215AD-5717-83AD-DDAA-4F6A7D046686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22:43:51.277" v="1082" actId="1076"/>
          <ac:picMkLst>
            <pc:docMk/>
            <pc:sldMk cId="3407287309" sldId="459"/>
            <ac:picMk id="3" creationId="{9C5B6E36-19CB-9807-2B1D-90B06C870289}"/>
          </ac:picMkLst>
        </pc:picChg>
        <pc:picChg chg="add del mod">
          <ac:chgData name="Hector Gomez Maluenda" userId="ptjpucGL4RaOy/bLENgZqfGAvbO3Mi82sfsR4LFEoaQ=" providerId="None" clId="Web-{DE829824-1CB0-47CE-9113-1F5B45746CED}" dt="2024-07-13T22:38:24.937" v="1045"/>
          <ac:picMkLst>
            <pc:docMk/>
            <pc:sldMk cId="3407287309" sldId="459"/>
            <ac:picMk id="4" creationId="{96FD14E1-E9A3-E1A9-F2E6-CADB0892BEA9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22:43:47.792" v="1081" actId="1076"/>
          <ac:picMkLst>
            <pc:docMk/>
            <pc:sldMk cId="3407287309" sldId="459"/>
            <ac:picMk id="11" creationId="{03F75BD9-E6A1-E82E-C2CB-6EC75156572E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22:45:16.361" v="1088" actId="1076"/>
          <ac:picMkLst>
            <pc:docMk/>
            <pc:sldMk cId="3407287309" sldId="459"/>
            <ac:picMk id="14" creationId="{581DC1CB-2589-99C3-CB24-6205291E5EDE}"/>
          </ac:picMkLst>
        </pc:picChg>
      </pc:sldChg>
      <pc:sldChg chg="addSp delSp modSp add replId">
        <pc:chgData name="Hector Gomez Maluenda" userId="ptjpucGL4RaOy/bLENgZqfGAvbO3Mi82sfsR4LFEoaQ=" providerId="None" clId="Web-{DE829824-1CB0-47CE-9113-1F5B45746CED}" dt="2024-07-13T23:03:18.717" v="1200" actId="20577"/>
        <pc:sldMkLst>
          <pc:docMk/>
          <pc:sldMk cId="233851482" sldId="460"/>
        </pc:sldMkLst>
        <pc:spChg chg="add del mod">
          <ac:chgData name="Hector Gomez Maluenda" userId="ptjpucGL4RaOy/bLENgZqfGAvbO3Mi82sfsR4LFEoaQ=" providerId="None" clId="Web-{DE829824-1CB0-47CE-9113-1F5B45746CED}" dt="2024-07-13T22:57:33.285" v="1168"/>
          <ac:spMkLst>
            <pc:docMk/>
            <pc:sldMk cId="233851482" sldId="460"/>
            <ac:spMk id="2" creationId="{813A5B3E-0AD1-9F62-195A-7DB5D14F9338}"/>
          </ac:spMkLst>
        </pc:spChg>
        <pc:spChg chg="add del mod">
          <ac:chgData name="Hector Gomez Maluenda" userId="ptjpucGL4RaOy/bLENgZqfGAvbO3Mi82sfsR4LFEoaQ=" providerId="None" clId="Web-{DE829824-1CB0-47CE-9113-1F5B45746CED}" dt="2024-07-13T22:57:43.161" v="1171"/>
          <ac:spMkLst>
            <pc:docMk/>
            <pc:sldMk cId="233851482" sldId="460"/>
            <ac:spMk id="3" creationId="{B26FFF39-DFAF-CAAF-D4B5-E7E72EBB8591}"/>
          </ac:spMkLst>
        </pc:spChg>
        <pc:spChg chg="mod">
          <ac:chgData name="Hector Gomez Maluenda" userId="ptjpucGL4RaOy/bLENgZqfGAvbO3Mi82sfsR4LFEoaQ=" providerId="None" clId="Web-{DE829824-1CB0-47CE-9113-1F5B45746CED}" dt="2024-07-13T22:55:41.262" v="1134" actId="20577"/>
          <ac:spMkLst>
            <pc:docMk/>
            <pc:sldMk cId="233851482" sldId="460"/>
            <ac:spMk id="6" creationId="{00000000-0000-0000-0000-000000000000}"/>
          </ac:spMkLst>
        </pc:spChg>
        <pc:spChg chg="add del mod">
          <ac:chgData name="Hector Gomez Maluenda" userId="ptjpucGL4RaOy/bLENgZqfGAvbO3Mi82sfsR4LFEoaQ=" providerId="None" clId="Web-{DE829824-1CB0-47CE-9113-1F5B45746CED}" dt="2024-07-13T22:56:32.140" v="1154"/>
          <ac:spMkLst>
            <pc:docMk/>
            <pc:sldMk cId="233851482" sldId="460"/>
            <ac:spMk id="7" creationId="{33C611D4-3D03-966A-6332-3FFAB1098167}"/>
          </ac:spMkLst>
        </pc:spChg>
        <pc:spChg chg="del">
          <ac:chgData name="Hector Gomez Maluenda" userId="ptjpucGL4RaOy/bLENgZqfGAvbO3Mi82sfsR4LFEoaQ=" providerId="None" clId="Web-{DE829824-1CB0-47CE-9113-1F5B45746CED}" dt="2024-07-13T22:56:19.640" v="1139"/>
          <ac:spMkLst>
            <pc:docMk/>
            <pc:sldMk cId="233851482" sldId="460"/>
            <ac:spMk id="8" creationId="{F64D95FF-DC31-8638-CE82-988E5280E5E7}"/>
          </ac:spMkLst>
        </pc:spChg>
        <pc:spChg chg="add mod">
          <ac:chgData name="Hector Gomez Maluenda" userId="ptjpucGL4RaOy/bLENgZqfGAvbO3Mi82sfsR4LFEoaQ=" providerId="None" clId="Web-{DE829824-1CB0-47CE-9113-1F5B45746CED}" dt="2024-07-13T23:02:22.916" v="1194" actId="14100"/>
          <ac:spMkLst>
            <pc:docMk/>
            <pc:sldMk cId="233851482" sldId="460"/>
            <ac:spMk id="11" creationId="{EDC2D7C8-1219-7571-8447-DE7949D06370}"/>
          </ac:spMkLst>
        </pc:spChg>
        <pc:spChg chg="add mod">
          <ac:chgData name="Hector Gomez Maluenda" userId="ptjpucGL4RaOy/bLENgZqfGAvbO3Mi82sfsR4LFEoaQ=" providerId="None" clId="Web-{DE829824-1CB0-47CE-9113-1F5B45746CED}" dt="2024-07-13T23:03:18.717" v="1200" actId="20577"/>
          <ac:spMkLst>
            <pc:docMk/>
            <pc:sldMk cId="233851482" sldId="460"/>
            <ac:spMk id="12" creationId="{4679C1BC-4426-EFDE-2E24-B62E6FBB4F94}"/>
          </ac:spMkLst>
        </pc:spChg>
        <pc:spChg chg="del">
          <ac:chgData name="Hector Gomez Maluenda" userId="ptjpucGL4RaOy/bLENgZqfGAvbO3Mi82sfsR4LFEoaQ=" providerId="None" clId="Web-{DE829824-1CB0-47CE-9113-1F5B45746CED}" dt="2024-07-13T22:56:22.405" v="1141"/>
          <ac:spMkLst>
            <pc:docMk/>
            <pc:sldMk cId="233851482" sldId="460"/>
            <ac:spMk id="25" creationId="{49744F2F-90B6-5D0A-6417-1E19FA8A47BA}"/>
          </ac:spMkLst>
        </pc:spChg>
        <pc:spChg chg="add del">
          <ac:chgData name="Hector Gomez Maluenda" userId="ptjpucGL4RaOy/bLENgZqfGAvbO3Mi82sfsR4LFEoaQ=" providerId="None" clId="Web-{DE829824-1CB0-47CE-9113-1F5B45746CED}" dt="2024-07-13T22:56:47.313" v="1163"/>
          <ac:spMkLst>
            <pc:docMk/>
            <pc:sldMk cId="233851482" sldId="460"/>
            <ac:spMk id="26" creationId="{E28C22B3-F470-FF19-86C9-12A9C154A744}"/>
          </ac:spMkLst>
        </pc:spChg>
        <pc:spChg chg="add del mod">
          <ac:chgData name="Hector Gomez Maluenda" userId="ptjpucGL4RaOy/bLENgZqfGAvbO3Mi82sfsR4LFEoaQ=" providerId="None" clId="Web-{DE829824-1CB0-47CE-9113-1F5B45746CED}" dt="2024-07-13T22:56:44.891" v="1162"/>
          <ac:spMkLst>
            <pc:docMk/>
            <pc:sldMk cId="233851482" sldId="460"/>
            <ac:spMk id="30" creationId="{21BA0B53-A26E-D1D6-84DE-993DD6ADEF5A}"/>
          </ac:spMkLst>
        </pc:spChg>
        <pc:spChg chg="add del">
          <ac:chgData name="Hector Gomez Maluenda" userId="ptjpucGL4RaOy/bLENgZqfGAvbO3Mi82sfsR4LFEoaQ=" providerId="None" clId="Web-{DE829824-1CB0-47CE-9113-1F5B45746CED}" dt="2024-07-13T22:56:32.140" v="1151"/>
          <ac:spMkLst>
            <pc:docMk/>
            <pc:sldMk cId="233851482" sldId="460"/>
            <ac:spMk id="35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56:32.140" v="1152"/>
          <ac:spMkLst>
            <pc:docMk/>
            <pc:sldMk cId="233851482" sldId="460"/>
            <ac:spMk id="36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56:32.140" v="1153"/>
          <ac:spMkLst>
            <pc:docMk/>
            <pc:sldMk cId="233851482" sldId="460"/>
            <ac:spMk id="37" creationId="{00000000-0000-0000-0000-000000000000}"/>
          </ac:spMkLst>
        </pc:spChg>
        <pc:spChg chg="add del">
          <ac:chgData name="Hector Gomez Maluenda" userId="ptjpucGL4RaOy/bLENgZqfGAvbO3Mi82sfsR4LFEoaQ=" providerId="None" clId="Web-{DE829824-1CB0-47CE-9113-1F5B45746CED}" dt="2024-07-13T22:56:50.673" v="1165"/>
          <ac:spMkLst>
            <pc:docMk/>
            <pc:sldMk cId="233851482" sldId="460"/>
            <ac:spMk id="40" creationId="{AED942B1-75ED-4AE6-65D4-EDC7D159730A}"/>
          </ac:spMkLst>
        </pc:spChg>
        <pc:picChg chg="add mod modCrop">
          <ac:chgData name="Hector Gomez Maluenda" userId="ptjpucGL4RaOy/bLENgZqfGAvbO3Mi82sfsR4LFEoaQ=" providerId="None" clId="Web-{DE829824-1CB0-47CE-9113-1F5B45746CED}" dt="2024-07-13T23:00:58.332" v="1190" actId="1076"/>
          <ac:picMkLst>
            <pc:docMk/>
            <pc:sldMk cId="233851482" sldId="460"/>
            <ac:picMk id="4" creationId="{9EF148B2-0CE6-5636-5981-C4A67A6B7E6A}"/>
          </ac:picMkLst>
        </pc:picChg>
        <pc:picChg chg="add del mod">
          <ac:chgData name="Hector Gomez Maluenda" userId="ptjpucGL4RaOy/bLENgZqfGAvbO3Mi82sfsR4LFEoaQ=" providerId="None" clId="Web-{DE829824-1CB0-47CE-9113-1F5B45746CED}" dt="2024-07-13T22:59:33.841" v="1178"/>
          <ac:picMkLst>
            <pc:docMk/>
            <pc:sldMk cId="233851482" sldId="460"/>
            <ac:picMk id="9" creationId="{5AC7BF8C-12A7-31E0-23CF-0C9403B68F64}"/>
          </ac:picMkLst>
        </pc:picChg>
        <pc:picChg chg="add mod modCrop">
          <ac:chgData name="Hector Gomez Maluenda" userId="ptjpucGL4RaOy/bLENgZqfGAvbO3Mi82sfsR4LFEoaQ=" providerId="None" clId="Web-{DE829824-1CB0-47CE-9113-1F5B45746CED}" dt="2024-07-13T23:00:54.191" v="1189" actId="1076"/>
          <ac:picMkLst>
            <pc:docMk/>
            <pc:sldMk cId="233851482" sldId="460"/>
            <ac:picMk id="10" creationId="{75B36391-3257-7F16-89E4-1BC74DB91BEA}"/>
          </ac:picMkLst>
        </pc:picChg>
        <pc:picChg chg="del">
          <ac:chgData name="Hector Gomez Maluenda" userId="ptjpucGL4RaOy/bLENgZqfGAvbO3Mi82sfsR4LFEoaQ=" providerId="None" clId="Web-{DE829824-1CB0-47CE-9113-1F5B45746CED}" dt="2024-07-13T22:56:20.390" v="1140"/>
          <ac:picMkLst>
            <pc:docMk/>
            <pc:sldMk cId="233851482" sldId="460"/>
            <ac:picMk id="24" creationId="{F57C8F2A-4D3F-BED1-FEB0-5C86CE40DDE6}"/>
          </ac:picMkLst>
        </pc:picChg>
        <pc:cxnChg chg="add del">
          <ac:chgData name="Hector Gomez Maluenda" userId="ptjpucGL4RaOy/bLENgZqfGAvbO3Mi82sfsR4LFEoaQ=" providerId="None" clId="Web-{DE829824-1CB0-47CE-9113-1F5B45746CED}" dt="2024-07-13T22:56:49.314" v="1164"/>
          <ac:cxnSpMkLst>
            <pc:docMk/>
            <pc:sldMk cId="233851482" sldId="460"/>
            <ac:cxnSpMk id="31" creationId="{8BBD1C63-E792-4C39-6ECE-698E5F68D5DC}"/>
          </ac:cxnSpMkLst>
        </pc:cxnChg>
        <pc:cxnChg chg="add del">
          <ac:chgData name="Hector Gomez Maluenda" userId="ptjpucGL4RaOy/bLENgZqfGAvbO3Mi82sfsR4LFEoaQ=" providerId="None" clId="Web-{DE829824-1CB0-47CE-9113-1F5B45746CED}" dt="2024-07-13T22:56:41.282" v="1161"/>
          <ac:cxnSpMkLst>
            <pc:docMk/>
            <pc:sldMk cId="233851482" sldId="460"/>
            <ac:cxnSpMk id="34" creationId="{ED96DADA-42E2-C6C9-A2B6-A9F8EE440210}"/>
          </ac:cxnSpMkLst>
        </pc:cxnChg>
      </pc:sldChg>
    </pc:docChg>
  </pc:docChgLst>
  <pc:docChgLst>
    <pc:chgData name="David Attie" userId="c0CJZ+xH5pc/dm7Z+VN+4h/uNcMAPibjMPMNI76klw0=" providerId="None" clId="Web-{B8022692-6CEC-43CA-AD96-5BF546BDECD6}"/>
    <pc:docChg chg="delSld modSld">
      <pc:chgData name="David Attie" userId="c0CJZ+xH5pc/dm7Z+VN+4h/uNcMAPibjMPMNI76klw0=" providerId="None" clId="Web-{B8022692-6CEC-43CA-AD96-5BF546BDECD6}" dt="2024-07-13T12:56:30.859" v="106" actId="14100"/>
      <pc:docMkLst>
        <pc:docMk/>
      </pc:docMkLst>
      <pc:sldChg chg="addSp delSp modSp">
        <pc:chgData name="David Attie" userId="c0CJZ+xH5pc/dm7Z+VN+4h/uNcMAPibjMPMNI76klw0=" providerId="None" clId="Web-{B8022692-6CEC-43CA-AD96-5BF546BDECD6}" dt="2024-07-13T12:51:09.055" v="29"/>
        <pc:sldMkLst>
          <pc:docMk/>
          <pc:sldMk cId="4272822596" sldId="345"/>
        </pc:sldMkLst>
        <pc:spChg chg="del">
          <ac:chgData name="David Attie" userId="c0CJZ+xH5pc/dm7Z+VN+4h/uNcMAPibjMPMNI76klw0=" providerId="None" clId="Web-{B8022692-6CEC-43CA-AD96-5BF546BDECD6}" dt="2024-07-13T12:51:02.149" v="27"/>
          <ac:spMkLst>
            <pc:docMk/>
            <pc:sldMk cId="4272822596" sldId="345"/>
            <ac:spMk id="6" creationId="{00000000-0000-0000-0000-000000000000}"/>
          </ac:spMkLst>
        </pc:spChg>
        <pc:spChg chg="add mod">
          <ac:chgData name="David Attie" userId="c0CJZ+xH5pc/dm7Z+VN+4h/uNcMAPibjMPMNI76klw0=" providerId="None" clId="Web-{B8022692-6CEC-43CA-AD96-5BF546BDECD6}" dt="2024-07-13T12:51:09.055" v="29"/>
          <ac:spMkLst>
            <pc:docMk/>
            <pc:sldMk cId="4272822596" sldId="345"/>
            <ac:spMk id="8" creationId="{BBF5FF92-A2B0-9FA0-ED45-9756585C5C4A}"/>
          </ac:spMkLst>
        </pc:spChg>
        <pc:picChg chg="add del mod ord">
          <ac:chgData name="David Attie" userId="c0CJZ+xH5pc/dm7Z+VN+4h/uNcMAPibjMPMNI76klw0=" providerId="None" clId="Web-{B8022692-6CEC-43CA-AD96-5BF546BDECD6}" dt="2024-07-13T12:51:09.055" v="29"/>
          <ac:picMkLst>
            <pc:docMk/>
            <pc:sldMk cId="4272822596" sldId="345"/>
            <ac:picMk id="4" creationId="{9D2C14C4-D5E1-83F2-6263-FA9F30B723A4}"/>
          </ac:picMkLst>
        </pc:picChg>
      </pc:sldChg>
      <pc:sldChg chg="addSp delSp modSp">
        <pc:chgData name="David Attie" userId="c0CJZ+xH5pc/dm7Z+VN+4h/uNcMAPibjMPMNI76klw0=" providerId="None" clId="Web-{B8022692-6CEC-43CA-AD96-5BF546BDECD6}" dt="2024-07-13T12:56:30.859" v="106" actId="14100"/>
        <pc:sldMkLst>
          <pc:docMk/>
          <pc:sldMk cId="1801167766" sldId="382"/>
        </pc:sldMkLst>
        <pc:spChg chg="add del mod">
          <ac:chgData name="David Attie" userId="c0CJZ+xH5pc/dm7Z+VN+4h/uNcMAPibjMPMNI76klw0=" providerId="None" clId="Web-{B8022692-6CEC-43CA-AD96-5BF546BDECD6}" dt="2024-07-13T12:53:16.527" v="68"/>
          <ac:spMkLst>
            <pc:docMk/>
            <pc:sldMk cId="1801167766" sldId="382"/>
            <ac:spMk id="4" creationId="{60128137-FF3A-3DD4-2030-167716F73535}"/>
          </ac:spMkLst>
        </pc:spChg>
        <pc:spChg chg="mod">
          <ac:chgData name="David Attie" userId="c0CJZ+xH5pc/dm7Z+VN+4h/uNcMAPibjMPMNI76klw0=" providerId="None" clId="Web-{B8022692-6CEC-43CA-AD96-5BF546BDECD6}" dt="2024-07-13T12:56:30.859" v="106" actId="14100"/>
          <ac:spMkLst>
            <pc:docMk/>
            <pc:sldMk cId="1801167766" sldId="382"/>
            <ac:spMk id="5" creationId="{4B7D443D-AEB6-DC33-3EC2-01CD79BC4C4B}"/>
          </ac:spMkLst>
        </pc:spChg>
        <pc:spChg chg="mod">
          <ac:chgData name="David Attie" userId="c0CJZ+xH5pc/dm7Z+VN+4h/uNcMAPibjMPMNI76klw0=" providerId="None" clId="Web-{B8022692-6CEC-43CA-AD96-5BF546BDECD6}" dt="2024-07-13T12:55:48.702" v="102" actId="20577"/>
          <ac:spMkLst>
            <pc:docMk/>
            <pc:sldMk cId="1801167766" sldId="382"/>
            <ac:spMk id="7" creationId="{69904E05-C7BF-272F-1F49-76572513FD57}"/>
          </ac:spMkLst>
        </pc:spChg>
        <pc:spChg chg="mod">
          <ac:chgData name="David Attie" userId="c0CJZ+xH5pc/dm7Z+VN+4h/uNcMAPibjMPMNI76klw0=" providerId="None" clId="Web-{B8022692-6CEC-43CA-AD96-5BF546BDECD6}" dt="2024-07-13T12:56:25.437" v="104" actId="14100"/>
          <ac:spMkLst>
            <pc:docMk/>
            <pc:sldMk cId="1801167766" sldId="382"/>
            <ac:spMk id="8" creationId="{8424BA42-8E50-0F5C-5ECA-A7448ECF5244}"/>
          </ac:spMkLst>
        </pc:spChg>
        <pc:spChg chg="add mod">
          <ac:chgData name="David Attie" userId="c0CJZ+xH5pc/dm7Z+VN+4h/uNcMAPibjMPMNI76klw0=" providerId="None" clId="Web-{B8022692-6CEC-43CA-AD96-5BF546BDECD6}" dt="2024-07-13T12:55:40.811" v="98" actId="1076"/>
          <ac:spMkLst>
            <pc:docMk/>
            <pc:sldMk cId="1801167766" sldId="382"/>
            <ac:spMk id="10" creationId="{C65B99B7-6C7D-86B2-2C93-F19D5E6EFA7B}"/>
          </ac:spMkLst>
        </pc:spChg>
        <pc:picChg chg="add del mod">
          <ac:chgData name="David Attie" userId="c0CJZ+xH5pc/dm7Z+VN+4h/uNcMAPibjMPMNI76klw0=" providerId="None" clId="Web-{B8022692-6CEC-43CA-AD96-5BF546BDECD6}" dt="2024-07-13T12:50:15.960" v="26"/>
          <ac:picMkLst>
            <pc:docMk/>
            <pc:sldMk cId="1801167766" sldId="382"/>
            <ac:picMk id="3" creationId="{92FC5F35-0A38-49FB-846A-0CBEFE724153}"/>
          </ac:picMkLst>
        </pc:picChg>
      </pc:sldChg>
      <pc:sldChg chg="delSp">
        <pc:chgData name="David Attie" userId="c0CJZ+xH5pc/dm7Z+VN+4h/uNcMAPibjMPMNI76klw0=" providerId="None" clId="Web-{B8022692-6CEC-43CA-AD96-5BF546BDECD6}" dt="2024-07-13T12:51:25.258" v="30"/>
        <pc:sldMkLst>
          <pc:docMk/>
          <pc:sldMk cId="430132370" sldId="384"/>
        </pc:sldMkLst>
        <pc:spChg chg="del">
          <ac:chgData name="David Attie" userId="c0CJZ+xH5pc/dm7Z+VN+4h/uNcMAPibjMPMNI76klw0=" providerId="None" clId="Web-{B8022692-6CEC-43CA-AD96-5BF546BDECD6}" dt="2024-07-13T12:51:25.258" v="30"/>
          <ac:spMkLst>
            <pc:docMk/>
            <pc:sldMk cId="430132370" sldId="384"/>
            <ac:spMk id="3" creationId="{00000000-0000-0000-0000-000000000000}"/>
          </ac:spMkLst>
        </pc:spChg>
      </pc:sldChg>
      <pc:sldChg chg="del">
        <pc:chgData name="David Attie" userId="c0CJZ+xH5pc/dm7Z+VN+4h/uNcMAPibjMPMNI76klw0=" providerId="None" clId="Web-{B8022692-6CEC-43CA-AD96-5BF546BDECD6}" dt="2024-07-13T12:51:36.384" v="31"/>
        <pc:sldMkLst>
          <pc:docMk/>
          <pc:sldMk cId="1210022800" sldId="38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3" name="object 2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4674" y="725754"/>
            <a:ext cx="3778199" cy="180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4674" y="725754"/>
            <a:ext cx="3778199" cy="180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  <p:pic>
        <p:nvPicPr>
          <p:cNvPr id="13" name="object 2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6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object 2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4674" y="725754"/>
            <a:ext cx="3778199" cy="180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3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5" name="object 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18/07/2024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53682" y="6343650"/>
            <a:ext cx="84221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1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  <p:pic>
        <p:nvPicPr>
          <p:cNvPr id="12" name="object 2"/>
          <p:cNvPicPr>
            <a:picLocks noChangeAspect="1"/>
          </p:cNvPicPr>
          <p:nvPr userDrawn="1"/>
        </p:nvPicPr>
        <p:blipFill>
          <a:blip r:embed="rId32" cstate="print"/>
          <a:stretch>
            <a:fillRect/>
          </a:stretch>
        </p:blipFill>
        <p:spPr>
          <a:xfrm>
            <a:off x="257897" y="6343650"/>
            <a:ext cx="769983" cy="3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5" r:id="rId3"/>
    <p:sldLayoutId id="2147483651" r:id="rId4"/>
    <p:sldLayoutId id="2147483683" r:id="rId5"/>
    <p:sldLayoutId id="2147483678" r:id="rId6"/>
    <p:sldLayoutId id="2147483676" r:id="rId7"/>
    <p:sldLayoutId id="2147483650" r:id="rId8"/>
    <p:sldLayoutId id="2147483666" r:id="rId9"/>
    <p:sldLayoutId id="2147483669" r:id="rId10"/>
    <p:sldLayoutId id="2147483653" r:id="rId11"/>
    <p:sldLayoutId id="2147483671" r:id="rId12"/>
    <p:sldLayoutId id="2147483690" r:id="rId13"/>
    <p:sldLayoutId id="2147483672" r:id="rId14"/>
    <p:sldLayoutId id="2147483687" r:id="rId15"/>
    <p:sldLayoutId id="2147483686" r:id="rId16"/>
    <p:sldLayoutId id="2147483654" r:id="rId17"/>
    <p:sldLayoutId id="2147483655" r:id="rId18"/>
    <p:sldLayoutId id="2147483691" r:id="rId19"/>
    <p:sldLayoutId id="2147483692" r:id="rId20"/>
    <p:sldLayoutId id="2147483673" r:id="rId21"/>
    <p:sldLayoutId id="2147483674" r:id="rId22"/>
    <p:sldLayoutId id="2147483681" r:id="rId23"/>
    <p:sldLayoutId id="2147483682" r:id="rId24"/>
    <p:sldLayoutId id="2147483693" r:id="rId25"/>
    <p:sldLayoutId id="2147483688" r:id="rId26"/>
    <p:sldLayoutId id="2147483689" r:id="rId27"/>
    <p:sldLayoutId id="2147483662" r:id="rId28"/>
    <p:sldLayoutId id="2147483668" r:id="rId2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08038" indent="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3.jp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gif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doi.org/10.1016/j.nima.2016.08.002" TargetMode="External"/><Relationship Id="rId5" Type="http://schemas.openxmlformats.org/officeDocument/2006/relationships/image" Target="../media/image41.gif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467-023-36351-0" TargetMode="External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fondation3ds.org/news/khufu-pyramid/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doi.org/10.1038/s41467-023-36351-0" TargetMode="Externa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672377812/1ad9048fa0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2.png"/><Relationship Id="rId4" Type="http://schemas.openxmlformats.org/officeDocument/2006/relationships/hyperlink" Target="https://doi.org/10.1126/sciadv.abq843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13.08.071" TargetMode="External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hyperlink" Target="http://www.iris-instruments.com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doi.org/10.1016/j.nima.2013.08.071" TargetMode="External"/><Relationship Id="rId4" Type="http://schemas.openxmlformats.org/officeDocument/2006/relationships/hyperlink" Target="https://doi.org/10.1016/j.nima.2016.08.006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31837" y="3018284"/>
            <a:ext cx="5819687" cy="158750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Muon tomography with multiplexed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Micromegas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detectors using compact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telecopes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for societal applications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31838" y="4650211"/>
            <a:ext cx="5294312" cy="1655762"/>
          </a:xfrm>
        </p:spPr>
        <p:txBody>
          <a:bodyPr/>
          <a:lstStyle/>
          <a:p>
            <a:r>
              <a:rPr lang="fr-FR" sz="1800" dirty="0">
                <a:solidFill>
                  <a:srgbClr val="00B0F0"/>
                </a:solidFill>
              </a:rPr>
              <a:t>David </a:t>
            </a:r>
            <a:r>
              <a:rPr lang="fr-FR" sz="1800" dirty="0" err="1" smtClean="0">
                <a:solidFill>
                  <a:srgbClr val="00B0F0"/>
                </a:solidFill>
              </a:rPr>
              <a:t>Attié</a:t>
            </a:r>
            <a:endParaRPr lang="fr-FR" sz="1800" dirty="0">
              <a:solidFill>
                <a:srgbClr val="00B0F0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7"/>
          </p:nvPr>
        </p:nvSpPr>
        <p:spPr>
          <a:xfrm>
            <a:off x="742949" y="5269374"/>
            <a:ext cx="5220701" cy="941560"/>
          </a:xfrm>
        </p:spPr>
        <p:txBody>
          <a:bodyPr>
            <a:noAutofit/>
          </a:bodyPr>
          <a:lstStyle/>
          <a:p>
            <a:r>
              <a:rPr lang="fr-FR" sz="1600" dirty="0" smtClean="0">
                <a:solidFill>
                  <a:srgbClr val="00B050"/>
                </a:solidFill>
              </a:rPr>
              <a:t>July 18, 2024</a:t>
            </a:r>
            <a:endParaRPr lang="fr-FR" sz="1600" dirty="0">
              <a:solidFill>
                <a:srgbClr val="00B050"/>
              </a:solidFill>
            </a:endParaRPr>
          </a:p>
        </p:txBody>
      </p:sp>
      <p:pic>
        <p:nvPicPr>
          <p:cNvPr id="10" name="Espace réservé pour une image  9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0" r="13030"/>
          <a:stretch>
            <a:fillRect/>
          </a:stretch>
        </p:blipFill>
        <p:spPr/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837" y="5623790"/>
            <a:ext cx="5118728" cy="114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82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Started with the R&amp;D of resistive multiplexed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Micromegas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Used for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hodoscope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in cosmic test bench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Reduce 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channel number </a:t>
            </a:r>
          </a:p>
          <a:p>
            <a:pPr lvl="2"/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Large area with accurate tracking</a:t>
            </a:r>
          </a:p>
          <a:p>
            <a:pPr marL="0" lvl="1" indent="0">
              <a:buNone/>
            </a:pPr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E977-81D0-4340-CEE2-8863B9487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8B10875-B0DB-CE76-D03F-A0EFC00E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tomography timeline at CEA/Irfu</a:t>
            </a:r>
            <a:endParaRPr lang="en-GB" dirty="0"/>
          </a:p>
        </p:txBody>
      </p:sp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90B7350C-28E2-2402-1B43-419499FBFFF4}"/>
              </a:ext>
            </a:extLst>
          </p:cNvPr>
          <p:cNvGrpSpPr/>
          <p:nvPr/>
        </p:nvGrpSpPr>
        <p:grpSpPr>
          <a:xfrm>
            <a:off x="6810407" y="3667809"/>
            <a:ext cx="2160000" cy="2400516"/>
            <a:chOff x="6729190" y="2298958"/>
            <a:chExt cx="2160000" cy="2400516"/>
          </a:xfrm>
        </p:grpSpPr>
        <p:pic>
          <p:nvPicPr>
            <p:cNvPr id="11" name="Picture 3" descr="C:\Documents\Expériences&amp;Projets\WatTo\data\WaterTower_4Yannis.png">
              <a:extLst>
                <a:ext uri="{FF2B5EF4-FFF2-40B4-BE49-F238E27FC236}">
                  <a16:creationId xmlns:a16="http://schemas.microsoft.com/office/drawing/2014/main" id="{7F4D052D-A542-2091-B798-A2BAA1DA56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9190" y="2298958"/>
              <a:ext cx="2160000" cy="2076765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object 2">
              <a:extLst>
                <a:ext uri="{FF2B5EF4-FFF2-40B4-BE49-F238E27FC236}">
                  <a16:creationId xmlns:a16="http://schemas.microsoft.com/office/drawing/2014/main" id="{B968C797-BDD9-84EC-5906-43982BE41180}"/>
                </a:ext>
              </a:extLst>
            </p:cNvPr>
            <p:cNvSpPr txBox="1"/>
            <p:nvPr/>
          </p:nvSpPr>
          <p:spPr>
            <a:xfrm>
              <a:off x="6729190" y="4398925"/>
              <a:ext cx="2160000" cy="3005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 err="1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WatTo</a:t>
              </a:r>
              <a:r>
                <a:rPr lang="fr-FR" sz="1400" spc="5" dirty="0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 (</a:t>
              </a:r>
              <a:r>
                <a:rPr lang="fr-FR" sz="1400" i="1" spc="5" dirty="0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Water Tower</a:t>
              </a:r>
              <a:r>
                <a:rPr lang="fr-FR" sz="1400" spc="5" dirty="0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)</a:t>
              </a:r>
            </a:p>
          </p:txBody>
        </p:sp>
      </p:grpSp>
      <p:cxnSp>
        <p:nvCxnSpPr>
          <p:cNvPr id="13" name="Straight Arrow Connector 34">
            <a:extLst>
              <a:ext uri="{FF2B5EF4-FFF2-40B4-BE49-F238E27FC236}">
                <a16:creationId xmlns:a16="http://schemas.microsoft.com/office/drawing/2014/main" id="{6C7A12CB-FAED-F209-8486-12E55DFF5BE7}"/>
              </a:ext>
            </a:extLst>
          </p:cNvPr>
          <p:cNvCxnSpPr>
            <a:cxnSpLocks/>
            <a:stCxn id="51" idx="4"/>
          </p:cNvCxnSpPr>
          <p:nvPr/>
        </p:nvCxnSpPr>
        <p:spPr>
          <a:xfrm flipV="1">
            <a:off x="9181082" y="3383453"/>
            <a:ext cx="2662918" cy="2735"/>
          </a:xfrm>
          <a:prstGeom prst="straightConnector1">
            <a:avLst/>
          </a:prstGeom>
          <a:ln w="76200">
            <a:solidFill>
              <a:srgbClr val="00B0F0"/>
            </a:solidFill>
            <a:headEnd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34">
            <a:extLst>
              <a:ext uri="{FF2B5EF4-FFF2-40B4-BE49-F238E27FC236}">
                <a16:creationId xmlns:a16="http://schemas.microsoft.com/office/drawing/2014/main" id="{07BC8BDF-1970-D6CB-A43E-7067C6A78212}"/>
              </a:ext>
            </a:extLst>
          </p:cNvPr>
          <p:cNvCxnSpPr>
            <a:cxnSpLocks/>
          </p:cNvCxnSpPr>
          <p:nvPr/>
        </p:nvCxnSpPr>
        <p:spPr>
          <a:xfrm flipH="1" flipV="1">
            <a:off x="4858750" y="3397232"/>
            <a:ext cx="4418" cy="38575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34">
            <a:extLst>
              <a:ext uri="{FF2B5EF4-FFF2-40B4-BE49-F238E27FC236}">
                <a16:creationId xmlns:a16="http://schemas.microsoft.com/office/drawing/2014/main" id="{51A5A4EE-31B5-CD90-F102-1128F9F118F0}"/>
              </a:ext>
            </a:extLst>
          </p:cNvPr>
          <p:cNvCxnSpPr/>
          <p:nvPr/>
        </p:nvCxnSpPr>
        <p:spPr>
          <a:xfrm flipV="1">
            <a:off x="530522" y="3412216"/>
            <a:ext cx="0" cy="576000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34">
            <a:extLst>
              <a:ext uri="{FF2B5EF4-FFF2-40B4-BE49-F238E27FC236}">
                <a16:creationId xmlns:a16="http://schemas.microsoft.com/office/drawing/2014/main" id="{8B80A172-08BD-39EA-EFD8-A0DD4237BB74}"/>
              </a:ext>
            </a:extLst>
          </p:cNvPr>
          <p:cNvCxnSpPr>
            <a:cxnSpLocks/>
          </p:cNvCxnSpPr>
          <p:nvPr/>
        </p:nvCxnSpPr>
        <p:spPr>
          <a:xfrm>
            <a:off x="4850778" y="3316989"/>
            <a:ext cx="607495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34">
            <a:extLst>
              <a:ext uri="{FF2B5EF4-FFF2-40B4-BE49-F238E27FC236}">
                <a16:creationId xmlns:a16="http://schemas.microsoft.com/office/drawing/2014/main" id="{BCB81689-D76A-161C-FE08-E46208464314}"/>
              </a:ext>
            </a:extLst>
          </p:cNvPr>
          <p:cNvCxnSpPr>
            <a:cxnSpLocks/>
            <a:stCxn id="37" idx="4"/>
          </p:cNvCxnSpPr>
          <p:nvPr/>
        </p:nvCxnSpPr>
        <p:spPr>
          <a:xfrm>
            <a:off x="7889597" y="3383453"/>
            <a:ext cx="767740" cy="6584"/>
          </a:xfrm>
          <a:prstGeom prst="straightConnector1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2A4DB5E0-311B-E830-904B-A2BB94F74821}"/>
              </a:ext>
            </a:extLst>
          </p:cNvPr>
          <p:cNvGrpSpPr/>
          <p:nvPr/>
        </p:nvGrpSpPr>
        <p:grpSpPr>
          <a:xfrm>
            <a:off x="429047" y="3813549"/>
            <a:ext cx="2160000" cy="2285907"/>
            <a:chOff x="194272" y="2630881"/>
            <a:chExt cx="2160000" cy="2285907"/>
          </a:xfrm>
        </p:grpSpPr>
        <p:sp>
          <p:nvSpPr>
            <p:cNvPr id="20" name="object 2">
              <a:extLst>
                <a:ext uri="{FF2B5EF4-FFF2-40B4-BE49-F238E27FC236}">
                  <a16:creationId xmlns:a16="http://schemas.microsoft.com/office/drawing/2014/main" id="{D6874467-85AB-54F7-3DD6-69B25DFC019D}"/>
                </a:ext>
              </a:extLst>
            </p:cNvPr>
            <p:cNvSpPr txBox="1"/>
            <p:nvPr/>
          </p:nvSpPr>
          <p:spPr>
            <a:xfrm>
              <a:off x="194272" y="4268331"/>
              <a:ext cx="2160000" cy="648457"/>
            </a:xfrm>
            <a:prstGeom prst="rect">
              <a:avLst/>
            </a:prstGeom>
            <a:ln w="19050">
              <a:solidFill>
                <a:srgbClr val="A5A5A5"/>
              </a:solidFill>
            </a:ln>
          </p:spPr>
          <p:txBody>
            <a:bodyPr vert="horz" wrap="square" lIns="36000" tIns="36000" rIns="36000" bIns="36000" rtlCol="0" anchor="ctr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 err="1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Cosmic</a:t>
              </a:r>
              <a:r>
                <a:rPr lang="fr-FR" sz="1400" b="1" spc="5" dirty="0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 </a:t>
              </a:r>
              <a:r>
                <a:rPr lang="fr-FR" sz="1400" b="1" spc="5" dirty="0" err="1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bench</a:t>
              </a:r>
              <a:r>
                <a:rPr lang="fr-FR" sz="1400" b="1" spc="5" dirty="0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 </a:t>
              </a:r>
              <a:r>
                <a:rPr lang="fr-FR" sz="1400" spc="5" dirty="0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for Clas12 detectors validation</a:t>
              </a:r>
            </a:p>
          </p:txBody>
        </p:sp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55084DAE-FF74-37D0-2F2F-6B2FD09CA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272" y="2630881"/>
              <a:ext cx="2160000" cy="1619510"/>
            </a:xfrm>
            <a:prstGeom prst="rect">
              <a:avLst/>
            </a:prstGeom>
            <a:ln w="19050">
              <a:solidFill>
                <a:srgbClr val="A5A5A5"/>
              </a:solidFill>
            </a:ln>
          </p:spPr>
        </p:pic>
      </p:grp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7F5AD465-8A27-8AE6-F612-5BDED5B268C8}"/>
              </a:ext>
            </a:extLst>
          </p:cNvPr>
          <p:cNvCxnSpPr>
            <a:cxnSpLocks/>
          </p:cNvCxnSpPr>
          <p:nvPr/>
        </p:nvCxnSpPr>
        <p:spPr>
          <a:xfrm flipV="1">
            <a:off x="324000" y="3240000"/>
            <a:ext cx="11520000" cy="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11">
            <a:extLst>
              <a:ext uri="{FF2B5EF4-FFF2-40B4-BE49-F238E27FC236}">
                <a16:creationId xmlns:a16="http://schemas.microsoft.com/office/drawing/2014/main" id="{8DDEA0DC-F9FE-75DF-B519-2BA6C1C9E77D}"/>
              </a:ext>
            </a:extLst>
          </p:cNvPr>
          <p:cNvSpPr/>
          <p:nvPr/>
        </p:nvSpPr>
        <p:spPr>
          <a:xfrm>
            <a:off x="393397" y="3098329"/>
            <a:ext cx="288000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2AE377E1-50FB-6ACD-EC2B-353DA397B4FB}"/>
              </a:ext>
            </a:extLst>
          </p:cNvPr>
          <p:cNvCxnSpPr/>
          <p:nvPr/>
        </p:nvCxnSpPr>
        <p:spPr>
          <a:xfrm>
            <a:off x="538750" y="314807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7629064B-880B-DCB9-973B-DB88A096F6CE}"/>
              </a:ext>
            </a:extLst>
          </p:cNvPr>
          <p:cNvCxnSpPr/>
          <p:nvPr/>
        </p:nvCxnSpPr>
        <p:spPr>
          <a:xfrm>
            <a:off x="2698750" y="3148089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33">
            <a:extLst>
              <a:ext uri="{FF2B5EF4-FFF2-40B4-BE49-F238E27FC236}">
                <a16:creationId xmlns:a16="http://schemas.microsoft.com/office/drawing/2014/main" id="{EF9A5BA8-EC73-8DB1-3E94-8BE7A462B5C6}"/>
              </a:ext>
            </a:extLst>
          </p:cNvPr>
          <p:cNvSpPr txBox="1"/>
          <p:nvPr/>
        </p:nvSpPr>
        <p:spPr>
          <a:xfrm>
            <a:off x="74447" y="286531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2012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133">
            <a:extLst>
              <a:ext uri="{FF2B5EF4-FFF2-40B4-BE49-F238E27FC236}">
                <a16:creationId xmlns:a16="http://schemas.microsoft.com/office/drawing/2014/main" id="{0359D409-AEC2-179A-880D-88D686D76D36}"/>
              </a:ext>
            </a:extLst>
          </p:cNvPr>
          <p:cNvSpPr txBox="1"/>
          <p:nvPr/>
        </p:nvSpPr>
        <p:spPr>
          <a:xfrm>
            <a:off x="2240038" y="286531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2013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133">
            <a:extLst>
              <a:ext uri="{FF2B5EF4-FFF2-40B4-BE49-F238E27FC236}">
                <a16:creationId xmlns:a16="http://schemas.microsoft.com/office/drawing/2014/main" id="{7788386C-E9DE-B345-A849-24758461357D}"/>
              </a:ext>
            </a:extLst>
          </p:cNvPr>
          <p:cNvSpPr txBox="1"/>
          <p:nvPr/>
        </p:nvSpPr>
        <p:spPr>
          <a:xfrm>
            <a:off x="4377653" y="285751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2014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133">
            <a:extLst>
              <a:ext uri="{FF2B5EF4-FFF2-40B4-BE49-F238E27FC236}">
                <a16:creationId xmlns:a16="http://schemas.microsoft.com/office/drawing/2014/main" id="{DD3BC087-9DE0-CBBA-E1D9-67C777541ECE}"/>
              </a:ext>
            </a:extLst>
          </p:cNvPr>
          <p:cNvSpPr txBox="1"/>
          <p:nvPr/>
        </p:nvSpPr>
        <p:spPr>
          <a:xfrm>
            <a:off x="8694339" y="2865117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2016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133">
            <a:extLst>
              <a:ext uri="{FF2B5EF4-FFF2-40B4-BE49-F238E27FC236}">
                <a16:creationId xmlns:a16="http://schemas.microsoft.com/office/drawing/2014/main" id="{7E27E0CA-B6C3-EA5C-D23C-E56E72598436}"/>
              </a:ext>
            </a:extLst>
          </p:cNvPr>
          <p:cNvSpPr txBox="1"/>
          <p:nvPr/>
        </p:nvSpPr>
        <p:spPr>
          <a:xfrm>
            <a:off x="6535996" y="2879028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2015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FA757C6B-69A0-E1C2-FDDD-8311A73A1139}"/>
              </a:ext>
            </a:extLst>
          </p:cNvPr>
          <p:cNvGrpSpPr/>
          <p:nvPr/>
        </p:nvGrpSpPr>
        <p:grpSpPr>
          <a:xfrm>
            <a:off x="3570865" y="3660081"/>
            <a:ext cx="2160000" cy="2458121"/>
            <a:chOff x="3492000" y="3824444"/>
            <a:chExt cx="2160000" cy="2458121"/>
          </a:xfrm>
        </p:grpSpPr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77627B42-E522-8C57-174E-6557AF63BC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" r="4168"/>
            <a:stretch/>
          </p:blipFill>
          <p:spPr>
            <a:xfrm>
              <a:off x="3492000" y="3824444"/>
              <a:ext cx="2160000" cy="1767279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</p:pic>
        <p:sp>
          <p:nvSpPr>
            <p:cNvPr id="33" name="object 2">
              <a:extLst>
                <a:ext uri="{FF2B5EF4-FFF2-40B4-BE49-F238E27FC236}">
                  <a16:creationId xmlns:a16="http://schemas.microsoft.com/office/drawing/2014/main" id="{7184A8B9-FE8F-10D2-ED77-A8CEFFD712A0}"/>
                </a:ext>
              </a:extLst>
            </p:cNvPr>
            <p:cNvSpPr txBox="1"/>
            <p:nvPr/>
          </p:nvSpPr>
          <p:spPr>
            <a:xfrm>
              <a:off x="3492000" y="5611395"/>
              <a:ext cx="2160000" cy="671170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  <p:txBody>
            <a:bodyPr vert="horz" wrap="square" lIns="36000" tIns="36000" rIns="36000" bIns="36000" rtlCol="0" anchor="ctr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M-Cube</a:t>
              </a:r>
              <a:r>
                <a:rPr lang="fr-FR" sz="1400" spc="5" dirty="0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: </a:t>
              </a:r>
            </a:p>
            <a:p>
              <a:pPr marL="0" lvl="1" algn="ctr">
                <a:lnSpc>
                  <a:spcPct val="100000"/>
                </a:lnSpc>
                <a:buSzPct val="100000"/>
              </a:pPr>
              <a:r>
                <a:rPr lang="en-US" sz="1400" spc="5" dirty="0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demonstrator for homeland security</a:t>
              </a:r>
              <a:endParaRPr lang="fr-FR" sz="1400" spc="5" dirty="0">
                <a:solidFill>
                  <a:schemeClr val="accent2">
                    <a:lumMod val="50000"/>
                  </a:schemeClr>
                </a:solidFill>
                <a:cs typeface="Verdana"/>
              </a:endParaRPr>
            </a:p>
          </p:txBody>
        </p:sp>
      </p:grpSp>
      <p:sp>
        <p:nvSpPr>
          <p:cNvPr id="34" name="Oval 11">
            <a:extLst>
              <a:ext uri="{FF2B5EF4-FFF2-40B4-BE49-F238E27FC236}">
                <a16:creationId xmlns:a16="http://schemas.microsoft.com/office/drawing/2014/main" id="{51B3AA15-0D1D-C016-FC6A-EE68AA374924}"/>
              </a:ext>
            </a:extLst>
          </p:cNvPr>
          <p:cNvSpPr/>
          <p:nvPr/>
        </p:nvSpPr>
        <p:spPr>
          <a:xfrm>
            <a:off x="4715575" y="3098329"/>
            <a:ext cx="288000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8406108F-2699-4504-E033-A20F92059EC4}"/>
              </a:ext>
            </a:extLst>
          </p:cNvPr>
          <p:cNvCxnSpPr/>
          <p:nvPr/>
        </p:nvCxnSpPr>
        <p:spPr>
          <a:xfrm>
            <a:off x="4858750" y="314741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87C93094-85CA-CA79-DDBF-D6ADE00A637B}"/>
              </a:ext>
            </a:extLst>
          </p:cNvPr>
          <p:cNvCxnSpPr/>
          <p:nvPr/>
        </p:nvCxnSpPr>
        <p:spPr>
          <a:xfrm>
            <a:off x="7020000" y="314741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11">
            <a:extLst>
              <a:ext uri="{FF2B5EF4-FFF2-40B4-BE49-F238E27FC236}">
                <a16:creationId xmlns:a16="http://schemas.microsoft.com/office/drawing/2014/main" id="{212FC124-CA2F-27A5-5EF6-3E94D8A9F062}"/>
              </a:ext>
            </a:extLst>
          </p:cNvPr>
          <p:cNvSpPr/>
          <p:nvPr/>
        </p:nvSpPr>
        <p:spPr>
          <a:xfrm>
            <a:off x="7745597" y="3095421"/>
            <a:ext cx="288000" cy="288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38" name="Straight Arrow Connector 34">
            <a:extLst>
              <a:ext uri="{FF2B5EF4-FFF2-40B4-BE49-F238E27FC236}">
                <a16:creationId xmlns:a16="http://schemas.microsoft.com/office/drawing/2014/main" id="{D6B03203-68B5-758E-6BCE-EC40FFA9BD51}"/>
              </a:ext>
            </a:extLst>
          </p:cNvPr>
          <p:cNvCxnSpPr>
            <a:cxnSpLocks/>
            <a:stCxn id="11" idx="0"/>
            <a:endCxn id="37" idx="4"/>
          </p:cNvCxnSpPr>
          <p:nvPr/>
        </p:nvCxnSpPr>
        <p:spPr>
          <a:xfrm flipH="1" flipV="1">
            <a:off x="7889597" y="3383453"/>
            <a:ext cx="810" cy="28435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Image 38">
            <a:extLst>
              <a:ext uri="{FF2B5EF4-FFF2-40B4-BE49-F238E27FC236}">
                <a16:creationId xmlns:a16="http://schemas.microsoft.com/office/drawing/2014/main" id="{4A2096D0-0047-3A93-503A-3FF17DA17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5561" y="1065588"/>
            <a:ext cx="2324602" cy="1729398"/>
          </a:xfrm>
          <a:prstGeom prst="rect">
            <a:avLst/>
          </a:prstGeom>
          <a:ln w="19050">
            <a:solidFill>
              <a:srgbClr val="3167A8"/>
            </a:solidFill>
          </a:ln>
        </p:spPr>
      </p:pic>
      <p:cxnSp>
        <p:nvCxnSpPr>
          <p:cNvPr id="40" name="Straight Arrow Connector 34">
            <a:extLst>
              <a:ext uri="{FF2B5EF4-FFF2-40B4-BE49-F238E27FC236}">
                <a16:creationId xmlns:a16="http://schemas.microsoft.com/office/drawing/2014/main" id="{9DD5E316-429B-454B-5174-1432FCFF1933}"/>
              </a:ext>
            </a:extLst>
          </p:cNvPr>
          <p:cNvCxnSpPr/>
          <p:nvPr/>
        </p:nvCxnSpPr>
        <p:spPr>
          <a:xfrm>
            <a:off x="8642895" y="2812915"/>
            <a:ext cx="0" cy="406175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60B22D46-EE53-BC3D-9F85-1BA587DC459E}"/>
              </a:ext>
            </a:extLst>
          </p:cNvPr>
          <p:cNvSpPr txBox="1"/>
          <p:nvPr/>
        </p:nvSpPr>
        <p:spPr>
          <a:xfrm>
            <a:off x="6641187" y="6105175"/>
            <a:ext cx="2550541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1</a:t>
            </a:r>
            <a:r>
              <a:rPr lang="en-US" sz="1600" baseline="30000" dirty="0">
                <a:solidFill>
                  <a:srgbClr val="FF0000"/>
                </a:solidFill>
              </a:rPr>
              <a:t>st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muography</a:t>
            </a:r>
            <a:r>
              <a:rPr lang="en-US" sz="1600" dirty="0">
                <a:solidFill>
                  <a:srgbClr val="FF0000"/>
                </a:solidFill>
              </a:rPr>
              <a:t> HD online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1F52E64D-43E4-CB7F-01CB-D39577DD4209}"/>
              </a:ext>
            </a:extLst>
          </p:cNvPr>
          <p:cNvCxnSpPr/>
          <p:nvPr/>
        </p:nvCxnSpPr>
        <p:spPr>
          <a:xfrm>
            <a:off x="11340000" y="3157614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33">
            <a:extLst>
              <a:ext uri="{FF2B5EF4-FFF2-40B4-BE49-F238E27FC236}">
                <a16:creationId xmlns:a16="http://schemas.microsoft.com/office/drawing/2014/main" id="{AAA80D73-FF8E-0F9A-FE6F-8160D17B80F4}"/>
              </a:ext>
            </a:extLst>
          </p:cNvPr>
          <p:cNvSpPr txBox="1"/>
          <p:nvPr/>
        </p:nvSpPr>
        <p:spPr>
          <a:xfrm>
            <a:off x="10839506" y="2854524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Oval 11">
            <a:extLst>
              <a:ext uri="{FF2B5EF4-FFF2-40B4-BE49-F238E27FC236}">
                <a16:creationId xmlns:a16="http://schemas.microsoft.com/office/drawing/2014/main" id="{9E903564-D506-B7C1-9EFF-6CB3C2C715B0}"/>
              </a:ext>
            </a:extLst>
          </p:cNvPr>
          <p:cNvSpPr/>
          <p:nvPr/>
        </p:nvSpPr>
        <p:spPr>
          <a:xfrm>
            <a:off x="10781728" y="3067909"/>
            <a:ext cx="288000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45" name="object 2">
            <a:extLst>
              <a:ext uri="{FF2B5EF4-FFF2-40B4-BE49-F238E27FC236}">
                <a16:creationId xmlns:a16="http://schemas.microsoft.com/office/drawing/2014/main" id="{496BD2BB-7A92-EB48-9639-5137E92C401D}"/>
              </a:ext>
            </a:extLst>
          </p:cNvPr>
          <p:cNvSpPr txBox="1"/>
          <p:nvPr/>
        </p:nvSpPr>
        <p:spPr>
          <a:xfrm>
            <a:off x="10176317" y="1929652"/>
            <a:ext cx="1512000" cy="667389"/>
          </a:xfrm>
          <a:prstGeom prst="rect">
            <a:avLst/>
          </a:prstGeom>
          <a:ln w="19050">
            <a:solidFill>
              <a:schemeClr val="accent2"/>
            </a:solidFill>
          </a:ln>
        </p:spPr>
        <p:txBody>
          <a:bodyPr vert="horz" wrap="square" lIns="36000" tIns="36000" rIns="36000" bIns="36000" rtlCol="0" anchor="ctr">
            <a:noAutofit/>
          </a:bodyPr>
          <a:lstStyle/>
          <a:p>
            <a:pPr marL="0" lvl="1" algn="ctr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fr-FR" sz="1400" b="1" spc="5" dirty="0">
                <a:cs typeface="Verdana"/>
              </a:rPr>
              <a:t>M-Cube</a:t>
            </a:r>
            <a:r>
              <a:rPr lang="fr-FR" sz="1400" spc="5" dirty="0">
                <a:cs typeface="Verdana"/>
              </a:rPr>
              <a:t> :</a:t>
            </a:r>
          </a:p>
          <a:p>
            <a:pPr marL="0" lvl="1" algn="ctr">
              <a:lnSpc>
                <a:spcPct val="100000"/>
              </a:lnSpc>
              <a:buSzPct val="100000"/>
            </a:pPr>
            <a:r>
              <a:rPr lang="fr-FR" sz="1400" spc="5" dirty="0">
                <a:cs typeface="Verdana"/>
              </a:rPr>
              <a:t>U </a:t>
            </a:r>
            <a:r>
              <a:rPr lang="fr-FR" sz="1400" spc="5" dirty="0" err="1">
                <a:cs typeface="Verdana"/>
              </a:rPr>
              <a:t>detected</a:t>
            </a:r>
            <a:r>
              <a:rPr lang="fr-FR" sz="1400" spc="5" dirty="0">
                <a:cs typeface="Verdana"/>
              </a:rPr>
              <a:t> in </a:t>
            </a:r>
            <a:r>
              <a:rPr lang="fr-FR" sz="1400" spc="5" dirty="0" err="1">
                <a:cs typeface="Verdana"/>
              </a:rPr>
              <a:t>less</a:t>
            </a:r>
            <a:r>
              <a:rPr lang="fr-FR" sz="1400" spc="5" dirty="0">
                <a:cs typeface="Verdana"/>
              </a:rPr>
              <a:t> </a:t>
            </a:r>
            <a:r>
              <a:rPr lang="fr-FR" sz="1400" spc="5" dirty="0" err="1">
                <a:cs typeface="Verdana"/>
              </a:rPr>
              <a:t>than</a:t>
            </a:r>
            <a:r>
              <a:rPr lang="fr-FR" sz="1400" spc="5" dirty="0">
                <a:cs typeface="Verdana"/>
              </a:rPr>
              <a:t> 4 minutes</a:t>
            </a:r>
          </a:p>
        </p:txBody>
      </p:sp>
      <p:cxnSp>
        <p:nvCxnSpPr>
          <p:cNvPr id="46" name="Straight Arrow Connector 34">
            <a:extLst>
              <a:ext uri="{FF2B5EF4-FFF2-40B4-BE49-F238E27FC236}">
                <a16:creationId xmlns:a16="http://schemas.microsoft.com/office/drawing/2014/main" id="{08252634-BE76-3CCC-B0AF-D5E07E65E1FD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 flipH="1">
            <a:off x="10925728" y="2597041"/>
            <a:ext cx="6589" cy="47086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B7699701-FE2B-DBE4-9B7D-E2776DE28A6A}"/>
              </a:ext>
            </a:extLst>
          </p:cNvPr>
          <p:cNvGrpSpPr/>
          <p:nvPr/>
        </p:nvGrpSpPr>
        <p:grpSpPr>
          <a:xfrm>
            <a:off x="9880729" y="3602299"/>
            <a:ext cx="1800000" cy="2597671"/>
            <a:chOff x="249235" y="3917566"/>
            <a:chExt cx="1800000" cy="2597671"/>
          </a:xfrm>
        </p:grpSpPr>
        <p:sp>
          <p:nvSpPr>
            <p:cNvPr id="48" name="object 2">
              <a:extLst>
                <a:ext uri="{FF2B5EF4-FFF2-40B4-BE49-F238E27FC236}">
                  <a16:creationId xmlns:a16="http://schemas.microsoft.com/office/drawing/2014/main" id="{7F3983D3-0B36-A5D7-58A6-F5A252533BF1}"/>
                </a:ext>
              </a:extLst>
            </p:cNvPr>
            <p:cNvSpPr txBox="1"/>
            <p:nvPr/>
          </p:nvSpPr>
          <p:spPr>
            <a:xfrm>
              <a:off x="249235" y="6227237"/>
              <a:ext cx="1800000" cy="288000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 err="1">
                  <a:solidFill>
                    <a:schemeClr val="accent2">
                      <a:lumMod val="50000"/>
                    </a:schemeClr>
                  </a:solidFill>
                  <a:cs typeface="Verdana"/>
                </a:rPr>
                <a:t>ScanPyramids</a:t>
              </a:r>
              <a:endParaRPr lang="fr-FR" sz="1400" b="1" spc="5" dirty="0">
                <a:solidFill>
                  <a:schemeClr val="accent2">
                    <a:lumMod val="50000"/>
                  </a:schemeClr>
                </a:solidFill>
                <a:cs typeface="Verdana"/>
              </a:endParaRPr>
            </a:p>
          </p:txBody>
        </p:sp>
        <p:pic>
          <p:nvPicPr>
            <p:cNvPr id="49" name="Shape 321">
              <a:extLst>
                <a:ext uri="{FF2B5EF4-FFF2-40B4-BE49-F238E27FC236}">
                  <a16:creationId xmlns:a16="http://schemas.microsoft.com/office/drawing/2014/main" id="{3BF54BDB-E4FD-1E22-D433-9B401D94CB70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 t="6407" b="4957"/>
            <a:stretch/>
          </p:blipFill>
          <p:spPr>
            <a:xfrm>
              <a:off x="249235" y="3917566"/>
              <a:ext cx="1800000" cy="228600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</p:pic>
      </p:grpSp>
      <p:cxnSp>
        <p:nvCxnSpPr>
          <p:cNvPr id="50" name="Straight Arrow Connector 34">
            <a:extLst>
              <a:ext uri="{FF2B5EF4-FFF2-40B4-BE49-F238E27FC236}">
                <a16:creationId xmlns:a16="http://schemas.microsoft.com/office/drawing/2014/main" id="{3858C93D-076C-51DD-7438-4F7B1928D9A6}"/>
              </a:ext>
            </a:extLst>
          </p:cNvPr>
          <p:cNvCxnSpPr>
            <a:cxnSpLocks/>
            <a:stCxn id="49" idx="1"/>
            <a:endCxn id="51" idx="4"/>
          </p:cNvCxnSpPr>
          <p:nvPr/>
        </p:nvCxnSpPr>
        <p:spPr>
          <a:xfrm flipH="1" flipV="1">
            <a:off x="9181082" y="3386188"/>
            <a:ext cx="699647" cy="1359111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11">
            <a:extLst>
              <a:ext uri="{FF2B5EF4-FFF2-40B4-BE49-F238E27FC236}">
                <a16:creationId xmlns:a16="http://schemas.microsoft.com/office/drawing/2014/main" id="{A3FEDE85-1417-EBD5-2D32-C62AC59F4F58}"/>
              </a:ext>
            </a:extLst>
          </p:cNvPr>
          <p:cNvSpPr/>
          <p:nvPr/>
        </p:nvSpPr>
        <p:spPr>
          <a:xfrm>
            <a:off x="9037082" y="3098156"/>
            <a:ext cx="288000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A8F973CB-DB3C-0841-86F4-B3E91F97F86F}"/>
              </a:ext>
            </a:extLst>
          </p:cNvPr>
          <p:cNvCxnSpPr/>
          <p:nvPr/>
        </p:nvCxnSpPr>
        <p:spPr>
          <a:xfrm>
            <a:off x="9180000" y="314741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06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41" grpId="0" animBg="1"/>
      <p:bldP spid="44" grpId="0" animBg="1"/>
      <p:bldP spid="45" grpId="0" animBg="1"/>
      <p:bldP spid="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E977-81D0-4340-CEE2-8863B9487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8B10875-B0DB-CE76-D03F-A0EFC00E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tomography timeline at CEA/Irfu</a:t>
            </a:r>
            <a:endParaRPr lang="en-GB" dirty="0"/>
          </a:p>
        </p:txBody>
      </p:sp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53" name="TextBox 133">
            <a:extLst>
              <a:ext uri="{FF2B5EF4-FFF2-40B4-BE49-F238E27FC236}">
                <a16:creationId xmlns:a16="http://schemas.microsoft.com/office/drawing/2014/main" id="{87C06786-A6EB-77B6-8FC0-0927B93869C7}"/>
              </a:ext>
            </a:extLst>
          </p:cNvPr>
          <p:cNvSpPr txBox="1"/>
          <p:nvPr/>
        </p:nvSpPr>
        <p:spPr>
          <a:xfrm>
            <a:off x="2228802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2018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59335" y="6606305"/>
            <a:ext cx="120526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34">
            <a:extLst>
              <a:ext uri="{FF2B5EF4-FFF2-40B4-BE49-F238E27FC236}">
                <a16:creationId xmlns:a16="http://schemas.microsoft.com/office/drawing/2014/main" id="{3B11CC7E-175D-7052-9297-12C2FCFEA4A3}"/>
              </a:ext>
            </a:extLst>
          </p:cNvPr>
          <p:cNvCxnSpPr>
            <a:cxnSpLocks/>
          </p:cNvCxnSpPr>
          <p:nvPr/>
        </p:nvCxnSpPr>
        <p:spPr>
          <a:xfrm>
            <a:off x="330610" y="3316797"/>
            <a:ext cx="11664000" cy="0"/>
          </a:xfrm>
          <a:prstGeom prst="straightConnector1">
            <a:avLst/>
          </a:prstGeom>
          <a:ln w="762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199AFD7F-3987-80CD-F531-5437129F743B}"/>
              </a:ext>
            </a:extLst>
          </p:cNvPr>
          <p:cNvCxnSpPr>
            <a:cxnSpLocks/>
          </p:cNvCxnSpPr>
          <p:nvPr/>
        </p:nvCxnSpPr>
        <p:spPr>
          <a:xfrm>
            <a:off x="324000" y="3240000"/>
            <a:ext cx="11939210" cy="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34">
            <a:extLst>
              <a:ext uri="{FF2B5EF4-FFF2-40B4-BE49-F238E27FC236}">
                <a16:creationId xmlns:a16="http://schemas.microsoft.com/office/drawing/2014/main" id="{B5481FBF-BA44-FA87-89A8-722006E1AD05}"/>
              </a:ext>
            </a:extLst>
          </p:cNvPr>
          <p:cNvCxnSpPr>
            <a:cxnSpLocks/>
          </p:cNvCxnSpPr>
          <p:nvPr/>
        </p:nvCxnSpPr>
        <p:spPr>
          <a:xfrm>
            <a:off x="1012741" y="3387558"/>
            <a:ext cx="10977587" cy="0"/>
          </a:xfrm>
          <a:prstGeom prst="straightConnector1">
            <a:avLst/>
          </a:prstGeom>
          <a:ln w="762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11">
            <a:extLst>
              <a:ext uri="{FF2B5EF4-FFF2-40B4-BE49-F238E27FC236}">
                <a16:creationId xmlns:a16="http://schemas.microsoft.com/office/drawing/2014/main" id="{57667983-0AD0-FE22-583C-53B7517A465C}"/>
              </a:ext>
            </a:extLst>
          </p:cNvPr>
          <p:cNvSpPr/>
          <p:nvPr/>
        </p:nvSpPr>
        <p:spPr>
          <a:xfrm>
            <a:off x="2175627" y="3098156"/>
            <a:ext cx="288000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B94B668B-DFFF-E3A1-8FEE-3502125B826B}"/>
              </a:ext>
            </a:extLst>
          </p:cNvPr>
          <p:cNvCxnSpPr/>
          <p:nvPr/>
        </p:nvCxnSpPr>
        <p:spPr>
          <a:xfrm>
            <a:off x="540000" y="3147897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B65293B2-80CC-CC51-B2FD-676D89D313E6}"/>
              </a:ext>
            </a:extLst>
          </p:cNvPr>
          <p:cNvCxnSpPr/>
          <p:nvPr/>
        </p:nvCxnSpPr>
        <p:spPr>
          <a:xfrm>
            <a:off x="2700000" y="314677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133">
            <a:extLst>
              <a:ext uri="{FF2B5EF4-FFF2-40B4-BE49-F238E27FC236}">
                <a16:creationId xmlns:a16="http://schemas.microsoft.com/office/drawing/2014/main" id="{2B4E64E5-6BB1-1889-D1E6-806139032C8D}"/>
              </a:ext>
            </a:extLst>
          </p:cNvPr>
          <p:cNvSpPr txBox="1"/>
          <p:nvPr/>
        </p:nvSpPr>
        <p:spPr>
          <a:xfrm>
            <a:off x="82881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62" name="TextBox 133">
            <a:extLst>
              <a:ext uri="{FF2B5EF4-FFF2-40B4-BE49-F238E27FC236}">
                <a16:creationId xmlns:a16="http://schemas.microsoft.com/office/drawing/2014/main" id="{EA665188-BCF6-D990-B322-5B3796EE8C67}"/>
              </a:ext>
            </a:extLst>
          </p:cNvPr>
          <p:cNvSpPr txBox="1"/>
          <p:nvPr/>
        </p:nvSpPr>
        <p:spPr>
          <a:xfrm>
            <a:off x="4399909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2019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63" name="TextBox 133">
            <a:extLst>
              <a:ext uri="{FF2B5EF4-FFF2-40B4-BE49-F238E27FC236}">
                <a16:creationId xmlns:a16="http://schemas.microsoft.com/office/drawing/2014/main" id="{522C4B7D-B7E0-CBB3-65B1-6F4A86B9B089}"/>
              </a:ext>
            </a:extLst>
          </p:cNvPr>
          <p:cNvSpPr txBox="1"/>
          <p:nvPr/>
        </p:nvSpPr>
        <p:spPr>
          <a:xfrm>
            <a:off x="8294200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2021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64" name="TextBox 133">
            <a:extLst>
              <a:ext uri="{FF2B5EF4-FFF2-40B4-BE49-F238E27FC236}">
                <a16:creationId xmlns:a16="http://schemas.microsoft.com/office/drawing/2014/main" id="{374FC9E9-A579-9FB2-0480-506206C52B71}"/>
              </a:ext>
            </a:extLst>
          </p:cNvPr>
          <p:cNvSpPr txBox="1"/>
          <p:nvPr/>
        </p:nvSpPr>
        <p:spPr>
          <a:xfrm>
            <a:off x="6237308" y="2864672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2020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65" name="Oval 11">
            <a:extLst>
              <a:ext uri="{FF2B5EF4-FFF2-40B4-BE49-F238E27FC236}">
                <a16:creationId xmlns:a16="http://schemas.microsoft.com/office/drawing/2014/main" id="{2CF33C7C-712D-AB3B-20AF-96633228144C}"/>
              </a:ext>
            </a:extLst>
          </p:cNvPr>
          <p:cNvSpPr/>
          <p:nvPr/>
        </p:nvSpPr>
        <p:spPr>
          <a:xfrm>
            <a:off x="1873172" y="3095463"/>
            <a:ext cx="288000" cy="28803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613BB7DF-C45C-8211-3A80-6EBA3C907A8C}"/>
              </a:ext>
            </a:extLst>
          </p:cNvPr>
          <p:cNvCxnSpPr/>
          <p:nvPr/>
        </p:nvCxnSpPr>
        <p:spPr>
          <a:xfrm>
            <a:off x="6712278" y="314677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C08BCC08-C5E4-2AAB-FA32-E68739E62739}"/>
              </a:ext>
            </a:extLst>
          </p:cNvPr>
          <p:cNvCxnSpPr/>
          <p:nvPr/>
        </p:nvCxnSpPr>
        <p:spPr>
          <a:xfrm>
            <a:off x="8778310" y="314677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30D0F628-2BE3-C873-BC42-A9C86D2D7C11}"/>
              </a:ext>
            </a:extLst>
          </p:cNvPr>
          <p:cNvGrpSpPr/>
          <p:nvPr/>
        </p:nvGrpSpPr>
        <p:grpSpPr>
          <a:xfrm>
            <a:off x="112741" y="3942039"/>
            <a:ext cx="1800000" cy="2341949"/>
            <a:chOff x="290625" y="603600"/>
            <a:chExt cx="1800000" cy="2341949"/>
          </a:xfrm>
        </p:grpSpPr>
        <p:pic>
          <p:nvPicPr>
            <p:cNvPr id="69" name="Image 68">
              <a:extLst>
                <a:ext uri="{FF2B5EF4-FFF2-40B4-BE49-F238E27FC236}">
                  <a16:creationId xmlns:a16="http://schemas.microsoft.com/office/drawing/2014/main" id="{FA3A1C75-174B-CA80-FD6C-07A48909D9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34" t="6283" r="6800" b="7671"/>
            <a:stretch/>
          </p:blipFill>
          <p:spPr>
            <a:xfrm>
              <a:off x="290625" y="603600"/>
              <a:ext cx="1800000" cy="1219200"/>
            </a:xfrm>
            <a:prstGeom prst="rect">
              <a:avLst/>
            </a:prstGeom>
            <a:ln w="19050">
              <a:solidFill>
                <a:srgbClr val="FFC000"/>
              </a:solidFill>
            </a:ln>
          </p:spPr>
        </p:pic>
        <p:sp>
          <p:nvSpPr>
            <p:cNvPr id="70" name="object 2">
              <a:extLst>
                <a:ext uri="{FF2B5EF4-FFF2-40B4-BE49-F238E27FC236}">
                  <a16:creationId xmlns:a16="http://schemas.microsoft.com/office/drawing/2014/main" id="{831C7164-DD3D-FCB2-2D4D-A9F3F7021D03}"/>
                </a:ext>
              </a:extLst>
            </p:cNvPr>
            <p:cNvSpPr txBox="1"/>
            <p:nvPr/>
          </p:nvSpPr>
          <p:spPr>
            <a:xfrm>
              <a:off x="290625" y="1830643"/>
              <a:ext cx="1800000" cy="1114906"/>
            </a:xfrm>
            <a:prstGeom prst="rect">
              <a:avLst/>
            </a:prstGeom>
            <a:ln w="19050">
              <a:solidFill>
                <a:srgbClr val="FFC000"/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>
                  <a:cs typeface="Verdana"/>
                </a:rPr>
                <a:t>M</a:t>
              </a:r>
              <a:r>
                <a:rPr lang="fr-FR" sz="1400" spc="5" dirty="0">
                  <a:cs typeface="Verdana"/>
                </a:rPr>
                <a:t>aison de l’</a:t>
              </a:r>
              <a:r>
                <a:rPr lang="fr-FR" sz="1400" b="1" spc="5" dirty="0">
                  <a:cs typeface="Verdana"/>
                </a:rPr>
                <a:t>I</a:t>
              </a:r>
              <a:r>
                <a:rPr lang="fr-FR" sz="1400" spc="5" dirty="0">
                  <a:cs typeface="Verdana"/>
                </a:rPr>
                <a:t>magerie </a:t>
              </a:r>
              <a:r>
                <a:rPr lang="fr-FR" sz="1400" b="1" spc="5" dirty="0" err="1">
                  <a:cs typeface="Verdana"/>
                </a:rPr>
                <a:t>M</a:t>
              </a:r>
              <a:r>
                <a:rPr lang="fr-FR" sz="1400" spc="5" dirty="0" err="1">
                  <a:cs typeface="Verdana"/>
                </a:rPr>
                <a:t>uonique</a:t>
              </a:r>
              <a:r>
                <a:rPr lang="fr-FR" sz="1400" spc="5" dirty="0">
                  <a:cs typeface="Verdana"/>
                </a:rPr>
                <a:t> </a:t>
              </a:r>
              <a:r>
                <a:rPr lang="fr-FR" sz="1400" b="1" spc="5" dirty="0">
                  <a:cs typeface="Verdana"/>
                </a:rPr>
                <a:t>O</a:t>
              </a:r>
              <a:r>
                <a:rPr lang="fr-FR" sz="1400" spc="5" dirty="0">
                  <a:cs typeface="Verdana"/>
                </a:rPr>
                <a:t>uverte aux applications </a:t>
              </a:r>
              <a:r>
                <a:rPr lang="fr-FR" sz="1400" b="1" spc="5" dirty="0">
                  <a:cs typeface="Verdana"/>
                </a:rPr>
                <a:t>S</a:t>
              </a:r>
              <a:r>
                <a:rPr lang="fr-FR" sz="1400" spc="5" dirty="0">
                  <a:cs typeface="Verdana"/>
                </a:rPr>
                <a:t>ociétales et </a:t>
              </a:r>
              <a:r>
                <a:rPr lang="fr-FR" sz="1400" b="1" spc="5" dirty="0">
                  <a:cs typeface="Verdana"/>
                </a:rPr>
                <a:t>A</a:t>
              </a:r>
              <a:r>
                <a:rPr lang="fr-FR" sz="1400" spc="5" dirty="0">
                  <a:cs typeface="Verdana"/>
                </a:rPr>
                <a:t>cadémiques</a:t>
              </a:r>
            </a:p>
          </p:txBody>
        </p:sp>
      </p:grpSp>
      <p:cxnSp>
        <p:nvCxnSpPr>
          <p:cNvPr id="71" name="Straight Arrow Connector 34">
            <a:extLst>
              <a:ext uri="{FF2B5EF4-FFF2-40B4-BE49-F238E27FC236}">
                <a16:creationId xmlns:a16="http://schemas.microsoft.com/office/drawing/2014/main" id="{2745AFBE-1C06-56FA-904A-F045DE7C55F4}"/>
              </a:ext>
            </a:extLst>
          </p:cNvPr>
          <p:cNvCxnSpPr>
            <a:cxnSpLocks/>
            <a:stCxn id="69" idx="0"/>
            <a:endCxn id="77" idx="4"/>
          </p:cNvCxnSpPr>
          <p:nvPr/>
        </p:nvCxnSpPr>
        <p:spPr>
          <a:xfrm flipH="1" flipV="1">
            <a:off x="1005292" y="3386188"/>
            <a:ext cx="7449" cy="555851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5F071DE6-6F54-42BC-5119-EAC8C99C3C92}"/>
              </a:ext>
            </a:extLst>
          </p:cNvPr>
          <p:cNvGrpSpPr>
            <a:grpSpLocks noChangeAspect="1"/>
          </p:cNvGrpSpPr>
          <p:nvPr/>
        </p:nvGrpSpPr>
        <p:grpSpPr>
          <a:xfrm>
            <a:off x="139818" y="985772"/>
            <a:ext cx="2877323" cy="1458897"/>
            <a:chOff x="3741841" y="847061"/>
            <a:chExt cx="5230293" cy="2743393"/>
          </a:xfrm>
        </p:grpSpPr>
        <p:pic>
          <p:nvPicPr>
            <p:cNvPr id="73" name="Image 72">
              <a:extLst>
                <a:ext uri="{FF2B5EF4-FFF2-40B4-BE49-F238E27FC236}">
                  <a16:creationId xmlns:a16="http://schemas.microsoft.com/office/drawing/2014/main" id="{481F7BB1-87EE-5DDE-F0CE-5B9929FBAF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75" t="2052" r="6218" b="83004"/>
            <a:stretch/>
          </p:blipFill>
          <p:spPr>
            <a:xfrm>
              <a:off x="3741841" y="847061"/>
              <a:ext cx="5230293" cy="600741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</p:pic>
        <p:pic>
          <p:nvPicPr>
            <p:cNvPr id="74" name="Image 73">
              <a:extLst>
                <a:ext uri="{FF2B5EF4-FFF2-40B4-BE49-F238E27FC236}">
                  <a16:creationId xmlns:a16="http://schemas.microsoft.com/office/drawing/2014/main" id="{9EA75E98-352C-00A1-B07A-8B647B2DE8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75" t="43532" r="6218" b="3395"/>
            <a:stretch/>
          </p:blipFill>
          <p:spPr>
            <a:xfrm>
              <a:off x="3741841" y="1456853"/>
              <a:ext cx="5230293" cy="2133601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</p:pic>
      </p:grpSp>
      <p:cxnSp>
        <p:nvCxnSpPr>
          <p:cNvPr id="75" name="Straight Arrow Connector 34">
            <a:extLst>
              <a:ext uri="{FF2B5EF4-FFF2-40B4-BE49-F238E27FC236}">
                <a16:creationId xmlns:a16="http://schemas.microsoft.com/office/drawing/2014/main" id="{5E44CEC0-C938-1F74-7AE6-87714DC242BD}"/>
              </a:ext>
            </a:extLst>
          </p:cNvPr>
          <p:cNvCxnSpPr>
            <a:cxnSpLocks/>
            <a:stCxn id="74" idx="2"/>
            <a:endCxn id="58" idx="0"/>
          </p:cNvCxnSpPr>
          <p:nvPr/>
        </p:nvCxnSpPr>
        <p:spPr>
          <a:xfrm>
            <a:off x="1578480" y="2444669"/>
            <a:ext cx="741147" cy="65348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11">
            <a:extLst>
              <a:ext uri="{FF2B5EF4-FFF2-40B4-BE49-F238E27FC236}">
                <a16:creationId xmlns:a16="http://schemas.microsoft.com/office/drawing/2014/main" id="{1D184751-7B61-83FB-FDCA-02604AE2AC6A}"/>
              </a:ext>
            </a:extLst>
          </p:cNvPr>
          <p:cNvSpPr/>
          <p:nvPr/>
        </p:nvSpPr>
        <p:spPr>
          <a:xfrm>
            <a:off x="11946845" y="3097091"/>
            <a:ext cx="288000" cy="28803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77" name="Oval 11">
            <a:extLst>
              <a:ext uri="{FF2B5EF4-FFF2-40B4-BE49-F238E27FC236}">
                <a16:creationId xmlns:a16="http://schemas.microsoft.com/office/drawing/2014/main" id="{C816EBA2-FEC0-D7AB-8838-DDC087DF5DA2}"/>
              </a:ext>
            </a:extLst>
          </p:cNvPr>
          <p:cNvSpPr/>
          <p:nvPr/>
        </p:nvSpPr>
        <p:spPr>
          <a:xfrm>
            <a:off x="861292" y="3098156"/>
            <a:ext cx="288000" cy="28803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grpSp>
        <p:nvGrpSpPr>
          <p:cNvPr id="78" name="Groupe 77"/>
          <p:cNvGrpSpPr/>
          <p:nvPr/>
        </p:nvGrpSpPr>
        <p:grpSpPr>
          <a:xfrm>
            <a:off x="2224803" y="3814148"/>
            <a:ext cx="2430040" cy="2557428"/>
            <a:chOff x="2897561" y="3983229"/>
            <a:chExt cx="2430040" cy="2557428"/>
          </a:xfrm>
        </p:grpSpPr>
        <p:pic>
          <p:nvPicPr>
            <p:cNvPr id="79" name="Image 78">
              <a:extLst>
                <a:ext uri="{FF2B5EF4-FFF2-40B4-BE49-F238E27FC236}">
                  <a16:creationId xmlns:a16="http://schemas.microsoft.com/office/drawing/2014/main" id="{C7BB7C55-F602-8CE6-24BC-FABA029EB1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1" r="12229"/>
            <a:stretch/>
          </p:blipFill>
          <p:spPr>
            <a:xfrm>
              <a:off x="2920832" y="3983229"/>
              <a:ext cx="2406769" cy="2237883"/>
            </a:xfrm>
            <a:prstGeom prst="rec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80" name="object 2">
              <a:extLst>
                <a:ext uri="{FF2B5EF4-FFF2-40B4-BE49-F238E27FC236}">
                  <a16:creationId xmlns:a16="http://schemas.microsoft.com/office/drawing/2014/main" id="{9793D565-8C9F-66EB-87D3-EE8D034DA1F6}"/>
                </a:ext>
              </a:extLst>
            </p:cNvPr>
            <p:cNvSpPr txBox="1"/>
            <p:nvPr/>
          </p:nvSpPr>
          <p:spPr>
            <a:xfrm>
              <a:off x="2897561" y="6252951"/>
              <a:ext cx="2430040" cy="287706"/>
            </a:xfrm>
            <a:prstGeom prst="rec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 smtClean="0">
                  <a:cs typeface="Verdana"/>
                </a:rPr>
                <a:t>G2G3 </a:t>
              </a:r>
              <a:r>
                <a:rPr lang="fr-FR" sz="1400" b="1" spc="5" dirty="0" err="1" smtClean="0">
                  <a:cs typeface="Verdana"/>
                </a:rPr>
                <a:t>nuclear</a:t>
              </a:r>
              <a:r>
                <a:rPr lang="fr-FR" sz="1400" b="1" spc="5" dirty="0" smtClean="0">
                  <a:cs typeface="Verdana"/>
                </a:rPr>
                <a:t> </a:t>
              </a:r>
              <a:r>
                <a:rPr lang="fr-FR" sz="1400" b="1" spc="5" dirty="0" err="1" smtClean="0">
                  <a:cs typeface="Verdana"/>
                </a:rPr>
                <a:t>Reactor</a:t>
              </a:r>
              <a:r>
                <a:rPr lang="fr-FR" sz="1400" b="1" spc="5" dirty="0" smtClean="0">
                  <a:cs typeface="Verdana"/>
                </a:rPr>
                <a:t> (NR)</a:t>
              </a:r>
              <a:endParaRPr lang="fr-FR" sz="1400" b="1" spc="5" dirty="0">
                <a:cs typeface="Verdana"/>
              </a:endParaRPr>
            </a:p>
          </p:txBody>
        </p:sp>
      </p:grpSp>
      <p:cxnSp>
        <p:nvCxnSpPr>
          <p:cNvPr id="81" name="Straight Arrow Connector 34">
            <a:extLst>
              <a:ext uri="{FF2B5EF4-FFF2-40B4-BE49-F238E27FC236}">
                <a16:creationId xmlns:a16="http://schemas.microsoft.com/office/drawing/2014/main" id="{29910519-474A-2F40-E43F-9D79E8BCE205}"/>
              </a:ext>
            </a:extLst>
          </p:cNvPr>
          <p:cNvCxnSpPr>
            <a:cxnSpLocks/>
            <a:stCxn id="79" idx="0"/>
            <a:endCxn id="65" idx="4"/>
          </p:cNvCxnSpPr>
          <p:nvPr/>
        </p:nvCxnSpPr>
        <p:spPr>
          <a:xfrm flipH="1" flipV="1">
            <a:off x="2017172" y="3383495"/>
            <a:ext cx="1434287" cy="43065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 11">
            <a:extLst>
              <a:ext uri="{FF2B5EF4-FFF2-40B4-BE49-F238E27FC236}">
                <a16:creationId xmlns:a16="http://schemas.microsoft.com/office/drawing/2014/main" id="{DAC86161-5FA5-8C5E-E470-B412D58D0040}"/>
              </a:ext>
            </a:extLst>
          </p:cNvPr>
          <p:cNvSpPr/>
          <p:nvPr/>
        </p:nvSpPr>
        <p:spPr>
          <a:xfrm>
            <a:off x="6847539" y="3096445"/>
            <a:ext cx="295275" cy="2880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45E4DF3E-2AC2-34A1-EB5D-1402CC4F7207}"/>
              </a:ext>
            </a:extLst>
          </p:cNvPr>
          <p:cNvCxnSpPr/>
          <p:nvPr/>
        </p:nvCxnSpPr>
        <p:spPr>
          <a:xfrm>
            <a:off x="4860000" y="3146772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379EC166-6E36-B97E-345E-92F79DCA5C9F}"/>
              </a:ext>
            </a:extLst>
          </p:cNvPr>
          <p:cNvGrpSpPr/>
          <p:nvPr/>
        </p:nvGrpSpPr>
        <p:grpSpPr>
          <a:xfrm>
            <a:off x="6085055" y="1077759"/>
            <a:ext cx="1800000" cy="1325007"/>
            <a:chOff x="6797798" y="1450053"/>
            <a:chExt cx="1800000" cy="1325007"/>
          </a:xfrm>
        </p:grpSpPr>
        <p:sp>
          <p:nvSpPr>
            <p:cNvPr id="85" name="object 2">
              <a:extLst>
                <a:ext uri="{FF2B5EF4-FFF2-40B4-BE49-F238E27FC236}">
                  <a16:creationId xmlns:a16="http://schemas.microsoft.com/office/drawing/2014/main" id="{86BA7DE3-2A73-C258-4C08-6BB04CC1E8FD}"/>
                </a:ext>
              </a:extLst>
            </p:cNvPr>
            <p:cNvSpPr txBox="1"/>
            <p:nvPr/>
          </p:nvSpPr>
          <p:spPr>
            <a:xfrm>
              <a:off x="6797798" y="2487060"/>
              <a:ext cx="1800000" cy="288000"/>
            </a:xfrm>
            <a:prstGeom prst="rect">
              <a:avLst/>
            </a:prstGeom>
            <a:ln w="19050">
              <a:solidFill>
                <a:schemeClr val="accent4"/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buSzPct val="100000"/>
              </a:pPr>
              <a:r>
                <a:rPr lang="fr-FR" sz="1400" b="1" spc="5" dirty="0">
                  <a:cs typeface="Verdana"/>
                </a:rPr>
                <a:t>Common </a:t>
              </a:r>
              <a:r>
                <a:rPr lang="fr-FR" sz="1400" b="1" spc="5" dirty="0" err="1">
                  <a:cs typeface="Verdana"/>
                </a:rPr>
                <a:t>lab</a:t>
              </a:r>
              <a:endParaRPr lang="fr-FR" sz="1400" b="1" spc="5" dirty="0">
                <a:cs typeface="Verdana"/>
              </a:endParaRPr>
            </a:p>
          </p:txBody>
        </p:sp>
        <p:pic>
          <p:nvPicPr>
            <p:cNvPr id="86" name="Image 85">
              <a:extLst>
                <a:ext uri="{FF2B5EF4-FFF2-40B4-BE49-F238E27FC236}">
                  <a16:creationId xmlns:a16="http://schemas.microsoft.com/office/drawing/2014/main" id="{E9056D66-0A9D-E86F-3D79-B40EDC4C0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7798" y="1450053"/>
              <a:ext cx="1800000" cy="1014194"/>
            </a:xfrm>
            <a:prstGeom prst="rect">
              <a:avLst/>
            </a:prstGeom>
            <a:ln w="19050">
              <a:solidFill>
                <a:schemeClr val="accent4"/>
              </a:solidFill>
            </a:ln>
          </p:spPr>
        </p:pic>
      </p:grp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A35F2463-450C-9F5C-98A9-9E627368BF74}"/>
              </a:ext>
            </a:extLst>
          </p:cNvPr>
          <p:cNvCxnSpPr/>
          <p:nvPr/>
        </p:nvCxnSpPr>
        <p:spPr>
          <a:xfrm>
            <a:off x="10607110" y="3138626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133">
            <a:extLst>
              <a:ext uri="{FF2B5EF4-FFF2-40B4-BE49-F238E27FC236}">
                <a16:creationId xmlns:a16="http://schemas.microsoft.com/office/drawing/2014/main" id="{E13156DF-43FA-C1F5-AFA4-14DB5E3CCF0D}"/>
              </a:ext>
            </a:extLst>
          </p:cNvPr>
          <p:cNvSpPr txBox="1"/>
          <p:nvPr/>
        </p:nvSpPr>
        <p:spPr>
          <a:xfrm>
            <a:off x="10140771" y="2859905"/>
            <a:ext cx="932678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2022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89" name="Groupe 88">
            <a:extLst>
              <a:ext uri="{FF2B5EF4-FFF2-40B4-BE49-F238E27FC236}">
                <a16:creationId xmlns:a16="http://schemas.microsoft.com/office/drawing/2014/main" id="{B07075A0-28B4-55B5-3E5F-0E247F499C45}"/>
              </a:ext>
            </a:extLst>
          </p:cNvPr>
          <p:cNvGrpSpPr>
            <a:grpSpLocks noChangeAspect="1"/>
          </p:cNvGrpSpPr>
          <p:nvPr/>
        </p:nvGrpSpPr>
        <p:grpSpPr>
          <a:xfrm>
            <a:off x="8054576" y="1046850"/>
            <a:ext cx="3940503" cy="1407835"/>
            <a:chOff x="5922345" y="825634"/>
            <a:chExt cx="4553215" cy="1626740"/>
          </a:xfrm>
        </p:grpSpPr>
        <p:pic>
          <p:nvPicPr>
            <p:cNvPr id="90" name="Image 89">
              <a:extLst>
                <a:ext uri="{FF2B5EF4-FFF2-40B4-BE49-F238E27FC236}">
                  <a16:creationId xmlns:a16="http://schemas.microsoft.com/office/drawing/2014/main" id="{31E0B6B5-5D49-59CD-1458-E01DF2F1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22345" y="1134338"/>
              <a:ext cx="4553215" cy="1318036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</p:pic>
        <p:pic>
          <p:nvPicPr>
            <p:cNvPr id="91" name="Image 90">
              <a:extLst>
                <a:ext uri="{FF2B5EF4-FFF2-40B4-BE49-F238E27FC236}">
                  <a16:creationId xmlns:a16="http://schemas.microsoft.com/office/drawing/2014/main" id="{0E575189-38DB-8FD6-B1AF-51C1DA343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22786" y="825634"/>
              <a:ext cx="4552774" cy="298730"/>
            </a:xfrm>
            <a:prstGeom prst="rect">
              <a:avLst/>
            </a:prstGeom>
            <a:ln w="19050">
              <a:solidFill>
                <a:srgbClr val="00B0F0"/>
              </a:solidFill>
            </a:ln>
          </p:spPr>
        </p:pic>
      </p:grpSp>
      <p:cxnSp>
        <p:nvCxnSpPr>
          <p:cNvPr id="92" name="Straight Arrow Connector 34">
            <a:extLst>
              <a:ext uri="{FF2B5EF4-FFF2-40B4-BE49-F238E27FC236}">
                <a16:creationId xmlns:a16="http://schemas.microsoft.com/office/drawing/2014/main" id="{9ADA7422-6D75-90C8-B33A-A1D71342CA79}"/>
              </a:ext>
            </a:extLst>
          </p:cNvPr>
          <p:cNvCxnSpPr>
            <a:cxnSpLocks/>
            <a:stCxn id="90" idx="2"/>
            <a:endCxn id="76" idx="0"/>
          </p:cNvCxnSpPr>
          <p:nvPr/>
        </p:nvCxnSpPr>
        <p:spPr>
          <a:xfrm>
            <a:off x="10024828" y="2454685"/>
            <a:ext cx="2066017" cy="642406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34">
            <a:extLst>
              <a:ext uri="{FF2B5EF4-FFF2-40B4-BE49-F238E27FC236}">
                <a16:creationId xmlns:a16="http://schemas.microsoft.com/office/drawing/2014/main" id="{B5481FBF-BA44-FA87-89A8-722006E1AD05}"/>
              </a:ext>
            </a:extLst>
          </p:cNvPr>
          <p:cNvCxnSpPr>
            <a:cxnSpLocks/>
          </p:cNvCxnSpPr>
          <p:nvPr/>
        </p:nvCxnSpPr>
        <p:spPr>
          <a:xfrm flipV="1">
            <a:off x="2017172" y="3461582"/>
            <a:ext cx="9973156" cy="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34">
            <a:extLst>
              <a:ext uri="{FF2B5EF4-FFF2-40B4-BE49-F238E27FC236}">
                <a16:creationId xmlns:a16="http://schemas.microsoft.com/office/drawing/2014/main" id="{2C9EACC5-4507-44F9-7A15-21EC85AAAF35}"/>
              </a:ext>
            </a:extLst>
          </p:cNvPr>
          <p:cNvCxnSpPr>
            <a:cxnSpLocks/>
            <a:stCxn id="85" idx="2"/>
            <a:endCxn id="82" idx="0"/>
          </p:cNvCxnSpPr>
          <p:nvPr/>
        </p:nvCxnSpPr>
        <p:spPr>
          <a:xfrm>
            <a:off x="6985055" y="2402766"/>
            <a:ext cx="10122" cy="693679"/>
          </a:xfrm>
          <a:prstGeom prst="straightConnector1">
            <a:avLst/>
          </a:prstGeom>
          <a:ln w="381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11">
            <a:extLst>
              <a:ext uri="{FF2B5EF4-FFF2-40B4-BE49-F238E27FC236}">
                <a16:creationId xmlns:a16="http://schemas.microsoft.com/office/drawing/2014/main" id="{2CF33C7C-712D-AB3B-20AF-96633228144C}"/>
              </a:ext>
            </a:extLst>
          </p:cNvPr>
          <p:cNvSpPr/>
          <p:nvPr/>
        </p:nvSpPr>
        <p:spPr>
          <a:xfrm>
            <a:off x="11654530" y="3095463"/>
            <a:ext cx="288000" cy="28803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cxnSp>
        <p:nvCxnSpPr>
          <p:cNvPr id="99" name="Straight Arrow Connector 34">
            <a:extLst>
              <a:ext uri="{FF2B5EF4-FFF2-40B4-BE49-F238E27FC236}">
                <a16:creationId xmlns:a16="http://schemas.microsoft.com/office/drawing/2014/main" id="{B5481FBF-BA44-FA87-89A8-722006E1AD05}"/>
              </a:ext>
            </a:extLst>
          </p:cNvPr>
          <p:cNvCxnSpPr>
            <a:cxnSpLocks/>
          </p:cNvCxnSpPr>
          <p:nvPr/>
        </p:nvCxnSpPr>
        <p:spPr>
          <a:xfrm flipV="1">
            <a:off x="6501534" y="3532265"/>
            <a:ext cx="5485725" cy="415"/>
          </a:xfrm>
          <a:prstGeom prst="straightConnector1">
            <a:avLst/>
          </a:prstGeom>
          <a:ln w="7620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34">
            <a:extLst>
              <a:ext uri="{FF2B5EF4-FFF2-40B4-BE49-F238E27FC236}">
                <a16:creationId xmlns:a16="http://schemas.microsoft.com/office/drawing/2014/main" id="{B5481FBF-BA44-FA87-89A8-722006E1AD05}"/>
              </a:ext>
            </a:extLst>
          </p:cNvPr>
          <p:cNvCxnSpPr>
            <a:cxnSpLocks/>
          </p:cNvCxnSpPr>
          <p:nvPr/>
        </p:nvCxnSpPr>
        <p:spPr>
          <a:xfrm flipV="1">
            <a:off x="9462104" y="3604358"/>
            <a:ext cx="2520000" cy="1511"/>
          </a:xfrm>
          <a:prstGeom prst="straightConnector1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34">
            <a:extLst>
              <a:ext uri="{FF2B5EF4-FFF2-40B4-BE49-F238E27FC236}">
                <a16:creationId xmlns:a16="http://schemas.microsoft.com/office/drawing/2014/main" id="{29910519-474A-2F40-E43F-9D79E8BCE205}"/>
              </a:ext>
            </a:extLst>
          </p:cNvPr>
          <p:cNvCxnSpPr>
            <a:cxnSpLocks/>
            <a:stCxn id="112" idx="0"/>
            <a:endCxn id="95" idx="4"/>
          </p:cNvCxnSpPr>
          <p:nvPr/>
        </p:nvCxnSpPr>
        <p:spPr>
          <a:xfrm flipV="1">
            <a:off x="10535376" y="3383495"/>
            <a:ext cx="1263154" cy="44358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oupe 101"/>
          <p:cNvGrpSpPr/>
          <p:nvPr/>
        </p:nvGrpSpPr>
        <p:grpSpPr>
          <a:xfrm>
            <a:off x="7395885" y="4042737"/>
            <a:ext cx="1143872" cy="2300913"/>
            <a:chOff x="7528506" y="4147717"/>
            <a:chExt cx="1143872" cy="2300913"/>
          </a:xfrm>
        </p:grpSpPr>
        <p:pic>
          <p:nvPicPr>
            <p:cNvPr id="103" name="Image 10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28506" y="4147717"/>
              <a:ext cx="1143872" cy="1975571"/>
            </a:xfrm>
            <a:prstGeom prst="rect">
              <a:avLst/>
            </a:prstGeom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</p:pic>
        <p:sp>
          <p:nvSpPr>
            <p:cNvPr id="104" name="ZoneTexte 103"/>
            <p:cNvSpPr txBox="1"/>
            <p:nvPr/>
          </p:nvSpPr>
          <p:spPr>
            <a:xfrm>
              <a:off x="7528506" y="6140853"/>
              <a:ext cx="1143872" cy="307777"/>
            </a:xfrm>
            <a:prstGeom prst="rect">
              <a:avLst/>
            </a:prstGeom>
            <a:noFill/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IZEN</a:t>
              </a:r>
            </a:p>
          </p:txBody>
        </p:sp>
      </p:grpSp>
      <p:cxnSp>
        <p:nvCxnSpPr>
          <p:cNvPr id="107" name="Straight Arrow Connector 34">
            <a:extLst>
              <a:ext uri="{FF2B5EF4-FFF2-40B4-BE49-F238E27FC236}">
                <a16:creationId xmlns:a16="http://schemas.microsoft.com/office/drawing/2014/main" id="{9B88C1F8-509B-B308-81CB-E82D58298603}"/>
              </a:ext>
            </a:extLst>
          </p:cNvPr>
          <p:cNvCxnSpPr>
            <a:cxnSpLocks/>
            <a:stCxn id="103" idx="0"/>
            <a:endCxn id="108" idx="4"/>
          </p:cNvCxnSpPr>
          <p:nvPr/>
        </p:nvCxnSpPr>
        <p:spPr>
          <a:xfrm flipV="1">
            <a:off x="7967821" y="3391618"/>
            <a:ext cx="1504921" cy="651119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1">
            <a:extLst>
              <a:ext uri="{FF2B5EF4-FFF2-40B4-BE49-F238E27FC236}">
                <a16:creationId xmlns:a16="http://schemas.microsoft.com/office/drawing/2014/main" id="{A40027EE-27FD-1957-2380-F2253F854B2C}"/>
              </a:ext>
            </a:extLst>
          </p:cNvPr>
          <p:cNvSpPr/>
          <p:nvPr/>
        </p:nvSpPr>
        <p:spPr>
          <a:xfrm>
            <a:off x="9328742" y="3103586"/>
            <a:ext cx="288000" cy="2880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altLang="ko-KR" dirty="0"/>
              <a:t>X</a:t>
            </a:r>
            <a:endParaRPr lang="ko-KR" altLang="en-US" dirty="0"/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60B22D46-EE53-BC3D-9F85-1BA587DC459E}"/>
              </a:ext>
            </a:extLst>
          </p:cNvPr>
          <p:cNvSpPr txBox="1"/>
          <p:nvPr/>
        </p:nvSpPr>
        <p:spPr>
          <a:xfrm>
            <a:off x="8922511" y="6006928"/>
            <a:ext cx="2927027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1</a:t>
            </a:r>
            <a:r>
              <a:rPr lang="en-US" sz="1600" baseline="30000" dirty="0">
                <a:solidFill>
                  <a:srgbClr val="FF0000"/>
                </a:solidFill>
              </a:rPr>
              <a:t>st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muography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of a military NR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110" name="Groupe 109"/>
          <p:cNvGrpSpPr/>
          <p:nvPr/>
        </p:nvGrpSpPr>
        <p:grpSpPr>
          <a:xfrm>
            <a:off x="9616742" y="3827081"/>
            <a:ext cx="1837268" cy="2139484"/>
            <a:chOff x="9720194" y="4022213"/>
            <a:chExt cx="1837268" cy="2139484"/>
          </a:xfrm>
        </p:grpSpPr>
        <p:sp>
          <p:nvSpPr>
            <p:cNvPr id="111" name="object 2">
              <a:extLst>
                <a:ext uri="{FF2B5EF4-FFF2-40B4-BE49-F238E27FC236}">
                  <a16:creationId xmlns:a16="http://schemas.microsoft.com/office/drawing/2014/main" id="{9793D565-8C9F-66EB-87D3-EE8D034DA1F6}"/>
                </a:ext>
              </a:extLst>
            </p:cNvPr>
            <p:cNvSpPr txBox="1"/>
            <p:nvPr/>
          </p:nvSpPr>
          <p:spPr>
            <a:xfrm>
              <a:off x="9720194" y="5873991"/>
              <a:ext cx="1837268" cy="287706"/>
            </a:xfrm>
            <a:prstGeom prst="rec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600"/>
                </a:spcBef>
                <a:buSzPct val="100000"/>
              </a:pPr>
              <a:r>
                <a:rPr lang="fr-FR" sz="1400" b="1" spc="5" dirty="0" smtClean="0">
                  <a:cs typeface="Verdana"/>
                </a:rPr>
                <a:t>G2 NR</a:t>
              </a:r>
              <a:endParaRPr lang="fr-FR" sz="1400" b="1" spc="5" dirty="0">
                <a:cs typeface="Verdana"/>
              </a:endParaRPr>
            </a:p>
          </p:txBody>
        </p:sp>
        <p:pic>
          <p:nvPicPr>
            <p:cNvPr id="112" name="Image 111"/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20194" y="4022213"/>
              <a:ext cx="1837267" cy="1837267"/>
            </a:xfrm>
            <a:prstGeom prst="rect">
              <a:avLst/>
            </a:prstGeom>
            <a:ln w="19050">
              <a:solidFill>
                <a:srgbClr val="548235"/>
              </a:solidFill>
            </a:ln>
          </p:spPr>
        </p:pic>
      </p:grpSp>
      <p:sp>
        <p:nvSpPr>
          <p:cNvPr id="113" name="Rectangle 112"/>
          <p:cNvSpPr/>
          <p:nvPr/>
        </p:nvSpPr>
        <p:spPr>
          <a:xfrm>
            <a:off x="2161172" y="3708372"/>
            <a:ext cx="9781358" cy="269727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ZoneTexte 113"/>
          <p:cNvSpPr txBox="1"/>
          <p:nvPr/>
        </p:nvSpPr>
        <p:spPr>
          <a:xfrm>
            <a:off x="5077356" y="4678935"/>
            <a:ext cx="15055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Nuclear </a:t>
            </a:r>
          </a:p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Dismantling</a:t>
            </a:r>
          </a:p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projects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5" name="ZoneTexte 114"/>
          <p:cNvSpPr txBox="1"/>
          <p:nvPr/>
        </p:nvSpPr>
        <p:spPr>
          <a:xfrm>
            <a:off x="6148566" y="700689"/>
            <a:ext cx="1693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Industrialization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16" name="Image 1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999" y="965824"/>
            <a:ext cx="2856690" cy="1572138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28121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77" grpId="0" animBg="1"/>
      <p:bldP spid="82" grpId="0" animBg="1"/>
      <p:bldP spid="95" grpId="0" animBg="1"/>
      <p:bldP spid="108" grpId="0" animBg="1"/>
      <p:bldP spid="109" grpId="0" animBg="1"/>
      <p:bldP spid="113" grpId="0" animBg="1"/>
      <p:bldP spid="114" grpId="0"/>
      <p:bldP spid="1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Shape 304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1085" t="8407" r="1299" b="3282"/>
          <a:stretch/>
        </p:blipFill>
        <p:spPr>
          <a:xfrm>
            <a:off x="6166299" y="1853484"/>
            <a:ext cx="6042890" cy="26960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WatTo</a:t>
            </a:r>
            <a:r>
              <a:rPr lang="en-GB" dirty="0" smtClean="0"/>
              <a:t> - Demonstrator</a:t>
            </a:r>
            <a:endParaRPr lang="en-GB" dirty="0"/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28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pic>
        <p:nvPicPr>
          <p:cNvPr id="34" name="Picture 3" descr="C:\Documents\Expériences&amp;Projets\WatTo\data\WaterTower_4Yanni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595829"/>
            <a:ext cx="3075935" cy="2953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 descr="\\Dapdc5\procurs\Desktop\Watto_24bin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933" y="1625696"/>
            <a:ext cx="3103117" cy="30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Static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muography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(position 1)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4 weeks</a:t>
            </a:r>
            <a:endParaRPr lang="en-US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1"/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588891" y="4755738"/>
            <a:ext cx="5638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en-GB" sz="1800" b="1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 First </a:t>
            </a:r>
            <a:r>
              <a:rPr lang="en-GB" sz="1800" b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muography</a:t>
            </a:r>
            <a:r>
              <a:rPr lang="en-GB" sz="1800" b="1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 of a recognizable building</a:t>
            </a:r>
            <a:endParaRPr lang="en-GB" sz="1800" b="1" i="1" dirty="0" smtClean="0">
              <a:solidFill>
                <a:srgbClr val="FF0000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grpSp>
        <p:nvGrpSpPr>
          <p:cNvPr id="45" name="Groupe 44"/>
          <p:cNvGrpSpPr>
            <a:grpSpLocks noChangeAspect="1"/>
          </p:cNvGrpSpPr>
          <p:nvPr/>
        </p:nvGrpSpPr>
        <p:grpSpPr>
          <a:xfrm>
            <a:off x="7556959" y="4549543"/>
            <a:ext cx="3279530" cy="1838874"/>
            <a:chOff x="683568" y="1442245"/>
            <a:chExt cx="4955911" cy="2778843"/>
          </a:xfrm>
        </p:grpSpPr>
        <p:pic>
          <p:nvPicPr>
            <p:cNvPr id="46" name="Shape 293"/>
            <p:cNvPicPr preferRelativeResize="0"/>
            <p:nvPr/>
          </p:nvPicPr>
          <p:blipFill rotWithShape="1">
            <a:blip r:embed="rId5">
              <a:alphaModFix/>
            </a:blip>
            <a:srcRect r="2648"/>
            <a:stretch/>
          </p:blipFill>
          <p:spPr>
            <a:xfrm>
              <a:off x="683568" y="1442245"/>
              <a:ext cx="4955911" cy="277884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" name="Text Box 11"/>
            <p:cNvSpPr txBox="1">
              <a:spLocks noChangeArrowheads="1"/>
            </p:cNvSpPr>
            <p:nvPr/>
          </p:nvSpPr>
          <p:spPr bwMode="auto">
            <a:xfrm>
              <a:off x="3724696" y="1602696"/>
              <a:ext cx="155363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0" hangingPunct="0">
                <a:defRPr/>
              </a:pPr>
              <a:r>
                <a:rPr lang="fr-FR" sz="1100" i="1" dirty="0" smtClean="0">
                  <a:solidFill>
                    <a:srgbClr val="002060"/>
                  </a:solidFill>
                  <a:latin typeface="+mn-lt"/>
                  <a:ea typeface="Cambria Math" pitchFamily="18" charset="0"/>
                  <a:cs typeface="Vijaya" pitchFamily="34" charset="0"/>
                  <a:sym typeface="Symbol" pitchFamily="18" charset="2"/>
                </a:rPr>
                <a:t>Muons flux in the tank</a:t>
              </a:r>
            </a:p>
          </p:txBody>
        </p:sp>
        <p:sp>
          <p:nvSpPr>
            <p:cNvPr id="48" name="Text Box 11"/>
            <p:cNvSpPr txBox="1">
              <a:spLocks noChangeArrowheads="1"/>
            </p:cNvSpPr>
            <p:nvPr/>
          </p:nvSpPr>
          <p:spPr bwMode="auto">
            <a:xfrm>
              <a:off x="3659902" y="2936172"/>
              <a:ext cx="163217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0" hangingPunct="0">
                <a:defRPr/>
              </a:pPr>
              <a:r>
                <a:rPr lang="fr-FR" sz="1100" i="1" dirty="0" smtClean="0">
                  <a:solidFill>
                    <a:srgbClr val="C00000"/>
                  </a:solidFill>
                  <a:latin typeface="+mn-lt"/>
                  <a:ea typeface="Cambria Math" pitchFamily="18" charset="0"/>
                  <a:cs typeface="Vijaya" pitchFamily="34" charset="0"/>
                  <a:sym typeface="Symbol" pitchFamily="18" charset="2"/>
                </a:rPr>
                <a:t>Water </a:t>
              </a:r>
              <a:r>
                <a:rPr lang="fr-FR" sz="1100" i="1" dirty="0" err="1" smtClean="0">
                  <a:solidFill>
                    <a:srgbClr val="C00000"/>
                  </a:solidFill>
                  <a:latin typeface="+mn-lt"/>
                  <a:ea typeface="Cambria Math" pitchFamily="18" charset="0"/>
                  <a:cs typeface="Vijaya" pitchFamily="34" charset="0"/>
                  <a:sym typeface="Symbol" pitchFamily="18" charset="2"/>
                </a:rPr>
                <a:t>heigh</a:t>
              </a:r>
              <a:r>
                <a:rPr lang="fr-FR" sz="1100" i="1" dirty="0" smtClean="0">
                  <a:solidFill>
                    <a:srgbClr val="C00000"/>
                  </a:solidFill>
                  <a:latin typeface="+mn-lt"/>
                  <a:ea typeface="Cambria Math" pitchFamily="18" charset="0"/>
                  <a:cs typeface="Vijaya" pitchFamily="34" charset="0"/>
                  <a:sym typeface="Symbol" pitchFamily="18" charset="2"/>
                </a:rPr>
                <a:t> in the tank</a:t>
              </a:r>
            </a:p>
          </p:txBody>
        </p:sp>
      </p:grpSp>
      <p:sp>
        <p:nvSpPr>
          <p:cNvPr id="4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690064" y="1075002"/>
            <a:ext cx="5226165" cy="42938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Dynamic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muography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(position 2)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4 days</a:t>
            </a:r>
            <a:endParaRPr lang="en-US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1"/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0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3199109" y="1414472"/>
            <a:ext cx="2923159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Scintillator telescope</a:t>
            </a:r>
            <a:endParaRPr lang="en-US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1"/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88891" y="5618966"/>
            <a:ext cx="27738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[ </a:t>
            </a:r>
            <a:r>
              <a:rPr lang="fr-FR" sz="1200" dirty="0" smtClean="0">
                <a:solidFill>
                  <a:srgbClr val="00B050"/>
                </a:solidFill>
                <a:hlinkClick r:id="rId6"/>
              </a:rPr>
              <a:t>doi.org/10.1016/j.nima.2016.08.002</a:t>
            </a:r>
            <a:r>
              <a:rPr lang="fr-FR" sz="1200" dirty="0" smtClean="0">
                <a:solidFill>
                  <a:srgbClr val="00B05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91382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9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ScanPyramids</a:t>
            </a:r>
            <a:r>
              <a:rPr lang="en-GB" dirty="0" smtClean="0"/>
              <a:t>: Big Void</a:t>
            </a:r>
            <a:endParaRPr lang="en-GB" dirty="0"/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28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234" y="940951"/>
            <a:ext cx="9817100" cy="54026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011321" y="437326"/>
            <a:ext cx="29880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[</a:t>
            </a:r>
            <a:r>
              <a:rPr lang="fr-FR" sz="1200" dirty="0" smtClean="0">
                <a:solidFill>
                  <a:srgbClr val="00B050"/>
                </a:solidFill>
                <a:hlinkClick r:id="rId3"/>
              </a:rPr>
              <a:t>doi.org/10.1038/s41467-023-36351-0</a:t>
            </a:r>
            <a:r>
              <a:rPr lang="fr-FR" sz="1200" dirty="0" smtClean="0">
                <a:solidFill>
                  <a:srgbClr val="00B050"/>
                </a:solidFill>
              </a:rPr>
              <a:t>]</a:t>
            </a:r>
            <a:endParaRPr lang="fr-FR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52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2"/>
          <a:srcRect r="66471" b="30717"/>
          <a:stretch/>
        </p:blipFill>
        <p:spPr>
          <a:xfrm>
            <a:off x="155892" y="896522"/>
            <a:ext cx="2221844" cy="5466702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ScanPyramids</a:t>
            </a:r>
            <a:r>
              <a:rPr lang="en-GB" dirty="0" smtClean="0"/>
              <a:t>: North Face Corridor</a:t>
            </a:r>
            <a:r>
              <a:rPr lang="en-GB" dirty="0"/>
              <a:t>  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/>
          <a:srcRect l="68518" b="30717"/>
          <a:stretch/>
        </p:blipFill>
        <p:spPr>
          <a:xfrm>
            <a:off x="4696287" y="896522"/>
            <a:ext cx="2086172" cy="546670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l="35137" r="32978" b="30717"/>
          <a:stretch/>
        </p:blipFill>
        <p:spPr>
          <a:xfrm>
            <a:off x="2523777" y="896522"/>
            <a:ext cx="2112885" cy="5466702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idx="1"/>
          </p:nvPr>
        </p:nvSpPr>
        <p:spPr>
          <a:xfrm>
            <a:off x="360000" y="987551"/>
            <a:ext cx="10660425" cy="438637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746070" y="745844"/>
            <a:ext cx="16368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sz="1600" dirty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Data/Sim </a:t>
            </a:r>
            <a:r>
              <a:rPr lang="fr-FR" sz="1600" dirty="0" err="1" smtClean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wo</a:t>
            </a:r>
            <a:r>
              <a:rPr lang="fr-FR" sz="1600" dirty="0" smtClean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fr-FR" sz="1600" dirty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NFC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4846212" y="745844"/>
            <a:ext cx="17525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sz="1600" dirty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Data/Sim </a:t>
            </a:r>
            <a:r>
              <a:rPr lang="fr-FR" sz="1600" dirty="0" err="1" smtClean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with</a:t>
            </a:r>
            <a:r>
              <a:rPr lang="fr-FR" sz="1600" dirty="0" smtClean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fr-FR" sz="1600" dirty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NFC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01699" y="751662"/>
            <a:ext cx="9546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sz="1600" dirty="0" err="1" smtClean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Raw</a:t>
            </a:r>
            <a:r>
              <a:rPr lang="fr-FR" sz="1600" dirty="0" smtClean="0">
                <a:solidFill>
                  <a:srgbClr val="0070C0"/>
                </a:solidFill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  <a:sym typeface="Symbol" pitchFamily="18" charset="2"/>
              </a:rPr>
              <a:t> data</a:t>
            </a:r>
            <a:endParaRPr lang="fr-FR" sz="1600" dirty="0">
              <a:solidFill>
                <a:srgbClr val="0070C0"/>
              </a:solidFill>
              <a:effectLst>
                <a:outerShdw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mbria Math" pitchFamily="18" charset="0"/>
              <a:cs typeface="Calibri" panose="020F0502020204030204" pitchFamily="34" charset="0"/>
              <a:sym typeface="Symbol" pitchFamily="18" charset="2"/>
            </a:endParaRPr>
          </a:p>
        </p:txBody>
      </p:sp>
      <p:grpSp>
        <p:nvGrpSpPr>
          <p:cNvPr id="38" name="Groupe 37"/>
          <p:cNvGrpSpPr/>
          <p:nvPr/>
        </p:nvGrpSpPr>
        <p:grpSpPr>
          <a:xfrm>
            <a:off x="6713920" y="2506983"/>
            <a:ext cx="2692522" cy="1823735"/>
            <a:chOff x="7583391" y="2442998"/>
            <a:chExt cx="3762812" cy="2562467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2"/>
            <a:srcRect l="22240" t="69263" r="24017"/>
            <a:stretch/>
          </p:blipFill>
          <p:spPr>
            <a:xfrm>
              <a:off x="7583391" y="2442998"/>
              <a:ext cx="3762812" cy="2562467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9826603" y="3020161"/>
              <a:ext cx="1050288" cy="369333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/>
                  <a:cs typeface="Calibri"/>
                </a:rPr>
                <a:t>2x2x9</a:t>
              </a:r>
              <a:r>
                <a:rPr lang="en-US" sz="1800" dirty="0">
                  <a:solidFill>
                    <a:srgbClr val="FF0000"/>
                  </a:solidFill>
                  <a:latin typeface="Calibri"/>
                  <a:cs typeface="Calibri"/>
                </a:rPr>
                <a:t> m</a:t>
              </a:r>
              <a:r>
                <a:rPr lang="en-US" sz="1800" baseline="30000" dirty="0">
                  <a:solidFill>
                    <a:srgbClr val="FF0000"/>
                  </a:solidFill>
                  <a:latin typeface="Calibri"/>
                  <a:cs typeface="Calibri"/>
                </a:rPr>
                <a:t>3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8060392" y="4356162"/>
              <a:ext cx="500458" cy="441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(a)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8412675" y="4506339"/>
              <a:ext cx="513282" cy="441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(b)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9270813" y="4093174"/>
              <a:ext cx="484428" cy="441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(c)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50220" y="2797161"/>
              <a:ext cx="709228" cy="5617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ZoneTexte 21"/>
          <p:cNvSpPr txBox="1"/>
          <p:nvPr/>
        </p:nvSpPr>
        <p:spPr>
          <a:xfrm rot="16200000">
            <a:off x="-733364" y="3445206"/>
            <a:ext cx="1772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</a:t>
            </a:r>
            <a:r>
              <a:rPr lang="en-US" sz="18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telescopes</a:t>
            </a:r>
            <a:endParaRPr lang="en-US" sz="18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Image 28">
            <a:hlinkClick r:id="rId3"/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651" y="4637764"/>
            <a:ext cx="2464324" cy="1384002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6184" y="1043091"/>
            <a:ext cx="5246916" cy="1465805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11697477" y="212104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(a)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9659125" y="212446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(b)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723039" y="2108317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(c)</a:t>
            </a:r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28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B2426D-7F70-2640-4957-BD27EBB1370F}"/>
              </a:ext>
            </a:extLst>
          </p:cNvPr>
          <p:cNvSpPr txBox="1"/>
          <p:nvPr/>
        </p:nvSpPr>
        <p:spPr>
          <a:xfrm>
            <a:off x="9352488" y="2656723"/>
            <a:ext cx="2999169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7800" indent="-177800">
              <a:buClr>
                <a:srgbClr val="E50019"/>
              </a:buClr>
              <a:buSzPct val="12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First "double“ outdoor telescope (100×50 cm</a:t>
            </a:r>
            <a:r>
              <a:rPr lang="en-GB" baseline="30000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2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)</a:t>
            </a:r>
          </a:p>
          <a:p>
            <a:pPr marL="177800" indent="-177800">
              <a:buClr>
                <a:srgbClr val="E50019"/>
              </a:buClr>
              <a:buSzPct val="120000"/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  <a:ea typeface="+mn-lt"/>
              <a:cs typeface="Arial"/>
            </a:endParaRPr>
          </a:p>
          <a:p>
            <a:pPr marL="177800" indent="-177800">
              <a:buClr>
                <a:srgbClr val="E50019"/>
              </a:buClr>
              <a:buSzPct val="12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Improved gas system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(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filters &amp;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recirculation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): total gas flow of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0,5 L/h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20 detectors</a:t>
            </a:r>
            <a:endParaRPr lang="en-GB" dirty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marL="177800" indent="-177800">
              <a:buClr>
                <a:srgbClr val="E50019"/>
              </a:buClr>
              <a:buSzPct val="120000"/>
              <a:buFont typeface="Wingdings" panose="05000000000000000000" pitchFamily="2" charset="2"/>
              <a:buChar char="§"/>
            </a:pPr>
            <a:endParaRPr lang="en-GB" dirty="0">
              <a:solidFill>
                <a:schemeClr val="accent2">
                  <a:lumMod val="50000"/>
                </a:schemeClr>
              </a:solidFill>
              <a:ea typeface="+mn-lt"/>
              <a:cs typeface="Arial"/>
            </a:endParaRPr>
          </a:p>
          <a:p>
            <a:pPr marL="177800" indent="-177800">
              <a:buClr>
                <a:srgbClr val="E50019"/>
              </a:buClr>
              <a:buSzPct val="12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High precision simulation </a:t>
            </a:r>
            <a:b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</a:b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(Geant4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+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pyramid model) used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for analysis</a:t>
            </a:r>
            <a:endParaRPr lang="en-GB" dirty="0">
              <a:solidFill>
                <a:schemeClr val="accent2">
                  <a:lumMod val="50000"/>
                </a:schemeClr>
              </a:solidFill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7D4C98-5F40-3D95-7564-E53BB4306D0C}"/>
              </a:ext>
            </a:extLst>
          </p:cNvPr>
          <p:cNvSpPr txBox="1"/>
          <p:nvPr/>
        </p:nvSpPr>
        <p:spPr>
          <a:xfrm>
            <a:off x="6811434" y="6024638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 smtClean="0">
                <a:solidFill>
                  <a:srgbClr val="00B050"/>
                </a:solidFill>
                <a:cs typeface="Arial"/>
              </a:rPr>
              <a:t>March 2</a:t>
            </a:r>
            <a:r>
              <a:rPr lang="en-GB" sz="1400" baseline="30000" dirty="0" smtClean="0">
                <a:solidFill>
                  <a:srgbClr val="00B050"/>
                </a:solidFill>
                <a:cs typeface="Arial"/>
              </a:rPr>
              <a:t>nd</a:t>
            </a:r>
            <a:r>
              <a:rPr lang="en-GB" sz="1400" dirty="0" smtClean="0">
                <a:solidFill>
                  <a:srgbClr val="00B050"/>
                </a:solidFill>
                <a:cs typeface="Arial"/>
              </a:rPr>
              <a:t>, 2023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401000" y="6066651"/>
            <a:ext cx="29880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[</a:t>
            </a:r>
            <a:r>
              <a:rPr lang="fr-FR" sz="1200" dirty="0" smtClean="0">
                <a:hlinkClick r:id="rId6"/>
              </a:rPr>
              <a:t>doi.org/10.1038/s41467-023-36351-0</a:t>
            </a:r>
            <a:r>
              <a:rPr lang="fr-FR" sz="1200" dirty="0" smtClean="0">
                <a:solidFill>
                  <a:srgbClr val="00B050"/>
                </a:solidFill>
              </a:rPr>
              <a:t>]</a:t>
            </a:r>
            <a:endParaRPr lang="fr-FR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41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" grpId="0"/>
      <p:bldP spid="3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E977-81D0-4340-CEE2-8863B9487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8B10875-B0DB-CE76-D03F-A0EFC00E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Reactor G2G3 in dismantling</a:t>
            </a:r>
            <a:endParaRPr lang="en-GB" dirty="0"/>
          </a:p>
        </p:txBody>
      </p:sp>
      <p:pic>
        <p:nvPicPr>
          <p:cNvPr id="9" name="Picture 8" descr="A large machine in a factory&#10;&#10;Description automatically generated">
            <a:extLst>
              <a:ext uri="{FF2B5EF4-FFF2-40B4-BE49-F238E27FC236}">
                <a16:creationId xmlns:a16="http://schemas.microsoft.com/office/drawing/2014/main" id="{E8F56718-6855-56FB-E9A4-BC7256A90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38" y="2564191"/>
            <a:ext cx="10783019" cy="3494973"/>
          </a:xfrm>
          <a:prstGeom prst="rect">
            <a:avLst/>
          </a:prstGeom>
        </p:spPr>
      </p:pic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Main objectives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 survey military G2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and G3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reactors,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located at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CEA–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Marcoule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, using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muon tomography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Check 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the validity of existing drawings (1960s)</a:t>
            </a:r>
          </a:p>
          <a:p>
            <a:pPr lvl="2"/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Check the internal structure and aging of the </a:t>
            </a:r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reactors</a:t>
            </a:r>
            <a:endParaRPr lang="en-US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Identify defects (e.g. cracks) in the concrete body (</a:t>
            </a:r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if possible)</a:t>
            </a:r>
            <a:endParaRPr lang="fr-FR" dirty="0">
              <a:solidFill>
                <a:srgbClr val="00B050"/>
              </a:solidFill>
              <a:sym typeface="Symbol" pitchFamily="18" charset="2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321847" y="5677816"/>
            <a:ext cx="292714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</a:rPr>
              <a:t>Buildings G2-G3 @ CEA Marcoule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60071" y="5734635"/>
            <a:ext cx="1798890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</a:rPr>
              <a:t>G3 </a:t>
            </a:r>
            <a:r>
              <a:rPr lang="fr-FR" sz="1400" dirty="0" err="1" smtClean="0">
                <a:solidFill>
                  <a:srgbClr val="00B050"/>
                </a:solidFill>
              </a:rPr>
              <a:t>reactor</a:t>
            </a:r>
            <a:r>
              <a:rPr lang="fr-FR" sz="1400" dirty="0">
                <a:solidFill>
                  <a:srgbClr val="00B050"/>
                </a:solidFill>
              </a:rPr>
              <a:t> </a:t>
            </a:r>
            <a:r>
              <a:rPr lang="fr-FR" sz="1400" dirty="0" smtClean="0">
                <a:solidFill>
                  <a:srgbClr val="00B050"/>
                </a:solidFill>
              </a:rPr>
              <a:t>@ 1960s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946653" y="5706838"/>
            <a:ext cx="1709122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</a:rPr>
              <a:t>G2 </a:t>
            </a:r>
            <a:r>
              <a:rPr lang="fr-FR" sz="1400" dirty="0" err="1" smtClean="0">
                <a:solidFill>
                  <a:srgbClr val="00B050"/>
                </a:solidFill>
              </a:rPr>
              <a:t>reactor</a:t>
            </a:r>
            <a:r>
              <a:rPr lang="fr-FR" sz="1400" dirty="0">
                <a:solidFill>
                  <a:srgbClr val="00B050"/>
                </a:solidFill>
              </a:rPr>
              <a:t> </a:t>
            </a:r>
            <a:r>
              <a:rPr lang="fr-FR" sz="1400" dirty="0" smtClean="0">
                <a:solidFill>
                  <a:srgbClr val="00B050"/>
                </a:solidFill>
              </a:rPr>
              <a:t>@ 2018</a:t>
            </a:r>
            <a:endParaRPr lang="fr-FR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1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4218913" y="2471772"/>
            <a:ext cx="4289108" cy="3974211"/>
          </a:xfrm>
          <a:prstGeom prst="rect">
            <a:avLst/>
          </a:prstGeom>
          <a:ln w="0"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E977-81D0-4340-CEE2-8863B9487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8B10875-B0DB-CE76-D03F-A0EFC00E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G2 – </a:t>
            </a:r>
            <a:r>
              <a:rPr lang="en-GB" dirty="0" smtClean="0"/>
              <a:t>First Measurement</a:t>
            </a:r>
            <a:endParaRPr lang="en-GB" dirty="0"/>
          </a:p>
        </p:txBody>
      </p:sp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First analysis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look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for disagreements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Reality–CAD Model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Data/Monte Carlo comparison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Monte 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Carlo generated with the geometry from the 3D - CAD </a:t>
            </a:r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model</a:t>
            </a:r>
          </a:p>
          <a:p>
            <a:pPr lvl="2"/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Any anomaly will imply differences between the model and the real structure</a:t>
            </a:r>
          </a:p>
          <a:p>
            <a:pPr lvl="2"/>
            <a:endParaRPr lang="fr-FR" dirty="0">
              <a:solidFill>
                <a:srgbClr val="00B050"/>
              </a:solidFill>
              <a:sym typeface="Symbol" pitchFamily="18" charset="2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8515188" y="2808092"/>
            <a:ext cx="3705840" cy="3103920"/>
            <a:chOff x="6841440" y="2725200"/>
            <a:chExt cx="3705840" cy="3103920"/>
          </a:xfrm>
        </p:grpSpPr>
        <p:sp>
          <p:nvSpPr>
            <p:cNvPr id="14" name="CustomShape 18"/>
            <p:cNvSpPr/>
            <p:nvPr/>
          </p:nvSpPr>
          <p:spPr>
            <a:xfrm>
              <a:off x="6841440" y="2725200"/>
              <a:ext cx="3705840" cy="307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200" b="1" strike="noStrike" spc="-1">
                  <a:solidFill>
                    <a:srgbClr val="CE181E"/>
                  </a:solidFill>
                  <a:latin typeface="Arial"/>
                  <a:ea typeface="DejaVu Sans"/>
                </a:rPr>
                <a:t>2 Data / MC disagreements</a:t>
              </a:r>
              <a:endParaRPr lang="en-US" sz="1200" b="0" strike="noStrike" spc="-1">
                <a:latin typeface="Arial"/>
              </a:endParaRPr>
            </a:p>
          </p:txBody>
        </p:sp>
        <p:pic>
          <p:nvPicPr>
            <p:cNvPr id="17" name="Image 16"/>
            <p:cNvPicPr/>
            <p:nvPr/>
          </p:nvPicPr>
          <p:blipFill>
            <a:blip r:embed="rId3"/>
            <a:stretch/>
          </p:blipFill>
          <p:spPr>
            <a:xfrm>
              <a:off x="7000920" y="3019680"/>
              <a:ext cx="3380760" cy="2809440"/>
            </a:xfrm>
            <a:prstGeom prst="rect">
              <a:avLst/>
            </a:prstGeom>
            <a:ln w="0">
              <a:solidFill>
                <a:srgbClr val="000000"/>
              </a:solidFill>
            </a:ln>
          </p:spPr>
        </p:pic>
        <p:sp>
          <p:nvSpPr>
            <p:cNvPr id="18" name="CustomShape 20"/>
            <p:cNvSpPr/>
            <p:nvPr/>
          </p:nvSpPr>
          <p:spPr>
            <a:xfrm>
              <a:off x="7147440" y="5524889"/>
              <a:ext cx="2652480" cy="24372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r>
                <a:rPr lang="en-US" sz="1200" b="1" i="1" strike="noStrike" spc="-1" dirty="0">
                  <a:solidFill>
                    <a:srgbClr val="F58220"/>
                  </a:solidFill>
                  <a:latin typeface="Arial"/>
                  <a:ea typeface="DejaVu Sans"/>
                </a:rPr>
                <a:t>1 </a:t>
              </a:r>
              <a:r>
                <a:rPr lang="en-US" sz="1200" b="1" i="1" strike="noStrike" spc="-1" dirty="0" smtClean="0">
                  <a:solidFill>
                    <a:srgbClr val="F58220"/>
                  </a:solidFill>
                  <a:latin typeface="Arial"/>
                  <a:ea typeface="DejaVu Sans"/>
                </a:rPr>
                <a:t>:</a:t>
              </a:r>
              <a:r>
                <a:rPr lang="en-US" sz="1200" spc="-1" dirty="0">
                  <a:solidFill>
                    <a:srgbClr val="F58220"/>
                  </a:solidFill>
                  <a:latin typeface="Arial"/>
                  <a:ea typeface="DejaVu Sans"/>
                </a:rPr>
                <a:t> </a:t>
              </a:r>
              <a:r>
                <a:rPr lang="en-US" sz="1200" b="0" strike="noStrike" spc="-1" dirty="0" smtClean="0">
                  <a:solidFill>
                    <a:srgbClr val="F58220"/>
                  </a:solidFill>
                  <a:latin typeface="Arial"/>
                  <a:ea typeface="DejaVu Sans"/>
                </a:rPr>
                <a:t>Loading </a:t>
              </a:r>
              <a:r>
                <a:rPr lang="en-US" sz="1200" b="0" strike="noStrike" spc="-1" dirty="0">
                  <a:solidFill>
                    <a:srgbClr val="F58220"/>
                  </a:solidFill>
                  <a:latin typeface="Arial"/>
                  <a:ea typeface="DejaVu Sans"/>
                </a:rPr>
                <a:t>tubes and block</a:t>
              </a:r>
              <a:endParaRPr lang="en-US" sz="1200" b="0" strike="noStrike" spc="-1" dirty="0">
                <a:latin typeface="Arial"/>
              </a:endParaRPr>
            </a:p>
          </p:txBody>
        </p:sp>
        <p:sp>
          <p:nvSpPr>
            <p:cNvPr id="19" name="CustomShape 21"/>
            <p:cNvSpPr/>
            <p:nvPr/>
          </p:nvSpPr>
          <p:spPr>
            <a:xfrm>
              <a:off x="8294400" y="4972320"/>
              <a:ext cx="2087280" cy="43128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r>
                <a:rPr lang="en-US" sz="1200" b="1" i="1" strike="noStrike" spc="-1" dirty="0">
                  <a:solidFill>
                    <a:srgbClr val="F58220"/>
                  </a:solidFill>
                  <a:latin typeface="Arial"/>
                  <a:ea typeface="DejaVu Sans"/>
                </a:rPr>
                <a:t>2 </a:t>
              </a:r>
              <a:r>
                <a:rPr lang="en-US" sz="1200" b="1" i="1" strike="noStrike" spc="-1" dirty="0" smtClean="0">
                  <a:solidFill>
                    <a:srgbClr val="F58220"/>
                  </a:solidFill>
                  <a:latin typeface="Arial"/>
                  <a:ea typeface="DejaVu Sans"/>
                </a:rPr>
                <a:t>:</a:t>
              </a:r>
              <a:r>
                <a:rPr lang="en-US" sz="1200" spc="-1" dirty="0">
                  <a:solidFill>
                    <a:srgbClr val="F58220"/>
                  </a:solidFill>
                  <a:latin typeface="Arial"/>
                  <a:ea typeface="DejaVu Sans"/>
                </a:rPr>
                <a:t> </a:t>
              </a:r>
              <a:r>
                <a:rPr lang="en-US" sz="1200" b="0" strike="noStrike" spc="-1" dirty="0" smtClean="0">
                  <a:solidFill>
                    <a:srgbClr val="F58220"/>
                  </a:solidFill>
                  <a:latin typeface="Arial"/>
                  <a:ea typeface="DejaVu Sans"/>
                </a:rPr>
                <a:t>Unloading </a:t>
              </a:r>
              <a:r>
                <a:rPr lang="en-US" sz="1200" b="0" strike="noStrike" spc="-1" dirty="0">
                  <a:solidFill>
                    <a:srgbClr val="F58220"/>
                  </a:solidFill>
                  <a:latin typeface="Arial"/>
                  <a:ea typeface="DejaVu Sans"/>
                </a:rPr>
                <a:t>tubes</a:t>
              </a:r>
              <a:endParaRPr lang="en-US" sz="1200" b="0" strike="noStrike" spc="-1" dirty="0">
                <a:latin typeface="Arial"/>
              </a:endParaRPr>
            </a:p>
            <a:p>
              <a:r>
                <a:rPr lang="en-US" sz="1200" spc="-1" dirty="0">
                  <a:solidFill>
                    <a:srgbClr val="F58220"/>
                  </a:solidFill>
                  <a:latin typeface="Arial"/>
                  <a:ea typeface="DejaVu Sans"/>
                </a:rPr>
                <a:t> </a:t>
              </a:r>
              <a:r>
                <a:rPr lang="en-US" sz="1200" spc="-1" dirty="0" smtClean="0">
                  <a:solidFill>
                    <a:srgbClr val="F58220"/>
                  </a:solidFill>
                  <a:latin typeface="Arial"/>
                  <a:ea typeface="DejaVu Sans"/>
                </a:rPr>
                <a:t>    </a:t>
              </a:r>
              <a:r>
                <a:rPr lang="en-US" sz="1200" b="0" strike="noStrike" spc="-1" dirty="0" smtClean="0">
                  <a:solidFill>
                    <a:srgbClr val="F58220"/>
                  </a:solidFill>
                  <a:latin typeface="Arial"/>
                  <a:ea typeface="DejaVu Sans"/>
                </a:rPr>
                <a:t>Assembling </a:t>
              </a:r>
              <a:r>
                <a:rPr lang="en-US" sz="1200" b="0" strike="noStrike" spc="-1" dirty="0">
                  <a:solidFill>
                    <a:srgbClr val="F58220"/>
                  </a:solidFill>
                  <a:latin typeface="Arial"/>
                  <a:ea typeface="DejaVu Sans"/>
                </a:rPr>
                <a:t>channels</a:t>
              </a:r>
              <a:endParaRPr lang="en-US" sz="1200" b="0" strike="noStrike" spc="-1" dirty="0">
                <a:latin typeface="Arial"/>
              </a:endParaRPr>
            </a:p>
          </p:txBody>
        </p:sp>
        <p:sp>
          <p:nvSpPr>
            <p:cNvPr id="20" name="Line 22"/>
            <p:cNvSpPr/>
            <p:nvPr/>
          </p:nvSpPr>
          <p:spPr>
            <a:xfrm flipV="1">
              <a:off x="7344228" y="4526639"/>
              <a:ext cx="224411" cy="998249"/>
            </a:xfrm>
            <a:prstGeom prst="line">
              <a:avLst/>
            </a:prstGeom>
            <a:ln w="0">
              <a:solidFill>
                <a:srgbClr val="F5822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Line 23"/>
            <p:cNvSpPr/>
            <p:nvPr/>
          </p:nvSpPr>
          <p:spPr>
            <a:xfrm flipV="1">
              <a:off x="8473680" y="4452840"/>
              <a:ext cx="442800" cy="563760"/>
            </a:xfrm>
            <a:prstGeom prst="line">
              <a:avLst/>
            </a:prstGeom>
            <a:ln w="0">
              <a:solidFill>
                <a:srgbClr val="F5822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24" name="Image 23"/>
          <p:cNvPicPr>
            <a:picLocks noChangeAspect="1"/>
          </p:cNvPicPr>
          <p:nvPr/>
        </p:nvPicPr>
        <p:blipFill>
          <a:blip r:embed="rId4"/>
          <a:stretch/>
        </p:blipFill>
        <p:spPr>
          <a:xfrm flipH="1">
            <a:off x="1042903" y="2591645"/>
            <a:ext cx="2859198" cy="1906132"/>
          </a:xfrm>
          <a:prstGeom prst="rect">
            <a:avLst/>
          </a:prstGeom>
          <a:ln w="0">
            <a:noFill/>
          </a:ln>
        </p:spPr>
      </p:pic>
      <p:sp>
        <p:nvSpPr>
          <p:cNvPr id="2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36507" y="4760569"/>
            <a:ext cx="3515760" cy="168541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Detector 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placed at the </a:t>
            </a:r>
            <a:r>
              <a:rPr lang="en-US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centre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 of the reactor (level – 0)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Optimal 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position for a first overall </a:t>
            </a:r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image</a:t>
            </a:r>
            <a:endParaRPr lang="en-US" dirty="0">
              <a:solidFill>
                <a:srgbClr val="0070C0"/>
              </a:solidFill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78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E977-81D0-4340-CEE2-8863B9487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8B10875-B0DB-CE76-D03F-A0EFC00E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G2 – </a:t>
            </a:r>
            <a:r>
              <a:rPr lang="en-GB" dirty="0" err="1" smtClean="0"/>
              <a:t>Multiposition</a:t>
            </a:r>
            <a:r>
              <a:rPr lang="en-GB" dirty="0" smtClean="0"/>
              <a:t> with 4 telescopes</a:t>
            </a:r>
            <a:endParaRPr lang="en-GB" dirty="0"/>
          </a:p>
        </p:txBody>
      </p:sp>
      <p:pic>
        <p:nvPicPr>
          <p:cNvPr id="10" name="Picture 9" descr="A collage of several images of a machine&#10;&#10;Description automatically generated">
            <a:extLst>
              <a:ext uri="{FF2B5EF4-FFF2-40B4-BE49-F238E27FC236}">
                <a16:creationId xmlns:a16="http://schemas.microsoft.com/office/drawing/2014/main" id="{4C6A7AA9-9371-A6E1-BD3E-39D4A30EC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5" y="973537"/>
            <a:ext cx="11029950" cy="5282401"/>
          </a:xfrm>
          <a:prstGeom prst="rect">
            <a:avLst/>
          </a:prstGeom>
        </p:spPr>
      </p:pic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9815015" y="574579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27 positions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476;g11fd859e425_0_37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1" y="1450445"/>
            <a:ext cx="4611243" cy="4839081"/>
          </a:xfrm>
          <a:prstGeom prst="rect">
            <a:avLst/>
          </a:prstGeom>
          <a:ln w="0"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E977-81D0-4340-CEE2-8863B9487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18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4EA90D-74DB-A6B3-3CDD-1CE133CD07C9}"/>
              </a:ext>
            </a:extLst>
          </p:cNvPr>
          <p:cNvSpPr txBox="1"/>
          <p:nvPr/>
        </p:nvSpPr>
        <p:spPr>
          <a:xfrm>
            <a:off x="2998523" y="6039589"/>
            <a:ext cx="51843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See video at </a:t>
            </a:r>
            <a:r>
              <a:rPr lang="fr-FR" sz="1200" dirty="0" smtClean="0">
                <a:hlinkClick r:id="rId3"/>
              </a:rPr>
              <a:t>vimeo.com/672377812/1ad9048fa0</a:t>
            </a:r>
            <a:endParaRPr lang="en-GB" sz="1200" dirty="0">
              <a:cs typeface="Arial"/>
            </a:endParaRPr>
          </a:p>
        </p:txBody>
      </p:sp>
      <p:sp>
        <p:nvSpPr>
          <p:cNvPr id="9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1652000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Second analysis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 Simultaneous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lgebraic Reconstruction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echnique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(SART)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first used for CT scan (1984)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11242" y="5812692"/>
            <a:ext cx="24284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[</a:t>
            </a:r>
            <a:r>
              <a:rPr lang="fr-FR" sz="1200" dirty="0" smtClean="0">
                <a:hlinkClick r:id="rId4"/>
              </a:rPr>
              <a:t>doi.org/10.1126/sciadv.abq8431</a:t>
            </a:r>
            <a:r>
              <a:rPr lang="fr-FR" sz="1200" dirty="0" smtClean="0">
                <a:solidFill>
                  <a:srgbClr val="00B050"/>
                </a:solidFill>
              </a:rPr>
              <a:t>]</a:t>
            </a:r>
            <a:endParaRPr lang="fr-FR" sz="1200" dirty="0">
              <a:solidFill>
                <a:srgbClr val="00B050"/>
              </a:solidFill>
            </a:endParaRPr>
          </a:p>
        </p:txBody>
      </p:sp>
      <p:pic>
        <p:nvPicPr>
          <p:cNvPr id="15" name="Google Shape;477;g11fd859e425_0_37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7719583" y="1569317"/>
            <a:ext cx="4393311" cy="4720209"/>
          </a:xfrm>
          <a:prstGeom prst="rect">
            <a:avLst/>
          </a:prstGeom>
          <a:ln w="0">
            <a:noFill/>
          </a:ln>
        </p:spPr>
      </p:pic>
      <p:sp>
        <p:nvSpPr>
          <p:cNvPr id="16" name="CustomShape 7_1"/>
          <p:cNvSpPr/>
          <p:nvPr/>
        </p:nvSpPr>
        <p:spPr>
          <a:xfrm>
            <a:off x="4615228" y="2030265"/>
            <a:ext cx="3567689" cy="270843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91440" rIns="90000" bIns="9144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600" b="1" strike="noStrike" spc="-1" dirty="0" smtClean="0">
                <a:solidFill>
                  <a:srgbClr val="E50019"/>
                </a:solidFill>
                <a:latin typeface="Arial"/>
                <a:ea typeface="Calibri"/>
              </a:rPr>
              <a:t>		SART Method</a:t>
            </a:r>
            <a:endParaRPr lang="en-GB" sz="16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en-GB" sz="16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600" b="1" strike="noStrike" spc="-1" dirty="0" smtClean="0">
                <a:solidFill>
                  <a:srgbClr val="000000"/>
                </a:solidFill>
                <a:latin typeface="Arial"/>
                <a:ea typeface="Calibri"/>
              </a:rPr>
              <a:t>[</a:t>
            </a:r>
            <a:r>
              <a:rPr lang="en-GB" sz="1600" b="1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D]</a:t>
            </a:r>
            <a:r>
              <a:rPr lang="en-GB" sz="1600" b="0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 (</a:t>
            </a:r>
            <a:r>
              <a:rPr lang="en-GB" sz="1600" b="0" strike="noStrike" spc="-1" dirty="0" err="1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n</a:t>
            </a:r>
            <a:r>
              <a:rPr lang="en-GB" sz="1600" b="0" strike="noStrike" spc="-1" baseline="-25000" dirty="0" err="1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v</a:t>
            </a:r>
            <a:r>
              <a:rPr lang="en-GB" sz="1600" b="0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 x n</a:t>
            </a:r>
            <a:r>
              <a:rPr lang="en-GB" sz="1600" b="0" strike="noStrike" spc="-1" baseline="-25000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m</a:t>
            </a:r>
            <a:r>
              <a:rPr lang="en-GB" sz="1600" b="0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) </a:t>
            </a:r>
            <a:r>
              <a:rPr lang="en-GB" sz="1600" b="1" strike="noStrike" spc="-1" dirty="0" smtClean="0">
                <a:solidFill>
                  <a:srgbClr val="E50019"/>
                </a:solidFill>
                <a:latin typeface="Arial"/>
                <a:ea typeface="Calibri"/>
              </a:rPr>
              <a:t>[𝞺]</a:t>
            </a:r>
            <a:r>
              <a:rPr lang="en-GB" sz="1600" b="0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 (</a:t>
            </a:r>
            <a:r>
              <a:rPr lang="en-GB" sz="1600" b="0" strike="noStrike" spc="-1" dirty="0" err="1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n</a:t>
            </a:r>
            <a:r>
              <a:rPr lang="en-GB" sz="1600" b="0" strike="noStrike" spc="-1" baseline="-25000" dirty="0" err="1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v</a:t>
            </a:r>
            <a:r>
              <a:rPr lang="en-GB" sz="1600" b="0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) = </a:t>
            </a:r>
            <a:r>
              <a:rPr lang="en-GB" sz="1600" b="1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[</a:t>
            </a:r>
            <a:r>
              <a:rPr lang="en-GB" sz="1600" b="1" i="1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o</a:t>
            </a:r>
            <a:r>
              <a:rPr lang="en-GB" sz="1600" b="1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]</a:t>
            </a:r>
            <a:r>
              <a:rPr lang="en-GB" sz="1600" b="0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 (n</a:t>
            </a:r>
            <a:r>
              <a:rPr lang="en-GB" sz="1600" b="0" strike="noStrike" spc="-1" baseline="-25000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m</a:t>
            </a:r>
            <a:r>
              <a:rPr lang="en-GB" sz="1600" b="0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)</a:t>
            </a:r>
            <a:endParaRPr lang="en-GB" sz="1600" b="0" strike="noStrike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en-GB" sz="1600" b="0" strike="noStrike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 marL="179388" indent="-179388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400" b="1" strike="noStrike" spc="-1" dirty="0" err="1" smtClean="0">
                <a:solidFill>
                  <a:srgbClr val="0070C0"/>
                </a:solidFill>
                <a:latin typeface="Arial"/>
                <a:ea typeface="Calibri"/>
              </a:rPr>
              <a:t>n</a:t>
            </a:r>
            <a:r>
              <a:rPr lang="en-GB" sz="1400" b="1" strike="noStrike" spc="-1" baseline="-25000" dirty="0" err="1" smtClean="0">
                <a:solidFill>
                  <a:srgbClr val="0070C0"/>
                </a:solidFill>
                <a:latin typeface="Arial"/>
                <a:ea typeface="Calibri"/>
              </a:rPr>
              <a:t>v</a:t>
            </a:r>
            <a:r>
              <a:rPr lang="en-GB" sz="1400" b="0" strike="noStrike" spc="-1" dirty="0" smtClean="0">
                <a:solidFill>
                  <a:srgbClr val="0070C0"/>
                </a:solidFill>
                <a:latin typeface="Arial"/>
                <a:ea typeface="Calibri"/>
              </a:rPr>
              <a:t>: Voxels number = 2688000 </a:t>
            </a:r>
            <a:r>
              <a:rPr lang="en-GB" sz="1400" spc="-1" dirty="0" smtClean="0">
                <a:solidFill>
                  <a:srgbClr val="0070C0"/>
                </a:solidFill>
                <a:latin typeface="Arial"/>
              </a:rPr>
              <a:t/>
            </a:r>
            <a:br>
              <a:rPr lang="en-GB" sz="1400" spc="-1" dirty="0" smtClean="0">
                <a:solidFill>
                  <a:srgbClr val="0070C0"/>
                </a:solidFill>
                <a:latin typeface="Arial"/>
              </a:rPr>
            </a:br>
            <a:r>
              <a:rPr lang="en-GB" sz="1400" spc="-1" dirty="0" smtClean="0">
                <a:solidFill>
                  <a:srgbClr val="0070C0"/>
                </a:solidFill>
                <a:latin typeface="Arial"/>
              </a:rPr>
              <a:t>of </a:t>
            </a:r>
            <a:r>
              <a:rPr lang="en-GB" sz="1400" b="1" strike="noStrike" spc="-1" dirty="0" smtClean="0">
                <a:solidFill>
                  <a:srgbClr val="0070C0"/>
                </a:solidFill>
                <a:latin typeface="Arial"/>
                <a:ea typeface="Calibri"/>
              </a:rPr>
              <a:t>25 cm side</a:t>
            </a:r>
            <a:endParaRPr lang="en-GB" sz="1400" spc="-1" dirty="0" smtClean="0">
              <a:solidFill>
                <a:srgbClr val="0070C0"/>
              </a:solidFill>
              <a:latin typeface="Arial"/>
            </a:endParaRPr>
          </a:p>
          <a:p>
            <a:pPr marL="179388" indent="-179388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400" b="1" strike="noStrike" spc="-1" dirty="0" smtClean="0">
                <a:solidFill>
                  <a:srgbClr val="0070C0"/>
                </a:solidFill>
                <a:latin typeface="Arial"/>
                <a:ea typeface="Calibri"/>
              </a:rPr>
              <a:t>n</a:t>
            </a:r>
            <a:r>
              <a:rPr lang="en-GB" sz="1400" b="1" strike="noStrike" spc="-1" baseline="-25000" dirty="0" smtClean="0">
                <a:solidFill>
                  <a:srgbClr val="0070C0"/>
                </a:solidFill>
                <a:latin typeface="Arial"/>
                <a:ea typeface="Calibri"/>
              </a:rPr>
              <a:t>m</a:t>
            </a:r>
            <a:r>
              <a:rPr lang="en-GB" sz="1400" b="0" strike="noStrike" spc="-1" dirty="0" smtClean="0">
                <a:solidFill>
                  <a:srgbClr val="0070C0"/>
                </a:solidFill>
                <a:latin typeface="Arial"/>
                <a:ea typeface="Calibri"/>
              </a:rPr>
              <a:t>: 27 positions with 200 x 200 directions per 2D </a:t>
            </a:r>
            <a:r>
              <a:rPr lang="en-GB" sz="1400" b="0" strike="noStrike" spc="-1" dirty="0" err="1" smtClean="0">
                <a:solidFill>
                  <a:srgbClr val="0070C0"/>
                </a:solidFill>
                <a:latin typeface="Arial"/>
                <a:ea typeface="Calibri"/>
              </a:rPr>
              <a:t>muography</a:t>
            </a:r>
            <a:r>
              <a:rPr lang="en-GB" sz="1400" b="0" strike="noStrike" spc="-1" dirty="0" smtClean="0">
                <a:solidFill>
                  <a:srgbClr val="0070C0"/>
                </a:solidFill>
                <a:latin typeface="Arial"/>
                <a:ea typeface="Calibri"/>
              </a:rPr>
              <a:t> </a:t>
            </a:r>
            <a:r>
              <a:rPr lang="en-GB" sz="1400" spc="-1" dirty="0" smtClean="0">
                <a:solidFill>
                  <a:srgbClr val="0070C0"/>
                </a:solidFill>
                <a:latin typeface="Arial"/>
              </a:rPr>
              <a:t/>
            </a:r>
            <a:br>
              <a:rPr lang="en-GB" sz="1400" spc="-1" dirty="0" smtClean="0">
                <a:solidFill>
                  <a:srgbClr val="0070C0"/>
                </a:solidFill>
                <a:latin typeface="Arial"/>
              </a:rPr>
            </a:br>
            <a:r>
              <a:rPr lang="en-GB" sz="1400" b="1" strike="noStrike" spc="-1" dirty="0" smtClean="0">
                <a:solidFill>
                  <a:srgbClr val="0070C0"/>
                </a:solidFill>
                <a:latin typeface="Arial"/>
                <a:ea typeface="Calibri"/>
              </a:rPr>
              <a:t>(1 080 000 measurements)</a:t>
            </a:r>
            <a:endParaRPr lang="en-GB" sz="1400" spc="-1" dirty="0" smtClean="0">
              <a:solidFill>
                <a:srgbClr val="0070C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en-GB" sz="1400" b="1" strike="noStrike" spc="-1" dirty="0" smtClean="0">
              <a:solidFill>
                <a:schemeClr val="accent2">
                  <a:lumMod val="50000"/>
                </a:schemeClr>
              </a:solidFill>
              <a:latin typeface="Arial"/>
              <a:ea typeface="Calibri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  <a:tab pos="174625" algn="l"/>
              </a:tabLst>
            </a:pPr>
            <a:r>
              <a:rPr lang="en-GB" sz="1400" b="1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		</a:t>
            </a:r>
            <a:r>
              <a:rPr lang="en-GB" sz="1600" b="1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→ [D] has ~ 2,9 10</a:t>
            </a:r>
            <a:r>
              <a:rPr lang="en-GB" sz="1600" b="1" strike="noStrike" spc="-1" baseline="30000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12</a:t>
            </a:r>
            <a:r>
              <a:rPr lang="en-GB" sz="1600" b="1" strike="noStrike" spc="-1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Calibri"/>
              </a:rPr>
              <a:t> elements</a:t>
            </a:r>
            <a:endParaRPr lang="en-GB" sz="1600" b="0" strike="noStrike" spc="-1" dirty="0">
              <a:solidFill>
                <a:schemeClr val="accent2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18" name="Title 5">
            <a:extLst>
              <a:ext uri="{FF2B5EF4-FFF2-40B4-BE49-F238E27FC236}">
                <a16:creationId xmlns:a16="http://schemas.microsoft.com/office/drawing/2014/main" id="{F8B10875-B0DB-CE76-D03F-A0EFC00E5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>
            <a:noAutofit/>
          </a:bodyPr>
          <a:lstStyle/>
          <a:p>
            <a:r>
              <a:rPr lang="en-GB" dirty="0"/>
              <a:t>G2 – </a:t>
            </a:r>
            <a:r>
              <a:rPr lang="en-GB" dirty="0" err="1"/>
              <a:t>Multiposition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 Tomography 3D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611242" y="5259704"/>
            <a:ext cx="3273653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2">
                    <a:lumMod val="50000"/>
                  </a:schemeClr>
                </a:solidFill>
              </a:rPr>
              <a:t>[𝞺</a:t>
            </a:r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</a:rPr>
              <a:t>] 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</a:rPr>
              <a:t>represents the (unknown) density in each voxel, </a:t>
            </a:r>
            <a:endParaRPr lang="en-US" sz="105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GB" sz="1050" b="1" spc="-1" dirty="0">
                <a:solidFill>
                  <a:schemeClr val="accent2">
                    <a:lumMod val="50000"/>
                  </a:schemeClr>
                </a:solidFill>
                <a:ea typeface="Calibri"/>
              </a:rPr>
              <a:t>[</a:t>
            </a:r>
            <a:r>
              <a:rPr lang="en-GB" sz="1050" b="1" i="1" spc="-1" dirty="0">
                <a:solidFill>
                  <a:schemeClr val="accent2">
                    <a:lumMod val="50000"/>
                  </a:schemeClr>
                </a:solidFill>
                <a:ea typeface="Calibri"/>
              </a:rPr>
              <a:t>o</a:t>
            </a:r>
            <a:r>
              <a:rPr lang="en-GB" sz="1050" b="1" spc="-1" dirty="0">
                <a:solidFill>
                  <a:schemeClr val="accent2">
                    <a:lumMod val="50000"/>
                  </a:schemeClr>
                </a:solidFill>
                <a:ea typeface="Calibri"/>
              </a:rPr>
              <a:t>] </a:t>
            </a:r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</a:rPr>
              <a:t>is 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</a:rPr>
              <a:t>the opacity </a:t>
            </a:r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</a:rPr>
              <a:t>vector</a:t>
            </a:r>
          </a:p>
          <a:p>
            <a:r>
              <a:rPr lang="en-US" sz="1050" b="1" dirty="0" smtClean="0">
                <a:solidFill>
                  <a:schemeClr val="accent2">
                    <a:lumMod val="50000"/>
                  </a:schemeClr>
                </a:solidFill>
              </a:rPr>
              <a:t>[D]</a:t>
            </a:r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</a:rPr>
              <a:t>is a distance matrix </a:t>
            </a:r>
            <a:endParaRPr lang="fr-FR" sz="105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07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613115" y="3083297"/>
            <a:ext cx="1856443" cy="293746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IZEN – Container scanning </a:t>
            </a:r>
            <a:endParaRPr lang="en-GB" dirty="0"/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80000"/>
            <a:ext cx="10728325" cy="5457960"/>
          </a:xfrm>
        </p:spPr>
        <p:txBody>
          <a:bodyPr vert="horz" lIns="0" tIns="45720" rIns="0" bIns="45720" rtlCol="0" anchor="t">
            <a:noAutofit/>
          </a:bodyPr>
          <a:lstStyle/>
          <a:p>
            <a:pPr lvl="1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Main goal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 container verification scope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based on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Micromegas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detectors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fr-FR" dirty="0" smtClean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marL="541020" lvl="2" indent="-274320">
              <a:buClr>
                <a:srgbClr val="0070C0"/>
              </a:buClr>
            </a:pPr>
            <a:r>
              <a:rPr lang="en-US" dirty="0">
                <a:solidFill>
                  <a:srgbClr val="0070C0"/>
                </a:solidFill>
                <a:cs typeface="Arial"/>
              </a:rPr>
              <a:t>First order density of waste (~water, heavy metals, …)</a:t>
            </a:r>
          </a:p>
          <a:p>
            <a:pPr marL="541020" lvl="2" indent="-274320">
              <a:buClr>
                <a:srgbClr val="0070C0"/>
              </a:buClr>
            </a:pPr>
            <a:r>
              <a:rPr lang="en-US" dirty="0">
                <a:solidFill>
                  <a:srgbClr val="0070C0"/>
                </a:solidFill>
                <a:cs typeface="Arial"/>
              </a:rPr>
              <a:t>Integrity of the blocking concrete</a:t>
            </a:r>
          </a:p>
          <a:p>
            <a:pPr lvl="1"/>
            <a:endParaRPr lang="fr-FR" dirty="0" smtClean="0">
              <a:solidFill>
                <a:srgbClr val="262626"/>
              </a:solidFill>
            </a:endParaRPr>
          </a:p>
          <a:p>
            <a:pPr lvl="1"/>
            <a:r>
              <a:rPr lang="en-US" spc="-1" dirty="0" smtClean="0"/>
              <a:t>Muon tomography using absorption method (</a:t>
            </a:r>
            <a:r>
              <a:rPr lang="en-US" spc="-1" dirty="0"/>
              <a:t>1 Top Tracker + 1m</a:t>
            </a:r>
            <a:r>
              <a:rPr lang="en-US" spc="-1" baseline="33000" dirty="0"/>
              <a:t>2</a:t>
            </a:r>
            <a:r>
              <a:rPr lang="en-US" spc="-1" dirty="0"/>
              <a:t> bottom </a:t>
            </a:r>
            <a:r>
              <a:rPr lang="en-US" spc="-1" dirty="0" smtClean="0"/>
              <a:t>veto)</a:t>
            </a:r>
            <a:endParaRPr lang="fr-FR" dirty="0" smtClean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dirty="0" smtClean="0">
                <a:solidFill>
                  <a:srgbClr val="0070C0"/>
                </a:solidFill>
              </a:rPr>
              <a:t>More compact setup</a:t>
            </a:r>
            <a:endParaRPr lang="fr-FR" dirty="0">
              <a:solidFill>
                <a:srgbClr val="0070C0"/>
              </a:solidFill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dirty="0" err="1" smtClean="0">
                <a:solidFill>
                  <a:srgbClr val="0070C0"/>
                </a:solidFill>
              </a:rPr>
              <a:t>Less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bluring</a:t>
            </a:r>
            <a:endParaRPr lang="fr-FR" dirty="0" smtClean="0">
              <a:solidFill>
                <a:srgbClr val="0070C0"/>
              </a:solidFill>
            </a:endParaRPr>
          </a:p>
          <a:p>
            <a:pPr marL="541020" lvl="2" indent="-274320">
              <a:buClr>
                <a:srgbClr val="0070C0"/>
              </a:buClr>
            </a:pPr>
            <a:endParaRPr lang="fr-FR" dirty="0">
              <a:solidFill>
                <a:srgbClr val="0070C0"/>
              </a:solidFill>
              <a:cs typeface="Arial"/>
            </a:endParaRPr>
          </a:p>
          <a:p>
            <a:pPr lvl="1"/>
            <a:r>
              <a:rPr lang="en-US" spc="-1" dirty="0" smtClean="0"/>
              <a:t>Veto (1 m²) movable</a:t>
            </a:r>
            <a:endParaRPr lang="fr-FR" dirty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dirty="0" smtClean="0">
                <a:solidFill>
                  <a:srgbClr val="0070C0"/>
                </a:solidFill>
              </a:rPr>
              <a:t>3 positions</a:t>
            </a:r>
          </a:p>
          <a:p>
            <a:pPr marL="541020" lvl="2" indent="-274320">
              <a:buClr>
                <a:srgbClr val="0070C0"/>
              </a:buClr>
            </a:pPr>
            <a:r>
              <a:rPr lang="fr-FR" dirty="0" smtClean="0">
                <a:solidFill>
                  <a:srgbClr val="0070C0"/>
                </a:solidFill>
              </a:rPr>
              <a:t>Reconstruction artefact to </a:t>
            </a:r>
            <a:r>
              <a:rPr lang="fr-FR" dirty="0" err="1" smtClean="0">
                <a:solidFill>
                  <a:srgbClr val="0070C0"/>
                </a:solidFill>
              </a:rPr>
              <a:t>be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solved</a:t>
            </a:r>
            <a:endParaRPr lang="fr-FR" dirty="0">
              <a:solidFill>
                <a:srgbClr val="0070C0"/>
              </a:solidFill>
              <a:cs typeface="Arial"/>
            </a:endParaRPr>
          </a:p>
        </p:txBody>
      </p:sp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6" r="16009"/>
          <a:stretch/>
        </p:blipFill>
        <p:spPr>
          <a:xfrm>
            <a:off x="8209774" y="2931228"/>
            <a:ext cx="3848134" cy="324160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469558" y="3175094"/>
            <a:ext cx="1740216" cy="2753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3" y="4869465"/>
            <a:ext cx="4722724" cy="132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8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80000"/>
            <a:ext cx="10920163" cy="5256213"/>
          </a:xfrm>
        </p:spPr>
        <p:txBody>
          <a:bodyPr vert="horz" lIns="0" tIns="45720" rIns="0" bIns="45720" rtlCol="0" anchor="t">
            <a:noAutofit/>
          </a:bodyPr>
          <a:lstStyle/>
          <a:p>
            <a:pPr lvl="1"/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Introduction</a:t>
            </a:r>
          </a:p>
          <a:p>
            <a:pPr lvl="2">
              <a:buClr>
                <a:srgbClr val="0070C0"/>
              </a:buClr>
            </a:pPr>
            <a:r>
              <a:rPr lang="fr-FR" sz="1600" dirty="0" smtClean="0">
                <a:solidFill>
                  <a:srgbClr val="0070C0"/>
                </a:solidFill>
              </a:rPr>
              <a:t>Muon </a:t>
            </a:r>
            <a:r>
              <a:rPr lang="fr-FR" sz="1600" dirty="0" err="1" smtClean="0">
                <a:solidFill>
                  <a:srgbClr val="0070C0"/>
                </a:solidFill>
              </a:rPr>
              <a:t>tomography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>
                <a:solidFill>
                  <a:srgbClr val="0070C0"/>
                </a:solidFill>
              </a:rPr>
              <a:t>- </a:t>
            </a:r>
            <a:r>
              <a:rPr lang="fr-FR" sz="1600" dirty="0" err="1" smtClean="0">
                <a:solidFill>
                  <a:srgbClr val="0070C0"/>
                </a:solidFill>
              </a:rPr>
              <a:t>Principle</a:t>
            </a:r>
            <a:endParaRPr lang="fr-FR" sz="1600" dirty="0">
              <a:solidFill>
                <a:srgbClr val="0070C0"/>
              </a:solidFill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sz="1600" dirty="0" err="1" smtClean="0">
                <a:solidFill>
                  <a:srgbClr val="0070C0"/>
                </a:solidFill>
              </a:rPr>
              <a:t>Micromegas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technology</a:t>
            </a:r>
            <a:endParaRPr lang="fr-FR" sz="1600" dirty="0" smtClean="0">
              <a:solidFill>
                <a:srgbClr val="0070C0"/>
              </a:solidFill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sz="1600" dirty="0" err="1" smtClean="0">
                <a:solidFill>
                  <a:srgbClr val="0070C0"/>
                </a:solidFill>
              </a:rPr>
              <a:t>Multiplexed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Micromegas</a:t>
            </a:r>
            <a:r>
              <a:rPr lang="fr-FR" sz="1600" dirty="0" smtClean="0">
                <a:solidFill>
                  <a:srgbClr val="0070C0"/>
                </a:solidFill>
              </a:rPr>
              <a:t> detector </a:t>
            </a:r>
            <a:r>
              <a:rPr lang="fr-FR" sz="1600" dirty="0">
                <a:solidFill>
                  <a:srgbClr val="0070C0"/>
                </a:solidFill>
              </a:rPr>
              <a:t>(</a:t>
            </a:r>
            <a:r>
              <a:rPr lang="fr-FR" sz="1600" dirty="0" err="1">
                <a:solidFill>
                  <a:srgbClr val="0070C0"/>
                </a:solidFill>
              </a:rPr>
              <a:t>MultiGen</a:t>
            </a:r>
            <a:r>
              <a:rPr lang="fr-FR" sz="1600" dirty="0" smtClean="0">
                <a:solidFill>
                  <a:srgbClr val="0070C0"/>
                </a:solidFill>
              </a:rPr>
              <a:t>)</a:t>
            </a:r>
          </a:p>
          <a:p>
            <a:pPr marL="541020" lvl="2" indent="-274320">
              <a:buClr>
                <a:srgbClr val="0070C0"/>
              </a:buClr>
            </a:pPr>
            <a:r>
              <a:rPr lang="fr-FR" sz="1600" dirty="0" smtClean="0">
                <a:solidFill>
                  <a:srgbClr val="0070C0"/>
                </a:solidFill>
                <a:cs typeface="Arial"/>
              </a:rPr>
              <a:t>Muon </a:t>
            </a:r>
            <a:r>
              <a:rPr lang="fr-FR" sz="1600" dirty="0" err="1">
                <a:solidFill>
                  <a:srgbClr val="0070C0"/>
                </a:solidFill>
                <a:cs typeface="Arial"/>
              </a:rPr>
              <a:t>t</a:t>
            </a:r>
            <a:r>
              <a:rPr lang="fr-FR" sz="1600" dirty="0" err="1" smtClean="0">
                <a:solidFill>
                  <a:srgbClr val="0070C0"/>
                </a:solidFill>
                <a:cs typeface="Arial"/>
              </a:rPr>
              <a:t>elescopes</a:t>
            </a:r>
            <a:r>
              <a:rPr lang="fr-FR" sz="16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cs typeface="Arial"/>
              </a:rPr>
              <a:t>using</a:t>
            </a:r>
            <a:r>
              <a:rPr lang="fr-FR" sz="16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cs typeface="Arial"/>
              </a:rPr>
              <a:t>MultiGen</a:t>
            </a:r>
            <a:endParaRPr lang="fr-FR" sz="1600" dirty="0">
              <a:solidFill>
                <a:srgbClr val="0070C0"/>
              </a:solidFill>
              <a:cs typeface="Arial"/>
            </a:endParaRPr>
          </a:p>
          <a:p>
            <a:pPr lvl="1"/>
            <a:endParaRPr lang="fr-FR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fr-FR" b="1" dirty="0" err="1" smtClean="0">
                <a:solidFill>
                  <a:schemeClr val="accent2">
                    <a:lumMod val="50000"/>
                  </a:schemeClr>
                </a:solidFill>
              </a:rPr>
              <a:t>Societal</a:t>
            </a:r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 Applications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Clr>
                <a:srgbClr val="0070C0"/>
              </a:buClr>
            </a:pPr>
            <a:r>
              <a:rPr lang="fr-FR" sz="1600" dirty="0" err="1" smtClean="0">
                <a:solidFill>
                  <a:srgbClr val="0070C0"/>
                </a:solidFill>
              </a:rPr>
              <a:t>WatTo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demonstrator</a:t>
            </a:r>
            <a:endParaRPr lang="fr-FR" sz="1600" dirty="0" smtClean="0">
              <a:solidFill>
                <a:srgbClr val="0070C0"/>
              </a:solidFill>
            </a:endParaRPr>
          </a:p>
          <a:p>
            <a:pPr lvl="2">
              <a:buClr>
                <a:srgbClr val="0070C0"/>
              </a:buClr>
            </a:pPr>
            <a:r>
              <a:rPr lang="fr-FR" sz="1600" dirty="0" err="1" smtClean="0">
                <a:solidFill>
                  <a:srgbClr val="0070C0"/>
                </a:solidFill>
              </a:rPr>
              <a:t>ScanPyramid</a:t>
            </a:r>
            <a:r>
              <a:rPr lang="fr-FR" sz="1600" dirty="0" smtClean="0">
                <a:solidFill>
                  <a:srgbClr val="0070C0"/>
                </a:solidFill>
              </a:rPr>
              <a:t> mission</a:t>
            </a:r>
            <a:endParaRPr lang="fr-FR" sz="1600" dirty="0">
              <a:solidFill>
                <a:srgbClr val="0070C0"/>
              </a:solidFill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sz="1600" dirty="0" smtClean="0">
                <a:solidFill>
                  <a:srgbClr val="0070C0"/>
                </a:solidFill>
              </a:rPr>
              <a:t>First muon </a:t>
            </a:r>
            <a:r>
              <a:rPr lang="fr-FR" sz="1600" dirty="0" err="1" smtClean="0">
                <a:solidFill>
                  <a:srgbClr val="0070C0"/>
                </a:solidFill>
              </a:rPr>
              <a:t>tomography</a:t>
            </a:r>
            <a:r>
              <a:rPr lang="fr-FR" sz="1600" dirty="0" smtClean="0">
                <a:solidFill>
                  <a:srgbClr val="0070C0"/>
                </a:solidFill>
              </a:rPr>
              <a:t> a </a:t>
            </a:r>
            <a:r>
              <a:rPr lang="fr-FR" sz="1600" dirty="0" err="1" smtClean="0">
                <a:solidFill>
                  <a:srgbClr val="0070C0"/>
                </a:solidFill>
              </a:rPr>
              <a:t>nuclear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reactor</a:t>
            </a:r>
            <a:endParaRPr lang="fr-FR" sz="1600" dirty="0">
              <a:solidFill>
                <a:srgbClr val="0070C0"/>
              </a:solidFill>
              <a:cs typeface="Arial"/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sz="1600" dirty="0" err="1" smtClean="0">
                <a:solidFill>
                  <a:srgbClr val="0070C0"/>
                </a:solidFill>
                <a:cs typeface="Arial"/>
              </a:rPr>
              <a:t>Other</a:t>
            </a:r>
            <a:r>
              <a:rPr lang="fr-FR" sz="16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cs typeface="Arial"/>
              </a:rPr>
              <a:t>nuclear</a:t>
            </a:r>
            <a:r>
              <a:rPr lang="fr-FR" sz="1600" dirty="0" smtClean="0">
                <a:solidFill>
                  <a:srgbClr val="0070C0"/>
                </a:solidFill>
                <a:cs typeface="Arial"/>
              </a:rPr>
              <a:t> applications</a:t>
            </a:r>
            <a:endParaRPr lang="fr-FR" sz="1600" dirty="0" smtClean="0">
              <a:solidFill>
                <a:srgbClr val="0070C0"/>
              </a:solidFill>
            </a:endParaRPr>
          </a:p>
          <a:p>
            <a:pPr marL="0" lvl="1" indent="0">
              <a:buNone/>
            </a:pPr>
            <a:endParaRPr lang="fr-FR" sz="1600" dirty="0">
              <a:solidFill>
                <a:srgbClr val="0070C0"/>
              </a:solidFill>
            </a:endParaRPr>
          </a:p>
          <a:p>
            <a:pPr lvl="1"/>
            <a:r>
              <a:rPr lang="fr-FR" b="1" dirty="0" err="1" smtClean="0">
                <a:solidFill>
                  <a:schemeClr val="accent2">
                    <a:lumMod val="50000"/>
                  </a:schemeClr>
                </a:solidFill>
              </a:rPr>
              <a:t>Summary</a:t>
            </a:r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 &amp; Conclusions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9334" y="6343650"/>
            <a:ext cx="714058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A9933E9-208C-2BC8-287D-987B258B5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r>
              <a:rPr lang="en-US" dirty="0" smtClean="0"/>
              <a:t>– Muon </a:t>
            </a:r>
            <a:r>
              <a:rPr lang="en-US" dirty="0"/>
              <a:t>tomography with multiplexed </a:t>
            </a:r>
            <a:r>
              <a:rPr lang="en-US" dirty="0" err="1"/>
              <a:t>Micromegas</a:t>
            </a:r>
            <a:r>
              <a:rPr lang="en-US" dirty="0"/>
              <a:t> detectors using compact </a:t>
            </a:r>
            <a:r>
              <a:rPr lang="en-US" dirty="0" err="1"/>
              <a:t>telecopes</a:t>
            </a:r>
            <a:r>
              <a:rPr lang="en-US" dirty="0"/>
              <a:t> for societal </a:t>
            </a:r>
            <a:r>
              <a:rPr lang="en-US" dirty="0" smtClean="0"/>
              <a:t>applications </a:t>
            </a:r>
            <a:r>
              <a:rPr lang="en-US" dirty="0"/>
              <a:t>–</a:t>
            </a:r>
            <a:endParaRPr lang="fr-FR" dirty="0"/>
          </a:p>
        </p:txBody>
      </p:sp>
      <p:sp>
        <p:nvSpPr>
          <p:cNvPr id="9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80116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 &amp; Conclusions</a:t>
            </a:r>
            <a:endParaRPr lang="en-GB" dirty="0"/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80000"/>
            <a:ext cx="10728325" cy="5457960"/>
          </a:xfrm>
        </p:spPr>
        <p:txBody>
          <a:bodyPr vert="horz" lIns="0" tIns="45720" rIns="0" bIns="45720" rtlCol="0" anchor="t">
            <a:noAutofit/>
          </a:bodyPr>
          <a:lstStyle/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CEA/Irfu group developed a muon telescope based on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Micromegas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detectors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fr-FR" dirty="0" smtClean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marL="541020" lvl="2" indent="-274320">
              <a:buClr>
                <a:srgbClr val="0070C0"/>
              </a:buClr>
            </a:pPr>
            <a:r>
              <a:rPr lang="en-US" dirty="0">
                <a:solidFill>
                  <a:srgbClr val="0070C0"/>
                </a:solidFill>
                <a:cs typeface="Arial"/>
              </a:rPr>
              <a:t>Robust </a:t>
            </a:r>
            <a:r>
              <a:rPr lang="en-US" dirty="0" smtClean="0">
                <a:solidFill>
                  <a:srgbClr val="0070C0"/>
                </a:solidFill>
                <a:cs typeface="Arial"/>
              </a:rPr>
              <a:t>technology</a:t>
            </a:r>
          </a:p>
          <a:p>
            <a:pPr marL="541020" lvl="2" indent="-274320">
              <a:buClr>
                <a:srgbClr val="0070C0"/>
              </a:buClr>
            </a:pPr>
            <a:r>
              <a:rPr lang="en-US" dirty="0">
                <a:solidFill>
                  <a:srgbClr val="0070C0"/>
                </a:solidFill>
                <a:cs typeface="Arial"/>
              </a:rPr>
              <a:t>G</a:t>
            </a:r>
            <a:r>
              <a:rPr lang="en-US" dirty="0" smtClean="0">
                <a:solidFill>
                  <a:srgbClr val="0070C0"/>
                </a:solidFill>
                <a:cs typeface="Arial"/>
              </a:rPr>
              <a:t>ood </a:t>
            </a:r>
            <a:r>
              <a:rPr lang="en-US" dirty="0">
                <a:solidFill>
                  <a:srgbClr val="0070C0"/>
                </a:solidFill>
                <a:cs typeface="Arial"/>
              </a:rPr>
              <a:t>performance (angular and spatial resolution)</a:t>
            </a:r>
          </a:p>
          <a:p>
            <a:pPr lvl="1"/>
            <a:endParaRPr lang="fr-FR" dirty="0" smtClean="0">
              <a:solidFill>
                <a:srgbClr val="262626"/>
              </a:solidFill>
            </a:endParaRPr>
          </a:p>
          <a:p>
            <a:pPr lvl="1"/>
            <a:r>
              <a:rPr lang="en-US" spc="-1" dirty="0"/>
              <a:t>This telescope has been used in the last years in different </a:t>
            </a:r>
            <a:r>
              <a:rPr lang="en-US" spc="-1" dirty="0" err="1"/>
              <a:t>muography</a:t>
            </a:r>
            <a:r>
              <a:rPr lang="en-US" spc="-1" dirty="0"/>
              <a:t> </a:t>
            </a:r>
            <a:r>
              <a:rPr lang="en-US" spc="-1" dirty="0" smtClean="0"/>
              <a:t>applications</a:t>
            </a:r>
            <a:endParaRPr lang="fr-FR" dirty="0" smtClean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dirty="0" err="1" smtClean="0">
                <a:solidFill>
                  <a:srgbClr val="0070C0"/>
                </a:solidFill>
              </a:rPr>
              <a:t>Archaeology</a:t>
            </a:r>
            <a:endParaRPr lang="fr-FR" dirty="0">
              <a:solidFill>
                <a:srgbClr val="0070C0"/>
              </a:solidFill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dirty="0" smtClean="0">
                <a:solidFill>
                  <a:srgbClr val="0070C0"/>
                </a:solidFill>
              </a:rPr>
              <a:t>Engineering</a:t>
            </a:r>
            <a:endParaRPr lang="fr-FR" dirty="0">
              <a:solidFill>
                <a:srgbClr val="0070C0"/>
              </a:solidFill>
            </a:endParaRPr>
          </a:p>
          <a:p>
            <a:pPr marL="541020" lvl="2" indent="-274320">
              <a:buClr>
                <a:srgbClr val="0070C0"/>
              </a:buClr>
            </a:pPr>
            <a:r>
              <a:rPr lang="fr-FR" dirty="0" err="1">
                <a:solidFill>
                  <a:srgbClr val="0070C0"/>
                </a:solidFill>
              </a:rPr>
              <a:t>Nuclear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 err="1">
                <a:solidFill>
                  <a:srgbClr val="0070C0"/>
                </a:solidFill>
              </a:rPr>
              <a:t>domain</a:t>
            </a:r>
            <a:endParaRPr lang="fr-FR" dirty="0">
              <a:solidFill>
                <a:srgbClr val="0070C0"/>
              </a:solidFill>
            </a:endParaRPr>
          </a:p>
          <a:p>
            <a:pPr marL="541020" lvl="2" indent="-274320">
              <a:buClr>
                <a:srgbClr val="0070C0"/>
              </a:buClr>
            </a:pPr>
            <a:endParaRPr lang="fr-FR" dirty="0" smtClean="0">
              <a:solidFill>
                <a:srgbClr val="0070C0"/>
              </a:solidFill>
              <a:cs typeface="Arial"/>
            </a:endParaRP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Among the different projects related to nuclear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domain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541020" lvl="2" indent="-274320">
              <a:buClr>
                <a:srgbClr val="0070C0"/>
              </a:buClr>
            </a:pPr>
            <a:r>
              <a:rPr lang="en-US" dirty="0" smtClean="0">
                <a:solidFill>
                  <a:srgbClr val="0070C0"/>
                </a:solidFill>
                <a:cs typeface="Arial"/>
              </a:rPr>
              <a:t>Reactor </a:t>
            </a:r>
            <a:r>
              <a:rPr lang="en-US" dirty="0">
                <a:solidFill>
                  <a:srgbClr val="0070C0"/>
                </a:solidFill>
                <a:cs typeface="Arial"/>
              </a:rPr>
              <a:t>model verification </a:t>
            </a:r>
            <a:endParaRPr lang="en-US" dirty="0" smtClean="0">
              <a:solidFill>
                <a:srgbClr val="0070C0"/>
              </a:solidFill>
              <a:cs typeface="Arial"/>
            </a:endParaRPr>
          </a:p>
          <a:p>
            <a:pPr marL="541020" lvl="2" indent="-274320">
              <a:buClr>
                <a:srgbClr val="0070C0"/>
              </a:buClr>
            </a:pPr>
            <a:r>
              <a:rPr lang="en-US" dirty="0" smtClean="0">
                <a:solidFill>
                  <a:srgbClr val="0070C0"/>
                </a:solidFill>
                <a:cs typeface="Arial"/>
              </a:rPr>
              <a:t>Nuclear </a:t>
            </a:r>
            <a:r>
              <a:rPr lang="en-US" dirty="0">
                <a:solidFill>
                  <a:srgbClr val="0070C0"/>
                </a:solidFill>
                <a:cs typeface="Arial"/>
              </a:rPr>
              <a:t>waste containers </a:t>
            </a:r>
            <a:r>
              <a:rPr lang="en-US" dirty="0" smtClean="0">
                <a:solidFill>
                  <a:srgbClr val="0070C0"/>
                </a:solidFill>
                <a:cs typeface="Arial"/>
              </a:rPr>
              <a:t>inspection (still in progress)</a:t>
            </a:r>
            <a:endParaRPr lang="en-US" dirty="0">
              <a:solidFill>
                <a:srgbClr val="0070C0"/>
              </a:solidFill>
              <a:cs typeface="Arial"/>
            </a:endParaRPr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New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cs typeface="Arial"/>
              </a:rPr>
              <a:t>ideas and projects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on going</a:t>
            </a:r>
            <a:endParaRPr lang="fr-FR" dirty="0" smtClean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marL="807720" lvl="3">
              <a:buClr>
                <a:srgbClr val="0070C0"/>
              </a:buClr>
            </a:pPr>
            <a:endParaRPr lang="fr-FR" dirty="0" smtClean="0">
              <a:solidFill>
                <a:srgbClr val="0070C0"/>
              </a:solidFill>
              <a:cs typeface="Arial"/>
            </a:endParaRPr>
          </a:p>
          <a:p>
            <a:pPr lvl="2">
              <a:buClr>
                <a:srgbClr val="0070C0"/>
              </a:buClr>
            </a:pPr>
            <a:endParaRPr lang="fr-FR" dirty="0">
              <a:solidFill>
                <a:srgbClr val="0070C0"/>
              </a:solidFill>
              <a:cs typeface="Arial"/>
            </a:endParaRPr>
          </a:p>
        </p:txBody>
      </p:sp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177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E7C6220-27BF-EE46-598B-6D39D773A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6" y="3449638"/>
            <a:ext cx="9117014" cy="703262"/>
          </a:xfrm>
        </p:spPr>
        <p:txBody>
          <a:bodyPr>
            <a:noAutofit/>
          </a:bodyPr>
          <a:lstStyle/>
          <a:p>
            <a:r>
              <a:rPr lang="fr-FR" dirty="0" err="1" smtClean="0">
                <a:solidFill>
                  <a:srgbClr val="0070C0"/>
                </a:solidFill>
              </a:rPr>
              <a:t>Thanks</a:t>
            </a:r>
            <a:r>
              <a:rPr lang="fr-FR" dirty="0" smtClean="0">
                <a:solidFill>
                  <a:srgbClr val="0070C0"/>
                </a:solidFill>
              </a:rPr>
              <a:t>!</a:t>
            </a:r>
            <a:br>
              <a:rPr lang="fr-FR" dirty="0" smtClean="0">
                <a:solidFill>
                  <a:srgbClr val="0070C0"/>
                </a:solidFill>
              </a:rPr>
            </a:b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This talk has been possible </a:t>
            </a:r>
            <a:r>
              <a:rPr lang="fr-FR" sz="14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thanks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to the </a:t>
            </a:r>
            <a:r>
              <a:rPr lang="fr-FR" sz="14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work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of:</a:t>
            </a:r>
            <a:b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Raphaël Bajou, Théophile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Benoit, 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fr-FR" sz="1400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Héctor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Gómez, 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Mariam </a:t>
            </a:r>
            <a:r>
              <a:rPr lang="fr-FR" sz="14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Kebbiri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, </a:t>
            </a:r>
            <a:b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Baptiste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Lefèvre,  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Irakli </a:t>
            </a:r>
            <a:r>
              <a:rPr lang="fr-FR" sz="14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Mandjavidze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Philippe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Mas, 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Daniel </a:t>
            </a:r>
            <a:r>
              <a:rPr lang="fr-FR" sz="14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Pomarede</a:t>
            </a:r>
            <a:r>
              <a:rPr lang="fr-FR" sz="140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140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fr-FR" sz="140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fr-FR" sz="140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and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Sébastien 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Procureur</a:t>
            </a:r>
            <a:endParaRPr lang="fr-FR" sz="14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PlaceHolder 2"/>
          <p:cNvSpPr txBox="1">
            <a:spLocks/>
          </p:cNvSpPr>
          <p:nvPr/>
        </p:nvSpPr>
        <p:spPr>
          <a:xfrm>
            <a:off x="8458920" y="4508640"/>
            <a:ext cx="3002040" cy="1929960"/>
          </a:xfrm>
          <a:prstGeom prst="rect">
            <a:avLst/>
          </a:prstGeom>
          <a:noFill/>
          <a:ln w="0">
            <a:noFill/>
          </a:ln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1400" b="1" spc="-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CEA SACLAY</a:t>
            </a:r>
            <a:endParaRPr lang="fr-FR" sz="1400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1400" spc="-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91191 Gif-sur-Yvette </a:t>
            </a:r>
            <a:r>
              <a:rPr lang="en-US" sz="1400" spc="-1" dirty="0" err="1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Cedex</a:t>
            </a:r>
            <a:endParaRPr lang="fr-FR" sz="1400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1400" spc="-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France</a:t>
            </a:r>
            <a:endParaRPr lang="fr-FR" sz="1400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1400" spc="-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david.attie@cea.fr</a:t>
            </a:r>
            <a:endParaRPr lang="fr-FR" sz="1400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1400" spc="-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Phone + 33 1 69 08 11 14</a:t>
            </a:r>
            <a:endParaRPr lang="fr-FR" sz="1400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endParaRPr lang="fr-FR" sz="1400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endParaRPr lang="fr-FR" sz="1400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endParaRPr lang="fr-FR" sz="1400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endParaRPr lang="fr-FR" sz="1400" spc="-1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endParaRPr lang="fr-FR" sz="1400" spc="-1" dirty="0">
              <a:solidFill>
                <a:schemeClr val="accent2">
                  <a:lumMod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61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70947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Technological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transfert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from cosmic test bench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</a:rPr>
              <a:t>hodoscope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initially developed for Clas12 project</a:t>
            </a:r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Developed for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detector characterization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lvl="2"/>
            <a:r>
              <a:rPr lang="fr-FR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Based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on </a:t>
            </a:r>
            <a:r>
              <a:rPr lang="fr-FR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bulk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Micromegas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detectors</a:t>
            </a: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Reduced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number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of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electronic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channel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/>
            </a:r>
            <a:b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</a:b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Genetic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Multiplexing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 (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patented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Wingdings" panose="05000000000000000000" pitchFamily="2" charset="2"/>
              </a:rPr>
              <a:t>)</a:t>
            </a:r>
            <a:endParaRPr lang="fr-FR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endParaRPr lang="fr-FR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High performance (~250 </a:t>
            </a:r>
            <a:r>
              <a:rPr lang="el-G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μ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m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space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resolution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/>
            </a:r>
            <a:b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</a:b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Advantages w.r.t. test beam in accelerators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No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booking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needed</a:t>
            </a:r>
            <a:endParaRPr lang="fr-FR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Available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anytime</a:t>
            </a:r>
            <a:endParaRPr lang="fr-FR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Free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/>
            </a:r>
            <a:b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</a:b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8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22</a:t>
            </a:fld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 err="1" smtClean="0"/>
              <a:t>Cosmic</a:t>
            </a:r>
            <a:r>
              <a:rPr lang="fr-FR" dirty="0" smtClean="0"/>
              <a:t> test </a:t>
            </a:r>
            <a:r>
              <a:rPr lang="fr-FR" dirty="0" err="1" smtClean="0"/>
              <a:t>bench</a:t>
            </a:r>
            <a:r>
              <a:rPr lang="fr-FR" dirty="0" smtClean="0"/>
              <a:t> at CEA/Irfu</a:t>
            </a:r>
            <a:endParaRPr lang="fr-FR" dirty="0"/>
          </a:p>
        </p:txBody>
      </p:sp>
      <p:sp>
        <p:nvSpPr>
          <p:cNvPr id="37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 txBox="1">
            <a:spLocks/>
          </p:cNvSpPr>
          <p:nvPr/>
        </p:nvSpPr>
        <p:spPr>
          <a:xfrm>
            <a:off x="731838" y="314036"/>
            <a:ext cx="11372645" cy="595765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/>
          </a:p>
        </p:txBody>
      </p:sp>
      <p:sp>
        <p:nvSpPr>
          <p:cNvPr id="18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19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pic>
        <p:nvPicPr>
          <p:cNvPr id="20" name="Image 7_1"/>
          <p:cNvPicPr/>
          <p:nvPr/>
        </p:nvPicPr>
        <p:blipFill>
          <a:blip r:embed="rId2"/>
          <a:stretch/>
        </p:blipFill>
        <p:spPr>
          <a:xfrm>
            <a:off x="6486510" y="2081955"/>
            <a:ext cx="5491080" cy="4116960"/>
          </a:xfrm>
          <a:prstGeom prst="rect">
            <a:avLst/>
          </a:prstGeom>
          <a:ln w="0">
            <a:noFill/>
          </a:ln>
        </p:spPr>
      </p:pic>
      <p:sp>
        <p:nvSpPr>
          <p:cNvPr id="21" name="ZoneTexte 20"/>
          <p:cNvSpPr txBox="1"/>
          <p:nvPr/>
        </p:nvSpPr>
        <p:spPr>
          <a:xfrm>
            <a:off x="6921390" y="2844795"/>
            <a:ext cx="1013400" cy="262440"/>
          </a:xfrm>
          <a:prstGeom prst="rect">
            <a:avLst/>
          </a:prstGeom>
          <a:solidFill>
            <a:srgbClr val="FFFFFF"/>
          </a:solidFill>
          <a:ln w="0">
            <a:solidFill>
              <a:srgbClr val="E50019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200" b="0" strike="noStrike" spc="-1">
                <a:solidFill>
                  <a:srgbClr val="E50019"/>
                </a:solidFill>
                <a:latin typeface="Arial"/>
              </a:rPr>
              <a:t>HV module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921750" y="4249155"/>
            <a:ext cx="1013400" cy="431640"/>
          </a:xfrm>
          <a:prstGeom prst="rect">
            <a:avLst/>
          </a:prstGeom>
          <a:solidFill>
            <a:srgbClr val="FFFFFF"/>
          </a:solidFill>
          <a:ln w="0">
            <a:solidFill>
              <a:srgbClr val="E50019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200" b="0" strike="noStrike" spc="-1">
                <a:solidFill>
                  <a:srgbClr val="E50019"/>
                </a:solidFill>
                <a:latin typeface="Arial"/>
              </a:rPr>
              <a:t>Trigger Module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8678190" y="2467155"/>
            <a:ext cx="1287720" cy="261000"/>
          </a:xfrm>
          <a:prstGeom prst="rect">
            <a:avLst/>
          </a:prstGeom>
          <a:solidFill>
            <a:srgbClr val="FFFFFF"/>
          </a:solidFill>
          <a:ln w="0">
            <a:solidFill>
              <a:srgbClr val="E50019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200" b="0" strike="noStrike" spc="-1">
                <a:solidFill>
                  <a:srgbClr val="E50019"/>
                </a:solidFill>
                <a:latin typeface="Arial"/>
              </a:rPr>
              <a:t>Top Scintillator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8606550" y="5779515"/>
            <a:ext cx="1450800" cy="261000"/>
          </a:xfrm>
          <a:prstGeom prst="rect">
            <a:avLst/>
          </a:prstGeom>
          <a:solidFill>
            <a:srgbClr val="FFFFFF"/>
          </a:solidFill>
          <a:ln w="0">
            <a:solidFill>
              <a:srgbClr val="E50019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200" b="0" strike="noStrike" spc="-1">
                <a:solidFill>
                  <a:srgbClr val="E50019"/>
                </a:solidFill>
                <a:latin typeface="Arial"/>
              </a:rPr>
              <a:t>Bottom Scintillator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606550" y="4987875"/>
            <a:ext cx="1450800" cy="262440"/>
          </a:xfrm>
          <a:prstGeom prst="rect">
            <a:avLst/>
          </a:prstGeom>
          <a:solidFill>
            <a:srgbClr val="FFFFFF"/>
          </a:solidFill>
          <a:ln w="0">
            <a:solidFill>
              <a:srgbClr val="E50019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200" b="0" strike="noStrike" spc="-1">
                <a:solidFill>
                  <a:srgbClr val="E50019"/>
                </a:solidFill>
                <a:latin typeface="Arial"/>
              </a:rPr>
              <a:t>Bottom </a:t>
            </a:r>
            <a:r>
              <a:rPr lang="en-US" sz="1200" b="0" strike="noStrike" spc="-1">
                <a:solidFill>
                  <a:srgbClr val="E50019"/>
                </a:solidFill>
                <a:latin typeface="Symbol"/>
              </a:rPr>
              <a:t>m</a:t>
            </a:r>
            <a:r>
              <a:rPr lang="en-US" sz="1200" b="0" strike="noStrike" spc="-1">
                <a:solidFill>
                  <a:srgbClr val="E50019"/>
                </a:solidFill>
                <a:latin typeface="Arial"/>
              </a:rPr>
              <a:t>Ms pair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8606550" y="3368235"/>
            <a:ext cx="1450800" cy="262440"/>
          </a:xfrm>
          <a:prstGeom prst="rect">
            <a:avLst/>
          </a:prstGeom>
          <a:solidFill>
            <a:srgbClr val="FFFFFF"/>
          </a:solidFill>
          <a:ln w="0">
            <a:solidFill>
              <a:srgbClr val="E50019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200" b="0" strike="noStrike" spc="-1" dirty="0">
                <a:solidFill>
                  <a:srgbClr val="E50019"/>
                </a:solidFill>
                <a:latin typeface="Arial"/>
              </a:rPr>
              <a:t>Top </a:t>
            </a:r>
            <a:r>
              <a:rPr lang="en-US" sz="1200" b="0" strike="noStrike" spc="-1" dirty="0" err="1">
                <a:solidFill>
                  <a:srgbClr val="E50019"/>
                </a:solidFill>
                <a:latin typeface="Symbol"/>
              </a:rPr>
              <a:t>m</a:t>
            </a:r>
            <a:r>
              <a:rPr lang="en-US" sz="1200" b="0" strike="noStrike" spc="-1" dirty="0" err="1">
                <a:solidFill>
                  <a:srgbClr val="E50019"/>
                </a:solidFill>
                <a:latin typeface="Arial"/>
              </a:rPr>
              <a:t>Ms</a:t>
            </a:r>
            <a:r>
              <a:rPr lang="en-US" sz="1200" b="0" strike="noStrike" spc="-1" dirty="0">
                <a:solidFill>
                  <a:srgbClr val="E50019"/>
                </a:solidFill>
                <a:latin typeface="Arial"/>
              </a:rPr>
              <a:t> pair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606550" y="4304595"/>
            <a:ext cx="1450800" cy="431640"/>
          </a:xfrm>
          <a:prstGeom prst="rect">
            <a:avLst/>
          </a:prstGeom>
          <a:solidFill>
            <a:srgbClr val="FFFFFF"/>
          </a:solidFill>
          <a:ln w="0">
            <a:solidFill>
              <a:srgbClr val="E50019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200" b="0" strike="noStrike" spc="-1">
                <a:solidFill>
                  <a:srgbClr val="E50019"/>
                </a:solidFill>
                <a:latin typeface="Arial"/>
              </a:rPr>
              <a:t>Characterized detector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0378110" y="4177515"/>
            <a:ext cx="1013400" cy="262440"/>
          </a:xfrm>
          <a:prstGeom prst="rect">
            <a:avLst/>
          </a:prstGeom>
          <a:solidFill>
            <a:srgbClr val="FFFFFF"/>
          </a:solidFill>
          <a:ln w="0">
            <a:solidFill>
              <a:srgbClr val="E50019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200" b="0" strike="noStrike" spc="-1">
                <a:solidFill>
                  <a:srgbClr val="E50019"/>
                </a:solidFill>
                <a:latin typeface="Arial"/>
              </a:rPr>
              <a:t>DAQ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10378470" y="5761875"/>
            <a:ext cx="1013400" cy="262440"/>
          </a:xfrm>
          <a:prstGeom prst="rect">
            <a:avLst/>
          </a:prstGeom>
          <a:solidFill>
            <a:srgbClr val="FFFFFF"/>
          </a:solidFill>
          <a:ln w="0">
            <a:solidFill>
              <a:srgbClr val="E50019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200" b="0" strike="noStrike" spc="-1">
                <a:solidFill>
                  <a:srgbClr val="E50019"/>
                </a:solidFill>
                <a:latin typeface="Arial"/>
              </a:rPr>
              <a:t>LV Module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8785" y="3038007"/>
            <a:ext cx="30973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  <a:hlinkClick r:id="rId3" tooltip="Persistent link using digital object identifier"/>
              </a:rPr>
              <a:t>doi.org/10.1016/j.nima.2013.08.071</a:t>
            </a:r>
            <a:endParaRPr lang="fr-FR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148;g134062b2546_4_53">
            <a:extLst>
              <a:ext uri="{FF2B5EF4-FFF2-40B4-BE49-F238E27FC236}">
                <a16:creationId xmlns:a16="http://schemas.microsoft.com/office/drawing/2014/main" id="{F76E483C-3D6C-C331-3471-F7ED1A6AE92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9150" y="3410904"/>
            <a:ext cx="3131755" cy="3155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151;g134062b2546_4_53">
            <a:extLst>
              <a:ext uri="{FF2B5EF4-FFF2-40B4-BE49-F238E27FC236}">
                <a16:creationId xmlns:a16="http://schemas.microsoft.com/office/drawing/2014/main" id="{94051DA1-9B78-DEE4-1BD5-3A54E972A13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3395" t="13798" r="13582" b="2118"/>
          <a:stretch/>
        </p:blipFill>
        <p:spPr>
          <a:xfrm>
            <a:off x="4210626" y="3876366"/>
            <a:ext cx="2844670" cy="2881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152;g134062b2546_4_53">
            <a:extLst>
              <a:ext uri="{FF2B5EF4-FFF2-40B4-BE49-F238E27FC236}">
                <a16:creationId xmlns:a16="http://schemas.microsoft.com/office/drawing/2014/main" id="{D98E0FAA-4B8B-5BAD-584E-DE5112B8FE6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3625" y="4563780"/>
            <a:ext cx="1749839" cy="1753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153;g134062b2546_4_53">
            <a:extLst>
              <a:ext uri="{FF2B5EF4-FFF2-40B4-BE49-F238E27FC236}">
                <a16:creationId xmlns:a16="http://schemas.microsoft.com/office/drawing/2014/main" id="{5A9D58FD-D787-00F1-7F18-57AED92601F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l="3558" r="26112"/>
          <a:stretch/>
        </p:blipFill>
        <p:spPr>
          <a:xfrm>
            <a:off x="7006900" y="4355960"/>
            <a:ext cx="2146775" cy="1846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62;g134062b2546_4_53"/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076894" y="1412883"/>
            <a:ext cx="2994848" cy="217954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Muon Telescopes using </a:t>
            </a:r>
            <a:r>
              <a:rPr lang="en-GB" dirty="0" err="1" smtClean="0"/>
              <a:t>MultiGen</a:t>
            </a:r>
            <a:endParaRPr lang="en-GB" dirty="0"/>
          </a:p>
        </p:txBody>
      </p:sp>
      <p:sp>
        <p:nvSpPr>
          <p:cNvPr id="26" name="Google Shape;156;g134062b2546_4_53"/>
          <p:cNvSpPr txBox="1"/>
          <p:nvPr/>
        </p:nvSpPr>
        <p:spPr>
          <a:xfrm>
            <a:off x="7463534" y="6088145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2018</a:t>
            </a:r>
            <a:endParaRPr sz="14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57;g134062b2546_4_53"/>
          <p:cNvSpPr txBox="1"/>
          <p:nvPr/>
        </p:nvSpPr>
        <p:spPr>
          <a:xfrm>
            <a:off x="9896207" y="6092733"/>
            <a:ext cx="148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2019-today</a:t>
            </a:r>
            <a:endParaRPr sz="14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154;g134062b2546_4_53"/>
          <p:cNvSpPr txBox="1"/>
          <p:nvPr/>
        </p:nvSpPr>
        <p:spPr>
          <a:xfrm>
            <a:off x="1817308" y="6102258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2015</a:t>
            </a:r>
            <a:endParaRPr sz="14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155;g134062b2546_4_53"/>
          <p:cNvSpPr txBox="1"/>
          <p:nvPr/>
        </p:nvSpPr>
        <p:spPr>
          <a:xfrm>
            <a:off x="5238109" y="6092733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2016</a:t>
            </a:r>
            <a:endParaRPr sz="14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Evolution of the CEA/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Irfu’s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telescopes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towards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compactness, transportability and industrialization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2015: </a:t>
            </a:r>
            <a:r>
              <a:rPr lang="fr-FR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WatTo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, ~200 kg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2016: </a:t>
            </a:r>
            <a:r>
              <a:rPr lang="fr-FR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ScanPyramids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(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outside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), 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~130 kg 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2018: </a:t>
            </a:r>
            <a:r>
              <a:rPr lang="fr-FR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ScanPyramids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(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inside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), 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cube, ~45 kg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2019: 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G2G3, EDF, …,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optimized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cube, 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~45 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kg</a:t>
            </a:r>
          </a:p>
          <a:p>
            <a:pPr lvl="1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CEA/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Irfu’s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electronics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cards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towards compactness, transportability and industrialization</a:t>
            </a:r>
          </a:p>
          <a:p>
            <a:pPr lvl="2"/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Front-End Unit (</a:t>
            </a:r>
            <a:r>
              <a:rPr lang="en-US" b="1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FEU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) card developed for </a:t>
            </a:r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Clas12</a:t>
            </a:r>
            <a:endParaRPr lang="fr-FR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High-Voltage Power Supply (</a:t>
            </a:r>
            <a:r>
              <a:rPr lang="en-US" b="1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HVPS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) card </a:t>
            </a:r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dedicated</a:t>
            </a:r>
            <a:endParaRPr lang="fr-FR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1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18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cxnSp>
        <p:nvCxnSpPr>
          <p:cNvPr id="20" name="Google Shape;158;g134062b2546_4_53"/>
          <p:cNvCxnSpPr>
            <a:stCxn id="24" idx="0"/>
          </p:cNvCxnSpPr>
          <p:nvPr/>
        </p:nvCxnSpPr>
        <p:spPr>
          <a:xfrm flipH="1" flipV="1">
            <a:off x="10999334" y="2472387"/>
            <a:ext cx="604528" cy="935270"/>
          </a:xfrm>
          <a:prstGeom prst="straightConnector1">
            <a:avLst/>
          </a:prstGeom>
          <a:noFill/>
          <a:ln w="19050" cap="flat" cmpd="sng">
            <a:solidFill>
              <a:srgbClr val="C1172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Google Shape;163;g134062b2546_4_53"/>
          <p:cNvSpPr txBox="1"/>
          <p:nvPr/>
        </p:nvSpPr>
        <p:spPr>
          <a:xfrm>
            <a:off x="11122330" y="1397981"/>
            <a:ext cx="106967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6U Rack</a:t>
            </a:r>
            <a:endParaRPr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64;g134062b2546_4_53"/>
          <p:cNvSpPr txBox="1"/>
          <p:nvPr/>
        </p:nvSpPr>
        <p:spPr>
          <a:xfrm>
            <a:off x="8644725" y="2245088"/>
            <a:ext cx="71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HVPS</a:t>
            </a:r>
            <a:endParaRPr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165;g134062b2546_4_53"/>
          <p:cNvSpPr txBox="1"/>
          <p:nvPr/>
        </p:nvSpPr>
        <p:spPr>
          <a:xfrm rot="19941004">
            <a:off x="10258171" y="1393296"/>
            <a:ext cx="831479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DC-DC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159;g134062b2546_4_53"/>
          <p:cNvSpPr txBox="1"/>
          <p:nvPr/>
        </p:nvSpPr>
        <p:spPr>
          <a:xfrm>
            <a:off x="10929173" y="3407657"/>
            <a:ext cx="1349378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FEU</a:t>
            </a:r>
            <a:endParaRPr sz="14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8 </a:t>
            </a:r>
            <a:r>
              <a:rPr lang="fr-FR" sz="1400" dirty="0" err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ASICs</a:t>
            </a:r>
            <a:r>
              <a:rPr lang="fr-FR" sz="140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400" dirty="0" err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Dream</a:t>
            </a:r>
            <a:endParaRPr sz="14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" name="Google Shape;166;g134062b2546_4_53"/>
          <p:cNvCxnSpPr>
            <a:stCxn id="22" idx="3"/>
          </p:cNvCxnSpPr>
          <p:nvPr/>
        </p:nvCxnSpPr>
        <p:spPr>
          <a:xfrm flipV="1">
            <a:off x="9357825" y="2234276"/>
            <a:ext cx="338625" cy="210912"/>
          </a:xfrm>
          <a:prstGeom prst="straightConnector1">
            <a:avLst/>
          </a:prstGeom>
          <a:noFill/>
          <a:ln w="19050" cap="flat" cmpd="sng">
            <a:solidFill>
              <a:srgbClr val="C11720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68524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E977-81D0-4340-CEE2-8863B9487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24</a:t>
            </a:fld>
            <a:endParaRPr lang="fr-F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8B10875-B0DB-CE76-D03F-A0EFC00E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ea typeface="+mj-lt"/>
                <a:cs typeface="+mj-lt"/>
              </a:rPr>
              <a:t>Simulations </a:t>
            </a:r>
            <a:r>
              <a:rPr lang="en-GB" dirty="0" smtClean="0">
                <a:ea typeface="+mj-lt"/>
                <a:cs typeface="+mj-lt"/>
              </a:rPr>
              <a:t>and data analysis</a:t>
            </a:r>
            <a:endParaRPr lang="en-US" dirty="0"/>
          </a:p>
        </p:txBody>
      </p:sp>
      <p:sp>
        <p:nvSpPr>
          <p:cNvPr id="9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4302D1FC-4940-0903-02A7-B450900D48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72" t="10975" r="9553" b="56389"/>
          <a:stretch/>
        </p:blipFill>
        <p:spPr>
          <a:xfrm>
            <a:off x="324562" y="750914"/>
            <a:ext cx="11638838" cy="535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00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Iris-Instruments – </a:t>
            </a:r>
            <a:r>
              <a:rPr lang="en-GB" dirty="0" smtClean="0"/>
              <a:t>Common laboratory</a:t>
            </a:r>
            <a:endParaRPr lang="en-GB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31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39998" y="1078821"/>
            <a:ext cx="11273630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Supplier of instrumentation for Geophysics reaching an academic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clientele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Lab-Com created in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early 2020 with licensing agreement in geoscience, territorial security and industrial control (extension until mid-2025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fr-FR" b="1" u="sng" dirty="0" err="1" smtClean="0">
                <a:solidFill>
                  <a:schemeClr val="accent2">
                    <a:lumMod val="50000"/>
                  </a:schemeClr>
                </a:solidFill>
              </a:rPr>
              <a:t>Aim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R&amp;D to develop a demonstrator for sale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fr-FR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Success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</a:rPr>
              <a:t>Telescope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now</a:t>
            </a:r>
            <a:r>
              <a:rPr lang="fr-FR" dirty="0" smtClean="0">
                <a:solidFill>
                  <a:srgbClr val="0070C0"/>
                </a:solidFill>
              </a:rPr>
              <a:t> in </a:t>
            </a:r>
            <a:r>
              <a:rPr lang="fr-FR" dirty="0" err="1" smtClean="0">
                <a:solidFill>
                  <a:srgbClr val="0070C0"/>
                </a:solidFill>
              </a:rPr>
              <a:t>catalog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endParaRPr lang="fr-FR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See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website</a:t>
            </a:r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http</a:t>
            </a:r>
            <a:r>
              <a:rPr lang="fr-FR" dirty="0">
                <a:solidFill>
                  <a:schemeClr val="accent2">
                    <a:lumMod val="50000"/>
                  </a:schemeClr>
                </a:solidFill>
                <a:hlinkClick r:id="rId2"/>
              </a:rPr>
              <a:t>://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www.iris-instruments.com</a:t>
            </a:r>
            <a:endParaRPr lang="fr-FR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fr-FR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fr-FR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153681" y="6418490"/>
            <a:ext cx="25939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solidFill>
                  <a:srgbClr val="00B050"/>
                </a:solidFill>
              </a:rPr>
              <a:t>*</a:t>
            </a:r>
            <a:r>
              <a:rPr lang="fr-FR" sz="800" dirty="0" err="1">
                <a:solidFill>
                  <a:srgbClr val="00B050"/>
                </a:solidFill>
              </a:rPr>
              <a:t>Declaration</a:t>
            </a:r>
            <a:r>
              <a:rPr lang="fr-FR" sz="800" dirty="0">
                <a:solidFill>
                  <a:srgbClr val="00B050"/>
                </a:solidFill>
              </a:rPr>
              <a:t> versus Mass </a:t>
            </a:r>
            <a:r>
              <a:rPr lang="fr-FR" sz="800" dirty="0" err="1">
                <a:solidFill>
                  <a:srgbClr val="00B050"/>
                </a:solidFill>
              </a:rPr>
              <a:t>Measurement</a:t>
            </a:r>
            <a:r>
              <a:rPr lang="fr-FR" sz="800" dirty="0">
                <a:solidFill>
                  <a:srgbClr val="00B050"/>
                </a:solidFill>
              </a:rPr>
              <a:t> </a:t>
            </a:r>
            <a:r>
              <a:rPr lang="fr-FR" sz="800" dirty="0" err="1">
                <a:solidFill>
                  <a:srgbClr val="00B050"/>
                </a:solidFill>
              </a:rPr>
              <a:t>Comparison</a:t>
            </a:r>
            <a:endParaRPr lang="fr-FR" sz="800" dirty="0">
              <a:solidFill>
                <a:srgbClr val="00B050"/>
              </a:solidFill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5D68C1C-EFF8-1FE8-13F9-80CB5E8356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12" y="2132858"/>
            <a:ext cx="3064979" cy="408663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1510" y="3788229"/>
            <a:ext cx="2200451" cy="243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28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>
                <a:solidFill>
                  <a:schemeClr val="accent2">
                    <a:lumMod val="50000"/>
                  </a:schemeClr>
                </a:solidFill>
              </a:rPr>
              <a:t>Introduction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ADEDDD-0160-F99C-E8EB-AD5F9AC0CD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6122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" t="480" r="1987" b="1094"/>
          <a:stretch/>
        </p:blipFill>
        <p:spPr>
          <a:xfrm>
            <a:off x="9382124" y="2943224"/>
            <a:ext cx="2762251" cy="3543301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" t="1315" r="1366" b="526"/>
          <a:stretch/>
        </p:blipFill>
        <p:spPr>
          <a:xfrm>
            <a:off x="3914774" y="2971800"/>
            <a:ext cx="2800351" cy="353377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" t="1578" r="2417" b="2378"/>
          <a:stretch/>
        </p:blipFill>
        <p:spPr>
          <a:xfrm>
            <a:off x="1095374" y="2981325"/>
            <a:ext cx="2743201" cy="3457576"/>
          </a:xfrm>
          <a:prstGeom prst="rect">
            <a:avLst/>
          </a:prstGeom>
          <a:ln>
            <a:noFill/>
          </a:ln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80001"/>
            <a:ext cx="11652000" cy="875874"/>
          </a:xfrm>
        </p:spPr>
        <p:txBody>
          <a:bodyPr>
            <a:noAutofit/>
          </a:bodyPr>
          <a:lstStyle/>
          <a:p>
            <a:pPr lvl="1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Use of atmospheric muons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for non-invasive and non-destructive probe of internal structure of objects not accessible by usual methods (X-ray radiography,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magnetometry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electrical resistivity, etc.)</a:t>
            </a:r>
            <a:endParaRPr lang="fr-FR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Muon tomography can be done using one of the three methods: </a:t>
            </a:r>
          </a:p>
          <a:p>
            <a:pPr lvl="2"/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Muon </a:t>
            </a:r>
            <a:r>
              <a:rPr lang="fr-FR" dirty="0" err="1" smtClean="0"/>
              <a:t>tomography</a:t>
            </a:r>
            <a:r>
              <a:rPr lang="fr-FR" dirty="0" smtClean="0"/>
              <a:t> </a:t>
            </a:r>
            <a:r>
              <a:rPr lang="fr-FR" dirty="0"/>
              <a:t>– </a:t>
            </a:r>
            <a:r>
              <a:rPr lang="fr-FR" dirty="0" err="1" smtClean="0"/>
              <a:t>Principle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" t="828" r="1065" b="748"/>
          <a:stretch/>
        </p:blipFill>
        <p:spPr>
          <a:xfrm>
            <a:off x="6562726" y="2933700"/>
            <a:ext cx="2800350" cy="35433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2000264" y="6027728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MCS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648315" y="2859499"/>
            <a:ext cx="1242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Transmission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9667758" y="2859499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Absorption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7251439" y="2859499"/>
            <a:ext cx="1242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Transmission</a:t>
            </a:r>
          </a:p>
        </p:txBody>
      </p:sp>
      <p:sp>
        <p:nvSpPr>
          <p:cNvPr id="1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2053639"/>
            <a:ext cx="10728325" cy="42670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0070C0"/>
              </a:buClr>
            </a:pPr>
            <a:r>
              <a:rPr lang="en-GB" dirty="0" smtClean="0">
                <a:solidFill>
                  <a:srgbClr val="0070C0"/>
                </a:solidFill>
              </a:rPr>
              <a:t>Multiple Coulomb Scattering </a:t>
            </a: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2427740"/>
            <a:ext cx="10728325" cy="42670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0070C0"/>
              </a:buClr>
            </a:pPr>
            <a:r>
              <a:rPr lang="en-US" dirty="0">
                <a:solidFill>
                  <a:srgbClr val="0070C0"/>
                </a:solidFill>
              </a:rPr>
              <a:t>Transmission </a:t>
            </a:r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2802105"/>
            <a:ext cx="10728325" cy="42670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0070C0"/>
              </a:buClr>
            </a:pPr>
            <a:r>
              <a:rPr lang="en-US" dirty="0">
                <a:solidFill>
                  <a:srgbClr val="0070C0"/>
                </a:solidFill>
              </a:rPr>
              <a:t>Absorption </a:t>
            </a:r>
          </a:p>
          <a:p>
            <a:pPr lvl="2"/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 flipH="1">
            <a:off x="1828794" y="4164595"/>
            <a:ext cx="0" cy="720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>
            <a:off x="4796828" y="4163081"/>
            <a:ext cx="0" cy="720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>
            <a:off x="9982957" y="4163081"/>
            <a:ext cx="0" cy="720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241977" y="4309330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B0F0"/>
                </a:solidFill>
              </a:rPr>
              <a:t>~1 m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758170" y="4308177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B0F0"/>
                </a:solidFill>
              </a:rPr>
              <a:t>~10-100 m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9397799" y="4307024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B0F0"/>
                </a:solidFill>
              </a:rPr>
              <a:t>~1 m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7440963" y="3168665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B0F0"/>
                </a:solidFill>
              </a:rPr>
              <a:t>~10-100 m</a:t>
            </a: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6820655" y="3482775"/>
            <a:ext cx="2284491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36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37" name="Espace réservé du contenu 6"/>
          <p:cNvSpPr txBox="1">
            <a:spLocks/>
          </p:cNvSpPr>
          <p:nvPr/>
        </p:nvSpPr>
        <p:spPr>
          <a:xfrm>
            <a:off x="9484896" y="1726806"/>
            <a:ext cx="2556705" cy="108037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rgbClr val="5D063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5D0632"/>
              </a:buClr>
              <a:buFont typeface="Calibri" panose="020F0502020204030204" pitchFamily="34" charset="0"/>
              <a:buChar char="–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5D063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5D063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5D063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lvl="1" indent="-180975">
              <a:spcBef>
                <a:spcPts val="300"/>
              </a:spcBef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Safe and 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free</a:t>
            </a:r>
          </a:p>
          <a:p>
            <a:pPr marL="180975" lvl="1" indent="-180975">
              <a:spcBef>
                <a:spcPts val="300"/>
              </a:spcBef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Flux: 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  <a:sym typeface="Symbol" panose="05050102010706020507" pitchFamily="18" charset="2"/>
              </a:rPr>
              <a:t>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150 m</a:t>
            </a:r>
            <a:r>
              <a:rPr lang="en-US" sz="1200" baseline="300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²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  <a:sym typeface="Symbol" panose="05050102010706020507" pitchFamily="18" charset="2"/>
              </a:rPr>
              <a:t>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en-US" sz="1200" baseline="30000" dirty="0" smtClean="0">
                <a:solidFill>
                  <a:schemeClr val="accent2">
                    <a:lumMod val="50000"/>
                  </a:schemeClr>
                </a:solidFill>
              </a:rPr>
              <a:t>-1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 (in cos²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  <a:sym typeface="Symbol" panose="05050102010706020507" pitchFamily="18" charset="2"/>
              </a:rPr>
              <a:t>)</a:t>
            </a:r>
            <a:endParaRPr lang="en-US" sz="1200" baseline="30000" dirty="0">
              <a:solidFill>
                <a:schemeClr val="accent2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marL="180975" lvl="1" indent="-180975">
              <a:spcBef>
                <a:spcPts val="300"/>
              </a:spcBef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Highly penetrating (&lt;E&gt;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  <a:sym typeface="Symbol" panose="05050102010706020507" pitchFamily="18" charset="2"/>
              </a:rPr>
              <a:t>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4 GeV)</a:t>
            </a:r>
          </a:p>
          <a:p>
            <a:pPr marL="180975" lvl="1" indent="-180975">
              <a:spcBef>
                <a:spcPts val="300"/>
              </a:spcBef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Ultra-relativist with </a:t>
            </a:r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l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ife time 2 </a:t>
            </a:r>
            <a:r>
              <a:rPr lang="el-GR" sz="1200" dirty="0" smtClean="0">
                <a:solidFill>
                  <a:schemeClr val="accent2">
                    <a:lumMod val="50000"/>
                  </a:schemeClr>
                </a:solidFill>
              </a:rPr>
              <a:t>μ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</a:p>
          <a:p>
            <a:pPr marL="180975" lvl="1" indent="-180975">
              <a:spcBef>
                <a:spcPts val="300"/>
              </a:spcBef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Straight trajectories in mean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815762" y="1721683"/>
            <a:ext cx="1330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l-GR" dirty="0" smtClean="0">
                <a:solidFill>
                  <a:schemeClr val="tx2"/>
                </a:solidFill>
              </a:rPr>
              <a:t>μ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15" grpId="0"/>
      <p:bldP spid="16" grpId="0"/>
      <p:bldP spid="17" grpId="0"/>
      <p:bldP spid="9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" t="967" r="545" b="1984"/>
          <a:stretch/>
        </p:blipFill>
        <p:spPr>
          <a:xfrm>
            <a:off x="5731964" y="660400"/>
            <a:ext cx="6460036" cy="3702949"/>
          </a:xfrm>
          <a:prstGeom prst="rect">
            <a:avLst/>
          </a:prstGeom>
          <a:ln>
            <a:noFill/>
          </a:ln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Micromegas</a:t>
            </a:r>
            <a:r>
              <a:rPr lang="en-GB" dirty="0" smtClean="0"/>
              <a:t> technology</a:t>
            </a:r>
            <a:endParaRPr lang="en-GB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224" y="4455341"/>
            <a:ext cx="2988610" cy="168911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614422" y="6162558"/>
            <a:ext cx="2393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Pillar from bulk Micromegas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2" name="Connecteur droit 11"/>
          <p:cNvCxnSpPr/>
          <p:nvPr/>
        </p:nvCxnSpPr>
        <p:spPr>
          <a:xfrm flipH="1">
            <a:off x="8236224" y="3819525"/>
            <a:ext cx="402951" cy="63581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9231385" y="3819525"/>
            <a:ext cx="1912865" cy="63581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080000"/>
            <a:ext cx="11652000" cy="3620188"/>
          </a:xfrm>
        </p:spPr>
        <p:txBody>
          <a:bodyPr>
            <a:noAutofit/>
          </a:bodyPr>
          <a:lstStyle/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Gaseous detector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invented at CEA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(1996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fr-FR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Defined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by </a:t>
            </a:r>
            <a:r>
              <a:rPr lang="fr-FR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two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regions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:</a:t>
            </a:r>
            <a:endParaRPr lang="fr-FR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3"/>
            <a:r>
              <a:rPr lang="en-US" sz="1600" dirty="0" smtClean="0">
                <a:solidFill>
                  <a:srgbClr val="595959"/>
                </a:solidFill>
              </a:rPr>
              <a:t>Conversion </a:t>
            </a:r>
            <a:r>
              <a:rPr lang="en-US" sz="1600" dirty="0">
                <a:solidFill>
                  <a:srgbClr val="595959"/>
                </a:solidFill>
              </a:rPr>
              <a:t>region (few mm to few m): </a:t>
            </a:r>
            <a:r>
              <a:rPr lang="en-US" sz="1600" dirty="0" err="1">
                <a:solidFill>
                  <a:srgbClr val="595959"/>
                </a:solidFill>
              </a:rPr>
              <a:t>E</a:t>
            </a:r>
            <a:r>
              <a:rPr lang="en-US" sz="1600" baseline="-25000" dirty="0" err="1">
                <a:solidFill>
                  <a:srgbClr val="595959"/>
                </a:solidFill>
              </a:rPr>
              <a:t>drift</a:t>
            </a:r>
            <a:r>
              <a:rPr lang="en-US" sz="1600" dirty="0">
                <a:solidFill>
                  <a:srgbClr val="595959"/>
                </a:solidFill>
              </a:rPr>
              <a:t> ~100 </a:t>
            </a:r>
            <a:r>
              <a:rPr lang="en-US" sz="1600" dirty="0" smtClean="0">
                <a:solidFill>
                  <a:srgbClr val="595959"/>
                </a:solidFill>
              </a:rPr>
              <a:t>V/cm</a:t>
            </a:r>
          </a:p>
          <a:p>
            <a:pPr lvl="3"/>
            <a:r>
              <a:rPr lang="en-US" sz="1600" dirty="0" smtClean="0">
                <a:solidFill>
                  <a:srgbClr val="595959"/>
                </a:solidFill>
              </a:rPr>
              <a:t>Amplification region (</a:t>
            </a:r>
            <a:r>
              <a:rPr lang="el-GR" sz="1600" dirty="0">
                <a:solidFill>
                  <a:srgbClr val="595959"/>
                </a:solidFill>
              </a:rPr>
              <a:t>~100 μ</a:t>
            </a:r>
            <a:r>
              <a:rPr lang="en-US" sz="1600" dirty="0">
                <a:solidFill>
                  <a:srgbClr val="595959"/>
                </a:solidFill>
              </a:rPr>
              <a:t>m</a:t>
            </a:r>
            <a:r>
              <a:rPr lang="en-US" sz="1600" dirty="0" smtClean="0">
                <a:solidFill>
                  <a:srgbClr val="595959"/>
                </a:solidFill>
              </a:rPr>
              <a:t>): </a:t>
            </a:r>
            <a:r>
              <a:rPr lang="en-US" sz="1600" dirty="0" err="1" smtClean="0">
                <a:solidFill>
                  <a:srgbClr val="595959"/>
                </a:solidFill>
              </a:rPr>
              <a:t>E</a:t>
            </a:r>
            <a:r>
              <a:rPr lang="en-US" sz="1600" baseline="-25000" dirty="0" err="1" smtClean="0">
                <a:solidFill>
                  <a:srgbClr val="595959"/>
                </a:solidFill>
              </a:rPr>
              <a:t>amplification</a:t>
            </a:r>
            <a:r>
              <a:rPr lang="en-US" sz="1600" dirty="0" smtClean="0">
                <a:solidFill>
                  <a:srgbClr val="595959"/>
                </a:solidFill>
              </a:rPr>
              <a:t> ~59 kV/cm</a:t>
            </a:r>
            <a:endParaRPr lang="en-US" dirty="0" smtClean="0">
              <a:solidFill>
                <a:srgbClr val="595959"/>
              </a:solidFill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Bulk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Micromegas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(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2005)</a:t>
            </a:r>
            <a:endParaRPr lang="en-US" dirty="0">
              <a:solidFill>
                <a:schemeClr val="accent2">
                  <a:lumMod val="50000"/>
                </a:schemeClr>
              </a:solidFill>
              <a:sym typeface="Symbol" pitchFamily="18" charset="2"/>
            </a:endParaRPr>
          </a:p>
          <a:p>
            <a:pPr lvl="3"/>
            <a:r>
              <a:rPr lang="en-CA" sz="1600" dirty="0">
                <a:solidFill>
                  <a:srgbClr val="595959"/>
                </a:solidFill>
              </a:rPr>
              <a:t>Robust, large area</a:t>
            </a:r>
          </a:p>
          <a:p>
            <a:pPr lvl="3">
              <a:spcAft>
                <a:spcPts val="600"/>
              </a:spcAft>
            </a:pPr>
            <a:r>
              <a:rPr lang="en-CA" sz="1600" dirty="0">
                <a:solidFill>
                  <a:srgbClr val="595959"/>
                </a:solidFill>
              </a:rPr>
              <a:t>Industrialized manufacturing (printed circuit processes)</a:t>
            </a:r>
          </a:p>
          <a:p>
            <a:pPr lvl="1">
              <a:spcBef>
                <a:spcPts val="0"/>
              </a:spcBef>
            </a:pPr>
            <a:endParaRPr lang="en-CA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</a:pPr>
            <a:r>
              <a:rPr lang="en-CA" dirty="0" smtClean="0">
                <a:solidFill>
                  <a:schemeClr val="accent2">
                    <a:lumMod val="50000"/>
                  </a:schemeClr>
                </a:solidFill>
              </a:rPr>
              <a:t>Excellent </a:t>
            </a:r>
            <a:r>
              <a:rPr lang="en-CA" dirty="0">
                <a:solidFill>
                  <a:schemeClr val="accent2">
                    <a:lumMod val="50000"/>
                  </a:schemeClr>
                </a:solidFill>
              </a:rPr>
              <a:t>performances for </a:t>
            </a:r>
            <a:r>
              <a:rPr lang="en-CA" dirty="0" smtClean="0">
                <a:solidFill>
                  <a:schemeClr val="accent2">
                    <a:lumMod val="50000"/>
                  </a:schemeClr>
                </a:solidFill>
              </a:rPr>
              <a:t>high-energy </a:t>
            </a:r>
            <a:r>
              <a:rPr lang="en-CA" dirty="0">
                <a:solidFill>
                  <a:schemeClr val="accent2">
                    <a:lumMod val="50000"/>
                  </a:schemeClr>
                </a:solidFill>
              </a:rPr>
              <a:t>physics</a:t>
            </a:r>
          </a:p>
          <a:p>
            <a:pPr lvl="2">
              <a:spcBef>
                <a:spcPts val="0"/>
              </a:spcBef>
            </a:pPr>
            <a:r>
              <a:rPr lang="en-CA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Spatial resolution &lt; 100 </a:t>
            </a:r>
            <a:r>
              <a:rPr lang="en-CA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µm</a:t>
            </a:r>
          </a:p>
          <a:p>
            <a:pPr lvl="2">
              <a:spcBef>
                <a:spcPts val="0"/>
              </a:spcBef>
            </a:pPr>
            <a:r>
              <a:rPr lang="en-CA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Time resolution &lt; 10 ns</a:t>
            </a:r>
          </a:p>
          <a:p>
            <a:pPr lvl="2">
              <a:spcBef>
                <a:spcPts val="0"/>
              </a:spcBef>
            </a:pPr>
            <a:r>
              <a:rPr lang="en-CA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High flux operation </a:t>
            </a:r>
          </a:p>
          <a:p>
            <a:pPr lvl="1">
              <a:spcBef>
                <a:spcPts val="0"/>
              </a:spcBef>
            </a:pPr>
            <a:endParaRPr lang="en-CA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</a:pPr>
            <a:r>
              <a:rPr lang="en-CA" dirty="0" smtClean="0">
                <a:solidFill>
                  <a:schemeClr val="accent2">
                    <a:lumMod val="50000"/>
                  </a:schemeClr>
                </a:solidFill>
              </a:rPr>
              <a:t>Successful </a:t>
            </a:r>
            <a:r>
              <a:rPr lang="en-CA" dirty="0">
                <a:solidFill>
                  <a:schemeClr val="accent2">
                    <a:lumMod val="50000"/>
                  </a:schemeClr>
                </a:solidFill>
              </a:rPr>
              <a:t>industrial </a:t>
            </a:r>
            <a:r>
              <a:rPr lang="en-CA" dirty="0" smtClean="0">
                <a:solidFill>
                  <a:schemeClr val="accent2">
                    <a:lumMod val="50000"/>
                  </a:schemeClr>
                </a:solidFill>
              </a:rPr>
              <a:t>transfer</a:t>
            </a:r>
          </a:p>
          <a:p>
            <a:pPr lvl="2"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Started in 2012 with </a:t>
            </a:r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Elvia-PCB</a:t>
            </a:r>
          </a:p>
          <a:p>
            <a:pPr lvl="2"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Production of 1250 m² for ATLAS/NSW</a:t>
            </a:r>
            <a:endParaRPr lang="en-CA" dirty="0">
              <a:solidFill>
                <a:srgbClr val="0070C0"/>
              </a:solidFill>
              <a:ea typeface="Cambria Math" pitchFamily="18" charset="0"/>
              <a:cs typeface="Vijaya" pitchFamily="34" charset="0"/>
            </a:endParaRPr>
          </a:p>
          <a:p>
            <a:pPr lvl="2"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~ </a:t>
            </a:r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150 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resistive bulk </a:t>
            </a:r>
            <a:r>
              <a:rPr lang="en-US" dirty="0" err="1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Micromegas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 of </a:t>
            </a:r>
            <a:r>
              <a:rPr lang="en-US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50×50 cm² for </a:t>
            </a:r>
            <a:r>
              <a:rPr lang="en-US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</a:rPr>
              <a:t>muon tomography</a:t>
            </a:r>
          </a:p>
          <a:p>
            <a:pPr marL="266700" lvl="2" indent="0">
              <a:spcBef>
                <a:spcPts val="0"/>
              </a:spcBef>
              <a:buNone/>
            </a:pPr>
            <a:endParaRPr lang="en-CA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4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174;g134062b2546_0_0">
            <a:extLst>
              <a:ext uri="{FF2B5EF4-FFF2-40B4-BE49-F238E27FC236}">
                <a16:creationId xmlns:a16="http://schemas.microsoft.com/office/drawing/2014/main" id="{81EFD487-D5EE-1630-1EAF-086CA746935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003891" y="891300"/>
            <a:ext cx="3173184" cy="197132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80000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Resistive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strip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Bulk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Micromegas</a:t>
            </a:r>
            <a:endParaRPr lang="fr-FR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2D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readout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(X 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&amp; Y)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with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genetic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multiplexing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/>
            </a:r>
            <a:b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</a:b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Each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coordonate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read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out by 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61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electronic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channels</a:t>
            </a:r>
            <a:endParaRPr lang="fr-FR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PCB: 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546×546 mm²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Active area: </a:t>
            </a:r>
            <a:r>
              <a:rPr lang="fr-FR" dirty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500×500 mm²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Can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be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used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in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mosaic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2400" y="2202429"/>
            <a:ext cx="1072832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 err="1" smtClean="0"/>
              <a:t>Multiplixed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detector</a:t>
            </a:r>
            <a:endParaRPr lang="fr-FR" dirty="0"/>
          </a:p>
        </p:txBody>
      </p:sp>
      <p:sp>
        <p:nvSpPr>
          <p:cNvPr id="37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 txBox="1">
            <a:spLocks/>
          </p:cNvSpPr>
          <p:nvPr/>
        </p:nvSpPr>
        <p:spPr>
          <a:xfrm>
            <a:off x="731838" y="314036"/>
            <a:ext cx="11372645" cy="595765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/>
          </a:p>
        </p:txBody>
      </p:sp>
      <p:sp>
        <p:nvSpPr>
          <p:cNvPr id="40" name="Google Shape;180;g134062b2546_0_0">
            <a:extLst>
              <a:ext uri="{FF2B5EF4-FFF2-40B4-BE49-F238E27FC236}">
                <a16:creationId xmlns:a16="http://schemas.microsoft.com/office/drawing/2014/main" id="{CD9701B0-E054-E4AC-4E0A-11963A9CE83F}"/>
              </a:ext>
            </a:extLst>
          </p:cNvPr>
          <p:cNvSpPr txBox="1"/>
          <p:nvPr/>
        </p:nvSpPr>
        <p:spPr>
          <a:xfrm>
            <a:off x="9687938" y="2749410"/>
            <a:ext cx="1813907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 err="1">
                <a:solidFill>
                  <a:srgbClr val="00B050"/>
                </a:solidFill>
                <a:ea typeface="Calibri"/>
                <a:cs typeface="Calibri"/>
                <a:sym typeface="Calibri"/>
              </a:rPr>
              <a:t>MultiGen</a:t>
            </a:r>
            <a:r>
              <a:rPr lang="fr-FR" sz="1600" dirty="0">
                <a:solidFill>
                  <a:srgbClr val="00B050"/>
                </a:solidFill>
                <a:ea typeface="Calibri"/>
                <a:cs typeface="Calibri"/>
                <a:sym typeface="Calibri"/>
              </a:rPr>
              <a:t> v3-v4</a:t>
            </a:r>
          </a:p>
        </p:txBody>
      </p:sp>
      <p:sp>
        <p:nvSpPr>
          <p:cNvPr id="4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40000" y="1070947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« </a:t>
            </a:r>
            <a:r>
              <a:rPr lang="fr-FR" b="1" dirty="0" err="1" smtClean="0">
                <a:solidFill>
                  <a:schemeClr val="accent2">
                    <a:lumMod val="50000"/>
                  </a:schemeClr>
                </a:solidFill>
              </a:rPr>
              <a:t>MultiGen</a:t>
            </a:r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 » detector</a:t>
            </a:r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8" name="Google Shape;181;g134062b2546_0_0">
            <a:extLst>
              <a:ext uri="{FF2B5EF4-FFF2-40B4-BE49-F238E27FC236}">
                <a16:creationId xmlns:a16="http://schemas.microsoft.com/office/drawing/2014/main" id="{231A25DB-E186-39DC-EC43-51322AFB8F6E}"/>
              </a:ext>
            </a:extLst>
          </p:cNvPr>
          <p:cNvSpPr txBox="1"/>
          <p:nvPr/>
        </p:nvSpPr>
        <p:spPr>
          <a:xfrm>
            <a:off x="6957374" y="2764708"/>
            <a:ext cx="1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 err="1">
                <a:solidFill>
                  <a:srgbClr val="00B050"/>
                </a:solidFill>
                <a:ea typeface="Calibri"/>
                <a:cs typeface="Calibri"/>
                <a:sym typeface="Calibri"/>
              </a:rPr>
              <a:t>MultiGen</a:t>
            </a:r>
            <a:r>
              <a:rPr lang="fr-FR" sz="1600" dirty="0">
                <a:solidFill>
                  <a:srgbClr val="00B050"/>
                </a:solidFill>
                <a:ea typeface="Calibri"/>
                <a:cs typeface="Calibri"/>
                <a:sym typeface="Calibri"/>
              </a:rPr>
              <a:t> v2</a:t>
            </a:r>
          </a:p>
        </p:txBody>
      </p:sp>
      <p:graphicFrame>
        <p:nvGraphicFramePr>
          <p:cNvPr id="49" name="Google Shape;178;g134062b2546_0_0">
            <a:extLst>
              <a:ext uri="{FF2B5EF4-FFF2-40B4-BE49-F238E27FC236}">
                <a16:creationId xmlns:a16="http://schemas.microsoft.com/office/drawing/2014/main" id="{FCCDA676-63EB-6BDB-6916-6BBF1ED94E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1238719"/>
              </p:ext>
            </p:extLst>
          </p:nvPr>
        </p:nvGraphicFramePr>
        <p:xfrm>
          <a:off x="342227" y="3889318"/>
          <a:ext cx="11525922" cy="237333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114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4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4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45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45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4521">
                  <a:extLst>
                    <a:ext uri="{9D8B030D-6E8A-4147-A177-3AD203B41FA5}">
                      <a16:colId xmlns:a16="http://schemas.microsoft.com/office/drawing/2014/main" val="3257856538"/>
                    </a:ext>
                  </a:extLst>
                </a:gridCol>
                <a:gridCol w="1114521">
                  <a:extLst>
                    <a:ext uri="{9D8B030D-6E8A-4147-A177-3AD203B41FA5}">
                      <a16:colId xmlns:a16="http://schemas.microsoft.com/office/drawing/2014/main" val="29340542"/>
                    </a:ext>
                  </a:extLst>
                </a:gridCol>
                <a:gridCol w="37242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MultiGen</a:t>
                      </a:r>
                      <a:endParaRPr lang="fr-FR" sz="1200" b="1" noProof="0" dirty="0" smtClean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Version</a:t>
                      </a:r>
                      <a:endParaRPr lang="fr-FR" sz="1200" b="1" noProof="0" dirty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Number</a:t>
                      </a:r>
                      <a:r>
                        <a:rPr lang="fr-FR" sz="1200" b="1" baseline="0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 of</a:t>
                      </a:r>
                      <a:endParaRPr lang="fr-FR" sz="1200" b="1" noProof="0" dirty="0" smtClean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Multiplexing</a:t>
                      </a:r>
                      <a:endParaRPr lang="fr-FR" sz="1200" b="1" noProof="0" dirty="0" smtClean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Family</a:t>
                      </a:r>
                      <a:r>
                        <a:rPr lang="fr-FR" sz="1200" b="1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 </a:t>
                      </a:r>
                      <a:endParaRPr lang="fr-FR" sz="1200" b="1" noProof="0" dirty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Number</a:t>
                      </a:r>
                      <a:r>
                        <a:rPr lang="fr-FR" sz="1200" b="1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strips</a:t>
                      </a:r>
                      <a:r>
                        <a:rPr lang="fr-FR" sz="1200" b="1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200" b="1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(X/Y)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Strip</a:t>
                      </a:r>
                      <a:r>
                        <a:rPr lang="fr-FR" sz="1200" b="1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 pitch</a:t>
                      </a:r>
                      <a:endParaRPr lang="fr-FR" sz="1200" b="1" noProof="0" dirty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fr-FR" sz="1200" b="1" noProof="0" dirty="0" err="1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μm</a:t>
                      </a:r>
                      <a:r>
                        <a:rPr lang="fr-FR" sz="1200" b="1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Drift</a:t>
                      </a:r>
                      <a:r>
                        <a:rPr lang="fr-FR" sz="1200" b="1" baseline="0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200" b="1" baseline="0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length</a:t>
                      </a:r>
                      <a:endParaRPr lang="fr-FR" sz="1200" b="1" noProof="0" dirty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(mm)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Year</a:t>
                      </a:r>
                      <a:endParaRPr lang="fr-FR" sz="1200" b="1" noProof="0" dirty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Number</a:t>
                      </a:r>
                      <a:r>
                        <a:rPr lang="fr-FR" sz="1200" b="1" baseline="0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 of detector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err="1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Improvements</a:t>
                      </a:r>
                      <a:endParaRPr lang="fr-FR" sz="1200" b="1" noProof="0" dirty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 smtClean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V1</a:t>
                      </a:r>
                      <a:endParaRPr lang="fr-FR" sz="1200" b="1" noProof="0" dirty="0">
                        <a:solidFill>
                          <a:srgbClr val="006699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17*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1024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488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2014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kern="1200" noProof="0" dirty="0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(*) one family incomplete: 13 strips missing</a:t>
                      </a:r>
                      <a:endParaRPr lang="en-GB" sz="1200" kern="1200" noProof="0" dirty="0">
                        <a:solidFill>
                          <a:srgbClr val="006699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v2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17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1037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482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2015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42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kern="1200" noProof="0" dirty="0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Complete families; grounding plane added</a:t>
                      </a:r>
                      <a:endParaRPr lang="en-GB" sz="1200" kern="1200" noProof="0" dirty="0">
                        <a:solidFill>
                          <a:srgbClr val="006699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v3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17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1037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482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8-10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2017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kern="1200" noProof="0" dirty="0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Connectors moved to sides; HV filters on PCB</a:t>
                      </a:r>
                      <a:endParaRPr lang="en-GB" sz="1200" kern="1200" noProof="0" dirty="0">
                        <a:solidFill>
                          <a:srgbClr val="006699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v4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732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683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2019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noProof="0" dirty="0">
                          <a:solidFill>
                            <a:srgbClr val="006699"/>
                          </a:solidFill>
                          <a:latin typeface="+mn-lt"/>
                          <a:cs typeface="Calibri" panose="020F0502020204030204" pitchFamily="34" charset="0"/>
                        </a:rPr>
                        <a:t>52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kern="1200" noProof="0" dirty="0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Number of family reduced to 12; resistivity increased</a:t>
                      </a:r>
                      <a:endParaRPr lang="en-GB" sz="1200" kern="1200" noProof="0" dirty="0">
                        <a:solidFill>
                          <a:srgbClr val="006699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INB72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0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0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305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0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557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0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0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2022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0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0" kern="1200" noProof="0" dirty="0" err="1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Number</a:t>
                      </a:r>
                      <a:r>
                        <a:rPr lang="fr-FR" sz="1200" b="0" kern="1200" noProof="0" dirty="0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1200" b="0" kern="1200" noProof="0" dirty="0" err="1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family</a:t>
                      </a:r>
                      <a:r>
                        <a:rPr lang="fr-FR" sz="1200" b="0" kern="1200" noProof="0" dirty="0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200" b="0" kern="1200" noProof="0" dirty="0" err="1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reduced</a:t>
                      </a:r>
                      <a:r>
                        <a:rPr lang="fr-FR" sz="1200" b="0" kern="1200" noProof="0" dirty="0" smtClean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to </a:t>
                      </a:r>
                      <a:r>
                        <a:rPr lang="fr-FR" sz="1200" b="0" kern="1200" noProof="0" dirty="0">
                          <a:solidFill>
                            <a:srgbClr val="006699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72000" marR="72000" marT="54000" marB="5400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9879402"/>
                  </a:ext>
                </a:extLst>
              </a:tr>
            </a:tbl>
          </a:graphicData>
        </a:graphic>
      </p:graphicFrame>
      <p:sp>
        <p:nvSpPr>
          <p:cNvPr id="50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39999" y="3377720"/>
            <a:ext cx="11490075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Evolution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since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2014: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from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prototype (CERN) to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industrialization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(ELVIA-PCB)</a:t>
            </a:r>
          </a:p>
        </p:txBody>
      </p:sp>
      <p:pic>
        <p:nvPicPr>
          <p:cNvPr id="53" name="Google Shape;179;g134062b2546_0_0">
            <a:extLst>
              <a:ext uri="{FF2B5EF4-FFF2-40B4-BE49-F238E27FC236}">
                <a16:creationId xmlns:a16="http://schemas.microsoft.com/office/drawing/2014/main" id="{39322A12-D621-12F8-C029-FB3D2D36232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7129" y="945363"/>
            <a:ext cx="3114871" cy="189512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19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6105188" y="3101207"/>
            <a:ext cx="27687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[</a:t>
            </a:r>
            <a:r>
              <a:rPr lang="fr-FR" sz="1200" dirty="0" smtClean="0">
                <a:solidFill>
                  <a:srgbClr val="00B050"/>
                </a:solidFill>
                <a:hlinkClick r:id="rId4" tooltip="Persistent link using digital object identifier"/>
              </a:rPr>
              <a:t>doi.org/10.1016/j.nima.2016.08.006</a:t>
            </a:r>
            <a:r>
              <a:rPr lang="fr-FR" sz="1200" dirty="0" smtClean="0">
                <a:solidFill>
                  <a:srgbClr val="00B050"/>
                </a:solidFill>
              </a:rPr>
              <a:t>]</a:t>
            </a:r>
            <a:endParaRPr lang="fr-FR" sz="1200" dirty="0">
              <a:solidFill>
                <a:srgbClr val="00B05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47860" y="1132572"/>
            <a:ext cx="27687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[</a:t>
            </a:r>
            <a:r>
              <a:rPr lang="fr-FR" sz="1200" dirty="0" smtClean="0">
                <a:solidFill>
                  <a:srgbClr val="00B050"/>
                </a:solidFill>
                <a:hlinkClick r:id="rId5" tooltip="Persistent link using digital object identifier"/>
              </a:rPr>
              <a:t>doi.org/10.1016/j.nima.2013.08.071</a:t>
            </a:r>
            <a:r>
              <a:rPr lang="fr-FR" sz="1200" dirty="0" smtClean="0">
                <a:solidFill>
                  <a:srgbClr val="00B050"/>
                </a:solidFill>
              </a:rPr>
              <a:t>]</a:t>
            </a:r>
            <a:endParaRPr lang="fr-FR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18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Genetic multiplexing - Example</a:t>
            </a:r>
            <a:endParaRPr lang="en-GB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8785416" y="1667341"/>
            <a:ext cx="3624594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fr-FR" dirty="0">
                <a:solidFill>
                  <a:srgbClr val="0070C0"/>
                </a:solidFill>
                <a:ea typeface="Cambria Math" pitchFamily="18" charset="0"/>
                <a:sym typeface="Symbol" pitchFamily="18" charset="2"/>
              </a:rPr>
              <a:t>5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sym typeface="Symbol" pitchFamily="18" charset="2"/>
              </a:rPr>
              <a:t>multiplexing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sym typeface="Symbol" pitchFamily="18" charset="2"/>
              </a:rPr>
              <a:t>families</a:t>
            </a:r>
            <a:endParaRPr lang="fr-FR" dirty="0">
              <a:solidFill>
                <a:srgbClr val="0070C0"/>
              </a:solidFill>
              <a:ea typeface="Cambria Math" pitchFamily="18" charset="0"/>
              <a:sym typeface="Symbol" pitchFamily="18" charset="2"/>
            </a:endParaRPr>
          </a:p>
          <a:p>
            <a:pPr lvl="2"/>
            <a:r>
              <a:rPr lang="fr-FR" dirty="0">
                <a:solidFill>
                  <a:srgbClr val="0070C0"/>
                </a:solidFill>
                <a:ea typeface="Cambria Math" pitchFamily="18" charset="0"/>
                <a:sym typeface="Symbol" pitchFamily="18" charset="2"/>
              </a:rPr>
              <a:t>305 (5×61)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sym typeface="Symbol" pitchFamily="18" charset="2"/>
              </a:rPr>
              <a:t>strips</a:t>
            </a:r>
            <a:endParaRPr lang="fr-FR" dirty="0">
              <a:solidFill>
                <a:srgbClr val="00B050"/>
              </a:solidFill>
            </a:endParaRPr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34" y="1185863"/>
            <a:ext cx="9768880" cy="524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6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Muon Telescopes using </a:t>
            </a:r>
            <a:r>
              <a:rPr lang="en-GB" dirty="0" err="1" smtClean="0"/>
              <a:t>MultiGen</a:t>
            </a:r>
            <a:endParaRPr lang="en-GB" dirty="0"/>
          </a:p>
        </p:txBody>
      </p:sp>
      <p:sp>
        <p:nvSpPr>
          <p:cNvPr id="17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12817" y="6343650"/>
            <a:ext cx="1247345" cy="365125"/>
          </a:xfrm>
        </p:spPr>
        <p:txBody>
          <a:bodyPr/>
          <a:lstStyle/>
          <a:p>
            <a:r>
              <a:rPr lang="fr-FR" dirty="0" smtClean="0"/>
              <a:t>18/07/2024  </a:t>
            </a:r>
            <a:r>
              <a:rPr lang="fr-FR" dirty="0"/>
              <a:t>|</a:t>
            </a:r>
          </a:p>
        </p:txBody>
      </p:sp>
      <p:sp>
        <p:nvSpPr>
          <p:cNvPr id="18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3682" y="6343650"/>
            <a:ext cx="9059136" cy="365125"/>
          </a:xfrm>
        </p:spPr>
        <p:txBody>
          <a:bodyPr/>
          <a:lstStyle/>
          <a:p>
            <a:pPr algn="ctr"/>
            <a:r>
              <a:rPr lang="en-US" dirty="0" smtClean="0"/>
              <a:t>– Muon tomography with multiplexed </a:t>
            </a:r>
            <a:r>
              <a:rPr lang="en-US" dirty="0" err="1" smtClean="0"/>
              <a:t>Micromegas</a:t>
            </a:r>
            <a:r>
              <a:rPr lang="en-US" dirty="0" smtClean="0"/>
              <a:t> detectors using compact </a:t>
            </a:r>
            <a:r>
              <a:rPr lang="en-US" dirty="0" err="1" smtClean="0"/>
              <a:t>telecopes</a:t>
            </a:r>
            <a:r>
              <a:rPr lang="en-US" dirty="0" smtClean="0"/>
              <a:t> for societal applications –</a:t>
            </a:r>
            <a:endParaRPr lang="fr-FR" dirty="0"/>
          </a:p>
        </p:txBody>
      </p:sp>
      <p:sp>
        <p:nvSpPr>
          <p:cNvPr id="25" name="Forme libre 24"/>
          <p:cNvSpPr/>
          <p:nvPr/>
        </p:nvSpPr>
        <p:spPr>
          <a:xfrm rot="5400000">
            <a:off x="-1545480" y="2477160"/>
            <a:ext cx="5371200" cy="2109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5400"/>
                </a:moveTo>
                <a:lnTo>
                  <a:pt x="16200" y="540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lnTo>
                  <a:pt x="16200" y="16200"/>
                </a:lnTo>
                <a:lnTo>
                  <a:pt x="0" y="16200"/>
                </a:lnTo>
                <a:close/>
              </a:path>
            </a:pathLst>
          </a:custGeom>
          <a:gradFill rotWithShape="0">
            <a:gsLst>
              <a:gs pos="78000">
                <a:srgbClr val="E50019"/>
              </a:gs>
              <a:gs pos="0">
                <a:srgbClr val="FFFFFF"/>
              </a:gs>
            </a:gsLst>
            <a:lin ang="3600000"/>
          </a:gra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ZoneTexte 31"/>
          <p:cNvSpPr txBox="1"/>
          <p:nvPr/>
        </p:nvSpPr>
        <p:spPr>
          <a:xfrm>
            <a:off x="312480" y="738360"/>
            <a:ext cx="1645920" cy="4839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buNone/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1</a:t>
            </a:r>
            <a:r>
              <a:rPr lang="en-US" sz="1800" b="0" strike="noStrike" spc="-1" baseline="33000" dirty="0">
                <a:solidFill>
                  <a:srgbClr val="FFFFFF"/>
                </a:solidFill>
                <a:latin typeface="Arial"/>
              </a:rPr>
              <a:t>st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 Gen</a:t>
            </a:r>
            <a:endParaRPr lang="en-US" sz="1800" b="0" strike="noStrike" spc="-1" dirty="0">
              <a:latin typeface="Arial"/>
            </a:endParaRPr>
          </a:p>
          <a:p>
            <a:pPr algn="ctr">
              <a:buNone/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(2015)</a:t>
            </a:r>
            <a:endParaRPr lang="en-US" sz="1800" b="0" strike="noStrike" spc="-1" dirty="0">
              <a:latin typeface="Arial"/>
            </a:endParaRPr>
          </a:p>
          <a:p>
            <a:pPr algn="ctr"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2</a:t>
            </a:r>
            <a:r>
              <a:rPr lang="en-US" sz="1800" b="0" strike="noStrike" spc="-1" baseline="33000" dirty="0">
                <a:solidFill>
                  <a:srgbClr val="FFFFFF"/>
                </a:solidFill>
                <a:latin typeface="Arial"/>
              </a:rPr>
              <a:t>nd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 Gen</a:t>
            </a: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(2016)</a:t>
            </a: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3</a:t>
            </a:r>
            <a:r>
              <a:rPr lang="en-US" sz="1800" b="0" strike="noStrike" spc="-1" baseline="33000" dirty="0">
                <a:solidFill>
                  <a:srgbClr val="FFFFFF"/>
                </a:solidFill>
                <a:latin typeface="Arial"/>
              </a:rPr>
              <a:t>rd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 Gen</a:t>
            </a: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(2017)</a:t>
            </a: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4</a:t>
            </a:r>
            <a:r>
              <a:rPr lang="en-US" sz="1800" b="0" strike="noStrike" spc="-1" baseline="33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 Gen</a:t>
            </a: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(2018)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33" name="Shape 322_2"/>
          <p:cNvPicPr>
            <a:picLocks noChangeAspect="1"/>
          </p:cNvPicPr>
          <p:nvPr/>
        </p:nvPicPr>
        <p:blipFill>
          <a:blip r:embed="rId2"/>
          <a:srcRect l="16435"/>
          <a:stretch/>
        </p:blipFill>
        <p:spPr>
          <a:xfrm>
            <a:off x="3130274" y="803896"/>
            <a:ext cx="1592492" cy="1269769"/>
          </a:xfrm>
          <a:prstGeom prst="rect">
            <a:avLst/>
          </a:prstGeom>
          <a:ln w="38160">
            <a:noFill/>
          </a:ln>
        </p:spPr>
      </p:pic>
      <p:pic>
        <p:nvPicPr>
          <p:cNvPr id="34" name="Shape 321_2"/>
          <p:cNvPicPr>
            <a:picLocks noChangeAspect="1"/>
          </p:cNvPicPr>
          <p:nvPr/>
        </p:nvPicPr>
        <p:blipFill>
          <a:blip r:embed="rId3"/>
          <a:srcRect t="12631" b="6096"/>
          <a:stretch/>
        </p:blipFill>
        <p:spPr>
          <a:xfrm>
            <a:off x="3316782" y="2134228"/>
            <a:ext cx="1153599" cy="1341573"/>
          </a:xfrm>
          <a:prstGeom prst="rect">
            <a:avLst/>
          </a:prstGeom>
          <a:ln w="38160">
            <a:noFill/>
          </a:ln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4"/>
          <a:srcRect l="12087" t="28942" r="41729" b="10101"/>
          <a:stretch/>
        </p:blipFill>
        <p:spPr>
          <a:xfrm>
            <a:off x="3013019" y="3555784"/>
            <a:ext cx="1837878" cy="1361520"/>
          </a:xfrm>
          <a:prstGeom prst="rect">
            <a:avLst/>
          </a:prstGeom>
          <a:ln w="38160">
            <a:noFill/>
          </a:ln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2743200" y="4957920"/>
            <a:ext cx="2600960" cy="1463040"/>
          </a:xfrm>
          <a:prstGeom prst="rect">
            <a:avLst/>
          </a:prstGeom>
          <a:ln w="38160">
            <a:noFill/>
          </a:ln>
        </p:spPr>
      </p:pic>
      <p:pic>
        <p:nvPicPr>
          <p:cNvPr id="41" name="Picture 3_2"/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5883120" y="791394"/>
            <a:ext cx="1768951" cy="1700783"/>
          </a:xfrm>
          <a:prstGeom prst="rect">
            <a:avLst/>
          </a:prstGeom>
          <a:ln w="0">
            <a:noFill/>
          </a:ln>
        </p:spPr>
      </p:pic>
      <p:pic>
        <p:nvPicPr>
          <p:cNvPr id="42" name="Picture 2_4"/>
          <p:cNvPicPr/>
          <p:nvPr/>
        </p:nvPicPr>
        <p:blipFill>
          <a:blip r:embed="rId7"/>
          <a:stretch/>
        </p:blipFill>
        <p:spPr>
          <a:xfrm>
            <a:off x="5745020" y="5000202"/>
            <a:ext cx="2026800" cy="1260000"/>
          </a:xfrm>
          <a:prstGeom prst="rect">
            <a:avLst/>
          </a:prstGeom>
          <a:ln w="0">
            <a:noFill/>
          </a:ln>
        </p:spPr>
      </p:pic>
      <p:pic>
        <p:nvPicPr>
          <p:cNvPr id="43" name="Picture 2_5"/>
          <p:cNvPicPr>
            <a:picLocks noChangeAspect="1"/>
          </p:cNvPicPr>
          <p:nvPr/>
        </p:nvPicPr>
        <p:blipFill>
          <a:blip r:embed="rId8"/>
          <a:stretch/>
        </p:blipFill>
        <p:spPr>
          <a:xfrm>
            <a:off x="5751381" y="2403140"/>
            <a:ext cx="2266180" cy="2074040"/>
          </a:xfrm>
          <a:prstGeom prst="rect">
            <a:avLst/>
          </a:prstGeom>
          <a:ln w="0">
            <a:noFill/>
          </a:ln>
        </p:spPr>
      </p:pic>
      <p:sp>
        <p:nvSpPr>
          <p:cNvPr id="44" name="ZoneTexte 43"/>
          <p:cNvSpPr txBox="1"/>
          <p:nvPr/>
        </p:nvSpPr>
        <p:spPr>
          <a:xfrm rot="16200000">
            <a:off x="1723680" y="1270800"/>
            <a:ext cx="1463040" cy="346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800" b="1" strike="noStrike" spc="-1">
                <a:solidFill>
                  <a:srgbClr val="E50019"/>
                </a:solidFill>
                <a:latin typeface="Arial"/>
              </a:rPr>
              <a:t>WatTo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5" name="ZoneTexte 44"/>
          <p:cNvSpPr txBox="1"/>
          <p:nvPr/>
        </p:nvSpPr>
        <p:spPr>
          <a:xfrm rot="16200000">
            <a:off x="1554840" y="3180240"/>
            <a:ext cx="2098440" cy="644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800" b="1" strike="noStrike" spc="-1">
                <a:solidFill>
                  <a:srgbClr val="E50019"/>
                </a:solidFill>
                <a:latin typeface="Arial"/>
              </a:rPr>
              <a:t>ScanPyramids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6" name="ZoneTexte 45"/>
          <p:cNvSpPr txBox="1"/>
          <p:nvPr/>
        </p:nvSpPr>
        <p:spPr>
          <a:xfrm rot="16200000">
            <a:off x="1723680" y="5525100"/>
            <a:ext cx="1463040" cy="346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800" b="1" strike="noStrike" spc="-1" dirty="0" err="1">
                <a:solidFill>
                  <a:srgbClr val="E50019"/>
                </a:solidFill>
                <a:latin typeface="Arial"/>
              </a:rPr>
              <a:t>GBar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5915385" y="5067300"/>
            <a:ext cx="457200" cy="31932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800" b="0" strike="noStrike" spc="-1">
                <a:latin typeface="Arial"/>
              </a:rPr>
              <a:t>Gbar </a:t>
            </a:r>
            <a:r>
              <a:rPr lang="en-US" sz="800" b="0" strike="noStrike" spc="-1">
                <a:latin typeface="Symbol"/>
              </a:rPr>
              <a:t>m</a:t>
            </a:r>
            <a:r>
              <a:rPr lang="en-US" sz="800" b="0" strike="noStrike" spc="-1">
                <a:latin typeface="Arial"/>
              </a:rPr>
              <a:t> bkg</a:t>
            </a:r>
          </a:p>
        </p:txBody>
      </p:sp>
      <p:sp>
        <p:nvSpPr>
          <p:cNvPr id="5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8562005" y="939410"/>
            <a:ext cx="4310897" cy="39034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Improvements</a:t>
            </a: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Compactness</a:t>
            </a:r>
            <a:endParaRPr lang="fr-FR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Autonomy</a:t>
            </a:r>
            <a:endParaRPr lang="fr-FR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Stability</a:t>
            </a:r>
            <a:endParaRPr lang="fr-FR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Perfomance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today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Spatial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resolution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~250 µm</a:t>
            </a: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Angular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resolution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~ 2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mrad</a:t>
            </a:r>
            <a:endParaRPr lang="fr-FR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Time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resolution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~10 ns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66700" lvl="2" indent="0"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Applications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Fundamental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Research</a:t>
            </a:r>
            <a:endParaRPr lang="fr-FR" dirty="0" smtClean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Archaeology</a:t>
            </a:r>
            <a:endParaRPr lang="fr-FR" dirty="0">
              <a:solidFill>
                <a:srgbClr val="0070C0"/>
              </a:solidFill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lvl="2"/>
            <a:r>
              <a:rPr lang="fr-FR" dirty="0" err="1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Nuclear</a:t>
            </a:r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 Domain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Civil Engineering</a:t>
            </a:r>
          </a:p>
          <a:p>
            <a:pPr lvl="2"/>
            <a:r>
              <a:rPr lang="fr-FR" dirty="0" smtClean="0">
                <a:solidFill>
                  <a:srgbClr val="0070C0"/>
                </a:solidFill>
                <a:ea typeface="Cambria Math" pitchFamily="18" charset="0"/>
                <a:cs typeface="Vijaya" pitchFamily="34" charset="0"/>
                <a:sym typeface="Symbol" pitchFamily="18" charset="2"/>
              </a:rPr>
              <a:t>….</a:t>
            </a:r>
          </a:p>
          <a:p>
            <a:pPr marL="266700" lvl="2" indent="0"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66700" lvl="2" indent="0">
              <a:buNone/>
            </a:pPr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 rot="16200000">
            <a:off x="-637514" y="2504842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MultiGen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evolution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2" name="Picture 2_5"/>
          <p:cNvPicPr>
            <a:picLocks noChangeAspect="1"/>
          </p:cNvPicPr>
          <p:nvPr/>
        </p:nvPicPr>
        <p:blipFill>
          <a:blip r:embed="rId8"/>
          <a:stretch/>
        </p:blipFill>
        <p:spPr>
          <a:xfrm>
            <a:off x="5745020" y="2532956"/>
            <a:ext cx="2266180" cy="207404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89532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accent2">
                    <a:lumMod val="50000"/>
                  </a:schemeClr>
                </a:solidFill>
              </a:rPr>
              <a:t>Societal Applications</a:t>
            </a:r>
            <a:endParaRPr lang="en-US" dirty="0" err="1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ADEDDD-0160-F99C-E8EB-AD5F9AC0CD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4963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Props1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DF5003DA-E900-47F2-BA91-7AD870D471EB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151dffeb-2989-4a61-aef8-844a993007f8"/>
    <ds:schemaRef ds:uri="http://purl.org/dc/terms/"/>
    <ds:schemaRef ds:uri="http://purl.org/dc/dcmitype/"/>
    <ds:schemaRef ds:uri="http://schemas.openxmlformats.org/package/2006/metadata/core-properties"/>
    <ds:schemaRef ds:uri="582fa2ad-bcfb-4c30-8490-7bbd511b188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13507</TotalTime>
  <Words>1838</Words>
  <Application>Microsoft Office PowerPoint</Application>
  <PresentationFormat>Grand écran</PresentationFormat>
  <Paragraphs>439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5" baseType="lpstr">
      <vt:lpstr>Arial</vt:lpstr>
      <vt:lpstr>Arial Black</vt:lpstr>
      <vt:lpstr>Calibri</vt:lpstr>
      <vt:lpstr>Cambria Math</vt:lpstr>
      <vt:lpstr>DejaVu Sans</vt:lpstr>
      <vt:lpstr>Symbol</vt:lpstr>
      <vt:lpstr>Verdana</vt:lpstr>
      <vt:lpstr>Vijaya</vt:lpstr>
      <vt:lpstr>Wingdings</vt:lpstr>
      <vt:lpstr>Thème Office</vt:lpstr>
      <vt:lpstr>Muon tomography with multiplexed Micromegas detectors using compact telecopes for societal applications</vt:lpstr>
      <vt:lpstr>Overview</vt:lpstr>
      <vt:lpstr>Introduction</vt:lpstr>
      <vt:lpstr>Muon tomography – Principle</vt:lpstr>
      <vt:lpstr>Micromegas technology</vt:lpstr>
      <vt:lpstr>Multiplixed Micromegas detector</vt:lpstr>
      <vt:lpstr>Genetic multiplexing - Example</vt:lpstr>
      <vt:lpstr>Muon Telescopes using MultiGen</vt:lpstr>
      <vt:lpstr>Societal Applications</vt:lpstr>
      <vt:lpstr>Muon tomography timeline at CEA/Irfu</vt:lpstr>
      <vt:lpstr>Muon tomography timeline at CEA/Irfu</vt:lpstr>
      <vt:lpstr>WatTo - Demonstrator</vt:lpstr>
      <vt:lpstr>ScanPyramids: Big Void</vt:lpstr>
      <vt:lpstr>ScanPyramids: North Face Corridor  </vt:lpstr>
      <vt:lpstr>Nuclear Reactor G2G3 in dismantling</vt:lpstr>
      <vt:lpstr>G2 – First Measurement</vt:lpstr>
      <vt:lpstr>G2 – Multiposition with 4 telescopes</vt:lpstr>
      <vt:lpstr>G2 – Multiposition  Tomography 3D</vt:lpstr>
      <vt:lpstr>IZEN – Container scanning </vt:lpstr>
      <vt:lpstr>Summary &amp; Conclusions</vt:lpstr>
      <vt:lpstr>Thanks!  This talk has been possible thanks to the work of:  Raphaël Bajou, Théophile Benoit,  Héctor Gómez, Mariam Kebbiri,  Baptiste Lefèvre,  Irakli Mandjavidze,  Philippe Mas, Daniel Pomarede  and Sébastien Procureur</vt:lpstr>
      <vt:lpstr>Cosmic test bench at CEA/Irfu</vt:lpstr>
      <vt:lpstr>Muon Telescopes using MultiGen</vt:lpstr>
      <vt:lpstr>Simulations and data analysis</vt:lpstr>
      <vt:lpstr>Iris-Instruments – Common laboratory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ATTIE David</cp:lastModifiedBy>
  <cp:revision>1017</cp:revision>
  <dcterms:created xsi:type="dcterms:W3CDTF">2023-01-13T15:17:34Z</dcterms:created>
  <dcterms:modified xsi:type="dcterms:W3CDTF">2024-07-18T11:07:31Z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