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91" r:id="rId3"/>
    <p:sldId id="316" r:id="rId4"/>
    <p:sldId id="314" r:id="rId5"/>
    <p:sldId id="311" r:id="rId6"/>
    <p:sldId id="317" r:id="rId7"/>
    <p:sldId id="258" r:id="rId8"/>
    <p:sldId id="318" r:id="rId9"/>
    <p:sldId id="272" r:id="rId10"/>
    <p:sldId id="325" r:id="rId11"/>
    <p:sldId id="336" r:id="rId12"/>
    <p:sldId id="337" r:id="rId13"/>
    <p:sldId id="326" r:id="rId14"/>
    <p:sldId id="338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58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gandeep Kaur" userId="e88d5a34b3a3feba" providerId="LiveId" clId="{2604CF3C-DBE0-4083-A834-CCA12F3082A3}"/>
    <pc:docChg chg="undo custSel addSld delSld modSld">
      <pc:chgData name="Gagandeep Kaur" userId="e88d5a34b3a3feba" providerId="LiveId" clId="{2604CF3C-DBE0-4083-A834-CCA12F3082A3}" dt="2024-07-19T08:19:54.515" v="1652" actId="1036"/>
      <pc:docMkLst>
        <pc:docMk/>
      </pc:docMkLst>
      <pc:sldChg chg="addSp delSp modSp add mod">
        <pc:chgData name="Gagandeep Kaur" userId="e88d5a34b3a3feba" providerId="LiveId" clId="{2604CF3C-DBE0-4083-A834-CCA12F3082A3}" dt="2024-07-17T21:14:31.339" v="273"/>
        <pc:sldMkLst>
          <pc:docMk/>
          <pc:sldMk cId="0" sldId="263"/>
        </pc:sldMkLst>
        <pc:spChg chg="add mod">
          <ac:chgData name="Gagandeep Kaur" userId="e88d5a34b3a3feba" providerId="LiveId" clId="{2604CF3C-DBE0-4083-A834-CCA12F3082A3}" dt="2024-07-17T21:14:31.339" v="273"/>
          <ac:spMkLst>
            <pc:docMk/>
            <pc:sldMk cId="0" sldId="263"/>
            <ac:spMk id="2" creationId="{B57B26D4-F4AE-FEC9-FA4A-EA9DBE542A45}"/>
          </ac:spMkLst>
        </pc:spChg>
        <pc:spChg chg="del">
          <ac:chgData name="Gagandeep Kaur" userId="e88d5a34b3a3feba" providerId="LiveId" clId="{2604CF3C-DBE0-4083-A834-CCA12F3082A3}" dt="2024-07-17T21:14:30.678" v="272" actId="478"/>
          <ac:spMkLst>
            <pc:docMk/>
            <pc:sldMk cId="0" sldId="263"/>
            <ac:spMk id="212" creationId="{00000000-0000-0000-0000-000000000000}"/>
          </ac:spMkLst>
        </pc:spChg>
        <pc:spChg chg="mod">
          <ac:chgData name="Gagandeep Kaur" userId="e88d5a34b3a3feba" providerId="LiveId" clId="{2604CF3C-DBE0-4083-A834-CCA12F3082A3}" dt="2024-07-17T21:14:18.350" v="271" actId="1076"/>
          <ac:spMkLst>
            <pc:docMk/>
            <pc:sldMk cId="0" sldId="263"/>
            <ac:spMk id="214" creationId="{00000000-0000-0000-0000-000000000000}"/>
          </ac:spMkLst>
        </pc:spChg>
      </pc:sldChg>
      <pc:sldChg chg="addSp delSp modSp add del mod">
        <pc:chgData name="Gagandeep Kaur" userId="e88d5a34b3a3feba" providerId="LiveId" clId="{2604CF3C-DBE0-4083-A834-CCA12F3082A3}" dt="2024-07-18T08:29:37.039" v="434" actId="47"/>
        <pc:sldMkLst>
          <pc:docMk/>
          <pc:sldMk cId="0" sldId="264"/>
        </pc:sldMkLst>
        <pc:spChg chg="add mod">
          <ac:chgData name="Gagandeep Kaur" userId="e88d5a34b3a3feba" providerId="LiveId" clId="{2604CF3C-DBE0-4083-A834-CCA12F3082A3}" dt="2024-07-17T21:15:08.272" v="276"/>
          <ac:spMkLst>
            <pc:docMk/>
            <pc:sldMk cId="0" sldId="264"/>
            <ac:spMk id="2" creationId="{E3A0BAB6-4CB2-E8CE-120B-AD67D9BDF91B}"/>
          </ac:spMkLst>
        </pc:spChg>
        <pc:spChg chg="mod">
          <ac:chgData name="Gagandeep Kaur" userId="e88d5a34b3a3feba" providerId="LiveId" clId="{2604CF3C-DBE0-4083-A834-CCA12F3082A3}" dt="2024-07-17T21:15:24.608" v="279" actId="14100"/>
          <ac:spMkLst>
            <pc:docMk/>
            <pc:sldMk cId="0" sldId="264"/>
            <ac:spMk id="224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15:07.614" v="275" actId="478"/>
          <ac:spMkLst>
            <pc:docMk/>
            <pc:sldMk cId="0" sldId="264"/>
            <ac:spMk id="225" creationId="{00000000-0000-0000-0000-000000000000}"/>
          </ac:spMkLst>
        </pc:spChg>
      </pc:sldChg>
      <pc:sldChg chg="addSp delSp modSp add del mod">
        <pc:chgData name="Gagandeep Kaur" userId="e88d5a34b3a3feba" providerId="LiveId" clId="{2604CF3C-DBE0-4083-A834-CCA12F3082A3}" dt="2024-07-18T08:41:31.442" v="858" actId="47"/>
        <pc:sldMkLst>
          <pc:docMk/>
          <pc:sldMk cId="0" sldId="269"/>
        </pc:sldMkLst>
        <pc:spChg chg="add mod">
          <ac:chgData name="Gagandeep Kaur" userId="e88d5a34b3a3feba" providerId="LiveId" clId="{2604CF3C-DBE0-4083-A834-CCA12F3082A3}" dt="2024-07-17T21:17:57.034" v="295"/>
          <ac:spMkLst>
            <pc:docMk/>
            <pc:sldMk cId="0" sldId="269"/>
            <ac:spMk id="2" creationId="{5F71F415-A495-4A09-8E1F-6EADBFABE910}"/>
          </ac:spMkLst>
        </pc:spChg>
        <pc:spChg chg="mod">
          <ac:chgData name="Gagandeep Kaur" userId="e88d5a34b3a3feba" providerId="LiveId" clId="{2604CF3C-DBE0-4083-A834-CCA12F3082A3}" dt="2024-07-17T21:16:26.682" v="284" actId="1076"/>
          <ac:spMkLst>
            <pc:docMk/>
            <pc:sldMk cId="0" sldId="269"/>
            <ac:spMk id="279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17:56.334" v="294" actId="478"/>
          <ac:spMkLst>
            <pc:docMk/>
            <pc:sldMk cId="0" sldId="269"/>
            <ac:spMk id="280" creationId="{00000000-0000-0000-0000-000000000000}"/>
          </ac:spMkLst>
        </pc:spChg>
      </pc:sldChg>
      <pc:sldChg chg="addSp delSp modSp add del mod">
        <pc:chgData name="Gagandeep Kaur" userId="e88d5a34b3a3feba" providerId="LiveId" clId="{2604CF3C-DBE0-4083-A834-CCA12F3082A3}" dt="2024-07-18T08:31:01.311" v="469" actId="47"/>
        <pc:sldMkLst>
          <pc:docMk/>
          <pc:sldMk cId="0" sldId="270"/>
        </pc:sldMkLst>
        <pc:spChg chg="add mod">
          <ac:chgData name="Gagandeep Kaur" userId="e88d5a34b3a3feba" providerId="LiveId" clId="{2604CF3C-DBE0-4083-A834-CCA12F3082A3}" dt="2024-07-17T21:18:03.759" v="297"/>
          <ac:spMkLst>
            <pc:docMk/>
            <pc:sldMk cId="0" sldId="270"/>
            <ac:spMk id="2" creationId="{B42A7305-10EB-E51D-5D63-EFF0453C6F11}"/>
          </ac:spMkLst>
        </pc:spChg>
        <pc:spChg chg="mod">
          <ac:chgData name="Gagandeep Kaur" userId="e88d5a34b3a3feba" providerId="LiveId" clId="{2604CF3C-DBE0-4083-A834-CCA12F3082A3}" dt="2024-07-17T21:16:54.928" v="289" actId="1076"/>
          <ac:spMkLst>
            <pc:docMk/>
            <pc:sldMk cId="0" sldId="270"/>
            <ac:spMk id="290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18:03.188" v="296" actId="478"/>
          <ac:spMkLst>
            <pc:docMk/>
            <pc:sldMk cId="0" sldId="270"/>
            <ac:spMk id="291" creationId="{00000000-0000-0000-0000-000000000000}"/>
          </ac:spMkLst>
        </pc:spChg>
      </pc:sldChg>
      <pc:sldChg chg="addSp delSp modSp add del mod">
        <pc:chgData name="Gagandeep Kaur" userId="e88d5a34b3a3feba" providerId="LiveId" clId="{2604CF3C-DBE0-4083-A834-CCA12F3082A3}" dt="2024-07-18T08:30:58.973" v="468" actId="47"/>
        <pc:sldMkLst>
          <pc:docMk/>
          <pc:sldMk cId="0" sldId="271"/>
        </pc:sldMkLst>
        <pc:spChg chg="add mod">
          <ac:chgData name="Gagandeep Kaur" userId="e88d5a34b3a3feba" providerId="LiveId" clId="{2604CF3C-DBE0-4083-A834-CCA12F3082A3}" dt="2024-07-17T21:18:08.796" v="299"/>
          <ac:spMkLst>
            <pc:docMk/>
            <pc:sldMk cId="0" sldId="271"/>
            <ac:spMk id="2" creationId="{E898815E-2A19-14B6-5314-3B9953FDBDE6}"/>
          </ac:spMkLst>
        </pc:spChg>
        <pc:spChg chg="mod">
          <ac:chgData name="Gagandeep Kaur" userId="e88d5a34b3a3feba" providerId="LiveId" clId="{2604CF3C-DBE0-4083-A834-CCA12F3082A3}" dt="2024-07-17T21:17:39.463" v="293" actId="14100"/>
          <ac:spMkLst>
            <pc:docMk/>
            <pc:sldMk cId="0" sldId="271"/>
            <ac:spMk id="302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18:08.275" v="298" actId="478"/>
          <ac:spMkLst>
            <pc:docMk/>
            <pc:sldMk cId="0" sldId="271"/>
            <ac:spMk id="303" creationId="{00000000-0000-0000-0000-000000000000}"/>
          </ac:spMkLst>
        </pc:spChg>
      </pc:sldChg>
      <pc:sldChg chg="addSp modSp mod">
        <pc:chgData name="Gagandeep Kaur" userId="e88d5a34b3a3feba" providerId="LiveId" clId="{2604CF3C-DBE0-4083-A834-CCA12F3082A3}" dt="2024-07-18T12:41:21.707" v="1212" actId="1076"/>
        <pc:sldMkLst>
          <pc:docMk/>
          <pc:sldMk cId="235529959" sldId="272"/>
        </pc:sldMkLst>
        <pc:spChg chg="add mod">
          <ac:chgData name="Gagandeep Kaur" userId="e88d5a34b3a3feba" providerId="LiveId" clId="{2604CF3C-DBE0-4083-A834-CCA12F3082A3}" dt="2024-07-18T12:41:21.707" v="1212" actId="1076"/>
          <ac:spMkLst>
            <pc:docMk/>
            <pc:sldMk cId="235529959" sldId="272"/>
            <ac:spMk id="3" creationId="{C7665B65-3E34-6434-FB08-793E230F50D9}"/>
          </ac:spMkLst>
        </pc:spChg>
      </pc:sldChg>
      <pc:sldChg chg="addSp delSp modSp add del mod">
        <pc:chgData name="Gagandeep Kaur" userId="e88d5a34b3a3feba" providerId="LiveId" clId="{2604CF3C-DBE0-4083-A834-CCA12F3082A3}" dt="2024-07-18T08:41:39.518" v="859" actId="47"/>
        <pc:sldMkLst>
          <pc:docMk/>
          <pc:sldMk cId="0" sldId="274"/>
        </pc:sldMkLst>
        <pc:spChg chg="add mod">
          <ac:chgData name="Gagandeep Kaur" userId="e88d5a34b3a3feba" providerId="LiveId" clId="{2604CF3C-DBE0-4083-A834-CCA12F3082A3}" dt="2024-07-17T21:21:09.087" v="312"/>
          <ac:spMkLst>
            <pc:docMk/>
            <pc:sldMk cId="0" sldId="274"/>
            <ac:spMk id="2" creationId="{3766C1FF-1C19-7BD4-1446-A56BB138C182}"/>
          </ac:spMkLst>
        </pc:spChg>
        <pc:spChg chg="mod">
          <ac:chgData name="Gagandeep Kaur" userId="e88d5a34b3a3feba" providerId="LiveId" clId="{2604CF3C-DBE0-4083-A834-CCA12F3082A3}" dt="2024-07-17T21:20:58.788" v="310"/>
          <ac:spMkLst>
            <pc:docMk/>
            <pc:sldMk cId="0" sldId="274"/>
            <ac:spMk id="337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21:08.438" v="311" actId="478"/>
          <ac:spMkLst>
            <pc:docMk/>
            <pc:sldMk cId="0" sldId="274"/>
            <ac:spMk id="338" creationId="{00000000-0000-0000-0000-000000000000}"/>
          </ac:spMkLst>
        </pc:spChg>
      </pc:sldChg>
      <pc:sldChg chg="addSp delSp modSp add mod">
        <pc:chgData name="Gagandeep Kaur" userId="e88d5a34b3a3feba" providerId="LiveId" clId="{2604CF3C-DBE0-4083-A834-CCA12F3082A3}" dt="2024-07-17T21:22:41.595" v="318"/>
        <pc:sldMkLst>
          <pc:docMk/>
          <pc:sldMk cId="0" sldId="286"/>
        </pc:sldMkLst>
        <pc:spChg chg="add mod">
          <ac:chgData name="Gagandeep Kaur" userId="e88d5a34b3a3feba" providerId="LiveId" clId="{2604CF3C-DBE0-4083-A834-CCA12F3082A3}" dt="2024-07-17T21:22:41.595" v="318"/>
          <ac:spMkLst>
            <pc:docMk/>
            <pc:sldMk cId="0" sldId="286"/>
            <ac:spMk id="2" creationId="{35D8A673-A058-E9B1-CACA-8476C26DD16F}"/>
          </ac:spMkLst>
        </pc:spChg>
        <pc:spChg chg="mod">
          <ac:chgData name="Gagandeep Kaur" userId="e88d5a34b3a3feba" providerId="LiveId" clId="{2604CF3C-DBE0-4083-A834-CCA12F3082A3}" dt="2024-07-17T21:22:30.749" v="316" actId="14100"/>
          <ac:spMkLst>
            <pc:docMk/>
            <pc:sldMk cId="0" sldId="286"/>
            <ac:spMk id="455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22:40.922" v="317" actId="478"/>
          <ac:spMkLst>
            <pc:docMk/>
            <pc:sldMk cId="0" sldId="286"/>
            <ac:spMk id="456" creationId="{00000000-0000-0000-0000-000000000000}"/>
          </ac:spMkLst>
        </pc:spChg>
      </pc:sldChg>
      <pc:sldChg chg="addSp delSp modSp add del mod">
        <pc:chgData name="Gagandeep Kaur" userId="e88d5a34b3a3feba" providerId="LiveId" clId="{2604CF3C-DBE0-4083-A834-CCA12F3082A3}" dt="2024-07-18T08:41:54.746" v="860" actId="47"/>
        <pc:sldMkLst>
          <pc:docMk/>
          <pc:sldMk cId="0" sldId="287"/>
        </pc:sldMkLst>
        <pc:spChg chg="add mod">
          <ac:chgData name="Gagandeep Kaur" userId="e88d5a34b3a3feba" providerId="LiveId" clId="{2604CF3C-DBE0-4083-A834-CCA12F3082A3}" dt="2024-07-17T21:23:13.866" v="324"/>
          <ac:spMkLst>
            <pc:docMk/>
            <pc:sldMk cId="0" sldId="287"/>
            <ac:spMk id="2" creationId="{2D77FC31-51CD-A325-30F2-A23A686C7FDF}"/>
          </ac:spMkLst>
        </pc:spChg>
        <pc:spChg chg="add mod">
          <ac:chgData name="Gagandeep Kaur" userId="e88d5a34b3a3feba" providerId="LiveId" clId="{2604CF3C-DBE0-4083-A834-CCA12F3082A3}" dt="2024-07-17T21:23:47.190" v="327"/>
          <ac:spMkLst>
            <pc:docMk/>
            <pc:sldMk cId="0" sldId="287"/>
            <ac:spMk id="3" creationId="{FD93EC54-71B6-F5D6-5A84-1F0FA35CFACE}"/>
          </ac:spMkLst>
        </pc:spChg>
        <pc:spChg chg="mod">
          <ac:chgData name="Gagandeep Kaur" userId="e88d5a34b3a3feba" providerId="LiveId" clId="{2604CF3C-DBE0-4083-A834-CCA12F3082A3}" dt="2024-07-17T21:23:03.624" v="322" actId="14100"/>
          <ac:spMkLst>
            <pc:docMk/>
            <pc:sldMk cId="0" sldId="287"/>
            <ac:spMk id="466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23:13.216" v="323" actId="478"/>
          <ac:spMkLst>
            <pc:docMk/>
            <pc:sldMk cId="0" sldId="287"/>
            <ac:spMk id="467" creationId="{00000000-0000-0000-0000-000000000000}"/>
          </ac:spMkLst>
        </pc:spChg>
        <pc:graphicFrameChg chg="mod modGraphic">
          <ac:chgData name="Gagandeep Kaur" userId="e88d5a34b3a3feba" providerId="LiveId" clId="{2604CF3C-DBE0-4083-A834-CCA12F3082A3}" dt="2024-07-17T21:23:19.367" v="325" actId="14100"/>
          <ac:graphicFrameMkLst>
            <pc:docMk/>
            <pc:sldMk cId="0" sldId="287"/>
            <ac:graphicFrameMk id="473" creationId="{00000000-0000-0000-0000-000000000000}"/>
          </ac:graphicFrameMkLst>
        </pc:graphicFrameChg>
      </pc:sldChg>
      <pc:sldChg chg="addSp delSp modSp add mod">
        <pc:chgData name="Gagandeep Kaur" userId="e88d5a34b3a3feba" providerId="LiveId" clId="{2604CF3C-DBE0-4083-A834-CCA12F3082A3}" dt="2024-07-17T21:24:43.774" v="334"/>
        <pc:sldMkLst>
          <pc:docMk/>
          <pc:sldMk cId="0" sldId="297"/>
        </pc:sldMkLst>
        <pc:spChg chg="add mod">
          <ac:chgData name="Gagandeep Kaur" userId="e88d5a34b3a3feba" providerId="LiveId" clId="{2604CF3C-DBE0-4083-A834-CCA12F3082A3}" dt="2024-07-17T21:24:16.338" v="330"/>
          <ac:spMkLst>
            <pc:docMk/>
            <pc:sldMk cId="0" sldId="297"/>
            <ac:spMk id="2" creationId="{816AEC0F-0154-C062-818D-8CFA290FA40F}"/>
          </ac:spMkLst>
        </pc:spChg>
        <pc:spChg chg="mod">
          <ac:chgData name="Gagandeep Kaur" userId="e88d5a34b3a3feba" providerId="LiveId" clId="{2604CF3C-DBE0-4083-A834-CCA12F3082A3}" dt="2024-07-17T21:24:43.774" v="334"/>
          <ac:spMkLst>
            <pc:docMk/>
            <pc:sldMk cId="0" sldId="297"/>
            <ac:spMk id="565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24:15.217" v="329" actId="478"/>
          <ac:spMkLst>
            <pc:docMk/>
            <pc:sldMk cId="0" sldId="297"/>
            <ac:spMk id="566" creationId="{00000000-0000-0000-0000-000000000000}"/>
          </ac:spMkLst>
        </pc:spChg>
      </pc:sldChg>
      <pc:sldChg chg="modSp mod">
        <pc:chgData name="Gagandeep Kaur" userId="e88d5a34b3a3feba" providerId="LiveId" clId="{2604CF3C-DBE0-4083-A834-CCA12F3082A3}" dt="2024-07-19T08:16:50.240" v="1615" actId="20577"/>
        <pc:sldMkLst>
          <pc:docMk/>
          <pc:sldMk cId="614767490" sldId="314"/>
        </pc:sldMkLst>
        <pc:spChg chg="mod">
          <ac:chgData name="Gagandeep Kaur" userId="e88d5a34b3a3feba" providerId="LiveId" clId="{2604CF3C-DBE0-4083-A834-CCA12F3082A3}" dt="2024-07-19T08:16:50.240" v="1615" actId="20577"/>
          <ac:spMkLst>
            <pc:docMk/>
            <pc:sldMk cId="614767490" sldId="314"/>
            <ac:spMk id="12" creationId="{6FBB9B0F-8D4D-4A8F-8F6A-64C26113DBF0}"/>
          </ac:spMkLst>
        </pc:spChg>
      </pc:sldChg>
      <pc:sldChg chg="modSp mod">
        <pc:chgData name="Gagandeep Kaur" userId="e88d5a34b3a3feba" providerId="LiveId" clId="{2604CF3C-DBE0-4083-A834-CCA12F3082A3}" dt="2024-07-18T13:04:15.072" v="1603" actId="20577"/>
        <pc:sldMkLst>
          <pc:docMk/>
          <pc:sldMk cId="3768553734" sldId="316"/>
        </pc:sldMkLst>
        <pc:spChg chg="mod">
          <ac:chgData name="Gagandeep Kaur" userId="e88d5a34b3a3feba" providerId="LiveId" clId="{2604CF3C-DBE0-4083-A834-CCA12F3082A3}" dt="2024-07-18T13:04:15.072" v="1603" actId="20577"/>
          <ac:spMkLst>
            <pc:docMk/>
            <pc:sldMk cId="3768553734" sldId="316"/>
            <ac:spMk id="10" creationId="{4952AD44-0190-4287-BB82-03D9F96E662A}"/>
          </ac:spMkLst>
        </pc:spChg>
      </pc:sldChg>
      <pc:sldChg chg="modSp mod">
        <pc:chgData name="Gagandeep Kaur" userId="e88d5a34b3a3feba" providerId="LiveId" clId="{2604CF3C-DBE0-4083-A834-CCA12F3082A3}" dt="2024-07-17T21:06:17.321" v="12" actId="20577"/>
        <pc:sldMkLst>
          <pc:docMk/>
          <pc:sldMk cId="2176045042" sldId="318"/>
        </pc:sldMkLst>
        <pc:spChg chg="mod">
          <ac:chgData name="Gagandeep Kaur" userId="e88d5a34b3a3feba" providerId="LiveId" clId="{2604CF3C-DBE0-4083-A834-CCA12F3082A3}" dt="2024-07-17T21:06:17.321" v="12" actId="20577"/>
          <ac:spMkLst>
            <pc:docMk/>
            <pc:sldMk cId="2176045042" sldId="318"/>
            <ac:spMk id="3" creationId="{2370DD27-4E6F-4FC3-B9F6-1D6A368BE8BE}"/>
          </ac:spMkLst>
        </pc:spChg>
      </pc:sldChg>
      <pc:sldChg chg="del">
        <pc:chgData name="Gagandeep Kaur" userId="e88d5a34b3a3feba" providerId="LiveId" clId="{2604CF3C-DBE0-4083-A834-CCA12F3082A3}" dt="2024-07-18T08:29:24.999" v="432" actId="47"/>
        <pc:sldMkLst>
          <pc:docMk/>
          <pc:sldMk cId="576699410" sldId="322"/>
        </pc:sldMkLst>
      </pc:sldChg>
      <pc:sldChg chg="del">
        <pc:chgData name="Gagandeep Kaur" userId="e88d5a34b3a3feba" providerId="LiveId" clId="{2604CF3C-DBE0-4083-A834-CCA12F3082A3}" dt="2024-07-18T08:29:28.595" v="433" actId="47"/>
        <pc:sldMkLst>
          <pc:docMk/>
          <pc:sldMk cId="3019505681" sldId="323"/>
        </pc:sldMkLst>
      </pc:sldChg>
      <pc:sldChg chg="addSp modSp mod">
        <pc:chgData name="Gagandeep Kaur" userId="e88d5a34b3a3feba" providerId="LiveId" clId="{2604CF3C-DBE0-4083-A834-CCA12F3082A3}" dt="2024-07-19T08:19:54.515" v="1652" actId="1036"/>
        <pc:sldMkLst>
          <pc:docMk/>
          <pc:sldMk cId="2931818254" sldId="325"/>
        </pc:sldMkLst>
        <pc:spChg chg="mod">
          <ac:chgData name="Gagandeep Kaur" userId="e88d5a34b3a3feba" providerId="LiveId" clId="{2604CF3C-DBE0-4083-A834-CCA12F3082A3}" dt="2024-07-18T13:15:15.019" v="1604" actId="1036"/>
          <ac:spMkLst>
            <pc:docMk/>
            <pc:sldMk cId="2931818254" sldId="325"/>
            <ac:spMk id="4" creationId="{907164A0-85CF-823C-A044-42820ABB59F9}"/>
          </ac:spMkLst>
        </pc:spChg>
        <pc:spChg chg="add mod">
          <ac:chgData name="Gagandeep Kaur" userId="e88d5a34b3a3feba" providerId="LiveId" clId="{2604CF3C-DBE0-4083-A834-CCA12F3082A3}" dt="2024-07-18T13:00:17.279" v="1601" actId="1076"/>
          <ac:spMkLst>
            <pc:docMk/>
            <pc:sldMk cId="2931818254" sldId="325"/>
            <ac:spMk id="5" creationId="{2A8E23F7-EC67-3C67-F68F-BB9FE4555260}"/>
          </ac:spMkLst>
        </pc:spChg>
        <pc:spChg chg="mod">
          <ac:chgData name="Gagandeep Kaur" userId="e88d5a34b3a3feba" providerId="LiveId" clId="{2604CF3C-DBE0-4083-A834-CCA12F3082A3}" dt="2024-07-19T08:19:50.092" v="1628" actId="1036"/>
          <ac:spMkLst>
            <pc:docMk/>
            <pc:sldMk cId="2931818254" sldId="325"/>
            <ac:spMk id="12" creationId="{3189C8CE-C102-4D41-AAB3-34A0E1CB9D5B}"/>
          </ac:spMkLst>
        </pc:spChg>
        <pc:picChg chg="mod">
          <ac:chgData name="Gagandeep Kaur" userId="e88d5a34b3a3feba" providerId="LiveId" clId="{2604CF3C-DBE0-4083-A834-CCA12F3082A3}" dt="2024-07-18T13:00:31.902" v="1602" actId="14100"/>
          <ac:picMkLst>
            <pc:docMk/>
            <pc:sldMk cId="2931818254" sldId="325"/>
            <ac:picMk id="9" creationId="{1D929870-7455-44EC-AB77-D4AD941A173E}"/>
          </ac:picMkLst>
        </pc:picChg>
        <pc:picChg chg="mod">
          <ac:chgData name="Gagandeep Kaur" userId="e88d5a34b3a3feba" providerId="LiveId" clId="{2604CF3C-DBE0-4083-A834-CCA12F3082A3}" dt="2024-07-18T12:51:49.859" v="1440" actId="1038"/>
          <ac:picMkLst>
            <pc:docMk/>
            <pc:sldMk cId="2931818254" sldId="325"/>
            <ac:picMk id="11" creationId="{1E2C8A43-AB5C-4314-A855-CFA1B604E2E7}"/>
          </ac:picMkLst>
        </pc:picChg>
        <pc:picChg chg="add mod">
          <ac:chgData name="Gagandeep Kaur" userId="e88d5a34b3a3feba" providerId="LiveId" clId="{2604CF3C-DBE0-4083-A834-CCA12F3082A3}" dt="2024-07-19T08:19:54.515" v="1652" actId="1036"/>
          <ac:picMkLst>
            <pc:docMk/>
            <pc:sldMk cId="2931818254" sldId="325"/>
            <ac:picMk id="1026" creationId="{9FF8A6FB-EBA0-E0DE-E38F-89A91EBEA78C}"/>
          </ac:picMkLst>
        </pc:picChg>
      </pc:sldChg>
      <pc:sldChg chg="modSp mod">
        <pc:chgData name="Gagandeep Kaur" userId="e88d5a34b3a3feba" providerId="LiveId" clId="{2604CF3C-DBE0-4083-A834-CCA12F3082A3}" dt="2024-07-17T21:06:45.665" v="16" actId="1036"/>
        <pc:sldMkLst>
          <pc:docMk/>
          <pc:sldMk cId="2959036484" sldId="329"/>
        </pc:sldMkLst>
        <pc:spChg chg="mod">
          <ac:chgData name="Gagandeep Kaur" userId="e88d5a34b3a3feba" providerId="LiveId" clId="{2604CF3C-DBE0-4083-A834-CCA12F3082A3}" dt="2024-07-17T21:06:43.489" v="15" actId="20577"/>
          <ac:spMkLst>
            <pc:docMk/>
            <pc:sldMk cId="2959036484" sldId="329"/>
            <ac:spMk id="2" creationId="{93B1187B-52FE-09A9-C7AF-7DEC191B7F91}"/>
          </ac:spMkLst>
        </pc:spChg>
        <pc:spChg chg="mod">
          <ac:chgData name="Gagandeep Kaur" userId="e88d5a34b3a3feba" providerId="LiveId" clId="{2604CF3C-DBE0-4083-A834-CCA12F3082A3}" dt="2024-07-17T21:06:45.665" v="16" actId="1036"/>
          <ac:spMkLst>
            <pc:docMk/>
            <pc:sldMk cId="2959036484" sldId="329"/>
            <ac:spMk id="14" creationId="{2A8EDB4A-0F29-460F-B7FD-9F759F190A2F}"/>
          </ac:spMkLst>
        </pc:spChg>
      </pc:sldChg>
      <pc:sldChg chg="addSp modSp mod">
        <pc:chgData name="Gagandeep Kaur" userId="e88d5a34b3a3feba" providerId="LiveId" clId="{2604CF3C-DBE0-4083-A834-CCA12F3082A3}" dt="2024-07-17T21:07:10.950" v="65" actId="1037"/>
        <pc:sldMkLst>
          <pc:docMk/>
          <pc:sldMk cId="2837329189" sldId="331"/>
        </pc:sldMkLst>
        <pc:spChg chg="add mod">
          <ac:chgData name="Gagandeep Kaur" userId="e88d5a34b3a3feba" providerId="LiveId" clId="{2604CF3C-DBE0-4083-A834-CCA12F3082A3}" dt="2024-07-17T21:07:10.950" v="65" actId="1037"/>
          <ac:spMkLst>
            <pc:docMk/>
            <pc:sldMk cId="2837329189" sldId="331"/>
            <ac:spMk id="3" creationId="{69B6D58E-6D7E-DF82-A2B0-CF018F3AAB55}"/>
          </ac:spMkLst>
        </pc:spChg>
      </pc:sldChg>
      <pc:sldChg chg="addSp delSp modSp mod">
        <pc:chgData name="Gagandeep Kaur" userId="e88d5a34b3a3feba" providerId="LiveId" clId="{2604CF3C-DBE0-4083-A834-CCA12F3082A3}" dt="2024-07-18T09:30:53.659" v="1196" actId="20577"/>
        <pc:sldMkLst>
          <pc:docMk/>
          <pc:sldMk cId="770052690" sldId="334"/>
        </pc:sldMkLst>
        <pc:spChg chg="mod">
          <ac:chgData name="Gagandeep Kaur" userId="e88d5a34b3a3feba" providerId="LiveId" clId="{2604CF3C-DBE0-4083-A834-CCA12F3082A3}" dt="2024-07-18T09:21:08.419" v="873" actId="20577"/>
          <ac:spMkLst>
            <pc:docMk/>
            <pc:sldMk cId="770052690" sldId="334"/>
            <ac:spMk id="2" creationId="{93B1187B-52FE-09A9-C7AF-7DEC191B7F91}"/>
          </ac:spMkLst>
        </pc:spChg>
        <pc:spChg chg="add del mod">
          <ac:chgData name="Gagandeep Kaur" userId="e88d5a34b3a3feba" providerId="LiveId" clId="{2604CF3C-DBE0-4083-A834-CCA12F3082A3}" dt="2024-07-18T09:30:53.659" v="1196" actId="20577"/>
          <ac:spMkLst>
            <pc:docMk/>
            <pc:sldMk cId="770052690" sldId="334"/>
            <ac:spMk id="5" creationId="{E74D2485-6351-4A9B-8814-BCE577A3B875}"/>
          </ac:spMkLst>
        </pc:spChg>
        <pc:spChg chg="del mod">
          <ac:chgData name="Gagandeep Kaur" userId="e88d5a34b3a3feba" providerId="LiveId" clId="{2604CF3C-DBE0-4083-A834-CCA12F3082A3}" dt="2024-07-17T21:10:11.058" v="195" actId="478"/>
          <ac:spMkLst>
            <pc:docMk/>
            <pc:sldMk cId="770052690" sldId="334"/>
            <ac:spMk id="6" creationId="{45F1E1A4-2627-4120-B755-FC1B0AC7B716}"/>
          </ac:spMkLst>
        </pc:spChg>
      </pc:sldChg>
      <pc:sldChg chg="addSp modSp mod modAnim">
        <pc:chgData name="Gagandeep Kaur" userId="e88d5a34b3a3feba" providerId="LiveId" clId="{2604CF3C-DBE0-4083-A834-CCA12F3082A3}" dt="2024-07-18T09:35:14.813" v="1197" actId="1076"/>
        <pc:sldMkLst>
          <pc:docMk/>
          <pc:sldMk cId="1030631252" sldId="336"/>
        </pc:sldMkLst>
        <pc:spChg chg="add mod">
          <ac:chgData name="Gagandeep Kaur" userId="e88d5a34b3a3feba" providerId="LiveId" clId="{2604CF3C-DBE0-4083-A834-CCA12F3082A3}" dt="2024-07-18T09:35:14.813" v="1197" actId="1076"/>
          <ac:spMkLst>
            <pc:docMk/>
            <pc:sldMk cId="1030631252" sldId="336"/>
            <ac:spMk id="3" creationId="{1E114594-F72C-B6EA-D96D-B4E1FE71FC6C}"/>
          </ac:spMkLst>
        </pc:spChg>
        <pc:spChg chg="mod">
          <ac:chgData name="Gagandeep Kaur" userId="e88d5a34b3a3feba" providerId="LiveId" clId="{2604CF3C-DBE0-4083-A834-CCA12F3082A3}" dt="2024-07-18T08:36:49.411" v="819" actId="1038"/>
          <ac:spMkLst>
            <pc:docMk/>
            <pc:sldMk cId="1030631252" sldId="336"/>
            <ac:spMk id="22" creationId="{C15AAB7C-AE2C-4666-9A8B-76362D3CA52E}"/>
          </ac:spMkLst>
        </pc:spChg>
        <pc:spChg chg="mod">
          <ac:chgData name="Gagandeep Kaur" userId="e88d5a34b3a3feba" providerId="LiveId" clId="{2604CF3C-DBE0-4083-A834-CCA12F3082A3}" dt="2024-07-18T08:36:59.825" v="821" actId="14100"/>
          <ac:spMkLst>
            <pc:docMk/>
            <pc:sldMk cId="1030631252" sldId="336"/>
            <ac:spMk id="23" creationId="{04AFF059-F500-4F34-8C59-AA13B78767D5}"/>
          </ac:spMkLst>
        </pc:spChg>
        <pc:spChg chg="mod">
          <ac:chgData name="Gagandeep Kaur" userId="e88d5a34b3a3feba" providerId="LiveId" clId="{2604CF3C-DBE0-4083-A834-CCA12F3082A3}" dt="2024-07-18T08:36:40.432" v="798" actId="1038"/>
          <ac:spMkLst>
            <pc:docMk/>
            <pc:sldMk cId="1030631252" sldId="336"/>
            <ac:spMk id="26" creationId="{E115D0E5-79B5-4FE1-B37C-DCF294978230}"/>
          </ac:spMkLst>
        </pc:spChg>
        <pc:spChg chg="mod">
          <ac:chgData name="Gagandeep Kaur" userId="e88d5a34b3a3feba" providerId="LiveId" clId="{2604CF3C-DBE0-4083-A834-CCA12F3082A3}" dt="2024-07-18T08:36:08.300" v="760" actId="1038"/>
          <ac:spMkLst>
            <pc:docMk/>
            <pc:sldMk cId="1030631252" sldId="336"/>
            <ac:spMk id="28" creationId="{DBC55407-402D-4986-A17B-A1CA612ABA2D}"/>
          </ac:spMkLst>
        </pc:spChg>
        <pc:picChg chg="mod">
          <ac:chgData name="Gagandeep Kaur" userId="e88d5a34b3a3feba" providerId="LiveId" clId="{2604CF3C-DBE0-4083-A834-CCA12F3082A3}" dt="2024-07-18T08:36:01.013" v="735" actId="1038"/>
          <ac:picMkLst>
            <pc:docMk/>
            <pc:sldMk cId="1030631252" sldId="336"/>
            <ac:picMk id="16" creationId="{0D92B2AB-1ABC-4631-9546-F68B68511DFE}"/>
          </ac:picMkLst>
        </pc:picChg>
        <pc:picChg chg="mod">
          <ac:chgData name="Gagandeep Kaur" userId="e88d5a34b3a3feba" providerId="LiveId" clId="{2604CF3C-DBE0-4083-A834-CCA12F3082A3}" dt="2024-07-18T08:36:13.969" v="761" actId="1076"/>
          <ac:picMkLst>
            <pc:docMk/>
            <pc:sldMk cId="1030631252" sldId="336"/>
            <ac:picMk id="17" creationId="{82CBE0C2-4230-4B80-BEE8-61B37EABC911}"/>
          </ac:picMkLst>
        </pc:picChg>
        <pc:picChg chg="mod">
          <ac:chgData name="Gagandeep Kaur" userId="e88d5a34b3a3feba" providerId="LiveId" clId="{2604CF3C-DBE0-4083-A834-CCA12F3082A3}" dt="2024-07-18T08:36:33.551" v="787" actId="1038"/>
          <ac:picMkLst>
            <pc:docMk/>
            <pc:sldMk cId="1030631252" sldId="336"/>
            <ac:picMk id="18" creationId="{0D29E0E0-C081-4B79-9318-0C8B327DD0E8}"/>
          </ac:picMkLst>
        </pc:picChg>
        <pc:picChg chg="mod">
          <ac:chgData name="Gagandeep Kaur" userId="e88d5a34b3a3feba" providerId="LiveId" clId="{2604CF3C-DBE0-4083-A834-CCA12F3082A3}" dt="2024-07-18T08:36:05.128" v="757" actId="1038"/>
          <ac:picMkLst>
            <pc:docMk/>
            <pc:sldMk cId="1030631252" sldId="336"/>
            <ac:picMk id="19" creationId="{2DC41B28-47F4-4F75-BEC6-590D645E1860}"/>
          </ac:picMkLst>
        </pc:picChg>
        <pc:picChg chg="mod">
          <ac:chgData name="Gagandeep Kaur" userId="e88d5a34b3a3feba" providerId="LiveId" clId="{2604CF3C-DBE0-4083-A834-CCA12F3082A3}" dt="2024-07-18T08:36:18.492" v="762" actId="1076"/>
          <ac:picMkLst>
            <pc:docMk/>
            <pc:sldMk cId="1030631252" sldId="336"/>
            <ac:picMk id="20" creationId="{F7C10BB0-668D-40E2-ABB3-2D7D78EE46F1}"/>
          </ac:picMkLst>
        </pc:picChg>
        <pc:picChg chg="mod">
          <ac:chgData name="Gagandeep Kaur" userId="e88d5a34b3a3feba" providerId="LiveId" clId="{2604CF3C-DBE0-4083-A834-CCA12F3082A3}" dt="2024-07-18T08:36:46.073" v="808" actId="1038"/>
          <ac:picMkLst>
            <pc:docMk/>
            <pc:sldMk cId="1030631252" sldId="336"/>
            <ac:picMk id="21" creationId="{498DB6F5-8173-4306-979D-50A8B2C2BD1D}"/>
          </ac:picMkLst>
        </pc:picChg>
        <pc:picChg chg="mod">
          <ac:chgData name="Gagandeep Kaur" userId="e88d5a34b3a3feba" providerId="LiveId" clId="{2604CF3C-DBE0-4083-A834-CCA12F3082A3}" dt="2024-07-18T08:36:22.995" v="763" actId="1076"/>
          <ac:picMkLst>
            <pc:docMk/>
            <pc:sldMk cId="1030631252" sldId="336"/>
            <ac:picMk id="25" creationId="{08453DCD-44AD-4544-BBA6-7E34B79A6F83}"/>
          </ac:picMkLst>
        </pc:picChg>
        <pc:picChg chg="mod">
          <ac:chgData name="Gagandeep Kaur" userId="e88d5a34b3a3feba" providerId="LiveId" clId="{2604CF3C-DBE0-4083-A834-CCA12F3082A3}" dt="2024-07-18T08:36:31.253" v="777" actId="1038"/>
          <ac:picMkLst>
            <pc:docMk/>
            <pc:sldMk cId="1030631252" sldId="336"/>
            <ac:picMk id="27" creationId="{38716590-F657-4DB1-9B92-925B604265ED}"/>
          </ac:picMkLst>
        </pc:picChg>
        <pc:picChg chg="mod">
          <ac:chgData name="Gagandeep Kaur" userId="e88d5a34b3a3feba" providerId="LiveId" clId="{2604CF3C-DBE0-4083-A834-CCA12F3082A3}" dt="2024-07-18T08:36:26.198" v="764" actId="1076"/>
          <ac:picMkLst>
            <pc:docMk/>
            <pc:sldMk cId="1030631252" sldId="336"/>
            <ac:picMk id="29" creationId="{C03DA79E-FA0D-4AF3-9343-0A186BAAEB8D}"/>
          </ac:picMkLst>
        </pc:picChg>
      </pc:sldChg>
      <pc:sldChg chg="modSp mod">
        <pc:chgData name="Gagandeep Kaur" userId="e88d5a34b3a3feba" providerId="LiveId" clId="{2604CF3C-DBE0-4083-A834-CCA12F3082A3}" dt="2024-07-18T08:40:04.109" v="842" actId="14100"/>
        <pc:sldMkLst>
          <pc:docMk/>
          <pc:sldMk cId="430124379" sldId="337"/>
        </pc:sldMkLst>
        <pc:spChg chg="mod">
          <ac:chgData name="Gagandeep Kaur" userId="e88d5a34b3a3feba" providerId="LiveId" clId="{2604CF3C-DBE0-4083-A834-CCA12F3082A3}" dt="2024-07-18T08:40:04.109" v="842" actId="14100"/>
          <ac:spMkLst>
            <pc:docMk/>
            <pc:sldMk cId="430124379" sldId="337"/>
            <ac:spMk id="23" creationId="{04AFF059-F500-4F34-8C59-AA13B78767D5}"/>
          </ac:spMkLst>
        </pc:spChg>
      </pc:sldChg>
      <pc:sldChg chg="addSp delSp modSp add del mod">
        <pc:chgData name="Gagandeep Kaur" userId="e88d5a34b3a3feba" providerId="LiveId" clId="{2604CF3C-DBE0-4083-A834-CCA12F3082A3}" dt="2024-07-18T08:30:56.526" v="467" actId="47"/>
        <pc:sldMkLst>
          <pc:docMk/>
          <pc:sldMk cId="0" sldId="339"/>
        </pc:sldMkLst>
        <pc:spChg chg="add mod">
          <ac:chgData name="Gagandeep Kaur" userId="e88d5a34b3a3feba" providerId="LiveId" clId="{2604CF3C-DBE0-4083-A834-CCA12F3082A3}" dt="2024-07-17T21:18:24.663" v="301"/>
          <ac:spMkLst>
            <pc:docMk/>
            <pc:sldMk cId="0" sldId="339"/>
            <ac:spMk id="2" creationId="{9AFA4B92-1279-1572-46B4-E5DBD6CE1292}"/>
          </ac:spMkLst>
        </pc:spChg>
        <pc:spChg chg="add mod">
          <ac:chgData name="Gagandeep Kaur" userId="e88d5a34b3a3feba" providerId="LiveId" clId="{2604CF3C-DBE0-4083-A834-CCA12F3082A3}" dt="2024-07-17T21:20:13.089" v="306"/>
          <ac:spMkLst>
            <pc:docMk/>
            <pc:sldMk cId="0" sldId="339"/>
            <ac:spMk id="3" creationId="{AB88C871-A2FE-13E2-3AC8-AB3F546AD5B9}"/>
          </ac:spMkLst>
        </pc:spChg>
        <pc:spChg chg="mod">
          <ac:chgData name="Gagandeep Kaur" userId="e88d5a34b3a3feba" providerId="LiveId" clId="{2604CF3C-DBE0-4083-A834-CCA12F3082A3}" dt="2024-07-17T21:19:48.169" v="304"/>
          <ac:spMkLst>
            <pc:docMk/>
            <pc:sldMk cId="0" sldId="339"/>
            <ac:spMk id="314" creationId="{00000000-0000-0000-0000-000000000000}"/>
          </ac:spMkLst>
        </pc:spChg>
        <pc:spChg chg="del">
          <ac:chgData name="Gagandeep Kaur" userId="e88d5a34b3a3feba" providerId="LiveId" clId="{2604CF3C-DBE0-4083-A834-CCA12F3082A3}" dt="2024-07-17T21:18:23.963" v="300" actId="478"/>
          <ac:spMkLst>
            <pc:docMk/>
            <pc:sldMk cId="0" sldId="339"/>
            <ac:spMk id="315" creationId="{00000000-0000-0000-0000-000000000000}"/>
          </ac:spMkLst>
        </pc:spChg>
      </pc:sldChg>
      <pc:sldChg chg="addSp delSp modSp add mod">
        <pc:chgData name="Gagandeep Kaur" userId="e88d5a34b3a3feba" providerId="LiveId" clId="{2604CF3C-DBE0-4083-A834-CCA12F3082A3}" dt="2024-07-18T08:30:42.868" v="466" actId="20577"/>
        <pc:sldMkLst>
          <pc:docMk/>
          <pc:sldMk cId="656971662" sldId="800"/>
        </pc:sldMkLst>
        <pc:spChg chg="add mod">
          <ac:chgData name="Gagandeep Kaur" userId="e88d5a34b3a3feba" providerId="LiveId" clId="{2604CF3C-DBE0-4083-A834-CCA12F3082A3}" dt="2024-07-17T21:26:22.520" v="385" actId="20577"/>
          <ac:spMkLst>
            <pc:docMk/>
            <pc:sldMk cId="656971662" sldId="800"/>
            <ac:spMk id="2" creationId="{053CB47C-2FDB-D10A-4429-92E57EB31AE1}"/>
          </ac:spMkLst>
        </pc:spChg>
        <pc:spChg chg="add del mod">
          <ac:chgData name="Gagandeep Kaur" userId="e88d5a34b3a3feba" providerId="LiveId" clId="{2604CF3C-DBE0-4083-A834-CCA12F3082A3}" dt="2024-07-17T21:26:34.346" v="387" actId="478"/>
          <ac:spMkLst>
            <pc:docMk/>
            <pc:sldMk cId="656971662" sldId="800"/>
            <ac:spMk id="4" creationId="{14AE8ADF-F395-D2BF-3CAD-1470E58E0A2F}"/>
          </ac:spMkLst>
        </pc:spChg>
        <pc:spChg chg="add mod">
          <ac:chgData name="Gagandeep Kaur" userId="e88d5a34b3a3feba" providerId="LiveId" clId="{2604CF3C-DBE0-4083-A834-CCA12F3082A3}" dt="2024-07-17T21:27:39.374" v="424"/>
          <ac:spMkLst>
            <pc:docMk/>
            <pc:sldMk cId="656971662" sldId="800"/>
            <ac:spMk id="5" creationId="{6330F70E-65ED-CC7B-05D3-FFC220CAB584}"/>
          </ac:spMkLst>
        </pc:spChg>
        <pc:spChg chg="add mod">
          <ac:chgData name="Gagandeep Kaur" userId="e88d5a34b3a3feba" providerId="LiveId" clId="{2604CF3C-DBE0-4083-A834-CCA12F3082A3}" dt="2024-07-18T08:30:42.868" v="466" actId="20577"/>
          <ac:spMkLst>
            <pc:docMk/>
            <pc:sldMk cId="656971662" sldId="800"/>
            <ac:spMk id="6" creationId="{10092D62-54E2-B410-6512-4DF13883C0CB}"/>
          </ac:spMkLst>
        </pc:spChg>
        <pc:spChg chg="del mod">
          <ac:chgData name="Gagandeep Kaur" userId="e88d5a34b3a3feba" providerId="LiveId" clId="{2604CF3C-DBE0-4083-A834-CCA12F3082A3}" dt="2024-07-17T21:26:30.855" v="386" actId="478"/>
          <ac:spMkLst>
            <pc:docMk/>
            <pc:sldMk cId="656971662" sldId="800"/>
            <ac:spMk id="8" creationId="{B2AD4562-6488-57C5-CF83-8A2FB8D4030F}"/>
          </ac:spMkLst>
        </pc:spChg>
        <pc:spChg chg="del">
          <ac:chgData name="Gagandeep Kaur" userId="e88d5a34b3a3feba" providerId="LiveId" clId="{2604CF3C-DBE0-4083-A834-CCA12F3082A3}" dt="2024-07-17T21:27:06.835" v="418" actId="478"/>
          <ac:spMkLst>
            <pc:docMk/>
            <pc:sldMk cId="656971662" sldId="800"/>
            <ac:spMk id="13" creationId="{FB3F5466-07F5-4CCA-D045-203D62BD0CC7}"/>
          </ac:spMkLst>
        </pc:spChg>
        <pc:grpChg chg="mod">
          <ac:chgData name="Gagandeep Kaur" userId="e88d5a34b3a3feba" providerId="LiveId" clId="{2604CF3C-DBE0-4083-A834-CCA12F3082A3}" dt="2024-07-17T21:27:13.343" v="419" actId="1076"/>
          <ac:grpSpMkLst>
            <pc:docMk/>
            <pc:sldMk cId="656971662" sldId="800"/>
            <ac:grpSpMk id="33" creationId="{A590CFE1-89A4-374B-DD05-B00D083DB549}"/>
          </ac:grpSpMkLst>
        </pc:grpChg>
        <pc:picChg chg="mod">
          <ac:chgData name="Gagandeep Kaur" userId="e88d5a34b3a3feba" providerId="LiveId" clId="{2604CF3C-DBE0-4083-A834-CCA12F3082A3}" dt="2024-07-17T21:27:30.350" v="423" actId="1076"/>
          <ac:picMkLst>
            <pc:docMk/>
            <pc:sldMk cId="656971662" sldId="800"/>
            <ac:picMk id="17" creationId="{75DDF87C-74F9-CC78-B1CF-4B2C02BE8EDC}"/>
          </ac:picMkLst>
        </pc:picChg>
      </pc:sldChg>
    </pc:docChg>
  </pc:docChgLst>
  <pc:docChgLst>
    <pc:chgData name="Gagandeep Kaur" userId="e88d5a34b3a3feba" providerId="LiveId" clId="{ABEF4CFD-B891-49A5-851C-7D083EFFD7A6}"/>
    <pc:docChg chg="undo custSel modSld">
      <pc:chgData name="Gagandeep Kaur" userId="e88d5a34b3a3feba" providerId="LiveId" clId="{ABEF4CFD-B891-49A5-851C-7D083EFFD7A6}" dt="2023-06-15T13:12:12.873" v="331" actId="14100"/>
      <pc:docMkLst>
        <pc:docMk/>
      </pc:docMkLst>
      <pc:sldChg chg="modSp mod">
        <pc:chgData name="Gagandeep Kaur" userId="e88d5a34b3a3feba" providerId="LiveId" clId="{ABEF4CFD-B891-49A5-851C-7D083EFFD7A6}" dt="2023-06-15T11:59:09.077" v="275" actId="1035"/>
        <pc:sldMkLst>
          <pc:docMk/>
          <pc:sldMk cId="3104789354" sldId="286"/>
        </pc:sldMkLst>
        <pc:spChg chg="mod">
          <ac:chgData name="Gagandeep Kaur" userId="e88d5a34b3a3feba" providerId="LiveId" clId="{ABEF4CFD-B891-49A5-851C-7D083EFFD7A6}" dt="2023-06-15T11:59:06.507" v="267" actId="1076"/>
          <ac:spMkLst>
            <pc:docMk/>
            <pc:sldMk cId="3104789354" sldId="286"/>
            <ac:spMk id="17" creationId="{5F447716-AEE4-E10B-B39B-7C07ED0523F0}"/>
          </ac:spMkLst>
        </pc:spChg>
        <pc:picChg chg="mod">
          <ac:chgData name="Gagandeep Kaur" userId="e88d5a34b3a3feba" providerId="LiveId" clId="{ABEF4CFD-B891-49A5-851C-7D083EFFD7A6}" dt="2023-06-15T10:13:35.504" v="133" actId="1038"/>
          <ac:picMkLst>
            <pc:docMk/>
            <pc:sldMk cId="3104789354" sldId="286"/>
            <ac:picMk id="14" creationId="{1379E7B1-78BA-19E3-EF35-B303F968F9F1}"/>
          </ac:picMkLst>
        </pc:picChg>
        <pc:picChg chg="mod">
          <ac:chgData name="Gagandeep Kaur" userId="e88d5a34b3a3feba" providerId="LiveId" clId="{ABEF4CFD-B891-49A5-851C-7D083EFFD7A6}" dt="2023-06-15T11:59:09.077" v="275" actId="1035"/>
          <ac:picMkLst>
            <pc:docMk/>
            <pc:sldMk cId="3104789354" sldId="286"/>
            <ac:picMk id="16" creationId="{9E73E242-9739-6059-3F32-5E3C3EB527F9}"/>
          </ac:picMkLst>
        </pc:picChg>
        <pc:picChg chg="mod">
          <ac:chgData name="Gagandeep Kaur" userId="e88d5a34b3a3feba" providerId="LiveId" clId="{ABEF4CFD-B891-49A5-851C-7D083EFFD7A6}" dt="2023-06-15T10:13:32.171" v="119" actId="1038"/>
          <ac:picMkLst>
            <pc:docMk/>
            <pc:sldMk cId="3104789354" sldId="286"/>
            <ac:picMk id="19" creationId="{6630CDC8-8168-E493-7843-CA51E4C943DF}"/>
          </ac:picMkLst>
        </pc:picChg>
      </pc:sldChg>
      <pc:sldChg chg="modSp mod">
        <pc:chgData name="Gagandeep Kaur" userId="e88d5a34b3a3feba" providerId="LiveId" clId="{ABEF4CFD-B891-49A5-851C-7D083EFFD7A6}" dt="2023-06-15T13:12:12.873" v="331" actId="14100"/>
        <pc:sldMkLst>
          <pc:docMk/>
          <pc:sldMk cId="4181375244" sldId="297"/>
        </pc:sldMkLst>
        <pc:spChg chg="mod">
          <ac:chgData name="Gagandeep Kaur" userId="e88d5a34b3a3feba" providerId="LiveId" clId="{ABEF4CFD-B891-49A5-851C-7D083EFFD7A6}" dt="2023-06-15T13:12:12.873" v="331" actId="14100"/>
          <ac:spMkLst>
            <pc:docMk/>
            <pc:sldMk cId="4181375244" sldId="297"/>
            <ac:spMk id="17" creationId="{5F447716-AEE4-E10B-B39B-7C07ED0523F0}"/>
          </ac:spMkLst>
        </pc:spChg>
      </pc:sldChg>
      <pc:sldChg chg="modSp mod">
        <pc:chgData name="Gagandeep Kaur" userId="e88d5a34b3a3feba" providerId="LiveId" clId="{ABEF4CFD-B891-49A5-851C-7D083EFFD7A6}" dt="2023-06-15T10:27:18.644" v="156" actId="1076"/>
        <pc:sldMkLst>
          <pc:docMk/>
          <pc:sldMk cId="268928555" sldId="301"/>
        </pc:sldMkLst>
        <pc:spChg chg="mod">
          <ac:chgData name="Gagandeep Kaur" userId="e88d5a34b3a3feba" providerId="LiveId" clId="{ABEF4CFD-B891-49A5-851C-7D083EFFD7A6}" dt="2023-06-15T10:27:18.644" v="156" actId="1076"/>
          <ac:spMkLst>
            <pc:docMk/>
            <pc:sldMk cId="268928555" sldId="301"/>
            <ac:spMk id="6" creationId="{50A6E5C3-915D-1F8D-113D-AC2F7DAE8011}"/>
          </ac:spMkLst>
        </pc:spChg>
      </pc:sldChg>
      <pc:sldChg chg="addSp delSp modSp mod modClrScheme addAnim delAnim modAnim chgLayout">
        <pc:chgData name="Gagandeep Kaur" userId="e88d5a34b3a3feba" providerId="LiveId" clId="{ABEF4CFD-B891-49A5-851C-7D083EFFD7A6}" dt="2023-06-15T12:45:47.949" v="330" actId="1076"/>
        <pc:sldMkLst>
          <pc:docMk/>
          <pc:sldMk cId="2555591939" sldId="304"/>
        </pc:sldMkLst>
        <pc:spChg chg="mod ord">
          <ac:chgData name="Gagandeep Kaur" userId="e88d5a34b3a3feba" providerId="LiveId" clId="{ABEF4CFD-B891-49A5-851C-7D083EFFD7A6}" dt="2023-06-15T12:44:42.181" v="318" actId="700"/>
          <ac:spMkLst>
            <pc:docMk/>
            <pc:sldMk cId="2555591939" sldId="304"/>
            <ac:spMk id="2" creationId="{93B1187B-52FE-09A9-C7AF-7DEC191B7F91}"/>
          </ac:spMkLst>
        </pc:spChg>
        <pc:spChg chg="mod ord">
          <ac:chgData name="Gagandeep Kaur" userId="e88d5a34b3a3feba" providerId="LiveId" clId="{ABEF4CFD-B891-49A5-851C-7D083EFFD7A6}" dt="2023-06-15T12:44:42.181" v="318" actId="700"/>
          <ac:spMkLst>
            <pc:docMk/>
            <pc:sldMk cId="2555591939" sldId="304"/>
            <ac:spMk id="8" creationId="{FD9D861D-207C-73B5-1CD1-7A9AF7C46DBE}"/>
          </ac:spMkLst>
        </pc:spChg>
        <pc:spChg chg="mod ord">
          <ac:chgData name="Gagandeep Kaur" userId="e88d5a34b3a3feba" providerId="LiveId" clId="{ABEF4CFD-B891-49A5-851C-7D083EFFD7A6}" dt="2023-06-15T12:44:42.181" v="318" actId="700"/>
          <ac:spMkLst>
            <pc:docMk/>
            <pc:sldMk cId="2555591939" sldId="304"/>
            <ac:spMk id="10" creationId="{2584E677-577C-0996-3890-19498F8F02D6}"/>
          </ac:spMkLst>
        </pc:spChg>
        <pc:spChg chg="mod">
          <ac:chgData name="Gagandeep Kaur" userId="e88d5a34b3a3feba" providerId="LiveId" clId="{ABEF4CFD-B891-49A5-851C-7D083EFFD7A6}" dt="2023-06-15T12:45:47.949" v="330" actId="1076"/>
          <ac:spMkLst>
            <pc:docMk/>
            <pc:sldMk cId="2555591939" sldId="304"/>
            <ac:spMk id="14" creationId="{FDE8BD12-D89B-060F-A38D-97E7A8363AB8}"/>
          </ac:spMkLst>
        </pc:spChg>
        <pc:spChg chg="add del mod">
          <ac:chgData name="Gagandeep Kaur" userId="e88d5a34b3a3feba" providerId="LiveId" clId="{ABEF4CFD-B891-49A5-851C-7D083EFFD7A6}" dt="2023-06-15T12:43:40.732" v="305" actId="478"/>
          <ac:spMkLst>
            <pc:docMk/>
            <pc:sldMk cId="2555591939" sldId="304"/>
            <ac:spMk id="19" creationId="{8A0AF738-530F-3B62-2B49-A48A4F5A1F48}"/>
          </ac:spMkLst>
        </pc:spChg>
        <pc:spChg chg="add del mod">
          <ac:chgData name="Gagandeep Kaur" userId="e88d5a34b3a3feba" providerId="LiveId" clId="{ABEF4CFD-B891-49A5-851C-7D083EFFD7A6}" dt="2023-06-15T12:44:42.181" v="318" actId="700"/>
          <ac:spMkLst>
            <pc:docMk/>
            <pc:sldMk cId="2555591939" sldId="304"/>
            <ac:spMk id="21" creationId="{B18C06AB-B35D-3BF2-8D4A-56D6EEC2F1E1}"/>
          </ac:spMkLst>
        </pc:spChg>
        <pc:picChg chg="add del mod">
          <ac:chgData name="Gagandeep Kaur" userId="e88d5a34b3a3feba" providerId="LiveId" clId="{ABEF4CFD-B891-49A5-851C-7D083EFFD7A6}" dt="2023-06-15T12:34:37.861" v="288" actId="478"/>
          <ac:picMkLst>
            <pc:docMk/>
            <pc:sldMk cId="2555591939" sldId="304"/>
            <ac:picMk id="5" creationId="{C2B6B4EF-AF21-43DB-073F-DE372CEDCA11}"/>
          </ac:picMkLst>
        </pc:picChg>
        <pc:picChg chg="mod">
          <ac:chgData name="Gagandeep Kaur" userId="e88d5a34b3a3feba" providerId="LiveId" clId="{ABEF4CFD-B891-49A5-851C-7D083EFFD7A6}" dt="2023-06-15T12:45:21.024" v="328" actId="1076"/>
          <ac:picMkLst>
            <pc:docMk/>
            <pc:sldMk cId="2555591939" sldId="304"/>
            <ac:picMk id="7" creationId="{D37D7573-F007-1FAE-5865-0FAD09F43598}"/>
          </ac:picMkLst>
        </pc:picChg>
        <pc:picChg chg="add del">
          <ac:chgData name="Gagandeep Kaur" userId="e88d5a34b3a3feba" providerId="LiveId" clId="{ABEF4CFD-B891-49A5-851C-7D083EFFD7A6}" dt="2023-06-15T12:43:43.247" v="306" actId="478"/>
          <ac:picMkLst>
            <pc:docMk/>
            <pc:sldMk cId="2555591939" sldId="304"/>
            <ac:picMk id="9" creationId="{BD515F01-8616-86BA-9284-853AAF4CF830}"/>
          </ac:picMkLst>
        </pc:picChg>
        <pc:picChg chg="add del mod">
          <ac:chgData name="Gagandeep Kaur" userId="e88d5a34b3a3feba" providerId="LiveId" clId="{ABEF4CFD-B891-49A5-851C-7D083EFFD7A6}" dt="2023-06-15T12:35:22.062" v="294" actId="478"/>
          <ac:picMkLst>
            <pc:docMk/>
            <pc:sldMk cId="2555591939" sldId="304"/>
            <ac:picMk id="13" creationId="{1F060BF2-16A3-477F-F6B9-30EC0BEE7C1A}"/>
          </ac:picMkLst>
        </pc:picChg>
        <pc:picChg chg="mod">
          <ac:chgData name="Gagandeep Kaur" userId="e88d5a34b3a3feba" providerId="LiveId" clId="{ABEF4CFD-B891-49A5-851C-7D083EFFD7A6}" dt="2023-06-15T12:45:24.815" v="329" actId="1076"/>
          <ac:picMkLst>
            <pc:docMk/>
            <pc:sldMk cId="2555591939" sldId="304"/>
            <ac:picMk id="15" creationId="{81F8E40D-77F0-A24A-9EBD-D07FDF7412CB}"/>
          </ac:picMkLst>
        </pc:picChg>
        <pc:picChg chg="add mod">
          <ac:chgData name="Gagandeep Kaur" userId="e88d5a34b3a3feba" providerId="LiveId" clId="{ABEF4CFD-B891-49A5-851C-7D083EFFD7A6}" dt="2023-06-15T12:44:49.899" v="320" actId="1076"/>
          <ac:picMkLst>
            <pc:docMk/>
            <pc:sldMk cId="2555591939" sldId="304"/>
            <ac:picMk id="17" creationId="{2E3ABA6B-4FCB-73A4-5A94-997EB76D50F8}"/>
          </ac:picMkLst>
        </pc:picChg>
      </pc:sldChg>
      <pc:sldChg chg="addSp delSp modSp mod modAnim">
        <pc:chgData name="Gagandeep Kaur" userId="e88d5a34b3a3feba" providerId="LiveId" clId="{ABEF4CFD-B891-49A5-851C-7D083EFFD7A6}" dt="2023-06-15T10:30:07.746" v="264"/>
        <pc:sldMkLst>
          <pc:docMk/>
          <pc:sldMk cId="1173463651" sldId="305"/>
        </pc:sldMkLst>
        <pc:spChg chg="mod">
          <ac:chgData name="Gagandeep Kaur" userId="e88d5a34b3a3feba" providerId="LiveId" clId="{ABEF4CFD-B891-49A5-851C-7D083EFFD7A6}" dt="2023-06-15T10:23:53.950" v="150" actId="20577"/>
          <ac:spMkLst>
            <pc:docMk/>
            <pc:sldMk cId="1173463651" sldId="305"/>
            <ac:spMk id="2" creationId="{93B1187B-52FE-09A9-C7AF-7DEC191B7F91}"/>
          </ac:spMkLst>
        </pc:spChg>
        <pc:spChg chg="mod">
          <ac:chgData name="Gagandeep Kaur" userId="e88d5a34b3a3feba" providerId="LiveId" clId="{ABEF4CFD-B891-49A5-851C-7D083EFFD7A6}" dt="2023-06-15T10:23:55.248" v="151" actId="1076"/>
          <ac:spMkLst>
            <pc:docMk/>
            <pc:sldMk cId="1173463651" sldId="305"/>
            <ac:spMk id="5" creationId="{9B841BA5-0ED2-46DB-B985-014354A3D937}"/>
          </ac:spMkLst>
        </pc:spChg>
        <pc:spChg chg="mod">
          <ac:chgData name="Gagandeep Kaur" userId="e88d5a34b3a3feba" providerId="LiveId" clId="{ABEF4CFD-B891-49A5-851C-7D083EFFD7A6}" dt="2023-06-15T10:25:50.453" v="152"/>
          <ac:spMkLst>
            <pc:docMk/>
            <pc:sldMk cId="1173463651" sldId="305"/>
            <ac:spMk id="10" creationId="{5E0A3442-8054-C863-C280-80F4086D3C52}"/>
          </ac:spMkLst>
        </pc:spChg>
        <pc:spChg chg="add mod">
          <ac:chgData name="Gagandeep Kaur" userId="e88d5a34b3a3feba" providerId="LiveId" clId="{ABEF4CFD-B891-49A5-851C-7D083EFFD7A6}" dt="2023-06-15T10:29:34.286" v="263" actId="122"/>
          <ac:spMkLst>
            <pc:docMk/>
            <pc:sldMk cId="1173463651" sldId="305"/>
            <ac:spMk id="13" creationId="{30F876CD-E7C6-5283-19AD-8CDD7BEE1CBB}"/>
          </ac:spMkLst>
        </pc:spChg>
        <pc:grpChg chg="add del mod">
          <ac:chgData name="Gagandeep Kaur" userId="e88d5a34b3a3feba" providerId="LiveId" clId="{ABEF4CFD-B891-49A5-851C-7D083EFFD7A6}" dt="2023-06-15T10:25:53.717" v="153" actId="478"/>
          <ac:grpSpMkLst>
            <pc:docMk/>
            <pc:sldMk cId="1173463651" sldId="305"/>
            <ac:grpSpMk id="6" creationId="{963EFA1C-F57C-7B79-8EA3-5E70CDAD1BBB}"/>
          </ac:grpSpMkLst>
        </pc:grpChg>
        <pc:picChg chg="mod">
          <ac:chgData name="Gagandeep Kaur" userId="e88d5a34b3a3feba" providerId="LiveId" clId="{ABEF4CFD-B891-49A5-851C-7D083EFFD7A6}" dt="2023-06-15T10:25:50.453" v="152"/>
          <ac:picMkLst>
            <pc:docMk/>
            <pc:sldMk cId="1173463651" sldId="305"/>
            <ac:picMk id="7" creationId="{8F266251-3D33-36B9-A118-021101FCE028}"/>
          </ac:picMkLst>
        </pc:picChg>
        <pc:picChg chg="mod">
          <ac:chgData name="Gagandeep Kaur" userId="e88d5a34b3a3feba" providerId="LiveId" clId="{ABEF4CFD-B891-49A5-851C-7D083EFFD7A6}" dt="2023-06-15T10:25:50.453" v="152"/>
          <ac:picMkLst>
            <pc:docMk/>
            <pc:sldMk cId="1173463651" sldId="305"/>
            <ac:picMk id="8" creationId="{AEF158FE-38D1-1766-03B9-6460FF890324}"/>
          </ac:picMkLst>
        </pc:picChg>
        <pc:picChg chg="mod">
          <ac:chgData name="Gagandeep Kaur" userId="e88d5a34b3a3feba" providerId="LiveId" clId="{ABEF4CFD-B891-49A5-851C-7D083EFFD7A6}" dt="2023-06-15T10:25:50.453" v="152"/>
          <ac:picMkLst>
            <pc:docMk/>
            <pc:sldMk cId="1173463651" sldId="305"/>
            <ac:picMk id="9" creationId="{8B776DA3-0E93-2C3B-C369-8EA67807BED4}"/>
          </ac:picMkLst>
        </pc:picChg>
        <pc:picChg chg="add mod">
          <ac:chgData name="Gagandeep Kaur" userId="e88d5a34b3a3feba" providerId="LiveId" clId="{ABEF4CFD-B891-49A5-851C-7D083EFFD7A6}" dt="2023-06-15T10:27:06.721" v="155" actId="1076"/>
          <ac:picMkLst>
            <pc:docMk/>
            <pc:sldMk cId="1173463651" sldId="305"/>
            <ac:picMk id="12" creationId="{BD42A8E9-10CD-3A48-5C37-60F58DD1581C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6D3F8-AC9A-4553-AF1E-B0D88CD3BD1F}" type="datetimeFigureOut">
              <a:rPr lang="en-IN" smtClean="0"/>
              <a:t>19-07-2024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F94D2-C93D-49DA-AA5E-8A29566116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7292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82bd12142d_0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282bd12142d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96457-1D61-9F36-8461-6B22DFFA9A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3E9F67-DC74-59F1-E7BA-B6DAFEFB38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596EB-F556-BBE6-F846-2E3316A52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74838-B34F-1137-4F85-98AE97AA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B92ED-6F43-A9FC-318F-506F1F09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3852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348B1-2B83-6D60-7F2C-DC82E6411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CF2C6A-8B8D-0D01-A64B-4A3E07D22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1AF67-6178-BA71-7B2E-30869CF73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FCDC2-487D-020C-AA25-13A3B88FE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9F3B4-19EA-84C1-AFB0-9BB478CC5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7034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197E24-79C5-EF6F-C5E5-F9EE499B1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9ED521-A2EB-022D-2828-33CD400B7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8B439-A1A9-F8D1-CB1A-63352320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9FD5-D0C4-BB52-EC56-3C657C1B1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2AE9F-42CF-5F5B-B0AA-BA86C5766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424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CD283-9609-A609-D9DE-C14214F2A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0F640-4999-52D7-8122-1327CAF42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405B0-529C-009C-81E5-5F5463A4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77773-3C04-2D73-AE61-5B7E7D235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08361-F508-72CE-8E81-8BCCE5FC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969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4F86C-72E9-735C-37F0-667801FBB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4FF7-9769-EFC7-4865-581B155A6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B6166-1A6B-976D-33C4-BA2743105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E630E-950C-050D-FE3B-D10398BD1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DE2C0-4C19-C7B5-A098-8C1B6367C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6532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66C0-4C50-0EFB-5386-FD631501A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40A09-6F71-9FD5-525D-0F56120C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D0F691-2F52-79C0-E56B-A56BCB77FC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80590C-CFD1-00DB-CD35-CAD4846C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E03F7-5EAB-DE8A-EC2E-7C2D16F41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C5449-A93B-DAF6-E167-7F361D27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833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34A0F-C50D-6206-6C50-43E027C5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77897-E521-97C7-A3C9-00B910C36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F565B-32F0-0F3D-A107-51616B79F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FE7619-88B7-37F1-E3C2-B199C4E7CE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97DBFD-5D36-91AF-0EB9-0ED60431C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4CF391-FF3C-D449-D821-05B7151FB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83188E-746C-A26C-A84C-7070BA2C1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E5C3FF-D5C8-5E4D-07C3-4323948F8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340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6888A-286B-1FE3-17FA-E563671E3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4EEB3E-C0B4-2046-AF2E-2EE6C2D2F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833EA5-9DEC-345F-0F01-C5911805D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E7576B-495F-70F4-7C34-D8255D698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1525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34E80-16F3-2D06-15D7-6008799A7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6D3ABD-E090-EBEB-C04F-87FDAE4E7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EA171-A242-69A3-7100-1F8D9D4E7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719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6A430-AC2A-44AB-8C6A-B867F5152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531D1-4C05-A3FD-EFD8-85132BDE2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ECA4C-AC2D-0B8D-1A30-B0F8CDD8F5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AB666-4670-E0FA-3580-0F2542CF1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52F62-4992-C026-367B-E585E4060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A87F6-431D-55E9-FD8C-66AD2D025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647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A2CD-6F6A-F32A-59FD-18208F15A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836EAB-9951-071C-36E2-83D43FE925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6A77E-0857-97C9-1AC1-FF00DC97E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C8C3DB-6ADA-53A9-5DCF-CC229129D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6F088-D140-F211-986A-FF0A3ED3F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Gagandeep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7A72EB-6A74-7903-E8AD-B30FD2C86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056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26D27F-47CC-91F9-07E3-44B2CFDA4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498190-4156-C76F-A70C-5A67B265B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71903-3922-E303-13A7-804F29E78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Gagandeep Kaur 6/16/2023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2ECBC-6B0B-E334-F275-DF9BABFDE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/>
              <a:t>Gagandeep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2FB5E-C988-687B-3F43-E4A1A81EF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82A7D-5236-4534-8472-F71004FE34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990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tiff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91579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IN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 tuning in Metamaterial-inspired resonators</a:t>
            </a:r>
            <a:br>
              <a:rPr lang="en-IN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IN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3BB96BA-2974-C6B4-6C80-B64848850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53722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IN" dirty="0"/>
              <a:t>Gagandeep Kaur</a:t>
            </a:r>
          </a:p>
          <a:p>
            <a:r>
              <a:rPr lang="en-IN" dirty="0"/>
              <a:t>gagandeep.kaur@fysik.su.se</a:t>
            </a:r>
          </a:p>
          <a:p>
            <a:r>
              <a:rPr lang="en-IN" dirty="0"/>
              <a:t>ICHEP 2024</a:t>
            </a:r>
          </a:p>
          <a:p>
            <a:r>
              <a:rPr lang="en-IN" dirty="0"/>
              <a:t>19 July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EA0C156-04E7-5BC6-061A-3122A9ECE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</a:t>
            </a:fld>
            <a:endParaRPr lang="en-I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E2B614-1EF4-066F-BDD2-855607A8A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6846" y="87570"/>
            <a:ext cx="1620000" cy="162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90157D-34F0-0AE0-DB27-012CDE0CCEF2}"/>
              </a:ext>
            </a:extLst>
          </p:cNvPr>
          <p:cNvSpPr txBox="1"/>
          <p:nvPr/>
        </p:nvSpPr>
        <p:spPr>
          <a:xfrm>
            <a:off x="109057" y="5789752"/>
            <a:ext cx="228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Funding provided by:</a:t>
            </a:r>
            <a:endParaRPr lang="is-I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74DF9E-3277-4AB1-A483-8845ED56E4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099" y="5372419"/>
            <a:ext cx="8355901" cy="116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30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Tunable</a:t>
            </a:r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prototype: First tuning mechanism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66624"/>
            <a:ext cx="2743200" cy="365125"/>
          </a:xfrm>
        </p:spPr>
        <p:txBody>
          <a:bodyPr/>
          <a:lstStyle/>
          <a:p>
            <a:fld id="{96482A7D-5236-4534-8472-F71004FE3430}" type="slidenum">
              <a:rPr lang="en-IN" smtClean="0"/>
              <a:t>10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9" name="Google Shape;272;p37">
            <a:extLst>
              <a:ext uri="{FF2B5EF4-FFF2-40B4-BE49-F238E27FC236}">
                <a16:creationId xmlns:a16="http://schemas.microsoft.com/office/drawing/2014/main" id="{1D929870-7455-44EC-AB77-D4AD941A173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03465" y="1592494"/>
            <a:ext cx="4801252" cy="3554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73;p37" descr="Изображение выглядит как другой, цвета, цветной&#10;&#10;Автоматически созданное описание">
            <a:extLst>
              <a:ext uri="{FF2B5EF4-FFF2-40B4-BE49-F238E27FC236}">
                <a16:creationId xmlns:a16="http://schemas.microsoft.com/office/drawing/2014/main" id="{1E2C8A43-AB5C-4314-A855-CFA1B604E2E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4717" y="1458933"/>
            <a:ext cx="4746866" cy="344716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274;p37">
            <a:extLst>
              <a:ext uri="{FF2B5EF4-FFF2-40B4-BE49-F238E27FC236}">
                <a16:creationId xmlns:a16="http://schemas.microsoft.com/office/drawing/2014/main" id="{3189C8CE-C102-4D41-AAB3-34A0E1CB9D5B}"/>
              </a:ext>
            </a:extLst>
          </p:cNvPr>
          <p:cNvSpPr txBox="1"/>
          <p:nvPr/>
        </p:nvSpPr>
        <p:spPr>
          <a:xfrm>
            <a:off x="-69264" y="4338926"/>
            <a:ext cx="2554322" cy="37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i="1" dirty="0">
                <a:solidFill>
                  <a:schemeClr val="dk1"/>
                </a:solidFill>
                <a:latin typeface="Oi"/>
                <a:ea typeface="Oi"/>
                <a:cs typeface="Oi"/>
                <a:sym typeface="Oi"/>
              </a:rPr>
              <a:t>    </a:t>
            </a:r>
            <a:r>
              <a:rPr lang="en" i="1" dirty="0">
                <a:solidFill>
                  <a:schemeClr val="dk1"/>
                </a:solidFill>
              </a:rPr>
              <a:t> Rustam </a:t>
            </a:r>
            <a:r>
              <a:rPr lang="en" dirty="0">
                <a:solidFill>
                  <a:srgbClr val="222222"/>
                </a:solidFill>
                <a:highlight>
                  <a:srgbClr val="FFFFFF"/>
                </a:highlight>
              </a:rPr>
              <a:t>Balafendiev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F8A6FB-EBA0-E0DE-E38F-89A91EBEA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82" y="2611329"/>
            <a:ext cx="1679718" cy="167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8E23F7-EC67-3C67-F68F-BB9FE4555260}"/>
              </a:ext>
            </a:extLst>
          </p:cNvPr>
          <p:cNvSpPr txBox="1"/>
          <p:nvPr/>
        </p:nvSpPr>
        <p:spPr>
          <a:xfrm>
            <a:off x="2794570" y="5576457"/>
            <a:ext cx="7705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R&amp;D at Stockholm University, guided by theory and simulations from the  ITMO/St. Petersburg group (</a:t>
            </a:r>
            <a:r>
              <a:rPr lang="en-US" sz="1800" b="1" i="0" u="none" strike="noStrike" dirty="0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n-US" sz="1800" b="1" i="0" u="none" strike="noStrike" dirty="0" err="1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Balafendiev</a:t>
            </a:r>
            <a:r>
              <a:rPr lang="en-US" sz="1800" b="1" i="0" u="none" strike="noStrike" dirty="0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P. Belov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sz="1800" b="0" i="0" u="none" strike="noStrike" dirty="0" err="1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Gorlach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et al.)</a:t>
            </a:r>
            <a:endParaRPr lang="en-US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18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Translational design: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11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16" name="Google Shape;306;p40">
            <a:extLst>
              <a:ext uri="{FF2B5EF4-FFF2-40B4-BE49-F238E27FC236}">
                <a16:creationId xmlns:a16="http://schemas.microsoft.com/office/drawing/2014/main" id="{0D92B2AB-1ABC-4631-9546-F68B68511DF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46343" y="1473670"/>
            <a:ext cx="2024540" cy="2329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307;p40">
            <a:extLst>
              <a:ext uri="{FF2B5EF4-FFF2-40B4-BE49-F238E27FC236}">
                <a16:creationId xmlns:a16="http://schemas.microsoft.com/office/drawing/2014/main" id="{82CBE0C2-4230-4B80-BEE8-61B37EABC91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6934" y="1473670"/>
            <a:ext cx="1990162" cy="2323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96;p39">
            <a:extLst>
              <a:ext uri="{FF2B5EF4-FFF2-40B4-BE49-F238E27FC236}">
                <a16:creationId xmlns:a16="http://schemas.microsoft.com/office/drawing/2014/main" id="{0D29E0E0-C081-4B79-9318-0C8B327DD0E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t="-490" r="17029"/>
          <a:stretch/>
        </p:blipFill>
        <p:spPr>
          <a:xfrm>
            <a:off x="2818727" y="3803335"/>
            <a:ext cx="2095105" cy="2151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308;p40">
            <a:extLst>
              <a:ext uri="{FF2B5EF4-FFF2-40B4-BE49-F238E27FC236}">
                <a16:creationId xmlns:a16="http://schemas.microsoft.com/office/drawing/2014/main" id="{2DC41B28-47F4-4F75-BEC6-590D645E186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t="742" r="17942"/>
          <a:stretch/>
        </p:blipFill>
        <p:spPr>
          <a:xfrm>
            <a:off x="5714568" y="3803335"/>
            <a:ext cx="2065724" cy="2142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309;p40">
            <a:extLst>
              <a:ext uri="{FF2B5EF4-FFF2-40B4-BE49-F238E27FC236}">
                <a16:creationId xmlns:a16="http://schemas.microsoft.com/office/drawing/2014/main" id="{F7C10BB0-668D-40E2-ABB3-2D7D78EE46F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l="11496" t="1654" r="18858" b="8811"/>
          <a:stretch/>
        </p:blipFill>
        <p:spPr>
          <a:xfrm>
            <a:off x="5755966" y="3796737"/>
            <a:ext cx="1971130" cy="205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84;p38">
            <a:extLst>
              <a:ext uri="{FF2B5EF4-FFF2-40B4-BE49-F238E27FC236}">
                <a16:creationId xmlns:a16="http://schemas.microsoft.com/office/drawing/2014/main" id="{498DB6F5-8173-4306-979D-50A8B2C2BD1D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2521" y="1480268"/>
            <a:ext cx="2018812" cy="232306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82;p38">
            <a:extLst>
              <a:ext uri="{FF2B5EF4-FFF2-40B4-BE49-F238E27FC236}">
                <a16:creationId xmlns:a16="http://schemas.microsoft.com/office/drawing/2014/main" id="{C15AAB7C-AE2C-4666-9A8B-76362D3CA52E}"/>
              </a:ext>
            </a:extLst>
          </p:cNvPr>
          <p:cNvSpPr txBox="1"/>
          <p:nvPr/>
        </p:nvSpPr>
        <p:spPr>
          <a:xfrm>
            <a:off x="500794" y="1167309"/>
            <a:ext cx="1426128" cy="30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7X6 design</a:t>
            </a:r>
            <a:endParaRPr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AFF059-F500-4F34-8C59-AA13B78767D5}"/>
              </a:ext>
            </a:extLst>
          </p:cNvPr>
          <p:cNvSpPr txBox="1"/>
          <p:nvPr/>
        </p:nvSpPr>
        <p:spPr>
          <a:xfrm>
            <a:off x="157019" y="4043291"/>
            <a:ext cx="2470678" cy="189474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Metal discontinuities causes mode mixing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Symmetry of design is critical for uniform field distribution</a:t>
            </a:r>
          </a:p>
        </p:txBody>
      </p:sp>
      <p:pic>
        <p:nvPicPr>
          <p:cNvPr id="25" name="Google Shape;318;p41">
            <a:extLst>
              <a:ext uri="{FF2B5EF4-FFF2-40B4-BE49-F238E27FC236}">
                <a16:creationId xmlns:a16="http://schemas.microsoft.com/office/drawing/2014/main" id="{08453DCD-44AD-4544-BBA6-7E34B79A6F8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77200" y="1403879"/>
            <a:ext cx="2362826" cy="232346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82;p38">
            <a:extLst>
              <a:ext uri="{FF2B5EF4-FFF2-40B4-BE49-F238E27FC236}">
                <a16:creationId xmlns:a16="http://schemas.microsoft.com/office/drawing/2014/main" id="{E115D0E5-79B5-4FE1-B37C-DCF294978230}"/>
              </a:ext>
            </a:extLst>
          </p:cNvPr>
          <p:cNvSpPr txBox="1"/>
          <p:nvPr/>
        </p:nvSpPr>
        <p:spPr>
          <a:xfrm>
            <a:off x="3065482" y="1152065"/>
            <a:ext cx="1426128" cy="30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6X6 design</a:t>
            </a:r>
            <a:endParaRPr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" name="Google Shape;294;p39">
            <a:extLst>
              <a:ext uri="{FF2B5EF4-FFF2-40B4-BE49-F238E27FC236}">
                <a16:creationId xmlns:a16="http://schemas.microsoft.com/office/drawing/2014/main" id="{38716590-F657-4DB1-9B92-925B604265E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809101" y="1471146"/>
            <a:ext cx="2103582" cy="234130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2;p38">
            <a:extLst>
              <a:ext uri="{FF2B5EF4-FFF2-40B4-BE49-F238E27FC236}">
                <a16:creationId xmlns:a16="http://schemas.microsoft.com/office/drawing/2014/main" id="{DBC55407-402D-4986-A17B-A1CA612ABA2D}"/>
              </a:ext>
            </a:extLst>
          </p:cNvPr>
          <p:cNvSpPr txBox="1"/>
          <p:nvPr/>
        </p:nvSpPr>
        <p:spPr>
          <a:xfrm>
            <a:off x="5977469" y="1097599"/>
            <a:ext cx="1426128" cy="30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8X8 designs</a:t>
            </a:r>
            <a:endParaRPr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20;p41">
            <a:extLst>
              <a:ext uri="{FF2B5EF4-FFF2-40B4-BE49-F238E27FC236}">
                <a16:creationId xmlns:a16="http://schemas.microsoft.com/office/drawing/2014/main" id="{C03DA79E-FA0D-4AF3-9343-0A186BAAEB8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0">
            <a:alphaModFix/>
          </a:blip>
          <a:srcRect t="3027" r="14170" b="-1"/>
          <a:stretch/>
        </p:blipFill>
        <p:spPr>
          <a:xfrm>
            <a:off x="5714568" y="3796737"/>
            <a:ext cx="2166000" cy="21327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114594-F72C-B6EA-D96D-B4E1FE71FC6C}"/>
              </a:ext>
            </a:extLst>
          </p:cNvPr>
          <p:cNvSpPr txBox="1"/>
          <p:nvPr/>
        </p:nvSpPr>
        <p:spPr>
          <a:xfrm>
            <a:off x="8551347" y="2635203"/>
            <a:ext cx="3223040" cy="169277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Static design vs tunable: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Quality factor: ~4500 for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static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~1500 to 2500 for tunable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designs</a:t>
            </a:r>
          </a:p>
        </p:txBody>
      </p:sp>
    </p:spTree>
    <p:extLst>
      <p:ext uri="{BB962C8B-B14F-4D97-AF65-F5344CB8AC3E}">
        <p14:creationId xmlns:p14="http://schemas.microsoft.com/office/powerpoint/2010/main" val="103063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Translational prototype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12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AFF059-F500-4F34-8C59-AA13B78767D5}"/>
              </a:ext>
            </a:extLst>
          </p:cNvPr>
          <p:cNvSpPr txBox="1"/>
          <p:nvPr/>
        </p:nvSpPr>
        <p:spPr>
          <a:xfrm>
            <a:off x="288758" y="3701138"/>
            <a:ext cx="3079691" cy="22640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Lateral translation of rods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Material of translational combs critical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Still modifying to improve connectivity and avoid mode mixing</a:t>
            </a:r>
          </a:p>
        </p:txBody>
      </p:sp>
      <p:pic>
        <p:nvPicPr>
          <p:cNvPr id="24" name="Google Shape;330;p42">
            <a:extLst>
              <a:ext uri="{FF2B5EF4-FFF2-40B4-BE49-F238E27FC236}">
                <a16:creationId xmlns:a16="http://schemas.microsoft.com/office/drawing/2014/main" id="{B8D074D6-0244-4A42-95D8-3DF89991166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9526" y="1037370"/>
            <a:ext cx="2878922" cy="2531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40;p43">
            <a:extLst>
              <a:ext uri="{FF2B5EF4-FFF2-40B4-BE49-F238E27FC236}">
                <a16:creationId xmlns:a16="http://schemas.microsoft.com/office/drawing/2014/main" id="{DFC10613-063B-4593-8CCA-51A54BE6B69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0886" y="1037370"/>
            <a:ext cx="3514777" cy="4684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31;p42">
            <a:extLst>
              <a:ext uri="{FF2B5EF4-FFF2-40B4-BE49-F238E27FC236}">
                <a16:creationId xmlns:a16="http://schemas.microsoft.com/office/drawing/2014/main" id="{A1ED18AD-13DA-4242-BC90-01F839F92CC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7505192" y="1009859"/>
            <a:ext cx="2131542" cy="206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2;p42">
            <a:extLst>
              <a:ext uri="{FF2B5EF4-FFF2-40B4-BE49-F238E27FC236}">
                <a16:creationId xmlns:a16="http://schemas.microsoft.com/office/drawing/2014/main" id="{E87B42EF-8716-43E0-9DCA-F7ABDF51807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t="298" b="308"/>
          <a:stretch/>
        </p:blipFill>
        <p:spPr>
          <a:xfrm rot="5400000">
            <a:off x="9728257" y="975694"/>
            <a:ext cx="2166266" cy="2096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28;p42">
            <a:extLst>
              <a:ext uri="{FF2B5EF4-FFF2-40B4-BE49-F238E27FC236}">
                <a16:creationId xmlns:a16="http://schemas.microsoft.com/office/drawing/2014/main" id="{DF30EEE6-1367-41B8-8752-E16CA65108B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05290" y="3132823"/>
            <a:ext cx="3205691" cy="2404262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29;p42">
            <a:extLst>
              <a:ext uri="{FF2B5EF4-FFF2-40B4-BE49-F238E27FC236}">
                <a16:creationId xmlns:a16="http://schemas.microsoft.com/office/drawing/2014/main" id="{F7D57665-BB3B-4F8C-8A53-551D5B1A918D}"/>
              </a:ext>
            </a:extLst>
          </p:cNvPr>
          <p:cNvSpPr txBox="1"/>
          <p:nvPr/>
        </p:nvSpPr>
        <p:spPr>
          <a:xfrm>
            <a:off x="8497342" y="5539468"/>
            <a:ext cx="2587200" cy="2385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Frequency of lowest resonant mode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0124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Rotational prototype: Design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13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11" name="Google Shape;360;p45">
            <a:extLst>
              <a:ext uri="{FF2B5EF4-FFF2-40B4-BE49-F238E27FC236}">
                <a16:creationId xmlns:a16="http://schemas.microsoft.com/office/drawing/2014/main" id="{E95D1942-58ED-475B-9645-388AA2720C6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75758" y="1828527"/>
            <a:ext cx="4830418" cy="3622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361;p45">
            <a:extLst>
              <a:ext uri="{FF2B5EF4-FFF2-40B4-BE49-F238E27FC236}">
                <a16:creationId xmlns:a16="http://schemas.microsoft.com/office/drawing/2014/main" id="{2E7D6BC1-1518-4A82-9265-70103586174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4091" y="1835886"/>
            <a:ext cx="4830418" cy="3622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350;p44">
            <a:extLst>
              <a:ext uri="{FF2B5EF4-FFF2-40B4-BE49-F238E27FC236}">
                <a16:creationId xmlns:a16="http://schemas.microsoft.com/office/drawing/2014/main" id="{22392AD0-0994-4F02-A8AB-D0B4A2491E9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7097" y="1828526"/>
            <a:ext cx="1059532" cy="256776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8880816-7858-40A8-8D50-B6EDB7E5BFB7}"/>
              </a:ext>
            </a:extLst>
          </p:cNvPr>
          <p:cNvSpPr txBox="1"/>
          <p:nvPr/>
        </p:nvSpPr>
        <p:spPr>
          <a:xfrm>
            <a:off x="457457" y="4439108"/>
            <a:ext cx="2018812" cy="10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Tuning achieved by rotation of sail-type periodic element</a:t>
            </a:r>
          </a:p>
        </p:txBody>
      </p:sp>
      <p:sp>
        <p:nvSpPr>
          <p:cNvPr id="17" name="Google Shape;359;p45">
            <a:extLst>
              <a:ext uri="{FF2B5EF4-FFF2-40B4-BE49-F238E27FC236}">
                <a16:creationId xmlns:a16="http://schemas.microsoft.com/office/drawing/2014/main" id="{F34993A1-39DF-4062-9833-9B24163B59C4}"/>
              </a:ext>
            </a:extLst>
          </p:cNvPr>
          <p:cNvSpPr txBox="1"/>
          <p:nvPr/>
        </p:nvSpPr>
        <p:spPr>
          <a:xfrm>
            <a:off x="8349785" y="5453155"/>
            <a:ext cx="263903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1" u="none" strike="noStrike" dirty="0">
                <a:solidFill>
                  <a:schemeClr val="dk1"/>
                </a:solidFill>
                <a:latin typeface="Oi"/>
                <a:ea typeface="Oi"/>
                <a:cs typeface="Oi"/>
                <a:sym typeface="Oi"/>
              </a:rPr>
              <a:t>    </a:t>
            </a:r>
            <a:r>
              <a:rPr lang="en" sz="1000" i="1" u="none" strike="noStrike" dirty="0">
                <a:solidFill>
                  <a:schemeClr val="dk1"/>
                </a:solidFill>
              </a:rPr>
              <a:t> </a:t>
            </a:r>
            <a:r>
              <a:rPr lang="en" sz="1000" i="1" dirty="0">
                <a:solidFill>
                  <a:schemeClr val="dk1"/>
                </a:solidFill>
              </a:rPr>
              <a:t>C</a:t>
            </a:r>
            <a:r>
              <a:rPr lang="en" sz="1000" i="1" u="none" strike="noStrike" dirty="0">
                <a:solidFill>
                  <a:schemeClr val="dk1"/>
                </a:solidFill>
              </a:rPr>
              <a:t>redit: </a:t>
            </a:r>
            <a:r>
              <a:rPr lang="en" sz="1000" i="1" dirty="0">
                <a:solidFill>
                  <a:schemeClr val="dk1"/>
                </a:solidFill>
              </a:rPr>
              <a:t>Rustam 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</a:rPr>
              <a:t>Balafendiev</a:t>
            </a:r>
            <a:endParaRPr sz="10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923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Rotational prototype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14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0D9E99A-28DA-424D-848E-92062579E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8498"/>
            <a:ext cx="3690733" cy="493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4671EAE7-E3C5-408E-A695-C7E02EE85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269" y="1198498"/>
            <a:ext cx="3690733" cy="492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AACEA09-0441-4D8A-AD3B-943D9FD7C502}"/>
              </a:ext>
            </a:extLst>
          </p:cNvPr>
          <p:cNvSpPr txBox="1"/>
          <p:nvPr/>
        </p:nvSpPr>
        <p:spPr>
          <a:xfrm>
            <a:off x="3933739" y="1791853"/>
            <a:ext cx="4279083" cy="3274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effectLst/>
                <a:latin typeface="Arial" panose="020B0604020202020204" pitchFamily="34" charset="0"/>
              </a:rPr>
              <a:t>Sail-based, metamaterial-inspired resonator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effectLst/>
                <a:latin typeface="Arial" panose="020B0604020202020204" pitchFamily="34" charset="0"/>
              </a:rPr>
              <a:t>Copper conductors on a rectangular lattice 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effectLst/>
                <a:latin typeface="Arial" panose="020B0604020202020204" pitchFamily="34" charset="0"/>
              </a:rPr>
              <a:t>Resonator dimensions:  </a:t>
            </a:r>
            <a:br>
              <a:rPr lang="en-US" sz="2000" b="1" i="0" u="none" strike="noStrike" dirty="0">
                <a:effectLst/>
                <a:latin typeface="Arial" panose="020B0604020202020204" pitchFamily="34" charset="0"/>
              </a:rPr>
            </a:br>
            <a:r>
              <a:rPr lang="en-US" sz="2000" b="0" i="0" u="none" strike="noStrike" dirty="0">
                <a:effectLst/>
                <a:latin typeface="Arial" panose="020B0604020202020204" pitchFamily="34" charset="0"/>
              </a:rPr>
              <a:t>Smaller: 7.8cm X 7.8cm X 8cm Larger: 7.8cm X 7.8cm X 16cm</a:t>
            </a:r>
            <a:endParaRPr lang="en-US" sz="2000" b="0" dirty="0"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06A469-1223-44E6-97C0-4622483D1317}"/>
              </a:ext>
            </a:extLst>
          </p:cNvPr>
          <p:cNvSpPr txBox="1"/>
          <p:nvPr/>
        </p:nvSpPr>
        <p:spPr>
          <a:xfrm>
            <a:off x="620573" y="1253278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bg1">
                    <a:lumMod val="95000"/>
                  </a:schemeClr>
                </a:solidFill>
              </a:rPr>
              <a:t>7.8cm X 7.8cm X 8cm</a:t>
            </a:r>
            <a:endParaRPr lang="en-SE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904C85-307D-48AE-8B0C-551B19B8D1A2}"/>
              </a:ext>
            </a:extLst>
          </p:cNvPr>
          <p:cNvSpPr txBox="1"/>
          <p:nvPr/>
        </p:nvSpPr>
        <p:spPr>
          <a:xfrm>
            <a:off x="9237464" y="1198498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bg1">
                    <a:lumMod val="95000"/>
                  </a:schemeClr>
                </a:solidFill>
              </a:rPr>
              <a:t>7.8cm X 7.8cm X 16cm</a:t>
            </a:r>
            <a:endParaRPr lang="en-SE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262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Transmission spectrum: Small prototype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15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241AF7-C5D0-4A86-B66F-CB6D5106D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236" y="1249959"/>
            <a:ext cx="8428514" cy="49785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8A0881-344C-42D7-B835-156ADF34E743}"/>
              </a:ext>
            </a:extLst>
          </p:cNvPr>
          <p:cNvSpPr txBox="1"/>
          <p:nvPr/>
        </p:nvSpPr>
        <p:spPr>
          <a:xfrm>
            <a:off x="9787908" y="2394852"/>
            <a:ext cx="2023792" cy="156966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Comparing experiment with simulations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E65BAC-603A-4545-8E7D-AAF8E3AC7A8F}"/>
              </a:ext>
            </a:extLst>
          </p:cNvPr>
          <p:cNvSpPr txBox="1"/>
          <p:nvPr/>
        </p:nvSpPr>
        <p:spPr>
          <a:xfrm>
            <a:off x="9613971" y="1897689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7.8cm X 7.8cm X 8cm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256661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Transmission spectrum: Large prototype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16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8A0881-344C-42D7-B835-156ADF34E743}"/>
              </a:ext>
            </a:extLst>
          </p:cNvPr>
          <p:cNvSpPr txBox="1"/>
          <p:nvPr/>
        </p:nvSpPr>
        <p:spPr>
          <a:xfrm>
            <a:off x="9787908" y="2394852"/>
            <a:ext cx="2023792" cy="156966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Comparing experiment with simulations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E65BAC-603A-4545-8E7D-AAF8E3AC7A8F}"/>
              </a:ext>
            </a:extLst>
          </p:cNvPr>
          <p:cNvSpPr txBox="1"/>
          <p:nvPr/>
        </p:nvSpPr>
        <p:spPr>
          <a:xfrm>
            <a:off x="9613971" y="1897689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7.8cm X 7.8cm X 16cm</a:t>
            </a:r>
            <a:endParaRPr lang="en-S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25E500-AB97-439D-9DC6-DA429F2B5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26" y="1099516"/>
            <a:ext cx="8259874" cy="527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43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 map (3D CST sims)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17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E65BAC-603A-4545-8E7D-AAF8E3AC7A8F}"/>
              </a:ext>
            </a:extLst>
          </p:cNvPr>
          <p:cNvSpPr txBox="1"/>
          <p:nvPr/>
        </p:nvSpPr>
        <p:spPr>
          <a:xfrm>
            <a:off x="7923673" y="1153920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7.8cm X 7.8cm X 16cm</a:t>
            </a:r>
            <a:endParaRPr lang="en-SE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506A7DFD-4F71-4368-83A5-115D4B4BB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36" y="1512453"/>
            <a:ext cx="5585171" cy="419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3309C608-E8B3-4B58-905D-1C0C29B94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995" y="1512451"/>
            <a:ext cx="5600943" cy="419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B546A2-A49F-42AF-A224-D17BEBD47F26}"/>
              </a:ext>
            </a:extLst>
          </p:cNvPr>
          <p:cNvSpPr txBox="1"/>
          <p:nvPr/>
        </p:nvSpPr>
        <p:spPr>
          <a:xfrm>
            <a:off x="1826628" y="1153920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7.8cm X 7.8cm X 8cm</a:t>
            </a:r>
            <a:endParaRPr lang="en-S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8EDB4A-0F29-460F-B7FD-9F759F190A2F}"/>
              </a:ext>
            </a:extLst>
          </p:cNvPr>
          <p:cNvSpPr txBox="1"/>
          <p:nvPr/>
        </p:nvSpPr>
        <p:spPr>
          <a:xfrm>
            <a:off x="2709645" y="5713705"/>
            <a:ext cx="84287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TEM modes:</a:t>
            </a:r>
            <a:endParaRPr lang="en-US" b="0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Small prototype: 10 GHz, 12.5 GHz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Large prototype: 9.64 GHz, 10.71 GHz, 11.78 GHz, 12.86 GHz</a:t>
            </a:r>
            <a:endParaRPr lang="en-SE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928023E-9F47-43B9-8B46-9CE5422B809F}"/>
              </a:ext>
            </a:extLst>
          </p:cNvPr>
          <p:cNvCxnSpPr/>
          <p:nvPr/>
        </p:nvCxnSpPr>
        <p:spPr>
          <a:xfrm flipH="1">
            <a:off x="1887523" y="3976382"/>
            <a:ext cx="989901" cy="6795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E22624B-DA0A-4C7F-A995-0477C9CAC230}"/>
              </a:ext>
            </a:extLst>
          </p:cNvPr>
          <p:cNvSpPr txBox="1"/>
          <p:nvPr/>
        </p:nvSpPr>
        <p:spPr>
          <a:xfrm>
            <a:off x="1476461" y="4690788"/>
            <a:ext cx="166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accent2"/>
                </a:solidFill>
              </a:rPr>
              <a:t>TM 110 mode</a:t>
            </a:r>
            <a:endParaRPr lang="en-SE" dirty="0">
              <a:solidFill>
                <a:schemeClr val="accent2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C0A6CAE-DCA7-462B-A24A-68149FBF7783}"/>
              </a:ext>
            </a:extLst>
          </p:cNvPr>
          <p:cNvCxnSpPr/>
          <p:nvPr/>
        </p:nvCxnSpPr>
        <p:spPr>
          <a:xfrm flipH="1" flipV="1">
            <a:off x="8453519" y="4160939"/>
            <a:ext cx="1168653" cy="3439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C0A6B9F-9B40-4932-86CC-D1C2730057BB}"/>
              </a:ext>
            </a:extLst>
          </p:cNvPr>
          <p:cNvSpPr txBox="1"/>
          <p:nvPr/>
        </p:nvSpPr>
        <p:spPr>
          <a:xfrm>
            <a:off x="7371014" y="3846696"/>
            <a:ext cx="166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accent2"/>
                </a:solidFill>
              </a:rPr>
              <a:t>TM 110 mode</a:t>
            </a:r>
            <a:endParaRPr lang="en-S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36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Tuning range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18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E65BAC-603A-4545-8E7D-AAF8E3AC7A8F}"/>
              </a:ext>
            </a:extLst>
          </p:cNvPr>
          <p:cNvSpPr txBox="1"/>
          <p:nvPr/>
        </p:nvSpPr>
        <p:spPr>
          <a:xfrm>
            <a:off x="7923673" y="1153920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7.8cm X 7.8cm X 16cm</a:t>
            </a:r>
            <a:endParaRPr lang="en-S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B546A2-A49F-42AF-A224-D17BEBD47F26}"/>
              </a:ext>
            </a:extLst>
          </p:cNvPr>
          <p:cNvSpPr txBox="1"/>
          <p:nvPr/>
        </p:nvSpPr>
        <p:spPr>
          <a:xfrm>
            <a:off x="1826628" y="1153920"/>
            <a:ext cx="244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7.8cm X 7.8cm X 8cm</a:t>
            </a:r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6CBC77-1643-45FB-ADA8-97404809B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85" y="1481205"/>
            <a:ext cx="5414610" cy="41163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C0313B-B81D-4A2C-B7AF-7F2CDEF16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842" y="1520827"/>
            <a:ext cx="5601482" cy="411537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12A3596-6C35-4226-93AF-284190FB3579}"/>
              </a:ext>
            </a:extLst>
          </p:cNvPr>
          <p:cNvSpPr txBox="1"/>
          <p:nvPr/>
        </p:nvSpPr>
        <p:spPr>
          <a:xfrm>
            <a:off x="2508307" y="5790513"/>
            <a:ext cx="75417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Good agreement between experiment and simulation for both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Demonstrate about 28% tuning range for both small and large systems</a:t>
            </a:r>
          </a:p>
        </p:txBody>
      </p:sp>
    </p:spTree>
    <p:extLst>
      <p:ext uri="{BB962C8B-B14F-4D97-AF65-F5344CB8AC3E}">
        <p14:creationId xmlns:p14="http://schemas.microsoft.com/office/powerpoint/2010/main" val="743220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TM 110 mode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19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DB27B8CB-18DC-4867-B5D1-819661377D6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21678"/>
            <a:ext cx="4614643" cy="461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A533E3-CB3A-418B-A51B-201CAD49E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858" y="1191236"/>
            <a:ext cx="4696437" cy="46964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3D21BF-FEC8-4E1C-B9D4-322A4073253D}"/>
              </a:ext>
            </a:extLst>
          </p:cNvPr>
          <p:cNvSpPr txBox="1"/>
          <p:nvPr/>
        </p:nvSpPr>
        <p:spPr>
          <a:xfrm>
            <a:off x="731242" y="5567044"/>
            <a:ext cx="46964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2D field profile of </a:t>
            </a:r>
            <a:r>
              <a:rPr lang="en-US" sz="1600" b="0" i="0" u="none" strike="noStrike" dirty="0" err="1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Ez</a:t>
            </a:r>
            <a:r>
              <a:rPr lang="en-US" sz="16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calculated with COMSOL</a:t>
            </a:r>
            <a:endParaRPr lang="en-US" sz="1600" b="0" dirty="0">
              <a:effectLst/>
            </a:endParaRPr>
          </a:p>
        </p:txBody>
      </p:sp>
      <p:sp>
        <p:nvSpPr>
          <p:cNvPr id="3" name="Google Shape;359;p45">
            <a:extLst>
              <a:ext uri="{FF2B5EF4-FFF2-40B4-BE49-F238E27FC236}">
                <a16:creationId xmlns:a16="http://schemas.microsoft.com/office/drawing/2014/main" id="{69B6D58E-6D7E-DF82-A2B0-CF018F3AAB55}"/>
              </a:ext>
            </a:extLst>
          </p:cNvPr>
          <p:cNvSpPr txBox="1"/>
          <p:nvPr/>
        </p:nvSpPr>
        <p:spPr>
          <a:xfrm>
            <a:off x="7801145" y="5944042"/>
            <a:ext cx="263903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1" u="none" strike="noStrike" dirty="0">
                <a:solidFill>
                  <a:schemeClr val="dk1"/>
                </a:solidFill>
                <a:latin typeface="Oi"/>
                <a:ea typeface="Oi"/>
                <a:cs typeface="Oi"/>
                <a:sym typeface="Oi"/>
              </a:rPr>
              <a:t>    </a:t>
            </a:r>
            <a:r>
              <a:rPr lang="en" sz="1000" i="1" u="none" strike="noStrike" dirty="0">
                <a:solidFill>
                  <a:schemeClr val="dk1"/>
                </a:solidFill>
              </a:rPr>
              <a:t> </a:t>
            </a:r>
            <a:r>
              <a:rPr lang="en" sz="1000" i="1" dirty="0">
                <a:solidFill>
                  <a:schemeClr val="dk1"/>
                </a:solidFill>
              </a:rPr>
              <a:t>C</a:t>
            </a:r>
            <a:r>
              <a:rPr lang="en" sz="1000" i="1" u="none" strike="noStrike" dirty="0">
                <a:solidFill>
                  <a:schemeClr val="dk1"/>
                </a:solidFill>
              </a:rPr>
              <a:t>redit: </a:t>
            </a:r>
            <a:r>
              <a:rPr lang="en" sz="1000" i="1" dirty="0">
                <a:solidFill>
                  <a:schemeClr val="dk1"/>
                </a:solidFill>
              </a:rPr>
              <a:t>Rustam </a:t>
            </a:r>
            <a:r>
              <a:rPr lang="en" sz="1000" dirty="0">
                <a:solidFill>
                  <a:srgbClr val="222222"/>
                </a:solidFill>
                <a:highlight>
                  <a:srgbClr val="FFFFFF"/>
                </a:highlight>
              </a:rPr>
              <a:t>Balafendiev</a:t>
            </a:r>
            <a:endParaRPr sz="10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29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ECB6-255B-F46D-E0FE-4A44C334E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ALPHA Collaboration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0F1B5-E9BB-4063-4696-300618CF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CFF19-5E2B-614B-D915-50A85906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2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E5D361-67B7-E7E6-4CCC-D7CAFDE21D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534" y="56005"/>
            <a:ext cx="1016000" cy="863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5DBA12-9DCF-8CC7-5592-083368659982}"/>
              </a:ext>
            </a:extLst>
          </p:cNvPr>
          <p:cNvSpPr txBox="1"/>
          <p:nvPr/>
        </p:nvSpPr>
        <p:spPr>
          <a:xfrm>
            <a:off x="3355569" y="6308301"/>
            <a:ext cx="5480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0" i="1" u="none" strike="noStrike" baseline="0" dirty="0">
                <a:latin typeface="MyriadPro-Italic"/>
              </a:rPr>
              <a:t>     ALPHA White paper: </a:t>
            </a:r>
            <a:r>
              <a:rPr lang="en-IN" i="1" dirty="0">
                <a:latin typeface="MyriadPro-Italic"/>
              </a:rPr>
              <a:t>Phys. Rev. D 107, 055013 (2023)</a:t>
            </a:r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6F1FCF-84E4-45C9-920E-C864F97FF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868" y="904728"/>
            <a:ext cx="9835037" cy="54539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233AB8-4061-9F98-8F25-6B00A194FE94}"/>
              </a:ext>
            </a:extLst>
          </p:cNvPr>
          <p:cNvSpPr txBox="1"/>
          <p:nvPr/>
        </p:nvSpPr>
        <p:spPr>
          <a:xfrm>
            <a:off x="1420868" y="1174459"/>
            <a:ext cx="9835037" cy="433335"/>
          </a:xfrm>
          <a:prstGeom prst="rect">
            <a:avLst/>
          </a:prstGeom>
          <a:solidFill>
            <a:srgbClr val="FFFF00"/>
          </a:solidFill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2400" dirty="0"/>
              <a:t>The ALPHA Collaboration meeting at Yale University, September 25-26, 2023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557610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Optimization and Technical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20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EB673ECF-9A3A-4268-AC0E-DA0AA829C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8" y="1327889"/>
            <a:ext cx="3690733" cy="492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2D4C9B-5DA1-4C98-95B6-1D8517DD5E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242" y="1297559"/>
            <a:ext cx="5663480" cy="49528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6762A3-4841-489D-A67A-5A6370C125A1}"/>
              </a:ext>
            </a:extLst>
          </p:cNvPr>
          <p:cNvSpPr txBox="1"/>
          <p:nvPr/>
        </p:nvSpPr>
        <p:spPr>
          <a:xfrm>
            <a:off x="4442767" y="1616198"/>
            <a:ext cx="1560709" cy="16312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Critical interface: Oversizing of holes in outer plates</a:t>
            </a:r>
          </a:p>
        </p:txBody>
      </p:sp>
      <p:sp>
        <p:nvSpPr>
          <p:cNvPr id="13" name="Google Shape;382;p47">
            <a:extLst>
              <a:ext uri="{FF2B5EF4-FFF2-40B4-BE49-F238E27FC236}">
                <a16:creationId xmlns:a16="http://schemas.microsoft.com/office/drawing/2014/main" id="{E373F377-BB7B-4895-ADEF-A3D617103490}"/>
              </a:ext>
            </a:extLst>
          </p:cNvPr>
          <p:cNvSpPr txBox="1"/>
          <p:nvPr/>
        </p:nvSpPr>
        <p:spPr>
          <a:xfrm>
            <a:off x="4361919" y="3535724"/>
            <a:ext cx="1722406" cy="2569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 diameter: 2.5mm</a:t>
            </a:r>
            <a:endParaRPr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of holes in top plate: 2.55mm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427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Optimization and Technical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21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57037-2D1C-4AC5-9AD0-A2A8AA4F3E87}"/>
              </a:ext>
            </a:extLst>
          </p:cNvPr>
          <p:cNvSpPr txBox="1"/>
          <p:nvPr/>
        </p:nvSpPr>
        <p:spPr>
          <a:xfrm>
            <a:off x="1604552" y="1698631"/>
            <a:ext cx="2218092" cy="10156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Critical interface: Oversizing of holes in outer plates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DAFA58-CCBE-4A13-9D8C-B56AFFC88E46}"/>
              </a:ext>
            </a:extLst>
          </p:cNvPr>
          <p:cNvSpPr txBox="1"/>
          <p:nvPr/>
        </p:nvSpPr>
        <p:spPr>
          <a:xfrm>
            <a:off x="491552" y="2790143"/>
            <a:ext cx="4279083" cy="2343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Arial" panose="020B0604020202020204" pitchFamily="34" charset="0"/>
              </a:rPr>
              <a:t>Striking a balance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Oversizing needed to facilitate rotational motion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effectLst/>
                <a:latin typeface="Arial" panose="020B0604020202020204" pitchFamily="34" charset="0"/>
              </a:rPr>
              <a:t>Oversizing leads to radiation losses in copper plates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46FBDA-F48B-4D86-AC66-742707663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45" y="1546325"/>
            <a:ext cx="7099255" cy="39666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4DA38C-4F72-4B65-9B7C-25C2229D203A}"/>
              </a:ext>
            </a:extLst>
          </p:cNvPr>
          <p:cNvSpPr txBox="1"/>
          <p:nvPr/>
        </p:nvSpPr>
        <p:spPr>
          <a:xfrm>
            <a:off x="6016306" y="1393633"/>
            <a:ext cx="46964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</a:rPr>
              <a:t>Oversizing between 50 um and 70 um</a:t>
            </a:r>
            <a:endParaRPr lang="en-US" sz="1600" b="0" dirty="0"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0C1721-554B-4C2F-A5DA-758F326BB9D5}"/>
              </a:ext>
            </a:extLst>
          </p:cNvPr>
          <p:cNvSpPr txBox="1"/>
          <p:nvPr/>
        </p:nvSpPr>
        <p:spPr>
          <a:xfrm>
            <a:off x="6040736" y="3478489"/>
            <a:ext cx="46964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</a:rPr>
              <a:t>Oversizing between 30 um and 50 um</a:t>
            </a:r>
            <a:endParaRPr lang="en-US" sz="1600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9171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22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4D2485-6351-4A9B-8814-BCE577A3B875}"/>
              </a:ext>
            </a:extLst>
          </p:cNvPr>
          <p:cNvSpPr txBox="1"/>
          <p:nvPr/>
        </p:nvSpPr>
        <p:spPr>
          <a:xfrm>
            <a:off x="261854" y="1025042"/>
            <a:ext cx="11394340" cy="474431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342900" indent="-342900"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1"/>
                </a:solidFill>
                <a:latin typeface="Arial" panose="020B0604020202020204" pitchFamily="34" charset="0"/>
              </a:rPr>
              <a:t>Current status 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 Testing 2 different approaches for mechanical tuning in resonator prototypes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 Efficiently built and tested prototype based on rotational tuning (~9-13GHz)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 Rotational prototype quite promising: tunability of about 28%</a:t>
            </a:r>
          </a:p>
          <a:p>
            <a:pPr marL="342900" indent="-342900"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1"/>
                </a:solidFill>
                <a:latin typeface="Arial" panose="020B0604020202020204" pitchFamily="34" charset="0"/>
              </a:rPr>
              <a:t>Future goals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 Tuning at certain angles, working towards robust rotational tuning mechanism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 Design modifications for covering wide frequency range 10-20 GHz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 Cryogenic testing of the prototypes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 Build static prototype with superconducting rods/sails</a:t>
            </a:r>
          </a:p>
        </p:txBody>
      </p:sp>
    </p:spTree>
    <p:extLst>
      <p:ext uri="{BB962C8B-B14F-4D97-AF65-F5344CB8AC3E}">
        <p14:creationId xmlns:p14="http://schemas.microsoft.com/office/powerpoint/2010/main" val="770052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ECB6-255B-F46D-E0FE-4A44C334E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0F1B5-E9BB-4063-4696-300618CF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CFF19-5E2B-614B-D915-50A85906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3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1D5DC9-243E-4F46-B1AF-73B5014713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" r="2225" b="3466"/>
          <a:stretch/>
        </p:blipFill>
        <p:spPr>
          <a:xfrm>
            <a:off x="564536" y="1809469"/>
            <a:ext cx="2676766" cy="26546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52AD44-0190-4287-BB82-03D9F96E662A}"/>
              </a:ext>
            </a:extLst>
          </p:cNvPr>
          <p:cNvSpPr txBox="1"/>
          <p:nvPr/>
        </p:nvSpPr>
        <p:spPr>
          <a:xfrm>
            <a:off x="8854561" y="999778"/>
            <a:ext cx="2563568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Controlling </a:t>
            </a:r>
            <a:r>
              <a:rPr lang="el-GR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l-GR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B4A47C-5267-4BD9-ABE0-63E1673C6830}"/>
              </a:ext>
            </a:extLst>
          </p:cNvPr>
          <p:cNvSpPr txBox="1"/>
          <p:nvPr/>
        </p:nvSpPr>
        <p:spPr>
          <a:xfrm>
            <a:off x="1111823" y="4581005"/>
            <a:ext cx="124017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cs typeface="Times New Roman" pitchFamily="18" charset="0"/>
              </a:rPr>
              <a:t>Negative </a:t>
            </a:r>
            <a:r>
              <a:rPr lang="el-GR" dirty="0">
                <a:cs typeface="Times New Roman" pitchFamily="18" charset="0"/>
              </a:rPr>
              <a:t>ε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ject 22">
                <a:extLst>
                  <a:ext uri="{FF2B5EF4-FFF2-40B4-BE49-F238E27FC236}">
                    <a16:creationId xmlns:a16="http://schemas.microsoft.com/office/drawing/2014/main" id="{5CFAE9CE-1A7D-4D6B-8203-5A98ABD3EF06}"/>
                  </a:ext>
                </a:extLst>
              </p:cNvPr>
              <p:cNvSpPr txBox="1"/>
              <p:nvPr/>
            </p:nvSpPr>
            <p:spPr bwMode="auto">
              <a:xfrm>
                <a:off x="628496" y="5234871"/>
                <a:ext cx="2389309" cy="706438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SE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SE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SE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SE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n-SE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16" name="Object 22">
                <a:extLst>
                  <a:ext uri="{FF2B5EF4-FFF2-40B4-BE49-F238E27FC236}">
                    <a16:creationId xmlns:a16="http://schemas.microsoft.com/office/drawing/2014/main" id="{5CFAE9CE-1A7D-4D6B-8203-5A98ABD3E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8496" y="5234871"/>
                <a:ext cx="2389309" cy="7064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B3DA14EA-A626-4332-BE90-576240FC12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599" y="1809469"/>
            <a:ext cx="3634667" cy="25547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C0AD8C-929A-4CE3-9FF1-15A15F7A163B}"/>
              </a:ext>
            </a:extLst>
          </p:cNvPr>
          <p:cNvSpPr txBox="1"/>
          <p:nvPr/>
        </p:nvSpPr>
        <p:spPr>
          <a:xfrm>
            <a:off x="5254304" y="4557255"/>
            <a:ext cx="124017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cs typeface="Times New Roman" pitchFamily="18" charset="0"/>
              </a:rPr>
              <a:t>Negative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2C428990-D8EC-499A-8956-B84FD1FB50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237484"/>
              </p:ext>
            </p:extLst>
          </p:nvPr>
        </p:nvGraphicFramePr>
        <p:xfrm>
          <a:off x="4888947" y="5351950"/>
          <a:ext cx="2193132" cy="589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6" imgW="1650960" imgH="444240" progId="Equation.3">
                  <p:embed/>
                </p:oleObj>
              </mc:Choice>
              <mc:Fallback>
                <p:oleObj name="Equation" r:id="rId6" imgW="1650960" imgH="444240" progId="Equation.3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2C428990-D8EC-499A-8956-B84FD1FB50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8947" y="5351950"/>
                        <a:ext cx="2193132" cy="589359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9525">
                        <a:solidFill>
                          <a:srgbClr val="08684E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9761C9D3-537C-4FF1-9876-FF91686316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165" y="2058988"/>
            <a:ext cx="3068299" cy="230519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958A472-DACF-4118-8870-E4637BA930AB}"/>
              </a:ext>
            </a:extLst>
          </p:cNvPr>
          <p:cNvSpPr txBox="1"/>
          <p:nvPr/>
        </p:nvSpPr>
        <p:spPr>
          <a:xfrm>
            <a:off x="9278225" y="4557255"/>
            <a:ext cx="189731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cs typeface="Times New Roman" pitchFamily="18" charset="0"/>
              </a:rPr>
              <a:t>Negative </a:t>
            </a:r>
            <a:r>
              <a:rPr lang="el-GR" dirty="0">
                <a:cs typeface="Times New Roman" pitchFamily="18" charset="0"/>
              </a:rPr>
              <a:t>ε</a:t>
            </a:r>
            <a:r>
              <a:rPr lang="en-GB" dirty="0">
                <a:cs typeface="Times New Roman" pitchFamily="18" charset="0"/>
              </a:rPr>
              <a:t> and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dirty="0">
                <a:cs typeface="Times New Roman" pitchFamily="18" charset="0"/>
              </a:rPr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62ECD4C-4331-4768-A63B-7078D115D115}"/>
              </a:ext>
            </a:extLst>
          </p:cNvPr>
          <p:cNvSpPr/>
          <p:nvPr/>
        </p:nvSpPr>
        <p:spPr>
          <a:xfrm>
            <a:off x="9144135" y="5487580"/>
            <a:ext cx="25732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22222"/>
                </a:solidFill>
              </a:rPr>
              <a:t>Tech. Phys. 58, 1-24 (2013)</a:t>
            </a:r>
            <a:endParaRPr lang="en-IN" sz="14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5F4E63-D432-4189-A6E3-11E3DB7A032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67" y="1350114"/>
            <a:ext cx="3307937" cy="3207141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334296F-ACD8-42BB-AD6C-A1982B86A733}"/>
              </a:ext>
            </a:extLst>
          </p:cNvPr>
          <p:cNvCxnSpPr>
            <a:cxnSpLocks/>
          </p:cNvCxnSpPr>
          <p:nvPr/>
        </p:nvCxnSpPr>
        <p:spPr>
          <a:xfrm flipH="1">
            <a:off x="3384641" y="1463622"/>
            <a:ext cx="710211" cy="3187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5BBF720-229C-416C-BF2D-742DEB6D6DC2}"/>
              </a:ext>
            </a:extLst>
          </p:cNvPr>
          <p:cNvSpPr txBox="1"/>
          <p:nvPr/>
        </p:nvSpPr>
        <p:spPr>
          <a:xfrm>
            <a:off x="4103030" y="1191265"/>
            <a:ext cx="2477888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Wire metamaterial</a:t>
            </a:r>
          </a:p>
        </p:txBody>
      </p:sp>
    </p:spTree>
    <p:extLst>
      <p:ext uri="{BB962C8B-B14F-4D97-AF65-F5344CB8AC3E}">
        <p14:creationId xmlns:p14="http://schemas.microsoft.com/office/powerpoint/2010/main" val="376855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ECB6-255B-F46D-E0FE-4A44C334E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Wire Metamaterial: Controlling frequencies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0F1B5-E9BB-4063-4696-300618CF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CFF19-5E2B-614B-D915-50A85906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4</a:t>
            </a:fld>
            <a:endParaRPr lang="en-IN"/>
          </a:p>
        </p:txBody>
      </p:sp>
      <p:pic>
        <p:nvPicPr>
          <p:cNvPr id="3" name="Google Shape;307;p46">
            <a:extLst>
              <a:ext uri="{FF2B5EF4-FFF2-40B4-BE49-F238E27FC236}">
                <a16:creationId xmlns:a16="http://schemas.microsoft.com/office/drawing/2014/main" id="{71678C5B-83FA-5816-BB33-46C52DED96C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1035" r="2225" b="3465"/>
          <a:stretch/>
        </p:blipFill>
        <p:spPr>
          <a:xfrm>
            <a:off x="7412333" y="1540998"/>
            <a:ext cx="3612118" cy="358230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8D9036-BCAF-216E-90A1-D6B7452DF240}"/>
                  </a:ext>
                </a:extLst>
              </p:cNvPr>
              <p:cNvSpPr txBox="1"/>
              <p:nvPr/>
            </p:nvSpPr>
            <p:spPr>
              <a:xfrm>
                <a:off x="2043485" y="2803961"/>
                <a:ext cx="2436235" cy="9859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SE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8D9036-BCAF-216E-90A1-D6B7452DF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485" y="2803961"/>
                <a:ext cx="2436235" cy="9859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3BDEEB-73AC-1405-4306-A03B39402604}"/>
                  </a:ext>
                </a:extLst>
              </p:cNvPr>
              <p:cNvSpPr txBox="1"/>
              <p:nvPr/>
            </p:nvSpPr>
            <p:spPr>
              <a:xfrm>
                <a:off x="1167549" y="4474144"/>
                <a:ext cx="4461505" cy="8645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 </m:t>
                      </m:r>
                    </m:oMath>
                  </m:oMathPara>
                </a14:m>
                <a:endParaRPr lang="en-SE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3BDEEB-73AC-1405-4306-A03B394026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549" y="4474144"/>
                <a:ext cx="4461505" cy="8645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1FFEA05-6BE0-6052-A48D-5423D0BC5819}"/>
              </a:ext>
            </a:extLst>
          </p:cNvPr>
          <p:cNvSpPr txBox="1"/>
          <p:nvPr/>
        </p:nvSpPr>
        <p:spPr>
          <a:xfrm>
            <a:off x="7427837" y="5338740"/>
            <a:ext cx="427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sz="1800" i="1" dirty="0" err="1">
                <a:solidFill>
                  <a:srgbClr val="000000"/>
                </a:solidFill>
                <a:latin typeface="MyriadPro-Italic"/>
                <a:ea typeface="Calibri"/>
                <a:cs typeface="Calibri"/>
                <a:sym typeface="Calibri"/>
              </a:rPr>
              <a:t>Pendry</a:t>
            </a:r>
            <a:r>
              <a:rPr lang="en-IN" sz="1800" i="1" dirty="0">
                <a:solidFill>
                  <a:srgbClr val="000000"/>
                </a:solidFill>
                <a:latin typeface="MyriadPro-Italic"/>
                <a:ea typeface="Calibri"/>
                <a:cs typeface="Calibri"/>
                <a:sym typeface="Calibri"/>
              </a:rPr>
              <a:t> et al.(1996) </a:t>
            </a:r>
            <a:r>
              <a:rPr lang="en-IN" sz="1800" i="1" dirty="0">
                <a:latin typeface="MyriadPro-Italic"/>
              </a:rPr>
              <a:t>PhysRevLett.76.4773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FBB9B0F-8D4D-4A8F-8F6A-64C26113DBF0}"/>
              </a:ext>
            </a:extLst>
          </p:cNvPr>
          <p:cNvSpPr>
            <a:spLocks noGrp="1"/>
          </p:cNvSpPr>
          <p:nvPr/>
        </p:nvSpPr>
        <p:spPr>
          <a:xfrm>
            <a:off x="838200" y="1389867"/>
            <a:ext cx="5703076" cy="1227498"/>
          </a:xfrm>
          <a:prstGeom prst="rect">
            <a:avLst/>
          </a:prstGeom>
          <a:noFill/>
          <a:ln>
            <a:noFill/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 indent="0">
              <a:buNone/>
            </a:pPr>
            <a:r>
              <a:rPr lang="en-US" sz="2800" dirty="0">
                <a:solidFill>
                  <a:schemeClr val="accent1"/>
                </a:solidFill>
              </a:rPr>
              <a:t>Plasma frequency depends entirely on lattice geometry </a:t>
            </a:r>
          </a:p>
          <a:p>
            <a:pPr marL="731520" lvl="1" indent="-457200">
              <a:buFont typeface="+mj-lt"/>
              <a:buAutoNum type="arabicPeriod"/>
            </a:pPr>
            <a:endParaRPr lang="en-US" sz="2000" dirty="0">
              <a:highlight>
                <a:srgbClr val="FFFF00"/>
              </a:highlight>
            </a:endParaRPr>
          </a:p>
          <a:p>
            <a:pPr marL="731520" lvl="1" indent="-457200" algn="just">
              <a:buFont typeface="+mj-lt"/>
              <a:buAutoNum type="arabicPeriod"/>
            </a:pPr>
            <a:endParaRPr lang="en-US" sz="22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476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ECB6-255B-F46D-E0FE-4A44C334E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 behind designs: Plasma </a:t>
            </a:r>
            <a:r>
              <a:rPr lang="en-IN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Haloscope</a:t>
            </a:r>
            <a:endParaRPr lang="en-IN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0F1B5-E9BB-4063-4696-300618CF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CFF19-5E2B-614B-D915-50A85906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5</a:t>
            </a:fld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418F90-6B25-C06A-AC9A-3C502CAEE05F}"/>
              </a:ext>
            </a:extLst>
          </p:cNvPr>
          <p:cNvSpPr txBox="1"/>
          <p:nvPr/>
        </p:nvSpPr>
        <p:spPr>
          <a:xfrm>
            <a:off x="8054800" y="5654255"/>
            <a:ext cx="307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0" i="1" u="none" strike="noStrike" baseline="0" dirty="0">
                <a:latin typeface="MyriadPro-Italic"/>
              </a:rPr>
              <a:t>     Lawson et al. (2019), PRL</a:t>
            </a:r>
            <a:endParaRPr lang="en-I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85DFB8-405B-99C0-A6E4-FA99ADB33E28}"/>
              </a:ext>
            </a:extLst>
          </p:cNvPr>
          <p:cNvSpPr txBox="1"/>
          <p:nvPr/>
        </p:nvSpPr>
        <p:spPr>
          <a:xfrm>
            <a:off x="413048" y="1463941"/>
            <a:ext cx="5682952" cy="4190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N" sz="200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Array of wires as effective medium</a:t>
            </a:r>
          </a:p>
          <a:p>
            <a:pPr marL="342900" indent="-3429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N" sz="200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Axion detection with </a:t>
            </a:r>
            <a:r>
              <a:rPr lang="en-IN" sz="200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tunable</a:t>
            </a:r>
            <a:r>
              <a:rPr lang="en-IN" sz="200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cryogenic plasma</a:t>
            </a:r>
          </a:p>
          <a:p>
            <a:pPr marL="342900" indent="-3429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N" sz="2000" dirty="0">
                <a:latin typeface="Arial" panose="020B0604020202020204" pitchFamily="34" charset="0"/>
                <a:cs typeface="Arial" panose="020B0604020202020204" pitchFamily="34" charset="0"/>
              </a:rPr>
              <a:t>Axion mass matched to plasma frequency</a:t>
            </a:r>
          </a:p>
          <a:p>
            <a:pPr marL="342900" indent="-3429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N" sz="2000" dirty="0">
                <a:latin typeface="Arial" panose="020B0604020202020204" pitchFamily="34" charset="0"/>
                <a:cs typeface="Arial" panose="020B0604020202020204" pitchFamily="34" charset="0"/>
              </a:rPr>
              <a:t>Metamaterial based detector</a:t>
            </a:r>
          </a:p>
          <a:p>
            <a:pPr marL="342900" indent="-3429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IN" sz="2000" dirty="0">
                <a:latin typeface="Arial" panose="020B0604020202020204" pitchFamily="34" charset="0"/>
                <a:cs typeface="Arial" panose="020B0604020202020204" pitchFamily="34" charset="0"/>
              </a:rPr>
              <a:t>Can in theory scan through a range of axion masses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CD4BBA-40F0-9029-9E21-EAF82D487E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329" y="1126089"/>
            <a:ext cx="6255097" cy="442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566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ECB6-255B-F46D-E0FE-4A44C334E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 behind designs: WM filled resonator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0F1B5-E9BB-4063-4696-300618CF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CFF19-5E2B-614B-D915-50A85906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6</a:t>
            </a:fld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418F90-6B25-C06A-AC9A-3C502CAEE05F}"/>
              </a:ext>
            </a:extLst>
          </p:cNvPr>
          <p:cNvSpPr txBox="1"/>
          <p:nvPr/>
        </p:nvSpPr>
        <p:spPr>
          <a:xfrm>
            <a:off x="7763116" y="5650148"/>
            <a:ext cx="285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0" i="1" u="none" strike="noStrike" baseline="0" dirty="0">
                <a:latin typeface="MyriadPro-Italic"/>
              </a:rPr>
              <a:t>     </a:t>
            </a:r>
            <a:r>
              <a:rPr lang="en-IN" i="1" dirty="0">
                <a:latin typeface="MyriadPro-Italic"/>
              </a:rPr>
              <a:t>Rustam</a:t>
            </a:r>
            <a:r>
              <a:rPr lang="en-IN" sz="1800" b="0" i="1" u="none" strike="noStrike" baseline="0" dirty="0">
                <a:latin typeface="MyriadPro-Italic"/>
              </a:rPr>
              <a:t> et al. (2022), PRB</a:t>
            </a:r>
            <a:endParaRPr lang="en-IN" dirty="0"/>
          </a:p>
        </p:txBody>
      </p:sp>
      <p:pic>
        <p:nvPicPr>
          <p:cNvPr id="9" name="Google Shape;169;p28">
            <a:extLst>
              <a:ext uri="{FF2B5EF4-FFF2-40B4-BE49-F238E27FC236}">
                <a16:creationId xmlns:a16="http://schemas.microsoft.com/office/drawing/2014/main" id="{838FBC5A-6DA2-40EC-A3EE-DCF25982E5B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26148" y="1390711"/>
            <a:ext cx="4533214" cy="393078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5944CB1-0890-472A-8702-16007B8D24BA}"/>
                  </a:ext>
                </a:extLst>
              </p:cNvPr>
              <p:cNvSpPr txBox="1"/>
              <p:nvPr/>
            </p:nvSpPr>
            <p:spPr>
              <a:xfrm>
                <a:off x="1244366" y="2085220"/>
                <a:ext cx="3710860" cy="1103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num>
                        <m:den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sv-SE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5944CB1-0890-472A-8702-16007B8D24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4366" y="2085220"/>
                <a:ext cx="3710860" cy="11033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2F90CA-9DDA-4D40-96C8-6B6E08D51B47}"/>
                  </a:ext>
                </a:extLst>
              </p:cNvPr>
              <p:cNvSpPr txBox="1"/>
              <p:nvPr/>
            </p:nvSpPr>
            <p:spPr>
              <a:xfrm>
                <a:off x="1412786" y="3747854"/>
                <a:ext cx="4203004" cy="745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v-S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≃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v-S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v-S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sv-S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sv-SE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sv-S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sv-S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𝜇𝛿</m:t>
                        </m:r>
                      </m:den>
                    </m:f>
                    <m:d>
                      <m:dPr>
                        <m:ctrlPr>
                          <a:rPr lang="sv-S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sv-SE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</m:d>
                  </m:oMath>
                </a14:m>
                <a:endParaRPr lang="ru-RU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2F90CA-9DDA-4D40-96C8-6B6E08D51B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786" y="3747854"/>
                <a:ext cx="4203004" cy="7454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C16C47C8-AD20-4F52-9984-0A02DDAAFE43}"/>
              </a:ext>
            </a:extLst>
          </p:cNvPr>
          <p:cNvSpPr txBox="1"/>
          <p:nvPr/>
        </p:nvSpPr>
        <p:spPr>
          <a:xfrm>
            <a:off x="882071" y="4952160"/>
            <a:ext cx="5398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Wire radius = 1 mm, wire period = 10 mm, 10x10 array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309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7</a:t>
            </a:fld>
            <a:endParaRPr/>
          </a:p>
        </p:txBody>
      </p:sp>
      <p:pic>
        <p:nvPicPr>
          <p:cNvPr id="155" name="Google Shape;155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34167" y="1427201"/>
            <a:ext cx="2151365" cy="1853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34167" y="3280517"/>
            <a:ext cx="2151365" cy="2388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0038" y="1427201"/>
            <a:ext cx="3175241" cy="424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1622639-3D35-4F0D-95F5-A1024C56D54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Metamaterial-inspired Resonator prototypes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6AB067E-C6D8-4207-842E-7527FF35A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DC28077-F2D6-458D-A8C0-F9ACD40B4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646" y="1427200"/>
            <a:ext cx="3175241" cy="424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97E14FCE-91E9-469D-A6CB-2F37D2516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172" y="1427200"/>
            <a:ext cx="3185418" cy="424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Optimizing designs 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584E677-577C-0996-3890-19498F8F0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8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7ADD5C-9511-43C1-F966-24E61942A181}"/>
              </a:ext>
            </a:extLst>
          </p:cNvPr>
          <p:cNvSpPr txBox="1"/>
          <p:nvPr/>
        </p:nvSpPr>
        <p:spPr>
          <a:xfrm>
            <a:off x="909860" y="1816043"/>
            <a:ext cx="339691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chemeClr val="accent2">
                    <a:lumMod val="75000"/>
                  </a:schemeClr>
                </a:solidFill>
              </a:rPr>
              <a:t>1. 3D mechanical model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6602B1-B5BE-4F92-CFEE-A3F37CCB22A8}"/>
              </a:ext>
            </a:extLst>
          </p:cNvPr>
          <p:cNvSpPr txBox="1"/>
          <p:nvPr/>
        </p:nvSpPr>
        <p:spPr>
          <a:xfrm>
            <a:off x="1434029" y="2595737"/>
            <a:ext cx="41939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chemeClr val="accent4">
                    <a:lumMod val="75000"/>
                  </a:schemeClr>
                </a:solidFill>
              </a:rPr>
              <a:t>2. Run CST/COMSOL simulations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384AC8-62D8-1138-B34B-A3554760DA63}"/>
              </a:ext>
            </a:extLst>
          </p:cNvPr>
          <p:cNvSpPr txBox="1"/>
          <p:nvPr/>
        </p:nvSpPr>
        <p:spPr>
          <a:xfrm>
            <a:off x="1896054" y="3395797"/>
            <a:ext cx="41939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chemeClr val="accent5">
                    <a:lumMod val="75000"/>
                  </a:schemeClr>
                </a:solidFill>
              </a:rPr>
              <a:t>3. Get the design manufactured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6BFCA-3F90-6506-9533-CDF7A80F4139}"/>
              </a:ext>
            </a:extLst>
          </p:cNvPr>
          <p:cNvSpPr txBox="1"/>
          <p:nvPr/>
        </p:nvSpPr>
        <p:spPr>
          <a:xfrm>
            <a:off x="2271004" y="4189576"/>
            <a:ext cx="41939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N" sz="2400" dirty="0"/>
              <a:t>4. Assemble resonator in lab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0D8E7-E9D7-2BD0-D570-9C971D5D9F54}"/>
              </a:ext>
            </a:extLst>
          </p:cNvPr>
          <p:cNvSpPr txBox="1"/>
          <p:nvPr/>
        </p:nvSpPr>
        <p:spPr>
          <a:xfrm>
            <a:off x="2584532" y="4999925"/>
            <a:ext cx="41939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N" sz="2400" dirty="0"/>
              <a:t>5. VNA measurements</a:t>
            </a:r>
          </a:p>
        </p:txBody>
      </p: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9716CDC7-BC60-6CB7-EA3D-DC5AFE8A808D}"/>
              </a:ext>
            </a:extLst>
          </p:cNvPr>
          <p:cNvCxnSpPr>
            <a:cxnSpLocks/>
          </p:cNvCxnSpPr>
          <p:nvPr/>
        </p:nvCxnSpPr>
        <p:spPr>
          <a:xfrm>
            <a:off x="4454327" y="2022802"/>
            <a:ext cx="1332000" cy="792000"/>
          </a:xfrm>
          <a:prstGeom prst="curvedConnector3">
            <a:avLst>
              <a:gd name="adj1" fmla="val 191316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FAD07BF-AB5B-4A23-B020-F67486035A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70DD27-4E6F-4FC3-B9F6-1D6A368BE8BE}"/>
              </a:ext>
            </a:extLst>
          </p:cNvPr>
          <p:cNvSpPr txBox="1"/>
          <p:nvPr/>
        </p:nvSpPr>
        <p:spPr>
          <a:xfrm>
            <a:off x="8018465" y="1618583"/>
            <a:ext cx="3075276" cy="1877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2400" b="1" i="1" dirty="0"/>
              <a:t>Critical steps</a:t>
            </a:r>
          </a:p>
          <a:p>
            <a:r>
              <a:rPr lang="sv-SE" sz="2000" b="1" i="1" dirty="0">
                <a:solidFill>
                  <a:schemeClr val="accent4">
                    <a:lumMod val="75000"/>
                  </a:schemeClr>
                </a:solidFill>
              </a:rPr>
              <a:t>Optimization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4">
                    <a:lumMod val="75000"/>
                  </a:schemeClr>
                </a:solidFill>
              </a:rPr>
              <a:t>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solidFill>
                  <a:schemeClr val="accent4">
                    <a:lumMod val="75000"/>
                  </a:schemeClr>
                </a:solidFill>
              </a:rPr>
              <a:t>Coupling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solidFill>
                  <a:schemeClr val="accent4">
                    <a:lumMod val="75000"/>
                  </a:schemeClr>
                </a:solidFill>
              </a:rPr>
              <a:t>Quality</a:t>
            </a:r>
            <a:r>
              <a:rPr lang="sv-SE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sv-SE" dirty="0" err="1">
                <a:solidFill>
                  <a:schemeClr val="accent4">
                    <a:lumMod val="75000"/>
                  </a:schemeClr>
                </a:solidFill>
              </a:rPr>
              <a:t>factor</a:t>
            </a:r>
            <a:endParaRPr lang="sv-SE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solidFill>
                  <a:schemeClr val="accent4">
                    <a:lumMod val="75000"/>
                  </a:schemeClr>
                </a:solidFill>
              </a:rPr>
              <a:t>Tuning</a:t>
            </a:r>
            <a:r>
              <a:rPr lang="sv-SE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sv-SE" dirty="0" err="1">
                <a:solidFill>
                  <a:schemeClr val="accent4">
                    <a:lumMod val="75000"/>
                  </a:schemeClr>
                </a:solidFill>
              </a:rPr>
              <a:t>range</a:t>
            </a:r>
            <a:endParaRPr lang="en-SE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045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1187B-52FE-09A9-C7AF-7DEC191B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"/>
            <a:ext cx="12192000" cy="1325563"/>
          </a:xfrm>
        </p:spPr>
        <p:txBody>
          <a:bodyPr>
            <a:noAutofit/>
          </a:bodyPr>
          <a:lstStyle/>
          <a:p>
            <a:pPr algn="l"/>
            <a:r>
              <a:rPr lang="en-IN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Static prototypes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164A0-85CF-823C-A044-42820ABB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2A7D-5236-4534-8472-F71004FE3430}" type="slidenum">
              <a:rPr lang="en-IN" smtClean="0"/>
              <a:t>9</a:t>
            </a:fld>
            <a:endParaRPr lang="en-IN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A1AA99-C78B-4F0D-8A19-94E39187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b="1" i="1" dirty="0"/>
              <a:t>Gagandeep Kaur </a:t>
            </a:r>
          </a:p>
          <a:p>
            <a:r>
              <a:rPr lang="en-US" b="1" i="1" dirty="0"/>
              <a:t>7/19/2024</a:t>
            </a:r>
            <a:endParaRPr lang="en-IN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6CD61F-1DC8-4A4A-B8D4-AADC8E86A8CD}"/>
              </a:ext>
            </a:extLst>
          </p:cNvPr>
          <p:cNvSpPr txBox="1"/>
          <p:nvPr/>
        </p:nvSpPr>
        <p:spPr>
          <a:xfrm>
            <a:off x="2734785" y="4835204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Rod radius = 1 mm, Periodicity = 10 mm, 10x10 array  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2A3C0B-FA1B-4BC4-A2F4-A72D348A8573}"/>
              </a:ext>
            </a:extLst>
          </p:cNvPr>
          <p:cNvSpPr txBox="1"/>
          <p:nvPr/>
        </p:nvSpPr>
        <p:spPr>
          <a:xfrm>
            <a:off x="7505700" y="4835204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Rod radius = 1.5 mm, Periodicity = 10 mm, 6x6 array  </a:t>
            </a:r>
            <a:endParaRPr lang="ru-RU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2C3A477-D05B-4F42-A6A9-F0EF678973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85" y="932258"/>
            <a:ext cx="9097645" cy="3534268"/>
          </a:xfrm>
          <a:prstGeom prst="rect">
            <a:avLst/>
          </a:prstGeom>
        </p:spPr>
      </p:pic>
      <p:pic>
        <p:nvPicPr>
          <p:cNvPr id="12" name="Google Shape;207;p31">
            <a:extLst>
              <a:ext uri="{FF2B5EF4-FFF2-40B4-BE49-F238E27FC236}">
                <a16:creationId xmlns:a16="http://schemas.microsoft.com/office/drawing/2014/main" id="{C3916E80-D5F4-4E37-A177-0F0EF79592A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82200" y="3429000"/>
            <a:ext cx="2209800" cy="2812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9F9AEDA-E152-4638-9CDC-7298BF1F58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8723"/>
            <a:ext cx="2250995" cy="24722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665B65-3E34-6434-FB08-793E230F50D9}"/>
              </a:ext>
            </a:extLst>
          </p:cNvPr>
          <p:cNvSpPr txBox="1"/>
          <p:nvPr/>
        </p:nvSpPr>
        <p:spPr>
          <a:xfrm>
            <a:off x="2085308" y="5872077"/>
            <a:ext cx="285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 b="0" i="1" u="none" strike="noStrike" baseline="0" dirty="0">
                <a:latin typeface="MyriadPro-Italic"/>
              </a:rPr>
              <a:t>     </a:t>
            </a:r>
            <a:r>
              <a:rPr lang="en-IN" i="1" dirty="0">
                <a:latin typeface="MyriadPro-Italic"/>
              </a:rPr>
              <a:t>Rustam</a:t>
            </a:r>
            <a:r>
              <a:rPr lang="en-IN" sz="1800" b="0" i="1" u="none" strike="noStrike" baseline="0" dirty="0">
                <a:latin typeface="MyriadPro-Italic"/>
              </a:rPr>
              <a:t> et al. (2022), PRB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5529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14454</TotalTime>
  <Words>818</Words>
  <Application>Microsoft Office PowerPoint</Application>
  <PresentationFormat>Widescreen</PresentationFormat>
  <Paragraphs>187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MyriadPro-Italic</vt:lpstr>
      <vt:lpstr>Oi</vt:lpstr>
      <vt:lpstr>Times New Roman</vt:lpstr>
      <vt:lpstr>Wingdings</vt:lpstr>
      <vt:lpstr>Wingdings 2</vt:lpstr>
      <vt:lpstr>Office Theme</vt:lpstr>
      <vt:lpstr>Equation</vt:lpstr>
      <vt:lpstr>Mechanical tuning in Metamaterial-inspired resonators </vt:lpstr>
      <vt:lpstr>The ALPHA Collaboration</vt:lpstr>
      <vt:lpstr>Metamaterial</vt:lpstr>
      <vt:lpstr>Wire Metamaterial: Controlling frequencies</vt:lpstr>
      <vt:lpstr>Motivation behind designs: Plasma Haloscope</vt:lpstr>
      <vt:lpstr>Motivation behind designs: WM filled resonator</vt:lpstr>
      <vt:lpstr>PowerPoint Presentation</vt:lpstr>
      <vt:lpstr>Optimizing designs  </vt:lpstr>
      <vt:lpstr>Static prototypes</vt:lpstr>
      <vt:lpstr>Tunable prototype: First tuning mechanism</vt:lpstr>
      <vt:lpstr>Translational design: Optimization</vt:lpstr>
      <vt:lpstr>Translational prototype</vt:lpstr>
      <vt:lpstr>Rotational prototype: Design optimization</vt:lpstr>
      <vt:lpstr>Rotational prototype</vt:lpstr>
      <vt:lpstr>Transmission spectrum: Small prototype</vt:lpstr>
      <vt:lpstr>Transmission spectrum: Large prototype</vt:lpstr>
      <vt:lpstr>Mode map (3D CST sims)</vt:lpstr>
      <vt:lpstr>Tuning range</vt:lpstr>
      <vt:lpstr>TM 110 mode</vt:lpstr>
      <vt:lpstr>Optimization and Technical challenges</vt:lpstr>
      <vt:lpstr>Optimization and Technical challenges</vt:lpstr>
      <vt:lpstr>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Gagandeep Kaur</dc:creator>
  <cp:lastModifiedBy>Gagandeep Kaur</cp:lastModifiedBy>
  <cp:revision>75</cp:revision>
  <dcterms:created xsi:type="dcterms:W3CDTF">2022-09-21T13:18:31Z</dcterms:created>
  <dcterms:modified xsi:type="dcterms:W3CDTF">2024-07-19T18:16:21Z</dcterms:modified>
</cp:coreProperties>
</file>